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5.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6.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82" r:id="rId2"/>
    <p:sldMasterId id="2147483688" r:id="rId3"/>
  </p:sldMasterIdLst>
  <p:notesMasterIdLst>
    <p:notesMasterId r:id="rId33"/>
  </p:notesMasterIdLst>
  <p:sldIdLst>
    <p:sldId id="1199" r:id="rId4"/>
    <p:sldId id="688" r:id="rId5"/>
    <p:sldId id="257" r:id="rId6"/>
    <p:sldId id="262" r:id="rId7"/>
    <p:sldId id="680" r:id="rId8"/>
    <p:sldId id="263" r:id="rId9"/>
    <p:sldId id="266" r:id="rId10"/>
    <p:sldId id="258" r:id="rId11"/>
    <p:sldId id="259" r:id="rId12"/>
    <p:sldId id="545" r:id="rId13"/>
    <p:sldId id="270" r:id="rId14"/>
    <p:sldId id="280" r:id="rId15"/>
    <p:sldId id="264" r:id="rId16"/>
    <p:sldId id="282" r:id="rId17"/>
    <p:sldId id="687" r:id="rId18"/>
    <p:sldId id="685" r:id="rId19"/>
    <p:sldId id="683" r:id="rId20"/>
    <p:sldId id="271" r:id="rId21"/>
    <p:sldId id="272" r:id="rId22"/>
    <p:sldId id="273" r:id="rId23"/>
    <p:sldId id="544" r:id="rId24"/>
    <p:sldId id="682" r:id="rId25"/>
    <p:sldId id="678" r:id="rId26"/>
    <p:sldId id="679" r:id="rId27"/>
    <p:sldId id="269" r:id="rId28"/>
    <p:sldId id="261" r:id="rId29"/>
    <p:sldId id="260" r:id="rId30"/>
    <p:sldId id="684" r:id="rId31"/>
    <p:sldId id="1207"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08" userDrawn="1">
          <p15:clr>
            <a:srgbClr val="A4A3A4"/>
          </p15:clr>
        </p15:guide>
        <p15:guide id="2" pos="153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F7F7F"/>
    <a:srgbClr val="1B1B1B"/>
    <a:srgbClr val="FF5252"/>
    <a:srgbClr val="FF6600"/>
    <a:srgbClr val="2629C0"/>
    <a:srgbClr val="333D42"/>
    <a:srgbClr val="262626"/>
    <a:srgbClr val="3359FC"/>
    <a:srgbClr val="3565FC"/>
    <a:srgbClr val="3774F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975" autoAdjust="0"/>
    <p:restoredTop sz="80816" autoAdjust="0"/>
  </p:normalViewPr>
  <p:slideViewPr>
    <p:cSldViewPr snapToGrid="0" snapToObjects="1" showGuides="1">
      <p:cViewPr varScale="1">
        <p:scale>
          <a:sx n="98" d="100"/>
          <a:sy n="98" d="100"/>
        </p:scale>
        <p:origin x="1792" y="184"/>
      </p:cViewPr>
      <p:guideLst>
        <p:guide orient="horz" pos="2208"/>
        <p:guide pos="1536"/>
      </p:guideLst>
    </p:cSldViewPr>
  </p:slideViewPr>
  <p:notesTextViewPr>
    <p:cViewPr>
      <p:scale>
        <a:sx n="1" d="1"/>
        <a:sy n="1" d="1"/>
      </p:scale>
      <p:origin x="0" y="0"/>
    </p:cViewPr>
  </p:notesTextViewPr>
  <p:sorterViewPr>
    <p:cViewPr>
      <p:scale>
        <a:sx n="136" d="100"/>
        <a:sy n="13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21" Type="http://schemas.openxmlformats.org/officeDocument/2006/relationships/slide" Target="slides/slide18.xml"/><Relationship Id="rId34" Type="http://schemas.openxmlformats.org/officeDocument/2006/relationships/presProps" Target="pres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theme" Target="theme/theme1.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viewProps" Target="viewProps.xml"/><Relationship Id="rId8" Type="http://schemas.openxmlformats.org/officeDocument/2006/relationships/slide" Target="slides/slide5.xml"/><Relationship Id="rId3" Type="http://schemas.openxmlformats.org/officeDocument/2006/relationships/slideMaster" Target="slideMasters/slideMaster3.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Sheet1!$B$1</c:f>
              <c:strCache>
                <c:ptCount val="1"/>
                <c:pt idx="0">
                  <c:v>Free</c:v>
                </c:pt>
              </c:strCache>
            </c:strRef>
          </c:tx>
          <c:spPr>
            <a:gradFill>
              <a:gsLst>
                <a:gs pos="34000">
                  <a:schemeClr val="accent2">
                    <a:lumMod val="60000"/>
                    <a:lumOff val="40000"/>
                    <a:alpha val="78680"/>
                  </a:schemeClr>
                </a:gs>
                <a:gs pos="100000">
                  <a:schemeClr val="accent2">
                    <a:alpha val="0"/>
                  </a:schemeClr>
                </a:gs>
              </a:gsLst>
              <a:lin ang="5400000" scaled="1"/>
            </a:gradFill>
            <a:ln>
              <a:noFill/>
            </a:ln>
            <a:effectLst/>
          </c:spPr>
          <c:invertIfNegative val="0"/>
          <c:cat>
            <c:strRef>
              <c:f>Sheet1!$A$2:$A$10</c:f>
              <c:strCache>
                <c:ptCount val="9"/>
                <c:pt idx="0">
                  <c:v>Product 1</c:v>
                </c:pt>
                <c:pt idx="1">
                  <c:v>Product 2</c:v>
                </c:pt>
                <c:pt idx="2">
                  <c:v>Product 3</c:v>
                </c:pt>
                <c:pt idx="3">
                  <c:v>Product 4</c:v>
                </c:pt>
                <c:pt idx="4">
                  <c:v>Product 5</c:v>
                </c:pt>
                <c:pt idx="5">
                  <c:v>Product 6</c:v>
                </c:pt>
                <c:pt idx="6">
                  <c:v>Product 7</c:v>
                </c:pt>
                <c:pt idx="7">
                  <c:v>Product 8</c:v>
                </c:pt>
                <c:pt idx="8">
                  <c:v>Product 9</c:v>
                </c:pt>
              </c:strCache>
            </c:strRef>
          </c:cat>
          <c:val>
            <c:numRef>
              <c:f>Sheet1!$B$2:$B$10</c:f>
              <c:numCache>
                <c:formatCode>General</c:formatCode>
                <c:ptCount val="9"/>
                <c:pt idx="0">
                  <c:v>180</c:v>
                </c:pt>
                <c:pt idx="1">
                  <c:v>67</c:v>
                </c:pt>
                <c:pt idx="2">
                  <c:v>271</c:v>
                </c:pt>
                <c:pt idx="3">
                  <c:v>35</c:v>
                </c:pt>
                <c:pt idx="4">
                  <c:v>3.5</c:v>
                </c:pt>
                <c:pt idx="5">
                  <c:v>13</c:v>
                </c:pt>
                <c:pt idx="6">
                  <c:v>188</c:v>
                </c:pt>
                <c:pt idx="7">
                  <c:v>5</c:v>
                </c:pt>
                <c:pt idx="8">
                  <c:v>4</c:v>
                </c:pt>
              </c:numCache>
            </c:numRef>
          </c:val>
          <c:extLst>
            <c:ext xmlns:c16="http://schemas.microsoft.com/office/drawing/2014/chart" uri="{C3380CC4-5D6E-409C-BE32-E72D297353CC}">
              <c16:uniqueId val="{00000000-E3D4-4B08-959A-33B87BF70898}"/>
            </c:ext>
          </c:extLst>
        </c:ser>
        <c:ser>
          <c:idx val="1"/>
          <c:order val="1"/>
          <c:tx>
            <c:strRef>
              <c:f>Sheet1!$C$1</c:f>
              <c:strCache>
                <c:ptCount val="1"/>
                <c:pt idx="0">
                  <c:v>Paid</c:v>
                </c:pt>
              </c:strCache>
            </c:strRef>
          </c:tx>
          <c:spPr>
            <a:solidFill>
              <a:schemeClr val="accent4"/>
            </a:solidFill>
            <a:ln>
              <a:noFill/>
            </a:ln>
            <a:effectLst/>
          </c:spPr>
          <c:invertIfNegative val="0"/>
          <c:cat>
            <c:strRef>
              <c:f>Sheet1!$A$2:$A$10</c:f>
              <c:strCache>
                <c:ptCount val="9"/>
                <c:pt idx="0">
                  <c:v>Product 1</c:v>
                </c:pt>
                <c:pt idx="1">
                  <c:v>Product 2</c:v>
                </c:pt>
                <c:pt idx="2">
                  <c:v>Product 3</c:v>
                </c:pt>
                <c:pt idx="3">
                  <c:v>Product 4</c:v>
                </c:pt>
                <c:pt idx="4">
                  <c:v>Product 5</c:v>
                </c:pt>
                <c:pt idx="5">
                  <c:v>Product 6</c:v>
                </c:pt>
                <c:pt idx="6">
                  <c:v>Product 7</c:v>
                </c:pt>
                <c:pt idx="7">
                  <c:v>Product 8</c:v>
                </c:pt>
                <c:pt idx="8">
                  <c:v>Product 9</c:v>
                </c:pt>
              </c:strCache>
            </c:strRef>
          </c:cat>
          <c:val>
            <c:numRef>
              <c:f>Sheet1!$C$2:$C$10</c:f>
              <c:numCache>
                <c:formatCode>General</c:formatCode>
                <c:ptCount val="9"/>
                <c:pt idx="0">
                  <c:v>0.2</c:v>
                </c:pt>
                <c:pt idx="1">
                  <c:v>2</c:v>
                </c:pt>
                <c:pt idx="2">
                  <c:v>9</c:v>
                </c:pt>
                <c:pt idx="3">
                  <c:v>3</c:v>
                </c:pt>
                <c:pt idx="4">
                  <c:v>0.5</c:v>
                </c:pt>
                <c:pt idx="5">
                  <c:v>6</c:v>
                </c:pt>
                <c:pt idx="6">
                  <c:v>75</c:v>
                </c:pt>
                <c:pt idx="7">
                  <c:v>3</c:v>
                </c:pt>
                <c:pt idx="8">
                  <c:v>32</c:v>
                </c:pt>
              </c:numCache>
            </c:numRef>
          </c:val>
          <c:extLst>
            <c:ext xmlns:c16="http://schemas.microsoft.com/office/drawing/2014/chart" uri="{C3380CC4-5D6E-409C-BE32-E72D297353CC}">
              <c16:uniqueId val="{00000001-E3D4-4B08-959A-33B87BF70898}"/>
            </c:ext>
          </c:extLst>
        </c:ser>
        <c:dLbls>
          <c:showLegendKey val="0"/>
          <c:showVal val="0"/>
          <c:showCatName val="0"/>
          <c:showSerName val="0"/>
          <c:showPercent val="0"/>
          <c:showBubbleSize val="0"/>
        </c:dLbls>
        <c:gapWidth val="72"/>
        <c:overlap val="100"/>
        <c:axId val="297818959"/>
        <c:axId val="298549759"/>
      </c:barChart>
      <c:lineChart>
        <c:grouping val="standard"/>
        <c:varyColors val="0"/>
        <c:ser>
          <c:idx val="2"/>
          <c:order val="2"/>
          <c:tx>
            <c:strRef>
              <c:f>Sheet1!$D$1</c:f>
              <c:strCache>
                <c:ptCount val="1"/>
                <c:pt idx="0">
                  <c:v>Conversion Ratio</c:v>
                </c:pt>
              </c:strCache>
            </c:strRef>
          </c:tx>
          <c:spPr>
            <a:ln w="25400" cap="rnd">
              <a:solidFill>
                <a:schemeClr val="bg1"/>
              </a:solidFill>
              <a:round/>
            </a:ln>
            <a:effectLst/>
          </c:spPr>
          <c:marker>
            <c:symbol val="circle"/>
            <c:size val="7"/>
            <c:spPr>
              <a:solidFill>
                <a:schemeClr val="bg1"/>
              </a:solidFill>
              <a:ln w="0">
                <a:solidFill>
                  <a:schemeClr val="bg1"/>
                </a:solidFill>
              </a:ln>
              <a:effectLst/>
            </c:spPr>
          </c:marker>
          <c:cat>
            <c:strRef>
              <c:f>Sheet1!$A$2:$A$10</c:f>
              <c:strCache>
                <c:ptCount val="9"/>
                <c:pt idx="0">
                  <c:v>Product 1</c:v>
                </c:pt>
                <c:pt idx="1">
                  <c:v>Product 2</c:v>
                </c:pt>
                <c:pt idx="2">
                  <c:v>Product 3</c:v>
                </c:pt>
                <c:pt idx="3">
                  <c:v>Product 4</c:v>
                </c:pt>
                <c:pt idx="4">
                  <c:v>Product 5</c:v>
                </c:pt>
                <c:pt idx="5">
                  <c:v>Product 6</c:v>
                </c:pt>
                <c:pt idx="6">
                  <c:v>Product 7</c:v>
                </c:pt>
                <c:pt idx="7">
                  <c:v>Product 8</c:v>
                </c:pt>
                <c:pt idx="8">
                  <c:v>Product 9</c:v>
                </c:pt>
              </c:strCache>
            </c:strRef>
          </c:cat>
          <c:val>
            <c:numRef>
              <c:f>Sheet1!$D$2:$D$10</c:f>
              <c:numCache>
                <c:formatCode>0%</c:formatCode>
                <c:ptCount val="9"/>
                <c:pt idx="0">
                  <c:v>0.01</c:v>
                </c:pt>
                <c:pt idx="1">
                  <c:v>0.03</c:v>
                </c:pt>
                <c:pt idx="2">
                  <c:v>0.05</c:v>
                </c:pt>
                <c:pt idx="3">
                  <c:v>0.1</c:v>
                </c:pt>
                <c:pt idx="4">
                  <c:v>0.15</c:v>
                </c:pt>
                <c:pt idx="5">
                  <c:v>0.25</c:v>
                </c:pt>
                <c:pt idx="6">
                  <c:v>0.28000000000000003</c:v>
                </c:pt>
                <c:pt idx="7">
                  <c:v>0.4</c:v>
                </c:pt>
                <c:pt idx="8">
                  <c:v>0.9</c:v>
                </c:pt>
              </c:numCache>
            </c:numRef>
          </c:val>
          <c:smooth val="1"/>
          <c:extLst>
            <c:ext xmlns:c16="http://schemas.microsoft.com/office/drawing/2014/chart" uri="{C3380CC4-5D6E-409C-BE32-E72D297353CC}">
              <c16:uniqueId val="{00000003-E3D4-4B08-959A-33B87BF70898}"/>
            </c:ext>
          </c:extLst>
        </c:ser>
        <c:dLbls>
          <c:showLegendKey val="0"/>
          <c:showVal val="0"/>
          <c:showCatName val="0"/>
          <c:showSerName val="0"/>
          <c:showPercent val="0"/>
          <c:showBubbleSize val="0"/>
        </c:dLbls>
        <c:marker val="1"/>
        <c:smooth val="0"/>
        <c:axId val="255130655"/>
        <c:axId val="289994319"/>
      </c:lineChart>
      <c:catAx>
        <c:axId val="297818959"/>
        <c:scaling>
          <c:orientation val="minMax"/>
        </c:scaling>
        <c:delete val="0"/>
        <c:axPos val="b"/>
        <c:numFmt formatCode="General" sourceLinked="1"/>
        <c:majorTickMark val="none"/>
        <c:minorTickMark val="none"/>
        <c:tickLblPos val="nextTo"/>
        <c:spPr>
          <a:noFill/>
          <a:ln w="12700" cap="rnd" cmpd="sng" algn="ctr">
            <a:solidFill>
              <a:schemeClr val="tx2">
                <a:lumMod val="60000"/>
                <a:lumOff val="40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Century Gothic" panose="020B0502020202020204" pitchFamily="34" charset="0"/>
                <a:ea typeface="+mn-ea"/>
                <a:cs typeface="+mn-cs"/>
              </a:defRPr>
            </a:pPr>
            <a:endParaRPr lang="en-US"/>
          </a:p>
        </c:txPr>
        <c:crossAx val="298549759"/>
        <c:crosses val="autoZero"/>
        <c:auto val="1"/>
        <c:lblAlgn val="ctr"/>
        <c:lblOffset val="400"/>
        <c:noMultiLvlLbl val="0"/>
      </c:catAx>
      <c:valAx>
        <c:axId val="298549759"/>
        <c:scaling>
          <c:orientation val="minMax"/>
        </c:scaling>
        <c:delete val="0"/>
        <c:axPos val="l"/>
        <c:majorGridlines>
          <c:spPr>
            <a:ln w="3175" cap="rnd" cmpd="sng" algn="ctr">
              <a:solidFill>
                <a:schemeClr val="tx2">
                  <a:lumMod val="40000"/>
                  <a:lumOff val="60000"/>
                  <a:alpha val="25000"/>
                </a:schemeClr>
              </a:solidFill>
              <a:prstDash val="dash"/>
              <a:round/>
            </a:ln>
            <a:effectLst/>
          </c:spPr>
        </c:majorGridlines>
        <c:numFmt formatCode="General" sourceLinked="1"/>
        <c:majorTickMark val="out"/>
        <c:minorTickMark val="none"/>
        <c:tickLblPos val="nextTo"/>
        <c:spPr>
          <a:noFill/>
          <a:ln w="12700" cap="rnd">
            <a:solidFill>
              <a:schemeClr val="tx2">
                <a:lumMod val="60000"/>
                <a:lumOff val="40000"/>
              </a:schemeClr>
            </a:solidFill>
          </a:ln>
          <a:effectLst/>
        </c:spPr>
        <c:txPr>
          <a:bodyPr rot="-60000000" spcFirstLastPara="1" vertOverflow="ellipsis" vert="horz" wrap="square" anchor="ctr" anchorCtr="1"/>
          <a:lstStyle/>
          <a:p>
            <a:pPr>
              <a:defRPr sz="800" b="0" i="0" u="none" strike="noStrike" kern="1200" baseline="0">
                <a:solidFill>
                  <a:schemeClr val="tx2">
                    <a:lumMod val="40000"/>
                    <a:lumOff val="60000"/>
                  </a:schemeClr>
                </a:solidFill>
                <a:latin typeface="Century Gothic" panose="020B0502020202020204" pitchFamily="34" charset="0"/>
                <a:ea typeface="+mn-ea"/>
                <a:cs typeface="+mn-cs"/>
              </a:defRPr>
            </a:pPr>
            <a:endParaRPr lang="en-US"/>
          </a:p>
        </c:txPr>
        <c:crossAx val="297818959"/>
        <c:crosses val="autoZero"/>
        <c:crossBetween val="between"/>
      </c:valAx>
      <c:valAx>
        <c:axId val="289994319"/>
        <c:scaling>
          <c:orientation val="minMax"/>
        </c:scaling>
        <c:delete val="0"/>
        <c:axPos val="r"/>
        <c:numFmt formatCode="0%" sourceLinked="1"/>
        <c:majorTickMark val="out"/>
        <c:minorTickMark val="none"/>
        <c:tickLblPos val="nextTo"/>
        <c:spPr>
          <a:noFill/>
          <a:ln w="12700" cap="rnd">
            <a:solidFill>
              <a:schemeClr val="tx2">
                <a:lumMod val="60000"/>
                <a:lumOff val="40000"/>
              </a:schemeClr>
            </a:solidFill>
          </a:ln>
          <a:effectLst/>
        </c:spPr>
        <c:txPr>
          <a:bodyPr rot="-60000000" spcFirstLastPara="1" vertOverflow="ellipsis" vert="horz" wrap="square" anchor="ctr" anchorCtr="1"/>
          <a:lstStyle/>
          <a:p>
            <a:pPr>
              <a:defRPr sz="800" b="0" i="0" u="none" strike="noStrike" kern="1200" baseline="0">
                <a:solidFill>
                  <a:schemeClr val="tx2">
                    <a:lumMod val="20000"/>
                    <a:lumOff val="80000"/>
                  </a:schemeClr>
                </a:solidFill>
                <a:latin typeface="Century Gothic" panose="020B0502020202020204" pitchFamily="34" charset="0"/>
                <a:ea typeface="+mn-ea"/>
                <a:cs typeface="+mn-cs"/>
              </a:defRPr>
            </a:pPr>
            <a:endParaRPr lang="en-US"/>
          </a:p>
        </c:txPr>
        <c:crossAx val="255130655"/>
        <c:crosses val="max"/>
        <c:crossBetween val="between"/>
        <c:majorUnit val="0.2"/>
      </c:valAx>
      <c:catAx>
        <c:axId val="255130655"/>
        <c:scaling>
          <c:orientation val="minMax"/>
        </c:scaling>
        <c:delete val="1"/>
        <c:axPos val="b"/>
        <c:numFmt formatCode="General" sourceLinked="1"/>
        <c:majorTickMark val="out"/>
        <c:minorTickMark val="none"/>
        <c:tickLblPos val="nextTo"/>
        <c:crossAx val="289994319"/>
        <c:crosses val="autoZero"/>
        <c:auto val="1"/>
        <c:lblAlgn val="ctr"/>
        <c:lblOffset val="100"/>
        <c:noMultiLvlLbl val="0"/>
      </c:catAx>
      <c:spPr>
        <a:noFill/>
        <a:ln>
          <a:noFill/>
        </a:ln>
        <a:effectLst/>
      </c:spPr>
    </c:plotArea>
    <c:legend>
      <c:legendPos val="t"/>
      <c:layout>
        <c:manualLayout>
          <c:xMode val="edge"/>
          <c:yMode val="edge"/>
          <c:x val="0.17448984825594305"/>
          <c:y val="2.0058897345039094E-2"/>
          <c:w val="0.65102030348811391"/>
          <c:h val="5.1600065599438562E-2"/>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bg1"/>
              </a:solidFill>
              <a:latin typeface="Century Gothic" panose="020B0502020202020204" pitchFamily="34" charset="0"/>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solidFill>
            <a:schemeClr val="bg1"/>
          </a:solidFill>
          <a:latin typeface="Century Gothic" panose="020B0502020202020204" pitchFamily="34" charset="0"/>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ctr">
              <a:defRPr sz="1000" b="1" i="0" u="none" strike="noStrike" kern="1200" spc="0" baseline="0">
                <a:solidFill>
                  <a:schemeClr val="bg1"/>
                </a:solidFill>
                <a:latin typeface="Century Gothic" panose="020B0502020202020204" pitchFamily="34" charset="0"/>
                <a:ea typeface="+mn-ea"/>
                <a:cs typeface="+mn-cs"/>
              </a:defRPr>
            </a:pPr>
            <a:r>
              <a:rPr lang="en-US" sz="1000" dirty="0">
                <a:solidFill>
                  <a:schemeClr val="bg1"/>
                </a:solidFill>
              </a:rPr>
              <a:t>FOR A SINGLE PRODUCT THAT IS NOT A “FAD”</a:t>
            </a:r>
          </a:p>
        </c:rich>
      </c:tx>
      <c:layout>
        <c:manualLayout>
          <c:xMode val="edge"/>
          <c:yMode val="edge"/>
          <c:x val="0.25857461382962244"/>
          <c:y val="0"/>
        </c:manualLayout>
      </c:layout>
      <c:overlay val="0"/>
      <c:spPr>
        <a:noFill/>
        <a:ln>
          <a:noFill/>
        </a:ln>
        <a:effectLst/>
      </c:spPr>
      <c:txPr>
        <a:bodyPr rot="0" spcFirstLastPara="1" vertOverflow="ellipsis" vert="horz" wrap="square" anchor="ctr" anchorCtr="1"/>
        <a:lstStyle/>
        <a:p>
          <a:pPr algn="ctr">
            <a:defRPr sz="1000" b="1" i="0" u="none" strike="noStrike" kern="1200" spc="0" baseline="0">
              <a:solidFill>
                <a:schemeClr val="bg1"/>
              </a:solidFill>
              <a:latin typeface="Century Gothic" panose="020B0502020202020204" pitchFamily="34" charset="0"/>
              <a:ea typeface="+mn-ea"/>
              <a:cs typeface="+mn-cs"/>
            </a:defRPr>
          </a:pPr>
          <a:endParaRPr lang="en-US"/>
        </a:p>
      </c:txPr>
    </c:title>
    <c:autoTitleDeleted val="0"/>
    <c:plotArea>
      <c:layout/>
      <c:lineChart>
        <c:grouping val="standard"/>
        <c:varyColors val="0"/>
        <c:ser>
          <c:idx val="0"/>
          <c:order val="0"/>
          <c:tx>
            <c:strRef>
              <c:f>Sheet1!$B$1</c:f>
              <c:strCache>
                <c:ptCount val="1"/>
                <c:pt idx="0">
                  <c:v>Y-Values</c:v>
                </c:pt>
              </c:strCache>
            </c:strRef>
          </c:tx>
          <c:spPr>
            <a:ln w="31750" cap="rnd">
              <a:gradFill>
                <a:gsLst>
                  <a:gs pos="55000">
                    <a:schemeClr val="accent2">
                      <a:lumMod val="60000"/>
                      <a:lumOff val="40000"/>
                    </a:schemeClr>
                  </a:gs>
                  <a:gs pos="0">
                    <a:schemeClr val="accent2">
                      <a:lumMod val="60000"/>
                      <a:lumOff val="40000"/>
                      <a:alpha val="0"/>
                    </a:schemeClr>
                  </a:gs>
                </a:gsLst>
                <a:lin ang="0" scaled="0"/>
              </a:gradFill>
              <a:round/>
            </a:ln>
            <a:effectLst/>
          </c:spPr>
          <c:marker>
            <c:symbol val="circle"/>
            <c:size val="10"/>
            <c:spPr>
              <a:solidFill>
                <a:schemeClr val="accent4"/>
              </a:solidFill>
              <a:ln w="9525">
                <a:noFill/>
              </a:ln>
              <a:effectLst/>
            </c:spPr>
          </c:marker>
          <c:cat>
            <c:numRef>
              <c:f>Sheet1!$A$2:$A$5</c:f>
              <c:numCache>
                <c:formatCode>"$"#,##0_);[Red]\("$"#,##0\)</c:formatCode>
                <c:ptCount val="4"/>
                <c:pt idx="0">
                  <c:v>100</c:v>
                </c:pt>
                <c:pt idx="1">
                  <c:v>200</c:v>
                </c:pt>
                <c:pt idx="2">
                  <c:v>300</c:v>
                </c:pt>
                <c:pt idx="3">
                  <c:v>400</c:v>
                </c:pt>
              </c:numCache>
            </c:numRef>
          </c:cat>
          <c:val>
            <c:numRef>
              <c:f>Sheet1!$B$2:$B$5</c:f>
              <c:numCache>
                <c:formatCode>General</c:formatCode>
                <c:ptCount val="4"/>
                <c:pt idx="0">
                  <c:v>400</c:v>
                </c:pt>
                <c:pt idx="1">
                  <c:v>300</c:v>
                </c:pt>
                <c:pt idx="2">
                  <c:v>200</c:v>
                </c:pt>
                <c:pt idx="3">
                  <c:v>100</c:v>
                </c:pt>
              </c:numCache>
            </c:numRef>
          </c:val>
          <c:smooth val="0"/>
          <c:extLst>
            <c:ext xmlns:c16="http://schemas.microsoft.com/office/drawing/2014/chart" uri="{C3380CC4-5D6E-409C-BE32-E72D297353CC}">
              <c16:uniqueId val="{00000000-2392-4E01-BABA-81C26F0AC264}"/>
            </c:ext>
          </c:extLst>
        </c:ser>
        <c:dLbls>
          <c:showLegendKey val="0"/>
          <c:showVal val="0"/>
          <c:showCatName val="0"/>
          <c:showSerName val="0"/>
          <c:showPercent val="0"/>
          <c:showBubbleSize val="0"/>
        </c:dLbls>
        <c:marker val="1"/>
        <c:smooth val="0"/>
        <c:axId val="1211217839"/>
        <c:axId val="1215758399"/>
      </c:lineChart>
      <c:catAx>
        <c:axId val="1211217839"/>
        <c:scaling>
          <c:orientation val="minMax"/>
        </c:scaling>
        <c:delete val="0"/>
        <c:axPos val="b"/>
        <c:majorGridlines>
          <c:spPr>
            <a:ln w="3175" cap="flat" cmpd="sng" algn="ctr">
              <a:solidFill>
                <a:schemeClr val="bg1">
                  <a:alpha val="15000"/>
                </a:schemeClr>
              </a:solidFill>
              <a:round/>
            </a:ln>
            <a:effectLst/>
          </c:spPr>
        </c:majorGridlines>
        <c:title>
          <c:tx>
            <c:rich>
              <a:bodyPr rot="0" spcFirstLastPara="1" vertOverflow="ellipsis" vert="horz" wrap="square" anchor="ctr" anchorCtr="1"/>
              <a:lstStyle/>
              <a:p>
                <a:pPr>
                  <a:defRPr sz="800" b="1" i="0" u="none" strike="noStrike" kern="1200" baseline="0">
                    <a:solidFill>
                      <a:schemeClr val="bg1"/>
                    </a:solidFill>
                    <a:latin typeface="Century Gothic" panose="020B0502020202020204" pitchFamily="34" charset="0"/>
                    <a:ea typeface="+mn-ea"/>
                    <a:cs typeface="+mn-cs"/>
                  </a:defRPr>
                </a:pPr>
                <a:r>
                  <a:rPr lang="en-US" dirty="0">
                    <a:solidFill>
                      <a:schemeClr val="bg1"/>
                    </a:solidFill>
                  </a:rPr>
                  <a:t>Price</a:t>
                </a:r>
              </a:p>
            </c:rich>
          </c:tx>
          <c:layout>
            <c:manualLayout>
              <c:xMode val="edge"/>
              <c:yMode val="edge"/>
              <c:x val="0.51864418187522687"/>
              <c:y val="0.95721851305754824"/>
            </c:manualLayout>
          </c:layout>
          <c:overlay val="0"/>
          <c:spPr>
            <a:noFill/>
            <a:ln>
              <a:noFill/>
            </a:ln>
            <a:effectLst/>
          </c:spPr>
          <c:txPr>
            <a:bodyPr rot="0" spcFirstLastPara="1" vertOverflow="ellipsis" vert="horz" wrap="square" anchor="ctr" anchorCtr="1"/>
            <a:lstStyle/>
            <a:p>
              <a:pPr>
                <a:defRPr sz="800" b="1" i="0" u="none" strike="noStrike" kern="1200" baseline="0">
                  <a:solidFill>
                    <a:schemeClr val="bg1"/>
                  </a:solidFill>
                  <a:latin typeface="Century Gothic" panose="020B0502020202020204" pitchFamily="34" charset="0"/>
                  <a:ea typeface="+mn-ea"/>
                  <a:cs typeface="+mn-cs"/>
                </a:defRPr>
              </a:pPr>
              <a:endParaRPr lang="en-US"/>
            </a:p>
          </c:txPr>
        </c:title>
        <c:numFmt formatCode="&quot;$&quot;#,##0_);[Red]\(&quot;$&quot;#,##0\)"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1" i="0" u="none" strike="noStrike" kern="1200" baseline="0">
                <a:solidFill>
                  <a:schemeClr val="bg1"/>
                </a:solidFill>
                <a:latin typeface="Century Gothic" panose="020B0502020202020204" pitchFamily="34" charset="0"/>
                <a:ea typeface="+mn-ea"/>
                <a:cs typeface="+mn-cs"/>
              </a:defRPr>
            </a:pPr>
            <a:endParaRPr lang="en-US"/>
          </a:p>
        </c:txPr>
        <c:crossAx val="1215758399"/>
        <c:crosses val="autoZero"/>
        <c:auto val="1"/>
        <c:lblAlgn val="ctr"/>
        <c:lblOffset val="100"/>
        <c:noMultiLvlLbl val="0"/>
      </c:catAx>
      <c:valAx>
        <c:axId val="1215758399"/>
        <c:scaling>
          <c:orientation val="minMax"/>
          <c:max val="500"/>
        </c:scaling>
        <c:delete val="0"/>
        <c:axPos val="l"/>
        <c:majorGridlines>
          <c:spPr>
            <a:ln w="3175" cap="flat" cmpd="sng" algn="ctr">
              <a:solidFill>
                <a:schemeClr val="bg1">
                  <a:alpha val="15000"/>
                </a:schemeClr>
              </a:solidFill>
              <a:round/>
            </a:ln>
            <a:effectLst/>
          </c:spPr>
        </c:majorGridlines>
        <c:title>
          <c:tx>
            <c:rich>
              <a:bodyPr rot="-5400000" spcFirstLastPara="1" vertOverflow="ellipsis" vert="horz" wrap="square" anchor="ctr" anchorCtr="1"/>
              <a:lstStyle/>
              <a:p>
                <a:pPr>
                  <a:defRPr sz="800" b="1" i="0" u="none" strike="noStrike" kern="1200" baseline="0">
                    <a:solidFill>
                      <a:schemeClr val="bg1"/>
                    </a:solidFill>
                    <a:latin typeface="Century Gothic" panose="020B0502020202020204" pitchFamily="34" charset="0"/>
                    <a:ea typeface="+mn-ea"/>
                    <a:cs typeface="+mn-cs"/>
                  </a:defRPr>
                </a:pPr>
                <a:r>
                  <a:rPr lang="en-US" dirty="0">
                    <a:solidFill>
                      <a:schemeClr val="bg1"/>
                    </a:solidFill>
                  </a:rPr>
                  <a:t># of Units Sold</a:t>
                </a:r>
              </a:p>
            </c:rich>
          </c:tx>
          <c:layout>
            <c:manualLayout>
              <c:xMode val="edge"/>
              <c:yMode val="edge"/>
              <c:x val="7.9638920062799785E-3"/>
              <c:y val="0.38783925182427526"/>
            </c:manualLayout>
          </c:layout>
          <c:overlay val="0"/>
          <c:spPr>
            <a:noFill/>
            <a:ln>
              <a:noFill/>
            </a:ln>
            <a:effectLst/>
          </c:spPr>
          <c:txPr>
            <a:bodyPr rot="-5400000" spcFirstLastPara="1" vertOverflow="ellipsis" vert="horz" wrap="square" anchor="ctr" anchorCtr="1"/>
            <a:lstStyle/>
            <a:p>
              <a:pPr>
                <a:defRPr sz="800" b="1" i="0" u="none" strike="noStrike" kern="1200" baseline="0">
                  <a:solidFill>
                    <a:schemeClr val="bg1"/>
                  </a:solidFill>
                  <a:latin typeface="Century Gothic" panose="020B0502020202020204" pitchFamily="34" charset="0"/>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1" i="0" u="none" strike="noStrike" kern="1200" baseline="0">
                <a:solidFill>
                  <a:schemeClr val="bg1"/>
                </a:solidFill>
                <a:latin typeface="Century Gothic" panose="020B0502020202020204" pitchFamily="34" charset="0"/>
                <a:ea typeface="+mn-ea"/>
                <a:cs typeface="+mn-cs"/>
              </a:defRPr>
            </a:pPr>
            <a:endParaRPr lang="en-US"/>
          </a:p>
        </c:txPr>
        <c:crossAx val="1211217839"/>
        <c:crosses val="autoZero"/>
        <c:crossBetween val="between"/>
        <c:majorUnit val="100"/>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1">
          <a:solidFill>
            <a:schemeClr val="bg1"/>
          </a:solidFill>
          <a:latin typeface="Century Gothic" panose="020B0502020202020204" pitchFamily="34" charset="0"/>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960" b="0" i="0" u="none" strike="noStrike" kern="1200" spc="0" baseline="0">
                <a:solidFill>
                  <a:schemeClr val="bg1"/>
                </a:solidFill>
                <a:latin typeface="Century Gothic" panose="020B0502020202020204" pitchFamily="34" charset="0"/>
                <a:ea typeface="+mn-ea"/>
                <a:cs typeface="+mn-cs"/>
              </a:defRPr>
            </a:pPr>
            <a:r>
              <a:rPr lang="en-US" sz="1000" b="1" dirty="0">
                <a:solidFill>
                  <a:schemeClr val="bg1"/>
                </a:solidFill>
              </a:rPr>
              <a:t>PRICE SENSITIVITY</a:t>
            </a:r>
            <a:r>
              <a:rPr lang="en-US" sz="1000" b="1" baseline="0" dirty="0">
                <a:solidFill>
                  <a:schemeClr val="bg1"/>
                </a:solidFill>
              </a:rPr>
              <a:t> BETWEEN COMPETITORS</a:t>
            </a:r>
            <a:endParaRPr lang="en-US" sz="1000" b="1" dirty="0">
              <a:solidFill>
                <a:schemeClr val="bg1"/>
              </a:solidFill>
            </a:endParaRPr>
          </a:p>
        </c:rich>
      </c:tx>
      <c:layout>
        <c:manualLayout>
          <c:xMode val="edge"/>
          <c:yMode val="edge"/>
          <c:x val="0.26416292492641763"/>
          <c:y val="0"/>
        </c:manualLayout>
      </c:layout>
      <c:overlay val="0"/>
      <c:spPr>
        <a:noFill/>
        <a:ln>
          <a:noFill/>
        </a:ln>
        <a:effectLst/>
      </c:spPr>
      <c:txPr>
        <a:bodyPr rot="0" spcFirstLastPara="1" vertOverflow="ellipsis" vert="horz" wrap="square" anchor="ctr" anchorCtr="1"/>
        <a:lstStyle/>
        <a:p>
          <a:pPr>
            <a:defRPr sz="960" b="0" i="0" u="none" strike="noStrike" kern="1200" spc="0" baseline="0">
              <a:solidFill>
                <a:schemeClr val="bg1"/>
              </a:solidFill>
              <a:latin typeface="Century Gothic" panose="020B0502020202020204" pitchFamily="34" charset="0"/>
              <a:ea typeface="+mn-ea"/>
              <a:cs typeface="+mn-cs"/>
            </a:defRPr>
          </a:pPr>
          <a:endParaRPr lang="en-US"/>
        </a:p>
      </c:txPr>
    </c:title>
    <c:autoTitleDeleted val="0"/>
    <c:plotArea>
      <c:layout/>
      <c:bubbleChart>
        <c:varyColors val="0"/>
        <c:ser>
          <c:idx val="0"/>
          <c:order val="0"/>
          <c:tx>
            <c:strRef>
              <c:f>Sheet1!$B$1</c:f>
              <c:strCache>
                <c:ptCount val="1"/>
                <c:pt idx="0">
                  <c:v>Y-Values</c:v>
                </c:pt>
              </c:strCache>
            </c:strRef>
          </c:tx>
          <c:spPr>
            <a:gradFill>
              <a:gsLst>
                <a:gs pos="0">
                  <a:schemeClr val="accent2">
                    <a:lumMod val="60000"/>
                    <a:lumOff val="40000"/>
                  </a:schemeClr>
                </a:gs>
                <a:gs pos="100000">
                  <a:schemeClr val="accent2"/>
                </a:gs>
              </a:gsLst>
              <a:lin ang="3600000" scaled="0"/>
            </a:gradFill>
            <a:ln w="25400">
              <a:noFill/>
            </a:ln>
            <a:effectLst/>
          </c:spPr>
          <c:invertIfNegative val="0"/>
          <c:dPt>
            <c:idx val="2"/>
            <c:invertIfNegative val="0"/>
            <c:bubble3D val="0"/>
            <c:spPr>
              <a:gradFill flip="none" rotWithShape="1">
                <a:gsLst>
                  <a:gs pos="0">
                    <a:schemeClr val="accent4"/>
                  </a:gs>
                  <a:gs pos="97000">
                    <a:schemeClr val="accent6">
                      <a:lumMod val="40000"/>
                      <a:lumOff val="60000"/>
                    </a:schemeClr>
                  </a:gs>
                </a:gsLst>
                <a:path path="circle">
                  <a:fillToRect l="100000" t="100000"/>
                </a:path>
                <a:tileRect r="-100000" b="-100000"/>
              </a:gradFill>
              <a:ln w="25400">
                <a:noFill/>
              </a:ln>
              <a:effectLst/>
            </c:spPr>
            <c:extLst>
              <c:ext xmlns:c16="http://schemas.microsoft.com/office/drawing/2014/chart" uri="{C3380CC4-5D6E-409C-BE32-E72D297353CC}">
                <c16:uniqueId val="{00000000-2BF9-BE40-A1B8-ED5F6F1047D8}"/>
              </c:ext>
            </c:extLst>
          </c:dPt>
          <c:dPt>
            <c:idx val="3"/>
            <c:invertIfNegative val="0"/>
            <c:bubble3D val="0"/>
            <c:spPr>
              <a:gradFill>
                <a:gsLst>
                  <a:gs pos="0">
                    <a:schemeClr val="accent4"/>
                  </a:gs>
                  <a:gs pos="97000">
                    <a:schemeClr val="accent6">
                      <a:lumMod val="40000"/>
                      <a:lumOff val="60000"/>
                    </a:schemeClr>
                  </a:gs>
                </a:gsLst>
                <a:path path="circle">
                  <a:fillToRect l="100000" t="100000"/>
                </a:path>
              </a:gradFill>
              <a:ln w="25400">
                <a:noFill/>
              </a:ln>
              <a:effectLst/>
            </c:spPr>
            <c:extLst>
              <c:ext xmlns:c16="http://schemas.microsoft.com/office/drawing/2014/chart" uri="{C3380CC4-5D6E-409C-BE32-E72D297353CC}">
                <c16:uniqueId val="{00000001-2BF9-BE40-A1B8-ED5F6F1047D8}"/>
              </c:ext>
            </c:extLst>
          </c:dPt>
          <c:xVal>
            <c:numRef>
              <c:f>Sheet1!$A$2:$A$5</c:f>
              <c:numCache>
                <c:formatCode>"$"#,##0_);[Red]\("$"#,##0\)</c:formatCode>
                <c:ptCount val="4"/>
                <c:pt idx="0">
                  <c:v>90</c:v>
                </c:pt>
                <c:pt idx="1">
                  <c:v>180</c:v>
                </c:pt>
                <c:pt idx="2">
                  <c:v>290</c:v>
                </c:pt>
                <c:pt idx="3">
                  <c:v>380</c:v>
                </c:pt>
              </c:numCache>
            </c:numRef>
          </c:xVal>
          <c:yVal>
            <c:numRef>
              <c:f>Sheet1!$B$2:$B$5</c:f>
              <c:numCache>
                <c:formatCode>General</c:formatCode>
                <c:ptCount val="4"/>
                <c:pt idx="0">
                  <c:v>425</c:v>
                </c:pt>
                <c:pt idx="1">
                  <c:v>370</c:v>
                </c:pt>
                <c:pt idx="2">
                  <c:v>320</c:v>
                </c:pt>
                <c:pt idx="3">
                  <c:v>240</c:v>
                </c:pt>
              </c:numCache>
            </c:numRef>
          </c:yVal>
          <c:bubbleSize>
            <c:numLit>
              <c:formatCode>General</c:formatCode>
              <c:ptCount val="4"/>
              <c:pt idx="0">
                <c:v>1</c:v>
              </c:pt>
              <c:pt idx="1">
                <c:v>1</c:v>
              </c:pt>
              <c:pt idx="2">
                <c:v>1</c:v>
              </c:pt>
              <c:pt idx="3">
                <c:v>1</c:v>
              </c:pt>
            </c:numLit>
          </c:bubbleSize>
          <c:bubble3D val="0"/>
          <c:extLst>
            <c:ext xmlns:c16="http://schemas.microsoft.com/office/drawing/2014/chart" uri="{C3380CC4-5D6E-409C-BE32-E72D297353CC}">
              <c16:uniqueId val="{00000000-2392-4E01-BABA-81C26F0AC264}"/>
            </c:ext>
          </c:extLst>
        </c:ser>
        <c:dLbls>
          <c:showLegendKey val="0"/>
          <c:showVal val="0"/>
          <c:showCatName val="0"/>
          <c:showSerName val="0"/>
          <c:showPercent val="0"/>
          <c:showBubbleSize val="0"/>
        </c:dLbls>
        <c:bubbleScale val="25"/>
        <c:showNegBubbles val="0"/>
        <c:axId val="1211217839"/>
        <c:axId val="1215758399"/>
      </c:bubbleChart>
      <c:valAx>
        <c:axId val="1211217839"/>
        <c:scaling>
          <c:orientation val="minMax"/>
          <c:max val="500"/>
        </c:scaling>
        <c:delete val="0"/>
        <c:axPos val="b"/>
        <c:majorGridlines>
          <c:spPr>
            <a:ln w="3175" cap="flat" cmpd="sng" algn="ctr">
              <a:solidFill>
                <a:schemeClr val="bg1">
                  <a:alpha val="15000"/>
                </a:schemeClr>
              </a:solidFill>
              <a:round/>
            </a:ln>
            <a:effectLst/>
          </c:spPr>
        </c:majorGridlines>
        <c:title>
          <c:tx>
            <c:rich>
              <a:bodyPr rot="0" spcFirstLastPara="1" vertOverflow="ellipsis" vert="horz" wrap="square" anchor="ctr" anchorCtr="1"/>
              <a:lstStyle/>
              <a:p>
                <a:pPr>
                  <a:defRPr sz="800" b="1" i="0" u="none" strike="noStrike" kern="1200" baseline="0">
                    <a:solidFill>
                      <a:schemeClr val="bg1"/>
                    </a:solidFill>
                    <a:latin typeface="Century Gothic" panose="020B0502020202020204" pitchFamily="34" charset="0"/>
                    <a:ea typeface="+mn-ea"/>
                    <a:cs typeface="+mn-cs"/>
                  </a:defRPr>
                </a:pPr>
                <a:r>
                  <a:rPr lang="en-US" b="1" dirty="0">
                    <a:solidFill>
                      <a:schemeClr val="bg1"/>
                    </a:solidFill>
                  </a:rPr>
                  <a:t>Price</a:t>
                </a:r>
              </a:p>
            </c:rich>
          </c:tx>
          <c:layout>
            <c:manualLayout>
              <c:xMode val="edge"/>
              <c:yMode val="edge"/>
              <c:x val="0.49717616275436116"/>
              <c:y val="0.95723508004616664"/>
            </c:manualLayout>
          </c:layout>
          <c:overlay val="0"/>
          <c:spPr>
            <a:noFill/>
            <a:ln>
              <a:noFill/>
            </a:ln>
            <a:effectLst/>
          </c:spPr>
          <c:txPr>
            <a:bodyPr rot="0" spcFirstLastPara="1" vertOverflow="ellipsis" vert="horz" wrap="square" anchor="ctr" anchorCtr="1"/>
            <a:lstStyle/>
            <a:p>
              <a:pPr>
                <a:defRPr sz="800" b="1" i="0" u="none" strike="noStrike" kern="1200" baseline="0">
                  <a:solidFill>
                    <a:schemeClr val="bg1"/>
                  </a:solidFill>
                  <a:latin typeface="Century Gothic" panose="020B0502020202020204" pitchFamily="34" charset="0"/>
                  <a:ea typeface="+mn-ea"/>
                  <a:cs typeface="+mn-cs"/>
                </a:defRPr>
              </a:pPr>
              <a:endParaRPr lang="en-US"/>
            </a:p>
          </c:txPr>
        </c:title>
        <c:numFmt formatCode="&quot;$&quot;#,##0_);[Red]\(&quot;$&quot;#,##0\)"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Century Gothic" panose="020B0502020202020204" pitchFamily="34" charset="0"/>
                <a:ea typeface="+mn-ea"/>
                <a:cs typeface="+mn-cs"/>
              </a:defRPr>
            </a:pPr>
            <a:endParaRPr lang="en-US"/>
          </a:p>
        </c:txPr>
        <c:crossAx val="1215758399"/>
        <c:crosses val="autoZero"/>
        <c:crossBetween val="midCat"/>
        <c:majorUnit val="100"/>
      </c:valAx>
      <c:valAx>
        <c:axId val="1215758399"/>
        <c:scaling>
          <c:orientation val="minMax"/>
          <c:max val="500"/>
        </c:scaling>
        <c:delete val="0"/>
        <c:axPos val="l"/>
        <c:majorGridlines>
          <c:spPr>
            <a:ln w="3175" cap="flat" cmpd="sng" algn="ctr">
              <a:solidFill>
                <a:schemeClr val="bg1">
                  <a:alpha val="15000"/>
                </a:schemeClr>
              </a:solidFill>
              <a:round/>
            </a:ln>
            <a:effectLst/>
          </c:spPr>
        </c:majorGridlines>
        <c:title>
          <c:tx>
            <c:rich>
              <a:bodyPr rot="-5400000" spcFirstLastPara="1" vertOverflow="ellipsis" vert="horz" wrap="square" anchor="ctr" anchorCtr="1"/>
              <a:lstStyle/>
              <a:p>
                <a:pPr>
                  <a:defRPr sz="800" b="1" i="0" u="none" strike="noStrike" kern="1200" baseline="0">
                    <a:solidFill>
                      <a:schemeClr val="bg1"/>
                    </a:solidFill>
                    <a:latin typeface="Century Gothic" panose="020B0502020202020204" pitchFamily="34" charset="0"/>
                    <a:ea typeface="+mn-ea"/>
                    <a:cs typeface="+mn-cs"/>
                  </a:defRPr>
                </a:pPr>
                <a:r>
                  <a:rPr lang="en-US" b="1" dirty="0">
                    <a:solidFill>
                      <a:schemeClr val="bg1"/>
                    </a:solidFill>
                  </a:rPr>
                  <a:t># of Units Sold</a:t>
                </a:r>
              </a:p>
            </c:rich>
          </c:tx>
          <c:layout>
            <c:manualLayout>
              <c:xMode val="edge"/>
              <c:yMode val="edge"/>
              <c:x val="0"/>
              <c:y val="0.3860579060956788"/>
            </c:manualLayout>
          </c:layout>
          <c:overlay val="0"/>
          <c:spPr>
            <a:noFill/>
            <a:ln>
              <a:noFill/>
            </a:ln>
            <a:effectLst/>
          </c:spPr>
          <c:txPr>
            <a:bodyPr rot="-5400000" spcFirstLastPara="1" vertOverflow="ellipsis" vert="horz" wrap="square" anchor="ctr" anchorCtr="1"/>
            <a:lstStyle/>
            <a:p>
              <a:pPr>
                <a:defRPr sz="800" b="1" i="0" u="none" strike="noStrike" kern="1200" baseline="0">
                  <a:solidFill>
                    <a:schemeClr val="bg1"/>
                  </a:solidFill>
                  <a:latin typeface="Century Gothic" panose="020B0502020202020204" pitchFamily="34" charset="0"/>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Century Gothic" panose="020B0502020202020204" pitchFamily="34" charset="0"/>
                <a:ea typeface="+mn-ea"/>
                <a:cs typeface="+mn-cs"/>
              </a:defRPr>
            </a:pPr>
            <a:endParaRPr lang="en-US"/>
          </a:p>
        </c:txPr>
        <c:crossAx val="1211217839"/>
        <c:crosses val="autoZero"/>
        <c:crossBetween val="midCat"/>
        <c:majorUnit val="100"/>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solidFill>
            <a:schemeClr val="bg1"/>
          </a:solidFill>
          <a:latin typeface="Century Gothic" panose="020B0502020202020204" pitchFamily="34" charset="0"/>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Strategy A</c:v>
                </c:pt>
              </c:strCache>
            </c:strRef>
          </c:tx>
          <c:spPr>
            <a:ln w="38100" cap="rnd">
              <a:solidFill>
                <a:schemeClr val="accent6">
                  <a:lumMod val="60000"/>
                  <a:lumOff val="40000"/>
                </a:schemeClr>
              </a:solidFill>
              <a:round/>
            </a:ln>
            <a:effectLst/>
          </c:spPr>
          <c:marker>
            <c:symbol val="none"/>
          </c:marker>
          <c:cat>
            <c:strRef>
              <c:f>Sheet1!$A$2:$A$13</c:f>
              <c:strCache>
                <c:ptCount val="12"/>
                <c:pt idx="0">
                  <c:v>Year 0 Q1</c:v>
                </c:pt>
                <c:pt idx="1">
                  <c:v>Year 0 Q2</c:v>
                </c:pt>
                <c:pt idx="2">
                  <c:v>Year 1 Q1</c:v>
                </c:pt>
                <c:pt idx="3">
                  <c:v>Year 1 Q2</c:v>
                </c:pt>
                <c:pt idx="4">
                  <c:v>Year 2 Q1</c:v>
                </c:pt>
                <c:pt idx="5">
                  <c:v>Year 2 Q2</c:v>
                </c:pt>
                <c:pt idx="6">
                  <c:v>Year 3 Q1</c:v>
                </c:pt>
                <c:pt idx="7">
                  <c:v>Year 3 Q2</c:v>
                </c:pt>
                <c:pt idx="8">
                  <c:v>Year 4 Q1</c:v>
                </c:pt>
                <c:pt idx="9">
                  <c:v>Year 4 Q2</c:v>
                </c:pt>
                <c:pt idx="10">
                  <c:v>Year 5 Q1</c:v>
                </c:pt>
                <c:pt idx="11">
                  <c:v>Year 5 Q2</c:v>
                </c:pt>
              </c:strCache>
            </c:strRef>
          </c:cat>
          <c:val>
            <c:numRef>
              <c:f>Sheet1!$B$2:$B$13</c:f>
              <c:numCache>
                <c:formatCode>General</c:formatCode>
                <c:ptCount val="12"/>
                <c:pt idx="0">
                  <c:v>12</c:v>
                </c:pt>
                <c:pt idx="1">
                  <c:v>11.7</c:v>
                </c:pt>
                <c:pt idx="2">
                  <c:v>11</c:v>
                </c:pt>
                <c:pt idx="3">
                  <c:v>10</c:v>
                </c:pt>
                <c:pt idx="4">
                  <c:v>8</c:v>
                </c:pt>
                <c:pt idx="5">
                  <c:v>6.5</c:v>
                </c:pt>
                <c:pt idx="6">
                  <c:v>5</c:v>
                </c:pt>
                <c:pt idx="7">
                  <c:v>4</c:v>
                </c:pt>
                <c:pt idx="8">
                  <c:v>3.5</c:v>
                </c:pt>
                <c:pt idx="9">
                  <c:v>3</c:v>
                </c:pt>
                <c:pt idx="10">
                  <c:v>2.5</c:v>
                </c:pt>
                <c:pt idx="11">
                  <c:v>2</c:v>
                </c:pt>
              </c:numCache>
            </c:numRef>
          </c:val>
          <c:smooth val="1"/>
          <c:extLst>
            <c:ext xmlns:c16="http://schemas.microsoft.com/office/drawing/2014/chart" uri="{C3380CC4-5D6E-409C-BE32-E72D297353CC}">
              <c16:uniqueId val="{00000000-3334-489B-A009-8773C507ABA3}"/>
            </c:ext>
          </c:extLst>
        </c:ser>
        <c:ser>
          <c:idx val="1"/>
          <c:order val="1"/>
          <c:tx>
            <c:strRef>
              <c:f>Sheet1!$C$1</c:f>
              <c:strCache>
                <c:ptCount val="1"/>
                <c:pt idx="0">
                  <c:v>Strategy B</c:v>
                </c:pt>
              </c:strCache>
            </c:strRef>
          </c:tx>
          <c:spPr>
            <a:ln w="38100" cap="rnd">
              <a:solidFill>
                <a:schemeClr val="accent2">
                  <a:lumMod val="60000"/>
                  <a:lumOff val="40000"/>
                </a:schemeClr>
              </a:solidFill>
              <a:round/>
            </a:ln>
            <a:effectLst/>
          </c:spPr>
          <c:marker>
            <c:symbol val="none"/>
          </c:marker>
          <c:cat>
            <c:strRef>
              <c:f>Sheet1!$A$2:$A$13</c:f>
              <c:strCache>
                <c:ptCount val="12"/>
                <c:pt idx="0">
                  <c:v>Year 0 Q1</c:v>
                </c:pt>
                <c:pt idx="1">
                  <c:v>Year 0 Q2</c:v>
                </c:pt>
                <c:pt idx="2">
                  <c:v>Year 1 Q1</c:v>
                </c:pt>
                <c:pt idx="3">
                  <c:v>Year 1 Q2</c:v>
                </c:pt>
                <c:pt idx="4">
                  <c:v>Year 2 Q1</c:v>
                </c:pt>
                <c:pt idx="5">
                  <c:v>Year 2 Q2</c:v>
                </c:pt>
                <c:pt idx="6">
                  <c:v>Year 3 Q1</c:v>
                </c:pt>
                <c:pt idx="7">
                  <c:v>Year 3 Q2</c:v>
                </c:pt>
                <c:pt idx="8">
                  <c:v>Year 4 Q1</c:v>
                </c:pt>
                <c:pt idx="9">
                  <c:v>Year 4 Q2</c:v>
                </c:pt>
                <c:pt idx="10">
                  <c:v>Year 5 Q1</c:v>
                </c:pt>
                <c:pt idx="11">
                  <c:v>Year 5 Q2</c:v>
                </c:pt>
              </c:strCache>
            </c:strRef>
          </c:cat>
          <c:val>
            <c:numRef>
              <c:f>Sheet1!$C$2:$C$13</c:f>
              <c:numCache>
                <c:formatCode>General</c:formatCode>
                <c:ptCount val="12"/>
                <c:pt idx="0">
                  <c:v>4</c:v>
                </c:pt>
                <c:pt idx="1">
                  <c:v>4</c:v>
                </c:pt>
                <c:pt idx="2">
                  <c:v>4</c:v>
                </c:pt>
                <c:pt idx="3">
                  <c:v>4</c:v>
                </c:pt>
                <c:pt idx="4">
                  <c:v>4.5</c:v>
                </c:pt>
                <c:pt idx="5">
                  <c:v>11</c:v>
                </c:pt>
                <c:pt idx="6">
                  <c:v>8</c:v>
                </c:pt>
                <c:pt idx="7">
                  <c:v>5.5</c:v>
                </c:pt>
                <c:pt idx="8">
                  <c:v>5</c:v>
                </c:pt>
                <c:pt idx="9">
                  <c:v>4.5</c:v>
                </c:pt>
                <c:pt idx="10">
                  <c:v>4</c:v>
                </c:pt>
                <c:pt idx="11">
                  <c:v>3.5</c:v>
                </c:pt>
              </c:numCache>
            </c:numRef>
          </c:val>
          <c:smooth val="1"/>
          <c:extLst>
            <c:ext xmlns:c16="http://schemas.microsoft.com/office/drawing/2014/chart" uri="{C3380CC4-5D6E-409C-BE32-E72D297353CC}">
              <c16:uniqueId val="{00000001-3334-489B-A009-8773C507ABA3}"/>
            </c:ext>
          </c:extLst>
        </c:ser>
        <c:ser>
          <c:idx val="2"/>
          <c:order val="2"/>
          <c:tx>
            <c:strRef>
              <c:f>Sheet1!$D$1</c:f>
              <c:strCache>
                <c:ptCount val="1"/>
                <c:pt idx="0">
                  <c:v>Strategy C</c:v>
                </c:pt>
              </c:strCache>
            </c:strRef>
          </c:tx>
          <c:spPr>
            <a:ln w="38100" cap="rnd">
              <a:solidFill>
                <a:schemeClr val="accent4"/>
              </a:solidFill>
              <a:round/>
            </a:ln>
            <a:effectLst/>
          </c:spPr>
          <c:marker>
            <c:symbol val="none"/>
          </c:marker>
          <c:cat>
            <c:strRef>
              <c:f>Sheet1!$A$2:$A$13</c:f>
              <c:strCache>
                <c:ptCount val="12"/>
                <c:pt idx="0">
                  <c:v>Year 0 Q1</c:v>
                </c:pt>
                <c:pt idx="1">
                  <c:v>Year 0 Q2</c:v>
                </c:pt>
                <c:pt idx="2">
                  <c:v>Year 1 Q1</c:v>
                </c:pt>
                <c:pt idx="3">
                  <c:v>Year 1 Q2</c:v>
                </c:pt>
                <c:pt idx="4">
                  <c:v>Year 2 Q1</c:v>
                </c:pt>
                <c:pt idx="5">
                  <c:v>Year 2 Q2</c:v>
                </c:pt>
                <c:pt idx="6">
                  <c:v>Year 3 Q1</c:v>
                </c:pt>
                <c:pt idx="7">
                  <c:v>Year 3 Q2</c:v>
                </c:pt>
                <c:pt idx="8">
                  <c:v>Year 4 Q1</c:v>
                </c:pt>
                <c:pt idx="9">
                  <c:v>Year 4 Q2</c:v>
                </c:pt>
                <c:pt idx="10">
                  <c:v>Year 5 Q1</c:v>
                </c:pt>
                <c:pt idx="11">
                  <c:v>Year 5 Q2</c:v>
                </c:pt>
              </c:strCache>
            </c:strRef>
          </c:cat>
          <c:val>
            <c:numRef>
              <c:f>Sheet1!$D$2:$D$13</c:f>
              <c:numCache>
                <c:formatCode>General</c:formatCode>
                <c:ptCount val="12"/>
                <c:pt idx="0">
                  <c:v>2</c:v>
                </c:pt>
                <c:pt idx="1">
                  <c:v>2</c:v>
                </c:pt>
                <c:pt idx="2">
                  <c:v>2</c:v>
                </c:pt>
                <c:pt idx="3">
                  <c:v>7</c:v>
                </c:pt>
                <c:pt idx="4">
                  <c:v>7</c:v>
                </c:pt>
                <c:pt idx="5">
                  <c:v>10</c:v>
                </c:pt>
                <c:pt idx="6">
                  <c:v>5.5</c:v>
                </c:pt>
                <c:pt idx="7">
                  <c:v>4.5</c:v>
                </c:pt>
                <c:pt idx="8">
                  <c:v>4</c:v>
                </c:pt>
                <c:pt idx="9">
                  <c:v>3.5</c:v>
                </c:pt>
                <c:pt idx="10">
                  <c:v>3</c:v>
                </c:pt>
                <c:pt idx="11">
                  <c:v>3</c:v>
                </c:pt>
              </c:numCache>
            </c:numRef>
          </c:val>
          <c:smooth val="1"/>
          <c:extLst>
            <c:ext xmlns:c16="http://schemas.microsoft.com/office/drawing/2014/chart" uri="{C3380CC4-5D6E-409C-BE32-E72D297353CC}">
              <c16:uniqueId val="{00000002-3334-489B-A009-8773C507ABA3}"/>
            </c:ext>
          </c:extLst>
        </c:ser>
        <c:dLbls>
          <c:showLegendKey val="0"/>
          <c:showVal val="0"/>
          <c:showCatName val="0"/>
          <c:showSerName val="0"/>
          <c:showPercent val="0"/>
          <c:showBubbleSize val="0"/>
        </c:dLbls>
        <c:smooth val="0"/>
        <c:axId val="719495056"/>
        <c:axId val="1907875232"/>
      </c:lineChart>
      <c:catAx>
        <c:axId val="719495056"/>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Century Gothic" panose="020B0502020202020204" pitchFamily="34" charset="0"/>
                <a:ea typeface="+mn-ea"/>
                <a:cs typeface="+mn-cs"/>
              </a:defRPr>
            </a:pPr>
            <a:endParaRPr lang="en-US"/>
          </a:p>
        </c:txPr>
        <c:crossAx val="1907875232"/>
        <c:crosses val="autoZero"/>
        <c:auto val="1"/>
        <c:lblAlgn val="ctr"/>
        <c:lblOffset val="300"/>
        <c:noMultiLvlLbl val="0"/>
      </c:catAx>
      <c:valAx>
        <c:axId val="1907875232"/>
        <c:scaling>
          <c:orientation val="minMax"/>
        </c:scaling>
        <c:delete val="0"/>
        <c:axPos val="l"/>
        <c:numFmt formatCode="General" sourceLinked="1"/>
        <c:majorTickMark val="none"/>
        <c:minorTickMark val="none"/>
        <c:tickLblPos val="nextTo"/>
        <c:spPr>
          <a:noFill/>
          <a:ln w="12700">
            <a:solidFill>
              <a:schemeClr val="bg1"/>
            </a:solidFill>
          </a:ln>
          <a:effectLst/>
        </c:spPr>
        <c:txPr>
          <a:bodyPr rot="-60000000" spcFirstLastPara="1" vertOverflow="ellipsis" vert="horz" wrap="square" anchor="ctr" anchorCtr="1"/>
          <a:lstStyle/>
          <a:p>
            <a:pPr>
              <a:defRPr sz="800" b="0" i="0" u="none" strike="noStrike" kern="1200" baseline="0">
                <a:solidFill>
                  <a:schemeClr val="bg1"/>
                </a:solidFill>
                <a:latin typeface="Century Gothic" panose="020B0502020202020204" pitchFamily="34" charset="0"/>
                <a:ea typeface="+mn-ea"/>
                <a:cs typeface="+mn-cs"/>
              </a:defRPr>
            </a:pPr>
            <a:endParaRPr lang="en-US"/>
          </a:p>
        </c:txPr>
        <c:crossAx val="719495056"/>
        <c:crosses val="autoZero"/>
        <c:crossBetween val="between"/>
      </c:valAx>
      <c:spPr>
        <a:noFill/>
        <a:ln>
          <a:noFill/>
        </a:ln>
        <a:effectLst/>
      </c:spPr>
    </c:plotArea>
    <c:legend>
      <c:legendPos val="t"/>
      <c:layout>
        <c:manualLayout>
          <c:xMode val="edge"/>
          <c:yMode val="edge"/>
          <c:x val="0.63540990929907437"/>
          <c:y val="0.11701885872794635"/>
          <c:w val="0.29807163308496765"/>
          <c:h val="4.8796401564420319E-2"/>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bg1"/>
              </a:solidFill>
              <a:latin typeface="Century Gothic" panose="020B0502020202020204" pitchFamily="34" charset="0"/>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solidFill>
            <a:schemeClr val="bg1"/>
          </a:solidFill>
          <a:latin typeface="Century Gothic" panose="020B0502020202020204" pitchFamily="34" charset="0"/>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60DC8D0-FD15-9940-BE8C-881EE35B713C}" type="datetimeFigureOut">
              <a:rPr lang="en-US" smtClean="0"/>
              <a:t>4/1/22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DB1A9D5-91EB-7448-AE6C-D9C103074123}" type="slidenum">
              <a:rPr lang="en-US" smtClean="0"/>
              <a:t>‹#›</a:t>
            </a:fld>
            <a:endParaRPr lang="en-US"/>
          </a:p>
        </p:txBody>
      </p:sp>
    </p:spTree>
    <p:extLst>
      <p:ext uri="{BB962C8B-B14F-4D97-AF65-F5344CB8AC3E}">
        <p14:creationId xmlns:p14="http://schemas.microsoft.com/office/powerpoint/2010/main" val="28840971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A86534D-BAA9-449C-9AFE-8C37A7B66ED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023122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DB1A9D5-91EB-7448-AE6C-D9C103074123}" type="slidenum">
              <a:rPr lang="en-US" smtClean="0"/>
              <a:t>10</a:t>
            </a:fld>
            <a:endParaRPr lang="en-US"/>
          </a:p>
        </p:txBody>
      </p:sp>
    </p:spTree>
    <p:extLst>
      <p:ext uri="{BB962C8B-B14F-4D97-AF65-F5344CB8AC3E}">
        <p14:creationId xmlns:p14="http://schemas.microsoft.com/office/powerpoint/2010/main" val="41652681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B1A9D5-91EB-7448-AE6C-D9C103074123}" type="slidenum">
              <a:rPr lang="en-US" smtClean="0"/>
              <a:t>11</a:t>
            </a:fld>
            <a:endParaRPr lang="en-US"/>
          </a:p>
        </p:txBody>
      </p:sp>
    </p:spTree>
    <p:extLst>
      <p:ext uri="{BB962C8B-B14F-4D97-AF65-F5344CB8AC3E}">
        <p14:creationId xmlns:p14="http://schemas.microsoft.com/office/powerpoint/2010/main" val="42053273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DB1A9D5-91EB-7448-AE6C-D9C103074123}" type="slidenum">
              <a:rPr lang="en-US" smtClean="0"/>
              <a:t>12</a:t>
            </a:fld>
            <a:endParaRPr lang="en-US"/>
          </a:p>
        </p:txBody>
      </p:sp>
    </p:spTree>
    <p:extLst>
      <p:ext uri="{BB962C8B-B14F-4D97-AF65-F5344CB8AC3E}">
        <p14:creationId xmlns:p14="http://schemas.microsoft.com/office/powerpoint/2010/main" val="9163857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DB1A9D5-91EB-7448-AE6C-D9C103074123}" type="slidenum">
              <a:rPr lang="en-US" smtClean="0"/>
              <a:t>13</a:t>
            </a:fld>
            <a:endParaRPr lang="en-US"/>
          </a:p>
        </p:txBody>
      </p:sp>
    </p:spTree>
    <p:extLst>
      <p:ext uri="{BB962C8B-B14F-4D97-AF65-F5344CB8AC3E}">
        <p14:creationId xmlns:p14="http://schemas.microsoft.com/office/powerpoint/2010/main" val="5462511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DB1A9D5-91EB-7448-AE6C-D9C103074123}" type="slidenum">
              <a:rPr lang="en-US" smtClean="0"/>
              <a:t>14</a:t>
            </a:fld>
            <a:endParaRPr lang="en-US"/>
          </a:p>
        </p:txBody>
      </p:sp>
    </p:spTree>
    <p:extLst>
      <p:ext uri="{BB962C8B-B14F-4D97-AF65-F5344CB8AC3E}">
        <p14:creationId xmlns:p14="http://schemas.microsoft.com/office/powerpoint/2010/main" val="3504316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DB1A9D5-91EB-7448-AE6C-D9C103074123}" type="slidenum">
              <a:rPr lang="en-US" smtClean="0"/>
              <a:t>15</a:t>
            </a:fld>
            <a:endParaRPr lang="en-US"/>
          </a:p>
        </p:txBody>
      </p:sp>
    </p:spTree>
    <p:extLst>
      <p:ext uri="{BB962C8B-B14F-4D97-AF65-F5344CB8AC3E}">
        <p14:creationId xmlns:p14="http://schemas.microsoft.com/office/powerpoint/2010/main" val="27762637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DB1A9D5-91EB-7448-AE6C-D9C103074123}" type="slidenum">
              <a:rPr lang="en-US" smtClean="0"/>
              <a:t>16</a:t>
            </a:fld>
            <a:endParaRPr lang="en-US"/>
          </a:p>
        </p:txBody>
      </p:sp>
    </p:spTree>
    <p:extLst>
      <p:ext uri="{BB962C8B-B14F-4D97-AF65-F5344CB8AC3E}">
        <p14:creationId xmlns:p14="http://schemas.microsoft.com/office/powerpoint/2010/main" val="9658534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DB1A9D5-91EB-7448-AE6C-D9C103074123}" type="slidenum">
              <a:rPr lang="en-US" smtClean="0"/>
              <a:t>17</a:t>
            </a:fld>
            <a:endParaRPr lang="en-US"/>
          </a:p>
        </p:txBody>
      </p:sp>
    </p:spTree>
    <p:extLst>
      <p:ext uri="{BB962C8B-B14F-4D97-AF65-F5344CB8AC3E}">
        <p14:creationId xmlns:p14="http://schemas.microsoft.com/office/powerpoint/2010/main" val="155989524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B1A9D5-91EB-7448-AE6C-D9C103074123}" type="slidenum">
              <a:rPr lang="en-US" smtClean="0"/>
              <a:t>18</a:t>
            </a:fld>
            <a:endParaRPr lang="en-US"/>
          </a:p>
        </p:txBody>
      </p:sp>
    </p:spTree>
    <p:extLst>
      <p:ext uri="{BB962C8B-B14F-4D97-AF65-F5344CB8AC3E}">
        <p14:creationId xmlns:p14="http://schemas.microsoft.com/office/powerpoint/2010/main" val="17969438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DB1A9D5-91EB-7448-AE6C-D9C103074123}" type="slidenum">
              <a:rPr lang="en-US" smtClean="0"/>
              <a:t>19</a:t>
            </a:fld>
            <a:endParaRPr lang="en-US"/>
          </a:p>
        </p:txBody>
      </p:sp>
    </p:spTree>
    <p:extLst>
      <p:ext uri="{BB962C8B-B14F-4D97-AF65-F5344CB8AC3E}">
        <p14:creationId xmlns:p14="http://schemas.microsoft.com/office/powerpoint/2010/main" val="160923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https://blog.hubspot.com/sales/pricing-strategy</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DB1A9D5-91EB-7448-AE6C-D9C10307412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9121322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DB1A9D5-91EB-7448-AE6C-D9C103074123}" type="slidenum">
              <a:rPr lang="en-US" smtClean="0"/>
              <a:t>20</a:t>
            </a:fld>
            <a:endParaRPr lang="en-US"/>
          </a:p>
        </p:txBody>
      </p:sp>
    </p:spTree>
    <p:extLst>
      <p:ext uri="{BB962C8B-B14F-4D97-AF65-F5344CB8AC3E}">
        <p14:creationId xmlns:p14="http://schemas.microsoft.com/office/powerpoint/2010/main" val="195391974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DB1A9D5-91EB-7448-AE6C-D9C103074123}" type="slidenum">
              <a:rPr lang="en-US" smtClean="0"/>
              <a:t>21</a:t>
            </a:fld>
            <a:endParaRPr lang="en-US"/>
          </a:p>
        </p:txBody>
      </p:sp>
    </p:spTree>
    <p:extLst>
      <p:ext uri="{BB962C8B-B14F-4D97-AF65-F5344CB8AC3E}">
        <p14:creationId xmlns:p14="http://schemas.microsoft.com/office/powerpoint/2010/main" val="3590385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DB1A9D5-91EB-7448-AE6C-D9C103074123}" type="slidenum">
              <a:rPr lang="en-US" smtClean="0"/>
              <a:t>22</a:t>
            </a:fld>
            <a:endParaRPr lang="en-US"/>
          </a:p>
        </p:txBody>
      </p:sp>
    </p:spTree>
    <p:extLst>
      <p:ext uri="{BB962C8B-B14F-4D97-AF65-F5344CB8AC3E}">
        <p14:creationId xmlns:p14="http://schemas.microsoft.com/office/powerpoint/2010/main" val="41502283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DB1A9D5-91EB-7448-AE6C-D9C103074123}" type="slidenum">
              <a:rPr lang="en-US" smtClean="0"/>
              <a:t>23</a:t>
            </a:fld>
            <a:endParaRPr lang="en-US"/>
          </a:p>
        </p:txBody>
      </p:sp>
    </p:spTree>
    <p:extLst>
      <p:ext uri="{BB962C8B-B14F-4D97-AF65-F5344CB8AC3E}">
        <p14:creationId xmlns:p14="http://schemas.microsoft.com/office/powerpoint/2010/main" val="252708888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DB1A9D5-91EB-7448-AE6C-D9C103074123}" type="slidenum">
              <a:rPr lang="en-US" smtClean="0"/>
              <a:t>24</a:t>
            </a:fld>
            <a:endParaRPr lang="en-US"/>
          </a:p>
        </p:txBody>
      </p:sp>
    </p:spTree>
    <p:extLst>
      <p:ext uri="{BB962C8B-B14F-4D97-AF65-F5344CB8AC3E}">
        <p14:creationId xmlns:p14="http://schemas.microsoft.com/office/powerpoint/2010/main" val="203920596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DB1A9D5-91EB-7448-AE6C-D9C103074123}" type="slidenum">
              <a:rPr lang="en-US" smtClean="0"/>
              <a:t>25</a:t>
            </a:fld>
            <a:endParaRPr lang="en-US"/>
          </a:p>
        </p:txBody>
      </p:sp>
    </p:spTree>
    <p:extLst>
      <p:ext uri="{BB962C8B-B14F-4D97-AF65-F5344CB8AC3E}">
        <p14:creationId xmlns:p14="http://schemas.microsoft.com/office/powerpoint/2010/main" val="419086206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DB1A9D5-91EB-7448-AE6C-D9C103074123}" type="slidenum">
              <a:rPr lang="en-US" smtClean="0"/>
              <a:t>26</a:t>
            </a:fld>
            <a:endParaRPr lang="en-US"/>
          </a:p>
        </p:txBody>
      </p:sp>
    </p:spTree>
    <p:extLst>
      <p:ext uri="{BB962C8B-B14F-4D97-AF65-F5344CB8AC3E}">
        <p14:creationId xmlns:p14="http://schemas.microsoft.com/office/powerpoint/2010/main" val="96962318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DB1A9D5-91EB-7448-AE6C-D9C103074123}" type="slidenum">
              <a:rPr lang="en-US" smtClean="0"/>
              <a:t>27</a:t>
            </a:fld>
            <a:endParaRPr lang="en-US"/>
          </a:p>
        </p:txBody>
      </p:sp>
    </p:spTree>
    <p:extLst>
      <p:ext uri="{BB962C8B-B14F-4D97-AF65-F5344CB8AC3E}">
        <p14:creationId xmlns:p14="http://schemas.microsoft.com/office/powerpoint/2010/main" val="36642078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DB1A9D5-91EB-7448-AE6C-D9C103074123}" type="slidenum">
              <a:rPr lang="en-US" smtClean="0"/>
              <a:t>28</a:t>
            </a:fld>
            <a:endParaRPr lang="en-US"/>
          </a:p>
        </p:txBody>
      </p:sp>
    </p:spTree>
    <p:extLst>
      <p:ext uri="{BB962C8B-B14F-4D97-AF65-F5344CB8AC3E}">
        <p14:creationId xmlns:p14="http://schemas.microsoft.com/office/powerpoint/2010/main" val="303183745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3870E0A-99C4-1146-A63D-CBDC4F72EAB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880442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DB1A9D5-91EB-7448-AE6C-D9C103074123}" type="slidenum">
              <a:rPr lang="en-US" smtClean="0"/>
              <a:t>3</a:t>
            </a:fld>
            <a:endParaRPr lang="en-US"/>
          </a:p>
        </p:txBody>
      </p:sp>
    </p:spTree>
    <p:extLst>
      <p:ext uri="{BB962C8B-B14F-4D97-AF65-F5344CB8AC3E}">
        <p14:creationId xmlns:p14="http://schemas.microsoft.com/office/powerpoint/2010/main" val="39119490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DB1A9D5-91EB-7448-AE6C-D9C103074123}" type="slidenum">
              <a:rPr lang="en-US" smtClean="0"/>
              <a:t>4</a:t>
            </a:fld>
            <a:endParaRPr lang="en-US"/>
          </a:p>
        </p:txBody>
      </p:sp>
    </p:spTree>
    <p:extLst>
      <p:ext uri="{BB962C8B-B14F-4D97-AF65-F5344CB8AC3E}">
        <p14:creationId xmlns:p14="http://schemas.microsoft.com/office/powerpoint/2010/main" val="31420277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DB1A9D5-91EB-7448-AE6C-D9C103074123}" type="slidenum">
              <a:rPr lang="en-US" smtClean="0"/>
              <a:t>5</a:t>
            </a:fld>
            <a:endParaRPr lang="en-US"/>
          </a:p>
        </p:txBody>
      </p:sp>
    </p:spTree>
    <p:extLst>
      <p:ext uri="{BB962C8B-B14F-4D97-AF65-F5344CB8AC3E}">
        <p14:creationId xmlns:p14="http://schemas.microsoft.com/office/powerpoint/2010/main" val="23882355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B1A9D5-91EB-7448-AE6C-D9C103074123}" type="slidenum">
              <a:rPr lang="en-US" smtClean="0"/>
              <a:t>6</a:t>
            </a:fld>
            <a:endParaRPr lang="en-US" dirty="0"/>
          </a:p>
        </p:txBody>
      </p:sp>
    </p:spTree>
    <p:extLst>
      <p:ext uri="{BB962C8B-B14F-4D97-AF65-F5344CB8AC3E}">
        <p14:creationId xmlns:p14="http://schemas.microsoft.com/office/powerpoint/2010/main" val="7896061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DB1A9D5-91EB-7448-AE6C-D9C103074123}" type="slidenum">
              <a:rPr lang="en-US" smtClean="0"/>
              <a:t>7</a:t>
            </a:fld>
            <a:endParaRPr lang="en-US"/>
          </a:p>
        </p:txBody>
      </p:sp>
    </p:spTree>
    <p:extLst>
      <p:ext uri="{BB962C8B-B14F-4D97-AF65-F5344CB8AC3E}">
        <p14:creationId xmlns:p14="http://schemas.microsoft.com/office/powerpoint/2010/main" val="30310194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DB1A9D5-91EB-7448-AE6C-D9C103074123}" type="slidenum">
              <a:rPr lang="en-US" smtClean="0"/>
              <a:t>8</a:t>
            </a:fld>
            <a:endParaRPr lang="en-US"/>
          </a:p>
        </p:txBody>
      </p:sp>
    </p:spTree>
    <p:extLst>
      <p:ext uri="{BB962C8B-B14F-4D97-AF65-F5344CB8AC3E}">
        <p14:creationId xmlns:p14="http://schemas.microsoft.com/office/powerpoint/2010/main" val="31047787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DB1A9D5-91EB-7448-AE6C-D9C103074123}" type="slidenum">
              <a:rPr lang="en-US" smtClean="0"/>
              <a:t>9</a:t>
            </a:fld>
            <a:endParaRPr lang="en-US"/>
          </a:p>
        </p:txBody>
      </p:sp>
    </p:spTree>
    <p:extLst>
      <p:ext uri="{BB962C8B-B14F-4D97-AF65-F5344CB8AC3E}">
        <p14:creationId xmlns:p14="http://schemas.microsoft.com/office/powerpoint/2010/main" val="33606754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2" name="Oval 11">
            <a:extLst>
              <a:ext uri="{FF2B5EF4-FFF2-40B4-BE49-F238E27FC236}">
                <a16:creationId xmlns:a16="http://schemas.microsoft.com/office/drawing/2014/main" id="{B0E5C21A-01C1-4217-AA6B-9CD350ADBE90}"/>
              </a:ext>
            </a:extLst>
          </p:cNvPr>
          <p:cNvSpPr/>
          <p:nvPr userDrawn="1"/>
        </p:nvSpPr>
        <p:spPr>
          <a:xfrm>
            <a:off x="-2861273" y="-987724"/>
            <a:ext cx="9464366" cy="9464366"/>
          </a:xfrm>
          <a:prstGeom prst="ellipse">
            <a:avLst/>
          </a:prstGeom>
          <a:gradFill flip="none" rotWithShape="1">
            <a:gsLst>
              <a:gs pos="23000">
                <a:srgbClr val="2D31FA">
                  <a:alpha val="40000"/>
                </a:srgbClr>
              </a:gs>
              <a:gs pos="68000">
                <a:srgbClr val="2D31FA">
                  <a:alpha val="5000"/>
                </a:srgbClr>
              </a:gs>
              <a:gs pos="100000">
                <a:srgbClr val="2D31FA">
                  <a:alpha val="0"/>
                </a:srgbClr>
              </a:gs>
            </a:gsLst>
            <a:path path="circle">
              <a:fillToRect l="50000" t="130000" r="50000" b="-30000"/>
            </a:path>
            <a:tileRect/>
          </a:gra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3" name="Oval 12">
            <a:extLst>
              <a:ext uri="{FF2B5EF4-FFF2-40B4-BE49-F238E27FC236}">
                <a16:creationId xmlns:a16="http://schemas.microsoft.com/office/drawing/2014/main" id="{05AC46A5-1DC9-4911-B1B6-C3147E6A7364}"/>
              </a:ext>
            </a:extLst>
          </p:cNvPr>
          <p:cNvSpPr/>
          <p:nvPr userDrawn="1"/>
        </p:nvSpPr>
        <p:spPr>
          <a:xfrm>
            <a:off x="2360226" y="815263"/>
            <a:ext cx="4963436" cy="4963436"/>
          </a:xfrm>
          <a:prstGeom prst="ellipse">
            <a:avLst/>
          </a:prstGeom>
          <a:gradFill flip="none" rotWithShape="1">
            <a:gsLst>
              <a:gs pos="23000">
                <a:srgbClr val="00B0F0">
                  <a:alpha val="40000"/>
                </a:srgbClr>
              </a:gs>
              <a:gs pos="68000">
                <a:srgbClr val="00B0F0">
                  <a:alpha val="5000"/>
                </a:srgbClr>
              </a:gs>
              <a:gs pos="100000">
                <a:srgbClr val="00B0F0">
                  <a:alpha val="0"/>
                </a:srgbClr>
              </a:gs>
            </a:gsLst>
            <a:path path="circle">
              <a:fillToRect l="50000" t="130000" r="50000" b="-30000"/>
            </a:path>
            <a:tileRect/>
          </a:gra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4" name="Oval 13">
            <a:extLst>
              <a:ext uri="{FF2B5EF4-FFF2-40B4-BE49-F238E27FC236}">
                <a16:creationId xmlns:a16="http://schemas.microsoft.com/office/drawing/2014/main" id="{F3A694FF-A0E6-4DCE-A026-D28CC96B4C3D}"/>
              </a:ext>
            </a:extLst>
          </p:cNvPr>
          <p:cNvSpPr/>
          <p:nvPr userDrawn="1"/>
        </p:nvSpPr>
        <p:spPr>
          <a:xfrm rot="11700000">
            <a:off x="7462419" y="-736075"/>
            <a:ext cx="9459160" cy="9459160"/>
          </a:xfrm>
          <a:prstGeom prst="ellipse">
            <a:avLst/>
          </a:prstGeom>
          <a:gradFill flip="none" rotWithShape="1">
            <a:gsLst>
              <a:gs pos="23000">
                <a:srgbClr val="2D31FA">
                  <a:alpha val="40000"/>
                </a:srgbClr>
              </a:gs>
              <a:gs pos="68000">
                <a:srgbClr val="2D31FA">
                  <a:alpha val="5000"/>
                </a:srgbClr>
              </a:gs>
              <a:gs pos="100000">
                <a:srgbClr val="2D31FA">
                  <a:alpha val="0"/>
                </a:srgbClr>
              </a:gs>
            </a:gsLst>
            <a:path path="circle">
              <a:fillToRect l="50000" t="130000" r="50000" b="-30000"/>
            </a:path>
            <a:tileRect/>
          </a:gra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7" name="Rounded Rectangle 1">
            <a:extLst>
              <a:ext uri="{FF2B5EF4-FFF2-40B4-BE49-F238E27FC236}">
                <a16:creationId xmlns:a16="http://schemas.microsoft.com/office/drawing/2014/main" id="{481F2D5C-AFF8-4677-B7E5-B531C3634ED4}"/>
              </a:ext>
            </a:extLst>
          </p:cNvPr>
          <p:cNvSpPr/>
          <p:nvPr userDrawn="1"/>
        </p:nvSpPr>
        <p:spPr>
          <a:xfrm>
            <a:off x="381000" y="380999"/>
            <a:ext cx="11430000" cy="6096002"/>
          </a:xfrm>
          <a:prstGeom prst="roundRect">
            <a:avLst>
              <a:gd name="adj" fmla="val 6351"/>
            </a:avLst>
          </a:prstGeom>
          <a:solidFill>
            <a:schemeClr val="tx1">
              <a:lumMod val="65000"/>
              <a:lumOff val="35000"/>
              <a:alpha val="30000"/>
            </a:schemeClr>
          </a:solidFill>
          <a:ln>
            <a:solidFill>
              <a:schemeClr val="tx1">
                <a:lumMod val="85000"/>
                <a:lumOff val="15000"/>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entury Gothic" panose="020B0502020202020204" pitchFamily="34" charset="0"/>
            </a:endParaRPr>
          </a:p>
        </p:txBody>
      </p:sp>
      <p:cxnSp>
        <p:nvCxnSpPr>
          <p:cNvPr id="9" name="Straight Connector 8">
            <a:extLst>
              <a:ext uri="{FF2B5EF4-FFF2-40B4-BE49-F238E27FC236}">
                <a16:creationId xmlns:a16="http://schemas.microsoft.com/office/drawing/2014/main" id="{D5CF7E00-7577-477A-B499-02C12EA7054F}"/>
              </a:ext>
            </a:extLst>
          </p:cNvPr>
          <p:cNvCxnSpPr>
            <a:cxnSpLocks/>
          </p:cNvCxnSpPr>
          <p:nvPr/>
        </p:nvCxnSpPr>
        <p:spPr>
          <a:xfrm>
            <a:off x="873961" y="5845691"/>
            <a:ext cx="10444078" cy="0"/>
          </a:xfrm>
          <a:prstGeom prst="line">
            <a:avLst/>
          </a:prstGeom>
          <a:ln w="6350" cap="rnd">
            <a:solidFill>
              <a:schemeClr val="bg1">
                <a:alpha val="40000"/>
              </a:schemeClr>
            </a:solidFill>
          </a:ln>
        </p:spPr>
        <p:style>
          <a:lnRef idx="1">
            <a:schemeClr val="accent1"/>
          </a:lnRef>
          <a:fillRef idx="0">
            <a:schemeClr val="accent1"/>
          </a:fillRef>
          <a:effectRef idx="0">
            <a:schemeClr val="accent1"/>
          </a:effectRef>
          <a:fontRef idx="minor">
            <a:schemeClr val="tx1"/>
          </a:fontRef>
        </p:style>
      </p:cxnSp>
      <p:sp>
        <p:nvSpPr>
          <p:cNvPr id="6" name="Slide Number Placeholder 5">
            <a:extLst>
              <a:ext uri="{FF2B5EF4-FFF2-40B4-BE49-F238E27FC236}">
                <a16:creationId xmlns:a16="http://schemas.microsoft.com/office/drawing/2014/main" id="{91C12D6E-CD3A-494D-BE69-EF1D912D2B4F}"/>
              </a:ext>
            </a:extLst>
          </p:cNvPr>
          <p:cNvSpPr>
            <a:spLocks noGrp="1"/>
          </p:cNvSpPr>
          <p:nvPr>
            <p:ph type="sldNum" sz="quarter" idx="12"/>
          </p:nvPr>
        </p:nvSpPr>
        <p:spPr>
          <a:xfrm>
            <a:off x="873962" y="5976274"/>
            <a:ext cx="322524" cy="246221"/>
          </a:xfrm>
          <a:noFill/>
        </p:spPr>
        <p:txBody>
          <a:bodyPr wrap="none" rtlCol="0">
            <a:spAutoFit/>
          </a:bodyPr>
          <a:lstStyle>
            <a:lvl1pPr algn="l">
              <a:defRPr kumimoji="0" lang="en-US" sz="1000" b="1" i="0" u="none" strike="noStrike" cap="none" spc="0" normalizeH="0" baseline="0" smtClean="0">
                <a:ln>
                  <a:noFill/>
                </a:ln>
                <a:solidFill>
                  <a:prstClr val="white">
                    <a:alpha val="50000"/>
                  </a:prstClr>
                </a:solidFill>
                <a:effectLst/>
                <a:uLnTx/>
                <a:uFillTx/>
                <a:latin typeface="Century Gothic" panose="020B0502020202020204" pitchFamily="34" charset="0"/>
                <a:cs typeface="Poppins SemiBold" pitchFamily="2" charset="77"/>
              </a:defRPr>
            </a:lvl1pPr>
          </a:lstStyle>
          <a:p>
            <a:fld id="{A667128F-6B11-0149-90D6-ED84921B880E}" type="slidenum">
              <a:rPr lang="en-US" smtClean="0"/>
              <a:pPr/>
              <a:t>‹#›</a:t>
            </a:fld>
            <a:endParaRPr lang="en-US" dirty="0"/>
          </a:p>
        </p:txBody>
      </p:sp>
      <p:sp>
        <p:nvSpPr>
          <p:cNvPr id="5" name="Footer Placeholder 4">
            <a:extLst>
              <a:ext uri="{FF2B5EF4-FFF2-40B4-BE49-F238E27FC236}">
                <a16:creationId xmlns:a16="http://schemas.microsoft.com/office/drawing/2014/main" id="{2F7F0C95-91B8-4242-BC01-48357B7358D7}"/>
              </a:ext>
            </a:extLst>
          </p:cNvPr>
          <p:cNvSpPr>
            <a:spLocks noGrp="1"/>
          </p:cNvSpPr>
          <p:nvPr>
            <p:ph type="ftr" sz="quarter" idx="11"/>
          </p:nvPr>
        </p:nvSpPr>
        <p:spPr>
          <a:xfrm>
            <a:off x="9886238" y="5976274"/>
            <a:ext cx="1431802" cy="246221"/>
          </a:xfrm>
          <a:noFill/>
        </p:spPr>
        <p:txBody>
          <a:bodyPr wrap="none" rtlCol="0">
            <a:spAutoFit/>
          </a:bodyPr>
          <a:lstStyle>
            <a:lvl1pPr algn="r">
              <a:defRPr kumimoji="0" lang="en-US" sz="1000" b="0" i="0" u="none" strike="noStrike" cap="none" spc="0" normalizeH="0" baseline="0" dirty="0">
                <a:ln>
                  <a:noFill/>
                </a:ln>
                <a:solidFill>
                  <a:prstClr val="white">
                    <a:alpha val="50000"/>
                  </a:prstClr>
                </a:solidFill>
                <a:effectLst/>
                <a:uLnTx/>
                <a:uFillTx/>
                <a:latin typeface="Century Gothic" panose="020B0502020202020204" pitchFamily="34" charset="0"/>
                <a:cs typeface="Poppins" pitchFamily="2" charset="77"/>
              </a:defRPr>
            </a:lvl1pPr>
          </a:lstStyle>
          <a:p>
            <a:r>
              <a:rPr lang="en-US"/>
              <a:t>PRICING STRATEGIES</a:t>
            </a:r>
          </a:p>
        </p:txBody>
      </p:sp>
    </p:spTree>
    <p:extLst>
      <p:ext uri="{BB962C8B-B14F-4D97-AF65-F5344CB8AC3E}">
        <p14:creationId xmlns:p14="http://schemas.microsoft.com/office/powerpoint/2010/main" val="39417552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userDrawn="1">
            <p:ph type="ctrTitle"/>
          </p:nvPr>
        </p:nvSpPr>
        <p:spPr>
          <a:xfrm>
            <a:off x="807910" y="2721904"/>
            <a:ext cx="10002898" cy="2085447"/>
          </a:xfrm>
        </p:spPr>
        <p:txBody>
          <a:bodyPr anchor="ctr">
            <a:noAutofit/>
          </a:bodyPr>
          <a:lstStyle>
            <a:lvl1pPr marL="72000" indent="-72000" algn="ctr">
              <a:lnSpc>
                <a:spcPct val="100000"/>
              </a:lnSpc>
              <a:defRPr sz="8000">
                <a:solidFill>
                  <a:schemeClr val="bg2"/>
                </a:solidFill>
                <a:latin typeface="+mj-lt"/>
              </a:defRPr>
            </a:lvl1pPr>
          </a:lstStyle>
          <a:p>
            <a:r>
              <a:rPr lang="en-US" dirty="0"/>
              <a:t>Click to edit Master title style</a:t>
            </a:r>
          </a:p>
        </p:txBody>
      </p:sp>
      <p:sp>
        <p:nvSpPr>
          <p:cNvPr id="3" name="Subtitle 2"/>
          <p:cNvSpPr>
            <a:spLocks noGrp="1"/>
          </p:cNvSpPr>
          <p:nvPr userDrawn="1">
            <p:ph type="subTitle" idx="1"/>
          </p:nvPr>
        </p:nvSpPr>
        <p:spPr>
          <a:xfrm>
            <a:off x="6187083" y="114302"/>
            <a:ext cx="6001869" cy="313515"/>
          </a:xfrm>
        </p:spPr>
        <p:txBody>
          <a:bodyPr anchor="ctr">
            <a:noAutofit/>
          </a:bodyPr>
          <a:lstStyle>
            <a:lvl1pPr marL="72000" indent="-72000" algn="r">
              <a:lnSpc>
                <a:spcPct val="100000"/>
              </a:lnSpc>
              <a:buNone/>
              <a:defRPr sz="1800" b="1" i="1">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grpSp>
        <p:nvGrpSpPr>
          <p:cNvPr id="220" name="Group 219">
            <a:extLst>
              <a:ext uri="{FF2B5EF4-FFF2-40B4-BE49-F238E27FC236}">
                <a16:creationId xmlns:a16="http://schemas.microsoft.com/office/drawing/2014/main" id="{949A12A1-36D0-46A9-9801-6E34C39DB559}"/>
              </a:ext>
            </a:extLst>
          </p:cNvPr>
          <p:cNvGrpSpPr/>
          <p:nvPr/>
        </p:nvGrpSpPr>
        <p:grpSpPr>
          <a:xfrm>
            <a:off x="7101881" y="2227497"/>
            <a:ext cx="359477" cy="1357020"/>
            <a:chOff x="-1453224" y="1570037"/>
            <a:chExt cx="984883" cy="3717925"/>
          </a:xfrm>
        </p:grpSpPr>
        <p:sp>
          <p:nvSpPr>
            <p:cNvPr id="388" name="Rectangle 17">
              <a:extLst>
                <a:ext uri="{FF2B5EF4-FFF2-40B4-BE49-F238E27FC236}">
                  <a16:creationId xmlns:a16="http://schemas.microsoft.com/office/drawing/2014/main" id="{4685A815-FBAA-47A3-A1DF-CE802451539E}"/>
                </a:ext>
              </a:extLst>
            </p:cNvPr>
            <p:cNvSpPr/>
            <p:nvPr/>
          </p:nvSpPr>
          <p:spPr>
            <a:xfrm>
              <a:off x="-1107987" y="2235693"/>
              <a:ext cx="342178" cy="1267601"/>
            </a:xfrm>
            <a:custGeom>
              <a:avLst/>
              <a:gdLst>
                <a:gd name="connsiteX0" fmla="*/ 0 w 342178"/>
                <a:gd name="connsiteY0" fmla="*/ 0 h 1186815"/>
                <a:gd name="connsiteX1" fmla="*/ 342178 w 342178"/>
                <a:gd name="connsiteY1" fmla="*/ 0 h 1186815"/>
                <a:gd name="connsiteX2" fmla="*/ 342178 w 342178"/>
                <a:gd name="connsiteY2" fmla="*/ 1186815 h 1186815"/>
                <a:gd name="connsiteX3" fmla="*/ 0 w 342178"/>
                <a:gd name="connsiteY3" fmla="*/ 1186815 h 1186815"/>
                <a:gd name="connsiteX4" fmla="*/ 0 w 342178"/>
                <a:gd name="connsiteY4" fmla="*/ 0 h 1186815"/>
                <a:gd name="connsiteX0" fmla="*/ 0 w 342178"/>
                <a:gd name="connsiteY0" fmla="*/ 60113 h 1246928"/>
                <a:gd name="connsiteX1" fmla="*/ 342178 w 342178"/>
                <a:gd name="connsiteY1" fmla="*/ 60113 h 1246928"/>
                <a:gd name="connsiteX2" fmla="*/ 342178 w 342178"/>
                <a:gd name="connsiteY2" fmla="*/ 1246928 h 1246928"/>
                <a:gd name="connsiteX3" fmla="*/ 0 w 342178"/>
                <a:gd name="connsiteY3" fmla="*/ 1246928 h 1246928"/>
                <a:gd name="connsiteX4" fmla="*/ 0 w 342178"/>
                <a:gd name="connsiteY4" fmla="*/ 60113 h 1246928"/>
                <a:gd name="connsiteX0" fmla="*/ 0 w 342178"/>
                <a:gd name="connsiteY0" fmla="*/ 80786 h 1267601"/>
                <a:gd name="connsiteX1" fmla="*/ 342178 w 342178"/>
                <a:gd name="connsiteY1" fmla="*/ 80786 h 1267601"/>
                <a:gd name="connsiteX2" fmla="*/ 342178 w 342178"/>
                <a:gd name="connsiteY2" fmla="*/ 1267601 h 1267601"/>
                <a:gd name="connsiteX3" fmla="*/ 0 w 342178"/>
                <a:gd name="connsiteY3" fmla="*/ 1267601 h 1267601"/>
                <a:gd name="connsiteX4" fmla="*/ 0 w 342178"/>
                <a:gd name="connsiteY4" fmla="*/ 80786 h 1267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2178" h="1267601">
                  <a:moveTo>
                    <a:pt x="0" y="80786"/>
                  </a:moveTo>
                  <a:cubicBezTo>
                    <a:pt x="93104" y="-54469"/>
                    <a:pt x="256694" y="4586"/>
                    <a:pt x="342178" y="80786"/>
                  </a:cubicBezTo>
                  <a:lnTo>
                    <a:pt x="342178" y="1267601"/>
                  </a:lnTo>
                  <a:lnTo>
                    <a:pt x="0" y="1267601"/>
                  </a:lnTo>
                  <a:lnTo>
                    <a:pt x="0" y="8078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89" name="Group 388">
              <a:extLst>
                <a:ext uri="{FF2B5EF4-FFF2-40B4-BE49-F238E27FC236}">
                  <a16:creationId xmlns:a16="http://schemas.microsoft.com/office/drawing/2014/main" id="{F8D6DDFE-36D9-408F-9E70-4157C9577C58}"/>
                </a:ext>
              </a:extLst>
            </p:cNvPr>
            <p:cNvGrpSpPr/>
            <p:nvPr/>
          </p:nvGrpSpPr>
          <p:grpSpPr>
            <a:xfrm>
              <a:off x="-1453224" y="1570037"/>
              <a:ext cx="984883" cy="3717925"/>
              <a:chOff x="352426" y="1352933"/>
              <a:chExt cx="984883" cy="3717925"/>
            </a:xfrm>
          </p:grpSpPr>
          <p:grpSp>
            <p:nvGrpSpPr>
              <p:cNvPr id="390" name="Group 389">
                <a:extLst>
                  <a:ext uri="{FF2B5EF4-FFF2-40B4-BE49-F238E27FC236}">
                    <a16:creationId xmlns:a16="http://schemas.microsoft.com/office/drawing/2014/main" id="{38BB6675-B914-4F55-8438-6CCFEE11ACF5}"/>
                  </a:ext>
                </a:extLst>
              </p:cNvPr>
              <p:cNvGrpSpPr/>
              <p:nvPr/>
            </p:nvGrpSpPr>
            <p:grpSpPr>
              <a:xfrm>
                <a:off x="352426" y="1352933"/>
                <a:ext cx="984250" cy="3717925"/>
                <a:chOff x="352426" y="1352933"/>
                <a:chExt cx="984250" cy="3717925"/>
              </a:xfrm>
            </p:grpSpPr>
            <p:sp>
              <p:nvSpPr>
                <p:cNvPr id="393" name="Freeform 352">
                  <a:extLst>
                    <a:ext uri="{FF2B5EF4-FFF2-40B4-BE49-F238E27FC236}">
                      <a16:creationId xmlns:a16="http://schemas.microsoft.com/office/drawing/2014/main" id="{B3757690-4DCA-4094-87DB-ACE4465C7C27}"/>
                    </a:ext>
                  </a:extLst>
                </p:cNvPr>
                <p:cNvSpPr>
                  <a:spLocks/>
                </p:cNvSpPr>
                <p:nvPr/>
              </p:nvSpPr>
              <p:spPr bwMode="auto">
                <a:xfrm>
                  <a:off x="552451" y="3221420"/>
                  <a:ext cx="592138" cy="1633538"/>
                </a:xfrm>
                <a:custGeom>
                  <a:avLst/>
                  <a:gdLst>
                    <a:gd name="T0" fmla="*/ 1 w 1807"/>
                    <a:gd name="T1" fmla="*/ 357 h 4988"/>
                    <a:gd name="T2" fmla="*/ 0 w 1807"/>
                    <a:gd name="T3" fmla="*/ 4987 h 4988"/>
                    <a:gd name="T4" fmla="*/ 184 w 1807"/>
                    <a:gd name="T5" fmla="*/ 4988 h 4988"/>
                    <a:gd name="T6" fmla="*/ 733 w 1807"/>
                    <a:gd name="T7" fmla="*/ 4986 h 4988"/>
                    <a:gd name="T8" fmla="*/ 811 w 1807"/>
                    <a:gd name="T9" fmla="*/ 4988 h 4988"/>
                    <a:gd name="T10" fmla="*/ 810 w 1807"/>
                    <a:gd name="T11" fmla="*/ 865 h 4988"/>
                    <a:gd name="T12" fmla="*/ 996 w 1807"/>
                    <a:gd name="T13" fmla="*/ 862 h 4988"/>
                    <a:gd name="T14" fmla="*/ 998 w 1807"/>
                    <a:gd name="T15" fmla="*/ 4968 h 4988"/>
                    <a:gd name="T16" fmla="*/ 1109 w 1807"/>
                    <a:gd name="T17" fmla="*/ 4966 h 4988"/>
                    <a:gd name="T18" fmla="*/ 1655 w 1807"/>
                    <a:gd name="T19" fmla="*/ 4968 h 4988"/>
                    <a:gd name="T20" fmla="*/ 1807 w 1807"/>
                    <a:gd name="T21" fmla="*/ 4968 h 4988"/>
                    <a:gd name="T22" fmla="*/ 1806 w 1807"/>
                    <a:gd name="T23" fmla="*/ 380 h 4988"/>
                    <a:gd name="T24" fmla="*/ 1542 w 1807"/>
                    <a:gd name="T25" fmla="*/ 410 h 4988"/>
                    <a:gd name="T26" fmla="*/ 1095 w 1807"/>
                    <a:gd name="T27" fmla="*/ 282 h 4988"/>
                    <a:gd name="T28" fmla="*/ 1094 w 1807"/>
                    <a:gd name="T29" fmla="*/ 2 h 4988"/>
                    <a:gd name="T30" fmla="*/ 757 w 1807"/>
                    <a:gd name="T31" fmla="*/ 0 h 4988"/>
                    <a:gd name="T32" fmla="*/ 753 w 1807"/>
                    <a:gd name="T33" fmla="*/ 299 h 4988"/>
                    <a:gd name="T34" fmla="*/ 560 w 1807"/>
                    <a:gd name="T35" fmla="*/ 410 h 4988"/>
                    <a:gd name="T36" fmla="*/ 246 w 1807"/>
                    <a:gd name="T37" fmla="*/ 410 h 4988"/>
                    <a:gd name="T38" fmla="*/ 103 w 1807"/>
                    <a:gd name="T39" fmla="*/ 402 h 4988"/>
                    <a:gd name="T40" fmla="*/ 1 w 1807"/>
                    <a:gd name="T41" fmla="*/ 357 h 49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07" h="4988">
                      <a:moveTo>
                        <a:pt x="1" y="357"/>
                      </a:moveTo>
                      <a:lnTo>
                        <a:pt x="0" y="4987"/>
                      </a:lnTo>
                      <a:lnTo>
                        <a:pt x="184" y="4988"/>
                      </a:lnTo>
                      <a:lnTo>
                        <a:pt x="733" y="4986"/>
                      </a:lnTo>
                      <a:lnTo>
                        <a:pt x="811" y="4988"/>
                      </a:lnTo>
                      <a:lnTo>
                        <a:pt x="810" y="865"/>
                      </a:lnTo>
                      <a:lnTo>
                        <a:pt x="996" y="862"/>
                      </a:lnTo>
                      <a:lnTo>
                        <a:pt x="998" y="4968"/>
                      </a:lnTo>
                      <a:lnTo>
                        <a:pt x="1109" y="4966"/>
                      </a:lnTo>
                      <a:lnTo>
                        <a:pt x="1655" y="4968"/>
                      </a:lnTo>
                      <a:lnTo>
                        <a:pt x="1807" y="4968"/>
                      </a:lnTo>
                      <a:lnTo>
                        <a:pt x="1806" y="380"/>
                      </a:lnTo>
                      <a:cubicBezTo>
                        <a:pt x="1724" y="422"/>
                        <a:pt x="1641" y="410"/>
                        <a:pt x="1542" y="410"/>
                      </a:cubicBezTo>
                      <a:cubicBezTo>
                        <a:pt x="1359" y="410"/>
                        <a:pt x="1138" y="457"/>
                        <a:pt x="1095" y="282"/>
                      </a:cubicBezTo>
                      <a:cubicBezTo>
                        <a:pt x="1084" y="235"/>
                        <a:pt x="1087" y="53"/>
                        <a:pt x="1094" y="2"/>
                      </a:cubicBezTo>
                      <a:lnTo>
                        <a:pt x="757" y="0"/>
                      </a:lnTo>
                      <a:cubicBezTo>
                        <a:pt x="767" y="47"/>
                        <a:pt x="768" y="255"/>
                        <a:pt x="753" y="299"/>
                      </a:cubicBezTo>
                      <a:cubicBezTo>
                        <a:pt x="725" y="380"/>
                        <a:pt x="665" y="410"/>
                        <a:pt x="560" y="410"/>
                      </a:cubicBezTo>
                      <a:cubicBezTo>
                        <a:pt x="455" y="410"/>
                        <a:pt x="351" y="410"/>
                        <a:pt x="246" y="410"/>
                      </a:cubicBezTo>
                      <a:cubicBezTo>
                        <a:pt x="201" y="410"/>
                        <a:pt x="145" y="414"/>
                        <a:pt x="103" y="402"/>
                      </a:cubicBezTo>
                      <a:cubicBezTo>
                        <a:pt x="63" y="391"/>
                        <a:pt x="25" y="361"/>
                        <a:pt x="1" y="357"/>
                      </a:cubicBezTo>
                      <a:close/>
                    </a:path>
                  </a:pathLst>
                </a:custGeom>
                <a:solidFill>
                  <a:schemeClr val="tx2">
                    <a:lumMod val="85000"/>
                    <a:lumOff val="1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94" name="Freeform 353">
                  <a:extLst>
                    <a:ext uri="{FF2B5EF4-FFF2-40B4-BE49-F238E27FC236}">
                      <a16:creationId xmlns:a16="http://schemas.microsoft.com/office/drawing/2014/main" id="{E92E35E2-359A-4A61-BB7D-518519C9E0A1}"/>
                    </a:ext>
                  </a:extLst>
                </p:cNvPr>
                <p:cNvSpPr>
                  <a:spLocks/>
                </p:cNvSpPr>
                <p:nvPr/>
              </p:nvSpPr>
              <p:spPr bwMode="auto">
                <a:xfrm>
                  <a:off x="352426" y="2099058"/>
                  <a:ext cx="984250" cy="1271588"/>
                </a:xfrm>
                <a:custGeom>
                  <a:avLst/>
                  <a:gdLst>
                    <a:gd name="T0" fmla="*/ 7 w 3006"/>
                    <a:gd name="T1" fmla="*/ 2853 h 3885"/>
                    <a:gd name="T2" fmla="*/ 43 w 3006"/>
                    <a:gd name="T3" fmla="*/ 3471 h 3885"/>
                    <a:gd name="T4" fmla="*/ 62 w 3006"/>
                    <a:gd name="T5" fmla="*/ 3445 h 3885"/>
                    <a:gd name="T6" fmla="*/ 515 w 3006"/>
                    <a:gd name="T7" fmla="*/ 3455 h 3885"/>
                    <a:gd name="T8" fmla="*/ 550 w 3006"/>
                    <a:gd name="T9" fmla="*/ 3378 h 3885"/>
                    <a:gd name="T10" fmla="*/ 566 w 3006"/>
                    <a:gd name="T11" fmla="*/ 3707 h 3885"/>
                    <a:gd name="T12" fmla="*/ 612 w 3006"/>
                    <a:gd name="T13" fmla="*/ 3785 h 3885"/>
                    <a:gd name="T14" fmla="*/ 714 w 3006"/>
                    <a:gd name="T15" fmla="*/ 3830 h 3885"/>
                    <a:gd name="T16" fmla="*/ 857 w 3006"/>
                    <a:gd name="T17" fmla="*/ 3838 h 3885"/>
                    <a:gd name="T18" fmla="*/ 1171 w 3006"/>
                    <a:gd name="T19" fmla="*/ 3838 h 3885"/>
                    <a:gd name="T20" fmla="*/ 1364 w 3006"/>
                    <a:gd name="T21" fmla="*/ 3727 h 3885"/>
                    <a:gd name="T22" fmla="*/ 1368 w 3006"/>
                    <a:gd name="T23" fmla="*/ 3428 h 3885"/>
                    <a:gd name="T24" fmla="*/ 1705 w 3006"/>
                    <a:gd name="T25" fmla="*/ 3430 h 3885"/>
                    <a:gd name="T26" fmla="*/ 1706 w 3006"/>
                    <a:gd name="T27" fmla="*/ 3710 h 3885"/>
                    <a:gd name="T28" fmla="*/ 2153 w 3006"/>
                    <a:gd name="T29" fmla="*/ 3838 h 3885"/>
                    <a:gd name="T30" fmla="*/ 2417 w 3006"/>
                    <a:gd name="T31" fmla="*/ 3808 h 3885"/>
                    <a:gd name="T32" fmla="*/ 2517 w 3006"/>
                    <a:gd name="T33" fmla="*/ 3678 h 3885"/>
                    <a:gd name="T34" fmla="*/ 2523 w 3006"/>
                    <a:gd name="T35" fmla="*/ 3449 h 3885"/>
                    <a:gd name="T36" fmla="*/ 2554 w 3006"/>
                    <a:gd name="T37" fmla="*/ 3458 h 3885"/>
                    <a:gd name="T38" fmla="*/ 2563 w 3006"/>
                    <a:gd name="T39" fmla="*/ 3421 h 3885"/>
                    <a:gd name="T40" fmla="*/ 2946 w 3006"/>
                    <a:gd name="T41" fmla="*/ 3401 h 3885"/>
                    <a:gd name="T42" fmla="*/ 3006 w 3006"/>
                    <a:gd name="T43" fmla="*/ 2708 h 3885"/>
                    <a:gd name="T44" fmla="*/ 2927 w 3006"/>
                    <a:gd name="T45" fmla="*/ 1906 h 3885"/>
                    <a:gd name="T46" fmla="*/ 2819 w 3006"/>
                    <a:gd name="T47" fmla="*/ 1132 h 3885"/>
                    <a:gd name="T48" fmla="*/ 2766 w 3006"/>
                    <a:gd name="T49" fmla="*/ 748 h 3885"/>
                    <a:gd name="T50" fmla="*/ 2482 w 3006"/>
                    <a:gd name="T51" fmla="*/ 148 h 3885"/>
                    <a:gd name="T52" fmla="*/ 2186 w 3006"/>
                    <a:gd name="T53" fmla="*/ 2 h 3885"/>
                    <a:gd name="T54" fmla="*/ 2229 w 3006"/>
                    <a:gd name="T55" fmla="*/ 241 h 3885"/>
                    <a:gd name="T56" fmla="*/ 2201 w 3006"/>
                    <a:gd name="T57" fmla="*/ 491 h 3885"/>
                    <a:gd name="T58" fmla="*/ 1951 w 3006"/>
                    <a:gd name="T59" fmla="*/ 595 h 3885"/>
                    <a:gd name="T60" fmla="*/ 2158 w 3006"/>
                    <a:gd name="T61" fmla="*/ 707 h 3885"/>
                    <a:gd name="T62" fmla="*/ 1716 w 3006"/>
                    <a:gd name="T63" fmla="*/ 2492 h 3885"/>
                    <a:gd name="T64" fmla="*/ 1705 w 3006"/>
                    <a:gd name="T65" fmla="*/ 3300 h 3885"/>
                    <a:gd name="T66" fmla="*/ 1704 w 3006"/>
                    <a:gd name="T67" fmla="*/ 3417 h 3885"/>
                    <a:gd name="T68" fmla="*/ 1374 w 3006"/>
                    <a:gd name="T69" fmla="*/ 3417 h 3885"/>
                    <a:gd name="T70" fmla="*/ 1367 w 3006"/>
                    <a:gd name="T71" fmla="*/ 2983 h 3885"/>
                    <a:gd name="T72" fmla="*/ 1357 w 3006"/>
                    <a:gd name="T73" fmla="*/ 2483 h 3885"/>
                    <a:gd name="T74" fmla="*/ 919 w 3006"/>
                    <a:gd name="T75" fmla="*/ 707 h 3885"/>
                    <a:gd name="T76" fmla="*/ 1126 w 3006"/>
                    <a:gd name="T77" fmla="*/ 594 h 3885"/>
                    <a:gd name="T78" fmla="*/ 876 w 3006"/>
                    <a:gd name="T79" fmla="*/ 493 h 3885"/>
                    <a:gd name="T80" fmla="*/ 848 w 3006"/>
                    <a:gd name="T81" fmla="*/ 241 h 3885"/>
                    <a:gd name="T82" fmla="*/ 890 w 3006"/>
                    <a:gd name="T83" fmla="*/ 0 h 3885"/>
                    <a:gd name="T84" fmla="*/ 577 w 3006"/>
                    <a:gd name="T85" fmla="*/ 155 h 3885"/>
                    <a:gd name="T86" fmla="*/ 361 w 3006"/>
                    <a:gd name="T87" fmla="*/ 403 h 3885"/>
                    <a:gd name="T88" fmla="*/ 211 w 3006"/>
                    <a:gd name="T89" fmla="*/ 1187 h 3885"/>
                    <a:gd name="T90" fmla="*/ 63 w 3006"/>
                    <a:gd name="T91" fmla="*/ 1968 h 3885"/>
                    <a:gd name="T92" fmla="*/ 25 w 3006"/>
                    <a:gd name="T93" fmla="*/ 2399 h 3885"/>
                    <a:gd name="T94" fmla="*/ 7 w 3006"/>
                    <a:gd name="T95" fmla="*/ 2853 h 38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006" h="3885">
                      <a:moveTo>
                        <a:pt x="7" y="2853"/>
                      </a:moveTo>
                      <a:cubicBezTo>
                        <a:pt x="0" y="2942"/>
                        <a:pt x="24" y="3395"/>
                        <a:pt x="43" y="3471"/>
                      </a:cubicBezTo>
                      <a:cubicBezTo>
                        <a:pt x="49" y="3426"/>
                        <a:pt x="34" y="3459"/>
                        <a:pt x="62" y="3445"/>
                      </a:cubicBezTo>
                      <a:cubicBezTo>
                        <a:pt x="144" y="3445"/>
                        <a:pt x="469" y="3431"/>
                        <a:pt x="515" y="3455"/>
                      </a:cubicBezTo>
                      <a:lnTo>
                        <a:pt x="550" y="3378"/>
                      </a:lnTo>
                      <a:cubicBezTo>
                        <a:pt x="558" y="3458"/>
                        <a:pt x="549" y="3660"/>
                        <a:pt x="566" y="3707"/>
                      </a:cubicBezTo>
                      <a:cubicBezTo>
                        <a:pt x="584" y="3757"/>
                        <a:pt x="599" y="3739"/>
                        <a:pt x="612" y="3785"/>
                      </a:cubicBezTo>
                      <a:cubicBezTo>
                        <a:pt x="636" y="3789"/>
                        <a:pt x="674" y="3819"/>
                        <a:pt x="714" y="3830"/>
                      </a:cubicBezTo>
                      <a:cubicBezTo>
                        <a:pt x="756" y="3842"/>
                        <a:pt x="812" y="3838"/>
                        <a:pt x="857" y="3838"/>
                      </a:cubicBezTo>
                      <a:cubicBezTo>
                        <a:pt x="962" y="3838"/>
                        <a:pt x="1066" y="3838"/>
                        <a:pt x="1171" y="3838"/>
                      </a:cubicBezTo>
                      <a:cubicBezTo>
                        <a:pt x="1276" y="3838"/>
                        <a:pt x="1336" y="3808"/>
                        <a:pt x="1364" y="3727"/>
                      </a:cubicBezTo>
                      <a:cubicBezTo>
                        <a:pt x="1379" y="3683"/>
                        <a:pt x="1378" y="3475"/>
                        <a:pt x="1368" y="3428"/>
                      </a:cubicBezTo>
                      <a:lnTo>
                        <a:pt x="1705" y="3430"/>
                      </a:lnTo>
                      <a:cubicBezTo>
                        <a:pt x="1698" y="3481"/>
                        <a:pt x="1695" y="3663"/>
                        <a:pt x="1706" y="3710"/>
                      </a:cubicBezTo>
                      <a:cubicBezTo>
                        <a:pt x="1749" y="3885"/>
                        <a:pt x="1970" y="3838"/>
                        <a:pt x="2153" y="3838"/>
                      </a:cubicBezTo>
                      <a:cubicBezTo>
                        <a:pt x="2252" y="3838"/>
                        <a:pt x="2335" y="3850"/>
                        <a:pt x="2417" y="3808"/>
                      </a:cubicBezTo>
                      <a:cubicBezTo>
                        <a:pt x="2463" y="3774"/>
                        <a:pt x="2506" y="3753"/>
                        <a:pt x="2517" y="3678"/>
                      </a:cubicBezTo>
                      <a:cubicBezTo>
                        <a:pt x="2525" y="3620"/>
                        <a:pt x="2523" y="3512"/>
                        <a:pt x="2523" y="3449"/>
                      </a:cubicBezTo>
                      <a:cubicBezTo>
                        <a:pt x="2527" y="3431"/>
                        <a:pt x="2524" y="3434"/>
                        <a:pt x="2554" y="3458"/>
                      </a:cubicBezTo>
                      <a:cubicBezTo>
                        <a:pt x="2555" y="3423"/>
                        <a:pt x="2549" y="3439"/>
                        <a:pt x="2563" y="3421"/>
                      </a:cubicBezTo>
                      <a:lnTo>
                        <a:pt x="2946" y="3401"/>
                      </a:lnTo>
                      <a:lnTo>
                        <a:pt x="3006" y="2708"/>
                      </a:lnTo>
                      <a:cubicBezTo>
                        <a:pt x="2981" y="2439"/>
                        <a:pt x="2963" y="2171"/>
                        <a:pt x="2927" y="1906"/>
                      </a:cubicBezTo>
                      <a:cubicBezTo>
                        <a:pt x="2890" y="1646"/>
                        <a:pt x="2855" y="1391"/>
                        <a:pt x="2819" y="1132"/>
                      </a:cubicBezTo>
                      <a:cubicBezTo>
                        <a:pt x="2801" y="1005"/>
                        <a:pt x="2785" y="875"/>
                        <a:pt x="2766" y="748"/>
                      </a:cubicBezTo>
                      <a:cubicBezTo>
                        <a:pt x="2708" y="371"/>
                        <a:pt x="2769" y="326"/>
                        <a:pt x="2482" y="148"/>
                      </a:cubicBezTo>
                      <a:cubicBezTo>
                        <a:pt x="2414" y="106"/>
                        <a:pt x="2270" y="26"/>
                        <a:pt x="2186" y="2"/>
                      </a:cubicBezTo>
                      <a:cubicBezTo>
                        <a:pt x="2217" y="84"/>
                        <a:pt x="2230" y="132"/>
                        <a:pt x="2229" y="241"/>
                      </a:cubicBezTo>
                      <a:cubicBezTo>
                        <a:pt x="2228" y="298"/>
                        <a:pt x="2229" y="452"/>
                        <a:pt x="2201" y="491"/>
                      </a:cubicBezTo>
                      <a:cubicBezTo>
                        <a:pt x="2160" y="537"/>
                        <a:pt x="2003" y="551"/>
                        <a:pt x="1951" y="595"/>
                      </a:cubicBezTo>
                      <a:lnTo>
                        <a:pt x="2158" y="707"/>
                      </a:lnTo>
                      <a:lnTo>
                        <a:pt x="1716" y="2492"/>
                      </a:lnTo>
                      <a:lnTo>
                        <a:pt x="1705" y="3300"/>
                      </a:lnTo>
                      <a:lnTo>
                        <a:pt x="1704" y="3417"/>
                      </a:lnTo>
                      <a:lnTo>
                        <a:pt x="1374" y="3417"/>
                      </a:lnTo>
                      <a:lnTo>
                        <a:pt x="1367" y="2983"/>
                      </a:lnTo>
                      <a:lnTo>
                        <a:pt x="1357" y="2483"/>
                      </a:lnTo>
                      <a:lnTo>
                        <a:pt x="919" y="707"/>
                      </a:lnTo>
                      <a:lnTo>
                        <a:pt x="1126" y="594"/>
                      </a:lnTo>
                      <a:cubicBezTo>
                        <a:pt x="1069" y="553"/>
                        <a:pt x="921" y="534"/>
                        <a:pt x="876" y="493"/>
                      </a:cubicBezTo>
                      <a:cubicBezTo>
                        <a:pt x="848" y="449"/>
                        <a:pt x="849" y="302"/>
                        <a:pt x="848" y="241"/>
                      </a:cubicBezTo>
                      <a:cubicBezTo>
                        <a:pt x="843" y="62"/>
                        <a:pt x="874" y="62"/>
                        <a:pt x="890" y="0"/>
                      </a:cubicBezTo>
                      <a:cubicBezTo>
                        <a:pt x="789" y="36"/>
                        <a:pt x="657" y="103"/>
                        <a:pt x="577" y="155"/>
                      </a:cubicBezTo>
                      <a:cubicBezTo>
                        <a:pt x="478" y="219"/>
                        <a:pt x="391" y="268"/>
                        <a:pt x="361" y="403"/>
                      </a:cubicBezTo>
                      <a:cubicBezTo>
                        <a:pt x="303" y="658"/>
                        <a:pt x="263" y="928"/>
                        <a:pt x="211" y="1187"/>
                      </a:cubicBezTo>
                      <a:cubicBezTo>
                        <a:pt x="159" y="1446"/>
                        <a:pt x="112" y="1709"/>
                        <a:pt x="63" y="1968"/>
                      </a:cubicBezTo>
                      <a:cubicBezTo>
                        <a:pt x="34" y="2120"/>
                        <a:pt x="32" y="2243"/>
                        <a:pt x="25" y="2399"/>
                      </a:cubicBezTo>
                      <a:cubicBezTo>
                        <a:pt x="19" y="2544"/>
                        <a:pt x="4" y="2710"/>
                        <a:pt x="7" y="2853"/>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95" name="Freeform 371">
                  <a:extLst>
                    <a:ext uri="{FF2B5EF4-FFF2-40B4-BE49-F238E27FC236}">
                      <a16:creationId xmlns:a16="http://schemas.microsoft.com/office/drawing/2014/main" id="{AF048981-D33D-49CD-B2AE-4184FB6065F0}"/>
                    </a:ext>
                  </a:extLst>
                </p:cNvPr>
                <p:cNvSpPr>
                  <a:spLocks/>
                </p:cNvSpPr>
                <p:nvPr/>
              </p:nvSpPr>
              <p:spPr bwMode="auto">
                <a:xfrm>
                  <a:off x="623888" y="1554545"/>
                  <a:ext cx="468313" cy="501650"/>
                </a:xfrm>
                <a:custGeom>
                  <a:avLst/>
                  <a:gdLst>
                    <a:gd name="T0" fmla="*/ 28 w 1432"/>
                    <a:gd name="T1" fmla="*/ 283 h 1534"/>
                    <a:gd name="T2" fmla="*/ 33 w 1432"/>
                    <a:gd name="T3" fmla="*/ 464 h 1534"/>
                    <a:gd name="T4" fmla="*/ 22 w 1432"/>
                    <a:gd name="T5" fmla="*/ 625 h 1534"/>
                    <a:gd name="T6" fmla="*/ 113 w 1432"/>
                    <a:gd name="T7" fmla="*/ 854 h 1534"/>
                    <a:gd name="T8" fmla="*/ 135 w 1432"/>
                    <a:gd name="T9" fmla="*/ 884 h 1534"/>
                    <a:gd name="T10" fmla="*/ 176 w 1432"/>
                    <a:gd name="T11" fmla="*/ 1030 h 1534"/>
                    <a:gd name="T12" fmla="*/ 437 w 1432"/>
                    <a:gd name="T13" fmla="*/ 1327 h 1534"/>
                    <a:gd name="T14" fmla="*/ 449 w 1432"/>
                    <a:gd name="T15" fmla="*/ 1509 h 1534"/>
                    <a:gd name="T16" fmla="*/ 445 w 1432"/>
                    <a:gd name="T17" fmla="*/ 1335 h 1534"/>
                    <a:gd name="T18" fmla="*/ 987 w 1432"/>
                    <a:gd name="T19" fmla="*/ 1334 h 1534"/>
                    <a:gd name="T20" fmla="*/ 983 w 1432"/>
                    <a:gd name="T21" fmla="*/ 1534 h 1534"/>
                    <a:gd name="T22" fmla="*/ 996 w 1432"/>
                    <a:gd name="T23" fmla="*/ 1328 h 1534"/>
                    <a:gd name="T24" fmla="*/ 1190 w 1432"/>
                    <a:gd name="T25" fmla="*/ 1158 h 1534"/>
                    <a:gd name="T26" fmla="*/ 1295 w 1432"/>
                    <a:gd name="T27" fmla="*/ 891 h 1534"/>
                    <a:gd name="T28" fmla="*/ 1356 w 1432"/>
                    <a:gd name="T29" fmla="*/ 772 h 1534"/>
                    <a:gd name="T30" fmla="*/ 1379 w 1432"/>
                    <a:gd name="T31" fmla="*/ 704 h 1534"/>
                    <a:gd name="T32" fmla="*/ 1408 w 1432"/>
                    <a:gd name="T33" fmla="*/ 639 h 1534"/>
                    <a:gd name="T34" fmla="*/ 1402 w 1432"/>
                    <a:gd name="T35" fmla="*/ 480 h 1534"/>
                    <a:gd name="T36" fmla="*/ 1405 w 1432"/>
                    <a:gd name="T37" fmla="*/ 300 h 1534"/>
                    <a:gd name="T38" fmla="*/ 1393 w 1432"/>
                    <a:gd name="T39" fmla="*/ 468 h 1534"/>
                    <a:gd name="T40" fmla="*/ 1320 w 1432"/>
                    <a:gd name="T41" fmla="*/ 422 h 1534"/>
                    <a:gd name="T42" fmla="*/ 1301 w 1432"/>
                    <a:gd name="T43" fmla="*/ 566 h 1534"/>
                    <a:gd name="T44" fmla="*/ 1233 w 1432"/>
                    <a:gd name="T45" fmla="*/ 464 h 1534"/>
                    <a:gd name="T46" fmla="*/ 1185 w 1432"/>
                    <a:gd name="T47" fmla="*/ 21 h 1534"/>
                    <a:gd name="T48" fmla="*/ 1132 w 1432"/>
                    <a:gd name="T49" fmla="*/ 59 h 1534"/>
                    <a:gd name="T50" fmla="*/ 1062 w 1432"/>
                    <a:gd name="T51" fmla="*/ 75 h 1534"/>
                    <a:gd name="T52" fmla="*/ 911 w 1432"/>
                    <a:gd name="T53" fmla="*/ 210 h 1534"/>
                    <a:gd name="T54" fmla="*/ 547 w 1432"/>
                    <a:gd name="T55" fmla="*/ 148 h 1534"/>
                    <a:gd name="T56" fmla="*/ 277 w 1432"/>
                    <a:gd name="T57" fmla="*/ 0 h 1534"/>
                    <a:gd name="T58" fmla="*/ 200 w 1432"/>
                    <a:gd name="T59" fmla="*/ 456 h 1534"/>
                    <a:gd name="T60" fmla="*/ 132 w 1432"/>
                    <a:gd name="T61" fmla="*/ 565 h 1534"/>
                    <a:gd name="T62" fmla="*/ 111 w 1432"/>
                    <a:gd name="T63" fmla="*/ 417 h 1534"/>
                    <a:gd name="T64" fmla="*/ 41 w 1432"/>
                    <a:gd name="T65" fmla="*/ 461 h 1534"/>
                    <a:gd name="T66" fmla="*/ 28 w 1432"/>
                    <a:gd name="T67" fmla="*/ 283 h 1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432" h="1534">
                      <a:moveTo>
                        <a:pt x="28" y="283"/>
                      </a:moveTo>
                      <a:cubicBezTo>
                        <a:pt x="23" y="341"/>
                        <a:pt x="39" y="412"/>
                        <a:pt x="33" y="464"/>
                      </a:cubicBezTo>
                      <a:cubicBezTo>
                        <a:pt x="25" y="531"/>
                        <a:pt x="0" y="537"/>
                        <a:pt x="22" y="625"/>
                      </a:cubicBezTo>
                      <a:lnTo>
                        <a:pt x="113" y="854"/>
                      </a:lnTo>
                      <a:cubicBezTo>
                        <a:pt x="127" y="876"/>
                        <a:pt x="123" y="865"/>
                        <a:pt x="135" y="884"/>
                      </a:cubicBezTo>
                      <a:cubicBezTo>
                        <a:pt x="150" y="910"/>
                        <a:pt x="162" y="991"/>
                        <a:pt x="176" y="1030"/>
                      </a:cubicBezTo>
                      <a:cubicBezTo>
                        <a:pt x="217" y="1143"/>
                        <a:pt x="333" y="1290"/>
                        <a:pt x="437" y="1327"/>
                      </a:cubicBezTo>
                      <a:cubicBezTo>
                        <a:pt x="440" y="1368"/>
                        <a:pt x="433" y="1487"/>
                        <a:pt x="449" y="1509"/>
                      </a:cubicBezTo>
                      <a:cubicBezTo>
                        <a:pt x="460" y="1467"/>
                        <a:pt x="454" y="1380"/>
                        <a:pt x="445" y="1335"/>
                      </a:cubicBezTo>
                      <a:cubicBezTo>
                        <a:pt x="625" y="1420"/>
                        <a:pt x="812" y="1412"/>
                        <a:pt x="987" y="1334"/>
                      </a:cubicBezTo>
                      <a:cubicBezTo>
                        <a:pt x="988" y="1398"/>
                        <a:pt x="967" y="1473"/>
                        <a:pt x="983" y="1534"/>
                      </a:cubicBezTo>
                      <a:cubicBezTo>
                        <a:pt x="1000" y="1513"/>
                        <a:pt x="995" y="1370"/>
                        <a:pt x="996" y="1328"/>
                      </a:cubicBezTo>
                      <a:cubicBezTo>
                        <a:pt x="1068" y="1299"/>
                        <a:pt x="1152" y="1213"/>
                        <a:pt x="1190" y="1158"/>
                      </a:cubicBezTo>
                      <a:cubicBezTo>
                        <a:pt x="1292" y="1009"/>
                        <a:pt x="1263" y="950"/>
                        <a:pt x="1295" y="891"/>
                      </a:cubicBezTo>
                      <a:cubicBezTo>
                        <a:pt x="1310" y="863"/>
                        <a:pt x="1336" y="841"/>
                        <a:pt x="1356" y="772"/>
                      </a:cubicBezTo>
                      <a:cubicBezTo>
                        <a:pt x="1366" y="736"/>
                        <a:pt x="1361" y="736"/>
                        <a:pt x="1379" y="704"/>
                      </a:cubicBezTo>
                      <a:cubicBezTo>
                        <a:pt x="1392" y="681"/>
                        <a:pt x="1399" y="668"/>
                        <a:pt x="1408" y="639"/>
                      </a:cubicBezTo>
                      <a:cubicBezTo>
                        <a:pt x="1432" y="559"/>
                        <a:pt x="1414" y="547"/>
                        <a:pt x="1402" y="480"/>
                      </a:cubicBezTo>
                      <a:cubicBezTo>
                        <a:pt x="1394" y="436"/>
                        <a:pt x="1408" y="352"/>
                        <a:pt x="1405" y="300"/>
                      </a:cubicBezTo>
                      <a:cubicBezTo>
                        <a:pt x="1391" y="321"/>
                        <a:pt x="1394" y="432"/>
                        <a:pt x="1393" y="468"/>
                      </a:cubicBezTo>
                      <a:cubicBezTo>
                        <a:pt x="1362" y="447"/>
                        <a:pt x="1367" y="432"/>
                        <a:pt x="1320" y="422"/>
                      </a:cubicBezTo>
                      <a:cubicBezTo>
                        <a:pt x="1320" y="478"/>
                        <a:pt x="1323" y="527"/>
                        <a:pt x="1301" y="566"/>
                      </a:cubicBezTo>
                      <a:cubicBezTo>
                        <a:pt x="1218" y="581"/>
                        <a:pt x="1231" y="537"/>
                        <a:pt x="1233" y="464"/>
                      </a:cubicBezTo>
                      <a:cubicBezTo>
                        <a:pt x="1244" y="199"/>
                        <a:pt x="1255" y="221"/>
                        <a:pt x="1185" y="21"/>
                      </a:cubicBezTo>
                      <a:cubicBezTo>
                        <a:pt x="1146" y="37"/>
                        <a:pt x="1165" y="39"/>
                        <a:pt x="1132" y="59"/>
                      </a:cubicBezTo>
                      <a:cubicBezTo>
                        <a:pt x="1111" y="71"/>
                        <a:pt x="1089" y="73"/>
                        <a:pt x="1062" y="75"/>
                      </a:cubicBezTo>
                      <a:cubicBezTo>
                        <a:pt x="1049" y="161"/>
                        <a:pt x="1005" y="207"/>
                        <a:pt x="911" y="210"/>
                      </a:cubicBezTo>
                      <a:cubicBezTo>
                        <a:pt x="507" y="222"/>
                        <a:pt x="717" y="146"/>
                        <a:pt x="547" y="148"/>
                      </a:cubicBezTo>
                      <a:cubicBezTo>
                        <a:pt x="416" y="150"/>
                        <a:pt x="292" y="176"/>
                        <a:pt x="277" y="0"/>
                      </a:cubicBezTo>
                      <a:cubicBezTo>
                        <a:pt x="170" y="89"/>
                        <a:pt x="194" y="293"/>
                        <a:pt x="200" y="456"/>
                      </a:cubicBezTo>
                      <a:cubicBezTo>
                        <a:pt x="202" y="526"/>
                        <a:pt x="220" y="585"/>
                        <a:pt x="132" y="565"/>
                      </a:cubicBezTo>
                      <a:cubicBezTo>
                        <a:pt x="108" y="523"/>
                        <a:pt x="116" y="475"/>
                        <a:pt x="111" y="417"/>
                      </a:cubicBezTo>
                      <a:cubicBezTo>
                        <a:pt x="77" y="422"/>
                        <a:pt x="66" y="439"/>
                        <a:pt x="41" y="461"/>
                      </a:cubicBezTo>
                      <a:lnTo>
                        <a:pt x="28" y="283"/>
                      </a:lnTo>
                      <a:close/>
                    </a:path>
                  </a:pathLst>
                </a:custGeom>
                <a:solidFill>
                  <a:srgbClr val="FEB2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96" name="Freeform 378">
                  <a:extLst>
                    <a:ext uri="{FF2B5EF4-FFF2-40B4-BE49-F238E27FC236}">
                      <a16:creationId xmlns:a16="http://schemas.microsoft.com/office/drawing/2014/main" id="{0D8DA077-C6D8-4DBC-83E6-85B216B33DA0}"/>
                    </a:ext>
                  </a:extLst>
                </p:cNvPr>
                <p:cNvSpPr>
                  <a:spLocks/>
                </p:cNvSpPr>
                <p:nvPr/>
              </p:nvSpPr>
              <p:spPr bwMode="auto">
                <a:xfrm>
                  <a:off x="617538" y="1352933"/>
                  <a:ext cx="469900" cy="392113"/>
                </a:xfrm>
                <a:custGeom>
                  <a:avLst/>
                  <a:gdLst>
                    <a:gd name="T0" fmla="*/ 47 w 1438"/>
                    <a:gd name="T1" fmla="*/ 896 h 1198"/>
                    <a:gd name="T2" fmla="*/ 60 w 1438"/>
                    <a:gd name="T3" fmla="*/ 1074 h 1198"/>
                    <a:gd name="T4" fmla="*/ 130 w 1438"/>
                    <a:gd name="T5" fmla="*/ 1030 h 1198"/>
                    <a:gd name="T6" fmla="*/ 151 w 1438"/>
                    <a:gd name="T7" fmla="*/ 1178 h 1198"/>
                    <a:gd name="T8" fmla="*/ 219 w 1438"/>
                    <a:gd name="T9" fmla="*/ 1069 h 1198"/>
                    <a:gd name="T10" fmla="*/ 296 w 1438"/>
                    <a:gd name="T11" fmla="*/ 613 h 1198"/>
                    <a:gd name="T12" fmla="*/ 566 w 1438"/>
                    <a:gd name="T13" fmla="*/ 761 h 1198"/>
                    <a:gd name="T14" fmla="*/ 930 w 1438"/>
                    <a:gd name="T15" fmla="*/ 823 h 1198"/>
                    <a:gd name="T16" fmla="*/ 1081 w 1438"/>
                    <a:gd name="T17" fmla="*/ 688 h 1198"/>
                    <a:gd name="T18" fmla="*/ 1151 w 1438"/>
                    <a:gd name="T19" fmla="*/ 672 h 1198"/>
                    <a:gd name="T20" fmla="*/ 1204 w 1438"/>
                    <a:gd name="T21" fmla="*/ 634 h 1198"/>
                    <a:gd name="T22" fmla="*/ 1252 w 1438"/>
                    <a:gd name="T23" fmla="*/ 1077 h 1198"/>
                    <a:gd name="T24" fmla="*/ 1320 w 1438"/>
                    <a:gd name="T25" fmla="*/ 1179 h 1198"/>
                    <a:gd name="T26" fmla="*/ 1339 w 1438"/>
                    <a:gd name="T27" fmla="*/ 1035 h 1198"/>
                    <a:gd name="T28" fmla="*/ 1412 w 1438"/>
                    <a:gd name="T29" fmla="*/ 1081 h 1198"/>
                    <a:gd name="T30" fmla="*/ 1424 w 1438"/>
                    <a:gd name="T31" fmla="*/ 913 h 1198"/>
                    <a:gd name="T32" fmla="*/ 1418 w 1438"/>
                    <a:gd name="T33" fmla="*/ 579 h 1198"/>
                    <a:gd name="T34" fmla="*/ 1383 w 1438"/>
                    <a:gd name="T35" fmla="*/ 448 h 1198"/>
                    <a:gd name="T36" fmla="*/ 1365 w 1438"/>
                    <a:gd name="T37" fmla="*/ 312 h 1198"/>
                    <a:gd name="T38" fmla="*/ 1263 w 1438"/>
                    <a:gd name="T39" fmla="*/ 252 h 1198"/>
                    <a:gd name="T40" fmla="*/ 1205 w 1438"/>
                    <a:gd name="T41" fmla="*/ 143 h 1198"/>
                    <a:gd name="T42" fmla="*/ 929 w 1438"/>
                    <a:gd name="T43" fmla="*/ 76 h 1198"/>
                    <a:gd name="T44" fmla="*/ 693 w 1438"/>
                    <a:gd name="T45" fmla="*/ 2 h 1198"/>
                    <a:gd name="T46" fmla="*/ 474 w 1438"/>
                    <a:gd name="T47" fmla="*/ 94 h 1198"/>
                    <a:gd name="T48" fmla="*/ 196 w 1438"/>
                    <a:gd name="T49" fmla="*/ 273 h 1198"/>
                    <a:gd name="T50" fmla="*/ 154 w 1438"/>
                    <a:gd name="T51" fmla="*/ 285 h 1198"/>
                    <a:gd name="T52" fmla="*/ 117 w 1438"/>
                    <a:gd name="T53" fmla="*/ 298 h 1198"/>
                    <a:gd name="T54" fmla="*/ 69 w 1438"/>
                    <a:gd name="T55" fmla="*/ 507 h 1198"/>
                    <a:gd name="T56" fmla="*/ 44 w 1438"/>
                    <a:gd name="T57" fmla="*/ 688 h 1198"/>
                    <a:gd name="T58" fmla="*/ 47 w 1438"/>
                    <a:gd name="T59" fmla="*/ 896 h 1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38" h="1198">
                      <a:moveTo>
                        <a:pt x="47" y="896"/>
                      </a:moveTo>
                      <a:lnTo>
                        <a:pt x="60" y="1074"/>
                      </a:lnTo>
                      <a:cubicBezTo>
                        <a:pt x="85" y="1052"/>
                        <a:pt x="96" y="1035"/>
                        <a:pt x="130" y="1030"/>
                      </a:cubicBezTo>
                      <a:cubicBezTo>
                        <a:pt x="135" y="1088"/>
                        <a:pt x="127" y="1136"/>
                        <a:pt x="151" y="1178"/>
                      </a:cubicBezTo>
                      <a:cubicBezTo>
                        <a:pt x="239" y="1198"/>
                        <a:pt x="221" y="1139"/>
                        <a:pt x="219" y="1069"/>
                      </a:cubicBezTo>
                      <a:cubicBezTo>
                        <a:pt x="213" y="906"/>
                        <a:pt x="189" y="702"/>
                        <a:pt x="296" y="613"/>
                      </a:cubicBezTo>
                      <a:cubicBezTo>
                        <a:pt x="311" y="789"/>
                        <a:pt x="435" y="763"/>
                        <a:pt x="566" y="761"/>
                      </a:cubicBezTo>
                      <a:cubicBezTo>
                        <a:pt x="736" y="759"/>
                        <a:pt x="526" y="835"/>
                        <a:pt x="930" y="823"/>
                      </a:cubicBezTo>
                      <a:cubicBezTo>
                        <a:pt x="1024" y="820"/>
                        <a:pt x="1068" y="774"/>
                        <a:pt x="1081" y="688"/>
                      </a:cubicBezTo>
                      <a:cubicBezTo>
                        <a:pt x="1108" y="686"/>
                        <a:pt x="1130" y="684"/>
                        <a:pt x="1151" y="672"/>
                      </a:cubicBezTo>
                      <a:cubicBezTo>
                        <a:pt x="1184" y="652"/>
                        <a:pt x="1165" y="650"/>
                        <a:pt x="1204" y="634"/>
                      </a:cubicBezTo>
                      <a:cubicBezTo>
                        <a:pt x="1274" y="834"/>
                        <a:pt x="1263" y="812"/>
                        <a:pt x="1252" y="1077"/>
                      </a:cubicBezTo>
                      <a:cubicBezTo>
                        <a:pt x="1250" y="1150"/>
                        <a:pt x="1237" y="1194"/>
                        <a:pt x="1320" y="1179"/>
                      </a:cubicBezTo>
                      <a:cubicBezTo>
                        <a:pt x="1342" y="1140"/>
                        <a:pt x="1339" y="1091"/>
                        <a:pt x="1339" y="1035"/>
                      </a:cubicBezTo>
                      <a:cubicBezTo>
                        <a:pt x="1386" y="1045"/>
                        <a:pt x="1381" y="1060"/>
                        <a:pt x="1412" y="1081"/>
                      </a:cubicBezTo>
                      <a:cubicBezTo>
                        <a:pt x="1413" y="1045"/>
                        <a:pt x="1410" y="934"/>
                        <a:pt x="1424" y="913"/>
                      </a:cubicBezTo>
                      <a:cubicBezTo>
                        <a:pt x="1411" y="804"/>
                        <a:pt x="1438" y="698"/>
                        <a:pt x="1418" y="579"/>
                      </a:cubicBezTo>
                      <a:cubicBezTo>
                        <a:pt x="1410" y="537"/>
                        <a:pt x="1387" y="478"/>
                        <a:pt x="1383" y="448"/>
                      </a:cubicBezTo>
                      <a:cubicBezTo>
                        <a:pt x="1376" y="398"/>
                        <a:pt x="1404" y="372"/>
                        <a:pt x="1365" y="312"/>
                      </a:cubicBezTo>
                      <a:cubicBezTo>
                        <a:pt x="1336" y="266"/>
                        <a:pt x="1315" y="271"/>
                        <a:pt x="1263" y="252"/>
                      </a:cubicBezTo>
                      <a:cubicBezTo>
                        <a:pt x="1207" y="231"/>
                        <a:pt x="1242" y="198"/>
                        <a:pt x="1205" y="143"/>
                      </a:cubicBezTo>
                      <a:cubicBezTo>
                        <a:pt x="1141" y="51"/>
                        <a:pt x="1049" y="98"/>
                        <a:pt x="929" y="76"/>
                      </a:cubicBezTo>
                      <a:cubicBezTo>
                        <a:pt x="872" y="45"/>
                        <a:pt x="967" y="2"/>
                        <a:pt x="693" y="2"/>
                      </a:cubicBezTo>
                      <a:cubicBezTo>
                        <a:pt x="578" y="2"/>
                        <a:pt x="510" y="0"/>
                        <a:pt x="474" y="94"/>
                      </a:cubicBezTo>
                      <a:cubicBezTo>
                        <a:pt x="312" y="99"/>
                        <a:pt x="173" y="75"/>
                        <a:pt x="196" y="273"/>
                      </a:cubicBezTo>
                      <a:cubicBezTo>
                        <a:pt x="167" y="289"/>
                        <a:pt x="206" y="272"/>
                        <a:pt x="154" y="285"/>
                      </a:cubicBezTo>
                      <a:cubicBezTo>
                        <a:pt x="138" y="289"/>
                        <a:pt x="129" y="292"/>
                        <a:pt x="117" y="298"/>
                      </a:cubicBezTo>
                      <a:cubicBezTo>
                        <a:pt x="0" y="357"/>
                        <a:pt x="70" y="488"/>
                        <a:pt x="69" y="507"/>
                      </a:cubicBezTo>
                      <a:cubicBezTo>
                        <a:pt x="67" y="556"/>
                        <a:pt x="45" y="615"/>
                        <a:pt x="44" y="688"/>
                      </a:cubicBezTo>
                      <a:cubicBezTo>
                        <a:pt x="44" y="756"/>
                        <a:pt x="53" y="829"/>
                        <a:pt x="47" y="896"/>
                      </a:cubicBezTo>
                      <a:close/>
                    </a:path>
                  </a:pathLst>
                </a:custGeom>
                <a:solidFill>
                  <a:schemeClr val="tx2">
                    <a:lumMod val="85000"/>
                    <a:lumOff val="1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97" name="Freeform 387">
                  <a:extLst>
                    <a:ext uri="{FF2B5EF4-FFF2-40B4-BE49-F238E27FC236}">
                      <a16:creationId xmlns:a16="http://schemas.microsoft.com/office/drawing/2014/main" id="{4B64054B-C508-4E6A-A15C-07E8B821BB16}"/>
                    </a:ext>
                  </a:extLst>
                </p:cNvPr>
                <p:cNvSpPr>
                  <a:spLocks/>
                </p:cNvSpPr>
                <p:nvPr/>
              </p:nvSpPr>
              <p:spPr bwMode="auto">
                <a:xfrm>
                  <a:off x="796926" y="2167320"/>
                  <a:ext cx="117475" cy="1012825"/>
                </a:xfrm>
                <a:custGeom>
                  <a:avLst/>
                  <a:gdLst>
                    <a:gd name="T0" fmla="*/ 7 w 359"/>
                    <a:gd name="T1" fmla="*/ 1794 h 3089"/>
                    <a:gd name="T2" fmla="*/ 0 w 359"/>
                    <a:gd name="T3" fmla="*/ 2272 h 3089"/>
                    <a:gd name="T4" fmla="*/ 10 w 359"/>
                    <a:gd name="T5" fmla="*/ 2772 h 3089"/>
                    <a:gd name="T6" fmla="*/ 195 w 359"/>
                    <a:gd name="T7" fmla="*/ 2967 h 3089"/>
                    <a:gd name="T8" fmla="*/ 340 w 359"/>
                    <a:gd name="T9" fmla="*/ 2780 h 3089"/>
                    <a:gd name="T10" fmla="*/ 348 w 359"/>
                    <a:gd name="T11" fmla="*/ 3089 h 3089"/>
                    <a:gd name="T12" fmla="*/ 359 w 359"/>
                    <a:gd name="T13" fmla="*/ 2281 h 3089"/>
                    <a:gd name="T14" fmla="*/ 352 w 359"/>
                    <a:gd name="T15" fmla="*/ 1920 h 3089"/>
                    <a:gd name="T16" fmla="*/ 252 w 359"/>
                    <a:gd name="T17" fmla="*/ 461 h 3089"/>
                    <a:gd name="T18" fmla="*/ 274 w 359"/>
                    <a:gd name="T19" fmla="*/ 355 h 3089"/>
                    <a:gd name="T20" fmla="*/ 292 w 359"/>
                    <a:gd name="T21" fmla="*/ 178 h 3089"/>
                    <a:gd name="T22" fmla="*/ 184 w 359"/>
                    <a:gd name="T23" fmla="*/ 0 h 3089"/>
                    <a:gd name="T24" fmla="*/ 87 w 359"/>
                    <a:gd name="T25" fmla="*/ 159 h 3089"/>
                    <a:gd name="T26" fmla="*/ 82 w 359"/>
                    <a:gd name="T27" fmla="*/ 328 h 3089"/>
                    <a:gd name="T28" fmla="*/ 97 w 359"/>
                    <a:gd name="T29" fmla="*/ 548 h 3089"/>
                    <a:gd name="T30" fmla="*/ 7 w 359"/>
                    <a:gd name="T31" fmla="*/ 1794 h 30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9" h="3089">
                      <a:moveTo>
                        <a:pt x="7" y="1794"/>
                      </a:moveTo>
                      <a:lnTo>
                        <a:pt x="0" y="2272"/>
                      </a:lnTo>
                      <a:lnTo>
                        <a:pt x="10" y="2772"/>
                      </a:lnTo>
                      <a:cubicBezTo>
                        <a:pt x="47" y="2794"/>
                        <a:pt x="166" y="2955"/>
                        <a:pt x="195" y="2967"/>
                      </a:cubicBezTo>
                      <a:cubicBezTo>
                        <a:pt x="234" y="2925"/>
                        <a:pt x="309" y="2810"/>
                        <a:pt x="340" y="2780"/>
                      </a:cubicBezTo>
                      <a:lnTo>
                        <a:pt x="348" y="3089"/>
                      </a:lnTo>
                      <a:lnTo>
                        <a:pt x="359" y="2281"/>
                      </a:lnTo>
                      <a:lnTo>
                        <a:pt x="352" y="1920"/>
                      </a:lnTo>
                      <a:cubicBezTo>
                        <a:pt x="356" y="1815"/>
                        <a:pt x="270" y="726"/>
                        <a:pt x="252" y="461"/>
                      </a:cubicBezTo>
                      <a:cubicBezTo>
                        <a:pt x="248" y="396"/>
                        <a:pt x="244" y="399"/>
                        <a:pt x="274" y="355"/>
                      </a:cubicBezTo>
                      <a:cubicBezTo>
                        <a:pt x="343" y="252"/>
                        <a:pt x="357" y="286"/>
                        <a:pt x="292" y="178"/>
                      </a:cubicBezTo>
                      <a:cubicBezTo>
                        <a:pt x="266" y="134"/>
                        <a:pt x="213" y="32"/>
                        <a:pt x="184" y="0"/>
                      </a:cubicBezTo>
                      <a:cubicBezTo>
                        <a:pt x="154" y="34"/>
                        <a:pt x="112" y="116"/>
                        <a:pt x="87" y="159"/>
                      </a:cubicBezTo>
                      <a:cubicBezTo>
                        <a:pt x="32" y="253"/>
                        <a:pt x="21" y="237"/>
                        <a:pt x="82" y="328"/>
                      </a:cubicBezTo>
                      <a:cubicBezTo>
                        <a:pt x="127" y="393"/>
                        <a:pt x="104" y="460"/>
                        <a:pt x="97" y="548"/>
                      </a:cubicBezTo>
                      <a:lnTo>
                        <a:pt x="7" y="1794"/>
                      </a:lnTo>
                      <a:close/>
                    </a:path>
                  </a:pathLst>
                </a:custGeom>
                <a:solidFill>
                  <a:srgbClr val="E236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98" name="Freeform 393">
                  <a:extLst>
                    <a:ext uri="{FF2B5EF4-FFF2-40B4-BE49-F238E27FC236}">
                      <a16:creationId xmlns:a16="http://schemas.microsoft.com/office/drawing/2014/main" id="{D530FDDB-EFC4-4937-88AC-5549170C31A9}"/>
                    </a:ext>
                  </a:extLst>
                </p:cNvPr>
                <p:cNvSpPr>
                  <a:spLocks/>
                </p:cNvSpPr>
                <p:nvPr/>
              </p:nvSpPr>
              <p:spPr bwMode="auto">
                <a:xfrm>
                  <a:off x="628651" y="2045083"/>
                  <a:ext cx="169863" cy="866775"/>
                </a:xfrm>
                <a:custGeom>
                  <a:avLst/>
                  <a:gdLst>
                    <a:gd name="T0" fmla="*/ 47 w 521"/>
                    <a:gd name="T1" fmla="*/ 161 h 2644"/>
                    <a:gd name="T2" fmla="*/ 5 w 521"/>
                    <a:gd name="T3" fmla="*/ 402 h 2644"/>
                    <a:gd name="T4" fmla="*/ 33 w 521"/>
                    <a:gd name="T5" fmla="*/ 654 h 2644"/>
                    <a:gd name="T6" fmla="*/ 283 w 521"/>
                    <a:gd name="T7" fmla="*/ 755 h 2644"/>
                    <a:gd name="T8" fmla="*/ 76 w 521"/>
                    <a:gd name="T9" fmla="*/ 868 h 2644"/>
                    <a:gd name="T10" fmla="*/ 514 w 521"/>
                    <a:gd name="T11" fmla="*/ 2644 h 2644"/>
                    <a:gd name="T12" fmla="*/ 521 w 521"/>
                    <a:gd name="T13" fmla="*/ 2166 h 2644"/>
                    <a:gd name="T14" fmla="*/ 513 w 521"/>
                    <a:gd name="T15" fmla="*/ 1874 h 2644"/>
                    <a:gd name="T16" fmla="*/ 350 w 521"/>
                    <a:gd name="T17" fmla="*/ 489 h 2644"/>
                    <a:gd name="T18" fmla="*/ 363 w 521"/>
                    <a:gd name="T19" fmla="*/ 30 h 2644"/>
                    <a:gd name="T20" fmla="*/ 380 w 521"/>
                    <a:gd name="T21" fmla="*/ 0 h 2644"/>
                    <a:gd name="T22" fmla="*/ 47 w 521"/>
                    <a:gd name="T23" fmla="*/ 161 h 2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21" h="2644">
                      <a:moveTo>
                        <a:pt x="47" y="161"/>
                      </a:moveTo>
                      <a:cubicBezTo>
                        <a:pt x="31" y="223"/>
                        <a:pt x="0" y="223"/>
                        <a:pt x="5" y="402"/>
                      </a:cubicBezTo>
                      <a:cubicBezTo>
                        <a:pt x="6" y="463"/>
                        <a:pt x="5" y="610"/>
                        <a:pt x="33" y="654"/>
                      </a:cubicBezTo>
                      <a:cubicBezTo>
                        <a:pt x="78" y="695"/>
                        <a:pt x="226" y="714"/>
                        <a:pt x="283" y="755"/>
                      </a:cubicBezTo>
                      <a:lnTo>
                        <a:pt x="76" y="868"/>
                      </a:lnTo>
                      <a:lnTo>
                        <a:pt x="514" y="2644"/>
                      </a:lnTo>
                      <a:lnTo>
                        <a:pt x="521" y="2166"/>
                      </a:lnTo>
                      <a:cubicBezTo>
                        <a:pt x="512" y="2084"/>
                        <a:pt x="516" y="1963"/>
                        <a:pt x="513" y="1874"/>
                      </a:cubicBezTo>
                      <a:cubicBezTo>
                        <a:pt x="503" y="1632"/>
                        <a:pt x="437" y="691"/>
                        <a:pt x="350" y="489"/>
                      </a:cubicBezTo>
                      <a:cubicBezTo>
                        <a:pt x="271" y="305"/>
                        <a:pt x="259" y="183"/>
                        <a:pt x="363" y="30"/>
                      </a:cubicBezTo>
                      <a:cubicBezTo>
                        <a:pt x="381" y="3"/>
                        <a:pt x="368" y="27"/>
                        <a:pt x="380" y="0"/>
                      </a:cubicBezTo>
                      <a:cubicBezTo>
                        <a:pt x="260" y="37"/>
                        <a:pt x="140" y="105"/>
                        <a:pt x="47" y="161"/>
                      </a:cubicBezTo>
                      <a:close/>
                    </a:path>
                  </a:pathLst>
                </a:custGeom>
                <a:solidFill>
                  <a:srgbClr val="C77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99" name="Freeform 394">
                  <a:extLst>
                    <a:ext uri="{FF2B5EF4-FFF2-40B4-BE49-F238E27FC236}">
                      <a16:creationId xmlns:a16="http://schemas.microsoft.com/office/drawing/2014/main" id="{86F03C6C-3185-4FFD-AD6E-B946927EFFCA}"/>
                    </a:ext>
                  </a:extLst>
                </p:cNvPr>
                <p:cNvSpPr>
                  <a:spLocks/>
                </p:cNvSpPr>
                <p:nvPr/>
              </p:nvSpPr>
              <p:spPr bwMode="auto">
                <a:xfrm>
                  <a:off x="912813" y="2046670"/>
                  <a:ext cx="169863" cy="868363"/>
                </a:xfrm>
                <a:custGeom>
                  <a:avLst/>
                  <a:gdLst>
                    <a:gd name="T0" fmla="*/ 0 w 521"/>
                    <a:gd name="T1" fmla="*/ 2288 h 2649"/>
                    <a:gd name="T2" fmla="*/ 7 w 521"/>
                    <a:gd name="T3" fmla="*/ 2649 h 2649"/>
                    <a:gd name="T4" fmla="*/ 449 w 521"/>
                    <a:gd name="T5" fmla="*/ 864 h 2649"/>
                    <a:gd name="T6" fmla="*/ 242 w 521"/>
                    <a:gd name="T7" fmla="*/ 752 h 2649"/>
                    <a:gd name="T8" fmla="*/ 492 w 521"/>
                    <a:gd name="T9" fmla="*/ 648 h 2649"/>
                    <a:gd name="T10" fmla="*/ 520 w 521"/>
                    <a:gd name="T11" fmla="*/ 398 h 2649"/>
                    <a:gd name="T12" fmla="*/ 477 w 521"/>
                    <a:gd name="T13" fmla="*/ 159 h 2649"/>
                    <a:gd name="T14" fmla="*/ 152 w 521"/>
                    <a:gd name="T15" fmla="*/ 0 h 2649"/>
                    <a:gd name="T16" fmla="*/ 241 w 521"/>
                    <a:gd name="T17" fmla="*/ 237 h 2649"/>
                    <a:gd name="T18" fmla="*/ 174 w 521"/>
                    <a:gd name="T19" fmla="*/ 501 h 2649"/>
                    <a:gd name="T20" fmla="*/ 114 w 521"/>
                    <a:gd name="T21" fmla="*/ 771 h 2649"/>
                    <a:gd name="T22" fmla="*/ 77 w 521"/>
                    <a:gd name="T23" fmla="*/ 1065 h 2649"/>
                    <a:gd name="T24" fmla="*/ 23 w 521"/>
                    <a:gd name="T25" fmla="*/ 1661 h 2649"/>
                    <a:gd name="T26" fmla="*/ 0 w 521"/>
                    <a:gd name="T27" fmla="*/ 2288 h 26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21" h="2649">
                      <a:moveTo>
                        <a:pt x="0" y="2288"/>
                      </a:moveTo>
                      <a:lnTo>
                        <a:pt x="7" y="2649"/>
                      </a:lnTo>
                      <a:lnTo>
                        <a:pt x="449" y="864"/>
                      </a:lnTo>
                      <a:lnTo>
                        <a:pt x="242" y="752"/>
                      </a:lnTo>
                      <a:cubicBezTo>
                        <a:pt x="294" y="708"/>
                        <a:pt x="451" y="694"/>
                        <a:pt x="492" y="648"/>
                      </a:cubicBezTo>
                      <a:cubicBezTo>
                        <a:pt x="520" y="609"/>
                        <a:pt x="519" y="455"/>
                        <a:pt x="520" y="398"/>
                      </a:cubicBezTo>
                      <a:cubicBezTo>
                        <a:pt x="521" y="289"/>
                        <a:pt x="508" y="241"/>
                        <a:pt x="477" y="159"/>
                      </a:cubicBezTo>
                      <a:cubicBezTo>
                        <a:pt x="414" y="118"/>
                        <a:pt x="234" y="18"/>
                        <a:pt x="152" y="0"/>
                      </a:cubicBezTo>
                      <a:cubicBezTo>
                        <a:pt x="185" y="65"/>
                        <a:pt x="240" y="101"/>
                        <a:pt x="241" y="237"/>
                      </a:cubicBezTo>
                      <a:cubicBezTo>
                        <a:pt x="241" y="327"/>
                        <a:pt x="207" y="430"/>
                        <a:pt x="174" y="501"/>
                      </a:cubicBezTo>
                      <a:cubicBezTo>
                        <a:pt x="121" y="615"/>
                        <a:pt x="132" y="627"/>
                        <a:pt x="114" y="771"/>
                      </a:cubicBezTo>
                      <a:cubicBezTo>
                        <a:pt x="101" y="869"/>
                        <a:pt x="89" y="966"/>
                        <a:pt x="77" y="1065"/>
                      </a:cubicBezTo>
                      <a:cubicBezTo>
                        <a:pt x="54" y="1260"/>
                        <a:pt x="36" y="1463"/>
                        <a:pt x="23" y="1661"/>
                      </a:cubicBezTo>
                      <a:lnTo>
                        <a:pt x="0" y="2288"/>
                      </a:lnTo>
                      <a:close/>
                    </a:path>
                  </a:pathLst>
                </a:custGeom>
                <a:solidFill>
                  <a:srgbClr val="C77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400" name="Freeform 411">
                  <a:extLst>
                    <a:ext uri="{FF2B5EF4-FFF2-40B4-BE49-F238E27FC236}">
                      <a16:creationId xmlns:a16="http://schemas.microsoft.com/office/drawing/2014/main" id="{5C3F21EF-3C75-4110-AB0E-E08EFEDD7D9A}"/>
                    </a:ext>
                  </a:extLst>
                </p:cNvPr>
                <p:cNvSpPr>
                  <a:spLocks/>
                </p:cNvSpPr>
                <p:nvPr/>
              </p:nvSpPr>
              <p:spPr bwMode="auto">
                <a:xfrm>
                  <a:off x="371476" y="3286508"/>
                  <a:ext cx="171450" cy="271463"/>
                </a:xfrm>
                <a:custGeom>
                  <a:avLst/>
                  <a:gdLst>
                    <a:gd name="T0" fmla="*/ 275 w 523"/>
                    <a:gd name="T1" fmla="*/ 330 h 826"/>
                    <a:gd name="T2" fmla="*/ 339 w 523"/>
                    <a:gd name="T3" fmla="*/ 387 h 826"/>
                    <a:gd name="T4" fmla="*/ 481 w 523"/>
                    <a:gd name="T5" fmla="*/ 586 h 826"/>
                    <a:gd name="T6" fmla="*/ 418 w 523"/>
                    <a:gd name="T7" fmla="*/ 3 h 826"/>
                    <a:gd name="T8" fmla="*/ 30 w 523"/>
                    <a:gd name="T9" fmla="*/ 0 h 826"/>
                    <a:gd name="T10" fmla="*/ 135 w 523"/>
                    <a:gd name="T11" fmla="*/ 590 h 826"/>
                    <a:gd name="T12" fmla="*/ 251 w 523"/>
                    <a:gd name="T13" fmla="*/ 712 h 826"/>
                    <a:gd name="T14" fmla="*/ 375 w 523"/>
                    <a:gd name="T15" fmla="*/ 818 h 826"/>
                    <a:gd name="T16" fmla="*/ 423 w 523"/>
                    <a:gd name="T17" fmla="*/ 746 h 826"/>
                    <a:gd name="T18" fmla="*/ 375 w 523"/>
                    <a:gd name="T19" fmla="*/ 673 h 826"/>
                    <a:gd name="T20" fmla="*/ 275 w 523"/>
                    <a:gd name="T21" fmla="*/ 330 h 8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3" h="826">
                      <a:moveTo>
                        <a:pt x="275" y="330"/>
                      </a:moveTo>
                      <a:cubicBezTo>
                        <a:pt x="328" y="324"/>
                        <a:pt x="324" y="335"/>
                        <a:pt x="339" y="387"/>
                      </a:cubicBezTo>
                      <a:cubicBezTo>
                        <a:pt x="359" y="461"/>
                        <a:pt x="392" y="605"/>
                        <a:pt x="481" y="586"/>
                      </a:cubicBezTo>
                      <a:cubicBezTo>
                        <a:pt x="523" y="481"/>
                        <a:pt x="405" y="330"/>
                        <a:pt x="418" y="3"/>
                      </a:cubicBezTo>
                      <a:lnTo>
                        <a:pt x="30" y="0"/>
                      </a:lnTo>
                      <a:cubicBezTo>
                        <a:pt x="0" y="194"/>
                        <a:pt x="29" y="428"/>
                        <a:pt x="135" y="590"/>
                      </a:cubicBezTo>
                      <a:cubicBezTo>
                        <a:pt x="172" y="648"/>
                        <a:pt x="207" y="664"/>
                        <a:pt x="251" y="712"/>
                      </a:cubicBezTo>
                      <a:cubicBezTo>
                        <a:pt x="284" y="748"/>
                        <a:pt x="317" y="826"/>
                        <a:pt x="375" y="818"/>
                      </a:cubicBezTo>
                      <a:cubicBezTo>
                        <a:pt x="406" y="813"/>
                        <a:pt x="430" y="785"/>
                        <a:pt x="423" y="746"/>
                      </a:cubicBezTo>
                      <a:cubicBezTo>
                        <a:pt x="419" y="727"/>
                        <a:pt x="387" y="689"/>
                        <a:pt x="375" y="673"/>
                      </a:cubicBezTo>
                      <a:cubicBezTo>
                        <a:pt x="326" y="606"/>
                        <a:pt x="223" y="438"/>
                        <a:pt x="275" y="330"/>
                      </a:cubicBezTo>
                      <a:close/>
                    </a:path>
                  </a:pathLst>
                </a:custGeom>
                <a:solidFill>
                  <a:srgbClr val="FEB2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401" name="Freeform 414">
                  <a:extLst>
                    <a:ext uri="{FF2B5EF4-FFF2-40B4-BE49-F238E27FC236}">
                      <a16:creationId xmlns:a16="http://schemas.microsoft.com/office/drawing/2014/main" id="{2C16C495-7F17-4894-8806-B06D775BCB33}"/>
                    </a:ext>
                  </a:extLst>
                </p:cNvPr>
                <p:cNvSpPr>
                  <a:spLocks/>
                </p:cNvSpPr>
                <p:nvPr/>
              </p:nvSpPr>
              <p:spPr bwMode="auto">
                <a:xfrm>
                  <a:off x="582613" y="4942270"/>
                  <a:ext cx="238125" cy="128588"/>
                </a:xfrm>
                <a:custGeom>
                  <a:avLst/>
                  <a:gdLst>
                    <a:gd name="T0" fmla="*/ 22 w 727"/>
                    <a:gd name="T1" fmla="*/ 65 h 394"/>
                    <a:gd name="T2" fmla="*/ 15 w 727"/>
                    <a:gd name="T3" fmla="*/ 78 h 394"/>
                    <a:gd name="T4" fmla="*/ 2 w 727"/>
                    <a:gd name="T5" fmla="*/ 153 h 394"/>
                    <a:gd name="T6" fmla="*/ 18 w 727"/>
                    <a:gd name="T7" fmla="*/ 304 h 394"/>
                    <a:gd name="T8" fmla="*/ 165 w 727"/>
                    <a:gd name="T9" fmla="*/ 365 h 394"/>
                    <a:gd name="T10" fmla="*/ 714 w 727"/>
                    <a:gd name="T11" fmla="*/ 312 h 394"/>
                    <a:gd name="T12" fmla="*/ 717 w 727"/>
                    <a:gd name="T13" fmla="*/ 159 h 394"/>
                    <a:gd name="T14" fmla="*/ 711 w 727"/>
                    <a:gd name="T15" fmla="*/ 68 h 394"/>
                    <a:gd name="T16" fmla="*/ 705 w 727"/>
                    <a:gd name="T17" fmla="*/ 64 h 394"/>
                    <a:gd name="T18" fmla="*/ 552 w 727"/>
                    <a:gd name="T19" fmla="*/ 13 h 394"/>
                    <a:gd name="T20" fmla="*/ 28 w 727"/>
                    <a:gd name="T21" fmla="*/ 87 h 394"/>
                    <a:gd name="T22" fmla="*/ 22 w 727"/>
                    <a:gd name="T23" fmla="*/ 65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27" h="394">
                      <a:moveTo>
                        <a:pt x="22" y="65"/>
                      </a:moveTo>
                      <a:lnTo>
                        <a:pt x="15" y="78"/>
                      </a:lnTo>
                      <a:cubicBezTo>
                        <a:pt x="0" y="110"/>
                        <a:pt x="1" y="115"/>
                        <a:pt x="2" y="153"/>
                      </a:cubicBezTo>
                      <a:cubicBezTo>
                        <a:pt x="4" y="205"/>
                        <a:pt x="12" y="200"/>
                        <a:pt x="18" y="304"/>
                      </a:cubicBezTo>
                      <a:cubicBezTo>
                        <a:pt x="60" y="323"/>
                        <a:pt x="22" y="335"/>
                        <a:pt x="165" y="365"/>
                      </a:cubicBezTo>
                      <a:cubicBezTo>
                        <a:pt x="290" y="391"/>
                        <a:pt x="662" y="394"/>
                        <a:pt x="714" y="312"/>
                      </a:cubicBezTo>
                      <a:cubicBezTo>
                        <a:pt x="727" y="271"/>
                        <a:pt x="717" y="208"/>
                        <a:pt x="717" y="159"/>
                      </a:cubicBezTo>
                      <a:lnTo>
                        <a:pt x="711" y="68"/>
                      </a:lnTo>
                      <a:cubicBezTo>
                        <a:pt x="708" y="67"/>
                        <a:pt x="706" y="65"/>
                        <a:pt x="705" y="64"/>
                      </a:cubicBezTo>
                      <a:lnTo>
                        <a:pt x="552" y="13"/>
                      </a:lnTo>
                      <a:cubicBezTo>
                        <a:pt x="468" y="0"/>
                        <a:pt x="89" y="24"/>
                        <a:pt x="28" y="87"/>
                      </a:cubicBezTo>
                      <a:lnTo>
                        <a:pt x="22" y="65"/>
                      </a:lnTo>
                      <a:close/>
                    </a:path>
                  </a:pathLst>
                </a:custGeom>
                <a:solidFill>
                  <a:srgbClr val="514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402" name="Freeform 415">
                  <a:extLst>
                    <a:ext uri="{FF2B5EF4-FFF2-40B4-BE49-F238E27FC236}">
                      <a16:creationId xmlns:a16="http://schemas.microsoft.com/office/drawing/2014/main" id="{B641184B-6831-437A-8349-FBF647047C51}"/>
                    </a:ext>
                  </a:extLst>
                </p:cNvPr>
                <p:cNvSpPr>
                  <a:spLocks/>
                </p:cNvSpPr>
                <p:nvPr/>
              </p:nvSpPr>
              <p:spPr bwMode="auto">
                <a:xfrm>
                  <a:off x="881063" y="4937508"/>
                  <a:ext cx="244475" cy="133350"/>
                </a:xfrm>
                <a:custGeom>
                  <a:avLst/>
                  <a:gdLst>
                    <a:gd name="T0" fmla="*/ 43 w 746"/>
                    <a:gd name="T1" fmla="*/ 51 h 407"/>
                    <a:gd name="T2" fmla="*/ 32 w 746"/>
                    <a:gd name="T3" fmla="*/ 174 h 407"/>
                    <a:gd name="T4" fmla="*/ 102 w 746"/>
                    <a:gd name="T5" fmla="*/ 346 h 407"/>
                    <a:gd name="T6" fmla="*/ 704 w 746"/>
                    <a:gd name="T7" fmla="*/ 326 h 407"/>
                    <a:gd name="T8" fmla="*/ 710 w 746"/>
                    <a:gd name="T9" fmla="*/ 322 h 407"/>
                    <a:gd name="T10" fmla="*/ 730 w 746"/>
                    <a:gd name="T11" fmla="*/ 176 h 407"/>
                    <a:gd name="T12" fmla="*/ 735 w 746"/>
                    <a:gd name="T13" fmla="*/ 118 h 407"/>
                    <a:gd name="T14" fmla="*/ 732 w 746"/>
                    <a:gd name="T15" fmla="*/ 86 h 407"/>
                    <a:gd name="T16" fmla="*/ 724 w 746"/>
                    <a:gd name="T17" fmla="*/ 65 h 407"/>
                    <a:gd name="T18" fmla="*/ 718 w 746"/>
                    <a:gd name="T19" fmla="*/ 97 h 407"/>
                    <a:gd name="T20" fmla="*/ 686 w 746"/>
                    <a:gd name="T21" fmla="*/ 72 h 407"/>
                    <a:gd name="T22" fmla="*/ 648 w 746"/>
                    <a:gd name="T23" fmla="*/ 59 h 407"/>
                    <a:gd name="T24" fmla="*/ 186 w 746"/>
                    <a:gd name="T25" fmla="*/ 14 h 407"/>
                    <a:gd name="T26" fmla="*/ 100 w 746"/>
                    <a:gd name="T27" fmla="*/ 33 h 407"/>
                    <a:gd name="T28" fmla="*/ 40 w 746"/>
                    <a:gd name="T29" fmla="*/ 68 h 407"/>
                    <a:gd name="T30" fmla="*/ 43 w 746"/>
                    <a:gd name="T31" fmla="*/ 51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46" h="407">
                      <a:moveTo>
                        <a:pt x="43" y="51"/>
                      </a:moveTo>
                      <a:cubicBezTo>
                        <a:pt x="27" y="78"/>
                        <a:pt x="33" y="136"/>
                        <a:pt x="32" y="174"/>
                      </a:cubicBezTo>
                      <a:cubicBezTo>
                        <a:pt x="34" y="268"/>
                        <a:pt x="0" y="316"/>
                        <a:pt x="102" y="346"/>
                      </a:cubicBezTo>
                      <a:cubicBezTo>
                        <a:pt x="244" y="389"/>
                        <a:pt x="564" y="407"/>
                        <a:pt x="704" y="326"/>
                      </a:cubicBezTo>
                      <a:cubicBezTo>
                        <a:pt x="706" y="325"/>
                        <a:pt x="708" y="323"/>
                        <a:pt x="710" y="322"/>
                      </a:cubicBezTo>
                      <a:cubicBezTo>
                        <a:pt x="746" y="299"/>
                        <a:pt x="728" y="248"/>
                        <a:pt x="730" y="176"/>
                      </a:cubicBezTo>
                      <a:cubicBezTo>
                        <a:pt x="731" y="154"/>
                        <a:pt x="734" y="138"/>
                        <a:pt x="735" y="118"/>
                      </a:cubicBezTo>
                      <a:cubicBezTo>
                        <a:pt x="735" y="104"/>
                        <a:pt x="735" y="100"/>
                        <a:pt x="732" y="86"/>
                      </a:cubicBezTo>
                      <a:cubicBezTo>
                        <a:pt x="727" y="62"/>
                        <a:pt x="729" y="72"/>
                        <a:pt x="724" y="65"/>
                      </a:cubicBezTo>
                      <a:lnTo>
                        <a:pt x="718" y="97"/>
                      </a:lnTo>
                      <a:cubicBezTo>
                        <a:pt x="699" y="72"/>
                        <a:pt x="716" y="86"/>
                        <a:pt x="686" y="72"/>
                      </a:cubicBezTo>
                      <a:cubicBezTo>
                        <a:pt x="673" y="66"/>
                        <a:pt x="660" y="63"/>
                        <a:pt x="648" y="59"/>
                      </a:cubicBezTo>
                      <a:cubicBezTo>
                        <a:pt x="548" y="22"/>
                        <a:pt x="272" y="0"/>
                        <a:pt x="186" y="14"/>
                      </a:cubicBezTo>
                      <a:cubicBezTo>
                        <a:pt x="157" y="19"/>
                        <a:pt x="125" y="25"/>
                        <a:pt x="100" y="33"/>
                      </a:cubicBezTo>
                      <a:cubicBezTo>
                        <a:pt x="53" y="46"/>
                        <a:pt x="69" y="51"/>
                        <a:pt x="40" y="68"/>
                      </a:cubicBezTo>
                      <a:cubicBezTo>
                        <a:pt x="53" y="61"/>
                        <a:pt x="51" y="73"/>
                        <a:pt x="43" y="51"/>
                      </a:cubicBezTo>
                      <a:close/>
                    </a:path>
                  </a:pathLst>
                </a:custGeom>
                <a:solidFill>
                  <a:srgbClr val="514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403" name="Freeform 416">
                  <a:extLst>
                    <a:ext uri="{FF2B5EF4-FFF2-40B4-BE49-F238E27FC236}">
                      <a16:creationId xmlns:a16="http://schemas.microsoft.com/office/drawing/2014/main" id="{88429B74-479A-4E3A-B71C-5FA05AF63E70}"/>
                    </a:ext>
                  </a:extLst>
                </p:cNvPr>
                <p:cNvSpPr>
                  <a:spLocks/>
                </p:cNvSpPr>
                <p:nvPr/>
              </p:nvSpPr>
              <p:spPr bwMode="auto">
                <a:xfrm>
                  <a:off x="1187402" y="3272220"/>
                  <a:ext cx="146655" cy="271996"/>
                </a:xfrm>
                <a:custGeom>
                  <a:avLst/>
                  <a:gdLst>
                    <a:gd name="T0" fmla="*/ 440 w 477"/>
                    <a:gd name="T1" fmla="*/ 142 h 853"/>
                    <a:gd name="T2" fmla="*/ 411 w 477"/>
                    <a:gd name="T3" fmla="*/ 0 h 853"/>
                    <a:gd name="T4" fmla="*/ 77 w 477"/>
                    <a:gd name="T5" fmla="*/ 15 h 853"/>
                    <a:gd name="T6" fmla="*/ 66 w 477"/>
                    <a:gd name="T7" fmla="*/ 332 h 853"/>
                    <a:gd name="T8" fmla="*/ 51 w 477"/>
                    <a:gd name="T9" fmla="*/ 605 h 853"/>
                    <a:gd name="T10" fmla="*/ 153 w 477"/>
                    <a:gd name="T11" fmla="*/ 486 h 853"/>
                    <a:gd name="T12" fmla="*/ 236 w 477"/>
                    <a:gd name="T13" fmla="*/ 339 h 853"/>
                    <a:gd name="T14" fmla="*/ 111 w 477"/>
                    <a:gd name="T15" fmla="*/ 750 h 853"/>
                    <a:gd name="T16" fmla="*/ 205 w 477"/>
                    <a:gd name="T17" fmla="*/ 818 h 853"/>
                    <a:gd name="T18" fmla="*/ 284 w 477"/>
                    <a:gd name="T19" fmla="*/ 710 h 853"/>
                    <a:gd name="T20" fmla="*/ 377 w 477"/>
                    <a:gd name="T21" fmla="*/ 609 h 853"/>
                    <a:gd name="T22" fmla="*/ 477 w 477"/>
                    <a:gd name="T23" fmla="*/ 322 h 853"/>
                    <a:gd name="T24" fmla="*/ 460 w 477"/>
                    <a:gd name="T25" fmla="*/ 311 h 853"/>
                    <a:gd name="T26" fmla="*/ 435 w 477"/>
                    <a:gd name="T27" fmla="*/ 296 h 853"/>
                    <a:gd name="T28" fmla="*/ 440 w 477"/>
                    <a:gd name="T29" fmla="*/ 142 h 853"/>
                    <a:gd name="connsiteX0" fmla="*/ 8510 w 9391"/>
                    <a:gd name="connsiteY0" fmla="*/ 3470 h 9735"/>
                    <a:gd name="connsiteX1" fmla="*/ 8007 w 9391"/>
                    <a:gd name="connsiteY1" fmla="*/ 0 h 9735"/>
                    <a:gd name="connsiteX2" fmla="*/ 1005 w 9391"/>
                    <a:gd name="connsiteY2" fmla="*/ 176 h 9735"/>
                    <a:gd name="connsiteX3" fmla="*/ 775 w 9391"/>
                    <a:gd name="connsiteY3" fmla="*/ 3892 h 9735"/>
                    <a:gd name="connsiteX4" fmla="*/ 460 w 9391"/>
                    <a:gd name="connsiteY4" fmla="*/ 7093 h 9735"/>
                    <a:gd name="connsiteX5" fmla="*/ 2599 w 9391"/>
                    <a:gd name="connsiteY5" fmla="*/ 5698 h 9735"/>
                    <a:gd name="connsiteX6" fmla="*/ 4339 w 9391"/>
                    <a:gd name="connsiteY6" fmla="*/ 3974 h 9735"/>
                    <a:gd name="connsiteX7" fmla="*/ 1718 w 9391"/>
                    <a:gd name="connsiteY7" fmla="*/ 8792 h 9735"/>
                    <a:gd name="connsiteX8" fmla="*/ 3689 w 9391"/>
                    <a:gd name="connsiteY8" fmla="*/ 9590 h 9735"/>
                    <a:gd name="connsiteX9" fmla="*/ 5345 w 9391"/>
                    <a:gd name="connsiteY9" fmla="*/ 8324 h 9735"/>
                    <a:gd name="connsiteX10" fmla="*/ 7295 w 9391"/>
                    <a:gd name="connsiteY10" fmla="*/ 7140 h 9735"/>
                    <a:gd name="connsiteX11" fmla="*/ 9391 w 9391"/>
                    <a:gd name="connsiteY11" fmla="*/ 3775 h 9735"/>
                    <a:gd name="connsiteX12" fmla="*/ 9035 w 9391"/>
                    <a:gd name="connsiteY12" fmla="*/ 3646 h 9735"/>
                    <a:gd name="connsiteX13" fmla="*/ 8510 w 9391"/>
                    <a:gd name="connsiteY13" fmla="*/ 3470 h 9735"/>
                    <a:gd name="connsiteX0" fmla="*/ 9621 w 10000"/>
                    <a:gd name="connsiteY0" fmla="*/ 3745 h 10000"/>
                    <a:gd name="connsiteX1" fmla="*/ 8526 w 10000"/>
                    <a:gd name="connsiteY1" fmla="*/ 0 h 10000"/>
                    <a:gd name="connsiteX2" fmla="*/ 1070 w 10000"/>
                    <a:gd name="connsiteY2" fmla="*/ 181 h 10000"/>
                    <a:gd name="connsiteX3" fmla="*/ 825 w 10000"/>
                    <a:gd name="connsiteY3" fmla="*/ 3998 h 10000"/>
                    <a:gd name="connsiteX4" fmla="*/ 490 w 10000"/>
                    <a:gd name="connsiteY4" fmla="*/ 7286 h 10000"/>
                    <a:gd name="connsiteX5" fmla="*/ 2768 w 10000"/>
                    <a:gd name="connsiteY5" fmla="*/ 5853 h 10000"/>
                    <a:gd name="connsiteX6" fmla="*/ 4620 w 10000"/>
                    <a:gd name="connsiteY6" fmla="*/ 4082 h 10000"/>
                    <a:gd name="connsiteX7" fmla="*/ 1829 w 10000"/>
                    <a:gd name="connsiteY7" fmla="*/ 9031 h 10000"/>
                    <a:gd name="connsiteX8" fmla="*/ 3928 w 10000"/>
                    <a:gd name="connsiteY8" fmla="*/ 9851 h 10000"/>
                    <a:gd name="connsiteX9" fmla="*/ 5692 w 10000"/>
                    <a:gd name="connsiteY9" fmla="*/ 8551 h 10000"/>
                    <a:gd name="connsiteX10" fmla="*/ 7768 w 10000"/>
                    <a:gd name="connsiteY10" fmla="*/ 7334 h 10000"/>
                    <a:gd name="connsiteX11" fmla="*/ 10000 w 10000"/>
                    <a:gd name="connsiteY11" fmla="*/ 3878 h 10000"/>
                    <a:gd name="connsiteX12" fmla="*/ 9621 w 10000"/>
                    <a:gd name="connsiteY12" fmla="*/ 3745 h 10000"/>
                    <a:gd name="connsiteX0" fmla="*/ 10000 w 10038"/>
                    <a:gd name="connsiteY0" fmla="*/ 3878 h 10000"/>
                    <a:gd name="connsiteX1" fmla="*/ 8526 w 10038"/>
                    <a:gd name="connsiteY1" fmla="*/ 0 h 10000"/>
                    <a:gd name="connsiteX2" fmla="*/ 1070 w 10038"/>
                    <a:gd name="connsiteY2" fmla="*/ 181 h 10000"/>
                    <a:gd name="connsiteX3" fmla="*/ 825 w 10038"/>
                    <a:gd name="connsiteY3" fmla="*/ 3998 h 10000"/>
                    <a:gd name="connsiteX4" fmla="*/ 490 w 10038"/>
                    <a:gd name="connsiteY4" fmla="*/ 7286 h 10000"/>
                    <a:gd name="connsiteX5" fmla="*/ 2768 w 10038"/>
                    <a:gd name="connsiteY5" fmla="*/ 5853 h 10000"/>
                    <a:gd name="connsiteX6" fmla="*/ 4620 w 10038"/>
                    <a:gd name="connsiteY6" fmla="*/ 4082 h 10000"/>
                    <a:gd name="connsiteX7" fmla="*/ 1829 w 10038"/>
                    <a:gd name="connsiteY7" fmla="*/ 9031 h 10000"/>
                    <a:gd name="connsiteX8" fmla="*/ 3928 w 10038"/>
                    <a:gd name="connsiteY8" fmla="*/ 9851 h 10000"/>
                    <a:gd name="connsiteX9" fmla="*/ 5692 w 10038"/>
                    <a:gd name="connsiteY9" fmla="*/ 8551 h 10000"/>
                    <a:gd name="connsiteX10" fmla="*/ 7768 w 10038"/>
                    <a:gd name="connsiteY10" fmla="*/ 7334 h 10000"/>
                    <a:gd name="connsiteX11" fmla="*/ 10000 w 10038"/>
                    <a:gd name="connsiteY11" fmla="*/ 3878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38" h="10000">
                      <a:moveTo>
                        <a:pt x="10000" y="3878"/>
                      </a:moveTo>
                      <a:cubicBezTo>
                        <a:pt x="10126" y="2656"/>
                        <a:pt x="10014" y="616"/>
                        <a:pt x="8526" y="0"/>
                      </a:cubicBezTo>
                      <a:lnTo>
                        <a:pt x="1070" y="181"/>
                      </a:lnTo>
                      <a:cubicBezTo>
                        <a:pt x="1294" y="1746"/>
                        <a:pt x="1361" y="2445"/>
                        <a:pt x="825" y="3998"/>
                      </a:cubicBezTo>
                      <a:cubicBezTo>
                        <a:pt x="512" y="4949"/>
                        <a:pt x="-648" y="6611"/>
                        <a:pt x="490" y="7286"/>
                      </a:cubicBezTo>
                      <a:cubicBezTo>
                        <a:pt x="1829" y="7382"/>
                        <a:pt x="2365" y="6503"/>
                        <a:pt x="2768" y="5853"/>
                      </a:cubicBezTo>
                      <a:cubicBezTo>
                        <a:pt x="3615" y="4372"/>
                        <a:pt x="3012" y="3998"/>
                        <a:pt x="4620" y="4082"/>
                      </a:cubicBezTo>
                      <a:cubicBezTo>
                        <a:pt x="6473" y="5744"/>
                        <a:pt x="2008" y="8730"/>
                        <a:pt x="1829" y="9031"/>
                      </a:cubicBezTo>
                      <a:cubicBezTo>
                        <a:pt x="1428" y="9742"/>
                        <a:pt x="2811" y="10272"/>
                        <a:pt x="3928" y="9851"/>
                      </a:cubicBezTo>
                      <a:cubicBezTo>
                        <a:pt x="4598" y="9586"/>
                        <a:pt x="5022" y="8959"/>
                        <a:pt x="5692" y="8551"/>
                      </a:cubicBezTo>
                      <a:cubicBezTo>
                        <a:pt x="6473" y="8069"/>
                        <a:pt x="6986" y="7948"/>
                        <a:pt x="7768" y="7334"/>
                      </a:cubicBezTo>
                      <a:cubicBezTo>
                        <a:pt x="8906" y="6407"/>
                        <a:pt x="9599" y="5155"/>
                        <a:pt x="10000" y="3878"/>
                      </a:cubicBezTo>
                      <a:close/>
                    </a:path>
                  </a:pathLst>
                </a:custGeom>
                <a:solidFill>
                  <a:srgbClr val="FEB2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404" name="Freeform 417">
                  <a:extLst>
                    <a:ext uri="{FF2B5EF4-FFF2-40B4-BE49-F238E27FC236}">
                      <a16:creationId xmlns:a16="http://schemas.microsoft.com/office/drawing/2014/main" id="{F5423296-F017-4FB1-A291-E965B5383F21}"/>
                    </a:ext>
                  </a:extLst>
                </p:cNvPr>
                <p:cNvSpPr>
                  <a:spLocks/>
                </p:cNvSpPr>
                <p:nvPr/>
              </p:nvSpPr>
              <p:spPr bwMode="auto">
                <a:xfrm>
                  <a:off x="762001" y="1991108"/>
                  <a:ext cx="192088" cy="174625"/>
                </a:xfrm>
                <a:custGeom>
                  <a:avLst/>
                  <a:gdLst>
                    <a:gd name="T0" fmla="*/ 28 w 590"/>
                    <a:gd name="T1" fmla="*/ 175 h 534"/>
                    <a:gd name="T2" fmla="*/ 279 w 590"/>
                    <a:gd name="T3" fmla="*/ 525 h 534"/>
                    <a:gd name="T4" fmla="*/ 562 w 590"/>
                    <a:gd name="T5" fmla="*/ 200 h 534"/>
                    <a:gd name="T6" fmla="*/ 566 w 590"/>
                    <a:gd name="T7" fmla="*/ 0 h 534"/>
                    <a:gd name="T8" fmla="*/ 24 w 590"/>
                    <a:gd name="T9" fmla="*/ 1 h 534"/>
                    <a:gd name="T10" fmla="*/ 28 w 590"/>
                    <a:gd name="T11" fmla="*/ 175 h 534"/>
                  </a:gdLst>
                  <a:ahLst/>
                  <a:cxnLst>
                    <a:cxn ang="0">
                      <a:pos x="T0" y="T1"/>
                    </a:cxn>
                    <a:cxn ang="0">
                      <a:pos x="T2" y="T3"/>
                    </a:cxn>
                    <a:cxn ang="0">
                      <a:pos x="T4" y="T5"/>
                    </a:cxn>
                    <a:cxn ang="0">
                      <a:pos x="T6" y="T7"/>
                    </a:cxn>
                    <a:cxn ang="0">
                      <a:pos x="T8" y="T9"/>
                    </a:cxn>
                    <a:cxn ang="0">
                      <a:pos x="T10" y="T11"/>
                    </a:cxn>
                  </a:cxnLst>
                  <a:rect l="0" t="0" r="r" b="b"/>
                  <a:pathLst>
                    <a:path w="590" h="534">
                      <a:moveTo>
                        <a:pt x="28" y="175"/>
                      </a:moveTo>
                      <a:cubicBezTo>
                        <a:pt x="0" y="356"/>
                        <a:pt x="118" y="516"/>
                        <a:pt x="279" y="525"/>
                      </a:cubicBezTo>
                      <a:cubicBezTo>
                        <a:pt x="449" y="534"/>
                        <a:pt x="590" y="376"/>
                        <a:pt x="562" y="200"/>
                      </a:cubicBezTo>
                      <a:cubicBezTo>
                        <a:pt x="546" y="139"/>
                        <a:pt x="567" y="64"/>
                        <a:pt x="566" y="0"/>
                      </a:cubicBezTo>
                      <a:cubicBezTo>
                        <a:pt x="391" y="78"/>
                        <a:pt x="204" y="86"/>
                        <a:pt x="24" y="1"/>
                      </a:cubicBezTo>
                      <a:cubicBezTo>
                        <a:pt x="33" y="46"/>
                        <a:pt x="39" y="133"/>
                        <a:pt x="28" y="175"/>
                      </a:cubicBezTo>
                      <a:close/>
                    </a:path>
                  </a:pathLst>
                </a:custGeom>
                <a:solidFill>
                  <a:srgbClr val="F58C6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405" name="Freeform 420">
                  <a:extLst>
                    <a:ext uri="{FF2B5EF4-FFF2-40B4-BE49-F238E27FC236}">
                      <a16:creationId xmlns:a16="http://schemas.microsoft.com/office/drawing/2014/main" id="{88199604-F353-4CEC-AB84-CF369AB2A015}"/>
                    </a:ext>
                  </a:extLst>
                </p:cNvPr>
                <p:cNvSpPr>
                  <a:spLocks/>
                </p:cNvSpPr>
                <p:nvPr/>
              </p:nvSpPr>
              <p:spPr bwMode="auto">
                <a:xfrm>
                  <a:off x="890588" y="4848608"/>
                  <a:ext cx="233363" cy="120650"/>
                </a:xfrm>
                <a:custGeom>
                  <a:avLst/>
                  <a:gdLst>
                    <a:gd name="T0" fmla="*/ 15 w 715"/>
                    <a:gd name="T1" fmla="*/ 322 h 368"/>
                    <a:gd name="T2" fmla="*/ 12 w 715"/>
                    <a:gd name="T3" fmla="*/ 339 h 368"/>
                    <a:gd name="T4" fmla="*/ 72 w 715"/>
                    <a:gd name="T5" fmla="*/ 304 h 368"/>
                    <a:gd name="T6" fmla="*/ 158 w 715"/>
                    <a:gd name="T7" fmla="*/ 285 h 368"/>
                    <a:gd name="T8" fmla="*/ 620 w 715"/>
                    <a:gd name="T9" fmla="*/ 330 h 368"/>
                    <a:gd name="T10" fmla="*/ 658 w 715"/>
                    <a:gd name="T11" fmla="*/ 343 h 368"/>
                    <a:gd name="T12" fmla="*/ 690 w 715"/>
                    <a:gd name="T13" fmla="*/ 368 h 368"/>
                    <a:gd name="T14" fmla="*/ 696 w 715"/>
                    <a:gd name="T15" fmla="*/ 336 h 368"/>
                    <a:gd name="T16" fmla="*/ 625 w 715"/>
                    <a:gd name="T17" fmla="*/ 2 h 368"/>
                    <a:gd name="T18" fmla="*/ 79 w 715"/>
                    <a:gd name="T19" fmla="*/ 0 h 368"/>
                    <a:gd name="T20" fmla="*/ 15 w 715"/>
                    <a:gd name="T21" fmla="*/ 322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15" h="368">
                      <a:moveTo>
                        <a:pt x="15" y="322"/>
                      </a:moveTo>
                      <a:cubicBezTo>
                        <a:pt x="23" y="344"/>
                        <a:pt x="25" y="332"/>
                        <a:pt x="12" y="339"/>
                      </a:cubicBezTo>
                      <a:cubicBezTo>
                        <a:pt x="41" y="322"/>
                        <a:pt x="25" y="317"/>
                        <a:pt x="72" y="304"/>
                      </a:cubicBezTo>
                      <a:cubicBezTo>
                        <a:pt x="97" y="296"/>
                        <a:pt x="129" y="290"/>
                        <a:pt x="158" y="285"/>
                      </a:cubicBezTo>
                      <a:cubicBezTo>
                        <a:pt x="244" y="271"/>
                        <a:pt x="520" y="293"/>
                        <a:pt x="620" y="330"/>
                      </a:cubicBezTo>
                      <a:cubicBezTo>
                        <a:pt x="632" y="334"/>
                        <a:pt x="645" y="337"/>
                        <a:pt x="658" y="343"/>
                      </a:cubicBezTo>
                      <a:cubicBezTo>
                        <a:pt x="688" y="357"/>
                        <a:pt x="671" y="343"/>
                        <a:pt x="690" y="368"/>
                      </a:cubicBezTo>
                      <a:lnTo>
                        <a:pt x="696" y="336"/>
                      </a:lnTo>
                      <a:cubicBezTo>
                        <a:pt x="715" y="255"/>
                        <a:pt x="639" y="85"/>
                        <a:pt x="625" y="2"/>
                      </a:cubicBezTo>
                      <a:lnTo>
                        <a:pt x="79" y="0"/>
                      </a:lnTo>
                      <a:cubicBezTo>
                        <a:pt x="64" y="92"/>
                        <a:pt x="0" y="228"/>
                        <a:pt x="15" y="322"/>
                      </a:cubicBezTo>
                      <a:close/>
                    </a:path>
                  </a:pathLst>
                </a:custGeom>
                <a:solidFill>
                  <a:srgbClr val="4135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406" name="Freeform 421">
                  <a:extLst>
                    <a:ext uri="{FF2B5EF4-FFF2-40B4-BE49-F238E27FC236}">
                      <a16:creationId xmlns:a16="http://schemas.microsoft.com/office/drawing/2014/main" id="{AB3E1746-3F43-4A59-BF63-1412EE55CA38}"/>
                    </a:ext>
                  </a:extLst>
                </p:cNvPr>
                <p:cNvSpPr>
                  <a:spLocks/>
                </p:cNvSpPr>
                <p:nvPr/>
              </p:nvSpPr>
              <p:spPr bwMode="auto">
                <a:xfrm>
                  <a:off x="584201" y="4854958"/>
                  <a:ext cx="231775" cy="115888"/>
                </a:xfrm>
                <a:custGeom>
                  <a:avLst/>
                  <a:gdLst>
                    <a:gd name="T0" fmla="*/ 90 w 708"/>
                    <a:gd name="T1" fmla="*/ 2 h 355"/>
                    <a:gd name="T2" fmla="*/ 19 w 708"/>
                    <a:gd name="T3" fmla="*/ 333 h 355"/>
                    <a:gd name="T4" fmla="*/ 25 w 708"/>
                    <a:gd name="T5" fmla="*/ 355 h 355"/>
                    <a:gd name="T6" fmla="*/ 549 w 708"/>
                    <a:gd name="T7" fmla="*/ 281 h 355"/>
                    <a:gd name="T8" fmla="*/ 702 w 708"/>
                    <a:gd name="T9" fmla="*/ 332 h 355"/>
                    <a:gd name="T10" fmla="*/ 708 w 708"/>
                    <a:gd name="T11" fmla="*/ 336 h 355"/>
                    <a:gd name="T12" fmla="*/ 678 w 708"/>
                    <a:gd name="T13" fmla="*/ 157 h 355"/>
                    <a:gd name="T14" fmla="*/ 639 w 708"/>
                    <a:gd name="T15" fmla="*/ 0 h 355"/>
                    <a:gd name="T16" fmla="*/ 90 w 708"/>
                    <a:gd name="T17" fmla="*/ 2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08" h="355">
                      <a:moveTo>
                        <a:pt x="90" y="2"/>
                      </a:moveTo>
                      <a:cubicBezTo>
                        <a:pt x="76" y="83"/>
                        <a:pt x="0" y="253"/>
                        <a:pt x="19" y="333"/>
                      </a:cubicBezTo>
                      <a:lnTo>
                        <a:pt x="25" y="355"/>
                      </a:lnTo>
                      <a:cubicBezTo>
                        <a:pt x="86" y="292"/>
                        <a:pt x="465" y="268"/>
                        <a:pt x="549" y="281"/>
                      </a:cubicBezTo>
                      <a:lnTo>
                        <a:pt x="702" y="332"/>
                      </a:lnTo>
                      <a:cubicBezTo>
                        <a:pt x="703" y="333"/>
                        <a:pt x="705" y="335"/>
                        <a:pt x="708" y="336"/>
                      </a:cubicBezTo>
                      <a:cubicBezTo>
                        <a:pt x="704" y="276"/>
                        <a:pt x="691" y="214"/>
                        <a:pt x="678" y="157"/>
                      </a:cubicBezTo>
                      <a:cubicBezTo>
                        <a:pt x="669" y="118"/>
                        <a:pt x="640" y="30"/>
                        <a:pt x="639" y="0"/>
                      </a:cubicBezTo>
                      <a:lnTo>
                        <a:pt x="90" y="2"/>
                      </a:lnTo>
                      <a:close/>
                    </a:path>
                  </a:pathLst>
                </a:custGeom>
                <a:solidFill>
                  <a:srgbClr val="4135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407" name="Freeform 441">
                  <a:extLst>
                    <a:ext uri="{FF2B5EF4-FFF2-40B4-BE49-F238E27FC236}">
                      <a16:creationId xmlns:a16="http://schemas.microsoft.com/office/drawing/2014/main" id="{A204D873-D86F-4317-9A6E-3BA307D6EB23}"/>
                    </a:ext>
                  </a:extLst>
                </p:cNvPr>
                <p:cNvSpPr>
                  <a:spLocks/>
                </p:cNvSpPr>
                <p:nvPr/>
              </p:nvSpPr>
              <p:spPr bwMode="auto">
                <a:xfrm>
                  <a:off x="800101" y="3075370"/>
                  <a:ext cx="111125" cy="142875"/>
                </a:xfrm>
                <a:custGeom>
                  <a:avLst/>
                  <a:gdLst>
                    <a:gd name="T0" fmla="*/ 338 w 338"/>
                    <a:gd name="T1" fmla="*/ 317 h 434"/>
                    <a:gd name="T2" fmla="*/ 330 w 338"/>
                    <a:gd name="T3" fmla="*/ 8 h 434"/>
                    <a:gd name="T4" fmla="*/ 185 w 338"/>
                    <a:gd name="T5" fmla="*/ 195 h 434"/>
                    <a:gd name="T6" fmla="*/ 0 w 338"/>
                    <a:gd name="T7" fmla="*/ 0 h 434"/>
                    <a:gd name="T8" fmla="*/ 7 w 338"/>
                    <a:gd name="T9" fmla="*/ 434 h 434"/>
                    <a:gd name="T10" fmla="*/ 337 w 338"/>
                    <a:gd name="T11" fmla="*/ 434 h 434"/>
                    <a:gd name="T12" fmla="*/ 338 w 338"/>
                    <a:gd name="T13" fmla="*/ 317 h 434"/>
                  </a:gdLst>
                  <a:ahLst/>
                  <a:cxnLst>
                    <a:cxn ang="0">
                      <a:pos x="T0" y="T1"/>
                    </a:cxn>
                    <a:cxn ang="0">
                      <a:pos x="T2" y="T3"/>
                    </a:cxn>
                    <a:cxn ang="0">
                      <a:pos x="T4" y="T5"/>
                    </a:cxn>
                    <a:cxn ang="0">
                      <a:pos x="T6" y="T7"/>
                    </a:cxn>
                    <a:cxn ang="0">
                      <a:pos x="T8" y="T9"/>
                    </a:cxn>
                    <a:cxn ang="0">
                      <a:pos x="T10" y="T11"/>
                    </a:cxn>
                    <a:cxn ang="0">
                      <a:pos x="T12" y="T13"/>
                    </a:cxn>
                  </a:cxnLst>
                  <a:rect l="0" t="0" r="r" b="b"/>
                  <a:pathLst>
                    <a:path w="338" h="434">
                      <a:moveTo>
                        <a:pt x="338" y="317"/>
                      </a:moveTo>
                      <a:lnTo>
                        <a:pt x="330" y="8"/>
                      </a:lnTo>
                      <a:cubicBezTo>
                        <a:pt x="299" y="38"/>
                        <a:pt x="224" y="153"/>
                        <a:pt x="185" y="195"/>
                      </a:cubicBezTo>
                      <a:cubicBezTo>
                        <a:pt x="156" y="183"/>
                        <a:pt x="37" y="22"/>
                        <a:pt x="0" y="0"/>
                      </a:cubicBezTo>
                      <a:lnTo>
                        <a:pt x="7" y="434"/>
                      </a:lnTo>
                      <a:lnTo>
                        <a:pt x="337" y="434"/>
                      </a:lnTo>
                      <a:lnTo>
                        <a:pt x="338" y="317"/>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nvGrpSpPr>
                <p:cNvPr id="408" name="Group 407">
                  <a:extLst>
                    <a:ext uri="{FF2B5EF4-FFF2-40B4-BE49-F238E27FC236}">
                      <a16:creationId xmlns:a16="http://schemas.microsoft.com/office/drawing/2014/main" id="{8D44586B-0D90-4E4E-8717-66551FCE3A54}"/>
                    </a:ext>
                  </a:extLst>
                </p:cNvPr>
                <p:cNvGrpSpPr/>
                <p:nvPr/>
              </p:nvGrpSpPr>
              <p:grpSpPr>
                <a:xfrm>
                  <a:off x="716279" y="1686944"/>
                  <a:ext cx="273051" cy="250825"/>
                  <a:chOff x="8582026" y="1893889"/>
                  <a:chExt cx="273051" cy="250825"/>
                </a:xfrm>
              </p:grpSpPr>
              <p:sp>
                <p:nvSpPr>
                  <p:cNvPr id="409" name="Freeform 300">
                    <a:extLst>
                      <a:ext uri="{FF2B5EF4-FFF2-40B4-BE49-F238E27FC236}">
                        <a16:creationId xmlns:a16="http://schemas.microsoft.com/office/drawing/2014/main" id="{83189319-9D11-419D-9DA6-6D354A51CC41}"/>
                      </a:ext>
                    </a:extLst>
                  </p:cNvPr>
                  <p:cNvSpPr>
                    <a:spLocks/>
                  </p:cNvSpPr>
                  <p:nvPr/>
                </p:nvSpPr>
                <p:spPr bwMode="auto">
                  <a:xfrm>
                    <a:off x="8650289" y="2098676"/>
                    <a:ext cx="147638" cy="46038"/>
                  </a:xfrm>
                  <a:custGeom>
                    <a:avLst/>
                    <a:gdLst>
                      <a:gd name="T0" fmla="*/ 447 w 449"/>
                      <a:gd name="T1" fmla="*/ 29 h 141"/>
                      <a:gd name="T2" fmla="*/ 359 w 449"/>
                      <a:gd name="T3" fmla="*/ 42 h 141"/>
                      <a:gd name="T4" fmla="*/ 14 w 449"/>
                      <a:gd name="T5" fmla="*/ 11 h 141"/>
                      <a:gd name="T6" fmla="*/ 25 w 449"/>
                      <a:gd name="T7" fmla="*/ 63 h 141"/>
                      <a:gd name="T8" fmla="*/ 447 w 449"/>
                      <a:gd name="T9" fmla="*/ 29 h 141"/>
                    </a:gdLst>
                    <a:ahLst/>
                    <a:cxnLst>
                      <a:cxn ang="0">
                        <a:pos x="T0" y="T1"/>
                      </a:cxn>
                      <a:cxn ang="0">
                        <a:pos x="T2" y="T3"/>
                      </a:cxn>
                      <a:cxn ang="0">
                        <a:pos x="T4" y="T5"/>
                      </a:cxn>
                      <a:cxn ang="0">
                        <a:pos x="T6" y="T7"/>
                      </a:cxn>
                      <a:cxn ang="0">
                        <a:pos x="T8" y="T9"/>
                      </a:cxn>
                    </a:cxnLst>
                    <a:rect l="0" t="0" r="r" b="b"/>
                    <a:pathLst>
                      <a:path w="449" h="141">
                        <a:moveTo>
                          <a:pt x="447" y="29"/>
                        </a:moveTo>
                        <a:cubicBezTo>
                          <a:pt x="412" y="0"/>
                          <a:pt x="402" y="23"/>
                          <a:pt x="359" y="42"/>
                        </a:cubicBezTo>
                        <a:cubicBezTo>
                          <a:pt x="205" y="109"/>
                          <a:pt x="67" y="4"/>
                          <a:pt x="14" y="11"/>
                        </a:cubicBezTo>
                        <a:cubicBezTo>
                          <a:pt x="7" y="40"/>
                          <a:pt x="0" y="47"/>
                          <a:pt x="25" y="63"/>
                        </a:cubicBezTo>
                        <a:cubicBezTo>
                          <a:pt x="132" y="134"/>
                          <a:pt x="449" y="141"/>
                          <a:pt x="447" y="29"/>
                        </a:cubicBezTo>
                        <a:close/>
                      </a:path>
                    </a:pathLst>
                  </a:custGeom>
                  <a:solidFill>
                    <a:srgbClr val="D86A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410" name="Freeform 303">
                    <a:extLst>
                      <a:ext uri="{FF2B5EF4-FFF2-40B4-BE49-F238E27FC236}">
                        <a16:creationId xmlns:a16="http://schemas.microsoft.com/office/drawing/2014/main" id="{3C88C15F-94B7-4614-BD17-9F69BAA862C9}"/>
                      </a:ext>
                    </a:extLst>
                  </p:cNvPr>
                  <p:cNvSpPr>
                    <a:spLocks/>
                  </p:cNvSpPr>
                  <p:nvPr/>
                </p:nvSpPr>
                <p:spPr bwMode="auto">
                  <a:xfrm>
                    <a:off x="8686801" y="1973264"/>
                    <a:ext cx="69850" cy="103188"/>
                  </a:xfrm>
                  <a:custGeom>
                    <a:avLst/>
                    <a:gdLst>
                      <a:gd name="T0" fmla="*/ 209 w 215"/>
                      <a:gd name="T1" fmla="*/ 258 h 315"/>
                      <a:gd name="T2" fmla="*/ 54 w 215"/>
                      <a:gd name="T3" fmla="*/ 179 h 315"/>
                      <a:gd name="T4" fmla="*/ 55 w 215"/>
                      <a:gd name="T5" fmla="*/ 16 h 315"/>
                      <a:gd name="T6" fmla="*/ 28 w 215"/>
                      <a:gd name="T7" fmla="*/ 270 h 315"/>
                      <a:gd name="T8" fmla="*/ 125 w 215"/>
                      <a:gd name="T9" fmla="*/ 314 h 315"/>
                      <a:gd name="T10" fmla="*/ 209 w 215"/>
                      <a:gd name="T11" fmla="*/ 258 h 315"/>
                    </a:gdLst>
                    <a:ahLst/>
                    <a:cxnLst>
                      <a:cxn ang="0">
                        <a:pos x="T0" y="T1"/>
                      </a:cxn>
                      <a:cxn ang="0">
                        <a:pos x="T2" y="T3"/>
                      </a:cxn>
                      <a:cxn ang="0">
                        <a:pos x="T4" y="T5"/>
                      </a:cxn>
                      <a:cxn ang="0">
                        <a:pos x="T6" y="T7"/>
                      </a:cxn>
                      <a:cxn ang="0">
                        <a:pos x="T8" y="T9"/>
                      </a:cxn>
                      <a:cxn ang="0">
                        <a:pos x="T10" y="T11"/>
                      </a:cxn>
                    </a:cxnLst>
                    <a:rect l="0" t="0" r="r" b="b"/>
                    <a:pathLst>
                      <a:path w="215" h="315">
                        <a:moveTo>
                          <a:pt x="209" y="258"/>
                        </a:moveTo>
                        <a:cubicBezTo>
                          <a:pt x="177" y="255"/>
                          <a:pt x="39" y="313"/>
                          <a:pt x="54" y="179"/>
                        </a:cubicBezTo>
                        <a:cubicBezTo>
                          <a:pt x="60" y="120"/>
                          <a:pt x="87" y="25"/>
                          <a:pt x="55" y="16"/>
                        </a:cubicBezTo>
                        <a:cubicBezTo>
                          <a:pt x="0" y="0"/>
                          <a:pt x="5" y="236"/>
                          <a:pt x="28" y="270"/>
                        </a:cubicBezTo>
                        <a:cubicBezTo>
                          <a:pt x="44" y="294"/>
                          <a:pt x="81" y="313"/>
                          <a:pt x="125" y="314"/>
                        </a:cubicBezTo>
                        <a:cubicBezTo>
                          <a:pt x="208" y="315"/>
                          <a:pt x="215" y="294"/>
                          <a:pt x="209" y="258"/>
                        </a:cubicBezTo>
                        <a:close/>
                      </a:path>
                    </a:pathLst>
                  </a:custGeom>
                  <a:solidFill>
                    <a:srgbClr val="F48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411" name="Freeform 304">
                    <a:extLst>
                      <a:ext uri="{FF2B5EF4-FFF2-40B4-BE49-F238E27FC236}">
                        <a16:creationId xmlns:a16="http://schemas.microsoft.com/office/drawing/2014/main" id="{384378AF-9F9F-454D-A2F3-289994229A60}"/>
                      </a:ext>
                    </a:extLst>
                  </p:cNvPr>
                  <p:cNvSpPr>
                    <a:spLocks/>
                  </p:cNvSpPr>
                  <p:nvPr/>
                </p:nvSpPr>
                <p:spPr bwMode="auto">
                  <a:xfrm>
                    <a:off x="8582026" y="1903414"/>
                    <a:ext cx="95250" cy="28575"/>
                  </a:xfrm>
                  <a:custGeom>
                    <a:avLst/>
                    <a:gdLst>
                      <a:gd name="T0" fmla="*/ 29 w 293"/>
                      <a:gd name="T1" fmla="*/ 14 h 84"/>
                      <a:gd name="T2" fmla="*/ 22 w 293"/>
                      <a:gd name="T3" fmla="*/ 78 h 84"/>
                      <a:gd name="T4" fmla="*/ 287 w 293"/>
                      <a:gd name="T5" fmla="*/ 57 h 84"/>
                      <a:gd name="T6" fmla="*/ 293 w 293"/>
                      <a:gd name="T7" fmla="*/ 20 h 84"/>
                      <a:gd name="T8" fmla="*/ 272 w 293"/>
                      <a:gd name="T9" fmla="*/ 0 h 84"/>
                      <a:gd name="T10" fmla="*/ 29 w 293"/>
                      <a:gd name="T11" fmla="*/ 14 h 84"/>
                    </a:gdLst>
                    <a:ahLst/>
                    <a:cxnLst>
                      <a:cxn ang="0">
                        <a:pos x="T0" y="T1"/>
                      </a:cxn>
                      <a:cxn ang="0">
                        <a:pos x="T2" y="T3"/>
                      </a:cxn>
                      <a:cxn ang="0">
                        <a:pos x="T4" y="T5"/>
                      </a:cxn>
                      <a:cxn ang="0">
                        <a:pos x="T6" y="T7"/>
                      </a:cxn>
                      <a:cxn ang="0">
                        <a:pos x="T8" y="T9"/>
                      </a:cxn>
                      <a:cxn ang="0">
                        <a:pos x="T10" y="T11"/>
                      </a:cxn>
                    </a:cxnLst>
                    <a:rect l="0" t="0" r="r" b="b"/>
                    <a:pathLst>
                      <a:path w="293" h="84">
                        <a:moveTo>
                          <a:pt x="29" y="14"/>
                        </a:moveTo>
                        <a:cubicBezTo>
                          <a:pt x="0" y="44"/>
                          <a:pt x="2" y="49"/>
                          <a:pt x="22" y="78"/>
                        </a:cubicBezTo>
                        <a:cubicBezTo>
                          <a:pt x="66" y="84"/>
                          <a:pt x="251" y="69"/>
                          <a:pt x="287" y="57"/>
                        </a:cubicBezTo>
                        <a:lnTo>
                          <a:pt x="293" y="20"/>
                        </a:lnTo>
                        <a:cubicBezTo>
                          <a:pt x="279" y="5"/>
                          <a:pt x="286" y="12"/>
                          <a:pt x="272" y="0"/>
                        </a:cubicBezTo>
                        <a:lnTo>
                          <a:pt x="29" y="14"/>
                        </a:lnTo>
                        <a:close/>
                      </a:path>
                    </a:pathLst>
                  </a:custGeom>
                  <a:solidFill>
                    <a:srgbClr val="8C481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412" name="Freeform 307">
                    <a:extLst>
                      <a:ext uri="{FF2B5EF4-FFF2-40B4-BE49-F238E27FC236}">
                        <a16:creationId xmlns:a16="http://schemas.microsoft.com/office/drawing/2014/main" id="{17BD6B58-07F0-4C38-A389-FA4B3A8EFC55}"/>
                      </a:ext>
                    </a:extLst>
                  </p:cNvPr>
                  <p:cNvSpPr>
                    <a:spLocks/>
                  </p:cNvSpPr>
                  <p:nvPr/>
                </p:nvSpPr>
                <p:spPr bwMode="auto">
                  <a:xfrm>
                    <a:off x="8764589" y="1893889"/>
                    <a:ext cx="90488" cy="38100"/>
                  </a:xfrm>
                  <a:custGeom>
                    <a:avLst/>
                    <a:gdLst>
                      <a:gd name="T0" fmla="*/ 5 w 279"/>
                      <a:gd name="T1" fmla="*/ 75 h 112"/>
                      <a:gd name="T2" fmla="*/ 265 w 279"/>
                      <a:gd name="T3" fmla="*/ 104 h 112"/>
                      <a:gd name="T4" fmla="*/ 151 w 279"/>
                      <a:gd name="T5" fmla="*/ 35 h 112"/>
                      <a:gd name="T6" fmla="*/ 5 w 279"/>
                      <a:gd name="T7" fmla="*/ 75 h 112"/>
                    </a:gdLst>
                    <a:ahLst/>
                    <a:cxnLst>
                      <a:cxn ang="0">
                        <a:pos x="T0" y="T1"/>
                      </a:cxn>
                      <a:cxn ang="0">
                        <a:pos x="T2" y="T3"/>
                      </a:cxn>
                      <a:cxn ang="0">
                        <a:pos x="T4" y="T5"/>
                      </a:cxn>
                      <a:cxn ang="0">
                        <a:pos x="T6" y="T7"/>
                      </a:cxn>
                    </a:cxnLst>
                    <a:rect l="0" t="0" r="r" b="b"/>
                    <a:pathLst>
                      <a:path w="279" h="112">
                        <a:moveTo>
                          <a:pt x="5" y="75"/>
                        </a:moveTo>
                        <a:cubicBezTo>
                          <a:pt x="36" y="108"/>
                          <a:pt x="234" y="112"/>
                          <a:pt x="265" y="104"/>
                        </a:cubicBezTo>
                        <a:cubicBezTo>
                          <a:pt x="279" y="24"/>
                          <a:pt x="226" y="42"/>
                          <a:pt x="151" y="35"/>
                        </a:cubicBezTo>
                        <a:cubicBezTo>
                          <a:pt x="89" y="30"/>
                          <a:pt x="0" y="0"/>
                          <a:pt x="5" y="75"/>
                        </a:cubicBezTo>
                        <a:close/>
                      </a:path>
                    </a:pathLst>
                  </a:custGeom>
                  <a:solidFill>
                    <a:srgbClr val="8C481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413" name="Freeform 326">
                    <a:extLst>
                      <a:ext uri="{FF2B5EF4-FFF2-40B4-BE49-F238E27FC236}">
                        <a16:creationId xmlns:a16="http://schemas.microsoft.com/office/drawing/2014/main" id="{9187E503-55A8-4E58-AF43-FCAA06CA13F7}"/>
                      </a:ext>
                    </a:extLst>
                  </p:cNvPr>
                  <p:cNvSpPr>
                    <a:spLocks/>
                  </p:cNvSpPr>
                  <p:nvPr/>
                </p:nvSpPr>
                <p:spPr bwMode="auto">
                  <a:xfrm>
                    <a:off x="8612189" y="1908176"/>
                    <a:ext cx="49213" cy="96838"/>
                  </a:xfrm>
                  <a:custGeom>
                    <a:avLst/>
                    <a:gdLst>
                      <a:gd name="T0" fmla="*/ 149 w 150"/>
                      <a:gd name="T1" fmla="*/ 171 h 297"/>
                      <a:gd name="T2" fmla="*/ 150 w 150"/>
                      <a:gd name="T3" fmla="*/ 125 h 297"/>
                      <a:gd name="T4" fmla="*/ 149 w 150"/>
                      <a:gd name="T5" fmla="*/ 171 h 297"/>
                    </a:gdLst>
                    <a:ahLst/>
                    <a:cxnLst>
                      <a:cxn ang="0">
                        <a:pos x="T0" y="T1"/>
                      </a:cxn>
                      <a:cxn ang="0">
                        <a:pos x="T2" y="T3"/>
                      </a:cxn>
                      <a:cxn ang="0">
                        <a:pos x="T4" y="T5"/>
                      </a:cxn>
                    </a:cxnLst>
                    <a:rect l="0" t="0" r="r" b="b"/>
                    <a:pathLst>
                      <a:path w="150" h="297">
                        <a:moveTo>
                          <a:pt x="149" y="171"/>
                        </a:moveTo>
                        <a:lnTo>
                          <a:pt x="150" y="125"/>
                        </a:lnTo>
                        <a:cubicBezTo>
                          <a:pt x="0" y="0"/>
                          <a:pt x="18" y="297"/>
                          <a:pt x="149" y="171"/>
                        </a:cubicBezTo>
                        <a:close/>
                      </a:path>
                    </a:pathLst>
                  </a:custGeom>
                  <a:solidFill>
                    <a:srgbClr val="2626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414" name="Freeform 327">
                    <a:extLst>
                      <a:ext uri="{FF2B5EF4-FFF2-40B4-BE49-F238E27FC236}">
                        <a16:creationId xmlns:a16="http://schemas.microsoft.com/office/drawing/2014/main" id="{39E15774-255B-471B-9343-8C7410A277F3}"/>
                      </a:ext>
                    </a:extLst>
                  </p:cNvPr>
                  <p:cNvSpPr>
                    <a:spLocks/>
                  </p:cNvSpPr>
                  <p:nvPr/>
                </p:nvSpPr>
                <p:spPr bwMode="auto">
                  <a:xfrm>
                    <a:off x="8769351" y="1931989"/>
                    <a:ext cx="58738" cy="49213"/>
                  </a:xfrm>
                  <a:custGeom>
                    <a:avLst/>
                    <a:gdLst>
                      <a:gd name="T0" fmla="*/ 80 w 182"/>
                      <a:gd name="T1" fmla="*/ 24 h 147"/>
                      <a:gd name="T2" fmla="*/ 120 w 182"/>
                      <a:gd name="T3" fmla="*/ 119 h 147"/>
                      <a:gd name="T4" fmla="*/ 80 w 182"/>
                      <a:gd name="T5" fmla="*/ 24 h 147"/>
                    </a:gdLst>
                    <a:ahLst/>
                    <a:cxnLst>
                      <a:cxn ang="0">
                        <a:pos x="T0" y="T1"/>
                      </a:cxn>
                      <a:cxn ang="0">
                        <a:pos x="T2" y="T3"/>
                      </a:cxn>
                      <a:cxn ang="0">
                        <a:pos x="T4" y="T5"/>
                      </a:cxn>
                    </a:cxnLst>
                    <a:rect l="0" t="0" r="r" b="b"/>
                    <a:pathLst>
                      <a:path w="182" h="147">
                        <a:moveTo>
                          <a:pt x="80" y="24"/>
                        </a:moveTo>
                        <a:cubicBezTo>
                          <a:pt x="0" y="56"/>
                          <a:pt x="57" y="147"/>
                          <a:pt x="120" y="119"/>
                        </a:cubicBezTo>
                        <a:cubicBezTo>
                          <a:pt x="182" y="91"/>
                          <a:pt x="142" y="0"/>
                          <a:pt x="80" y="24"/>
                        </a:cubicBezTo>
                        <a:close/>
                      </a:path>
                    </a:pathLst>
                  </a:custGeom>
                  <a:solidFill>
                    <a:srgbClr val="2626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grpSp>
          <p:sp>
            <p:nvSpPr>
              <p:cNvPr id="391" name="Rectangle 390">
                <a:extLst>
                  <a:ext uri="{FF2B5EF4-FFF2-40B4-BE49-F238E27FC236}">
                    <a16:creationId xmlns:a16="http://schemas.microsoft.com/office/drawing/2014/main" id="{9D4C47FA-21F7-41BA-B720-124256089047}"/>
                  </a:ext>
                </a:extLst>
              </p:cNvPr>
              <p:cNvSpPr/>
              <p:nvPr/>
            </p:nvSpPr>
            <p:spPr>
              <a:xfrm>
                <a:off x="363856" y="3225907"/>
                <a:ext cx="152401" cy="576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2" name="Rectangle 391">
                <a:extLst>
                  <a:ext uri="{FF2B5EF4-FFF2-40B4-BE49-F238E27FC236}">
                    <a16:creationId xmlns:a16="http://schemas.microsoft.com/office/drawing/2014/main" id="{AF0A59EC-BFC2-4988-BF52-D004525D92FB}"/>
                  </a:ext>
                </a:extLst>
              </p:cNvPr>
              <p:cNvSpPr/>
              <p:nvPr/>
            </p:nvSpPr>
            <p:spPr>
              <a:xfrm>
                <a:off x="1184908" y="3212076"/>
                <a:ext cx="152401" cy="714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grpSp>
        <p:nvGrpSpPr>
          <p:cNvPr id="221" name="Group 220">
            <a:extLst>
              <a:ext uri="{FF2B5EF4-FFF2-40B4-BE49-F238E27FC236}">
                <a16:creationId xmlns:a16="http://schemas.microsoft.com/office/drawing/2014/main" id="{786EB28B-F9D3-4FC2-BA9F-5DE4489B2A6E}"/>
              </a:ext>
            </a:extLst>
          </p:cNvPr>
          <p:cNvGrpSpPr/>
          <p:nvPr/>
        </p:nvGrpSpPr>
        <p:grpSpPr>
          <a:xfrm>
            <a:off x="7844833" y="3577207"/>
            <a:ext cx="468176" cy="1269848"/>
            <a:chOff x="12209568" y="1912451"/>
            <a:chExt cx="1244911" cy="3376613"/>
          </a:xfrm>
        </p:grpSpPr>
        <p:sp>
          <p:nvSpPr>
            <p:cNvPr id="355" name="Rectangle 8">
              <a:extLst>
                <a:ext uri="{FF2B5EF4-FFF2-40B4-BE49-F238E27FC236}">
                  <a16:creationId xmlns:a16="http://schemas.microsoft.com/office/drawing/2014/main" id="{0EF8A529-1A9C-4DA4-8744-652ACBB3D986}"/>
                </a:ext>
              </a:extLst>
            </p:cNvPr>
            <p:cNvSpPr/>
            <p:nvPr/>
          </p:nvSpPr>
          <p:spPr>
            <a:xfrm>
              <a:off x="12694143" y="2499986"/>
              <a:ext cx="281024" cy="1094748"/>
            </a:xfrm>
            <a:custGeom>
              <a:avLst/>
              <a:gdLst>
                <a:gd name="connsiteX0" fmla="*/ 0 w 215265"/>
                <a:gd name="connsiteY0" fmla="*/ 0 h 1082040"/>
                <a:gd name="connsiteX1" fmla="*/ 215265 w 215265"/>
                <a:gd name="connsiteY1" fmla="*/ 0 h 1082040"/>
                <a:gd name="connsiteX2" fmla="*/ 215265 w 215265"/>
                <a:gd name="connsiteY2" fmla="*/ 1082040 h 1082040"/>
                <a:gd name="connsiteX3" fmla="*/ 0 w 215265"/>
                <a:gd name="connsiteY3" fmla="*/ 1082040 h 1082040"/>
                <a:gd name="connsiteX4" fmla="*/ 0 w 215265"/>
                <a:gd name="connsiteY4" fmla="*/ 0 h 1082040"/>
                <a:gd name="connsiteX0" fmla="*/ 1905 w 217170"/>
                <a:gd name="connsiteY0" fmla="*/ 0 h 1082040"/>
                <a:gd name="connsiteX1" fmla="*/ 217170 w 217170"/>
                <a:gd name="connsiteY1" fmla="*/ 0 h 1082040"/>
                <a:gd name="connsiteX2" fmla="*/ 217170 w 217170"/>
                <a:gd name="connsiteY2" fmla="*/ 1082040 h 1082040"/>
                <a:gd name="connsiteX3" fmla="*/ 1905 w 217170"/>
                <a:gd name="connsiteY3" fmla="*/ 1082040 h 1082040"/>
                <a:gd name="connsiteX4" fmla="*/ 0 w 217170"/>
                <a:gd name="connsiteY4" fmla="*/ 152400 h 1082040"/>
                <a:gd name="connsiteX5" fmla="*/ 1905 w 217170"/>
                <a:gd name="connsiteY5" fmla="*/ 0 h 1082040"/>
                <a:gd name="connsiteX0" fmla="*/ 1905 w 217170"/>
                <a:gd name="connsiteY0" fmla="*/ 0 h 1082040"/>
                <a:gd name="connsiteX1" fmla="*/ 217170 w 217170"/>
                <a:gd name="connsiteY1" fmla="*/ 0 h 1082040"/>
                <a:gd name="connsiteX2" fmla="*/ 215265 w 217170"/>
                <a:gd name="connsiteY2" fmla="*/ 165735 h 1082040"/>
                <a:gd name="connsiteX3" fmla="*/ 217170 w 217170"/>
                <a:gd name="connsiteY3" fmla="*/ 1082040 h 1082040"/>
                <a:gd name="connsiteX4" fmla="*/ 1905 w 217170"/>
                <a:gd name="connsiteY4" fmla="*/ 1082040 h 1082040"/>
                <a:gd name="connsiteX5" fmla="*/ 0 w 217170"/>
                <a:gd name="connsiteY5" fmla="*/ 152400 h 1082040"/>
                <a:gd name="connsiteX6" fmla="*/ 1905 w 217170"/>
                <a:gd name="connsiteY6" fmla="*/ 0 h 1082040"/>
                <a:gd name="connsiteX0" fmla="*/ 1905 w 243844"/>
                <a:gd name="connsiteY0" fmla="*/ 0 h 1082040"/>
                <a:gd name="connsiteX1" fmla="*/ 217170 w 243844"/>
                <a:gd name="connsiteY1" fmla="*/ 0 h 1082040"/>
                <a:gd name="connsiteX2" fmla="*/ 215265 w 243844"/>
                <a:gd name="connsiteY2" fmla="*/ 165735 h 1082040"/>
                <a:gd name="connsiteX3" fmla="*/ 217170 w 243844"/>
                <a:gd name="connsiteY3" fmla="*/ 1082040 h 1082040"/>
                <a:gd name="connsiteX4" fmla="*/ 1905 w 243844"/>
                <a:gd name="connsiteY4" fmla="*/ 1082040 h 1082040"/>
                <a:gd name="connsiteX5" fmla="*/ 0 w 243844"/>
                <a:gd name="connsiteY5" fmla="*/ 152400 h 1082040"/>
                <a:gd name="connsiteX6" fmla="*/ 1905 w 243844"/>
                <a:gd name="connsiteY6" fmla="*/ 0 h 1082040"/>
                <a:gd name="connsiteX0" fmla="*/ 1905 w 255162"/>
                <a:gd name="connsiteY0" fmla="*/ 0 h 1082040"/>
                <a:gd name="connsiteX1" fmla="*/ 217170 w 255162"/>
                <a:gd name="connsiteY1" fmla="*/ 0 h 1082040"/>
                <a:gd name="connsiteX2" fmla="*/ 215265 w 255162"/>
                <a:gd name="connsiteY2" fmla="*/ 165735 h 1082040"/>
                <a:gd name="connsiteX3" fmla="*/ 217170 w 255162"/>
                <a:gd name="connsiteY3" fmla="*/ 1082040 h 1082040"/>
                <a:gd name="connsiteX4" fmla="*/ 1905 w 255162"/>
                <a:gd name="connsiteY4" fmla="*/ 1082040 h 1082040"/>
                <a:gd name="connsiteX5" fmla="*/ 0 w 255162"/>
                <a:gd name="connsiteY5" fmla="*/ 152400 h 1082040"/>
                <a:gd name="connsiteX6" fmla="*/ 1905 w 255162"/>
                <a:gd name="connsiteY6" fmla="*/ 0 h 1082040"/>
                <a:gd name="connsiteX0" fmla="*/ 26886 w 280143"/>
                <a:gd name="connsiteY0" fmla="*/ 0 h 1082040"/>
                <a:gd name="connsiteX1" fmla="*/ 242151 w 280143"/>
                <a:gd name="connsiteY1" fmla="*/ 0 h 1082040"/>
                <a:gd name="connsiteX2" fmla="*/ 240246 w 280143"/>
                <a:gd name="connsiteY2" fmla="*/ 165735 h 1082040"/>
                <a:gd name="connsiteX3" fmla="*/ 242151 w 280143"/>
                <a:gd name="connsiteY3" fmla="*/ 1082040 h 1082040"/>
                <a:gd name="connsiteX4" fmla="*/ 26886 w 280143"/>
                <a:gd name="connsiteY4" fmla="*/ 1082040 h 1082040"/>
                <a:gd name="connsiteX5" fmla="*/ 24981 w 280143"/>
                <a:gd name="connsiteY5" fmla="*/ 152400 h 1082040"/>
                <a:gd name="connsiteX6" fmla="*/ 26886 w 280143"/>
                <a:gd name="connsiteY6" fmla="*/ 0 h 1082040"/>
                <a:gd name="connsiteX0" fmla="*/ 32868 w 286125"/>
                <a:gd name="connsiteY0" fmla="*/ 0 h 1082040"/>
                <a:gd name="connsiteX1" fmla="*/ 248133 w 286125"/>
                <a:gd name="connsiteY1" fmla="*/ 0 h 1082040"/>
                <a:gd name="connsiteX2" fmla="*/ 246228 w 286125"/>
                <a:gd name="connsiteY2" fmla="*/ 165735 h 1082040"/>
                <a:gd name="connsiteX3" fmla="*/ 248133 w 286125"/>
                <a:gd name="connsiteY3" fmla="*/ 1082040 h 1082040"/>
                <a:gd name="connsiteX4" fmla="*/ 32868 w 286125"/>
                <a:gd name="connsiteY4" fmla="*/ 1082040 h 1082040"/>
                <a:gd name="connsiteX5" fmla="*/ 30963 w 286125"/>
                <a:gd name="connsiteY5" fmla="*/ 152400 h 1082040"/>
                <a:gd name="connsiteX6" fmla="*/ 32868 w 286125"/>
                <a:gd name="connsiteY6" fmla="*/ 0 h 1082040"/>
                <a:gd name="connsiteX0" fmla="*/ 30282 w 291159"/>
                <a:gd name="connsiteY0" fmla="*/ 3810 h 1082040"/>
                <a:gd name="connsiteX1" fmla="*/ 253167 w 291159"/>
                <a:gd name="connsiteY1" fmla="*/ 0 h 1082040"/>
                <a:gd name="connsiteX2" fmla="*/ 251262 w 291159"/>
                <a:gd name="connsiteY2" fmla="*/ 165735 h 1082040"/>
                <a:gd name="connsiteX3" fmla="*/ 253167 w 291159"/>
                <a:gd name="connsiteY3" fmla="*/ 1082040 h 1082040"/>
                <a:gd name="connsiteX4" fmla="*/ 37902 w 291159"/>
                <a:gd name="connsiteY4" fmla="*/ 1082040 h 1082040"/>
                <a:gd name="connsiteX5" fmla="*/ 35997 w 291159"/>
                <a:gd name="connsiteY5" fmla="*/ 152400 h 1082040"/>
                <a:gd name="connsiteX6" fmla="*/ 30282 w 291159"/>
                <a:gd name="connsiteY6" fmla="*/ 3810 h 1082040"/>
                <a:gd name="connsiteX0" fmla="*/ 30282 w 294624"/>
                <a:gd name="connsiteY0" fmla="*/ 0 h 1078230"/>
                <a:gd name="connsiteX1" fmla="*/ 260787 w 294624"/>
                <a:gd name="connsiteY1" fmla="*/ 0 h 1078230"/>
                <a:gd name="connsiteX2" fmla="*/ 251262 w 294624"/>
                <a:gd name="connsiteY2" fmla="*/ 161925 h 1078230"/>
                <a:gd name="connsiteX3" fmla="*/ 253167 w 294624"/>
                <a:gd name="connsiteY3" fmla="*/ 1078230 h 1078230"/>
                <a:gd name="connsiteX4" fmla="*/ 37902 w 294624"/>
                <a:gd name="connsiteY4" fmla="*/ 1078230 h 1078230"/>
                <a:gd name="connsiteX5" fmla="*/ 35997 w 294624"/>
                <a:gd name="connsiteY5" fmla="*/ 148590 h 1078230"/>
                <a:gd name="connsiteX6" fmla="*/ 30282 w 294624"/>
                <a:gd name="connsiteY6" fmla="*/ 0 h 1078230"/>
                <a:gd name="connsiteX0" fmla="*/ 35067 w 286074"/>
                <a:gd name="connsiteY0" fmla="*/ 0 h 1080135"/>
                <a:gd name="connsiteX1" fmla="*/ 252237 w 286074"/>
                <a:gd name="connsiteY1" fmla="*/ 1905 h 1080135"/>
                <a:gd name="connsiteX2" fmla="*/ 242712 w 286074"/>
                <a:gd name="connsiteY2" fmla="*/ 163830 h 1080135"/>
                <a:gd name="connsiteX3" fmla="*/ 244617 w 286074"/>
                <a:gd name="connsiteY3" fmla="*/ 1080135 h 1080135"/>
                <a:gd name="connsiteX4" fmla="*/ 29352 w 286074"/>
                <a:gd name="connsiteY4" fmla="*/ 1080135 h 1080135"/>
                <a:gd name="connsiteX5" fmla="*/ 27447 w 286074"/>
                <a:gd name="connsiteY5" fmla="*/ 150495 h 1080135"/>
                <a:gd name="connsiteX6" fmla="*/ 35067 w 286074"/>
                <a:gd name="connsiteY6" fmla="*/ 0 h 1080135"/>
                <a:gd name="connsiteX0" fmla="*/ 35067 w 281024"/>
                <a:gd name="connsiteY0" fmla="*/ 0 h 1080135"/>
                <a:gd name="connsiteX1" fmla="*/ 240807 w 281024"/>
                <a:gd name="connsiteY1" fmla="*/ 3810 h 1080135"/>
                <a:gd name="connsiteX2" fmla="*/ 242712 w 281024"/>
                <a:gd name="connsiteY2" fmla="*/ 163830 h 1080135"/>
                <a:gd name="connsiteX3" fmla="*/ 244617 w 281024"/>
                <a:gd name="connsiteY3" fmla="*/ 1080135 h 1080135"/>
                <a:gd name="connsiteX4" fmla="*/ 29352 w 281024"/>
                <a:gd name="connsiteY4" fmla="*/ 1080135 h 1080135"/>
                <a:gd name="connsiteX5" fmla="*/ 27447 w 281024"/>
                <a:gd name="connsiteY5" fmla="*/ 150495 h 1080135"/>
                <a:gd name="connsiteX6" fmla="*/ 35067 w 281024"/>
                <a:gd name="connsiteY6" fmla="*/ 0 h 1080135"/>
                <a:gd name="connsiteX0" fmla="*/ 35067 w 281024"/>
                <a:gd name="connsiteY0" fmla="*/ 5992 h 1086127"/>
                <a:gd name="connsiteX1" fmla="*/ 240807 w 281024"/>
                <a:gd name="connsiteY1" fmla="*/ 9802 h 1086127"/>
                <a:gd name="connsiteX2" fmla="*/ 242712 w 281024"/>
                <a:gd name="connsiteY2" fmla="*/ 169822 h 1086127"/>
                <a:gd name="connsiteX3" fmla="*/ 244617 w 281024"/>
                <a:gd name="connsiteY3" fmla="*/ 1086127 h 1086127"/>
                <a:gd name="connsiteX4" fmla="*/ 29352 w 281024"/>
                <a:gd name="connsiteY4" fmla="*/ 1086127 h 1086127"/>
                <a:gd name="connsiteX5" fmla="*/ 27447 w 281024"/>
                <a:gd name="connsiteY5" fmla="*/ 156487 h 1086127"/>
                <a:gd name="connsiteX6" fmla="*/ 35067 w 281024"/>
                <a:gd name="connsiteY6" fmla="*/ 5992 h 1086127"/>
                <a:gd name="connsiteX0" fmla="*/ 35067 w 281024"/>
                <a:gd name="connsiteY0" fmla="*/ 14771 h 1094906"/>
                <a:gd name="connsiteX1" fmla="*/ 240807 w 281024"/>
                <a:gd name="connsiteY1" fmla="*/ 18581 h 1094906"/>
                <a:gd name="connsiteX2" fmla="*/ 242712 w 281024"/>
                <a:gd name="connsiteY2" fmla="*/ 178601 h 1094906"/>
                <a:gd name="connsiteX3" fmla="*/ 244617 w 281024"/>
                <a:gd name="connsiteY3" fmla="*/ 1094906 h 1094906"/>
                <a:gd name="connsiteX4" fmla="*/ 29352 w 281024"/>
                <a:gd name="connsiteY4" fmla="*/ 1094906 h 1094906"/>
                <a:gd name="connsiteX5" fmla="*/ 27447 w 281024"/>
                <a:gd name="connsiteY5" fmla="*/ 165266 h 1094906"/>
                <a:gd name="connsiteX6" fmla="*/ 35067 w 281024"/>
                <a:gd name="connsiteY6" fmla="*/ 14771 h 1094906"/>
                <a:gd name="connsiteX0" fmla="*/ 35067 w 281024"/>
                <a:gd name="connsiteY0" fmla="*/ 17384 h 1091804"/>
                <a:gd name="connsiteX1" fmla="*/ 240807 w 281024"/>
                <a:gd name="connsiteY1" fmla="*/ 15479 h 1091804"/>
                <a:gd name="connsiteX2" fmla="*/ 242712 w 281024"/>
                <a:gd name="connsiteY2" fmla="*/ 175499 h 1091804"/>
                <a:gd name="connsiteX3" fmla="*/ 244617 w 281024"/>
                <a:gd name="connsiteY3" fmla="*/ 1091804 h 1091804"/>
                <a:gd name="connsiteX4" fmla="*/ 29352 w 281024"/>
                <a:gd name="connsiteY4" fmla="*/ 1091804 h 1091804"/>
                <a:gd name="connsiteX5" fmla="*/ 27447 w 281024"/>
                <a:gd name="connsiteY5" fmla="*/ 162164 h 1091804"/>
                <a:gd name="connsiteX6" fmla="*/ 35067 w 281024"/>
                <a:gd name="connsiteY6" fmla="*/ 17384 h 1091804"/>
                <a:gd name="connsiteX0" fmla="*/ 35067 w 281024"/>
                <a:gd name="connsiteY0" fmla="*/ 20328 h 1094748"/>
                <a:gd name="connsiteX1" fmla="*/ 240807 w 281024"/>
                <a:gd name="connsiteY1" fmla="*/ 18423 h 1094748"/>
                <a:gd name="connsiteX2" fmla="*/ 242712 w 281024"/>
                <a:gd name="connsiteY2" fmla="*/ 178443 h 1094748"/>
                <a:gd name="connsiteX3" fmla="*/ 244617 w 281024"/>
                <a:gd name="connsiteY3" fmla="*/ 1094748 h 1094748"/>
                <a:gd name="connsiteX4" fmla="*/ 29352 w 281024"/>
                <a:gd name="connsiteY4" fmla="*/ 1094748 h 1094748"/>
                <a:gd name="connsiteX5" fmla="*/ 27447 w 281024"/>
                <a:gd name="connsiteY5" fmla="*/ 165108 h 1094748"/>
                <a:gd name="connsiteX6" fmla="*/ 35067 w 281024"/>
                <a:gd name="connsiteY6" fmla="*/ 20328 h 1094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1024" h="1094748">
                  <a:moveTo>
                    <a:pt x="35067" y="20328"/>
                  </a:moveTo>
                  <a:cubicBezTo>
                    <a:pt x="56022" y="-10787"/>
                    <a:pt x="223662" y="-1897"/>
                    <a:pt x="240807" y="18423"/>
                  </a:cubicBezTo>
                  <a:cubicBezTo>
                    <a:pt x="280177" y="79383"/>
                    <a:pt x="306212" y="102243"/>
                    <a:pt x="242712" y="178443"/>
                  </a:cubicBezTo>
                  <a:lnTo>
                    <a:pt x="244617" y="1094748"/>
                  </a:lnTo>
                  <a:lnTo>
                    <a:pt x="29352" y="1094748"/>
                  </a:lnTo>
                  <a:lnTo>
                    <a:pt x="27447" y="165108"/>
                  </a:lnTo>
                  <a:cubicBezTo>
                    <a:pt x="5222" y="142883"/>
                    <a:pt x="-24623" y="105418"/>
                    <a:pt x="35067" y="20328"/>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56" name="Group 355">
              <a:extLst>
                <a:ext uri="{FF2B5EF4-FFF2-40B4-BE49-F238E27FC236}">
                  <a16:creationId xmlns:a16="http://schemas.microsoft.com/office/drawing/2014/main" id="{A50BCAF0-3383-4D4F-B80C-9D1CF499BB33}"/>
                </a:ext>
              </a:extLst>
            </p:cNvPr>
            <p:cNvGrpSpPr/>
            <p:nvPr/>
          </p:nvGrpSpPr>
          <p:grpSpPr>
            <a:xfrm>
              <a:off x="12209568" y="1912451"/>
              <a:ext cx="1244911" cy="3376613"/>
              <a:chOff x="4019240" y="2001839"/>
              <a:chExt cx="1244911" cy="3376613"/>
            </a:xfrm>
          </p:grpSpPr>
          <p:sp>
            <p:nvSpPr>
              <p:cNvPr id="357" name="Freeform 357">
                <a:extLst>
                  <a:ext uri="{FF2B5EF4-FFF2-40B4-BE49-F238E27FC236}">
                    <a16:creationId xmlns:a16="http://schemas.microsoft.com/office/drawing/2014/main" id="{895B4389-2982-4311-B1AD-0B286928C4AA}"/>
                  </a:ext>
                </a:extLst>
              </p:cNvPr>
              <p:cNvSpPr>
                <a:spLocks/>
              </p:cNvSpPr>
              <p:nvPr/>
            </p:nvSpPr>
            <p:spPr bwMode="auto">
              <a:xfrm>
                <a:off x="4394201" y="3675064"/>
                <a:ext cx="527050" cy="1531938"/>
              </a:xfrm>
              <a:custGeom>
                <a:avLst/>
                <a:gdLst>
                  <a:gd name="T0" fmla="*/ 145 w 1609"/>
                  <a:gd name="T1" fmla="*/ 4630 h 4676"/>
                  <a:gd name="T2" fmla="*/ 132 w 1609"/>
                  <a:gd name="T3" fmla="*/ 4675 h 4676"/>
                  <a:gd name="T4" fmla="*/ 688 w 1609"/>
                  <a:gd name="T5" fmla="*/ 4676 h 4676"/>
                  <a:gd name="T6" fmla="*/ 672 w 1609"/>
                  <a:gd name="T7" fmla="*/ 4613 h 4676"/>
                  <a:gd name="T8" fmla="*/ 731 w 1609"/>
                  <a:gd name="T9" fmla="*/ 4611 h 4676"/>
                  <a:gd name="T10" fmla="*/ 731 w 1609"/>
                  <a:gd name="T11" fmla="*/ 763 h 4676"/>
                  <a:gd name="T12" fmla="*/ 859 w 1609"/>
                  <a:gd name="T13" fmla="*/ 762 h 4676"/>
                  <a:gd name="T14" fmla="*/ 862 w 1609"/>
                  <a:gd name="T15" fmla="*/ 4575 h 4676"/>
                  <a:gd name="T16" fmla="*/ 945 w 1609"/>
                  <a:gd name="T17" fmla="*/ 4575 h 4676"/>
                  <a:gd name="T18" fmla="*/ 937 w 1609"/>
                  <a:gd name="T19" fmla="*/ 4631 h 4676"/>
                  <a:gd name="T20" fmla="*/ 938 w 1609"/>
                  <a:gd name="T21" fmla="*/ 4633 h 4676"/>
                  <a:gd name="T22" fmla="*/ 1359 w 1609"/>
                  <a:gd name="T23" fmla="*/ 4619 h 4676"/>
                  <a:gd name="T24" fmla="*/ 1479 w 1609"/>
                  <a:gd name="T25" fmla="*/ 4637 h 4676"/>
                  <a:gd name="T26" fmla="*/ 1467 w 1609"/>
                  <a:gd name="T27" fmla="*/ 4577 h 4676"/>
                  <a:gd name="T28" fmla="*/ 1596 w 1609"/>
                  <a:gd name="T29" fmla="*/ 4575 h 4676"/>
                  <a:gd name="T30" fmla="*/ 1597 w 1609"/>
                  <a:gd name="T31" fmla="*/ 3568 h 4676"/>
                  <a:gd name="T32" fmla="*/ 1597 w 1609"/>
                  <a:gd name="T33" fmla="*/ 799 h 4676"/>
                  <a:gd name="T34" fmla="*/ 1597 w 1609"/>
                  <a:gd name="T35" fmla="*/ 672 h 4676"/>
                  <a:gd name="T36" fmla="*/ 1609 w 1609"/>
                  <a:gd name="T37" fmla="*/ 563 h 4676"/>
                  <a:gd name="T38" fmla="*/ 1609 w 1609"/>
                  <a:gd name="T39" fmla="*/ 332 h 4676"/>
                  <a:gd name="T40" fmla="*/ 1372 w 1609"/>
                  <a:gd name="T41" fmla="*/ 374 h 4676"/>
                  <a:gd name="T42" fmla="*/ 1092 w 1609"/>
                  <a:gd name="T43" fmla="*/ 374 h 4676"/>
                  <a:gd name="T44" fmla="*/ 926 w 1609"/>
                  <a:gd name="T45" fmla="*/ 0 h 4676"/>
                  <a:gd name="T46" fmla="*/ 619 w 1609"/>
                  <a:gd name="T47" fmla="*/ 0 h 4676"/>
                  <a:gd name="T48" fmla="*/ 602 w 1609"/>
                  <a:gd name="T49" fmla="*/ 291 h 4676"/>
                  <a:gd name="T50" fmla="*/ 371 w 1609"/>
                  <a:gd name="T51" fmla="*/ 374 h 4676"/>
                  <a:gd name="T52" fmla="*/ 241 w 1609"/>
                  <a:gd name="T53" fmla="*/ 658 h 4676"/>
                  <a:gd name="T54" fmla="*/ 0 w 1609"/>
                  <a:gd name="T55" fmla="*/ 722 h 4676"/>
                  <a:gd name="T56" fmla="*/ 0 w 1609"/>
                  <a:gd name="T57" fmla="*/ 4604 h 4676"/>
                  <a:gd name="T58" fmla="*/ 145 w 1609"/>
                  <a:gd name="T59" fmla="*/ 4606 h 4676"/>
                  <a:gd name="T60" fmla="*/ 149 w 1609"/>
                  <a:gd name="T61" fmla="*/ 4612 h 4676"/>
                  <a:gd name="T62" fmla="*/ 149 w 1609"/>
                  <a:gd name="T63" fmla="*/ 4624 h 4676"/>
                  <a:gd name="T64" fmla="*/ 145 w 1609"/>
                  <a:gd name="T65" fmla="*/ 4630 h 46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09" h="4676">
                    <a:moveTo>
                      <a:pt x="145" y="4630"/>
                    </a:moveTo>
                    <a:lnTo>
                      <a:pt x="132" y="4675"/>
                    </a:lnTo>
                    <a:cubicBezTo>
                      <a:pt x="280" y="4648"/>
                      <a:pt x="546" y="4622"/>
                      <a:pt x="688" y="4676"/>
                    </a:cubicBezTo>
                    <a:lnTo>
                      <a:pt x="672" y="4613"/>
                    </a:lnTo>
                    <a:lnTo>
                      <a:pt x="731" y="4611"/>
                    </a:lnTo>
                    <a:lnTo>
                      <a:pt x="731" y="763"/>
                    </a:lnTo>
                    <a:lnTo>
                      <a:pt x="859" y="762"/>
                    </a:lnTo>
                    <a:lnTo>
                      <a:pt x="862" y="4575"/>
                    </a:lnTo>
                    <a:lnTo>
                      <a:pt x="945" y="4575"/>
                    </a:lnTo>
                    <a:lnTo>
                      <a:pt x="937" y="4631"/>
                    </a:lnTo>
                    <a:lnTo>
                      <a:pt x="938" y="4633"/>
                    </a:lnTo>
                    <a:cubicBezTo>
                      <a:pt x="1070" y="4618"/>
                      <a:pt x="1222" y="4603"/>
                      <a:pt x="1359" y="4619"/>
                    </a:cubicBezTo>
                    <a:cubicBezTo>
                      <a:pt x="1384" y="4622"/>
                      <a:pt x="1472" y="4638"/>
                      <a:pt x="1479" y="4637"/>
                    </a:cubicBezTo>
                    <a:lnTo>
                      <a:pt x="1467" y="4577"/>
                    </a:lnTo>
                    <a:lnTo>
                      <a:pt x="1596" y="4575"/>
                    </a:lnTo>
                    <a:cubicBezTo>
                      <a:pt x="1607" y="4247"/>
                      <a:pt x="1597" y="3899"/>
                      <a:pt x="1597" y="3568"/>
                    </a:cubicBezTo>
                    <a:lnTo>
                      <a:pt x="1597" y="799"/>
                    </a:lnTo>
                    <a:cubicBezTo>
                      <a:pt x="1597" y="757"/>
                      <a:pt x="1597" y="714"/>
                      <a:pt x="1597" y="672"/>
                    </a:cubicBezTo>
                    <a:cubicBezTo>
                      <a:pt x="1597" y="620"/>
                      <a:pt x="1607" y="606"/>
                      <a:pt x="1609" y="563"/>
                    </a:cubicBezTo>
                    <a:lnTo>
                      <a:pt x="1609" y="332"/>
                    </a:lnTo>
                    <a:cubicBezTo>
                      <a:pt x="1530" y="378"/>
                      <a:pt x="1476" y="374"/>
                      <a:pt x="1372" y="374"/>
                    </a:cubicBezTo>
                    <a:cubicBezTo>
                      <a:pt x="1280" y="374"/>
                      <a:pt x="1185" y="376"/>
                      <a:pt x="1092" y="374"/>
                    </a:cubicBezTo>
                    <a:cubicBezTo>
                      <a:pt x="882" y="370"/>
                      <a:pt x="926" y="180"/>
                      <a:pt x="926" y="0"/>
                    </a:cubicBezTo>
                    <a:lnTo>
                      <a:pt x="619" y="0"/>
                    </a:lnTo>
                    <a:cubicBezTo>
                      <a:pt x="619" y="76"/>
                      <a:pt x="632" y="234"/>
                      <a:pt x="602" y="291"/>
                    </a:cubicBezTo>
                    <a:cubicBezTo>
                      <a:pt x="560" y="372"/>
                      <a:pt x="478" y="374"/>
                      <a:pt x="371" y="374"/>
                    </a:cubicBezTo>
                    <a:cubicBezTo>
                      <a:pt x="351" y="445"/>
                      <a:pt x="275" y="581"/>
                      <a:pt x="241" y="658"/>
                    </a:cubicBezTo>
                    <a:cubicBezTo>
                      <a:pt x="169" y="817"/>
                      <a:pt x="155" y="782"/>
                      <a:pt x="0" y="722"/>
                    </a:cubicBezTo>
                    <a:lnTo>
                      <a:pt x="0" y="4604"/>
                    </a:lnTo>
                    <a:lnTo>
                      <a:pt x="145" y="4606"/>
                    </a:lnTo>
                    <a:cubicBezTo>
                      <a:pt x="146" y="4608"/>
                      <a:pt x="148" y="4611"/>
                      <a:pt x="149" y="4612"/>
                    </a:cubicBezTo>
                    <a:lnTo>
                      <a:pt x="149" y="4624"/>
                    </a:lnTo>
                    <a:cubicBezTo>
                      <a:pt x="149" y="4623"/>
                      <a:pt x="147" y="4628"/>
                      <a:pt x="145" y="4630"/>
                    </a:cubicBezTo>
                    <a:close/>
                  </a:path>
                </a:pathLst>
              </a:custGeom>
              <a:solidFill>
                <a:srgbClr val="2626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58" name="Freeform 360">
                <a:extLst>
                  <a:ext uri="{FF2B5EF4-FFF2-40B4-BE49-F238E27FC236}">
                    <a16:creationId xmlns:a16="http://schemas.microsoft.com/office/drawing/2014/main" id="{957952F9-CC12-4BCA-9243-D84567A9C89E}"/>
                  </a:ext>
                </a:extLst>
              </p:cNvPr>
              <p:cNvSpPr>
                <a:spLocks/>
              </p:cNvSpPr>
              <p:nvPr/>
            </p:nvSpPr>
            <p:spPr bwMode="auto">
              <a:xfrm>
                <a:off x="4213226" y="2651126"/>
                <a:ext cx="1050925" cy="2540000"/>
              </a:xfrm>
              <a:custGeom>
                <a:avLst/>
                <a:gdLst>
                  <a:gd name="T0" fmla="*/ 1487 w 3209"/>
                  <a:gd name="T1" fmla="*/ 2375 h 7755"/>
                  <a:gd name="T2" fmla="*/ 1479 w 3209"/>
                  <a:gd name="T3" fmla="*/ 3115 h 7755"/>
                  <a:gd name="T4" fmla="*/ 1169 w 3209"/>
                  <a:gd name="T5" fmla="*/ 2992 h 7755"/>
                  <a:gd name="T6" fmla="*/ 632 w 3209"/>
                  <a:gd name="T7" fmla="*/ 3222 h 7755"/>
                  <a:gd name="T8" fmla="*/ 362 w 3209"/>
                  <a:gd name="T9" fmla="*/ 2868 h 7755"/>
                  <a:gd name="T10" fmla="*/ 504 w 3209"/>
                  <a:gd name="T11" fmla="*/ 2596 h 7755"/>
                  <a:gd name="T12" fmla="*/ 1106 w 3209"/>
                  <a:gd name="T13" fmla="*/ 2852 h 7755"/>
                  <a:gd name="T14" fmla="*/ 657 w 3209"/>
                  <a:gd name="T15" fmla="*/ 2449 h 7755"/>
                  <a:gd name="T16" fmla="*/ 596 w 3209"/>
                  <a:gd name="T17" fmla="*/ 1028 h 7755"/>
                  <a:gd name="T18" fmla="*/ 535 w 3209"/>
                  <a:gd name="T19" fmla="*/ 1284 h 7755"/>
                  <a:gd name="T20" fmla="*/ 404 w 3209"/>
                  <a:gd name="T21" fmla="*/ 1914 h 7755"/>
                  <a:gd name="T22" fmla="*/ 401 w 3209"/>
                  <a:gd name="T23" fmla="*/ 2442 h 7755"/>
                  <a:gd name="T24" fmla="*/ 384 w 3209"/>
                  <a:gd name="T25" fmla="*/ 2544 h 7755"/>
                  <a:gd name="T26" fmla="*/ 291 w 3209"/>
                  <a:gd name="T27" fmla="*/ 2502 h 7755"/>
                  <a:gd name="T28" fmla="*/ 190 w 3209"/>
                  <a:gd name="T29" fmla="*/ 2973 h 7755"/>
                  <a:gd name="T30" fmla="*/ 141 w 3209"/>
                  <a:gd name="T31" fmla="*/ 3018 h 7755"/>
                  <a:gd name="T32" fmla="*/ 110 w 3209"/>
                  <a:gd name="T33" fmla="*/ 3139 h 7755"/>
                  <a:gd name="T34" fmla="*/ 137 w 3209"/>
                  <a:gd name="T35" fmla="*/ 3329 h 7755"/>
                  <a:gd name="T36" fmla="*/ 37 w 3209"/>
                  <a:gd name="T37" fmla="*/ 3450 h 7755"/>
                  <a:gd name="T38" fmla="*/ 105 w 3209"/>
                  <a:gd name="T39" fmla="*/ 3645 h 7755"/>
                  <a:gd name="T40" fmla="*/ 545 w 3209"/>
                  <a:gd name="T41" fmla="*/ 3848 h 7755"/>
                  <a:gd name="T42" fmla="*/ 551 w 3209"/>
                  <a:gd name="T43" fmla="*/ 7736 h 7755"/>
                  <a:gd name="T44" fmla="*/ 698 w 3209"/>
                  <a:gd name="T45" fmla="*/ 7755 h 7755"/>
                  <a:gd name="T46" fmla="*/ 702 w 3209"/>
                  <a:gd name="T47" fmla="*/ 7737 h 7755"/>
                  <a:gd name="T48" fmla="*/ 553 w 3209"/>
                  <a:gd name="T49" fmla="*/ 7729 h 7755"/>
                  <a:gd name="T50" fmla="*/ 794 w 3209"/>
                  <a:gd name="T51" fmla="*/ 3783 h 7755"/>
                  <a:gd name="T52" fmla="*/ 1155 w 3209"/>
                  <a:gd name="T53" fmla="*/ 3416 h 7755"/>
                  <a:gd name="T54" fmla="*/ 1479 w 3209"/>
                  <a:gd name="T55" fmla="*/ 3125 h 7755"/>
                  <a:gd name="T56" fmla="*/ 1925 w 3209"/>
                  <a:gd name="T57" fmla="*/ 3499 h 7755"/>
                  <a:gd name="T58" fmla="*/ 2162 w 3209"/>
                  <a:gd name="T59" fmla="*/ 3688 h 7755"/>
                  <a:gd name="T60" fmla="*/ 2235 w 3209"/>
                  <a:gd name="T61" fmla="*/ 3285 h 7755"/>
                  <a:gd name="T62" fmla="*/ 1796 w 3209"/>
                  <a:gd name="T63" fmla="*/ 2836 h 7755"/>
                  <a:gd name="T64" fmla="*/ 2307 w 3209"/>
                  <a:gd name="T65" fmla="*/ 2707 h 7755"/>
                  <a:gd name="T66" fmla="*/ 2068 w 3209"/>
                  <a:gd name="T67" fmla="*/ 2383 h 7755"/>
                  <a:gd name="T68" fmla="*/ 2415 w 3209"/>
                  <a:gd name="T69" fmla="*/ 2641 h 7755"/>
                  <a:gd name="T70" fmla="*/ 3039 w 3209"/>
                  <a:gd name="T71" fmla="*/ 1846 h 7755"/>
                  <a:gd name="T72" fmla="*/ 2524 w 3209"/>
                  <a:gd name="T73" fmla="*/ 531 h 7755"/>
                  <a:gd name="T74" fmla="*/ 1922 w 3209"/>
                  <a:gd name="T75" fmla="*/ 0 h 7755"/>
                  <a:gd name="T76" fmla="*/ 1711 w 3209"/>
                  <a:gd name="T77" fmla="*/ 540 h 7755"/>
                  <a:gd name="T78" fmla="*/ 1492 w 3209"/>
                  <a:gd name="T79" fmla="*/ 2256 h 7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09" h="7755">
                    <a:moveTo>
                      <a:pt x="1485" y="2064"/>
                    </a:moveTo>
                    <a:cubicBezTo>
                      <a:pt x="1485" y="2168"/>
                      <a:pt x="1487" y="2271"/>
                      <a:pt x="1487" y="2375"/>
                    </a:cubicBezTo>
                    <a:cubicBezTo>
                      <a:pt x="1487" y="2460"/>
                      <a:pt x="1491" y="2605"/>
                      <a:pt x="1480" y="2684"/>
                    </a:cubicBezTo>
                    <a:lnTo>
                      <a:pt x="1479" y="3115"/>
                    </a:lnTo>
                    <a:lnTo>
                      <a:pt x="1171" y="3115"/>
                    </a:lnTo>
                    <a:lnTo>
                      <a:pt x="1169" y="2992"/>
                    </a:lnTo>
                    <a:lnTo>
                      <a:pt x="1031" y="3278"/>
                    </a:lnTo>
                    <a:cubicBezTo>
                      <a:pt x="931" y="3280"/>
                      <a:pt x="737" y="3238"/>
                      <a:pt x="632" y="3222"/>
                    </a:cubicBezTo>
                    <a:lnTo>
                      <a:pt x="237" y="3165"/>
                    </a:lnTo>
                    <a:cubicBezTo>
                      <a:pt x="242" y="3051"/>
                      <a:pt x="318" y="2959"/>
                      <a:pt x="362" y="2868"/>
                    </a:cubicBezTo>
                    <a:cubicBezTo>
                      <a:pt x="383" y="2825"/>
                      <a:pt x="411" y="2780"/>
                      <a:pt x="432" y="2735"/>
                    </a:cubicBezTo>
                    <a:cubicBezTo>
                      <a:pt x="453" y="2692"/>
                      <a:pt x="487" y="2641"/>
                      <a:pt x="504" y="2596"/>
                    </a:cubicBezTo>
                    <a:lnTo>
                      <a:pt x="1108" y="2862"/>
                    </a:lnTo>
                    <a:cubicBezTo>
                      <a:pt x="1130" y="2854"/>
                      <a:pt x="1122" y="2872"/>
                      <a:pt x="1106" y="2852"/>
                    </a:cubicBezTo>
                    <a:cubicBezTo>
                      <a:pt x="1106" y="2852"/>
                      <a:pt x="1104" y="2850"/>
                      <a:pt x="1103" y="2849"/>
                    </a:cubicBezTo>
                    <a:cubicBezTo>
                      <a:pt x="1009" y="2753"/>
                      <a:pt x="746" y="2539"/>
                      <a:pt x="657" y="2449"/>
                    </a:cubicBezTo>
                    <a:cubicBezTo>
                      <a:pt x="588" y="2379"/>
                      <a:pt x="596" y="2414"/>
                      <a:pt x="595" y="2350"/>
                    </a:cubicBezTo>
                    <a:lnTo>
                      <a:pt x="596" y="1028"/>
                    </a:lnTo>
                    <a:cubicBezTo>
                      <a:pt x="579" y="1034"/>
                      <a:pt x="592" y="1029"/>
                      <a:pt x="584" y="1061"/>
                    </a:cubicBezTo>
                    <a:lnTo>
                      <a:pt x="535" y="1284"/>
                    </a:lnTo>
                    <a:cubicBezTo>
                      <a:pt x="530" y="1303"/>
                      <a:pt x="518" y="1357"/>
                      <a:pt x="515" y="1373"/>
                    </a:cubicBezTo>
                    <a:cubicBezTo>
                      <a:pt x="480" y="1569"/>
                      <a:pt x="435" y="1739"/>
                      <a:pt x="404" y="1914"/>
                    </a:cubicBezTo>
                    <a:cubicBezTo>
                      <a:pt x="377" y="2064"/>
                      <a:pt x="400" y="2125"/>
                      <a:pt x="402" y="2222"/>
                    </a:cubicBezTo>
                    <a:lnTo>
                      <a:pt x="401" y="2442"/>
                    </a:lnTo>
                    <a:cubicBezTo>
                      <a:pt x="401" y="2454"/>
                      <a:pt x="403" y="2484"/>
                      <a:pt x="402" y="2493"/>
                    </a:cubicBezTo>
                    <a:cubicBezTo>
                      <a:pt x="400" y="2526"/>
                      <a:pt x="396" y="2530"/>
                      <a:pt x="384" y="2544"/>
                    </a:cubicBezTo>
                    <a:cubicBezTo>
                      <a:pt x="376" y="2537"/>
                      <a:pt x="376" y="2537"/>
                      <a:pt x="362" y="2530"/>
                    </a:cubicBezTo>
                    <a:lnTo>
                      <a:pt x="291" y="2502"/>
                    </a:lnTo>
                    <a:lnTo>
                      <a:pt x="213" y="2908"/>
                    </a:lnTo>
                    <a:cubicBezTo>
                      <a:pt x="208" y="2933"/>
                      <a:pt x="201" y="2952"/>
                      <a:pt x="190" y="2973"/>
                    </a:cubicBezTo>
                    <a:cubicBezTo>
                      <a:pt x="176" y="3001"/>
                      <a:pt x="152" y="3016"/>
                      <a:pt x="150" y="3014"/>
                    </a:cubicBezTo>
                    <a:cubicBezTo>
                      <a:pt x="148" y="3011"/>
                      <a:pt x="144" y="3017"/>
                      <a:pt x="141" y="3018"/>
                    </a:cubicBezTo>
                    <a:cubicBezTo>
                      <a:pt x="139" y="3012"/>
                      <a:pt x="133" y="3071"/>
                      <a:pt x="132" y="3085"/>
                    </a:cubicBezTo>
                    <a:cubicBezTo>
                      <a:pt x="129" y="3123"/>
                      <a:pt x="141" y="3139"/>
                      <a:pt x="110" y="3139"/>
                    </a:cubicBezTo>
                    <a:lnTo>
                      <a:pt x="70" y="3136"/>
                    </a:lnTo>
                    <a:cubicBezTo>
                      <a:pt x="81" y="3194"/>
                      <a:pt x="126" y="3240"/>
                      <a:pt x="137" y="3329"/>
                    </a:cubicBezTo>
                    <a:cubicBezTo>
                      <a:pt x="146" y="3401"/>
                      <a:pt x="139" y="3506"/>
                      <a:pt x="144" y="3586"/>
                    </a:cubicBezTo>
                    <a:cubicBezTo>
                      <a:pt x="78" y="3590"/>
                      <a:pt x="47" y="3515"/>
                      <a:pt x="37" y="3450"/>
                    </a:cubicBezTo>
                    <a:cubicBezTo>
                      <a:pt x="33" y="3454"/>
                      <a:pt x="0" y="3445"/>
                      <a:pt x="18" y="3542"/>
                    </a:cubicBezTo>
                    <a:cubicBezTo>
                      <a:pt x="36" y="3637"/>
                      <a:pt x="61" y="3614"/>
                      <a:pt x="105" y="3645"/>
                    </a:cubicBezTo>
                    <a:cubicBezTo>
                      <a:pt x="131" y="3663"/>
                      <a:pt x="133" y="3667"/>
                      <a:pt x="163" y="3680"/>
                    </a:cubicBezTo>
                    <a:cubicBezTo>
                      <a:pt x="197" y="3685"/>
                      <a:pt x="512" y="3826"/>
                      <a:pt x="545" y="3848"/>
                    </a:cubicBezTo>
                    <a:cubicBezTo>
                      <a:pt x="556" y="4029"/>
                      <a:pt x="546" y="4598"/>
                      <a:pt x="546" y="4822"/>
                    </a:cubicBezTo>
                    <a:cubicBezTo>
                      <a:pt x="546" y="5114"/>
                      <a:pt x="535" y="7685"/>
                      <a:pt x="551" y="7736"/>
                    </a:cubicBezTo>
                    <a:lnTo>
                      <a:pt x="664" y="7738"/>
                    </a:lnTo>
                    <a:cubicBezTo>
                      <a:pt x="711" y="7746"/>
                      <a:pt x="680" y="7730"/>
                      <a:pt x="698" y="7755"/>
                    </a:cubicBezTo>
                    <a:cubicBezTo>
                      <a:pt x="700" y="7753"/>
                      <a:pt x="702" y="7748"/>
                      <a:pt x="702" y="7749"/>
                    </a:cubicBezTo>
                    <a:lnTo>
                      <a:pt x="702" y="7737"/>
                    </a:lnTo>
                    <a:cubicBezTo>
                      <a:pt x="701" y="7736"/>
                      <a:pt x="699" y="7733"/>
                      <a:pt x="698" y="7731"/>
                    </a:cubicBezTo>
                    <a:lnTo>
                      <a:pt x="553" y="7729"/>
                    </a:lnTo>
                    <a:lnTo>
                      <a:pt x="553" y="3847"/>
                    </a:lnTo>
                    <a:cubicBezTo>
                      <a:pt x="708" y="3907"/>
                      <a:pt x="722" y="3942"/>
                      <a:pt x="794" y="3783"/>
                    </a:cubicBezTo>
                    <a:cubicBezTo>
                      <a:pt x="828" y="3706"/>
                      <a:pt x="904" y="3570"/>
                      <a:pt x="924" y="3499"/>
                    </a:cubicBezTo>
                    <a:cubicBezTo>
                      <a:pt x="1031" y="3499"/>
                      <a:pt x="1113" y="3497"/>
                      <a:pt x="1155" y="3416"/>
                    </a:cubicBezTo>
                    <a:cubicBezTo>
                      <a:pt x="1185" y="3359"/>
                      <a:pt x="1172" y="3201"/>
                      <a:pt x="1172" y="3125"/>
                    </a:cubicBezTo>
                    <a:lnTo>
                      <a:pt x="1479" y="3125"/>
                    </a:lnTo>
                    <a:cubicBezTo>
                      <a:pt x="1479" y="3305"/>
                      <a:pt x="1435" y="3495"/>
                      <a:pt x="1645" y="3499"/>
                    </a:cubicBezTo>
                    <a:cubicBezTo>
                      <a:pt x="1738" y="3501"/>
                      <a:pt x="1833" y="3499"/>
                      <a:pt x="1925" y="3499"/>
                    </a:cubicBezTo>
                    <a:cubicBezTo>
                      <a:pt x="2029" y="3499"/>
                      <a:pt x="2083" y="3503"/>
                      <a:pt x="2162" y="3457"/>
                    </a:cubicBezTo>
                    <a:lnTo>
                      <a:pt x="2162" y="3688"/>
                    </a:lnTo>
                    <a:cubicBezTo>
                      <a:pt x="2183" y="3646"/>
                      <a:pt x="2172" y="3504"/>
                      <a:pt x="2168" y="3446"/>
                    </a:cubicBezTo>
                    <a:cubicBezTo>
                      <a:pt x="2229" y="3402"/>
                      <a:pt x="2228" y="3382"/>
                      <a:pt x="2235" y="3285"/>
                    </a:cubicBezTo>
                    <a:cubicBezTo>
                      <a:pt x="2090" y="3269"/>
                      <a:pt x="1812" y="3346"/>
                      <a:pt x="1796" y="3126"/>
                    </a:cubicBezTo>
                    <a:cubicBezTo>
                      <a:pt x="1791" y="3061"/>
                      <a:pt x="1789" y="2898"/>
                      <a:pt x="1796" y="2836"/>
                    </a:cubicBezTo>
                    <a:cubicBezTo>
                      <a:pt x="1806" y="2752"/>
                      <a:pt x="1895" y="2677"/>
                      <a:pt x="1934" y="2696"/>
                    </a:cubicBezTo>
                    <a:cubicBezTo>
                      <a:pt x="2007" y="2696"/>
                      <a:pt x="2263" y="2719"/>
                      <a:pt x="2307" y="2707"/>
                    </a:cubicBezTo>
                    <a:cubicBezTo>
                      <a:pt x="2279" y="2678"/>
                      <a:pt x="2030" y="2549"/>
                      <a:pt x="1993" y="2527"/>
                    </a:cubicBezTo>
                    <a:lnTo>
                      <a:pt x="2068" y="2383"/>
                    </a:lnTo>
                    <a:lnTo>
                      <a:pt x="2440" y="2585"/>
                    </a:lnTo>
                    <a:cubicBezTo>
                      <a:pt x="2432" y="2608"/>
                      <a:pt x="2423" y="2618"/>
                      <a:pt x="2415" y="2641"/>
                    </a:cubicBezTo>
                    <a:cubicBezTo>
                      <a:pt x="2457" y="2618"/>
                      <a:pt x="2633" y="2381"/>
                      <a:pt x="2672" y="2326"/>
                    </a:cubicBezTo>
                    <a:lnTo>
                      <a:pt x="3039" y="1846"/>
                    </a:lnTo>
                    <a:cubicBezTo>
                      <a:pt x="3209" y="1630"/>
                      <a:pt x="3091" y="1527"/>
                      <a:pt x="2937" y="1253"/>
                    </a:cubicBezTo>
                    <a:cubicBezTo>
                      <a:pt x="2800" y="1010"/>
                      <a:pt x="2662" y="772"/>
                      <a:pt x="2524" y="531"/>
                    </a:cubicBezTo>
                    <a:cubicBezTo>
                      <a:pt x="2462" y="423"/>
                      <a:pt x="2381" y="251"/>
                      <a:pt x="2297" y="191"/>
                    </a:cubicBezTo>
                    <a:cubicBezTo>
                      <a:pt x="2241" y="152"/>
                      <a:pt x="2000" y="6"/>
                      <a:pt x="1922" y="0"/>
                    </a:cubicBezTo>
                    <a:cubicBezTo>
                      <a:pt x="1974" y="24"/>
                      <a:pt x="1976" y="373"/>
                      <a:pt x="1941" y="440"/>
                    </a:cubicBezTo>
                    <a:cubicBezTo>
                      <a:pt x="1919" y="475"/>
                      <a:pt x="1775" y="496"/>
                      <a:pt x="1711" y="540"/>
                    </a:cubicBezTo>
                    <a:lnTo>
                      <a:pt x="1895" y="639"/>
                    </a:lnTo>
                    <a:cubicBezTo>
                      <a:pt x="1895" y="673"/>
                      <a:pt x="1518" y="2207"/>
                      <a:pt x="1492" y="2256"/>
                    </a:cubicBezTo>
                    <a:lnTo>
                      <a:pt x="1485" y="2064"/>
                    </a:lnTo>
                    <a:close/>
                  </a:path>
                </a:pathLst>
              </a:custGeom>
              <a:solidFill>
                <a:schemeClr val="tx1">
                  <a:lumMod val="85000"/>
                  <a:lumOff val="1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59" name="Freeform 366">
                <a:extLst>
                  <a:ext uri="{FF2B5EF4-FFF2-40B4-BE49-F238E27FC236}">
                    <a16:creationId xmlns:a16="http://schemas.microsoft.com/office/drawing/2014/main" id="{5869D6ED-73CC-4EC9-99BD-D365BD144D5F}"/>
                  </a:ext>
                </a:extLst>
              </p:cNvPr>
              <p:cNvSpPr>
                <a:spLocks/>
              </p:cNvSpPr>
              <p:nvPr/>
            </p:nvSpPr>
            <p:spPr bwMode="auto">
              <a:xfrm>
                <a:off x="4116736" y="2652712"/>
                <a:ext cx="483841" cy="987473"/>
              </a:xfrm>
              <a:custGeom>
                <a:avLst/>
                <a:gdLst>
                  <a:gd name="T0" fmla="*/ 12 w 1635"/>
                  <a:gd name="T1" fmla="*/ 2488 h 3486"/>
                  <a:gd name="T2" fmla="*/ 38 w 1635"/>
                  <a:gd name="T3" fmla="*/ 2953 h 3486"/>
                  <a:gd name="T4" fmla="*/ 52 w 1635"/>
                  <a:gd name="T5" fmla="*/ 3181 h 3486"/>
                  <a:gd name="T6" fmla="*/ 19 w 1635"/>
                  <a:gd name="T7" fmla="*/ 3395 h 3486"/>
                  <a:gd name="T8" fmla="*/ 209 w 1635"/>
                  <a:gd name="T9" fmla="*/ 3486 h 3486"/>
                  <a:gd name="T10" fmla="*/ 249 w 1635"/>
                  <a:gd name="T11" fmla="*/ 3108 h 3486"/>
                  <a:gd name="T12" fmla="*/ 166 w 1635"/>
                  <a:gd name="T13" fmla="*/ 3099 h 3486"/>
                  <a:gd name="T14" fmla="*/ 177 w 1635"/>
                  <a:gd name="T15" fmla="*/ 2944 h 3486"/>
                  <a:gd name="T16" fmla="*/ 597 w 1635"/>
                  <a:gd name="T17" fmla="*/ 2980 h 3486"/>
                  <a:gd name="T18" fmla="*/ 593 w 1635"/>
                  <a:gd name="T19" fmla="*/ 3012 h 3486"/>
                  <a:gd name="T20" fmla="*/ 602 w 1635"/>
                  <a:gd name="T21" fmla="*/ 3008 h 3486"/>
                  <a:gd name="T22" fmla="*/ 642 w 1635"/>
                  <a:gd name="T23" fmla="*/ 2967 h 3486"/>
                  <a:gd name="T24" fmla="*/ 665 w 1635"/>
                  <a:gd name="T25" fmla="*/ 2902 h 3486"/>
                  <a:gd name="T26" fmla="*/ 743 w 1635"/>
                  <a:gd name="T27" fmla="*/ 2496 h 3486"/>
                  <a:gd name="T28" fmla="*/ 814 w 1635"/>
                  <a:gd name="T29" fmla="*/ 2524 h 3486"/>
                  <a:gd name="T30" fmla="*/ 836 w 1635"/>
                  <a:gd name="T31" fmla="*/ 2538 h 3486"/>
                  <a:gd name="T32" fmla="*/ 854 w 1635"/>
                  <a:gd name="T33" fmla="*/ 2487 h 3486"/>
                  <a:gd name="T34" fmla="*/ 853 w 1635"/>
                  <a:gd name="T35" fmla="*/ 2436 h 3486"/>
                  <a:gd name="T36" fmla="*/ 854 w 1635"/>
                  <a:gd name="T37" fmla="*/ 2216 h 3486"/>
                  <a:gd name="T38" fmla="*/ 856 w 1635"/>
                  <a:gd name="T39" fmla="*/ 1908 h 3486"/>
                  <a:gd name="T40" fmla="*/ 967 w 1635"/>
                  <a:gd name="T41" fmla="*/ 1367 h 3486"/>
                  <a:gd name="T42" fmla="*/ 987 w 1635"/>
                  <a:gd name="T43" fmla="*/ 1278 h 3486"/>
                  <a:gd name="T44" fmla="*/ 1036 w 1635"/>
                  <a:gd name="T45" fmla="*/ 1055 h 3486"/>
                  <a:gd name="T46" fmla="*/ 1048 w 1635"/>
                  <a:gd name="T47" fmla="*/ 1022 h 3486"/>
                  <a:gd name="T48" fmla="*/ 1047 w 1635"/>
                  <a:gd name="T49" fmla="*/ 2344 h 3486"/>
                  <a:gd name="T50" fmla="*/ 1109 w 1635"/>
                  <a:gd name="T51" fmla="*/ 2443 h 3486"/>
                  <a:gd name="T52" fmla="*/ 1555 w 1635"/>
                  <a:gd name="T53" fmla="*/ 2843 h 3486"/>
                  <a:gd name="T54" fmla="*/ 1558 w 1635"/>
                  <a:gd name="T55" fmla="*/ 2846 h 3486"/>
                  <a:gd name="T56" fmla="*/ 1560 w 1635"/>
                  <a:gd name="T57" fmla="*/ 2856 h 3486"/>
                  <a:gd name="T58" fmla="*/ 1622 w 1635"/>
                  <a:gd name="T59" fmla="*/ 2894 h 3486"/>
                  <a:gd name="T60" fmla="*/ 1635 w 1635"/>
                  <a:gd name="T61" fmla="*/ 2702 h 3486"/>
                  <a:gd name="T62" fmla="*/ 1618 w 1635"/>
                  <a:gd name="T63" fmla="*/ 2563 h 3486"/>
                  <a:gd name="T64" fmla="*/ 1616 w 1635"/>
                  <a:gd name="T65" fmla="*/ 2411 h 3486"/>
                  <a:gd name="T66" fmla="*/ 1616 w 1635"/>
                  <a:gd name="T67" fmla="*/ 2102 h 3486"/>
                  <a:gd name="T68" fmla="*/ 1603 w 1635"/>
                  <a:gd name="T69" fmla="*/ 2250 h 3486"/>
                  <a:gd name="T70" fmla="*/ 1202 w 1635"/>
                  <a:gd name="T71" fmla="*/ 633 h 3486"/>
                  <a:gd name="T72" fmla="*/ 1389 w 1635"/>
                  <a:gd name="T73" fmla="*/ 528 h 3486"/>
                  <a:gd name="T74" fmla="*/ 1159 w 1635"/>
                  <a:gd name="T75" fmla="*/ 446 h 3486"/>
                  <a:gd name="T76" fmla="*/ 1173 w 1635"/>
                  <a:gd name="T77" fmla="*/ 1 h 3486"/>
                  <a:gd name="T78" fmla="*/ 1161 w 1635"/>
                  <a:gd name="T79" fmla="*/ 0 h 3486"/>
                  <a:gd name="T80" fmla="*/ 770 w 1635"/>
                  <a:gd name="T81" fmla="*/ 202 h 3486"/>
                  <a:gd name="T82" fmla="*/ 594 w 1635"/>
                  <a:gd name="T83" fmla="*/ 626 h 3486"/>
                  <a:gd name="T84" fmla="*/ 524 w 1635"/>
                  <a:gd name="T85" fmla="*/ 955 h 3486"/>
                  <a:gd name="T86" fmla="*/ 252 w 1635"/>
                  <a:gd name="T87" fmla="*/ 2274 h 3486"/>
                  <a:gd name="T88" fmla="*/ 100 w 1635"/>
                  <a:gd name="T89" fmla="*/ 2317 h 3486"/>
                  <a:gd name="T90" fmla="*/ 12 w 1635"/>
                  <a:gd name="T91" fmla="*/ 2488 h 3486"/>
                  <a:gd name="connsiteX0" fmla="*/ 16 w 9943"/>
                  <a:gd name="connsiteY0" fmla="*/ 7137 h 10001"/>
                  <a:gd name="connsiteX1" fmla="*/ 175 w 9943"/>
                  <a:gd name="connsiteY1" fmla="*/ 8471 h 10001"/>
                  <a:gd name="connsiteX2" fmla="*/ 261 w 9943"/>
                  <a:gd name="connsiteY2" fmla="*/ 9125 h 10001"/>
                  <a:gd name="connsiteX3" fmla="*/ 1221 w 9943"/>
                  <a:gd name="connsiteY3" fmla="*/ 10000 h 10001"/>
                  <a:gd name="connsiteX4" fmla="*/ 1466 w 9943"/>
                  <a:gd name="connsiteY4" fmla="*/ 8916 h 10001"/>
                  <a:gd name="connsiteX5" fmla="*/ 958 w 9943"/>
                  <a:gd name="connsiteY5" fmla="*/ 8890 h 10001"/>
                  <a:gd name="connsiteX6" fmla="*/ 1026 w 9943"/>
                  <a:gd name="connsiteY6" fmla="*/ 8445 h 10001"/>
                  <a:gd name="connsiteX7" fmla="*/ 3594 w 9943"/>
                  <a:gd name="connsiteY7" fmla="*/ 8548 h 10001"/>
                  <a:gd name="connsiteX8" fmla="*/ 3570 w 9943"/>
                  <a:gd name="connsiteY8" fmla="*/ 8640 h 10001"/>
                  <a:gd name="connsiteX9" fmla="*/ 3625 w 9943"/>
                  <a:gd name="connsiteY9" fmla="*/ 8629 h 10001"/>
                  <a:gd name="connsiteX10" fmla="*/ 3870 w 9943"/>
                  <a:gd name="connsiteY10" fmla="*/ 8511 h 10001"/>
                  <a:gd name="connsiteX11" fmla="*/ 4010 w 9943"/>
                  <a:gd name="connsiteY11" fmla="*/ 8325 h 10001"/>
                  <a:gd name="connsiteX12" fmla="*/ 4487 w 9943"/>
                  <a:gd name="connsiteY12" fmla="*/ 7160 h 10001"/>
                  <a:gd name="connsiteX13" fmla="*/ 4922 w 9943"/>
                  <a:gd name="connsiteY13" fmla="*/ 7240 h 10001"/>
                  <a:gd name="connsiteX14" fmla="*/ 5056 w 9943"/>
                  <a:gd name="connsiteY14" fmla="*/ 7281 h 10001"/>
                  <a:gd name="connsiteX15" fmla="*/ 5166 w 9943"/>
                  <a:gd name="connsiteY15" fmla="*/ 7134 h 10001"/>
                  <a:gd name="connsiteX16" fmla="*/ 5160 w 9943"/>
                  <a:gd name="connsiteY16" fmla="*/ 6988 h 10001"/>
                  <a:gd name="connsiteX17" fmla="*/ 5166 w 9943"/>
                  <a:gd name="connsiteY17" fmla="*/ 6357 h 10001"/>
                  <a:gd name="connsiteX18" fmla="*/ 5178 w 9943"/>
                  <a:gd name="connsiteY18" fmla="*/ 5473 h 10001"/>
                  <a:gd name="connsiteX19" fmla="*/ 5857 w 9943"/>
                  <a:gd name="connsiteY19" fmla="*/ 3921 h 10001"/>
                  <a:gd name="connsiteX20" fmla="*/ 5980 w 9943"/>
                  <a:gd name="connsiteY20" fmla="*/ 3666 h 10001"/>
                  <a:gd name="connsiteX21" fmla="*/ 6279 w 9943"/>
                  <a:gd name="connsiteY21" fmla="*/ 3026 h 10001"/>
                  <a:gd name="connsiteX22" fmla="*/ 6353 w 9943"/>
                  <a:gd name="connsiteY22" fmla="*/ 2932 h 10001"/>
                  <a:gd name="connsiteX23" fmla="*/ 6347 w 9943"/>
                  <a:gd name="connsiteY23" fmla="*/ 6724 h 10001"/>
                  <a:gd name="connsiteX24" fmla="*/ 6726 w 9943"/>
                  <a:gd name="connsiteY24" fmla="*/ 7008 h 10001"/>
                  <a:gd name="connsiteX25" fmla="*/ 9454 w 9943"/>
                  <a:gd name="connsiteY25" fmla="*/ 8155 h 10001"/>
                  <a:gd name="connsiteX26" fmla="*/ 9472 w 9943"/>
                  <a:gd name="connsiteY26" fmla="*/ 8164 h 10001"/>
                  <a:gd name="connsiteX27" fmla="*/ 9484 w 9943"/>
                  <a:gd name="connsiteY27" fmla="*/ 8193 h 10001"/>
                  <a:gd name="connsiteX28" fmla="*/ 9863 w 9943"/>
                  <a:gd name="connsiteY28" fmla="*/ 8302 h 10001"/>
                  <a:gd name="connsiteX29" fmla="*/ 9943 w 9943"/>
                  <a:gd name="connsiteY29" fmla="*/ 7751 h 10001"/>
                  <a:gd name="connsiteX30" fmla="*/ 9839 w 9943"/>
                  <a:gd name="connsiteY30" fmla="*/ 7352 h 10001"/>
                  <a:gd name="connsiteX31" fmla="*/ 9827 w 9943"/>
                  <a:gd name="connsiteY31" fmla="*/ 6916 h 10001"/>
                  <a:gd name="connsiteX32" fmla="*/ 9827 w 9943"/>
                  <a:gd name="connsiteY32" fmla="*/ 6030 h 10001"/>
                  <a:gd name="connsiteX33" fmla="*/ 9747 w 9943"/>
                  <a:gd name="connsiteY33" fmla="*/ 6454 h 10001"/>
                  <a:gd name="connsiteX34" fmla="*/ 7295 w 9943"/>
                  <a:gd name="connsiteY34" fmla="*/ 1816 h 10001"/>
                  <a:gd name="connsiteX35" fmla="*/ 8438 w 9943"/>
                  <a:gd name="connsiteY35" fmla="*/ 1515 h 10001"/>
                  <a:gd name="connsiteX36" fmla="*/ 7032 w 9943"/>
                  <a:gd name="connsiteY36" fmla="*/ 1279 h 10001"/>
                  <a:gd name="connsiteX37" fmla="*/ 7117 w 9943"/>
                  <a:gd name="connsiteY37" fmla="*/ 3 h 10001"/>
                  <a:gd name="connsiteX38" fmla="*/ 7044 w 9943"/>
                  <a:gd name="connsiteY38" fmla="*/ 0 h 10001"/>
                  <a:gd name="connsiteX39" fmla="*/ 4652 w 9943"/>
                  <a:gd name="connsiteY39" fmla="*/ 579 h 10001"/>
                  <a:gd name="connsiteX40" fmla="*/ 3576 w 9943"/>
                  <a:gd name="connsiteY40" fmla="*/ 1796 h 10001"/>
                  <a:gd name="connsiteX41" fmla="*/ 3148 w 9943"/>
                  <a:gd name="connsiteY41" fmla="*/ 2740 h 10001"/>
                  <a:gd name="connsiteX42" fmla="*/ 1484 w 9943"/>
                  <a:gd name="connsiteY42" fmla="*/ 6523 h 10001"/>
                  <a:gd name="connsiteX43" fmla="*/ 555 w 9943"/>
                  <a:gd name="connsiteY43" fmla="*/ 6647 h 10001"/>
                  <a:gd name="connsiteX44" fmla="*/ 16 w 9943"/>
                  <a:gd name="connsiteY44" fmla="*/ 7137 h 10001"/>
                  <a:gd name="connsiteX0" fmla="*/ 16 w 10000"/>
                  <a:gd name="connsiteY0" fmla="*/ 7136 h 9137"/>
                  <a:gd name="connsiteX1" fmla="*/ 176 w 10000"/>
                  <a:gd name="connsiteY1" fmla="*/ 8470 h 9137"/>
                  <a:gd name="connsiteX2" fmla="*/ 262 w 10000"/>
                  <a:gd name="connsiteY2" fmla="*/ 9124 h 9137"/>
                  <a:gd name="connsiteX3" fmla="*/ 1474 w 10000"/>
                  <a:gd name="connsiteY3" fmla="*/ 8915 h 9137"/>
                  <a:gd name="connsiteX4" fmla="*/ 963 w 10000"/>
                  <a:gd name="connsiteY4" fmla="*/ 8889 h 9137"/>
                  <a:gd name="connsiteX5" fmla="*/ 1032 w 10000"/>
                  <a:gd name="connsiteY5" fmla="*/ 8444 h 9137"/>
                  <a:gd name="connsiteX6" fmla="*/ 3615 w 10000"/>
                  <a:gd name="connsiteY6" fmla="*/ 8547 h 9137"/>
                  <a:gd name="connsiteX7" fmla="*/ 3590 w 10000"/>
                  <a:gd name="connsiteY7" fmla="*/ 8639 h 9137"/>
                  <a:gd name="connsiteX8" fmla="*/ 3646 w 10000"/>
                  <a:gd name="connsiteY8" fmla="*/ 8628 h 9137"/>
                  <a:gd name="connsiteX9" fmla="*/ 3892 w 10000"/>
                  <a:gd name="connsiteY9" fmla="*/ 8510 h 9137"/>
                  <a:gd name="connsiteX10" fmla="*/ 4033 w 10000"/>
                  <a:gd name="connsiteY10" fmla="*/ 8324 h 9137"/>
                  <a:gd name="connsiteX11" fmla="*/ 4513 w 10000"/>
                  <a:gd name="connsiteY11" fmla="*/ 7159 h 9137"/>
                  <a:gd name="connsiteX12" fmla="*/ 4950 w 10000"/>
                  <a:gd name="connsiteY12" fmla="*/ 7239 h 9137"/>
                  <a:gd name="connsiteX13" fmla="*/ 5085 w 10000"/>
                  <a:gd name="connsiteY13" fmla="*/ 7280 h 9137"/>
                  <a:gd name="connsiteX14" fmla="*/ 5196 w 10000"/>
                  <a:gd name="connsiteY14" fmla="*/ 7133 h 9137"/>
                  <a:gd name="connsiteX15" fmla="*/ 5190 w 10000"/>
                  <a:gd name="connsiteY15" fmla="*/ 6987 h 9137"/>
                  <a:gd name="connsiteX16" fmla="*/ 5196 w 10000"/>
                  <a:gd name="connsiteY16" fmla="*/ 6356 h 9137"/>
                  <a:gd name="connsiteX17" fmla="*/ 5208 w 10000"/>
                  <a:gd name="connsiteY17" fmla="*/ 5472 h 9137"/>
                  <a:gd name="connsiteX18" fmla="*/ 5891 w 10000"/>
                  <a:gd name="connsiteY18" fmla="*/ 3921 h 9137"/>
                  <a:gd name="connsiteX19" fmla="*/ 6014 w 10000"/>
                  <a:gd name="connsiteY19" fmla="*/ 3666 h 9137"/>
                  <a:gd name="connsiteX20" fmla="*/ 6315 w 10000"/>
                  <a:gd name="connsiteY20" fmla="*/ 3026 h 9137"/>
                  <a:gd name="connsiteX21" fmla="*/ 6389 w 10000"/>
                  <a:gd name="connsiteY21" fmla="*/ 2932 h 9137"/>
                  <a:gd name="connsiteX22" fmla="*/ 6383 w 10000"/>
                  <a:gd name="connsiteY22" fmla="*/ 6723 h 9137"/>
                  <a:gd name="connsiteX23" fmla="*/ 6765 w 10000"/>
                  <a:gd name="connsiteY23" fmla="*/ 7007 h 9137"/>
                  <a:gd name="connsiteX24" fmla="*/ 9508 w 10000"/>
                  <a:gd name="connsiteY24" fmla="*/ 8154 h 9137"/>
                  <a:gd name="connsiteX25" fmla="*/ 9526 w 10000"/>
                  <a:gd name="connsiteY25" fmla="*/ 8163 h 9137"/>
                  <a:gd name="connsiteX26" fmla="*/ 9538 w 10000"/>
                  <a:gd name="connsiteY26" fmla="*/ 8192 h 9137"/>
                  <a:gd name="connsiteX27" fmla="*/ 9920 w 10000"/>
                  <a:gd name="connsiteY27" fmla="*/ 8301 h 9137"/>
                  <a:gd name="connsiteX28" fmla="*/ 10000 w 10000"/>
                  <a:gd name="connsiteY28" fmla="*/ 7750 h 9137"/>
                  <a:gd name="connsiteX29" fmla="*/ 9895 w 10000"/>
                  <a:gd name="connsiteY29" fmla="*/ 7351 h 9137"/>
                  <a:gd name="connsiteX30" fmla="*/ 9883 w 10000"/>
                  <a:gd name="connsiteY30" fmla="*/ 6915 h 9137"/>
                  <a:gd name="connsiteX31" fmla="*/ 9883 w 10000"/>
                  <a:gd name="connsiteY31" fmla="*/ 6029 h 9137"/>
                  <a:gd name="connsiteX32" fmla="*/ 9803 w 10000"/>
                  <a:gd name="connsiteY32" fmla="*/ 6453 h 9137"/>
                  <a:gd name="connsiteX33" fmla="*/ 7337 w 10000"/>
                  <a:gd name="connsiteY33" fmla="*/ 1816 h 9137"/>
                  <a:gd name="connsiteX34" fmla="*/ 8486 w 10000"/>
                  <a:gd name="connsiteY34" fmla="*/ 1515 h 9137"/>
                  <a:gd name="connsiteX35" fmla="*/ 7072 w 10000"/>
                  <a:gd name="connsiteY35" fmla="*/ 1279 h 9137"/>
                  <a:gd name="connsiteX36" fmla="*/ 7158 w 10000"/>
                  <a:gd name="connsiteY36" fmla="*/ 3 h 9137"/>
                  <a:gd name="connsiteX37" fmla="*/ 7084 w 10000"/>
                  <a:gd name="connsiteY37" fmla="*/ 0 h 9137"/>
                  <a:gd name="connsiteX38" fmla="*/ 4679 w 10000"/>
                  <a:gd name="connsiteY38" fmla="*/ 579 h 9137"/>
                  <a:gd name="connsiteX39" fmla="*/ 3597 w 10000"/>
                  <a:gd name="connsiteY39" fmla="*/ 1796 h 9137"/>
                  <a:gd name="connsiteX40" fmla="*/ 3166 w 10000"/>
                  <a:gd name="connsiteY40" fmla="*/ 2740 h 9137"/>
                  <a:gd name="connsiteX41" fmla="*/ 1493 w 10000"/>
                  <a:gd name="connsiteY41" fmla="*/ 6522 h 9137"/>
                  <a:gd name="connsiteX42" fmla="*/ 558 w 10000"/>
                  <a:gd name="connsiteY42" fmla="*/ 6646 h 9137"/>
                  <a:gd name="connsiteX43" fmla="*/ 16 w 10000"/>
                  <a:gd name="connsiteY43" fmla="*/ 7136 h 9137"/>
                  <a:gd name="connsiteX0" fmla="*/ 16 w 10000"/>
                  <a:gd name="connsiteY0" fmla="*/ 7810 h 9757"/>
                  <a:gd name="connsiteX1" fmla="*/ 176 w 10000"/>
                  <a:gd name="connsiteY1" fmla="*/ 9270 h 9757"/>
                  <a:gd name="connsiteX2" fmla="*/ 1474 w 10000"/>
                  <a:gd name="connsiteY2" fmla="*/ 9757 h 9757"/>
                  <a:gd name="connsiteX3" fmla="*/ 963 w 10000"/>
                  <a:gd name="connsiteY3" fmla="*/ 9729 h 9757"/>
                  <a:gd name="connsiteX4" fmla="*/ 1032 w 10000"/>
                  <a:gd name="connsiteY4" fmla="*/ 9242 h 9757"/>
                  <a:gd name="connsiteX5" fmla="*/ 3615 w 10000"/>
                  <a:gd name="connsiteY5" fmla="*/ 9354 h 9757"/>
                  <a:gd name="connsiteX6" fmla="*/ 3590 w 10000"/>
                  <a:gd name="connsiteY6" fmla="*/ 9455 h 9757"/>
                  <a:gd name="connsiteX7" fmla="*/ 3646 w 10000"/>
                  <a:gd name="connsiteY7" fmla="*/ 9443 h 9757"/>
                  <a:gd name="connsiteX8" fmla="*/ 3892 w 10000"/>
                  <a:gd name="connsiteY8" fmla="*/ 9314 h 9757"/>
                  <a:gd name="connsiteX9" fmla="*/ 4033 w 10000"/>
                  <a:gd name="connsiteY9" fmla="*/ 9110 h 9757"/>
                  <a:gd name="connsiteX10" fmla="*/ 4513 w 10000"/>
                  <a:gd name="connsiteY10" fmla="*/ 7835 h 9757"/>
                  <a:gd name="connsiteX11" fmla="*/ 4950 w 10000"/>
                  <a:gd name="connsiteY11" fmla="*/ 7923 h 9757"/>
                  <a:gd name="connsiteX12" fmla="*/ 5085 w 10000"/>
                  <a:gd name="connsiteY12" fmla="*/ 7968 h 9757"/>
                  <a:gd name="connsiteX13" fmla="*/ 5196 w 10000"/>
                  <a:gd name="connsiteY13" fmla="*/ 7807 h 9757"/>
                  <a:gd name="connsiteX14" fmla="*/ 5190 w 10000"/>
                  <a:gd name="connsiteY14" fmla="*/ 7647 h 9757"/>
                  <a:gd name="connsiteX15" fmla="*/ 5196 w 10000"/>
                  <a:gd name="connsiteY15" fmla="*/ 6956 h 9757"/>
                  <a:gd name="connsiteX16" fmla="*/ 5208 w 10000"/>
                  <a:gd name="connsiteY16" fmla="*/ 5989 h 9757"/>
                  <a:gd name="connsiteX17" fmla="*/ 5891 w 10000"/>
                  <a:gd name="connsiteY17" fmla="*/ 4291 h 9757"/>
                  <a:gd name="connsiteX18" fmla="*/ 6014 w 10000"/>
                  <a:gd name="connsiteY18" fmla="*/ 4012 h 9757"/>
                  <a:gd name="connsiteX19" fmla="*/ 6315 w 10000"/>
                  <a:gd name="connsiteY19" fmla="*/ 3312 h 9757"/>
                  <a:gd name="connsiteX20" fmla="*/ 6389 w 10000"/>
                  <a:gd name="connsiteY20" fmla="*/ 3209 h 9757"/>
                  <a:gd name="connsiteX21" fmla="*/ 6383 w 10000"/>
                  <a:gd name="connsiteY21" fmla="*/ 7358 h 9757"/>
                  <a:gd name="connsiteX22" fmla="*/ 6765 w 10000"/>
                  <a:gd name="connsiteY22" fmla="*/ 7669 h 9757"/>
                  <a:gd name="connsiteX23" fmla="*/ 9508 w 10000"/>
                  <a:gd name="connsiteY23" fmla="*/ 8924 h 9757"/>
                  <a:gd name="connsiteX24" fmla="*/ 9526 w 10000"/>
                  <a:gd name="connsiteY24" fmla="*/ 8934 h 9757"/>
                  <a:gd name="connsiteX25" fmla="*/ 9538 w 10000"/>
                  <a:gd name="connsiteY25" fmla="*/ 8966 h 9757"/>
                  <a:gd name="connsiteX26" fmla="*/ 9920 w 10000"/>
                  <a:gd name="connsiteY26" fmla="*/ 9085 h 9757"/>
                  <a:gd name="connsiteX27" fmla="*/ 10000 w 10000"/>
                  <a:gd name="connsiteY27" fmla="*/ 8482 h 9757"/>
                  <a:gd name="connsiteX28" fmla="*/ 9895 w 10000"/>
                  <a:gd name="connsiteY28" fmla="*/ 8045 h 9757"/>
                  <a:gd name="connsiteX29" fmla="*/ 9883 w 10000"/>
                  <a:gd name="connsiteY29" fmla="*/ 7568 h 9757"/>
                  <a:gd name="connsiteX30" fmla="*/ 9883 w 10000"/>
                  <a:gd name="connsiteY30" fmla="*/ 6598 h 9757"/>
                  <a:gd name="connsiteX31" fmla="*/ 9803 w 10000"/>
                  <a:gd name="connsiteY31" fmla="*/ 7062 h 9757"/>
                  <a:gd name="connsiteX32" fmla="*/ 7337 w 10000"/>
                  <a:gd name="connsiteY32" fmla="*/ 1988 h 9757"/>
                  <a:gd name="connsiteX33" fmla="*/ 8486 w 10000"/>
                  <a:gd name="connsiteY33" fmla="*/ 1658 h 9757"/>
                  <a:gd name="connsiteX34" fmla="*/ 7072 w 10000"/>
                  <a:gd name="connsiteY34" fmla="*/ 1400 h 9757"/>
                  <a:gd name="connsiteX35" fmla="*/ 7158 w 10000"/>
                  <a:gd name="connsiteY35" fmla="*/ 3 h 9757"/>
                  <a:gd name="connsiteX36" fmla="*/ 7084 w 10000"/>
                  <a:gd name="connsiteY36" fmla="*/ 0 h 9757"/>
                  <a:gd name="connsiteX37" fmla="*/ 4679 w 10000"/>
                  <a:gd name="connsiteY37" fmla="*/ 634 h 9757"/>
                  <a:gd name="connsiteX38" fmla="*/ 3597 w 10000"/>
                  <a:gd name="connsiteY38" fmla="*/ 1966 h 9757"/>
                  <a:gd name="connsiteX39" fmla="*/ 3166 w 10000"/>
                  <a:gd name="connsiteY39" fmla="*/ 2999 h 9757"/>
                  <a:gd name="connsiteX40" fmla="*/ 1493 w 10000"/>
                  <a:gd name="connsiteY40" fmla="*/ 7138 h 9757"/>
                  <a:gd name="connsiteX41" fmla="*/ 558 w 10000"/>
                  <a:gd name="connsiteY41" fmla="*/ 7274 h 9757"/>
                  <a:gd name="connsiteX42" fmla="*/ 16 w 10000"/>
                  <a:gd name="connsiteY42" fmla="*/ 7810 h 9757"/>
                  <a:gd name="connsiteX0" fmla="*/ 16 w 10000"/>
                  <a:gd name="connsiteY0" fmla="*/ 8005 h 9971"/>
                  <a:gd name="connsiteX1" fmla="*/ 176 w 10000"/>
                  <a:gd name="connsiteY1" fmla="*/ 9501 h 9971"/>
                  <a:gd name="connsiteX2" fmla="*/ 963 w 10000"/>
                  <a:gd name="connsiteY2" fmla="*/ 9971 h 9971"/>
                  <a:gd name="connsiteX3" fmla="*/ 1032 w 10000"/>
                  <a:gd name="connsiteY3" fmla="*/ 9472 h 9971"/>
                  <a:gd name="connsiteX4" fmla="*/ 3615 w 10000"/>
                  <a:gd name="connsiteY4" fmla="*/ 9587 h 9971"/>
                  <a:gd name="connsiteX5" fmla="*/ 3590 w 10000"/>
                  <a:gd name="connsiteY5" fmla="*/ 9690 h 9971"/>
                  <a:gd name="connsiteX6" fmla="*/ 3646 w 10000"/>
                  <a:gd name="connsiteY6" fmla="*/ 9678 h 9971"/>
                  <a:gd name="connsiteX7" fmla="*/ 3892 w 10000"/>
                  <a:gd name="connsiteY7" fmla="*/ 9546 h 9971"/>
                  <a:gd name="connsiteX8" fmla="*/ 4033 w 10000"/>
                  <a:gd name="connsiteY8" fmla="*/ 9337 h 9971"/>
                  <a:gd name="connsiteX9" fmla="*/ 4513 w 10000"/>
                  <a:gd name="connsiteY9" fmla="*/ 8030 h 9971"/>
                  <a:gd name="connsiteX10" fmla="*/ 4950 w 10000"/>
                  <a:gd name="connsiteY10" fmla="*/ 8120 h 9971"/>
                  <a:gd name="connsiteX11" fmla="*/ 5085 w 10000"/>
                  <a:gd name="connsiteY11" fmla="*/ 8166 h 9971"/>
                  <a:gd name="connsiteX12" fmla="*/ 5196 w 10000"/>
                  <a:gd name="connsiteY12" fmla="*/ 8001 h 9971"/>
                  <a:gd name="connsiteX13" fmla="*/ 5190 w 10000"/>
                  <a:gd name="connsiteY13" fmla="*/ 7837 h 9971"/>
                  <a:gd name="connsiteX14" fmla="*/ 5196 w 10000"/>
                  <a:gd name="connsiteY14" fmla="*/ 7129 h 9971"/>
                  <a:gd name="connsiteX15" fmla="*/ 5208 w 10000"/>
                  <a:gd name="connsiteY15" fmla="*/ 6138 h 9971"/>
                  <a:gd name="connsiteX16" fmla="*/ 5891 w 10000"/>
                  <a:gd name="connsiteY16" fmla="*/ 4398 h 9971"/>
                  <a:gd name="connsiteX17" fmla="*/ 6014 w 10000"/>
                  <a:gd name="connsiteY17" fmla="*/ 4112 h 9971"/>
                  <a:gd name="connsiteX18" fmla="*/ 6315 w 10000"/>
                  <a:gd name="connsiteY18" fmla="*/ 3394 h 9971"/>
                  <a:gd name="connsiteX19" fmla="*/ 6389 w 10000"/>
                  <a:gd name="connsiteY19" fmla="*/ 3289 h 9971"/>
                  <a:gd name="connsiteX20" fmla="*/ 6383 w 10000"/>
                  <a:gd name="connsiteY20" fmla="*/ 7541 h 9971"/>
                  <a:gd name="connsiteX21" fmla="*/ 6765 w 10000"/>
                  <a:gd name="connsiteY21" fmla="*/ 7860 h 9971"/>
                  <a:gd name="connsiteX22" fmla="*/ 9508 w 10000"/>
                  <a:gd name="connsiteY22" fmla="*/ 9146 h 9971"/>
                  <a:gd name="connsiteX23" fmla="*/ 9526 w 10000"/>
                  <a:gd name="connsiteY23" fmla="*/ 9157 h 9971"/>
                  <a:gd name="connsiteX24" fmla="*/ 9538 w 10000"/>
                  <a:gd name="connsiteY24" fmla="*/ 9189 h 9971"/>
                  <a:gd name="connsiteX25" fmla="*/ 9920 w 10000"/>
                  <a:gd name="connsiteY25" fmla="*/ 9311 h 9971"/>
                  <a:gd name="connsiteX26" fmla="*/ 10000 w 10000"/>
                  <a:gd name="connsiteY26" fmla="*/ 8693 h 9971"/>
                  <a:gd name="connsiteX27" fmla="*/ 9895 w 10000"/>
                  <a:gd name="connsiteY27" fmla="*/ 8245 h 9971"/>
                  <a:gd name="connsiteX28" fmla="*/ 9883 w 10000"/>
                  <a:gd name="connsiteY28" fmla="*/ 7756 h 9971"/>
                  <a:gd name="connsiteX29" fmla="*/ 9883 w 10000"/>
                  <a:gd name="connsiteY29" fmla="*/ 6762 h 9971"/>
                  <a:gd name="connsiteX30" fmla="*/ 9803 w 10000"/>
                  <a:gd name="connsiteY30" fmla="*/ 7238 h 9971"/>
                  <a:gd name="connsiteX31" fmla="*/ 7337 w 10000"/>
                  <a:gd name="connsiteY31" fmla="*/ 2038 h 9971"/>
                  <a:gd name="connsiteX32" fmla="*/ 8486 w 10000"/>
                  <a:gd name="connsiteY32" fmla="*/ 1699 h 9971"/>
                  <a:gd name="connsiteX33" fmla="*/ 7072 w 10000"/>
                  <a:gd name="connsiteY33" fmla="*/ 1435 h 9971"/>
                  <a:gd name="connsiteX34" fmla="*/ 7158 w 10000"/>
                  <a:gd name="connsiteY34" fmla="*/ 3 h 9971"/>
                  <a:gd name="connsiteX35" fmla="*/ 7084 w 10000"/>
                  <a:gd name="connsiteY35" fmla="*/ 0 h 9971"/>
                  <a:gd name="connsiteX36" fmla="*/ 4679 w 10000"/>
                  <a:gd name="connsiteY36" fmla="*/ 650 h 9971"/>
                  <a:gd name="connsiteX37" fmla="*/ 3597 w 10000"/>
                  <a:gd name="connsiteY37" fmla="*/ 2015 h 9971"/>
                  <a:gd name="connsiteX38" fmla="*/ 3166 w 10000"/>
                  <a:gd name="connsiteY38" fmla="*/ 3074 h 9971"/>
                  <a:gd name="connsiteX39" fmla="*/ 1493 w 10000"/>
                  <a:gd name="connsiteY39" fmla="*/ 7316 h 9971"/>
                  <a:gd name="connsiteX40" fmla="*/ 558 w 10000"/>
                  <a:gd name="connsiteY40" fmla="*/ 7455 h 9971"/>
                  <a:gd name="connsiteX41" fmla="*/ 16 w 10000"/>
                  <a:gd name="connsiteY41" fmla="*/ 8005 h 9971"/>
                  <a:gd name="connsiteX0" fmla="*/ 16 w 10000"/>
                  <a:gd name="connsiteY0" fmla="*/ 8028 h 9718"/>
                  <a:gd name="connsiteX1" fmla="*/ 176 w 10000"/>
                  <a:gd name="connsiteY1" fmla="*/ 9529 h 9718"/>
                  <a:gd name="connsiteX2" fmla="*/ 1032 w 10000"/>
                  <a:gd name="connsiteY2" fmla="*/ 9500 h 9718"/>
                  <a:gd name="connsiteX3" fmla="*/ 3615 w 10000"/>
                  <a:gd name="connsiteY3" fmla="*/ 9615 h 9718"/>
                  <a:gd name="connsiteX4" fmla="*/ 3590 w 10000"/>
                  <a:gd name="connsiteY4" fmla="*/ 9718 h 9718"/>
                  <a:gd name="connsiteX5" fmla="*/ 3646 w 10000"/>
                  <a:gd name="connsiteY5" fmla="*/ 9706 h 9718"/>
                  <a:gd name="connsiteX6" fmla="*/ 3892 w 10000"/>
                  <a:gd name="connsiteY6" fmla="*/ 9574 h 9718"/>
                  <a:gd name="connsiteX7" fmla="*/ 4033 w 10000"/>
                  <a:gd name="connsiteY7" fmla="*/ 9364 h 9718"/>
                  <a:gd name="connsiteX8" fmla="*/ 4513 w 10000"/>
                  <a:gd name="connsiteY8" fmla="*/ 8053 h 9718"/>
                  <a:gd name="connsiteX9" fmla="*/ 4950 w 10000"/>
                  <a:gd name="connsiteY9" fmla="*/ 8144 h 9718"/>
                  <a:gd name="connsiteX10" fmla="*/ 5085 w 10000"/>
                  <a:gd name="connsiteY10" fmla="*/ 8190 h 9718"/>
                  <a:gd name="connsiteX11" fmla="*/ 5196 w 10000"/>
                  <a:gd name="connsiteY11" fmla="*/ 8024 h 9718"/>
                  <a:gd name="connsiteX12" fmla="*/ 5190 w 10000"/>
                  <a:gd name="connsiteY12" fmla="*/ 7860 h 9718"/>
                  <a:gd name="connsiteX13" fmla="*/ 5196 w 10000"/>
                  <a:gd name="connsiteY13" fmla="*/ 7150 h 9718"/>
                  <a:gd name="connsiteX14" fmla="*/ 5208 w 10000"/>
                  <a:gd name="connsiteY14" fmla="*/ 6156 h 9718"/>
                  <a:gd name="connsiteX15" fmla="*/ 5891 w 10000"/>
                  <a:gd name="connsiteY15" fmla="*/ 4411 h 9718"/>
                  <a:gd name="connsiteX16" fmla="*/ 6014 w 10000"/>
                  <a:gd name="connsiteY16" fmla="*/ 4124 h 9718"/>
                  <a:gd name="connsiteX17" fmla="*/ 6315 w 10000"/>
                  <a:gd name="connsiteY17" fmla="*/ 3404 h 9718"/>
                  <a:gd name="connsiteX18" fmla="*/ 6389 w 10000"/>
                  <a:gd name="connsiteY18" fmla="*/ 3299 h 9718"/>
                  <a:gd name="connsiteX19" fmla="*/ 6383 w 10000"/>
                  <a:gd name="connsiteY19" fmla="*/ 7563 h 9718"/>
                  <a:gd name="connsiteX20" fmla="*/ 6765 w 10000"/>
                  <a:gd name="connsiteY20" fmla="*/ 7883 h 9718"/>
                  <a:gd name="connsiteX21" fmla="*/ 9508 w 10000"/>
                  <a:gd name="connsiteY21" fmla="*/ 9173 h 9718"/>
                  <a:gd name="connsiteX22" fmla="*/ 9526 w 10000"/>
                  <a:gd name="connsiteY22" fmla="*/ 9184 h 9718"/>
                  <a:gd name="connsiteX23" fmla="*/ 9538 w 10000"/>
                  <a:gd name="connsiteY23" fmla="*/ 9216 h 9718"/>
                  <a:gd name="connsiteX24" fmla="*/ 9920 w 10000"/>
                  <a:gd name="connsiteY24" fmla="*/ 9338 h 9718"/>
                  <a:gd name="connsiteX25" fmla="*/ 10000 w 10000"/>
                  <a:gd name="connsiteY25" fmla="*/ 8718 h 9718"/>
                  <a:gd name="connsiteX26" fmla="*/ 9895 w 10000"/>
                  <a:gd name="connsiteY26" fmla="*/ 8269 h 9718"/>
                  <a:gd name="connsiteX27" fmla="*/ 9883 w 10000"/>
                  <a:gd name="connsiteY27" fmla="*/ 7779 h 9718"/>
                  <a:gd name="connsiteX28" fmla="*/ 9883 w 10000"/>
                  <a:gd name="connsiteY28" fmla="*/ 6782 h 9718"/>
                  <a:gd name="connsiteX29" fmla="*/ 9803 w 10000"/>
                  <a:gd name="connsiteY29" fmla="*/ 7259 h 9718"/>
                  <a:gd name="connsiteX30" fmla="*/ 7337 w 10000"/>
                  <a:gd name="connsiteY30" fmla="*/ 2044 h 9718"/>
                  <a:gd name="connsiteX31" fmla="*/ 8486 w 10000"/>
                  <a:gd name="connsiteY31" fmla="*/ 1704 h 9718"/>
                  <a:gd name="connsiteX32" fmla="*/ 7072 w 10000"/>
                  <a:gd name="connsiteY32" fmla="*/ 1439 h 9718"/>
                  <a:gd name="connsiteX33" fmla="*/ 7158 w 10000"/>
                  <a:gd name="connsiteY33" fmla="*/ 3 h 9718"/>
                  <a:gd name="connsiteX34" fmla="*/ 7084 w 10000"/>
                  <a:gd name="connsiteY34" fmla="*/ 0 h 9718"/>
                  <a:gd name="connsiteX35" fmla="*/ 4679 w 10000"/>
                  <a:gd name="connsiteY35" fmla="*/ 652 h 9718"/>
                  <a:gd name="connsiteX36" fmla="*/ 3597 w 10000"/>
                  <a:gd name="connsiteY36" fmla="*/ 2021 h 9718"/>
                  <a:gd name="connsiteX37" fmla="*/ 3166 w 10000"/>
                  <a:gd name="connsiteY37" fmla="*/ 3083 h 9718"/>
                  <a:gd name="connsiteX38" fmla="*/ 1493 w 10000"/>
                  <a:gd name="connsiteY38" fmla="*/ 7337 h 9718"/>
                  <a:gd name="connsiteX39" fmla="*/ 558 w 10000"/>
                  <a:gd name="connsiteY39" fmla="*/ 7477 h 9718"/>
                  <a:gd name="connsiteX40" fmla="*/ 16 w 10000"/>
                  <a:gd name="connsiteY40" fmla="*/ 8028 h 9718"/>
                  <a:gd name="connsiteX0" fmla="*/ 0 w 9984"/>
                  <a:gd name="connsiteY0" fmla="*/ 8261 h 10000"/>
                  <a:gd name="connsiteX1" fmla="*/ 1016 w 9984"/>
                  <a:gd name="connsiteY1" fmla="*/ 9776 h 10000"/>
                  <a:gd name="connsiteX2" fmla="*/ 3599 w 9984"/>
                  <a:gd name="connsiteY2" fmla="*/ 9894 h 10000"/>
                  <a:gd name="connsiteX3" fmla="*/ 3574 w 9984"/>
                  <a:gd name="connsiteY3" fmla="*/ 10000 h 10000"/>
                  <a:gd name="connsiteX4" fmla="*/ 3630 w 9984"/>
                  <a:gd name="connsiteY4" fmla="*/ 9988 h 10000"/>
                  <a:gd name="connsiteX5" fmla="*/ 3876 w 9984"/>
                  <a:gd name="connsiteY5" fmla="*/ 9852 h 10000"/>
                  <a:gd name="connsiteX6" fmla="*/ 4017 w 9984"/>
                  <a:gd name="connsiteY6" fmla="*/ 9636 h 10000"/>
                  <a:gd name="connsiteX7" fmla="*/ 4497 w 9984"/>
                  <a:gd name="connsiteY7" fmla="*/ 8287 h 10000"/>
                  <a:gd name="connsiteX8" fmla="*/ 4934 w 9984"/>
                  <a:gd name="connsiteY8" fmla="*/ 8380 h 10000"/>
                  <a:gd name="connsiteX9" fmla="*/ 5069 w 9984"/>
                  <a:gd name="connsiteY9" fmla="*/ 8428 h 10000"/>
                  <a:gd name="connsiteX10" fmla="*/ 5180 w 9984"/>
                  <a:gd name="connsiteY10" fmla="*/ 8257 h 10000"/>
                  <a:gd name="connsiteX11" fmla="*/ 5174 w 9984"/>
                  <a:gd name="connsiteY11" fmla="*/ 8088 h 10000"/>
                  <a:gd name="connsiteX12" fmla="*/ 5180 w 9984"/>
                  <a:gd name="connsiteY12" fmla="*/ 7357 h 10000"/>
                  <a:gd name="connsiteX13" fmla="*/ 5192 w 9984"/>
                  <a:gd name="connsiteY13" fmla="*/ 6335 h 10000"/>
                  <a:gd name="connsiteX14" fmla="*/ 5875 w 9984"/>
                  <a:gd name="connsiteY14" fmla="*/ 4539 h 10000"/>
                  <a:gd name="connsiteX15" fmla="*/ 5998 w 9984"/>
                  <a:gd name="connsiteY15" fmla="*/ 4244 h 10000"/>
                  <a:gd name="connsiteX16" fmla="*/ 6299 w 9984"/>
                  <a:gd name="connsiteY16" fmla="*/ 3503 h 10000"/>
                  <a:gd name="connsiteX17" fmla="*/ 6373 w 9984"/>
                  <a:gd name="connsiteY17" fmla="*/ 3395 h 10000"/>
                  <a:gd name="connsiteX18" fmla="*/ 6367 w 9984"/>
                  <a:gd name="connsiteY18" fmla="*/ 7782 h 10000"/>
                  <a:gd name="connsiteX19" fmla="*/ 6749 w 9984"/>
                  <a:gd name="connsiteY19" fmla="*/ 8112 h 10000"/>
                  <a:gd name="connsiteX20" fmla="*/ 9492 w 9984"/>
                  <a:gd name="connsiteY20" fmla="*/ 9439 h 10000"/>
                  <a:gd name="connsiteX21" fmla="*/ 9510 w 9984"/>
                  <a:gd name="connsiteY21" fmla="*/ 9451 h 10000"/>
                  <a:gd name="connsiteX22" fmla="*/ 9522 w 9984"/>
                  <a:gd name="connsiteY22" fmla="*/ 9483 h 10000"/>
                  <a:gd name="connsiteX23" fmla="*/ 9904 w 9984"/>
                  <a:gd name="connsiteY23" fmla="*/ 9609 h 10000"/>
                  <a:gd name="connsiteX24" fmla="*/ 9984 w 9984"/>
                  <a:gd name="connsiteY24" fmla="*/ 8971 h 10000"/>
                  <a:gd name="connsiteX25" fmla="*/ 9879 w 9984"/>
                  <a:gd name="connsiteY25" fmla="*/ 8509 h 10000"/>
                  <a:gd name="connsiteX26" fmla="*/ 9867 w 9984"/>
                  <a:gd name="connsiteY26" fmla="*/ 8005 h 10000"/>
                  <a:gd name="connsiteX27" fmla="*/ 9867 w 9984"/>
                  <a:gd name="connsiteY27" fmla="*/ 6979 h 10000"/>
                  <a:gd name="connsiteX28" fmla="*/ 9787 w 9984"/>
                  <a:gd name="connsiteY28" fmla="*/ 7470 h 10000"/>
                  <a:gd name="connsiteX29" fmla="*/ 7321 w 9984"/>
                  <a:gd name="connsiteY29" fmla="*/ 2103 h 10000"/>
                  <a:gd name="connsiteX30" fmla="*/ 8470 w 9984"/>
                  <a:gd name="connsiteY30" fmla="*/ 1753 h 10000"/>
                  <a:gd name="connsiteX31" fmla="*/ 7056 w 9984"/>
                  <a:gd name="connsiteY31" fmla="*/ 1481 h 10000"/>
                  <a:gd name="connsiteX32" fmla="*/ 7142 w 9984"/>
                  <a:gd name="connsiteY32" fmla="*/ 3 h 10000"/>
                  <a:gd name="connsiteX33" fmla="*/ 7068 w 9984"/>
                  <a:gd name="connsiteY33" fmla="*/ 0 h 10000"/>
                  <a:gd name="connsiteX34" fmla="*/ 4663 w 9984"/>
                  <a:gd name="connsiteY34" fmla="*/ 671 h 10000"/>
                  <a:gd name="connsiteX35" fmla="*/ 3581 w 9984"/>
                  <a:gd name="connsiteY35" fmla="*/ 2080 h 10000"/>
                  <a:gd name="connsiteX36" fmla="*/ 3150 w 9984"/>
                  <a:gd name="connsiteY36" fmla="*/ 3172 h 10000"/>
                  <a:gd name="connsiteX37" fmla="*/ 1477 w 9984"/>
                  <a:gd name="connsiteY37" fmla="*/ 7550 h 10000"/>
                  <a:gd name="connsiteX38" fmla="*/ 542 w 9984"/>
                  <a:gd name="connsiteY38" fmla="*/ 7694 h 10000"/>
                  <a:gd name="connsiteX39" fmla="*/ 0 w 9984"/>
                  <a:gd name="connsiteY39" fmla="*/ 8261 h 10000"/>
                  <a:gd name="connsiteX0" fmla="*/ 31 w 9488"/>
                  <a:gd name="connsiteY0" fmla="*/ 7694 h 10000"/>
                  <a:gd name="connsiteX1" fmla="*/ 506 w 9488"/>
                  <a:gd name="connsiteY1" fmla="*/ 9776 h 10000"/>
                  <a:gd name="connsiteX2" fmla="*/ 3093 w 9488"/>
                  <a:gd name="connsiteY2" fmla="*/ 9894 h 10000"/>
                  <a:gd name="connsiteX3" fmla="*/ 3068 w 9488"/>
                  <a:gd name="connsiteY3" fmla="*/ 10000 h 10000"/>
                  <a:gd name="connsiteX4" fmla="*/ 3124 w 9488"/>
                  <a:gd name="connsiteY4" fmla="*/ 9988 h 10000"/>
                  <a:gd name="connsiteX5" fmla="*/ 3370 w 9488"/>
                  <a:gd name="connsiteY5" fmla="*/ 9852 h 10000"/>
                  <a:gd name="connsiteX6" fmla="*/ 3511 w 9488"/>
                  <a:gd name="connsiteY6" fmla="*/ 9636 h 10000"/>
                  <a:gd name="connsiteX7" fmla="*/ 3992 w 9488"/>
                  <a:gd name="connsiteY7" fmla="*/ 8287 h 10000"/>
                  <a:gd name="connsiteX8" fmla="*/ 4430 w 9488"/>
                  <a:gd name="connsiteY8" fmla="*/ 8380 h 10000"/>
                  <a:gd name="connsiteX9" fmla="*/ 4565 w 9488"/>
                  <a:gd name="connsiteY9" fmla="*/ 8428 h 10000"/>
                  <a:gd name="connsiteX10" fmla="*/ 4676 w 9488"/>
                  <a:gd name="connsiteY10" fmla="*/ 8257 h 10000"/>
                  <a:gd name="connsiteX11" fmla="*/ 4670 w 9488"/>
                  <a:gd name="connsiteY11" fmla="*/ 8088 h 10000"/>
                  <a:gd name="connsiteX12" fmla="*/ 4676 w 9488"/>
                  <a:gd name="connsiteY12" fmla="*/ 7357 h 10000"/>
                  <a:gd name="connsiteX13" fmla="*/ 4688 w 9488"/>
                  <a:gd name="connsiteY13" fmla="*/ 6335 h 10000"/>
                  <a:gd name="connsiteX14" fmla="*/ 5372 w 9488"/>
                  <a:gd name="connsiteY14" fmla="*/ 4539 h 10000"/>
                  <a:gd name="connsiteX15" fmla="*/ 5496 w 9488"/>
                  <a:gd name="connsiteY15" fmla="*/ 4244 h 10000"/>
                  <a:gd name="connsiteX16" fmla="*/ 5797 w 9488"/>
                  <a:gd name="connsiteY16" fmla="*/ 3503 h 10000"/>
                  <a:gd name="connsiteX17" fmla="*/ 5871 w 9488"/>
                  <a:gd name="connsiteY17" fmla="*/ 3395 h 10000"/>
                  <a:gd name="connsiteX18" fmla="*/ 5865 w 9488"/>
                  <a:gd name="connsiteY18" fmla="*/ 7782 h 10000"/>
                  <a:gd name="connsiteX19" fmla="*/ 6248 w 9488"/>
                  <a:gd name="connsiteY19" fmla="*/ 8112 h 10000"/>
                  <a:gd name="connsiteX20" fmla="*/ 8995 w 9488"/>
                  <a:gd name="connsiteY20" fmla="*/ 9439 h 10000"/>
                  <a:gd name="connsiteX21" fmla="*/ 9013 w 9488"/>
                  <a:gd name="connsiteY21" fmla="*/ 9451 h 10000"/>
                  <a:gd name="connsiteX22" fmla="*/ 9025 w 9488"/>
                  <a:gd name="connsiteY22" fmla="*/ 9483 h 10000"/>
                  <a:gd name="connsiteX23" fmla="*/ 9408 w 9488"/>
                  <a:gd name="connsiteY23" fmla="*/ 9609 h 10000"/>
                  <a:gd name="connsiteX24" fmla="*/ 9488 w 9488"/>
                  <a:gd name="connsiteY24" fmla="*/ 8971 h 10000"/>
                  <a:gd name="connsiteX25" fmla="*/ 9383 w 9488"/>
                  <a:gd name="connsiteY25" fmla="*/ 8509 h 10000"/>
                  <a:gd name="connsiteX26" fmla="*/ 9371 w 9488"/>
                  <a:gd name="connsiteY26" fmla="*/ 8005 h 10000"/>
                  <a:gd name="connsiteX27" fmla="*/ 9371 w 9488"/>
                  <a:gd name="connsiteY27" fmla="*/ 6979 h 10000"/>
                  <a:gd name="connsiteX28" fmla="*/ 9291 w 9488"/>
                  <a:gd name="connsiteY28" fmla="*/ 7470 h 10000"/>
                  <a:gd name="connsiteX29" fmla="*/ 6821 w 9488"/>
                  <a:gd name="connsiteY29" fmla="*/ 2103 h 10000"/>
                  <a:gd name="connsiteX30" fmla="*/ 7972 w 9488"/>
                  <a:gd name="connsiteY30" fmla="*/ 1753 h 10000"/>
                  <a:gd name="connsiteX31" fmla="*/ 6555 w 9488"/>
                  <a:gd name="connsiteY31" fmla="*/ 1481 h 10000"/>
                  <a:gd name="connsiteX32" fmla="*/ 6641 w 9488"/>
                  <a:gd name="connsiteY32" fmla="*/ 3 h 10000"/>
                  <a:gd name="connsiteX33" fmla="*/ 6567 w 9488"/>
                  <a:gd name="connsiteY33" fmla="*/ 0 h 10000"/>
                  <a:gd name="connsiteX34" fmla="*/ 4158 w 9488"/>
                  <a:gd name="connsiteY34" fmla="*/ 671 h 10000"/>
                  <a:gd name="connsiteX35" fmla="*/ 3075 w 9488"/>
                  <a:gd name="connsiteY35" fmla="*/ 2080 h 10000"/>
                  <a:gd name="connsiteX36" fmla="*/ 2643 w 9488"/>
                  <a:gd name="connsiteY36" fmla="*/ 3172 h 10000"/>
                  <a:gd name="connsiteX37" fmla="*/ 967 w 9488"/>
                  <a:gd name="connsiteY37" fmla="*/ 7550 h 10000"/>
                  <a:gd name="connsiteX38" fmla="*/ 31 w 9488"/>
                  <a:gd name="connsiteY38" fmla="*/ 7694 h 10000"/>
                  <a:gd name="connsiteX0" fmla="*/ 621 w 9602"/>
                  <a:gd name="connsiteY0" fmla="*/ 7550 h 10000"/>
                  <a:gd name="connsiteX1" fmla="*/ 135 w 9602"/>
                  <a:gd name="connsiteY1" fmla="*/ 9776 h 10000"/>
                  <a:gd name="connsiteX2" fmla="*/ 2862 w 9602"/>
                  <a:gd name="connsiteY2" fmla="*/ 9894 h 10000"/>
                  <a:gd name="connsiteX3" fmla="*/ 2836 w 9602"/>
                  <a:gd name="connsiteY3" fmla="*/ 10000 h 10000"/>
                  <a:gd name="connsiteX4" fmla="*/ 2895 w 9602"/>
                  <a:gd name="connsiteY4" fmla="*/ 9988 h 10000"/>
                  <a:gd name="connsiteX5" fmla="*/ 3154 w 9602"/>
                  <a:gd name="connsiteY5" fmla="*/ 9852 h 10000"/>
                  <a:gd name="connsiteX6" fmla="*/ 3302 w 9602"/>
                  <a:gd name="connsiteY6" fmla="*/ 9636 h 10000"/>
                  <a:gd name="connsiteX7" fmla="*/ 3809 w 9602"/>
                  <a:gd name="connsiteY7" fmla="*/ 8287 h 10000"/>
                  <a:gd name="connsiteX8" fmla="*/ 4271 w 9602"/>
                  <a:gd name="connsiteY8" fmla="*/ 8380 h 10000"/>
                  <a:gd name="connsiteX9" fmla="*/ 4413 w 9602"/>
                  <a:gd name="connsiteY9" fmla="*/ 8428 h 10000"/>
                  <a:gd name="connsiteX10" fmla="*/ 4530 w 9602"/>
                  <a:gd name="connsiteY10" fmla="*/ 8257 h 10000"/>
                  <a:gd name="connsiteX11" fmla="*/ 4524 w 9602"/>
                  <a:gd name="connsiteY11" fmla="*/ 8088 h 10000"/>
                  <a:gd name="connsiteX12" fmla="*/ 4530 w 9602"/>
                  <a:gd name="connsiteY12" fmla="*/ 7357 h 10000"/>
                  <a:gd name="connsiteX13" fmla="*/ 4543 w 9602"/>
                  <a:gd name="connsiteY13" fmla="*/ 6335 h 10000"/>
                  <a:gd name="connsiteX14" fmla="*/ 5264 w 9602"/>
                  <a:gd name="connsiteY14" fmla="*/ 4539 h 10000"/>
                  <a:gd name="connsiteX15" fmla="*/ 5395 w 9602"/>
                  <a:gd name="connsiteY15" fmla="*/ 4244 h 10000"/>
                  <a:gd name="connsiteX16" fmla="*/ 5712 w 9602"/>
                  <a:gd name="connsiteY16" fmla="*/ 3503 h 10000"/>
                  <a:gd name="connsiteX17" fmla="*/ 5790 w 9602"/>
                  <a:gd name="connsiteY17" fmla="*/ 3395 h 10000"/>
                  <a:gd name="connsiteX18" fmla="*/ 5783 w 9602"/>
                  <a:gd name="connsiteY18" fmla="*/ 7782 h 10000"/>
                  <a:gd name="connsiteX19" fmla="*/ 6187 w 9602"/>
                  <a:gd name="connsiteY19" fmla="*/ 8112 h 10000"/>
                  <a:gd name="connsiteX20" fmla="*/ 9082 w 9602"/>
                  <a:gd name="connsiteY20" fmla="*/ 9439 h 10000"/>
                  <a:gd name="connsiteX21" fmla="*/ 9101 w 9602"/>
                  <a:gd name="connsiteY21" fmla="*/ 9451 h 10000"/>
                  <a:gd name="connsiteX22" fmla="*/ 9114 w 9602"/>
                  <a:gd name="connsiteY22" fmla="*/ 9483 h 10000"/>
                  <a:gd name="connsiteX23" fmla="*/ 9518 w 9602"/>
                  <a:gd name="connsiteY23" fmla="*/ 9609 h 10000"/>
                  <a:gd name="connsiteX24" fmla="*/ 9602 w 9602"/>
                  <a:gd name="connsiteY24" fmla="*/ 8971 h 10000"/>
                  <a:gd name="connsiteX25" fmla="*/ 9491 w 9602"/>
                  <a:gd name="connsiteY25" fmla="*/ 8509 h 10000"/>
                  <a:gd name="connsiteX26" fmla="*/ 9479 w 9602"/>
                  <a:gd name="connsiteY26" fmla="*/ 8005 h 10000"/>
                  <a:gd name="connsiteX27" fmla="*/ 9479 w 9602"/>
                  <a:gd name="connsiteY27" fmla="*/ 6979 h 10000"/>
                  <a:gd name="connsiteX28" fmla="*/ 9394 w 9602"/>
                  <a:gd name="connsiteY28" fmla="*/ 7470 h 10000"/>
                  <a:gd name="connsiteX29" fmla="*/ 6791 w 9602"/>
                  <a:gd name="connsiteY29" fmla="*/ 2103 h 10000"/>
                  <a:gd name="connsiteX30" fmla="*/ 8004 w 9602"/>
                  <a:gd name="connsiteY30" fmla="*/ 1753 h 10000"/>
                  <a:gd name="connsiteX31" fmla="*/ 6511 w 9602"/>
                  <a:gd name="connsiteY31" fmla="*/ 1481 h 10000"/>
                  <a:gd name="connsiteX32" fmla="*/ 6601 w 9602"/>
                  <a:gd name="connsiteY32" fmla="*/ 3 h 10000"/>
                  <a:gd name="connsiteX33" fmla="*/ 6523 w 9602"/>
                  <a:gd name="connsiteY33" fmla="*/ 0 h 10000"/>
                  <a:gd name="connsiteX34" fmla="*/ 3984 w 9602"/>
                  <a:gd name="connsiteY34" fmla="*/ 671 h 10000"/>
                  <a:gd name="connsiteX35" fmla="*/ 2843 w 9602"/>
                  <a:gd name="connsiteY35" fmla="*/ 2080 h 10000"/>
                  <a:gd name="connsiteX36" fmla="*/ 2388 w 9602"/>
                  <a:gd name="connsiteY36" fmla="*/ 3172 h 10000"/>
                  <a:gd name="connsiteX37" fmla="*/ 621 w 9602"/>
                  <a:gd name="connsiteY37" fmla="*/ 755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9602" h="10000">
                    <a:moveTo>
                      <a:pt x="621" y="7550"/>
                    </a:moveTo>
                    <a:cubicBezTo>
                      <a:pt x="246" y="8651"/>
                      <a:pt x="-238" y="9385"/>
                      <a:pt x="135" y="9776"/>
                    </a:cubicBezTo>
                    <a:cubicBezTo>
                      <a:pt x="433" y="9748"/>
                      <a:pt x="2498" y="9855"/>
                      <a:pt x="2862" y="9894"/>
                    </a:cubicBezTo>
                    <a:cubicBezTo>
                      <a:pt x="2853" y="9930"/>
                      <a:pt x="2845" y="9965"/>
                      <a:pt x="2836" y="10000"/>
                    </a:cubicBezTo>
                    <a:cubicBezTo>
                      <a:pt x="2856" y="9997"/>
                      <a:pt x="2882" y="9977"/>
                      <a:pt x="2895" y="9988"/>
                    </a:cubicBezTo>
                    <a:cubicBezTo>
                      <a:pt x="2907" y="9994"/>
                      <a:pt x="3063" y="9944"/>
                      <a:pt x="3154" y="9852"/>
                    </a:cubicBezTo>
                    <a:cubicBezTo>
                      <a:pt x="3226" y="9782"/>
                      <a:pt x="3271" y="9718"/>
                      <a:pt x="3302" y="9636"/>
                    </a:cubicBezTo>
                    <a:lnTo>
                      <a:pt x="3809" y="8287"/>
                    </a:lnTo>
                    <a:lnTo>
                      <a:pt x="4271" y="8380"/>
                    </a:lnTo>
                    <a:cubicBezTo>
                      <a:pt x="4362" y="8404"/>
                      <a:pt x="4362" y="8404"/>
                      <a:pt x="4413" y="8428"/>
                    </a:cubicBezTo>
                    <a:cubicBezTo>
                      <a:pt x="4491" y="8380"/>
                      <a:pt x="4518" y="8368"/>
                      <a:pt x="4530" y="8257"/>
                    </a:cubicBezTo>
                    <a:cubicBezTo>
                      <a:pt x="4537" y="8227"/>
                      <a:pt x="4524" y="8127"/>
                      <a:pt x="4524" y="8088"/>
                    </a:cubicBezTo>
                    <a:cubicBezTo>
                      <a:pt x="4526" y="7845"/>
                      <a:pt x="4528" y="7600"/>
                      <a:pt x="4530" y="7357"/>
                    </a:cubicBezTo>
                    <a:cubicBezTo>
                      <a:pt x="4518" y="7036"/>
                      <a:pt x="4368" y="6834"/>
                      <a:pt x="4543" y="6335"/>
                    </a:cubicBezTo>
                    <a:cubicBezTo>
                      <a:pt x="4745" y="5755"/>
                      <a:pt x="5036" y="5191"/>
                      <a:pt x="5264" y="4539"/>
                    </a:cubicBezTo>
                    <a:cubicBezTo>
                      <a:pt x="5284" y="4488"/>
                      <a:pt x="5362" y="4306"/>
                      <a:pt x="5395" y="4244"/>
                    </a:cubicBezTo>
                    <a:cubicBezTo>
                      <a:pt x="5501" y="3997"/>
                      <a:pt x="5605" y="3750"/>
                      <a:pt x="5712" y="3503"/>
                    </a:cubicBezTo>
                    <a:cubicBezTo>
                      <a:pt x="5763" y="3398"/>
                      <a:pt x="5680" y="3414"/>
                      <a:pt x="5790" y="3395"/>
                    </a:cubicBezTo>
                    <a:cubicBezTo>
                      <a:pt x="5788" y="4857"/>
                      <a:pt x="5786" y="6320"/>
                      <a:pt x="5783" y="7782"/>
                    </a:cubicBezTo>
                    <a:cubicBezTo>
                      <a:pt x="5790" y="7995"/>
                      <a:pt x="5738" y="7879"/>
                      <a:pt x="6187" y="8112"/>
                    </a:cubicBezTo>
                    <a:cubicBezTo>
                      <a:pt x="6765" y="8410"/>
                      <a:pt x="8472" y="9121"/>
                      <a:pt x="9082" y="9439"/>
                    </a:cubicBezTo>
                    <a:cubicBezTo>
                      <a:pt x="9089" y="9442"/>
                      <a:pt x="9095" y="9446"/>
                      <a:pt x="9101" y="9451"/>
                    </a:cubicBezTo>
                    <a:cubicBezTo>
                      <a:pt x="9206" y="9515"/>
                      <a:pt x="9257" y="9458"/>
                      <a:pt x="9114" y="9483"/>
                    </a:cubicBezTo>
                    <a:cubicBezTo>
                      <a:pt x="9310" y="9510"/>
                      <a:pt x="9382" y="9565"/>
                      <a:pt x="9518" y="9609"/>
                    </a:cubicBezTo>
                    <a:cubicBezTo>
                      <a:pt x="9485" y="9487"/>
                      <a:pt x="9421" y="9065"/>
                      <a:pt x="9602" y="8971"/>
                    </a:cubicBezTo>
                    <a:cubicBezTo>
                      <a:pt x="9421" y="8835"/>
                      <a:pt x="9491" y="8792"/>
                      <a:pt x="9491" y="8509"/>
                    </a:cubicBezTo>
                    <a:cubicBezTo>
                      <a:pt x="9491" y="8341"/>
                      <a:pt x="9472" y="8175"/>
                      <a:pt x="9479" y="8005"/>
                    </a:cubicBezTo>
                    <a:cubicBezTo>
                      <a:pt x="9479" y="7663"/>
                      <a:pt x="9446" y="7320"/>
                      <a:pt x="9479" y="6979"/>
                    </a:cubicBezTo>
                    <a:cubicBezTo>
                      <a:pt x="9450" y="7142"/>
                      <a:pt x="9423" y="7307"/>
                      <a:pt x="9394" y="7470"/>
                    </a:cubicBezTo>
                    <a:lnTo>
                      <a:pt x="6791" y="2103"/>
                    </a:lnTo>
                    <a:lnTo>
                      <a:pt x="8004" y="1753"/>
                    </a:lnTo>
                    <a:lnTo>
                      <a:pt x="6511" y="1481"/>
                    </a:lnTo>
                    <a:cubicBezTo>
                      <a:pt x="6375" y="1132"/>
                      <a:pt x="6167" y="265"/>
                      <a:pt x="6601" y="3"/>
                    </a:cubicBezTo>
                    <a:lnTo>
                      <a:pt x="6523" y="0"/>
                    </a:lnTo>
                    <a:cubicBezTo>
                      <a:pt x="5888" y="76"/>
                      <a:pt x="4640" y="489"/>
                      <a:pt x="3984" y="671"/>
                    </a:cubicBezTo>
                    <a:cubicBezTo>
                      <a:pt x="3102" y="918"/>
                      <a:pt x="3063" y="1544"/>
                      <a:pt x="2843" y="2080"/>
                    </a:cubicBezTo>
                    <a:cubicBezTo>
                      <a:pt x="2687" y="2448"/>
                      <a:pt x="2537" y="2813"/>
                      <a:pt x="2388" y="3172"/>
                    </a:cubicBezTo>
                    <a:lnTo>
                      <a:pt x="621" y="7550"/>
                    </a:lnTo>
                    <a:close/>
                  </a:path>
                </a:pathLst>
              </a:custGeom>
              <a:solidFill>
                <a:schemeClr val="tx1">
                  <a:lumMod val="85000"/>
                  <a:lumOff val="1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60" name="Freeform 369">
                <a:extLst>
                  <a:ext uri="{FF2B5EF4-FFF2-40B4-BE49-F238E27FC236}">
                    <a16:creationId xmlns:a16="http://schemas.microsoft.com/office/drawing/2014/main" id="{B6B31B48-8504-4166-BCAD-05ACBC28DD7F}"/>
                  </a:ext>
                </a:extLst>
              </p:cNvPr>
              <p:cNvSpPr>
                <a:spLocks/>
              </p:cNvSpPr>
              <p:nvPr/>
            </p:nvSpPr>
            <p:spPr bwMode="auto">
              <a:xfrm>
                <a:off x="4430713" y="2001839"/>
                <a:ext cx="431800" cy="577850"/>
              </a:xfrm>
              <a:custGeom>
                <a:avLst/>
                <a:gdLst>
                  <a:gd name="T0" fmla="*/ 395 w 1318"/>
                  <a:gd name="T1" fmla="*/ 1688 h 1766"/>
                  <a:gd name="T2" fmla="*/ 648 w 1318"/>
                  <a:gd name="T3" fmla="*/ 1764 h 1766"/>
                  <a:gd name="T4" fmla="*/ 910 w 1318"/>
                  <a:gd name="T5" fmla="*/ 1695 h 1766"/>
                  <a:gd name="T6" fmla="*/ 1213 w 1318"/>
                  <a:gd name="T7" fmla="*/ 881 h 1766"/>
                  <a:gd name="T8" fmla="*/ 1275 w 1318"/>
                  <a:gd name="T9" fmla="*/ 906 h 1766"/>
                  <a:gd name="T10" fmla="*/ 1111 w 1318"/>
                  <a:gd name="T11" fmla="*/ 152 h 1766"/>
                  <a:gd name="T12" fmla="*/ 530 w 1318"/>
                  <a:gd name="T13" fmla="*/ 24 h 1766"/>
                  <a:gd name="T14" fmla="*/ 433 w 1318"/>
                  <a:gd name="T15" fmla="*/ 43 h 1766"/>
                  <a:gd name="T16" fmla="*/ 372 w 1318"/>
                  <a:gd name="T17" fmla="*/ 110 h 1766"/>
                  <a:gd name="T18" fmla="*/ 48 w 1318"/>
                  <a:gd name="T19" fmla="*/ 361 h 1766"/>
                  <a:gd name="T20" fmla="*/ 32 w 1318"/>
                  <a:gd name="T21" fmla="*/ 911 h 1766"/>
                  <a:gd name="T22" fmla="*/ 93 w 1318"/>
                  <a:gd name="T23" fmla="*/ 882 h 1766"/>
                  <a:gd name="T24" fmla="*/ 107 w 1318"/>
                  <a:gd name="T25" fmla="*/ 1003 h 1766"/>
                  <a:gd name="T26" fmla="*/ 395 w 1318"/>
                  <a:gd name="T27" fmla="*/ 1688 h 17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18" h="1766">
                    <a:moveTo>
                      <a:pt x="395" y="1688"/>
                    </a:moveTo>
                    <a:cubicBezTo>
                      <a:pt x="484" y="1727"/>
                      <a:pt x="525" y="1763"/>
                      <a:pt x="648" y="1764"/>
                    </a:cubicBezTo>
                    <a:cubicBezTo>
                      <a:pt x="751" y="1766"/>
                      <a:pt x="835" y="1744"/>
                      <a:pt x="910" y="1695"/>
                    </a:cubicBezTo>
                    <a:cubicBezTo>
                      <a:pt x="1194" y="1495"/>
                      <a:pt x="1210" y="1205"/>
                      <a:pt x="1213" y="881"/>
                    </a:cubicBezTo>
                    <a:cubicBezTo>
                      <a:pt x="1245" y="879"/>
                      <a:pt x="1244" y="893"/>
                      <a:pt x="1275" y="906"/>
                    </a:cubicBezTo>
                    <a:cubicBezTo>
                      <a:pt x="1300" y="586"/>
                      <a:pt x="1318" y="316"/>
                      <a:pt x="1111" y="152"/>
                    </a:cubicBezTo>
                    <a:cubicBezTo>
                      <a:pt x="918" y="0"/>
                      <a:pt x="796" y="21"/>
                      <a:pt x="530" y="24"/>
                    </a:cubicBezTo>
                    <a:cubicBezTo>
                      <a:pt x="488" y="24"/>
                      <a:pt x="470" y="27"/>
                      <a:pt x="433" y="43"/>
                    </a:cubicBezTo>
                    <a:cubicBezTo>
                      <a:pt x="393" y="60"/>
                      <a:pt x="379" y="66"/>
                      <a:pt x="372" y="110"/>
                    </a:cubicBezTo>
                    <a:cubicBezTo>
                      <a:pt x="243" y="57"/>
                      <a:pt x="96" y="237"/>
                      <a:pt x="48" y="361"/>
                    </a:cubicBezTo>
                    <a:cubicBezTo>
                      <a:pt x="0" y="483"/>
                      <a:pt x="12" y="773"/>
                      <a:pt x="32" y="911"/>
                    </a:cubicBezTo>
                    <a:cubicBezTo>
                      <a:pt x="59" y="900"/>
                      <a:pt x="63" y="884"/>
                      <a:pt x="93" y="882"/>
                    </a:cubicBezTo>
                    <a:cubicBezTo>
                      <a:pt x="93" y="939"/>
                      <a:pt x="90" y="956"/>
                      <a:pt x="107" y="1003"/>
                    </a:cubicBezTo>
                    <a:cubicBezTo>
                      <a:pt x="120" y="1038"/>
                      <a:pt x="88" y="1490"/>
                      <a:pt x="395" y="1688"/>
                    </a:cubicBezTo>
                    <a:close/>
                  </a:path>
                </a:pathLst>
              </a:custGeom>
              <a:solidFill>
                <a:srgbClr val="27050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61" name="Freeform 389">
                <a:extLst>
                  <a:ext uri="{FF2B5EF4-FFF2-40B4-BE49-F238E27FC236}">
                    <a16:creationId xmlns:a16="http://schemas.microsoft.com/office/drawing/2014/main" id="{1369A23B-4021-4F0A-9D54-D5DA1F452AEC}"/>
                  </a:ext>
                </a:extLst>
              </p:cNvPr>
              <p:cNvSpPr>
                <a:spLocks/>
              </p:cNvSpPr>
              <p:nvPr/>
            </p:nvSpPr>
            <p:spPr bwMode="auto">
              <a:xfrm>
                <a:off x="4591051" y="2713039"/>
                <a:ext cx="109538" cy="887413"/>
              </a:xfrm>
              <a:custGeom>
                <a:avLst/>
                <a:gdLst>
                  <a:gd name="T0" fmla="*/ 9 w 336"/>
                  <a:gd name="T1" fmla="*/ 1565 h 2709"/>
                  <a:gd name="T2" fmla="*/ 9 w 336"/>
                  <a:gd name="T3" fmla="*/ 1919 h 2709"/>
                  <a:gd name="T4" fmla="*/ 9 w 336"/>
                  <a:gd name="T5" fmla="*/ 2228 h 2709"/>
                  <a:gd name="T6" fmla="*/ 11 w 336"/>
                  <a:gd name="T7" fmla="*/ 2380 h 2709"/>
                  <a:gd name="T8" fmla="*/ 28 w 336"/>
                  <a:gd name="T9" fmla="*/ 2519 h 2709"/>
                  <a:gd name="T10" fmla="*/ 169 w 336"/>
                  <a:gd name="T11" fmla="*/ 2709 h 2709"/>
                  <a:gd name="T12" fmla="*/ 325 w 336"/>
                  <a:gd name="T13" fmla="*/ 2495 h 2709"/>
                  <a:gd name="T14" fmla="*/ 332 w 336"/>
                  <a:gd name="T15" fmla="*/ 2186 h 2709"/>
                  <a:gd name="T16" fmla="*/ 330 w 336"/>
                  <a:gd name="T17" fmla="*/ 1875 h 2709"/>
                  <a:gd name="T18" fmla="*/ 322 w 336"/>
                  <a:gd name="T19" fmla="*/ 1602 h 2709"/>
                  <a:gd name="T20" fmla="*/ 245 w 336"/>
                  <a:gd name="T21" fmla="*/ 365 h 2709"/>
                  <a:gd name="T22" fmla="*/ 307 w 336"/>
                  <a:gd name="T23" fmla="*/ 230 h 2709"/>
                  <a:gd name="T24" fmla="*/ 171 w 336"/>
                  <a:gd name="T25" fmla="*/ 0 h 2709"/>
                  <a:gd name="T26" fmla="*/ 79 w 336"/>
                  <a:gd name="T27" fmla="*/ 140 h 2709"/>
                  <a:gd name="T28" fmla="*/ 63 w 336"/>
                  <a:gd name="T29" fmla="*/ 284 h 2709"/>
                  <a:gd name="T30" fmla="*/ 88 w 336"/>
                  <a:gd name="T31" fmla="*/ 480 h 2709"/>
                  <a:gd name="T32" fmla="*/ 40 w 336"/>
                  <a:gd name="T33" fmla="*/ 1136 h 2709"/>
                  <a:gd name="T34" fmla="*/ 9 w 336"/>
                  <a:gd name="T35" fmla="*/ 1565 h 2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6" h="2709">
                    <a:moveTo>
                      <a:pt x="9" y="1565"/>
                    </a:moveTo>
                    <a:lnTo>
                      <a:pt x="9" y="1919"/>
                    </a:lnTo>
                    <a:cubicBezTo>
                      <a:pt x="4" y="2022"/>
                      <a:pt x="9" y="2125"/>
                      <a:pt x="9" y="2228"/>
                    </a:cubicBezTo>
                    <a:cubicBezTo>
                      <a:pt x="8" y="2279"/>
                      <a:pt x="11" y="2329"/>
                      <a:pt x="11" y="2380"/>
                    </a:cubicBezTo>
                    <a:cubicBezTo>
                      <a:pt x="11" y="2465"/>
                      <a:pt x="0" y="2478"/>
                      <a:pt x="28" y="2519"/>
                    </a:cubicBezTo>
                    <a:cubicBezTo>
                      <a:pt x="60" y="2581"/>
                      <a:pt x="127" y="2649"/>
                      <a:pt x="169" y="2709"/>
                    </a:cubicBezTo>
                    <a:cubicBezTo>
                      <a:pt x="221" y="2666"/>
                      <a:pt x="273" y="2550"/>
                      <a:pt x="325" y="2495"/>
                    </a:cubicBezTo>
                    <a:cubicBezTo>
                      <a:pt x="336" y="2416"/>
                      <a:pt x="332" y="2271"/>
                      <a:pt x="332" y="2186"/>
                    </a:cubicBezTo>
                    <a:cubicBezTo>
                      <a:pt x="332" y="2082"/>
                      <a:pt x="330" y="1979"/>
                      <a:pt x="330" y="1875"/>
                    </a:cubicBezTo>
                    <a:lnTo>
                      <a:pt x="322" y="1602"/>
                    </a:lnTo>
                    <a:cubicBezTo>
                      <a:pt x="311" y="1202"/>
                      <a:pt x="258" y="752"/>
                      <a:pt x="245" y="365"/>
                    </a:cubicBezTo>
                    <a:cubicBezTo>
                      <a:pt x="243" y="288"/>
                      <a:pt x="289" y="291"/>
                      <a:pt x="307" y="230"/>
                    </a:cubicBezTo>
                    <a:lnTo>
                      <a:pt x="171" y="0"/>
                    </a:lnTo>
                    <a:lnTo>
                      <a:pt x="79" y="140"/>
                    </a:lnTo>
                    <a:cubicBezTo>
                      <a:pt x="29" y="223"/>
                      <a:pt x="11" y="209"/>
                      <a:pt x="63" y="284"/>
                    </a:cubicBezTo>
                    <a:cubicBezTo>
                      <a:pt x="116" y="359"/>
                      <a:pt x="94" y="380"/>
                      <a:pt x="88" y="480"/>
                    </a:cubicBezTo>
                    <a:lnTo>
                      <a:pt x="40" y="1136"/>
                    </a:lnTo>
                    <a:cubicBezTo>
                      <a:pt x="29" y="1272"/>
                      <a:pt x="12" y="1433"/>
                      <a:pt x="9" y="1565"/>
                    </a:cubicBezTo>
                    <a:close/>
                  </a:path>
                </a:pathLst>
              </a:custGeom>
              <a:solidFill>
                <a:srgbClr val="B725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62" name="Freeform 390">
                <a:extLst>
                  <a:ext uri="{FF2B5EF4-FFF2-40B4-BE49-F238E27FC236}">
                    <a16:creationId xmlns:a16="http://schemas.microsoft.com/office/drawing/2014/main" id="{CAC7FDE6-2C1B-476C-8439-2ECA1F5AAA5A}"/>
                  </a:ext>
                </a:extLst>
              </p:cNvPr>
              <p:cNvSpPr>
                <a:spLocks/>
              </p:cNvSpPr>
              <p:nvPr/>
            </p:nvSpPr>
            <p:spPr bwMode="auto">
              <a:xfrm>
                <a:off x="4484688" y="2171701"/>
                <a:ext cx="325438" cy="300038"/>
              </a:xfrm>
              <a:custGeom>
                <a:avLst/>
                <a:gdLst>
                  <a:gd name="T0" fmla="*/ 162 w 993"/>
                  <a:gd name="T1" fmla="*/ 914 h 916"/>
                  <a:gd name="T2" fmla="*/ 215 w 993"/>
                  <a:gd name="T3" fmla="*/ 843 h 916"/>
                  <a:gd name="T4" fmla="*/ 501 w 993"/>
                  <a:gd name="T5" fmla="*/ 718 h 916"/>
                  <a:gd name="T6" fmla="*/ 712 w 993"/>
                  <a:gd name="T7" fmla="*/ 773 h 916"/>
                  <a:gd name="T8" fmla="*/ 836 w 993"/>
                  <a:gd name="T9" fmla="*/ 916 h 916"/>
                  <a:gd name="T10" fmla="*/ 949 w 993"/>
                  <a:gd name="T11" fmla="*/ 747 h 916"/>
                  <a:gd name="T12" fmla="*/ 983 w 993"/>
                  <a:gd name="T13" fmla="*/ 502 h 916"/>
                  <a:gd name="T14" fmla="*/ 967 w 993"/>
                  <a:gd name="T15" fmla="*/ 383 h 916"/>
                  <a:gd name="T16" fmla="*/ 914 w 993"/>
                  <a:gd name="T17" fmla="*/ 11 h 916"/>
                  <a:gd name="T18" fmla="*/ 780 w 993"/>
                  <a:gd name="T19" fmla="*/ 117 h 916"/>
                  <a:gd name="T20" fmla="*/ 202 w 993"/>
                  <a:gd name="T21" fmla="*/ 117 h 916"/>
                  <a:gd name="T22" fmla="*/ 70 w 993"/>
                  <a:gd name="T23" fmla="*/ 18 h 916"/>
                  <a:gd name="T24" fmla="*/ 59 w 993"/>
                  <a:gd name="T25" fmla="*/ 0 h 916"/>
                  <a:gd name="T26" fmla="*/ 4 w 993"/>
                  <a:gd name="T27" fmla="*/ 231 h 916"/>
                  <a:gd name="T28" fmla="*/ 8 w 993"/>
                  <a:gd name="T29" fmla="*/ 511 h 916"/>
                  <a:gd name="T30" fmla="*/ 162 w 993"/>
                  <a:gd name="T31" fmla="*/ 914 h 9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93" h="916">
                    <a:moveTo>
                      <a:pt x="162" y="914"/>
                    </a:moveTo>
                    <a:cubicBezTo>
                      <a:pt x="188" y="895"/>
                      <a:pt x="194" y="872"/>
                      <a:pt x="215" y="843"/>
                    </a:cubicBezTo>
                    <a:cubicBezTo>
                      <a:pt x="280" y="753"/>
                      <a:pt x="384" y="717"/>
                      <a:pt x="501" y="718"/>
                    </a:cubicBezTo>
                    <a:cubicBezTo>
                      <a:pt x="583" y="719"/>
                      <a:pt x="652" y="735"/>
                      <a:pt x="712" y="773"/>
                    </a:cubicBezTo>
                    <a:cubicBezTo>
                      <a:pt x="786" y="820"/>
                      <a:pt x="800" y="871"/>
                      <a:pt x="836" y="916"/>
                    </a:cubicBezTo>
                    <a:cubicBezTo>
                      <a:pt x="904" y="907"/>
                      <a:pt x="929" y="815"/>
                      <a:pt x="949" y="747"/>
                    </a:cubicBezTo>
                    <a:cubicBezTo>
                      <a:pt x="965" y="691"/>
                      <a:pt x="991" y="561"/>
                      <a:pt x="983" y="502"/>
                    </a:cubicBezTo>
                    <a:cubicBezTo>
                      <a:pt x="975" y="443"/>
                      <a:pt x="962" y="511"/>
                      <a:pt x="967" y="383"/>
                    </a:cubicBezTo>
                    <a:cubicBezTo>
                      <a:pt x="971" y="261"/>
                      <a:pt x="993" y="85"/>
                      <a:pt x="914" y="11"/>
                    </a:cubicBezTo>
                    <a:cubicBezTo>
                      <a:pt x="894" y="80"/>
                      <a:pt x="865" y="117"/>
                      <a:pt x="780" y="117"/>
                    </a:cubicBezTo>
                    <a:lnTo>
                      <a:pt x="202" y="117"/>
                    </a:lnTo>
                    <a:cubicBezTo>
                      <a:pt x="101" y="117"/>
                      <a:pt x="90" y="58"/>
                      <a:pt x="70" y="18"/>
                    </a:cubicBezTo>
                    <a:lnTo>
                      <a:pt x="59" y="0"/>
                    </a:lnTo>
                    <a:cubicBezTo>
                      <a:pt x="17" y="97"/>
                      <a:pt x="0" y="91"/>
                      <a:pt x="4" y="231"/>
                    </a:cubicBezTo>
                    <a:cubicBezTo>
                      <a:pt x="6" y="322"/>
                      <a:pt x="3" y="423"/>
                      <a:pt x="8" y="511"/>
                    </a:cubicBezTo>
                    <a:cubicBezTo>
                      <a:pt x="12" y="589"/>
                      <a:pt x="54" y="896"/>
                      <a:pt x="162" y="914"/>
                    </a:cubicBezTo>
                    <a:close/>
                  </a:path>
                </a:pathLst>
              </a:custGeom>
              <a:solidFill>
                <a:srgbClr val="F1A96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63" name="Freeform 399">
                <a:extLst>
                  <a:ext uri="{FF2B5EF4-FFF2-40B4-BE49-F238E27FC236}">
                    <a16:creationId xmlns:a16="http://schemas.microsoft.com/office/drawing/2014/main" id="{0565DAC4-138F-4666-AC88-71EA2E2581F3}"/>
                  </a:ext>
                </a:extLst>
              </p:cNvPr>
              <p:cNvSpPr>
                <a:spLocks/>
              </p:cNvSpPr>
              <p:nvPr/>
            </p:nvSpPr>
            <p:spPr bwMode="auto">
              <a:xfrm>
                <a:off x="4695826" y="2601914"/>
                <a:ext cx="163513" cy="788988"/>
              </a:xfrm>
              <a:custGeom>
                <a:avLst/>
                <a:gdLst>
                  <a:gd name="T0" fmla="*/ 0 w 499"/>
                  <a:gd name="T1" fmla="*/ 1941 h 2406"/>
                  <a:gd name="T2" fmla="*/ 8 w 499"/>
                  <a:gd name="T3" fmla="*/ 2214 h 2406"/>
                  <a:gd name="T4" fmla="*/ 15 w 499"/>
                  <a:gd name="T5" fmla="*/ 2406 h 2406"/>
                  <a:gd name="T6" fmla="*/ 418 w 499"/>
                  <a:gd name="T7" fmla="*/ 789 h 2406"/>
                  <a:gd name="T8" fmla="*/ 234 w 499"/>
                  <a:gd name="T9" fmla="*/ 690 h 2406"/>
                  <a:gd name="T10" fmla="*/ 464 w 499"/>
                  <a:gd name="T11" fmla="*/ 590 h 2406"/>
                  <a:gd name="T12" fmla="*/ 445 w 499"/>
                  <a:gd name="T13" fmla="*/ 150 h 2406"/>
                  <a:gd name="T14" fmla="*/ 377 w 499"/>
                  <a:gd name="T15" fmla="*/ 107 h 2406"/>
                  <a:gd name="T16" fmla="*/ 304 w 499"/>
                  <a:gd name="T17" fmla="*/ 69 h 2406"/>
                  <a:gd name="T18" fmla="*/ 140 w 499"/>
                  <a:gd name="T19" fmla="*/ 0 h 2406"/>
                  <a:gd name="T20" fmla="*/ 222 w 499"/>
                  <a:gd name="T21" fmla="*/ 205 h 2406"/>
                  <a:gd name="T22" fmla="*/ 171 w 499"/>
                  <a:gd name="T23" fmla="*/ 436 h 2406"/>
                  <a:gd name="T24" fmla="*/ 118 w 499"/>
                  <a:gd name="T25" fmla="*/ 663 h 2406"/>
                  <a:gd name="T26" fmla="*/ 36 w 499"/>
                  <a:gd name="T27" fmla="*/ 1416 h 2406"/>
                  <a:gd name="T28" fmla="*/ 9 w 499"/>
                  <a:gd name="T29" fmla="*/ 1922 h 2406"/>
                  <a:gd name="T30" fmla="*/ 0 w 499"/>
                  <a:gd name="T31" fmla="*/ 1941 h 2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99" h="2406">
                    <a:moveTo>
                      <a:pt x="0" y="1941"/>
                    </a:moveTo>
                    <a:lnTo>
                      <a:pt x="8" y="2214"/>
                    </a:lnTo>
                    <a:lnTo>
                      <a:pt x="15" y="2406"/>
                    </a:lnTo>
                    <a:cubicBezTo>
                      <a:pt x="41" y="2357"/>
                      <a:pt x="418" y="823"/>
                      <a:pt x="418" y="789"/>
                    </a:cubicBezTo>
                    <a:lnTo>
                      <a:pt x="234" y="690"/>
                    </a:lnTo>
                    <a:cubicBezTo>
                      <a:pt x="298" y="646"/>
                      <a:pt x="442" y="625"/>
                      <a:pt x="464" y="590"/>
                    </a:cubicBezTo>
                    <a:cubicBezTo>
                      <a:pt x="499" y="523"/>
                      <a:pt x="497" y="174"/>
                      <a:pt x="445" y="150"/>
                    </a:cubicBezTo>
                    <a:cubicBezTo>
                      <a:pt x="429" y="131"/>
                      <a:pt x="408" y="125"/>
                      <a:pt x="377" y="107"/>
                    </a:cubicBezTo>
                    <a:cubicBezTo>
                      <a:pt x="352" y="94"/>
                      <a:pt x="329" y="82"/>
                      <a:pt x="304" y="69"/>
                    </a:cubicBezTo>
                    <a:cubicBezTo>
                      <a:pt x="260" y="47"/>
                      <a:pt x="190" y="12"/>
                      <a:pt x="140" y="0"/>
                    </a:cubicBezTo>
                    <a:cubicBezTo>
                      <a:pt x="180" y="66"/>
                      <a:pt x="218" y="99"/>
                      <a:pt x="222" y="205"/>
                    </a:cubicBezTo>
                    <a:cubicBezTo>
                      <a:pt x="225" y="288"/>
                      <a:pt x="201" y="366"/>
                      <a:pt x="171" y="436"/>
                    </a:cubicBezTo>
                    <a:cubicBezTo>
                      <a:pt x="123" y="548"/>
                      <a:pt x="132" y="537"/>
                      <a:pt x="118" y="663"/>
                    </a:cubicBezTo>
                    <a:cubicBezTo>
                      <a:pt x="88" y="929"/>
                      <a:pt x="56" y="1132"/>
                      <a:pt x="36" y="1416"/>
                    </a:cubicBezTo>
                    <a:lnTo>
                      <a:pt x="9" y="1922"/>
                    </a:lnTo>
                    <a:cubicBezTo>
                      <a:pt x="4" y="1939"/>
                      <a:pt x="7" y="1932"/>
                      <a:pt x="0" y="1941"/>
                    </a:cubicBez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64" name="Freeform 400">
                <a:extLst>
                  <a:ext uri="{FF2B5EF4-FFF2-40B4-BE49-F238E27FC236}">
                    <a16:creationId xmlns:a16="http://schemas.microsoft.com/office/drawing/2014/main" id="{06EFACCC-A483-477E-8B86-1040641A9F51}"/>
                  </a:ext>
                </a:extLst>
              </p:cNvPr>
              <p:cNvSpPr>
                <a:spLocks/>
              </p:cNvSpPr>
              <p:nvPr/>
            </p:nvSpPr>
            <p:spPr bwMode="auto">
              <a:xfrm>
                <a:off x="4427538" y="2603501"/>
                <a:ext cx="166688" cy="787400"/>
              </a:xfrm>
              <a:custGeom>
                <a:avLst/>
                <a:gdLst>
                  <a:gd name="T0" fmla="*/ 55 w 510"/>
                  <a:gd name="T1" fmla="*/ 153 h 2403"/>
                  <a:gd name="T2" fmla="*/ 67 w 510"/>
                  <a:gd name="T3" fmla="*/ 154 h 2403"/>
                  <a:gd name="T4" fmla="*/ 53 w 510"/>
                  <a:gd name="T5" fmla="*/ 599 h 2403"/>
                  <a:gd name="T6" fmla="*/ 283 w 510"/>
                  <a:gd name="T7" fmla="*/ 681 h 2403"/>
                  <a:gd name="T8" fmla="*/ 96 w 510"/>
                  <a:gd name="T9" fmla="*/ 786 h 2403"/>
                  <a:gd name="T10" fmla="*/ 497 w 510"/>
                  <a:gd name="T11" fmla="*/ 2403 h 2403"/>
                  <a:gd name="T12" fmla="*/ 510 w 510"/>
                  <a:gd name="T13" fmla="*/ 2255 h 2403"/>
                  <a:gd name="T14" fmla="*/ 510 w 510"/>
                  <a:gd name="T15" fmla="*/ 1901 h 2403"/>
                  <a:gd name="T16" fmla="*/ 480 w 510"/>
                  <a:gd name="T17" fmla="*/ 1381 h 2403"/>
                  <a:gd name="T18" fmla="*/ 428 w 510"/>
                  <a:gd name="T19" fmla="*/ 882 h 2403"/>
                  <a:gd name="T20" fmla="*/ 401 w 510"/>
                  <a:gd name="T21" fmla="*/ 642 h 2403"/>
                  <a:gd name="T22" fmla="*/ 337 w 510"/>
                  <a:gd name="T23" fmla="*/ 425 h 2403"/>
                  <a:gd name="T24" fmla="*/ 290 w 510"/>
                  <a:gd name="T25" fmla="*/ 193 h 2403"/>
                  <a:gd name="T26" fmla="*/ 371 w 510"/>
                  <a:gd name="T27" fmla="*/ 0 h 2403"/>
                  <a:gd name="T28" fmla="*/ 55 w 510"/>
                  <a:gd name="T29" fmla="*/ 153 h 2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0" h="2403">
                    <a:moveTo>
                      <a:pt x="55" y="153"/>
                    </a:moveTo>
                    <a:lnTo>
                      <a:pt x="67" y="154"/>
                    </a:lnTo>
                    <a:cubicBezTo>
                      <a:pt x="0" y="233"/>
                      <a:pt x="32" y="494"/>
                      <a:pt x="53" y="599"/>
                    </a:cubicBezTo>
                    <a:lnTo>
                      <a:pt x="283" y="681"/>
                    </a:lnTo>
                    <a:lnTo>
                      <a:pt x="96" y="786"/>
                    </a:lnTo>
                    <a:lnTo>
                      <a:pt x="497" y="2403"/>
                    </a:lnTo>
                    <a:lnTo>
                      <a:pt x="510" y="2255"/>
                    </a:lnTo>
                    <a:lnTo>
                      <a:pt x="510" y="1901"/>
                    </a:lnTo>
                    <a:cubicBezTo>
                      <a:pt x="502" y="1883"/>
                      <a:pt x="485" y="1450"/>
                      <a:pt x="480" y="1381"/>
                    </a:cubicBezTo>
                    <a:cubicBezTo>
                      <a:pt x="467" y="1213"/>
                      <a:pt x="450" y="1050"/>
                      <a:pt x="428" y="882"/>
                    </a:cubicBezTo>
                    <a:cubicBezTo>
                      <a:pt x="418" y="803"/>
                      <a:pt x="405" y="723"/>
                      <a:pt x="401" y="642"/>
                    </a:cubicBezTo>
                    <a:cubicBezTo>
                      <a:pt x="395" y="535"/>
                      <a:pt x="374" y="513"/>
                      <a:pt x="337" y="425"/>
                    </a:cubicBezTo>
                    <a:cubicBezTo>
                      <a:pt x="308" y="355"/>
                      <a:pt x="285" y="277"/>
                      <a:pt x="290" y="193"/>
                    </a:cubicBezTo>
                    <a:cubicBezTo>
                      <a:pt x="296" y="88"/>
                      <a:pt x="337" y="61"/>
                      <a:pt x="371" y="0"/>
                    </a:cubicBezTo>
                    <a:cubicBezTo>
                      <a:pt x="330" y="6"/>
                      <a:pt x="74" y="131"/>
                      <a:pt x="55" y="153"/>
                    </a:cubicBez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65" name="Freeform 402">
                <a:extLst>
                  <a:ext uri="{FF2B5EF4-FFF2-40B4-BE49-F238E27FC236}">
                    <a16:creationId xmlns:a16="http://schemas.microsoft.com/office/drawing/2014/main" id="{C79550A8-0C7F-4E46-98D3-4E3B9B2DAFE3}"/>
                  </a:ext>
                </a:extLst>
              </p:cNvPr>
              <p:cNvSpPr>
                <a:spLocks/>
              </p:cNvSpPr>
              <p:nvPr/>
            </p:nvSpPr>
            <p:spPr bwMode="auto">
              <a:xfrm>
                <a:off x="4291013" y="3502026"/>
                <a:ext cx="307975" cy="223838"/>
              </a:xfrm>
              <a:custGeom>
                <a:avLst/>
                <a:gdLst>
                  <a:gd name="T0" fmla="*/ 932 w 944"/>
                  <a:gd name="T1" fmla="*/ 396 h 684"/>
                  <a:gd name="T2" fmla="*/ 933 w 944"/>
                  <a:gd name="T3" fmla="*/ 304 h 684"/>
                  <a:gd name="T4" fmla="*/ 871 w 944"/>
                  <a:gd name="T5" fmla="*/ 266 h 684"/>
                  <a:gd name="T6" fmla="*/ 267 w 944"/>
                  <a:gd name="T7" fmla="*/ 0 h 684"/>
                  <a:gd name="T8" fmla="*/ 195 w 944"/>
                  <a:gd name="T9" fmla="*/ 139 h 684"/>
                  <a:gd name="T10" fmla="*/ 125 w 944"/>
                  <a:gd name="T11" fmla="*/ 272 h 684"/>
                  <a:gd name="T12" fmla="*/ 0 w 944"/>
                  <a:gd name="T13" fmla="*/ 569 h 684"/>
                  <a:gd name="T14" fmla="*/ 395 w 944"/>
                  <a:gd name="T15" fmla="*/ 626 h 684"/>
                  <a:gd name="T16" fmla="*/ 794 w 944"/>
                  <a:gd name="T17" fmla="*/ 682 h 684"/>
                  <a:gd name="T18" fmla="*/ 932 w 944"/>
                  <a:gd name="T19" fmla="*/ 396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4" h="684">
                    <a:moveTo>
                      <a:pt x="932" y="396"/>
                    </a:moveTo>
                    <a:cubicBezTo>
                      <a:pt x="943" y="350"/>
                      <a:pt x="944" y="351"/>
                      <a:pt x="933" y="304"/>
                    </a:cubicBezTo>
                    <a:cubicBezTo>
                      <a:pt x="912" y="291"/>
                      <a:pt x="901" y="274"/>
                      <a:pt x="871" y="266"/>
                    </a:cubicBezTo>
                    <a:lnTo>
                      <a:pt x="267" y="0"/>
                    </a:lnTo>
                    <a:cubicBezTo>
                      <a:pt x="250" y="45"/>
                      <a:pt x="216" y="96"/>
                      <a:pt x="195" y="139"/>
                    </a:cubicBezTo>
                    <a:cubicBezTo>
                      <a:pt x="174" y="184"/>
                      <a:pt x="146" y="229"/>
                      <a:pt x="125" y="272"/>
                    </a:cubicBezTo>
                    <a:cubicBezTo>
                      <a:pt x="81" y="363"/>
                      <a:pt x="5" y="455"/>
                      <a:pt x="0" y="569"/>
                    </a:cubicBezTo>
                    <a:lnTo>
                      <a:pt x="395" y="626"/>
                    </a:lnTo>
                    <a:cubicBezTo>
                      <a:pt x="500" y="642"/>
                      <a:pt x="694" y="684"/>
                      <a:pt x="794" y="682"/>
                    </a:cubicBezTo>
                    <a:lnTo>
                      <a:pt x="932" y="396"/>
                    </a:lnTo>
                    <a:close/>
                  </a:path>
                </a:pathLst>
              </a:custGeom>
              <a:solidFill>
                <a:srgbClr val="76BA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66" name="Freeform 405">
                <a:extLst>
                  <a:ext uri="{FF2B5EF4-FFF2-40B4-BE49-F238E27FC236}">
                    <a16:creationId xmlns:a16="http://schemas.microsoft.com/office/drawing/2014/main" id="{ED1FEA1C-B55F-49A7-8663-66E9ED0C8EA5}"/>
                  </a:ext>
                </a:extLst>
              </p:cNvPr>
              <p:cNvSpPr>
                <a:spLocks/>
              </p:cNvSpPr>
              <p:nvPr/>
            </p:nvSpPr>
            <p:spPr bwMode="auto">
              <a:xfrm>
                <a:off x="4681538" y="5183189"/>
                <a:ext cx="223838" cy="185738"/>
              </a:xfrm>
              <a:custGeom>
                <a:avLst/>
                <a:gdLst>
                  <a:gd name="T0" fmla="*/ 57 w 680"/>
                  <a:gd name="T1" fmla="*/ 28 h 568"/>
                  <a:gd name="T2" fmla="*/ 0 w 680"/>
                  <a:gd name="T3" fmla="*/ 357 h 568"/>
                  <a:gd name="T4" fmla="*/ 1 w 680"/>
                  <a:gd name="T5" fmla="*/ 472 h 568"/>
                  <a:gd name="T6" fmla="*/ 583 w 680"/>
                  <a:gd name="T7" fmla="*/ 512 h 568"/>
                  <a:gd name="T8" fmla="*/ 663 w 680"/>
                  <a:gd name="T9" fmla="*/ 357 h 568"/>
                  <a:gd name="T10" fmla="*/ 599 w 680"/>
                  <a:gd name="T11" fmla="*/ 34 h 568"/>
                  <a:gd name="T12" fmla="*/ 479 w 680"/>
                  <a:gd name="T13" fmla="*/ 16 h 568"/>
                  <a:gd name="T14" fmla="*/ 58 w 680"/>
                  <a:gd name="T15" fmla="*/ 30 h 568"/>
                  <a:gd name="T16" fmla="*/ 57 w 680"/>
                  <a:gd name="T17" fmla="*/ 2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0" h="568">
                    <a:moveTo>
                      <a:pt x="57" y="28"/>
                    </a:moveTo>
                    <a:cubicBezTo>
                      <a:pt x="20" y="63"/>
                      <a:pt x="5" y="294"/>
                      <a:pt x="0" y="357"/>
                    </a:cubicBezTo>
                    <a:lnTo>
                      <a:pt x="1" y="472"/>
                    </a:lnTo>
                    <a:cubicBezTo>
                      <a:pt x="112" y="568"/>
                      <a:pt x="429" y="554"/>
                      <a:pt x="583" y="512"/>
                    </a:cubicBezTo>
                    <a:cubicBezTo>
                      <a:pt x="680" y="487"/>
                      <a:pt x="662" y="451"/>
                      <a:pt x="663" y="357"/>
                    </a:cubicBezTo>
                    <a:cubicBezTo>
                      <a:pt x="663" y="295"/>
                      <a:pt x="632" y="73"/>
                      <a:pt x="599" y="34"/>
                    </a:cubicBezTo>
                    <a:cubicBezTo>
                      <a:pt x="592" y="35"/>
                      <a:pt x="504" y="19"/>
                      <a:pt x="479" y="16"/>
                    </a:cubicBezTo>
                    <a:cubicBezTo>
                      <a:pt x="342" y="0"/>
                      <a:pt x="190" y="15"/>
                      <a:pt x="58" y="30"/>
                    </a:cubicBezTo>
                    <a:lnTo>
                      <a:pt x="57" y="28"/>
                    </a:lnTo>
                    <a:close/>
                  </a:path>
                </a:pathLst>
              </a:custGeom>
              <a:solidFill>
                <a:srgbClr val="8E39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67" name="Freeform 406">
                <a:extLst>
                  <a:ext uri="{FF2B5EF4-FFF2-40B4-BE49-F238E27FC236}">
                    <a16:creationId xmlns:a16="http://schemas.microsoft.com/office/drawing/2014/main" id="{FDA0637C-A156-4879-AE39-383B8099B37F}"/>
                  </a:ext>
                </a:extLst>
              </p:cNvPr>
              <p:cNvSpPr>
                <a:spLocks/>
              </p:cNvSpPr>
              <p:nvPr/>
            </p:nvSpPr>
            <p:spPr bwMode="auto">
              <a:xfrm>
                <a:off x="4419601" y="5189539"/>
                <a:ext cx="217488" cy="188913"/>
              </a:xfrm>
              <a:custGeom>
                <a:avLst/>
                <a:gdLst>
                  <a:gd name="T0" fmla="*/ 55 w 664"/>
                  <a:gd name="T1" fmla="*/ 53 h 578"/>
                  <a:gd name="T2" fmla="*/ 11 w 664"/>
                  <a:gd name="T3" fmla="*/ 280 h 578"/>
                  <a:gd name="T4" fmla="*/ 28 w 664"/>
                  <a:gd name="T5" fmla="*/ 500 h 578"/>
                  <a:gd name="T6" fmla="*/ 648 w 664"/>
                  <a:gd name="T7" fmla="*/ 491 h 578"/>
                  <a:gd name="T8" fmla="*/ 656 w 664"/>
                  <a:gd name="T9" fmla="*/ 341 h 578"/>
                  <a:gd name="T10" fmla="*/ 611 w 664"/>
                  <a:gd name="T11" fmla="*/ 54 h 578"/>
                  <a:gd name="T12" fmla="*/ 55 w 664"/>
                  <a:gd name="T13" fmla="*/ 53 h 578"/>
                </a:gdLst>
                <a:ahLst/>
                <a:cxnLst>
                  <a:cxn ang="0">
                    <a:pos x="T0" y="T1"/>
                  </a:cxn>
                  <a:cxn ang="0">
                    <a:pos x="T2" y="T3"/>
                  </a:cxn>
                  <a:cxn ang="0">
                    <a:pos x="T4" y="T5"/>
                  </a:cxn>
                  <a:cxn ang="0">
                    <a:pos x="T6" y="T7"/>
                  </a:cxn>
                  <a:cxn ang="0">
                    <a:pos x="T8" y="T9"/>
                  </a:cxn>
                  <a:cxn ang="0">
                    <a:pos x="T10" y="T11"/>
                  </a:cxn>
                  <a:cxn ang="0">
                    <a:pos x="T12" y="T13"/>
                  </a:cxn>
                </a:cxnLst>
                <a:rect l="0" t="0" r="r" b="b"/>
                <a:pathLst>
                  <a:path w="664" h="578">
                    <a:moveTo>
                      <a:pt x="55" y="53"/>
                    </a:moveTo>
                    <a:cubicBezTo>
                      <a:pt x="38" y="104"/>
                      <a:pt x="10" y="217"/>
                      <a:pt x="11" y="280"/>
                    </a:cubicBezTo>
                    <a:cubicBezTo>
                      <a:pt x="10" y="331"/>
                      <a:pt x="0" y="475"/>
                      <a:pt x="28" y="500"/>
                    </a:cubicBezTo>
                    <a:cubicBezTo>
                      <a:pt x="117" y="577"/>
                      <a:pt x="591" y="578"/>
                      <a:pt x="648" y="491"/>
                    </a:cubicBezTo>
                    <a:cubicBezTo>
                      <a:pt x="664" y="456"/>
                      <a:pt x="653" y="389"/>
                      <a:pt x="656" y="341"/>
                    </a:cubicBezTo>
                    <a:cubicBezTo>
                      <a:pt x="655" y="260"/>
                      <a:pt x="635" y="127"/>
                      <a:pt x="611" y="54"/>
                    </a:cubicBezTo>
                    <a:cubicBezTo>
                      <a:pt x="469" y="0"/>
                      <a:pt x="203" y="26"/>
                      <a:pt x="55" y="53"/>
                    </a:cubicBezTo>
                    <a:close/>
                  </a:path>
                </a:pathLst>
              </a:custGeom>
              <a:solidFill>
                <a:srgbClr val="8E39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68" name="Freeform 409">
                <a:extLst>
                  <a:ext uri="{FF2B5EF4-FFF2-40B4-BE49-F238E27FC236}">
                    <a16:creationId xmlns:a16="http://schemas.microsoft.com/office/drawing/2014/main" id="{2B0CE0D2-3C02-4781-8193-9E29F48BD16C}"/>
                  </a:ext>
                </a:extLst>
              </p:cNvPr>
              <p:cNvSpPr>
                <a:spLocks/>
              </p:cNvSpPr>
              <p:nvPr/>
            </p:nvSpPr>
            <p:spPr bwMode="auto">
              <a:xfrm>
                <a:off x="4799013" y="3527426"/>
                <a:ext cx="188913" cy="219075"/>
              </a:xfrm>
              <a:custGeom>
                <a:avLst/>
                <a:gdLst>
                  <a:gd name="T0" fmla="*/ 446 w 580"/>
                  <a:gd name="T1" fmla="*/ 608 h 669"/>
                  <a:gd name="T2" fmla="*/ 556 w 580"/>
                  <a:gd name="T3" fmla="*/ 338 h 669"/>
                  <a:gd name="T4" fmla="*/ 574 w 580"/>
                  <a:gd name="T5" fmla="*/ 166 h 669"/>
                  <a:gd name="T6" fmla="*/ 557 w 580"/>
                  <a:gd name="T7" fmla="*/ 90 h 669"/>
                  <a:gd name="T8" fmla="*/ 542 w 580"/>
                  <a:gd name="T9" fmla="*/ 54 h 669"/>
                  <a:gd name="T10" fmla="*/ 518 w 580"/>
                  <a:gd name="T11" fmla="*/ 30 h 669"/>
                  <a:gd name="T12" fmla="*/ 145 w 580"/>
                  <a:gd name="T13" fmla="*/ 19 h 669"/>
                  <a:gd name="T14" fmla="*/ 7 w 580"/>
                  <a:gd name="T15" fmla="*/ 159 h 669"/>
                  <a:gd name="T16" fmla="*/ 7 w 580"/>
                  <a:gd name="T17" fmla="*/ 449 h 669"/>
                  <a:gd name="T18" fmla="*/ 446 w 580"/>
                  <a:gd name="T19" fmla="*/ 608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0" h="669">
                    <a:moveTo>
                      <a:pt x="446" y="608"/>
                    </a:moveTo>
                    <a:cubicBezTo>
                      <a:pt x="484" y="515"/>
                      <a:pt x="527" y="435"/>
                      <a:pt x="556" y="338"/>
                    </a:cubicBezTo>
                    <a:cubicBezTo>
                      <a:pt x="572" y="284"/>
                      <a:pt x="580" y="225"/>
                      <a:pt x="574" y="166"/>
                    </a:cubicBezTo>
                    <a:cubicBezTo>
                      <a:pt x="571" y="139"/>
                      <a:pt x="565" y="114"/>
                      <a:pt x="557" y="90"/>
                    </a:cubicBezTo>
                    <a:cubicBezTo>
                      <a:pt x="553" y="80"/>
                      <a:pt x="547" y="63"/>
                      <a:pt x="542" y="54"/>
                    </a:cubicBezTo>
                    <a:cubicBezTo>
                      <a:pt x="529" y="31"/>
                      <a:pt x="536" y="36"/>
                      <a:pt x="518" y="30"/>
                    </a:cubicBezTo>
                    <a:cubicBezTo>
                      <a:pt x="474" y="42"/>
                      <a:pt x="218" y="19"/>
                      <a:pt x="145" y="19"/>
                    </a:cubicBezTo>
                    <a:cubicBezTo>
                      <a:pt x="106" y="0"/>
                      <a:pt x="17" y="75"/>
                      <a:pt x="7" y="159"/>
                    </a:cubicBezTo>
                    <a:cubicBezTo>
                      <a:pt x="0" y="221"/>
                      <a:pt x="2" y="384"/>
                      <a:pt x="7" y="449"/>
                    </a:cubicBezTo>
                    <a:cubicBezTo>
                      <a:pt x="23" y="669"/>
                      <a:pt x="301" y="592"/>
                      <a:pt x="446" y="608"/>
                    </a:cubicBezTo>
                    <a:close/>
                  </a:path>
                </a:pathLst>
              </a:custGeom>
              <a:solidFill>
                <a:srgbClr val="717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69" name="Freeform 427">
                <a:extLst>
                  <a:ext uri="{FF2B5EF4-FFF2-40B4-BE49-F238E27FC236}">
                    <a16:creationId xmlns:a16="http://schemas.microsoft.com/office/drawing/2014/main" id="{9AAB8352-4F17-49CB-93E2-7AEDB9A65188}"/>
                  </a:ext>
                </a:extLst>
              </p:cNvPr>
              <p:cNvSpPr>
                <a:spLocks/>
              </p:cNvSpPr>
              <p:nvPr/>
            </p:nvSpPr>
            <p:spPr bwMode="auto">
              <a:xfrm>
                <a:off x="4560888" y="2554289"/>
                <a:ext cx="169863" cy="153988"/>
              </a:xfrm>
              <a:custGeom>
                <a:avLst/>
                <a:gdLst>
                  <a:gd name="T0" fmla="*/ 515 w 520"/>
                  <a:gd name="T1" fmla="*/ 7 h 468"/>
                  <a:gd name="T2" fmla="*/ 253 w 520"/>
                  <a:gd name="T3" fmla="*/ 76 h 468"/>
                  <a:gd name="T4" fmla="*/ 0 w 520"/>
                  <a:gd name="T5" fmla="*/ 0 h 468"/>
                  <a:gd name="T6" fmla="*/ 254 w 520"/>
                  <a:gd name="T7" fmla="*/ 465 h 468"/>
                  <a:gd name="T8" fmla="*/ 472 w 520"/>
                  <a:gd name="T9" fmla="*/ 330 h 468"/>
                  <a:gd name="T10" fmla="*/ 515 w 520"/>
                  <a:gd name="T11" fmla="*/ 7 h 468"/>
                </a:gdLst>
                <a:ahLst/>
                <a:cxnLst>
                  <a:cxn ang="0">
                    <a:pos x="T0" y="T1"/>
                  </a:cxn>
                  <a:cxn ang="0">
                    <a:pos x="T2" y="T3"/>
                  </a:cxn>
                  <a:cxn ang="0">
                    <a:pos x="T4" y="T5"/>
                  </a:cxn>
                  <a:cxn ang="0">
                    <a:pos x="T6" y="T7"/>
                  </a:cxn>
                  <a:cxn ang="0">
                    <a:pos x="T8" y="T9"/>
                  </a:cxn>
                  <a:cxn ang="0">
                    <a:pos x="T10" y="T11"/>
                  </a:cxn>
                </a:cxnLst>
                <a:rect l="0" t="0" r="r" b="b"/>
                <a:pathLst>
                  <a:path w="520" h="468">
                    <a:moveTo>
                      <a:pt x="515" y="7"/>
                    </a:moveTo>
                    <a:cubicBezTo>
                      <a:pt x="440" y="56"/>
                      <a:pt x="356" y="78"/>
                      <a:pt x="253" y="76"/>
                    </a:cubicBezTo>
                    <a:cubicBezTo>
                      <a:pt x="130" y="75"/>
                      <a:pt x="89" y="39"/>
                      <a:pt x="0" y="0"/>
                    </a:cubicBezTo>
                    <a:cubicBezTo>
                      <a:pt x="18" y="216"/>
                      <a:pt x="11" y="459"/>
                      <a:pt x="254" y="465"/>
                    </a:cubicBezTo>
                    <a:cubicBezTo>
                      <a:pt x="363" y="468"/>
                      <a:pt x="437" y="406"/>
                      <a:pt x="472" y="330"/>
                    </a:cubicBezTo>
                    <a:cubicBezTo>
                      <a:pt x="520" y="226"/>
                      <a:pt x="502" y="121"/>
                      <a:pt x="515" y="7"/>
                    </a:cubicBezTo>
                    <a:close/>
                  </a:path>
                </a:pathLst>
              </a:custGeom>
              <a:solidFill>
                <a:srgbClr val="F69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70" name="Freeform 428">
                <a:extLst>
                  <a:ext uri="{FF2B5EF4-FFF2-40B4-BE49-F238E27FC236}">
                    <a16:creationId xmlns:a16="http://schemas.microsoft.com/office/drawing/2014/main" id="{6CD4709D-F640-4B44-9C4F-D67C3C41146D}"/>
                  </a:ext>
                </a:extLst>
              </p:cNvPr>
              <p:cNvSpPr>
                <a:spLocks/>
              </p:cNvSpPr>
              <p:nvPr/>
            </p:nvSpPr>
            <p:spPr bwMode="auto">
              <a:xfrm>
                <a:off x="4132263" y="3671889"/>
                <a:ext cx="134938" cy="193675"/>
              </a:xfrm>
              <a:custGeom>
                <a:avLst/>
                <a:gdLst>
                  <a:gd name="T0" fmla="*/ 5 w 416"/>
                  <a:gd name="T1" fmla="*/ 378 h 591"/>
                  <a:gd name="T2" fmla="*/ 285 w 416"/>
                  <a:gd name="T3" fmla="*/ 565 h 591"/>
                  <a:gd name="T4" fmla="*/ 386 w 416"/>
                  <a:gd name="T5" fmla="*/ 583 h 591"/>
                  <a:gd name="T6" fmla="*/ 411 w 416"/>
                  <a:gd name="T7" fmla="*/ 566 h 591"/>
                  <a:gd name="T8" fmla="*/ 353 w 416"/>
                  <a:gd name="T9" fmla="*/ 531 h 591"/>
                  <a:gd name="T10" fmla="*/ 266 w 416"/>
                  <a:gd name="T11" fmla="*/ 428 h 591"/>
                  <a:gd name="T12" fmla="*/ 285 w 416"/>
                  <a:gd name="T13" fmla="*/ 336 h 591"/>
                  <a:gd name="T14" fmla="*/ 392 w 416"/>
                  <a:gd name="T15" fmla="*/ 472 h 591"/>
                  <a:gd name="T16" fmla="*/ 385 w 416"/>
                  <a:gd name="T17" fmla="*/ 215 h 591"/>
                  <a:gd name="T18" fmla="*/ 318 w 416"/>
                  <a:gd name="T19" fmla="*/ 22 h 591"/>
                  <a:gd name="T20" fmla="*/ 358 w 416"/>
                  <a:gd name="T21" fmla="*/ 25 h 591"/>
                  <a:gd name="T22" fmla="*/ 45 w 416"/>
                  <a:gd name="T23" fmla="*/ 0 h 591"/>
                  <a:gd name="T24" fmla="*/ 5 w 416"/>
                  <a:gd name="T25" fmla="*/ 378 h 5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6" h="591">
                    <a:moveTo>
                      <a:pt x="5" y="378"/>
                    </a:moveTo>
                    <a:cubicBezTo>
                      <a:pt x="30" y="485"/>
                      <a:pt x="135" y="499"/>
                      <a:pt x="285" y="565"/>
                    </a:cubicBezTo>
                    <a:cubicBezTo>
                      <a:pt x="314" y="577"/>
                      <a:pt x="353" y="591"/>
                      <a:pt x="386" y="583"/>
                    </a:cubicBezTo>
                    <a:cubicBezTo>
                      <a:pt x="416" y="575"/>
                      <a:pt x="408" y="571"/>
                      <a:pt x="411" y="566"/>
                    </a:cubicBezTo>
                    <a:cubicBezTo>
                      <a:pt x="381" y="553"/>
                      <a:pt x="379" y="549"/>
                      <a:pt x="353" y="531"/>
                    </a:cubicBezTo>
                    <a:cubicBezTo>
                      <a:pt x="309" y="500"/>
                      <a:pt x="284" y="523"/>
                      <a:pt x="266" y="428"/>
                    </a:cubicBezTo>
                    <a:cubicBezTo>
                      <a:pt x="248" y="331"/>
                      <a:pt x="281" y="340"/>
                      <a:pt x="285" y="336"/>
                    </a:cubicBezTo>
                    <a:cubicBezTo>
                      <a:pt x="295" y="401"/>
                      <a:pt x="326" y="476"/>
                      <a:pt x="392" y="472"/>
                    </a:cubicBezTo>
                    <a:cubicBezTo>
                      <a:pt x="387" y="392"/>
                      <a:pt x="394" y="287"/>
                      <a:pt x="385" y="215"/>
                    </a:cubicBezTo>
                    <a:cubicBezTo>
                      <a:pt x="374" y="126"/>
                      <a:pt x="329" y="80"/>
                      <a:pt x="318" y="22"/>
                    </a:cubicBezTo>
                    <a:lnTo>
                      <a:pt x="358" y="25"/>
                    </a:lnTo>
                    <a:lnTo>
                      <a:pt x="45" y="0"/>
                    </a:lnTo>
                    <a:cubicBezTo>
                      <a:pt x="27" y="149"/>
                      <a:pt x="0" y="228"/>
                      <a:pt x="5" y="378"/>
                    </a:cubicBezTo>
                    <a:close/>
                  </a:path>
                </a:pathLst>
              </a:custGeom>
              <a:solidFill>
                <a:srgbClr val="F1A96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71" name="Freeform 442">
                <a:extLst>
                  <a:ext uri="{FF2B5EF4-FFF2-40B4-BE49-F238E27FC236}">
                    <a16:creationId xmlns:a16="http://schemas.microsoft.com/office/drawing/2014/main" id="{604A94E8-1BC9-48F0-9171-18E714BC359D}"/>
                  </a:ext>
                </a:extLst>
              </p:cNvPr>
              <p:cNvSpPr>
                <a:spLocks/>
              </p:cNvSpPr>
              <p:nvPr/>
            </p:nvSpPr>
            <p:spPr bwMode="auto">
              <a:xfrm>
                <a:off x="4956176" y="3040064"/>
                <a:ext cx="90488" cy="258763"/>
              </a:xfrm>
              <a:custGeom>
                <a:avLst/>
                <a:gdLst>
                  <a:gd name="T0" fmla="*/ 0 w 274"/>
                  <a:gd name="T1" fmla="*/ 790 h 790"/>
                  <a:gd name="T2" fmla="*/ 274 w 274"/>
                  <a:gd name="T3" fmla="*/ 442 h 790"/>
                  <a:gd name="T4" fmla="*/ 21 w 274"/>
                  <a:gd name="T5" fmla="*/ 0 h 790"/>
                  <a:gd name="T6" fmla="*/ 0 w 274"/>
                  <a:gd name="T7" fmla="*/ 790 h 790"/>
                </a:gdLst>
                <a:ahLst/>
                <a:cxnLst>
                  <a:cxn ang="0">
                    <a:pos x="T0" y="T1"/>
                  </a:cxn>
                  <a:cxn ang="0">
                    <a:pos x="T2" y="T3"/>
                  </a:cxn>
                  <a:cxn ang="0">
                    <a:pos x="T4" y="T5"/>
                  </a:cxn>
                  <a:cxn ang="0">
                    <a:pos x="T6" y="T7"/>
                  </a:cxn>
                </a:cxnLst>
                <a:rect l="0" t="0" r="r" b="b"/>
                <a:pathLst>
                  <a:path w="274" h="790">
                    <a:moveTo>
                      <a:pt x="0" y="790"/>
                    </a:moveTo>
                    <a:cubicBezTo>
                      <a:pt x="35" y="764"/>
                      <a:pt x="263" y="459"/>
                      <a:pt x="274" y="442"/>
                    </a:cubicBezTo>
                    <a:cubicBezTo>
                      <a:pt x="265" y="405"/>
                      <a:pt x="39" y="15"/>
                      <a:pt x="21" y="0"/>
                    </a:cubicBezTo>
                    <a:lnTo>
                      <a:pt x="0" y="79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72" name="Freeform 443">
                <a:extLst>
                  <a:ext uri="{FF2B5EF4-FFF2-40B4-BE49-F238E27FC236}">
                    <a16:creationId xmlns:a16="http://schemas.microsoft.com/office/drawing/2014/main" id="{F0591C71-3227-4795-B637-776C70162445}"/>
                  </a:ext>
                </a:extLst>
              </p:cNvPr>
              <p:cNvSpPr>
                <a:spLocks/>
              </p:cNvSpPr>
              <p:nvPr/>
            </p:nvSpPr>
            <p:spPr bwMode="auto">
              <a:xfrm>
                <a:off x="4591051" y="3530601"/>
                <a:ext cx="106363" cy="141288"/>
              </a:xfrm>
              <a:custGeom>
                <a:avLst/>
                <a:gdLst>
                  <a:gd name="T0" fmla="*/ 28 w 325"/>
                  <a:gd name="T1" fmla="*/ 24 h 431"/>
                  <a:gd name="T2" fmla="*/ 15 w 325"/>
                  <a:gd name="T3" fmla="*/ 216 h 431"/>
                  <a:gd name="T4" fmla="*/ 14 w 325"/>
                  <a:gd name="T5" fmla="*/ 308 h 431"/>
                  <a:gd name="T6" fmla="*/ 16 w 325"/>
                  <a:gd name="T7" fmla="*/ 431 h 431"/>
                  <a:gd name="T8" fmla="*/ 324 w 325"/>
                  <a:gd name="T9" fmla="*/ 431 h 431"/>
                  <a:gd name="T10" fmla="*/ 325 w 325"/>
                  <a:gd name="T11" fmla="*/ 0 h 431"/>
                  <a:gd name="T12" fmla="*/ 169 w 325"/>
                  <a:gd name="T13" fmla="*/ 214 h 431"/>
                  <a:gd name="T14" fmla="*/ 28 w 325"/>
                  <a:gd name="T15" fmla="*/ 24 h 4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5" h="431">
                    <a:moveTo>
                      <a:pt x="28" y="24"/>
                    </a:moveTo>
                    <a:cubicBezTo>
                      <a:pt x="0" y="52"/>
                      <a:pt x="10" y="179"/>
                      <a:pt x="15" y="216"/>
                    </a:cubicBezTo>
                    <a:cubicBezTo>
                      <a:pt x="26" y="263"/>
                      <a:pt x="25" y="262"/>
                      <a:pt x="14" y="308"/>
                    </a:cubicBezTo>
                    <a:lnTo>
                      <a:pt x="16" y="431"/>
                    </a:lnTo>
                    <a:lnTo>
                      <a:pt x="324" y="431"/>
                    </a:lnTo>
                    <a:lnTo>
                      <a:pt x="325" y="0"/>
                    </a:lnTo>
                    <a:cubicBezTo>
                      <a:pt x="273" y="55"/>
                      <a:pt x="221" y="171"/>
                      <a:pt x="169" y="214"/>
                    </a:cubicBezTo>
                    <a:cubicBezTo>
                      <a:pt x="127" y="154"/>
                      <a:pt x="60" y="86"/>
                      <a:pt x="28" y="2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73" name="Freeform 445">
                <a:extLst>
                  <a:ext uri="{FF2B5EF4-FFF2-40B4-BE49-F238E27FC236}">
                    <a16:creationId xmlns:a16="http://schemas.microsoft.com/office/drawing/2014/main" id="{F6235637-E396-401E-956F-374E19F4ED51}"/>
                  </a:ext>
                </a:extLst>
              </p:cNvPr>
              <p:cNvSpPr>
                <a:spLocks/>
              </p:cNvSpPr>
              <p:nvPr/>
            </p:nvSpPr>
            <p:spPr bwMode="auto">
              <a:xfrm>
                <a:off x="4541838" y="2430464"/>
                <a:ext cx="212725" cy="87313"/>
              </a:xfrm>
              <a:custGeom>
                <a:avLst/>
                <a:gdLst>
                  <a:gd name="T0" fmla="*/ 261 w 648"/>
                  <a:gd name="T1" fmla="*/ 37 h 267"/>
                  <a:gd name="T2" fmla="*/ 405 w 648"/>
                  <a:gd name="T3" fmla="*/ 230 h 267"/>
                  <a:gd name="T4" fmla="*/ 261 w 648"/>
                  <a:gd name="T5" fmla="*/ 37 h 267"/>
                </a:gdLst>
                <a:ahLst/>
                <a:cxnLst>
                  <a:cxn ang="0">
                    <a:pos x="T0" y="T1"/>
                  </a:cxn>
                  <a:cxn ang="0">
                    <a:pos x="T2" y="T3"/>
                  </a:cxn>
                  <a:cxn ang="0">
                    <a:pos x="T4" y="T5"/>
                  </a:cxn>
                </a:cxnLst>
                <a:rect l="0" t="0" r="r" b="b"/>
                <a:pathLst>
                  <a:path w="648" h="267">
                    <a:moveTo>
                      <a:pt x="261" y="37"/>
                    </a:moveTo>
                    <a:cubicBezTo>
                      <a:pt x="92" y="59"/>
                      <a:pt x="0" y="267"/>
                      <a:pt x="405" y="230"/>
                    </a:cubicBezTo>
                    <a:cubicBezTo>
                      <a:pt x="648" y="207"/>
                      <a:pt x="542" y="0"/>
                      <a:pt x="261" y="37"/>
                    </a:cubicBezTo>
                    <a:close/>
                  </a:path>
                </a:pathLst>
              </a:custGeom>
              <a:solidFill>
                <a:srgbClr val="F1A96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74" name="Freeform 446">
                <a:extLst>
                  <a:ext uri="{FF2B5EF4-FFF2-40B4-BE49-F238E27FC236}">
                    <a16:creationId xmlns:a16="http://schemas.microsoft.com/office/drawing/2014/main" id="{E86B8563-FA01-4629-9639-77510259A136}"/>
                  </a:ext>
                </a:extLst>
              </p:cNvPr>
              <p:cNvSpPr>
                <a:spLocks/>
              </p:cNvSpPr>
              <p:nvPr/>
            </p:nvSpPr>
            <p:spPr bwMode="auto">
              <a:xfrm>
                <a:off x="4119563" y="3614739"/>
                <a:ext cx="141288" cy="65088"/>
              </a:xfrm>
              <a:custGeom>
                <a:avLst/>
                <a:gdLst>
                  <a:gd name="T0" fmla="*/ 83 w 431"/>
                  <a:gd name="T1" fmla="*/ 172 h 197"/>
                  <a:gd name="T2" fmla="*/ 396 w 431"/>
                  <a:gd name="T3" fmla="*/ 197 h 197"/>
                  <a:gd name="T4" fmla="*/ 418 w 431"/>
                  <a:gd name="T5" fmla="*/ 143 h 197"/>
                  <a:gd name="T6" fmla="*/ 427 w 431"/>
                  <a:gd name="T7" fmla="*/ 76 h 197"/>
                  <a:gd name="T8" fmla="*/ 431 w 431"/>
                  <a:gd name="T9" fmla="*/ 44 h 197"/>
                  <a:gd name="T10" fmla="*/ 11 w 431"/>
                  <a:gd name="T11" fmla="*/ 8 h 197"/>
                  <a:gd name="T12" fmla="*/ 0 w 431"/>
                  <a:gd name="T13" fmla="*/ 163 h 197"/>
                  <a:gd name="T14" fmla="*/ 83 w 431"/>
                  <a:gd name="T15" fmla="*/ 172 h 19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1" h="197">
                    <a:moveTo>
                      <a:pt x="83" y="172"/>
                    </a:moveTo>
                    <a:lnTo>
                      <a:pt x="396" y="197"/>
                    </a:lnTo>
                    <a:cubicBezTo>
                      <a:pt x="427" y="197"/>
                      <a:pt x="415" y="181"/>
                      <a:pt x="418" y="143"/>
                    </a:cubicBezTo>
                    <a:cubicBezTo>
                      <a:pt x="419" y="129"/>
                      <a:pt x="425" y="70"/>
                      <a:pt x="427" y="76"/>
                    </a:cubicBezTo>
                    <a:lnTo>
                      <a:pt x="431" y="44"/>
                    </a:lnTo>
                    <a:cubicBezTo>
                      <a:pt x="375" y="32"/>
                      <a:pt x="57" y="0"/>
                      <a:pt x="11" y="8"/>
                    </a:cubicBezTo>
                    <a:lnTo>
                      <a:pt x="0" y="163"/>
                    </a:lnTo>
                    <a:lnTo>
                      <a:pt x="83" y="17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nvGrpSpPr>
              <p:cNvPr id="375" name="Group 374">
                <a:extLst>
                  <a:ext uri="{FF2B5EF4-FFF2-40B4-BE49-F238E27FC236}">
                    <a16:creationId xmlns:a16="http://schemas.microsoft.com/office/drawing/2014/main" id="{24949F5B-425B-455F-B5E7-43881B64CC59}"/>
                  </a:ext>
                </a:extLst>
              </p:cNvPr>
              <p:cNvGrpSpPr/>
              <p:nvPr/>
            </p:nvGrpSpPr>
            <p:grpSpPr>
              <a:xfrm>
                <a:off x="4518633" y="2252482"/>
                <a:ext cx="250825" cy="219076"/>
                <a:chOff x="11472864" y="2181226"/>
                <a:chExt cx="250825" cy="219076"/>
              </a:xfrm>
            </p:grpSpPr>
            <p:sp>
              <p:nvSpPr>
                <p:cNvPr id="382" name="Freeform 305">
                  <a:extLst>
                    <a:ext uri="{FF2B5EF4-FFF2-40B4-BE49-F238E27FC236}">
                      <a16:creationId xmlns:a16="http://schemas.microsoft.com/office/drawing/2014/main" id="{DB3666FC-EE4C-4F59-A536-A24BA882B5B6}"/>
                    </a:ext>
                  </a:extLst>
                </p:cNvPr>
                <p:cNvSpPr>
                  <a:spLocks/>
                </p:cNvSpPr>
                <p:nvPr/>
              </p:nvSpPr>
              <p:spPr bwMode="auto">
                <a:xfrm>
                  <a:off x="11630026" y="2181226"/>
                  <a:ext cx="93663" cy="39688"/>
                </a:xfrm>
                <a:custGeom>
                  <a:avLst/>
                  <a:gdLst>
                    <a:gd name="T0" fmla="*/ 13 w 288"/>
                    <a:gd name="T1" fmla="*/ 74 h 125"/>
                    <a:gd name="T2" fmla="*/ 165 w 288"/>
                    <a:gd name="T3" fmla="*/ 100 h 125"/>
                    <a:gd name="T4" fmla="*/ 270 w 288"/>
                    <a:gd name="T5" fmla="*/ 45 h 125"/>
                    <a:gd name="T6" fmla="*/ 123 w 288"/>
                    <a:gd name="T7" fmla="*/ 28 h 125"/>
                    <a:gd name="T8" fmla="*/ 13 w 288"/>
                    <a:gd name="T9" fmla="*/ 74 h 125"/>
                  </a:gdLst>
                  <a:ahLst/>
                  <a:cxnLst>
                    <a:cxn ang="0">
                      <a:pos x="T0" y="T1"/>
                    </a:cxn>
                    <a:cxn ang="0">
                      <a:pos x="T2" y="T3"/>
                    </a:cxn>
                    <a:cxn ang="0">
                      <a:pos x="T4" y="T5"/>
                    </a:cxn>
                    <a:cxn ang="0">
                      <a:pos x="T6" y="T7"/>
                    </a:cxn>
                    <a:cxn ang="0">
                      <a:pos x="T8" y="T9"/>
                    </a:cxn>
                  </a:cxnLst>
                  <a:rect l="0" t="0" r="r" b="b"/>
                  <a:pathLst>
                    <a:path w="288" h="125">
                      <a:moveTo>
                        <a:pt x="13" y="74"/>
                      </a:moveTo>
                      <a:cubicBezTo>
                        <a:pt x="47" y="103"/>
                        <a:pt x="119" y="96"/>
                        <a:pt x="165" y="100"/>
                      </a:cubicBezTo>
                      <a:cubicBezTo>
                        <a:pt x="233" y="105"/>
                        <a:pt x="288" y="125"/>
                        <a:pt x="270" y="45"/>
                      </a:cubicBezTo>
                      <a:cubicBezTo>
                        <a:pt x="230" y="34"/>
                        <a:pt x="169" y="32"/>
                        <a:pt x="123" y="28"/>
                      </a:cubicBezTo>
                      <a:cubicBezTo>
                        <a:pt x="67" y="23"/>
                        <a:pt x="0" y="0"/>
                        <a:pt x="13" y="74"/>
                      </a:cubicBezTo>
                      <a:close/>
                    </a:path>
                  </a:pathLst>
                </a:custGeom>
                <a:solidFill>
                  <a:srgbClr val="503D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83" name="Freeform 311">
                  <a:extLst>
                    <a:ext uri="{FF2B5EF4-FFF2-40B4-BE49-F238E27FC236}">
                      <a16:creationId xmlns:a16="http://schemas.microsoft.com/office/drawing/2014/main" id="{5AB5B15C-BEB2-4C80-9E35-4034F9318CF9}"/>
                    </a:ext>
                  </a:extLst>
                </p:cNvPr>
                <p:cNvSpPr>
                  <a:spLocks/>
                </p:cNvSpPr>
                <p:nvPr/>
              </p:nvSpPr>
              <p:spPr bwMode="auto">
                <a:xfrm>
                  <a:off x="11472864" y="2181226"/>
                  <a:ext cx="82550" cy="38100"/>
                </a:xfrm>
                <a:custGeom>
                  <a:avLst/>
                  <a:gdLst>
                    <a:gd name="T0" fmla="*/ 6 w 250"/>
                    <a:gd name="T1" fmla="*/ 46 h 118"/>
                    <a:gd name="T2" fmla="*/ 0 w 250"/>
                    <a:gd name="T3" fmla="*/ 81 h 118"/>
                    <a:gd name="T4" fmla="*/ 141 w 250"/>
                    <a:gd name="T5" fmla="*/ 96 h 118"/>
                    <a:gd name="T6" fmla="*/ 250 w 250"/>
                    <a:gd name="T7" fmla="*/ 64 h 118"/>
                    <a:gd name="T8" fmla="*/ 143 w 250"/>
                    <a:gd name="T9" fmla="*/ 27 h 118"/>
                    <a:gd name="T10" fmla="*/ 6 w 250"/>
                    <a:gd name="T11" fmla="*/ 46 h 118"/>
                  </a:gdLst>
                  <a:ahLst/>
                  <a:cxnLst>
                    <a:cxn ang="0">
                      <a:pos x="T0" y="T1"/>
                    </a:cxn>
                    <a:cxn ang="0">
                      <a:pos x="T2" y="T3"/>
                    </a:cxn>
                    <a:cxn ang="0">
                      <a:pos x="T4" y="T5"/>
                    </a:cxn>
                    <a:cxn ang="0">
                      <a:pos x="T6" y="T7"/>
                    </a:cxn>
                    <a:cxn ang="0">
                      <a:pos x="T8" y="T9"/>
                    </a:cxn>
                    <a:cxn ang="0">
                      <a:pos x="T10" y="T11"/>
                    </a:cxn>
                  </a:cxnLst>
                  <a:rect l="0" t="0" r="r" b="b"/>
                  <a:pathLst>
                    <a:path w="250" h="118">
                      <a:moveTo>
                        <a:pt x="6" y="46"/>
                      </a:moveTo>
                      <a:lnTo>
                        <a:pt x="0" y="81"/>
                      </a:lnTo>
                      <a:cubicBezTo>
                        <a:pt x="32" y="118"/>
                        <a:pt x="40" y="104"/>
                        <a:pt x="141" y="96"/>
                      </a:cubicBezTo>
                      <a:cubicBezTo>
                        <a:pt x="195" y="91"/>
                        <a:pt x="224" y="98"/>
                        <a:pt x="250" y="64"/>
                      </a:cubicBezTo>
                      <a:cubicBezTo>
                        <a:pt x="248" y="0"/>
                        <a:pt x="205" y="21"/>
                        <a:pt x="143" y="27"/>
                      </a:cubicBezTo>
                      <a:cubicBezTo>
                        <a:pt x="100" y="31"/>
                        <a:pt x="40" y="32"/>
                        <a:pt x="6" y="46"/>
                      </a:cubicBezTo>
                      <a:close/>
                    </a:path>
                  </a:pathLst>
                </a:custGeom>
                <a:solidFill>
                  <a:srgbClr val="514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84" name="Freeform 313">
                  <a:extLst>
                    <a:ext uri="{FF2B5EF4-FFF2-40B4-BE49-F238E27FC236}">
                      <a16:creationId xmlns:a16="http://schemas.microsoft.com/office/drawing/2014/main" id="{2FFE79A0-CA45-4373-BE21-E86DCC0E07EE}"/>
                    </a:ext>
                  </a:extLst>
                </p:cNvPr>
                <p:cNvSpPr>
                  <a:spLocks/>
                </p:cNvSpPr>
                <p:nvPr/>
              </p:nvSpPr>
              <p:spPr bwMode="auto">
                <a:xfrm>
                  <a:off x="11560176" y="2249489"/>
                  <a:ext cx="71438" cy="85725"/>
                </a:xfrm>
                <a:custGeom>
                  <a:avLst/>
                  <a:gdLst>
                    <a:gd name="T0" fmla="*/ 214 w 214"/>
                    <a:gd name="T1" fmla="*/ 219 h 263"/>
                    <a:gd name="T2" fmla="*/ 69 w 214"/>
                    <a:gd name="T3" fmla="*/ 176 h 263"/>
                    <a:gd name="T4" fmla="*/ 78 w 214"/>
                    <a:gd name="T5" fmla="*/ 0 h 263"/>
                    <a:gd name="T6" fmla="*/ 42 w 214"/>
                    <a:gd name="T7" fmla="*/ 32 h 263"/>
                    <a:gd name="T8" fmla="*/ 120 w 214"/>
                    <a:gd name="T9" fmla="*/ 259 h 263"/>
                    <a:gd name="T10" fmla="*/ 214 w 214"/>
                    <a:gd name="T11" fmla="*/ 219 h 263"/>
                  </a:gdLst>
                  <a:ahLst/>
                  <a:cxnLst>
                    <a:cxn ang="0">
                      <a:pos x="T0" y="T1"/>
                    </a:cxn>
                    <a:cxn ang="0">
                      <a:pos x="T2" y="T3"/>
                    </a:cxn>
                    <a:cxn ang="0">
                      <a:pos x="T4" y="T5"/>
                    </a:cxn>
                    <a:cxn ang="0">
                      <a:pos x="T6" y="T7"/>
                    </a:cxn>
                    <a:cxn ang="0">
                      <a:pos x="T8" y="T9"/>
                    </a:cxn>
                    <a:cxn ang="0">
                      <a:pos x="T10" y="T11"/>
                    </a:cxn>
                  </a:cxnLst>
                  <a:rect l="0" t="0" r="r" b="b"/>
                  <a:pathLst>
                    <a:path w="214" h="263">
                      <a:moveTo>
                        <a:pt x="214" y="219"/>
                      </a:moveTo>
                      <a:cubicBezTo>
                        <a:pt x="174" y="198"/>
                        <a:pt x="84" y="259"/>
                        <a:pt x="69" y="176"/>
                      </a:cubicBezTo>
                      <a:cubicBezTo>
                        <a:pt x="59" y="123"/>
                        <a:pt x="94" y="52"/>
                        <a:pt x="78" y="0"/>
                      </a:cubicBezTo>
                      <a:cubicBezTo>
                        <a:pt x="48" y="2"/>
                        <a:pt x="48" y="1"/>
                        <a:pt x="42" y="32"/>
                      </a:cubicBezTo>
                      <a:cubicBezTo>
                        <a:pt x="25" y="127"/>
                        <a:pt x="0" y="252"/>
                        <a:pt x="120" y="259"/>
                      </a:cubicBezTo>
                      <a:cubicBezTo>
                        <a:pt x="190" y="263"/>
                        <a:pt x="213" y="258"/>
                        <a:pt x="214" y="219"/>
                      </a:cubicBezTo>
                      <a:close/>
                    </a:path>
                  </a:pathLst>
                </a:custGeom>
                <a:solidFill>
                  <a:srgbClr val="F48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85" name="Freeform 318">
                  <a:extLst>
                    <a:ext uri="{FF2B5EF4-FFF2-40B4-BE49-F238E27FC236}">
                      <a16:creationId xmlns:a16="http://schemas.microsoft.com/office/drawing/2014/main" id="{A9F54429-49BA-4DDE-BE43-875D8D0902B3}"/>
                    </a:ext>
                  </a:extLst>
                </p:cNvPr>
                <p:cNvSpPr>
                  <a:spLocks/>
                </p:cNvSpPr>
                <p:nvPr/>
              </p:nvSpPr>
              <p:spPr bwMode="auto">
                <a:xfrm>
                  <a:off x="11550651" y="2376489"/>
                  <a:ext cx="107950" cy="23813"/>
                </a:xfrm>
                <a:custGeom>
                  <a:avLst/>
                  <a:gdLst>
                    <a:gd name="T0" fmla="*/ 0 w 328"/>
                    <a:gd name="T1" fmla="*/ 38 h 75"/>
                    <a:gd name="T2" fmla="*/ 158 w 328"/>
                    <a:gd name="T3" fmla="*/ 74 h 75"/>
                    <a:gd name="T4" fmla="*/ 328 w 328"/>
                    <a:gd name="T5" fmla="*/ 37 h 75"/>
                    <a:gd name="T6" fmla="*/ 269 w 328"/>
                    <a:gd name="T7" fmla="*/ 4 h 75"/>
                    <a:gd name="T8" fmla="*/ 224 w 328"/>
                    <a:gd name="T9" fmla="*/ 25 h 75"/>
                    <a:gd name="T10" fmla="*/ 72 w 328"/>
                    <a:gd name="T11" fmla="*/ 0 h 75"/>
                    <a:gd name="T12" fmla="*/ 0 w 328"/>
                    <a:gd name="T13" fmla="*/ 38 h 75"/>
                  </a:gdLst>
                  <a:ahLst/>
                  <a:cxnLst>
                    <a:cxn ang="0">
                      <a:pos x="T0" y="T1"/>
                    </a:cxn>
                    <a:cxn ang="0">
                      <a:pos x="T2" y="T3"/>
                    </a:cxn>
                    <a:cxn ang="0">
                      <a:pos x="T4" y="T5"/>
                    </a:cxn>
                    <a:cxn ang="0">
                      <a:pos x="T6" y="T7"/>
                    </a:cxn>
                    <a:cxn ang="0">
                      <a:pos x="T8" y="T9"/>
                    </a:cxn>
                    <a:cxn ang="0">
                      <a:pos x="T10" y="T11"/>
                    </a:cxn>
                    <a:cxn ang="0">
                      <a:pos x="T12" y="T13"/>
                    </a:cxn>
                  </a:cxnLst>
                  <a:rect l="0" t="0" r="r" b="b"/>
                  <a:pathLst>
                    <a:path w="328" h="75">
                      <a:moveTo>
                        <a:pt x="0" y="38"/>
                      </a:moveTo>
                      <a:cubicBezTo>
                        <a:pt x="24" y="36"/>
                        <a:pt x="98" y="72"/>
                        <a:pt x="158" y="74"/>
                      </a:cubicBezTo>
                      <a:cubicBezTo>
                        <a:pt x="225" y="75"/>
                        <a:pt x="275" y="63"/>
                        <a:pt x="328" y="37"/>
                      </a:cubicBezTo>
                      <a:cubicBezTo>
                        <a:pt x="308" y="12"/>
                        <a:pt x="303" y="17"/>
                        <a:pt x="269" y="4"/>
                      </a:cubicBezTo>
                      <a:cubicBezTo>
                        <a:pt x="263" y="14"/>
                        <a:pt x="273" y="17"/>
                        <a:pt x="224" y="25"/>
                      </a:cubicBezTo>
                      <a:cubicBezTo>
                        <a:pt x="196" y="29"/>
                        <a:pt x="73" y="38"/>
                        <a:pt x="72" y="0"/>
                      </a:cubicBezTo>
                      <a:cubicBezTo>
                        <a:pt x="40" y="10"/>
                        <a:pt x="17" y="15"/>
                        <a:pt x="0" y="38"/>
                      </a:cubicBezTo>
                      <a:close/>
                    </a:path>
                  </a:pathLst>
                </a:custGeom>
                <a:solidFill>
                  <a:srgbClr val="D86A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86" name="Freeform 330">
                  <a:extLst>
                    <a:ext uri="{FF2B5EF4-FFF2-40B4-BE49-F238E27FC236}">
                      <a16:creationId xmlns:a16="http://schemas.microsoft.com/office/drawing/2014/main" id="{66393570-55C5-4409-92C0-3A18198D409E}"/>
                    </a:ext>
                  </a:extLst>
                </p:cNvPr>
                <p:cNvSpPr>
                  <a:spLocks/>
                </p:cNvSpPr>
                <p:nvPr/>
              </p:nvSpPr>
              <p:spPr bwMode="auto">
                <a:xfrm>
                  <a:off x="11657014" y="2235201"/>
                  <a:ext cx="52388" cy="20638"/>
                </a:xfrm>
                <a:custGeom>
                  <a:avLst/>
                  <a:gdLst>
                    <a:gd name="T0" fmla="*/ 0 w 159"/>
                    <a:gd name="T1" fmla="*/ 35 h 65"/>
                    <a:gd name="T2" fmla="*/ 78 w 159"/>
                    <a:gd name="T3" fmla="*/ 65 h 65"/>
                    <a:gd name="T4" fmla="*/ 159 w 159"/>
                    <a:gd name="T5" fmla="*/ 35 h 65"/>
                    <a:gd name="T6" fmla="*/ 78 w 159"/>
                    <a:gd name="T7" fmla="*/ 1 h 65"/>
                    <a:gd name="T8" fmla="*/ 0 w 159"/>
                    <a:gd name="T9" fmla="*/ 35 h 65"/>
                  </a:gdLst>
                  <a:ahLst/>
                  <a:cxnLst>
                    <a:cxn ang="0">
                      <a:pos x="T0" y="T1"/>
                    </a:cxn>
                    <a:cxn ang="0">
                      <a:pos x="T2" y="T3"/>
                    </a:cxn>
                    <a:cxn ang="0">
                      <a:pos x="T4" y="T5"/>
                    </a:cxn>
                    <a:cxn ang="0">
                      <a:pos x="T6" y="T7"/>
                    </a:cxn>
                    <a:cxn ang="0">
                      <a:pos x="T8" y="T9"/>
                    </a:cxn>
                  </a:cxnLst>
                  <a:rect l="0" t="0" r="r" b="b"/>
                  <a:pathLst>
                    <a:path w="159" h="65">
                      <a:moveTo>
                        <a:pt x="0" y="35"/>
                      </a:moveTo>
                      <a:cubicBezTo>
                        <a:pt x="9" y="50"/>
                        <a:pt x="9" y="64"/>
                        <a:pt x="78" y="65"/>
                      </a:cubicBezTo>
                      <a:cubicBezTo>
                        <a:pt x="116" y="65"/>
                        <a:pt x="137" y="62"/>
                        <a:pt x="159" y="35"/>
                      </a:cubicBezTo>
                      <a:cubicBezTo>
                        <a:pt x="146" y="12"/>
                        <a:pt x="138" y="0"/>
                        <a:pt x="78" y="1"/>
                      </a:cubicBezTo>
                      <a:cubicBezTo>
                        <a:pt x="40" y="1"/>
                        <a:pt x="14" y="5"/>
                        <a:pt x="0" y="35"/>
                      </a:cubicBezTo>
                      <a:close/>
                    </a:path>
                  </a:pathLst>
                </a:custGeom>
                <a:solidFill>
                  <a:srgbClr val="2424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87" name="Freeform 333">
                  <a:extLst>
                    <a:ext uri="{FF2B5EF4-FFF2-40B4-BE49-F238E27FC236}">
                      <a16:creationId xmlns:a16="http://schemas.microsoft.com/office/drawing/2014/main" id="{0ED7D647-BFBF-4167-81D1-D7419B9F8D32}"/>
                    </a:ext>
                  </a:extLst>
                </p:cNvPr>
                <p:cNvSpPr>
                  <a:spLocks/>
                </p:cNvSpPr>
                <p:nvPr/>
              </p:nvSpPr>
              <p:spPr bwMode="auto">
                <a:xfrm>
                  <a:off x="11495089" y="2235201"/>
                  <a:ext cx="50800" cy="28575"/>
                </a:xfrm>
                <a:custGeom>
                  <a:avLst/>
                  <a:gdLst>
                    <a:gd name="T0" fmla="*/ 7 w 157"/>
                    <a:gd name="T1" fmla="*/ 51 h 89"/>
                    <a:gd name="T2" fmla="*/ 29 w 157"/>
                    <a:gd name="T3" fmla="*/ 73 h 89"/>
                    <a:gd name="T4" fmla="*/ 157 w 157"/>
                    <a:gd name="T5" fmla="*/ 51 h 89"/>
                    <a:gd name="T6" fmla="*/ 7 w 157"/>
                    <a:gd name="T7" fmla="*/ 51 h 89"/>
                  </a:gdLst>
                  <a:ahLst/>
                  <a:cxnLst>
                    <a:cxn ang="0">
                      <a:pos x="T0" y="T1"/>
                    </a:cxn>
                    <a:cxn ang="0">
                      <a:pos x="T2" y="T3"/>
                    </a:cxn>
                    <a:cxn ang="0">
                      <a:pos x="T4" y="T5"/>
                    </a:cxn>
                    <a:cxn ang="0">
                      <a:pos x="T6" y="T7"/>
                    </a:cxn>
                  </a:cxnLst>
                  <a:rect l="0" t="0" r="r" b="b"/>
                  <a:pathLst>
                    <a:path w="157" h="89">
                      <a:moveTo>
                        <a:pt x="7" y="51"/>
                      </a:moveTo>
                      <a:cubicBezTo>
                        <a:pt x="19" y="72"/>
                        <a:pt x="0" y="60"/>
                        <a:pt x="29" y="73"/>
                      </a:cubicBezTo>
                      <a:cubicBezTo>
                        <a:pt x="60" y="86"/>
                        <a:pt x="124" y="89"/>
                        <a:pt x="157" y="51"/>
                      </a:cubicBezTo>
                      <a:cubicBezTo>
                        <a:pt x="129" y="0"/>
                        <a:pt x="30" y="5"/>
                        <a:pt x="7" y="51"/>
                      </a:cubicBezTo>
                      <a:close/>
                    </a:path>
                  </a:pathLst>
                </a:custGeom>
                <a:solidFill>
                  <a:srgbClr val="2424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grpSp>
            <p:nvGrpSpPr>
              <p:cNvPr id="376" name="Group 375">
                <a:extLst>
                  <a:ext uri="{FF2B5EF4-FFF2-40B4-BE49-F238E27FC236}">
                    <a16:creationId xmlns:a16="http://schemas.microsoft.com/office/drawing/2014/main" id="{65B7EDCE-ABDF-4D21-A0F5-B0A96C8DF98E}"/>
                  </a:ext>
                </a:extLst>
              </p:cNvPr>
              <p:cNvGrpSpPr/>
              <p:nvPr/>
            </p:nvGrpSpPr>
            <p:grpSpPr>
              <a:xfrm>
                <a:off x="4019240" y="3387217"/>
                <a:ext cx="580701" cy="540767"/>
                <a:chOff x="10974713" y="3318985"/>
                <a:chExt cx="580701" cy="540767"/>
              </a:xfrm>
            </p:grpSpPr>
            <p:sp>
              <p:nvSpPr>
                <p:cNvPr id="377" name="Freeform 204">
                  <a:extLst>
                    <a:ext uri="{FF2B5EF4-FFF2-40B4-BE49-F238E27FC236}">
                      <a16:creationId xmlns:a16="http://schemas.microsoft.com/office/drawing/2014/main" id="{51755949-4485-41B5-9461-D0EC846553AA}"/>
                    </a:ext>
                  </a:extLst>
                </p:cNvPr>
                <p:cNvSpPr>
                  <a:spLocks/>
                </p:cNvSpPr>
                <p:nvPr/>
              </p:nvSpPr>
              <p:spPr bwMode="auto">
                <a:xfrm>
                  <a:off x="11175542" y="3609975"/>
                  <a:ext cx="330660" cy="249777"/>
                </a:xfrm>
                <a:custGeom>
                  <a:avLst/>
                  <a:gdLst>
                    <a:gd name="T0" fmla="*/ 132 w 1015"/>
                    <a:gd name="T1" fmla="*/ 418 h 4614"/>
                    <a:gd name="T2" fmla="*/ 130 w 1015"/>
                    <a:gd name="T3" fmla="*/ 440 h 4614"/>
                    <a:gd name="T4" fmla="*/ 124 w 1015"/>
                    <a:gd name="T5" fmla="*/ 452 h 4614"/>
                    <a:gd name="T6" fmla="*/ 17 w 1015"/>
                    <a:gd name="T7" fmla="*/ 318 h 4614"/>
                    <a:gd name="T8" fmla="*/ 7 w 1015"/>
                    <a:gd name="T9" fmla="*/ 406 h 4614"/>
                    <a:gd name="T10" fmla="*/ 92 w 1015"/>
                    <a:gd name="T11" fmla="*/ 507 h 4614"/>
                    <a:gd name="T12" fmla="*/ 151 w 1015"/>
                    <a:gd name="T13" fmla="*/ 542 h 4614"/>
                    <a:gd name="T14" fmla="*/ 532 w 1015"/>
                    <a:gd name="T15" fmla="*/ 708 h 4614"/>
                    <a:gd name="T16" fmla="*/ 532 w 1015"/>
                    <a:gd name="T17" fmla="*/ 1685 h 4614"/>
                    <a:gd name="T18" fmla="*/ 537 w 1015"/>
                    <a:gd name="T19" fmla="*/ 4600 h 4614"/>
                    <a:gd name="T20" fmla="*/ 650 w 1015"/>
                    <a:gd name="T21" fmla="*/ 4600 h 4614"/>
                    <a:gd name="T22" fmla="*/ 684 w 1015"/>
                    <a:gd name="T23" fmla="*/ 4614 h 4614"/>
                    <a:gd name="T24" fmla="*/ 689 w 1015"/>
                    <a:gd name="T25" fmla="*/ 4599 h 4614"/>
                    <a:gd name="T26" fmla="*/ 537 w 1015"/>
                    <a:gd name="T27" fmla="*/ 4594 h 4614"/>
                    <a:gd name="T28" fmla="*/ 537 w 1015"/>
                    <a:gd name="T29" fmla="*/ 712 h 4614"/>
                    <a:gd name="T30" fmla="*/ 779 w 1015"/>
                    <a:gd name="T31" fmla="*/ 647 h 4614"/>
                    <a:gd name="T32" fmla="*/ 912 w 1015"/>
                    <a:gd name="T33" fmla="*/ 362 h 4614"/>
                    <a:gd name="T34" fmla="*/ 1015 w 1015"/>
                    <a:gd name="T35" fmla="*/ 139 h 4614"/>
                    <a:gd name="T36" fmla="*/ 226 w 1015"/>
                    <a:gd name="T37" fmla="*/ 24 h 4614"/>
                    <a:gd name="T38" fmla="*/ 226 w 1015"/>
                    <a:gd name="T39" fmla="*/ 0 h 4614"/>
                    <a:gd name="T40" fmla="*/ 132 w 1015"/>
                    <a:gd name="T41" fmla="*/ 418 h 4614"/>
                    <a:gd name="connsiteX0" fmla="*/ 1266 w 9966"/>
                    <a:gd name="connsiteY0" fmla="*/ 906 h 10594"/>
                    <a:gd name="connsiteX1" fmla="*/ 1247 w 9966"/>
                    <a:gd name="connsiteY1" fmla="*/ 954 h 10594"/>
                    <a:gd name="connsiteX2" fmla="*/ 1188 w 9966"/>
                    <a:gd name="connsiteY2" fmla="*/ 980 h 10594"/>
                    <a:gd name="connsiteX3" fmla="*/ 133 w 9966"/>
                    <a:gd name="connsiteY3" fmla="*/ 689 h 10594"/>
                    <a:gd name="connsiteX4" fmla="*/ 35 w 9966"/>
                    <a:gd name="connsiteY4" fmla="*/ 880 h 10594"/>
                    <a:gd name="connsiteX5" fmla="*/ 872 w 9966"/>
                    <a:gd name="connsiteY5" fmla="*/ 1099 h 10594"/>
                    <a:gd name="connsiteX6" fmla="*/ 1454 w 9966"/>
                    <a:gd name="connsiteY6" fmla="*/ 1175 h 10594"/>
                    <a:gd name="connsiteX7" fmla="*/ 5207 w 9966"/>
                    <a:gd name="connsiteY7" fmla="*/ 1534 h 10594"/>
                    <a:gd name="connsiteX8" fmla="*/ 5207 w 9966"/>
                    <a:gd name="connsiteY8" fmla="*/ 3652 h 10594"/>
                    <a:gd name="connsiteX9" fmla="*/ 5257 w 9966"/>
                    <a:gd name="connsiteY9" fmla="*/ 9970 h 10594"/>
                    <a:gd name="connsiteX10" fmla="*/ 6370 w 9966"/>
                    <a:gd name="connsiteY10" fmla="*/ 9970 h 10594"/>
                    <a:gd name="connsiteX11" fmla="*/ 6705 w 9966"/>
                    <a:gd name="connsiteY11" fmla="*/ 10000 h 10594"/>
                    <a:gd name="connsiteX12" fmla="*/ 5257 w 9966"/>
                    <a:gd name="connsiteY12" fmla="*/ 9957 h 10594"/>
                    <a:gd name="connsiteX13" fmla="*/ 5257 w 9966"/>
                    <a:gd name="connsiteY13" fmla="*/ 1543 h 10594"/>
                    <a:gd name="connsiteX14" fmla="*/ 7641 w 9966"/>
                    <a:gd name="connsiteY14" fmla="*/ 1402 h 10594"/>
                    <a:gd name="connsiteX15" fmla="*/ 8951 w 9966"/>
                    <a:gd name="connsiteY15" fmla="*/ 785 h 10594"/>
                    <a:gd name="connsiteX16" fmla="*/ 9966 w 9966"/>
                    <a:gd name="connsiteY16" fmla="*/ 301 h 10594"/>
                    <a:gd name="connsiteX17" fmla="*/ 2193 w 9966"/>
                    <a:gd name="connsiteY17" fmla="*/ 52 h 10594"/>
                    <a:gd name="connsiteX18" fmla="*/ 2193 w 9966"/>
                    <a:gd name="connsiteY18" fmla="*/ 0 h 10594"/>
                    <a:gd name="connsiteX19" fmla="*/ 1266 w 9966"/>
                    <a:gd name="connsiteY19" fmla="*/ 906 h 10594"/>
                    <a:gd name="connsiteX0" fmla="*/ 1270 w 10000"/>
                    <a:gd name="connsiteY0" fmla="*/ 855 h 9991"/>
                    <a:gd name="connsiteX1" fmla="*/ 1251 w 10000"/>
                    <a:gd name="connsiteY1" fmla="*/ 901 h 9991"/>
                    <a:gd name="connsiteX2" fmla="*/ 1192 w 10000"/>
                    <a:gd name="connsiteY2" fmla="*/ 925 h 9991"/>
                    <a:gd name="connsiteX3" fmla="*/ 133 w 10000"/>
                    <a:gd name="connsiteY3" fmla="*/ 650 h 9991"/>
                    <a:gd name="connsiteX4" fmla="*/ 35 w 10000"/>
                    <a:gd name="connsiteY4" fmla="*/ 831 h 9991"/>
                    <a:gd name="connsiteX5" fmla="*/ 875 w 10000"/>
                    <a:gd name="connsiteY5" fmla="*/ 1037 h 9991"/>
                    <a:gd name="connsiteX6" fmla="*/ 1459 w 10000"/>
                    <a:gd name="connsiteY6" fmla="*/ 1109 h 9991"/>
                    <a:gd name="connsiteX7" fmla="*/ 5225 w 10000"/>
                    <a:gd name="connsiteY7" fmla="*/ 1448 h 9991"/>
                    <a:gd name="connsiteX8" fmla="*/ 5225 w 10000"/>
                    <a:gd name="connsiteY8" fmla="*/ 3447 h 9991"/>
                    <a:gd name="connsiteX9" fmla="*/ 5275 w 10000"/>
                    <a:gd name="connsiteY9" fmla="*/ 9411 h 9991"/>
                    <a:gd name="connsiteX10" fmla="*/ 6392 w 10000"/>
                    <a:gd name="connsiteY10" fmla="*/ 9411 h 9991"/>
                    <a:gd name="connsiteX11" fmla="*/ 5275 w 10000"/>
                    <a:gd name="connsiteY11" fmla="*/ 9399 h 9991"/>
                    <a:gd name="connsiteX12" fmla="*/ 5275 w 10000"/>
                    <a:gd name="connsiteY12" fmla="*/ 1456 h 9991"/>
                    <a:gd name="connsiteX13" fmla="*/ 7667 w 10000"/>
                    <a:gd name="connsiteY13" fmla="*/ 1323 h 9991"/>
                    <a:gd name="connsiteX14" fmla="*/ 8982 w 10000"/>
                    <a:gd name="connsiteY14" fmla="*/ 741 h 9991"/>
                    <a:gd name="connsiteX15" fmla="*/ 10000 w 10000"/>
                    <a:gd name="connsiteY15" fmla="*/ 284 h 9991"/>
                    <a:gd name="connsiteX16" fmla="*/ 2200 w 10000"/>
                    <a:gd name="connsiteY16" fmla="*/ 49 h 9991"/>
                    <a:gd name="connsiteX17" fmla="*/ 2200 w 10000"/>
                    <a:gd name="connsiteY17" fmla="*/ 0 h 9991"/>
                    <a:gd name="connsiteX18" fmla="*/ 1270 w 10000"/>
                    <a:gd name="connsiteY18" fmla="*/ 855 h 9991"/>
                    <a:gd name="connsiteX0" fmla="*/ 1270 w 10000"/>
                    <a:gd name="connsiteY0" fmla="*/ 856 h 9419"/>
                    <a:gd name="connsiteX1" fmla="*/ 1251 w 10000"/>
                    <a:gd name="connsiteY1" fmla="*/ 902 h 9419"/>
                    <a:gd name="connsiteX2" fmla="*/ 1192 w 10000"/>
                    <a:gd name="connsiteY2" fmla="*/ 926 h 9419"/>
                    <a:gd name="connsiteX3" fmla="*/ 133 w 10000"/>
                    <a:gd name="connsiteY3" fmla="*/ 651 h 9419"/>
                    <a:gd name="connsiteX4" fmla="*/ 35 w 10000"/>
                    <a:gd name="connsiteY4" fmla="*/ 832 h 9419"/>
                    <a:gd name="connsiteX5" fmla="*/ 875 w 10000"/>
                    <a:gd name="connsiteY5" fmla="*/ 1038 h 9419"/>
                    <a:gd name="connsiteX6" fmla="*/ 1459 w 10000"/>
                    <a:gd name="connsiteY6" fmla="*/ 1110 h 9419"/>
                    <a:gd name="connsiteX7" fmla="*/ 5225 w 10000"/>
                    <a:gd name="connsiteY7" fmla="*/ 1449 h 9419"/>
                    <a:gd name="connsiteX8" fmla="*/ 5225 w 10000"/>
                    <a:gd name="connsiteY8" fmla="*/ 3450 h 9419"/>
                    <a:gd name="connsiteX9" fmla="*/ 5275 w 10000"/>
                    <a:gd name="connsiteY9" fmla="*/ 9419 h 9419"/>
                    <a:gd name="connsiteX10" fmla="*/ 5275 w 10000"/>
                    <a:gd name="connsiteY10" fmla="*/ 9407 h 9419"/>
                    <a:gd name="connsiteX11" fmla="*/ 5275 w 10000"/>
                    <a:gd name="connsiteY11" fmla="*/ 1457 h 9419"/>
                    <a:gd name="connsiteX12" fmla="*/ 7667 w 10000"/>
                    <a:gd name="connsiteY12" fmla="*/ 1324 h 9419"/>
                    <a:gd name="connsiteX13" fmla="*/ 8982 w 10000"/>
                    <a:gd name="connsiteY13" fmla="*/ 742 h 9419"/>
                    <a:gd name="connsiteX14" fmla="*/ 10000 w 10000"/>
                    <a:gd name="connsiteY14" fmla="*/ 284 h 9419"/>
                    <a:gd name="connsiteX15" fmla="*/ 2200 w 10000"/>
                    <a:gd name="connsiteY15" fmla="*/ 49 h 9419"/>
                    <a:gd name="connsiteX16" fmla="*/ 2200 w 10000"/>
                    <a:gd name="connsiteY16" fmla="*/ 0 h 9419"/>
                    <a:gd name="connsiteX17" fmla="*/ 1270 w 10000"/>
                    <a:gd name="connsiteY17" fmla="*/ 856 h 9419"/>
                    <a:gd name="connsiteX0" fmla="*/ 1270 w 10000"/>
                    <a:gd name="connsiteY0" fmla="*/ 909 h 10000"/>
                    <a:gd name="connsiteX1" fmla="*/ 1251 w 10000"/>
                    <a:gd name="connsiteY1" fmla="*/ 958 h 10000"/>
                    <a:gd name="connsiteX2" fmla="*/ 1192 w 10000"/>
                    <a:gd name="connsiteY2" fmla="*/ 983 h 10000"/>
                    <a:gd name="connsiteX3" fmla="*/ 133 w 10000"/>
                    <a:gd name="connsiteY3" fmla="*/ 691 h 10000"/>
                    <a:gd name="connsiteX4" fmla="*/ 35 w 10000"/>
                    <a:gd name="connsiteY4" fmla="*/ 883 h 10000"/>
                    <a:gd name="connsiteX5" fmla="*/ 875 w 10000"/>
                    <a:gd name="connsiteY5" fmla="*/ 1102 h 10000"/>
                    <a:gd name="connsiteX6" fmla="*/ 1459 w 10000"/>
                    <a:gd name="connsiteY6" fmla="*/ 1178 h 10000"/>
                    <a:gd name="connsiteX7" fmla="*/ 5225 w 10000"/>
                    <a:gd name="connsiteY7" fmla="*/ 1538 h 10000"/>
                    <a:gd name="connsiteX8" fmla="*/ 5225 w 10000"/>
                    <a:gd name="connsiteY8" fmla="*/ 3663 h 10000"/>
                    <a:gd name="connsiteX9" fmla="*/ 5275 w 10000"/>
                    <a:gd name="connsiteY9" fmla="*/ 10000 h 10000"/>
                    <a:gd name="connsiteX10" fmla="*/ 5275 w 10000"/>
                    <a:gd name="connsiteY10" fmla="*/ 1547 h 10000"/>
                    <a:gd name="connsiteX11" fmla="*/ 7667 w 10000"/>
                    <a:gd name="connsiteY11" fmla="*/ 1406 h 10000"/>
                    <a:gd name="connsiteX12" fmla="*/ 8982 w 10000"/>
                    <a:gd name="connsiteY12" fmla="*/ 788 h 10000"/>
                    <a:gd name="connsiteX13" fmla="*/ 10000 w 10000"/>
                    <a:gd name="connsiteY13" fmla="*/ 302 h 10000"/>
                    <a:gd name="connsiteX14" fmla="*/ 2200 w 10000"/>
                    <a:gd name="connsiteY14" fmla="*/ 52 h 10000"/>
                    <a:gd name="connsiteX15" fmla="*/ 2200 w 10000"/>
                    <a:gd name="connsiteY15" fmla="*/ 0 h 10000"/>
                    <a:gd name="connsiteX16" fmla="*/ 1270 w 10000"/>
                    <a:gd name="connsiteY16" fmla="*/ 909 h 10000"/>
                    <a:gd name="connsiteX0" fmla="*/ 1270 w 10000"/>
                    <a:gd name="connsiteY0" fmla="*/ 909 h 3663"/>
                    <a:gd name="connsiteX1" fmla="*/ 1251 w 10000"/>
                    <a:gd name="connsiteY1" fmla="*/ 958 h 3663"/>
                    <a:gd name="connsiteX2" fmla="*/ 1192 w 10000"/>
                    <a:gd name="connsiteY2" fmla="*/ 983 h 3663"/>
                    <a:gd name="connsiteX3" fmla="*/ 133 w 10000"/>
                    <a:gd name="connsiteY3" fmla="*/ 691 h 3663"/>
                    <a:gd name="connsiteX4" fmla="*/ 35 w 10000"/>
                    <a:gd name="connsiteY4" fmla="*/ 883 h 3663"/>
                    <a:gd name="connsiteX5" fmla="*/ 875 w 10000"/>
                    <a:gd name="connsiteY5" fmla="*/ 1102 h 3663"/>
                    <a:gd name="connsiteX6" fmla="*/ 1459 w 10000"/>
                    <a:gd name="connsiteY6" fmla="*/ 1178 h 3663"/>
                    <a:gd name="connsiteX7" fmla="*/ 5225 w 10000"/>
                    <a:gd name="connsiteY7" fmla="*/ 1538 h 3663"/>
                    <a:gd name="connsiteX8" fmla="*/ 5225 w 10000"/>
                    <a:gd name="connsiteY8" fmla="*/ 3663 h 3663"/>
                    <a:gd name="connsiteX9" fmla="*/ 5275 w 10000"/>
                    <a:gd name="connsiteY9" fmla="*/ 1547 h 3663"/>
                    <a:gd name="connsiteX10" fmla="*/ 7667 w 10000"/>
                    <a:gd name="connsiteY10" fmla="*/ 1406 h 3663"/>
                    <a:gd name="connsiteX11" fmla="*/ 8982 w 10000"/>
                    <a:gd name="connsiteY11" fmla="*/ 788 h 3663"/>
                    <a:gd name="connsiteX12" fmla="*/ 10000 w 10000"/>
                    <a:gd name="connsiteY12" fmla="*/ 302 h 3663"/>
                    <a:gd name="connsiteX13" fmla="*/ 2200 w 10000"/>
                    <a:gd name="connsiteY13" fmla="*/ 52 h 3663"/>
                    <a:gd name="connsiteX14" fmla="*/ 2200 w 10000"/>
                    <a:gd name="connsiteY14" fmla="*/ 0 h 3663"/>
                    <a:gd name="connsiteX15" fmla="*/ 1270 w 10000"/>
                    <a:gd name="connsiteY15" fmla="*/ 909 h 3663"/>
                    <a:gd name="connsiteX0" fmla="*/ 1270 w 10000"/>
                    <a:gd name="connsiteY0" fmla="*/ 2482 h 4521"/>
                    <a:gd name="connsiteX1" fmla="*/ 1251 w 10000"/>
                    <a:gd name="connsiteY1" fmla="*/ 2615 h 4521"/>
                    <a:gd name="connsiteX2" fmla="*/ 1192 w 10000"/>
                    <a:gd name="connsiteY2" fmla="*/ 2684 h 4521"/>
                    <a:gd name="connsiteX3" fmla="*/ 133 w 10000"/>
                    <a:gd name="connsiteY3" fmla="*/ 1886 h 4521"/>
                    <a:gd name="connsiteX4" fmla="*/ 35 w 10000"/>
                    <a:gd name="connsiteY4" fmla="*/ 2411 h 4521"/>
                    <a:gd name="connsiteX5" fmla="*/ 875 w 10000"/>
                    <a:gd name="connsiteY5" fmla="*/ 3008 h 4521"/>
                    <a:gd name="connsiteX6" fmla="*/ 1459 w 10000"/>
                    <a:gd name="connsiteY6" fmla="*/ 3216 h 4521"/>
                    <a:gd name="connsiteX7" fmla="*/ 5225 w 10000"/>
                    <a:gd name="connsiteY7" fmla="*/ 4199 h 4521"/>
                    <a:gd name="connsiteX8" fmla="*/ 5275 w 10000"/>
                    <a:gd name="connsiteY8" fmla="*/ 4223 h 4521"/>
                    <a:gd name="connsiteX9" fmla="*/ 7667 w 10000"/>
                    <a:gd name="connsiteY9" fmla="*/ 3838 h 4521"/>
                    <a:gd name="connsiteX10" fmla="*/ 8982 w 10000"/>
                    <a:gd name="connsiteY10" fmla="*/ 2151 h 4521"/>
                    <a:gd name="connsiteX11" fmla="*/ 10000 w 10000"/>
                    <a:gd name="connsiteY11" fmla="*/ 824 h 4521"/>
                    <a:gd name="connsiteX12" fmla="*/ 2200 w 10000"/>
                    <a:gd name="connsiteY12" fmla="*/ 142 h 4521"/>
                    <a:gd name="connsiteX13" fmla="*/ 2200 w 10000"/>
                    <a:gd name="connsiteY13" fmla="*/ 0 h 4521"/>
                    <a:gd name="connsiteX14" fmla="*/ 1270 w 10000"/>
                    <a:gd name="connsiteY14" fmla="*/ 2482 h 4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000" h="4521">
                      <a:moveTo>
                        <a:pt x="1270" y="2482"/>
                      </a:moveTo>
                      <a:cubicBezTo>
                        <a:pt x="1270" y="2542"/>
                        <a:pt x="1270" y="2553"/>
                        <a:pt x="1251" y="2615"/>
                      </a:cubicBezTo>
                      <a:cubicBezTo>
                        <a:pt x="1231" y="2637"/>
                        <a:pt x="1212" y="2662"/>
                        <a:pt x="1192" y="2684"/>
                      </a:cubicBezTo>
                      <a:cubicBezTo>
                        <a:pt x="451" y="2648"/>
                        <a:pt x="312" y="2299"/>
                        <a:pt x="133" y="1886"/>
                      </a:cubicBezTo>
                      <a:cubicBezTo>
                        <a:pt x="-34" y="2042"/>
                        <a:pt x="-14" y="2214"/>
                        <a:pt x="35" y="2411"/>
                      </a:cubicBezTo>
                      <a:cubicBezTo>
                        <a:pt x="164" y="2883"/>
                        <a:pt x="530" y="2856"/>
                        <a:pt x="875" y="3008"/>
                      </a:cubicBezTo>
                      <a:cubicBezTo>
                        <a:pt x="1093" y="3104"/>
                        <a:pt x="1241" y="3134"/>
                        <a:pt x="1459" y="3216"/>
                      </a:cubicBezTo>
                      <a:lnTo>
                        <a:pt x="5225" y="4199"/>
                      </a:lnTo>
                      <a:cubicBezTo>
                        <a:pt x="5861" y="4367"/>
                        <a:pt x="4868" y="4283"/>
                        <a:pt x="5275" y="4223"/>
                      </a:cubicBezTo>
                      <a:cubicBezTo>
                        <a:pt x="6757" y="4540"/>
                        <a:pt x="6926" y="4829"/>
                        <a:pt x="7667" y="3838"/>
                      </a:cubicBezTo>
                      <a:cubicBezTo>
                        <a:pt x="8093" y="3271"/>
                        <a:pt x="8566" y="2711"/>
                        <a:pt x="8982" y="2151"/>
                      </a:cubicBezTo>
                      <a:lnTo>
                        <a:pt x="10000" y="824"/>
                      </a:lnTo>
                      <a:lnTo>
                        <a:pt x="2200" y="142"/>
                      </a:lnTo>
                      <a:lnTo>
                        <a:pt x="2200" y="0"/>
                      </a:lnTo>
                      <a:cubicBezTo>
                        <a:pt x="1903" y="319"/>
                        <a:pt x="1597" y="2143"/>
                        <a:pt x="1270" y="2482"/>
                      </a:cubicBezTo>
                      <a:close/>
                    </a:path>
                  </a:pathLst>
                </a:custGeom>
                <a:solidFill>
                  <a:srgbClr val="478C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78" name="Freeform 205">
                  <a:extLst>
                    <a:ext uri="{FF2B5EF4-FFF2-40B4-BE49-F238E27FC236}">
                      <a16:creationId xmlns:a16="http://schemas.microsoft.com/office/drawing/2014/main" id="{8B56D60D-807E-4568-8C95-0C6A2CEF28C9}"/>
                    </a:ext>
                  </a:extLst>
                </p:cNvPr>
                <p:cNvSpPr>
                  <a:spLocks/>
                </p:cNvSpPr>
                <p:nvPr/>
              </p:nvSpPr>
              <p:spPr bwMode="auto">
                <a:xfrm>
                  <a:off x="11247439" y="3433764"/>
                  <a:ext cx="307975" cy="222250"/>
                </a:xfrm>
                <a:custGeom>
                  <a:avLst/>
                  <a:gdLst>
                    <a:gd name="T0" fmla="*/ 0 w 940"/>
                    <a:gd name="T1" fmla="*/ 542 h 681"/>
                    <a:gd name="T2" fmla="*/ 0 w 940"/>
                    <a:gd name="T3" fmla="*/ 566 h 681"/>
                    <a:gd name="T4" fmla="*/ 789 w 940"/>
                    <a:gd name="T5" fmla="*/ 681 h 681"/>
                    <a:gd name="T6" fmla="*/ 929 w 940"/>
                    <a:gd name="T7" fmla="*/ 397 h 681"/>
                    <a:gd name="T8" fmla="*/ 929 w 940"/>
                    <a:gd name="T9" fmla="*/ 306 h 681"/>
                    <a:gd name="T10" fmla="*/ 867 w 940"/>
                    <a:gd name="T11" fmla="*/ 260 h 681"/>
                    <a:gd name="T12" fmla="*/ 563 w 940"/>
                    <a:gd name="T13" fmla="*/ 131 h 681"/>
                    <a:gd name="T14" fmla="*/ 264 w 940"/>
                    <a:gd name="T15" fmla="*/ 0 h 681"/>
                    <a:gd name="T16" fmla="*/ 123 w 940"/>
                    <a:gd name="T17" fmla="*/ 268 h 681"/>
                    <a:gd name="T18" fmla="*/ 0 w 940"/>
                    <a:gd name="T19" fmla="*/ 542 h 6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0" h="681">
                      <a:moveTo>
                        <a:pt x="0" y="542"/>
                      </a:moveTo>
                      <a:lnTo>
                        <a:pt x="0" y="566"/>
                      </a:lnTo>
                      <a:lnTo>
                        <a:pt x="789" y="681"/>
                      </a:lnTo>
                      <a:lnTo>
                        <a:pt x="929" y="397"/>
                      </a:lnTo>
                      <a:cubicBezTo>
                        <a:pt x="939" y="352"/>
                        <a:pt x="940" y="353"/>
                        <a:pt x="929" y="306"/>
                      </a:cubicBezTo>
                      <a:cubicBezTo>
                        <a:pt x="913" y="297"/>
                        <a:pt x="882" y="276"/>
                        <a:pt x="867" y="260"/>
                      </a:cubicBezTo>
                      <a:cubicBezTo>
                        <a:pt x="820" y="254"/>
                        <a:pt x="623" y="157"/>
                        <a:pt x="563" y="131"/>
                      </a:cubicBezTo>
                      <a:cubicBezTo>
                        <a:pt x="481" y="96"/>
                        <a:pt x="341" y="21"/>
                        <a:pt x="264" y="0"/>
                      </a:cubicBezTo>
                      <a:cubicBezTo>
                        <a:pt x="222" y="89"/>
                        <a:pt x="165" y="179"/>
                        <a:pt x="123" y="268"/>
                      </a:cubicBezTo>
                      <a:cubicBezTo>
                        <a:pt x="84" y="352"/>
                        <a:pt x="9" y="444"/>
                        <a:pt x="0" y="542"/>
                      </a:cubicBezTo>
                      <a:close/>
                    </a:path>
                  </a:pathLst>
                </a:custGeom>
                <a:solidFill>
                  <a:srgbClr val="76BA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79" name="Freeform 248">
                  <a:extLst>
                    <a:ext uri="{FF2B5EF4-FFF2-40B4-BE49-F238E27FC236}">
                      <a16:creationId xmlns:a16="http://schemas.microsoft.com/office/drawing/2014/main" id="{B2828D65-E2BC-476B-8857-DA379D8C011F}"/>
                    </a:ext>
                  </a:extLst>
                </p:cNvPr>
                <p:cNvSpPr>
                  <a:spLocks/>
                </p:cNvSpPr>
                <p:nvPr/>
              </p:nvSpPr>
              <p:spPr bwMode="auto">
                <a:xfrm>
                  <a:off x="11193464" y="3398839"/>
                  <a:ext cx="141288" cy="349250"/>
                </a:xfrm>
                <a:custGeom>
                  <a:avLst/>
                  <a:gdLst>
                    <a:gd name="T0" fmla="*/ 69 w 431"/>
                    <a:gd name="T1" fmla="*/ 516 h 1064"/>
                    <a:gd name="T2" fmla="*/ 57 w 431"/>
                    <a:gd name="T3" fmla="*/ 646 h 1064"/>
                    <a:gd name="T4" fmla="*/ 36 w 431"/>
                    <a:gd name="T5" fmla="*/ 653 h 1064"/>
                    <a:gd name="T6" fmla="*/ 0 w 431"/>
                    <a:gd name="T7" fmla="*/ 651 h 1064"/>
                    <a:gd name="T8" fmla="*/ 65 w 431"/>
                    <a:gd name="T9" fmla="*/ 824 h 1064"/>
                    <a:gd name="T10" fmla="*/ 73 w 431"/>
                    <a:gd name="T11" fmla="*/ 1064 h 1064"/>
                    <a:gd name="T12" fmla="*/ 167 w 431"/>
                    <a:gd name="T13" fmla="*/ 646 h 1064"/>
                    <a:gd name="T14" fmla="*/ 290 w 431"/>
                    <a:gd name="T15" fmla="*/ 372 h 1064"/>
                    <a:gd name="T16" fmla="*/ 431 w 431"/>
                    <a:gd name="T17" fmla="*/ 104 h 1064"/>
                    <a:gd name="T18" fmla="*/ 317 w 431"/>
                    <a:gd name="T19" fmla="*/ 43 h 1064"/>
                    <a:gd name="T20" fmla="*/ 211 w 431"/>
                    <a:gd name="T21" fmla="*/ 0 h 1064"/>
                    <a:gd name="T22" fmla="*/ 157 w 431"/>
                    <a:gd name="T23" fmla="*/ 280 h 1064"/>
                    <a:gd name="T24" fmla="*/ 69 w 431"/>
                    <a:gd name="T25" fmla="*/ 516 h 10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1" h="1064">
                      <a:moveTo>
                        <a:pt x="69" y="516"/>
                      </a:moveTo>
                      <a:lnTo>
                        <a:pt x="57" y="646"/>
                      </a:lnTo>
                      <a:lnTo>
                        <a:pt x="36" y="653"/>
                      </a:lnTo>
                      <a:lnTo>
                        <a:pt x="0" y="651"/>
                      </a:lnTo>
                      <a:cubicBezTo>
                        <a:pt x="25" y="708"/>
                        <a:pt x="57" y="743"/>
                        <a:pt x="65" y="824"/>
                      </a:cubicBezTo>
                      <a:cubicBezTo>
                        <a:pt x="72" y="894"/>
                        <a:pt x="73" y="991"/>
                        <a:pt x="73" y="1064"/>
                      </a:cubicBezTo>
                      <a:cubicBezTo>
                        <a:pt x="106" y="1007"/>
                        <a:pt x="137" y="700"/>
                        <a:pt x="167" y="646"/>
                      </a:cubicBezTo>
                      <a:cubicBezTo>
                        <a:pt x="176" y="548"/>
                        <a:pt x="251" y="456"/>
                        <a:pt x="290" y="372"/>
                      </a:cubicBezTo>
                      <a:cubicBezTo>
                        <a:pt x="332" y="283"/>
                        <a:pt x="389" y="193"/>
                        <a:pt x="431" y="104"/>
                      </a:cubicBezTo>
                      <a:cubicBezTo>
                        <a:pt x="399" y="70"/>
                        <a:pt x="346" y="69"/>
                        <a:pt x="317" y="43"/>
                      </a:cubicBezTo>
                      <a:lnTo>
                        <a:pt x="211" y="0"/>
                      </a:lnTo>
                      <a:cubicBezTo>
                        <a:pt x="191" y="92"/>
                        <a:pt x="174" y="187"/>
                        <a:pt x="157" y="280"/>
                      </a:cubicBezTo>
                      <a:cubicBezTo>
                        <a:pt x="142" y="364"/>
                        <a:pt x="130" y="481"/>
                        <a:pt x="69" y="516"/>
                      </a:cubicBezTo>
                      <a:close/>
                    </a:path>
                  </a:pathLst>
                </a:custGeom>
                <a:solidFill>
                  <a:srgbClr val="2A63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80" name="Freeform 249">
                  <a:extLst>
                    <a:ext uri="{FF2B5EF4-FFF2-40B4-BE49-F238E27FC236}">
                      <a16:creationId xmlns:a16="http://schemas.microsoft.com/office/drawing/2014/main" id="{1D6DA86B-5D19-4802-9781-16EDB8C8B9E8}"/>
                    </a:ext>
                  </a:extLst>
                </p:cNvPr>
                <p:cNvSpPr>
                  <a:spLocks/>
                </p:cNvSpPr>
                <p:nvPr/>
              </p:nvSpPr>
              <p:spPr bwMode="auto">
                <a:xfrm>
                  <a:off x="10984802" y="3318985"/>
                  <a:ext cx="119762" cy="273528"/>
                </a:xfrm>
                <a:custGeom>
                  <a:avLst/>
                  <a:gdLst>
                    <a:gd name="T0" fmla="*/ 0 w 242"/>
                    <a:gd name="T1" fmla="*/ 253 h 840"/>
                    <a:gd name="T2" fmla="*/ 35 w 242"/>
                    <a:gd name="T3" fmla="*/ 821 h 840"/>
                    <a:gd name="T4" fmla="*/ 154 w 242"/>
                    <a:gd name="T5" fmla="*/ 840 h 840"/>
                    <a:gd name="T6" fmla="*/ 166 w 242"/>
                    <a:gd name="T7" fmla="*/ 709 h 840"/>
                    <a:gd name="T8" fmla="*/ 178 w 242"/>
                    <a:gd name="T9" fmla="*/ 378 h 840"/>
                    <a:gd name="T10" fmla="*/ 242 w 242"/>
                    <a:gd name="T11" fmla="*/ 36 h 840"/>
                    <a:gd name="T12" fmla="*/ 81 w 242"/>
                    <a:gd name="T13" fmla="*/ 86 h 840"/>
                    <a:gd name="T14" fmla="*/ 0 w 242"/>
                    <a:gd name="T15" fmla="*/ 253 h 840"/>
                    <a:gd name="connsiteX0" fmla="*/ 5034 w 15034"/>
                    <a:gd name="connsiteY0" fmla="*/ 2583 h 9571"/>
                    <a:gd name="connsiteX1" fmla="*/ 0 w 15034"/>
                    <a:gd name="connsiteY1" fmla="*/ 9068 h 9571"/>
                    <a:gd name="connsiteX2" fmla="*/ 11398 w 15034"/>
                    <a:gd name="connsiteY2" fmla="*/ 9571 h 9571"/>
                    <a:gd name="connsiteX3" fmla="*/ 11894 w 15034"/>
                    <a:gd name="connsiteY3" fmla="*/ 8011 h 9571"/>
                    <a:gd name="connsiteX4" fmla="*/ 12389 w 15034"/>
                    <a:gd name="connsiteY4" fmla="*/ 4071 h 9571"/>
                    <a:gd name="connsiteX5" fmla="*/ 15034 w 15034"/>
                    <a:gd name="connsiteY5" fmla="*/ 0 h 9571"/>
                    <a:gd name="connsiteX6" fmla="*/ 8381 w 15034"/>
                    <a:gd name="connsiteY6" fmla="*/ 595 h 9571"/>
                    <a:gd name="connsiteX7" fmla="*/ 5034 w 15034"/>
                    <a:gd name="connsiteY7" fmla="*/ 2583 h 9571"/>
                    <a:gd name="connsiteX0" fmla="*/ 3348 w 10000"/>
                    <a:gd name="connsiteY0" fmla="*/ 2802 h 10103"/>
                    <a:gd name="connsiteX1" fmla="*/ 0 w 10000"/>
                    <a:gd name="connsiteY1" fmla="*/ 9577 h 10103"/>
                    <a:gd name="connsiteX2" fmla="*/ 7581 w 10000"/>
                    <a:gd name="connsiteY2" fmla="*/ 10103 h 10103"/>
                    <a:gd name="connsiteX3" fmla="*/ 7911 w 10000"/>
                    <a:gd name="connsiteY3" fmla="*/ 8473 h 10103"/>
                    <a:gd name="connsiteX4" fmla="*/ 8241 w 10000"/>
                    <a:gd name="connsiteY4" fmla="*/ 4356 h 10103"/>
                    <a:gd name="connsiteX5" fmla="*/ 10000 w 10000"/>
                    <a:gd name="connsiteY5" fmla="*/ 103 h 10103"/>
                    <a:gd name="connsiteX6" fmla="*/ 5096 w 10000"/>
                    <a:gd name="connsiteY6" fmla="*/ 0 h 10103"/>
                    <a:gd name="connsiteX7" fmla="*/ 3348 w 10000"/>
                    <a:gd name="connsiteY7" fmla="*/ 2802 h 10103"/>
                    <a:gd name="connsiteX0" fmla="*/ 3348 w 10000"/>
                    <a:gd name="connsiteY0" fmla="*/ 3092 h 10393"/>
                    <a:gd name="connsiteX1" fmla="*/ 0 w 10000"/>
                    <a:gd name="connsiteY1" fmla="*/ 9867 h 10393"/>
                    <a:gd name="connsiteX2" fmla="*/ 7581 w 10000"/>
                    <a:gd name="connsiteY2" fmla="*/ 10393 h 10393"/>
                    <a:gd name="connsiteX3" fmla="*/ 7911 w 10000"/>
                    <a:gd name="connsiteY3" fmla="*/ 8763 h 10393"/>
                    <a:gd name="connsiteX4" fmla="*/ 8241 w 10000"/>
                    <a:gd name="connsiteY4" fmla="*/ 4646 h 10393"/>
                    <a:gd name="connsiteX5" fmla="*/ 10000 w 10000"/>
                    <a:gd name="connsiteY5" fmla="*/ 393 h 10393"/>
                    <a:gd name="connsiteX6" fmla="*/ 4936 w 10000"/>
                    <a:gd name="connsiteY6" fmla="*/ 0 h 10393"/>
                    <a:gd name="connsiteX7" fmla="*/ 3348 w 10000"/>
                    <a:gd name="connsiteY7" fmla="*/ 3092 h 10393"/>
                    <a:gd name="connsiteX0" fmla="*/ 3348 w 10000"/>
                    <a:gd name="connsiteY0" fmla="*/ 3092 h 10393"/>
                    <a:gd name="connsiteX1" fmla="*/ 0 w 10000"/>
                    <a:gd name="connsiteY1" fmla="*/ 9867 h 10393"/>
                    <a:gd name="connsiteX2" fmla="*/ 7581 w 10000"/>
                    <a:gd name="connsiteY2" fmla="*/ 10393 h 10393"/>
                    <a:gd name="connsiteX3" fmla="*/ 7911 w 10000"/>
                    <a:gd name="connsiteY3" fmla="*/ 8763 h 10393"/>
                    <a:gd name="connsiteX4" fmla="*/ 8241 w 10000"/>
                    <a:gd name="connsiteY4" fmla="*/ 4646 h 10393"/>
                    <a:gd name="connsiteX5" fmla="*/ 10000 w 10000"/>
                    <a:gd name="connsiteY5" fmla="*/ 393 h 10393"/>
                    <a:gd name="connsiteX6" fmla="*/ 4936 w 10000"/>
                    <a:gd name="connsiteY6" fmla="*/ 0 h 10393"/>
                    <a:gd name="connsiteX7" fmla="*/ 3348 w 10000"/>
                    <a:gd name="connsiteY7" fmla="*/ 3092 h 10393"/>
                    <a:gd name="connsiteX0" fmla="*/ 3348 w 10000"/>
                    <a:gd name="connsiteY0" fmla="*/ 3105 h 10406"/>
                    <a:gd name="connsiteX1" fmla="*/ 0 w 10000"/>
                    <a:gd name="connsiteY1" fmla="*/ 9880 h 10406"/>
                    <a:gd name="connsiteX2" fmla="*/ 7581 w 10000"/>
                    <a:gd name="connsiteY2" fmla="*/ 10406 h 10406"/>
                    <a:gd name="connsiteX3" fmla="*/ 7911 w 10000"/>
                    <a:gd name="connsiteY3" fmla="*/ 8776 h 10406"/>
                    <a:gd name="connsiteX4" fmla="*/ 8241 w 10000"/>
                    <a:gd name="connsiteY4" fmla="*/ 4659 h 10406"/>
                    <a:gd name="connsiteX5" fmla="*/ 10000 w 10000"/>
                    <a:gd name="connsiteY5" fmla="*/ 406 h 10406"/>
                    <a:gd name="connsiteX6" fmla="*/ 4936 w 10000"/>
                    <a:gd name="connsiteY6" fmla="*/ 13 h 10406"/>
                    <a:gd name="connsiteX7" fmla="*/ 3348 w 10000"/>
                    <a:gd name="connsiteY7" fmla="*/ 3105 h 10406"/>
                    <a:gd name="connsiteX0" fmla="*/ 4972 w 10036"/>
                    <a:gd name="connsiteY0" fmla="*/ 13 h 10406"/>
                    <a:gd name="connsiteX1" fmla="*/ 36 w 10036"/>
                    <a:gd name="connsiteY1" fmla="*/ 9880 h 10406"/>
                    <a:gd name="connsiteX2" fmla="*/ 7617 w 10036"/>
                    <a:gd name="connsiteY2" fmla="*/ 10406 h 10406"/>
                    <a:gd name="connsiteX3" fmla="*/ 7947 w 10036"/>
                    <a:gd name="connsiteY3" fmla="*/ 8776 h 10406"/>
                    <a:gd name="connsiteX4" fmla="*/ 8277 w 10036"/>
                    <a:gd name="connsiteY4" fmla="*/ 4659 h 10406"/>
                    <a:gd name="connsiteX5" fmla="*/ 10036 w 10036"/>
                    <a:gd name="connsiteY5" fmla="*/ 406 h 10406"/>
                    <a:gd name="connsiteX6" fmla="*/ 4972 w 10036"/>
                    <a:gd name="connsiteY6" fmla="*/ 13 h 10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36" h="10406">
                      <a:moveTo>
                        <a:pt x="4972" y="13"/>
                      </a:moveTo>
                      <a:cubicBezTo>
                        <a:pt x="3305" y="1592"/>
                        <a:pt x="-405" y="8148"/>
                        <a:pt x="36" y="9880"/>
                      </a:cubicBezTo>
                      <a:lnTo>
                        <a:pt x="7617" y="10406"/>
                      </a:lnTo>
                      <a:lnTo>
                        <a:pt x="7947" y="8776"/>
                      </a:lnTo>
                      <a:cubicBezTo>
                        <a:pt x="6573" y="7682"/>
                        <a:pt x="7672" y="5940"/>
                        <a:pt x="8277" y="4659"/>
                      </a:cubicBezTo>
                      <a:cubicBezTo>
                        <a:pt x="8881" y="3328"/>
                        <a:pt x="9624" y="1761"/>
                        <a:pt x="10036" y="406"/>
                      </a:cubicBezTo>
                      <a:cubicBezTo>
                        <a:pt x="8348" y="275"/>
                        <a:pt x="6820" y="-73"/>
                        <a:pt x="4972" y="13"/>
                      </a:cubicBezTo>
                      <a:close/>
                    </a:path>
                  </a:pathLst>
                </a:custGeom>
                <a:solidFill>
                  <a:srgbClr val="77B9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81" name="Freeform 272">
                  <a:extLst>
                    <a:ext uri="{FF2B5EF4-FFF2-40B4-BE49-F238E27FC236}">
                      <a16:creationId xmlns:a16="http://schemas.microsoft.com/office/drawing/2014/main" id="{A392E34D-073C-4083-81D1-27EA10844A10}"/>
                    </a:ext>
                  </a:extLst>
                </p:cNvPr>
                <p:cNvSpPr>
                  <a:spLocks/>
                </p:cNvSpPr>
                <p:nvPr/>
              </p:nvSpPr>
              <p:spPr bwMode="auto">
                <a:xfrm>
                  <a:off x="10974713" y="3572822"/>
                  <a:ext cx="126676" cy="153041"/>
                </a:xfrm>
                <a:custGeom>
                  <a:avLst/>
                  <a:gdLst>
                    <a:gd name="T0" fmla="*/ 0 w 223"/>
                    <a:gd name="T1" fmla="*/ 338 h 428"/>
                    <a:gd name="T2" fmla="*/ 186 w 223"/>
                    <a:gd name="T3" fmla="*/ 428 h 428"/>
                    <a:gd name="T4" fmla="*/ 223 w 223"/>
                    <a:gd name="T5" fmla="*/ 52 h 428"/>
                    <a:gd name="T6" fmla="*/ 144 w 223"/>
                    <a:gd name="T7" fmla="*/ 44 h 428"/>
                    <a:gd name="T8" fmla="*/ 146 w 223"/>
                    <a:gd name="T9" fmla="*/ 19 h 428"/>
                    <a:gd name="T10" fmla="*/ 27 w 223"/>
                    <a:gd name="T11" fmla="*/ 0 h 428"/>
                    <a:gd name="T12" fmla="*/ 40 w 223"/>
                    <a:gd name="T13" fmla="*/ 184 h 428"/>
                    <a:gd name="T14" fmla="*/ 0 w 223"/>
                    <a:gd name="T15" fmla="*/ 338 h 428"/>
                    <a:gd name="connsiteX0" fmla="*/ 470 w 10470"/>
                    <a:gd name="connsiteY0" fmla="*/ 7897 h 10000"/>
                    <a:gd name="connsiteX1" fmla="*/ 8811 w 10470"/>
                    <a:gd name="connsiteY1" fmla="*/ 10000 h 10000"/>
                    <a:gd name="connsiteX2" fmla="*/ 10470 w 10470"/>
                    <a:gd name="connsiteY2" fmla="*/ 1215 h 10000"/>
                    <a:gd name="connsiteX3" fmla="*/ 6927 w 10470"/>
                    <a:gd name="connsiteY3" fmla="*/ 1028 h 10000"/>
                    <a:gd name="connsiteX4" fmla="*/ 7017 w 10470"/>
                    <a:gd name="connsiteY4" fmla="*/ 444 h 10000"/>
                    <a:gd name="connsiteX5" fmla="*/ 1681 w 10470"/>
                    <a:gd name="connsiteY5" fmla="*/ 0 h 10000"/>
                    <a:gd name="connsiteX6" fmla="*/ 470 w 10470"/>
                    <a:gd name="connsiteY6" fmla="*/ 7897 h 10000"/>
                    <a:gd name="connsiteX0" fmla="*/ 4699 w 14699"/>
                    <a:gd name="connsiteY0" fmla="*/ 8852 h 10955"/>
                    <a:gd name="connsiteX1" fmla="*/ 13040 w 14699"/>
                    <a:gd name="connsiteY1" fmla="*/ 10955 h 10955"/>
                    <a:gd name="connsiteX2" fmla="*/ 14699 w 14699"/>
                    <a:gd name="connsiteY2" fmla="*/ 2170 h 10955"/>
                    <a:gd name="connsiteX3" fmla="*/ 11156 w 14699"/>
                    <a:gd name="connsiteY3" fmla="*/ 1983 h 10955"/>
                    <a:gd name="connsiteX4" fmla="*/ 11246 w 14699"/>
                    <a:gd name="connsiteY4" fmla="*/ 1399 h 10955"/>
                    <a:gd name="connsiteX5" fmla="*/ 171 w 14699"/>
                    <a:gd name="connsiteY5" fmla="*/ 0 h 10955"/>
                    <a:gd name="connsiteX6" fmla="*/ 4699 w 14699"/>
                    <a:gd name="connsiteY6" fmla="*/ 8852 h 10955"/>
                    <a:gd name="connsiteX0" fmla="*/ 303 w 17347"/>
                    <a:gd name="connsiteY0" fmla="*/ 7625 h 10955"/>
                    <a:gd name="connsiteX1" fmla="*/ 15688 w 17347"/>
                    <a:gd name="connsiteY1" fmla="*/ 10955 h 10955"/>
                    <a:gd name="connsiteX2" fmla="*/ 17347 w 17347"/>
                    <a:gd name="connsiteY2" fmla="*/ 2170 h 10955"/>
                    <a:gd name="connsiteX3" fmla="*/ 13804 w 17347"/>
                    <a:gd name="connsiteY3" fmla="*/ 1983 h 10955"/>
                    <a:gd name="connsiteX4" fmla="*/ 13894 w 17347"/>
                    <a:gd name="connsiteY4" fmla="*/ 1399 h 10955"/>
                    <a:gd name="connsiteX5" fmla="*/ 2819 w 17347"/>
                    <a:gd name="connsiteY5" fmla="*/ 0 h 10955"/>
                    <a:gd name="connsiteX6" fmla="*/ 303 w 17347"/>
                    <a:gd name="connsiteY6" fmla="*/ 7625 h 10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347" h="10955">
                      <a:moveTo>
                        <a:pt x="303" y="7625"/>
                      </a:moveTo>
                      <a:cubicBezTo>
                        <a:pt x="1155" y="8279"/>
                        <a:pt x="14118" y="10745"/>
                        <a:pt x="15688" y="10955"/>
                      </a:cubicBezTo>
                      <a:cubicBezTo>
                        <a:pt x="14791" y="8221"/>
                        <a:pt x="16764" y="4974"/>
                        <a:pt x="17347" y="2170"/>
                      </a:cubicBezTo>
                      <a:lnTo>
                        <a:pt x="13804" y="1983"/>
                      </a:lnTo>
                      <a:cubicBezTo>
                        <a:pt x="13834" y="1788"/>
                        <a:pt x="13864" y="1594"/>
                        <a:pt x="13894" y="1399"/>
                      </a:cubicBezTo>
                      <a:lnTo>
                        <a:pt x="2819" y="0"/>
                      </a:lnTo>
                      <a:cubicBezTo>
                        <a:pt x="1728" y="1242"/>
                        <a:pt x="-885" y="5958"/>
                        <a:pt x="303" y="7625"/>
                      </a:cubicBezTo>
                      <a:close/>
                    </a:path>
                  </a:pathLst>
                </a:custGeom>
                <a:solidFill>
                  <a:srgbClr val="478C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grpSp>
      </p:grpSp>
      <p:grpSp>
        <p:nvGrpSpPr>
          <p:cNvPr id="222" name="Group 221">
            <a:extLst>
              <a:ext uri="{FF2B5EF4-FFF2-40B4-BE49-F238E27FC236}">
                <a16:creationId xmlns:a16="http://schemas.microsoft.com/office/drawing/2014/main" id="{124A01BA-97AC-47B8-B1B9-C2ABAA2B0C51}"/>
              </a:ext>
            </a:extLst>
          </p:cNvPr>
          <p:cNvGrpSpPr/>
          <p:nvPr/>
        </p:nvGrpSpPr>
        <p:grpSpPr>
          <a:xfrm>
            <a:off x="10924178" y="2514774"/>
            <a:ext cx="496896" cy="1463960"/>
            <a:chOff x="-1161019" y="1975486"/>
            <a:chExt cx="1186497" cy="3495676"/>
          </a:xfrm>
        </p:grpSpPr>
        <p:sp>
          <p:nvSpPr>
            <p:cNvPr id="325" name="Oval 324">
              <a:extLst>
                <a:ext uri="{FF2B5EF4-FFF2-40B4-BE49-F238E27FC236}">
                  <a16:creationId xmlns:a16="http://schemas.microsoft.com/office/drawing/2014/main" id="{DC360298-AC26-4473-A43D-8ACDFCC0D858}"/>
                </a:ext>
              </a:extLst>
            </p:cNvPr>
            <p:cNvSpPr/>
            <p:nvPr/>
          </p:nvSpPr>
          <p:spPr>
            <a:xfrm>
              <a:off x="-629920" y="2615736"/>
              <a:ext cx="335280" cy="26208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26" name="Group 325">
              <a:extLst>
                <a:ext uri="{FF2B5EF4-FFF2-40B4-BE49-F238E27FC236}">
                  <a16:creationId xmlns:a16="http://schemas.microsoft.com/office/drawing/2014/main" id="{C81957FF-0891-4878-A513-8C76A18A371E}"/>
                </a:ext>
              </a:extLst>
            </p:cNvPr>
            <p:cNvGrpSpPr/>
            <p:nvPr/>
          </p:nvGrpSpPr>
          <p:grpSpPr>
            <a:xfrm>
              <a:off x="-1161019" y="1975486"/>
              <a:ext cx="1186497" cy="3495676"/>
              <a:chOff x="1705770" y="1050926"/>
              <a:chExt cx="1186497" cy="3495676"/>
            </a:xfrm>
          </p:grpSpPr>
          <p:sp>
            <p:nvSpPr>
              <p:cNvPr id="327" name="Freeform 354">
                <a:extLst>
                  <a:ext uri="{FF2B5EF4-FFF2-40B4-BE49-F238E27FC236}">
                    <a16:creationId xmlns:a16="http://schemas.microsoft.com/office/drawing/2014/main" id="{2ED9BB93-1F3F-4880-B330-31663AB3074D}"/>
                  </a:ext>
                </a:extLst>
              </p:cNvPr>
              <p:cNvSpPr>
                <a:spLocks/>
              </p:cNvSpPr>
              <p:nvPr/>
            </p:nvSpPr>
            <p:spPr bwMode="auto">
              <a:xfrm>
                <a:off x="1851259" y="1716088"/>
                <a:ext cx="1024909" cy="1118473"/>
              </a:xfrm>
              <a:custGeom>
                <a:avLst/>
                <a:gdLst>
                  <a:gd name="T0" fmla="*/ 79 w 3134"/>
                  <a:gd name="T1" fmla="*/ 2307 h 3392"/>
                  <a:gd name="T2" fmla="*/ 19 w 3134"/>
                  <a:gd name="T3" fmla="*/ 3000 h 3392"/>
                  <a:gd name="T4" fmla="*/ 4 w 3134"/>
                  <a:gd name="T5" fmla="*/ 3184 h 3392"/>
                  <a:gd name="T6" fmla="*/ 33 w 3134"/>
                  <a:gd name="T7" fmla="*/ 3326 h 3392"/>
                  <a:gd name="T8" fmla="*/ 395 w 3134"/>
                  <a:gd name="T9" fmla="*/ 3340 h 3392"/>
                  <a:gd name="T10" fmla="*/ 475 w 3134"/>
                  <a:gd name="T11" fmla="*/ 3358 h 3392"/>
                  <a:gd name="T12" fmla="*/ 480 w 3134"/>
                  <a:gd name="T13" fmla="*/ 3363 h 3392"/>
                  <a:gd name="T14" fmla="*/ 491 w 3134"/>
                  <a:gd name="T15" fmla="*/ 3376 h 3392"/>
                  <a:gd name="T16" fmla="*/ 546 w 3134"/>
                  <a:gd name="T17" fmla="*/ 3157 h 3392"/>
                  <a:gd name="T18" fmla="*/ 569 w 3134"/>
                  <a:gd name="T19" fmla="*/ 2905 h 3392"/>
                  <a:gd name="T20" fmla="*/ 637 w 3134"/>
                  <a:gd name="T21" fmla="*/ 2157 h 3392"/>
                  <a:gd name="T22" fmla="*/ 813 w 3134"/>
                  <a:gd name="T23" fmla="*/ 1579 h 3392"/>
                  <a:gd name="T24" fmla="*/ 821 w 3134"/>
                  <a:gd name="T25" fmla="*/ 1553 h 3392"/>
                  <a:gd name="T26" fmla="*/ 826 w 3134"/>
                  <a:gd name="T27" fmla="*/ 1541 h 3392"/>
                  <a:gd name="T28" fmla="*/ 837 w 3134"/>
                  <a:gd name="T29" fmla="*/ 1523 h 3392"/>
                  <a:gd name="T30" fmla="*/ 836 w 3134"/>
                  <a:gd name="T31" fmla="*/ 3131 h 3392"/>
                  <a:gd name="T32" fmla="*/ 1486 w 3134"/>
                  <a:gd name="T33" fmla="*/ 3125 h 3392"/>
                  <a:gd name="T34" fmla="*/ 1673 w 3134"/>
                  <a:gd name="T35" fmla="*/ 3090 h 3392"/>
                  <a:gd name="T36" fmla="*/ 1783 w 3134"/>
                  <a:gd name="T37" fmla="*/ 3089 h 3392"/>
                  <a:gd name="T38" fmla="*/ 1857 w 3134"/>
                  <a:gd name="T39" fmla="*/ 3123 h 3392"/>
                  <a:gd name="T40" fmla="*/ 2538 w 3134"/>
                  <a:gd name="T41" fmla="*/ 3124 h 3392"/>
                  <a:gd name="T42" fmla="*/ 2541 w 3134"/>
                  <a:gd name="T43" fmla="*/ 1783 h 3392"/>
                  <a:gd name="T44" fmla="*/ 2623 w 3134"/>
                  <a:gd name="T45" fmla="*/ 2140 h 3392"/>
                  <a:gd name="T46" fmla="*/ 2666 w 3134"/>
                  <a:gd name="T47" fmla="*/ 2989 h 3392"/>
                  <a:gd name="T48" fmla="*/ 2727 w 3134"/>
                  <a:gd name="T49" fmla="*/ 3392 h 3392"/>
                  <a:gd name="T50" fmla="*/ 2816 w 3134"/>
                  <a:gd name="T51" fmla="*/ 3366 h 3392"/>
                  <a:gd name="T52" fmla="*/ 2942 w 3134"/>
                  <a:gd name="T53" fmla="*/ 3366 h 3392"/>
                  <a:gd name="T54" fmla="*/ 2966 w 3134"/>
                  <a:gd name="T55" fmla="*/ 2989 h 3392"/>
                  <a:gd name="T56" fmla="*/ 2989 w 3134"/>
                  <a:gd name="T57" fmla="*/ 2608 h 3392"/>
                  <a:gd name="T58" fmla="*/ 3134 w 3134"/>
                  <a:gd name="T59" fmla="*/ 1957 h 3392"/>
                  <a:gd name="T60" fmla="*/ 2852 w 3134"/>
                  <a:gd name="T61" fmla="*/ 693 h 3392"/>
                  <a:gd name="T62" fmla="*/ 2650 w 3134"/>
                  <a:gd name="T63" fmla="*/ 318 h 3392"/>
                  <a:gd name="T64" fmla="*/ 2532 w 3134"/>
                  <a:gd name="T65" fmla="*/ 242 h 3392"/>
                  <a:gd name="T66" fmla="*/ 2003 w 3134"/>
                  <a:gd name="T67" fmla="*/ 0 h 3392"/>
                  <a:gd name="T68" fmla="*/ 2075 w 3134"/>
                  <a:gd name="T69" fmla="*/ 157 h 3392"/>
                  <a:gd name="T70" fmla="*/ 1894 w 3134"/>
                  <a:gd name="T71" fmla="*/ 659 h 3392"/>
                  <a:gd name="T72" fmla="*/ 1836 w 3134"/>
                  <a:gd name="T73" fmla="*/ 569 h 3392"/>
                  <a:gd name="T74" fmla="*/ 1772 w 3134"/>
                  <a:gd name="T75" fmla="*/ 678 h 3392"/>
                  <a:gd name="T76" fmla="*/ 1848 w 3134"/>
                  <a:gd name="T77" fmla="*/ 2625 h 3392"/>
                  <a:gd name="T78" fmla="*/ 1821 w 3134"/>
                  <a:gd name="T79" fmla="*/ 2765 h 3392"/>
                  <a:gd name="T80" fmla="*/ 1698 w 3134"/>
                  <a:gd name="T81" fmla="*/ 2971 h 3392"/>
                  <a:gd name="T82" fmla="*/ 1567 w 3134"/>
                  <a:gd name="T83" fmla="*/ 2765 h 3392"/>
                  <a:gd name="T84" fmla="*/ 1540 w 3134"/>
                  <a:gd name="T85" fmla="*/ 2634 h 3392"/>
                  <a:gd name="T86" fmla="*/ 1614 w 3134"/>
                  <a:gd name="T87" fmla="*/ 839 h 3392"/>
                  <a:gd name="T88" fmla="*/ 1556 w 3134"/>
                  <a:gd name="T89" fmla="*/ 583 h 3392"/>
                  <a:gd name="T90" fmla="*/ 1552 w 3134"/>
                  <a:gd name="T91" fmla="*/ 579 h 3392"/>
                  <a:gd name="T92" fmla="*/ 1548 w 3134"/>
                  <a:gd name="T93" fmla="*/ 575 h 3392"/>
                  <a:gd name="T94" fmla="*/ 1494 w 3134"/>
                  <a:gd name="T95" fmla="*/ 659 h 3392"/>
                  <a:gd name="T96" fmla="*/ 1328 w 3134"/>
                  <a:gd name="T97" fmla="*/ 362 h 3392"/>
                  <a:gd name="T98" fmla="*/ 1378 w 3134"/>
                  <a:gd name="T99" fmla="*/ 0 h 3392"/>
                  <a:gd name="T100" fmla="*/ 907 w 3134"/>
                  <a:gd name="T101" fmla="*/ 199 h 3392"/>
                  <a:gd name="T102" fmla="*/ 782 w 3134"/>
                  <a:gd name="T103" fmla="*/ 303 h 3392"/>
                  <a:gd name="T104" fmla="*/ 568 w 3134"/>
                  <a:gd name="T105" fmla="*/ 538 h 3392"/>
                  <a:gd name="T106" fmla="*/ 249 w 3134"/>
                  <a:gd name="T107" fmla="*/ 1583 h 3392"/>
                  <a:gd name="T108" fmla="*/ 145 w 3134"/>
                  <a:gd name="T109" fmla="*/ 1927 h 3392"/>
                  <a:gd name="T110" fmla="*/ 79 w 3134"/>
                  <a:gd name="T111" fmla="*/ 2307 h 3392"/>
                  <a:gd name="connsiteX0" fmla="*/ 242 w 9995"/>
                  <a:gd name="connsiteY0" fmla="*/ 6801 h 10000"/>
                  <a:gd name="connsiteX1" fmla="*/ 51 w 9995"/>
                  <a:gd name="connsiteY1" fmla="*/ 8844 h 10000"/>
                  <a:gd name="connsiteX2" fmla="*/ 3 w 9995"/>
                  <a:gd name="connsiteY2" fmla="*/ 9387 h 10000"/>
                  <a:gd name="connsiteX3" fmla="*/ 95 w 9995"/>
                  <a:gd name="connsiteY3" fmla="*/ 9805 h 10000"/>
                  <a:gd name="connsiteX4" fmla="*/ 1250 w 9995"/>
                  <a:gd name="connsiteY4" fmla="*/ 9847 h 10000"/>
                  <a:gd name="connsiteX5" fmla="*/ 1506 w 9995"/>
                  <a:gd name="connsiteY5" fmla="*/ 9900 h 10000"/>
                  <a:gd name="connsiteX6" fmla="*/ 1522 w 9995"/>
                  <a:gd name="connsiteY6" fmla="*/ 9915 h 10000"/>
                  <a:gd name="connsiteX7" fmla="*/ 1557 w 9995"/>
                  <a:gd name="connsiteY7" fmla="*/ 9953 h 10000"/>
                  <a:gd name="connsiteX8" fmla="*/ 1732 w 9995"/>
                  <a:gd name="connsiteY8" fmla="*/ 9307 h 10000"/>
                  <a:gd name="connsiteX9" fmla="*/ 1806 w 9995"/>
                  <a:gd name="connsiteY9" fmla="*/ 8564 h 10000"/>
                  <a:gd name="connsiteX10" fmla="*/ 2023 w 9995"/>
                  <a:gd name="connsiteY10" fmla="*/ 6359 h 10000"/>
                  <a:gd name="connsiteX11" fmla="*/ 2584 w 9995"/>
                  <a:gd name="connsiteY11" fmla="*/ 4655 h 10000"/>
                  <a:gd name="connsiteX12" fmla="*/ 2610 w 9995"/>
                  <a:gd name="connsiteY12" fmla="*/ 4578 h 10000"/>
                  <a:gd name="connsiteX13" fmla="*/ 2626 w 9995"/>
                  <a:gd name="connsiteY13" fmla="*/ 4543 h 10000"/>
                  <a:gd name="connsiteX14" fmla="*/ 2661 w 9995"/>
                  <a:gd name="connsiteY14" fmla="*/ 4490 h 10000"/>
                  <a:gd name="connsiteX15" fmla="*/ 2658 w 9995"/>
                  <a:gd name="connsiteY15" fmla="*/ 9231 h 10000"/>
                  <a:gd name="connsiteX16" fmla="*/ 4732 w 9995"/>
                  <a:gd name="connsiteY16" fmla="*/ 9213 h 10000"/>
                  <a:gd name="connsiteX17" fmla="*/ 5328 w 9995"/>
                  <a:gd name="connsiteY17" fmla="*/ 9110 h 10000"/>
                  <a:gd name="connsiteX18" fmla="*/ 5679 w 9995"/>
                  <a:gd name="connsiteY18" fmla="*/ 9107 h 10000"/>
                  <a:gd name="connsiteX19" fmla="*/ 5915 w 9995"/>
                  <a:gd name="connsiteY19" fmla="*/ 9207 h 10000"/>
                  <a:gd name="connsiteX20" fmla="*/ 8088 w 9995"/>
                  <a:gd name="connsiteY20" fmla="*/ 9210 h 10000"/>
                  <a:gd name="connsiteX21" fmla="*/ 8098 w 9995"/>
                  <a:gd name="connsiteY21" fmla="*/ 5256 h 10000"/>
                  <a:gd name="connsiteX22" fmla="*/ 8359 w 9995"/>
                  <a:gd name="connsiteY22" fmla="*/ 6309 h 10000"/>
                  <a:gd name="connsiteX23" fmla="*/ 8497 w 9995"/>
                  <a:gd name="connsiteY23" fmla="*/ 8812 h 10000"/>
                  <a:gd name="connsiteX24" fmla="*/ 8691 w 9995"/>
                  <a:gd name="connsiteY24" fmla="*/ 10000 h 10000"/>
                  <a:gd name="connsiteX25" fmla="*/ 8975 w 9995"/>
                  <a:gd name="connsiteY25" fmla="*/ 9923 h 10000"/>
                  <a:gd name="connsiteX26" fmla="*/ 9377 w 9995"/>
                  <a:gd name="connsiteY26" fmla="*/ 9923 h 10000"/>
                  <a:gd name="connsiteX27" fmla="*/ 9454 w 9995"/>
                  <a:gd name="connsiteY27" fmla="*/ 8812 h 10000"/>
                  <a:gd name="connsiteX28" fmla="*/ 9990 w 9995"/>
                  <a:gd name="connsiteY28" fmla="*/ 5769 h 10000"/>
                  <a:gd name="connsiteX29" fmla="*/ 9090 w 9995"/>
                  <a:gd name="connsiteY29" fmla="*/ 2043 h 10000"/>
                  <a:gd name="connsiteX30" fmla="*/ 8446 w 9995"/>
                  <a:gd name="connsiteY30" fmla="*/ 938 h 10000"/>
                  <a:gd name="connsiteX31" fmla="*/ 8069 w 9995"/>
                  <a:gd name="connsiteY31" fmla="*/ 713 h 10000"/>
                  <a:gd name="connsiteX32" fmla="*/ 6381 w 9995"/>
                  <a:gd name="connsiteY32" fmla="*/ 0 h 10000"/>
                  <a:gd name="connsiteX33" fmla="*/ 6611 w 9995"/>
                  <a:gd name="connsiteY33" fmla="*/ 463 h 10000"/>
                  <a:gd name="connsiteX34" fmla="*/ 6033 w 9995"/>
                  <a:gd name="connsiteY34" fmla="*/ 1943 h 10000"/>
                  <a:gd name="connsiteX35" fmla="*/ 5848 w 9995"/>
                  <a:gd name="connsiteY35" fmla="*/ 1677 h 10000"/>
                  <a:gd name="connsiteX36" fmla="*/ 5644 w 9995"/>
                  <a:gd name="connsiteY36" fmla="*/ 1999 h 10000"/>
                  <a:gd name="connsiteX37" fmla="*/ 5887 w 9995"/>
                  <a:gd name="connsiteY37" fmla="*/ 7739 h 10000"/>
                  <a:gd name="connsiteX38" fmla="*/ 5800 w 9995"/>
                  <a:gd name="connsiteY38" fmla="*/ 8152 h 10000"/>
                  <a:gd name="connsiteX39" fmla="*/ 5408 w 9995"/>
                  <a:gd name="connsiteY39" fmla="*/ 8759 h 10000"/>
                  <a:gd name="connsiteX40" fmla="*/ 4990 w 9995"/>
                  <a:gd name="connsiteY40" fmla="*/ 8152 h 10000"/>
                  <a:gd name="connsiteX41" fmla="*/ 4904 w 9995"/>
                  <a:gd name="connsiteY41" fmla="*/ 7765 h 10000"/>
                  <a:gd name="connsiteX42" fmla="*/ 5140 w 9995"/>
                  <a:gd name="connsiteY42" fmla="*/ 2473 h 10000"/>
                  <a:gd name="connsiteX43" fmla="*/ 4955 w 9995"/>
                  <a:gd name="connsiteY43" fmla="*/ 1719 h 10000"/>
                  <a:gd name="connsiteX44" fmla="*/ 4942 w 9995"/>
                  <a:gd name="connsiteY44" fmla="*/ 1707 h 10000"/>
                  <a:gd name="connsiteX45" fmla="*/ 4929 w 9995"/>
                  <a:gd name="connsiteY45" fmla="*/ 1695 h 10000"/>
                  <a:gd name="connsiteX46" fmla="*/ 4757 w 9995"/>
                  <a:gd name="connsiteY46" fmla="*/ 1943 h 10000"/>
                  <a:gd name="connsiteX47" fmla="*/ 4227 w 9995"/>
                  <a:gd name="connsiteY47" fmla="*/ 1067 h 10000"/>
                  <a:gd name="connsiteX48" fmla="*/ 4387 w 9995"/>
                  <a:gd name="connsiteY48" fmla="*/ 0 h 10000"/>
                  <a:gd name="connsiteX49" fmla="*/ 2884 w 9995"/>
                  <a:gd name="connsiteY49" fmla="*/ 587 h 10000"/>
                  <a:gd name="connsiteX50" fmla="*/ 2485 w 9995"/>
                  <a:gd name="connsiteY50" fmla="*/ 893 h 10000"/>
                  <a:gd name="connsiteX51" fmla="*/ 1802 w 9995"/>
                  <a:gd name="connsiteY51" fmla="*/ 1586 h 10000"/>
                  <a:gd name="connsiteX52" fmla="*/ 785 w 9995"/>
                  <a:gd name="connsiteY52" fmla="*/ 4667 h 10000"/>
                  <a:gd name="connsiteX53" fmla="*/ 453 w 9995"/>
                  <a:gd name="connsiteY53" fmla="*/ 5681 h 10000"/>
                  <a:gd name="connsiteX54" fmla="*/ 242 w 9995"/>
                  <a:gd name="connsiteY54" fmla="*/ 6801 h 10000"/>
                  <a:gd name="connsiteX0" fmla="*/ 242 w 9998"/>
                  <a:gd name="connsiteY0" fmla="*/ 6801 h 10000"/>
                  <a:gd name="connsiteX1" fmla="*/ 51 w 9998"/>
                  <a:gd name="connsiteY1" fmla="*/ 8844 h 10000"/>
                  <a:gd name="connsiteX2" fmla="*/ 3 w 9998"/>
                  <a:gd name="connsiteY2" fmla="*/ 9387 h 10000"/>
                  <a:gd name="connsiteX3" fmla="*/ 95 w 9998"/>
                  <a:gd name="connsiteY3" fmla="*/ 9805 h 10000"/>
                  <a:gd name="connsiteX4" fmla="*/ 1251 w 9998"/>
                  <a:gd name="connsiteY4" fmla="*/ 9847 h 10000"/>
                  <a:gd name="connsiteX5" fmla="*/ 1507 w 9998"/>
                  <a:gd name="connsiteY5" fmla="*/ 9900 h 10000"/>
                  <a:gd name="connsiteX6" fmla="*/ 1523 w 9998"/>
                  <a:gd name="connsiteY6" fmla="*/ 9915 h 10000"/>
                  <a:gd name="connsiteX7" fmla="*/ 1558 w 9998"/>
                  <a:gd name="connsiteY7" fmla="*/ 9953 h 10000"/>
                  <a:gd name="connsiteX8" fmla="*/ 1733 w 9998"/>
                  <a:gd name="connsiteY8" fmla="*/ 9307 h 10000"/>
                  <a:gd name="connsiteX9" fmla="*/ 1807 w 9998"/>
                  <a:gd name="connsiteY9" fmla="*/ 8564 h 10000"/>
                  <a:gd name="connsiteX10" fmla="*/ 2024 w 9998"/>
                  <a:gd name="connsiteY10" fmla="*/ 6359 h 10000"/>
                  <a:gd name="connsiteX11" fmla="*/ 2585 w 9998"/>
                  <a:gd name="connsiteY11" fmla="*/ 4655 h 10000"/>
                  <a:gd name="connsiteX12" fmla="*/ 2611 w 9998"/>
                  <a:gd name="connsiteY12" fmla="*/ 4578 h 10000"/>
                  <a:gd name="connsiteX13" fmla="*/ 2627 w 9998"/>
                  <a:gd name="connsiteY13" fmla="*/ 4543 h 10000"/>
                  <a:gd name="connsiteX14" fmla="*/ 2662 w 9998"/>
                  <a:gd name="connsiteY14" fmla="*/ 4490 h 10000"/>
                  <a:gd name="connsiteX15" fmla="*/ 2659 w 9998"/>
                  <a:gd name="connsiteY15" fmla="*/ 9231 h 10000"/>
                  <a:gd name="connsiteX16" fmla="*/ 4734 w 9998"/>
                  <a:gd name="connsiteY16" fmla="*/ 9213 h 10000"/>
                  <a:gd name="connsiteX17" fmla="*/ 5331 w 9998"/>
                  <a:gd name="connsiteY17" fmla="*/ 9110 h 10000"/>
                  <a:gd name="connsiteX18" fmla="*/ 5682 w 9998"/>
                  <a:gd name="connsiteY18" fmla="*/ 9107 h 10000"/>
                  <a:gd name="connsiteX19" fmla="*/ 5918 w 9998"/>
                  <a:gd name="connsiteY19" fmla="*/ 9207 h 10000"/>
                  <a:gd name="connsiteX20" fmla="*/ 8092 w 9998"/>
                  <a:gd name="connsiteY20" fmla="*/ 9210 h 10000"/>
                  <a:gd name="connsiteX21" fmla="*/ 8102 w 9998"/>
                  <a:gd name="connsiteY21" fmla="*/ 5256 h 10000"/>
                  <a:gd name="connsiteX22" fmla="*/ 8363 w 9998"/>
                  <a:gd name="connsiteY22" fmla="*/ 6309 h 10000"/>
                  <a:gd name="connsiteX23" fmla="*/ 8501 w 9998"/>
                  <a:gd name="connsiteY23" fmla="*/ 8812 h 10000"/>
                  <a:gd name="connsiteX24" fmla="*/ 8695 w 9998"/>
                  <a:gd name="connsiteY24" fmla="*/ 10000 h 10000"/>
                  <a:gd name="connsiteX25" fmla="*/ 8979 w 9998"/>
                  <a:gd name="connsiteY25" fmla="*/ 9923 h 10000"/>
                  <a:gd name="connsiteX26" fmla="*/ 9382 w 9998"/>
                  <a:gd name="connsiteY26" fmla="*/ 9923 h 10000"/>
                  <a:gd name="connsiteX27" fmla="*/ 9995 w 9998"/>
                  <a:gd name="connsiteY27" fmla="*/ 5769 h 10000"/>
                  <a:gd name="connsiteX28" fmla="*/ 9095 w 9998"/>
                  <a:gd name="connsiteY28" fmla="*/ 2043 h 10000"/>
                  <a:gd name="connsiteX29" fmla="*/ 8450 w 9998"/>
                  <a:gd name="connsiteY29" fmla="*/ 938 h 10000"/>
                  <a:gd name="connsiteX30" fmla="*/ 8073 w 9998"/>
                  <a:gd name="connsiteY30" fmla="*/ 713 h 10000"/>
                  <a:gd name="connsiteX31" fmla="*/ 6384 w 9998"/>
                  <a:gd name="connsiteY31" fmla="*/ 0 h 10000"/>
                  <a:gd name="connsiteX32" fmla="*/ 6614 w 9998"/>
                  <a:gd name="connsiteY32" fmla="*/ 463 h 10000"/>
                  <a:gd name="connsiteX33" fmla="*/ 6036 w 9998"/>
                  <a:gd name="connsiteY33" fmla="*/ 1943 h 10000"/>
                  <a:gd name="connsiteX34" fmla="*/ 5851 w 9998"/>
                  <a:gd name="connsiteY34" fmla="*/ 1677 h 10000"/>
                  <a:gd name="connsiteX35" fmla="*/ 5647 w 9998"/>
                  <a:gd name="connsiteY35" fmla="*/ 1999 h 10000"/>
                  <a:gd name="connsiteX36" fmla="*/ 5890 w 9998"/>
                  <a:gd name="connsiteY36" fmla="*/ 7739 h 10000"/>
                  <a:gd name="connsiteX37" fmla="*/ 5803 w 9998"/>
                  <a:gd name="connsiteY37" fmla="*/ 8152 h 10000"/>
                  <a:gd name="connsiteX38" fmla="*/ 5411 w 9998"/>
                  <a:gd name="connsiteY38" fmla="*/ 8759 h 10000"/>
                  <a:gd name="connsiteX39" fmla="*/ 4992 w 9998"/>
                  <a:gd name="connsiteY39" fmla="*/ 8152 h 10000"/>
                  <a:gd name="connsiteX40" fmla="*/ 4906 w 9998"/>
                  <a:gd name="connsiteY40" fmla="*/ 7765 h 10000"/>
                  <a:gd name="connsiteX41" fmla="*/ 5143 w 9998"/>
                  <a:gd name="connsiteY41" fmla="*/ 2473 h 10000"/>
                  <a:gd name="connsiteX42" fmla="*/ 4957 w 9998"/>
                  <a:gd name="connsiteY42" fmla="*/ 1719 h 10000"/>
                  <a:gd name="connsiteX43" fmla="*/ 4944 w 9998"/>
                  <a:gd name="connsiteY43" fmla="*/ 1707 h 10000"/>
                  <a:gd name="connsiteX44" fmla="*/ 4931 w 9998"/>
                  <a:gd name="connsiteY44" fmla="*/ 1695 h 10000"/>
                  <a:gd name="connsiteX45" fmla="*/ 4759 w 9998"/>
                  <a:gd name="connsiteY45" fmla="*/ 1943 h 10000"/>
                  <a:gd name="connsiteX46" fmla="*/ 4229 w 9998"/>
                  <a:gd name="connsiteY46" fmla="*/ 1067 h 10000"/>
                  <a:gd name="connsiteX47" fmla="*/ 4389 w 9998"/>
                  <a:gd name="connsiteY47" fmla="*/ 0 h 10000"/>
                  <a:gd name="connsiteX48" fmla="*/ 2885 w 9998"/>
                  <a:gd name="connsiteY48" fmla="*/ 587 h 10000"/>
                  <a:gd name="connsiteX49" fmla="*/ 2486 w 9998"/>
                  <a:gd name="connsiteY49" fmla="*/ 893 h 10000"/>
                  <a:gd name="connsiteX50" fmla="*/ 1803 w 9998"/>
                  <a:gd name="connsiteY50" fmla="*/ 1586 h 10000"/>
                  <a:gd name="connsiteX51" fmla="*/ 785 w 9998"/>
                  <a:gd name="connsiteY51" fmla="*/ 4667 h 10000"/>
                  <a:gd name="connsiteX52" fmla="*/ 453 w 9998"/>
                  <a:gd name="connsiteY52" fmla="*/ 5681 h 10000"/>
                  <a:gd name="connsiteX53" fmla="*/ 242 w 9998"/>
                  <a:gd name="connsiteY53" fmla="*/ 6801 h 10000"/>
                  <a:gd name="connsiteX0" fmla="*/ 242 w 10001"/>
                  <a:gd name="connsiteY0" fmla="*/ 6801 h 10000"/>
                  <a:gd name="connsiteX1" fmla="*/ 51 w 10001"/>
                  <a:gd name="connsiteY1" fmla="*/ 8844 h 10000"/>
                  <a:gd name="connsiteX2" fmla="*/ 3 w 10001"/>
                  <a:gd name="connsiteY2" fmla="*/ 9387 h 10000"/>
                  <a:gd name="connsiteX3" fmla="*/ 95 w 10001"/>
                  <a:gd name="connsiteY3" fmla="*/ 9805 h 10000"/>
                  <a:gd name="connsiteX4" fmla="*/ 1251 w 10001"/>
                  <a:gd name="connsiteY4" fmla="*/ 9847 h 10000"/>
                  <a:gd name="connsiteX5" fmla="*/ 1507 w 10001"/>
                  <a:gd name="connsiteY5" fmla="*/ 9900 h 10000"/>
                  <a:gd name="connsiteX6" fmla="*/ 1523 w 10001"/>
                  <a:gd name="connsiteY6" fmla="*/ 9915 h 10000"/>
                  <a:gd name="connsiteX7" fmla="*/ 1558 w 10001"/>
                  <a:gd name="connsiteY7" fmla="*/ 9953 h 10000"/>
                  <a:gd name="connsiteX8" fmla="*/ 1733 w 10001"/>
                  <a:gd name="connsiteY8" fmla="*/ 9307 h 10000"/>
                  <a:gd name="connsiteX9" fmla="*/ 1807 w 10001"/>
                  <a:gd name="connsiteY9" fmla="*/ 8564 h 10000"/>
                  <a:gd name="connsiteX10" fmla="*/ 2024 w 10001"/>
                  <a:gd name="connsiteY10" fmla="*/ 6359 h 10000"/>
                  <a:gd name="connsiteX11" fmla="*/ 2586 w 10001"/>
                  <a:gd name="connsiteY11" fmla="*/ 4655 h 10000"/>
                  <a:gd name="connsiteX12" fmla="*/ 2612 w 10001"/>
                  <a:gd name="connsiteY12" fmla="*/ 4578 h 10000"/>
                  <a:gd name="connsiteX13" fmla="*/ 2628 w 10001"/>
                  <a:gd name="connsiteY13" fmla="*/ 4543 h 10000"/>
                  <a:gd name="connsiteX14" fmla="*/ 2663 w 10001"/>
                  <a:gd name="connsiteY14" fmla="*/ 4490 h 10000"/>
                  <a:gd name="connsiteX15" fmla="*/ 2660 w 10001"/>
                  <a:gd name="connsiteY15" fmla="*/ 9231 h 10000"/>
                  <a:gd name="connsiteX16" fmla="*/ 4735 w 10001"/>
                  <a:gd name="connsiteY16" fmla="*/ 9213 h 10000"/>
                  <a:gd name="connsiteX17" fmla="*/ 5332 w 10001"/>
                  <a:gd name="connsiteY17" fmla="*/ 9110 h 10000"/>
                  <a:gd name="connsiteX18" fmla="*/ 5683 w 10001"/>
                  <a:gd name="connsiteY18" fmla="*/ 9107 h 10000"/>
                  <a:gd name="connsiteX19" fmla="*/ 5919 w 10001"/>
                  <a:gd name="connsiteY19" fmla="*/ 9207 h 10000"/>
                  <a:gd name="connsiteX20" fmla="*/ 8094 w 10001"/>
                  <a:gd name="connsiteY20" fmla="*/ 9210 h 10000"/>
                  <a:gd name="connsiteX21" fmla="*/ 8104 w 10001"/>
                  <a:gd name="connsiteY21" fmla="*/ 5256 h 10000"/>
                  <a:gd name="connsiteX22" fmla="*/ 8365 w 10001"/>
                  <a:gd name="connsiteY22" fmla="*/ 6309 h 10000"/>
                  <a:gd name="connsiteX23" fmla="*/ 8503 w 10001"/>
                  <a:gd name="connsiteY23" fmla="*/ 8812 h 10000"/>
                  <a:gd name="connsiteX24" fmla="*/ 8697 w 10001"/>
                  <a:gd name="connsiteY24" fmla="*/ 10000 h 10000"/>
                  <a:gd name="connsiteX25" fmla="*/ 8981 w 10001"/>
                  <a:gd name="connsiteY25" fmla="*/ 9923 h 10000"/>
                  <a:gd name="connsiteX26" fmla="*/ 9533 w 10001"/>
                  <a:gd name="connsiteY26" fmla="*/ 9992 h 10000"/>
                  <a:gd name="connsiteX27" fmla="*/ 9997 w 10001"/>
                  <a:gd name="connsiteY27" fmla="*/ 5769 h 10000"/>
                  <a:gd name="connsiteX28" fmla="*/ 9097 w 10001"/>
                  <a:gd name="connsiteY28" fmla="*/ 2043 h 10000"/>
                  <a:gd name="connsiteX29" fmla="*/ 8452 w 10001"/>
                  <a:gd name="connsiteY29" fmla="*/ 938 h 10000"/>
                  <a:gd name="connsiteX30" fmla="*/ 8075 w 10001"/>
                  <a:gd name="connsiteY30" fmla="*/ 713 h 10000"/>
                  <a:gd name="connsiteX31" fmla="*/ 6385 w 10001"/>
                  <a:gd name="connsiteY31" fmla="*/ 0 h 10000"/>
                  <a:gd name="connsiteX32" fmla="*/ 6615 w 10001"/>
                  <a:gd name="connsiteY32" fmla="*/ 463 h 10000"/>
                  <a:gd name="connsiteX33" fmla="*/ 6037 w 10001"/>
                  <a:gd name="connsiteY33" fmla="*/ 1943 h 10000"/>
                  <a:gd name="connsiteX34" fmla="*/ 5852 w 10001"/>
                  <a:gd name="connsiteY34" fmla="*/ 1677 h 10000"/>
                  <a:gd name="connsiteX35" fmla="*/ 5648 w 10001"/>
                  <a:gd name="connsiteY35" fmla="*/ 1999 h 10000"/>
                  <a:gd name="connsiteX36" fmla="*/ 5891 w 10001"/>
                  <a:gd name="connsiteY36" fmla="*/ 7739 h 10000"/>
                  <a:gd name="connsiteX37" fmla="*/ 5804 w 10001"/>
                  <a:gd name="connsiteY37" fmla="*/ 8152 h 10000"/>
                  <a:gd name="connsiteX38" fmla="*/ 5412 w 10001"/>
                  <a:gd name="connsiteY38" fmla="*/ 8759 h 10000"/>
                  <a:gd name="connsiteX39" fmla="*/ 4993 w 10001"/>
                  <a:gd name="connsiteY39" fmla="*/ 8152 h 10000"/>
                  <a:gd name="connsiteX40" fmla="*/ 4907 w 10001"/>
                  <a:gd name="connsiteY40" fmla="*/ 7765 h 10000"/>
                  <a:gd name="connsiteX41" fmla="*/ 5144 w 10001"/>
                  <a:gd name="connsiteY41" fmla="*/ 2473 h 10000"/>
                  <a:gd name="connsiteX42" fmla="*/ 4958 w 10001"/>
                  <a:gd name="connsiteY42" fmla="*/ 1719 h 10000"/>
                  <a:gd name="connsiteX43" fmla="*/ 4945 w 10001"/>
                  <a:gd name="connsiteY43" fmla="*/ 1707 h 10000"/>
                  <a:gd name="connsiteX44" fmla="*/ 4932 w 10001"/>
                  <a:gd name="connsiteY44" fmla="*/ 1695 h 10000"/>
                  <a:gd name="connsiteX45" fmla="*/ 4760 w 10001"/>
                  <a:gd name="connsiteY45" fmla="*/ 1943 h 10000"/>
                  <a:gd name="connsiteX46" fmla="*/ 4230 w 10001"/>
                  <a:gd name="connsiteY46" fmla="*/ 1067 h 10000"/>
                  <a:gd name="connsiteX47" fmla="*/ 4390 w 10001"/>
                  <a:gd name="connsiteY47" fmla="*/ 0 h 10000"/>
                  <a:gd name="connsiteX48" fmla="*/ 2886 w 10001"/>
                  <a:gd name="connsiteY48" fmla="*/ 587 h 10000"/>
                  <a:gd name="connsiteX49" fmla="*/ 2486 w 10001"/>
                  <a:gd name="connsiteY49" fmla="*/ 893 h 10000"/>
                  <a:gd name="connsiteX50" fmla="*/ 1803 w 10001"/>
                  <a:gd name="connsiteY50" fmla="*/ 1586 h 10000"/>
                  <a:gd name="connsiteX51" fmla="*/ 785 w 10001"/>
                  <a:gd name="connsiteY51" fmla="*/ 4667 h 10000"/>
                  <a:gd name="connsiteX52" fmla="*/ 453 w 10001"/>
                  <a:gd name="connsiteY52" fmla="*/ 5681 h 10000"/>
                  <a:gd name="connsiteX53" fmla="*/ 242 w 10001"/>
                  <a:gd name="connsiteY53" fmla="*/ 6801 h 10000"/>
                  <a:gd name="connsiteX0" fmla="*/ 242 w 10001"/>
                  <a:gd name="connsiteY0" fmla="*/ 6801 h 10356"/>
                  <a:gd name="connsiteX1" fmla="*/ 51 w 10001"/>
                  <a:gd name="connsiteY1" fmla="*/ 8844 h 10356"/>
                  <a:gd name="connsiteX2" fmla="*/ 3 w 10001"/>
                  <a:gd name="connsiteY2" fmla="*/ 9387 h 10356"/>
                  <a:gd name="connsiteX3" fmla="*/ 95 w 10001"/>
                  <a:gd name="connsiteY3" fmla="*/ 9805 h 10356"/>
                  <a:gd name="connsiteX4" fmla="*/ 1251 w 10001"/>
                  <a:gd name="connsiteY4" fmla="*/ 9847 h 10356"/>
                  <a:gd name="connsiteX5" fmla="*/ 1507 w 10001"/>
                  <a:gd name="connsiteY5" fmla="*/ 9900 h 10356"/>
                  <a:gd name="connsiteX6" fmla="*/ 1523 w 10001"/>
                  <a:gd name="connsiteY6" fmla="*/ 9915 h 10356"/>
                  <a:gd name="connsiteX7" fmla="*/ 1558 w 10001"/>
                  <a:gd name="connsiteY7" fmla="*/ 9953 h 10356"/>
                  <a:gd name="connsiteX8" fmla="*/ 1733 w 10001"/>
                  <a:gd name="connsiteY8" fmla="*/ 9307 h 10356"/>
                  <a:gd name="connsiteX9" fmla="*/ 1807 w 10001"/>
                  <a:gd name="connsiteY9" fmla="*/ 8564 h 10356"/>
                  <a:gd name="connsiteX10" fmla="*/ 2024 w 10001"/>
                  <a:gd name="connsiteY10" fmla="*/ 6359 h 10356"/>
                  <a:gd name="connsiteX11" fmla="*/ 2586 w 10001"/>
                  <a:gd name="connsiteY11" fmla="*/ 4655 h 10356"/>
                  <a:gd name="connsiteX12" fmla="*/ 2612 w 10001"/>
                  <a:gd name="connsiteY12" fmla="*/ 4578 h 10356"/>
                  <a:gd name="connsiteX13" fmla="*/ 2628 w 10001"/>
                  <a:gd name="connsiteY13" fmla="*/ 4543 h 10356"/>
                  <a:gd name="connsiteX14" fmla="*/ 2663 w 10001"/>
                  <a:gd name="connsiteY14" fmla="*/ 4490 h 10356"/>
                  <a:gd name="connsiteX15" fmla="*/ 2660 w 10001"/>
                  <a:gd name="connsiteY15" fmla="*/ 9231 h 10356"/>
                  <a:gd name="connsiteX16" fmla="*/ 4735 w 10001"/>
                  <a:gd name="connsiteY16" fmla="*/ 9213 h 10356"/>
                  <a:gd name="connsiteX17" fmla="*/ 5332 w 10001"/>
                  <a:gd name="connsiteY17" fmla="*/ 9110 h 10356"/>
                  <a:gd name="connsiteX18" fmla="*/ 5683 w 10001"/>
                  <a:gd name="connsiteY18" fmla="*/ 9107 h 10356"/>
                  <a:gd name="connsiteX19" fmla="*/ 5919 w 10001"/>
                  <a:gd name="connsiteY19" fmla="*/ 9207 h 10356"/>
                  <a:gd name="connsiteX20" fmla="*/ 8094 w 10001"/>
                  <a:gd name="connsiteY20" fmla="*/ 9210 h 10356"/>
                  <a:gd name="connsiteX21" fmla="*/ 8104 w 10001"/>
                  <a:gd name="connsiteY21" fmla="*/ 5256 h 10356"/>
                  <a:gd name="connsiteX22" fmla="*/ 8365 w 10001"/>
                  <a:gd name="connsiteY22" fmla="*/ 6309 h 10356"/>
                  <a:gd name="connsiteX23" fmla="*/ 8503 w 10001"/>
                  <a:gd name="connsiteY23" fmla="*/ 8812 h 10356"/>
                  <a:gd name="connsiteX24" fmla="*/ 8697 w 10001"/>
                  <a:gd name="connsiteY24" fmla="*/ 10000 h 10356"/>
                  <a:gd name="connsiteX25" fmla="*/ 9533 w 10001"/>
                  <a:gd name="connsiteY25" fmla="*/ 9992 h 10356"/>
                  <a:gd name="connsiteX26" fmla="*/ 9997 w 10001"/>
                  <a:gd name="connsiteY26" fmla="*/ 5769 h 10356"/>
                  <a:gd name="connsiteX27" fmla="*/ 9097 w 10001"/>
                  <a:gd name="connsiteY27" fmla="*/ 2043 h 10356"/>
                  <a:gd name="connsiteX28" fmla="*/ 8452 w 10001"/>
                  <a:gd name="connsiteY28" fmla="*/ 938 h 10356"/>
                  <a:gd name="connsiteX29" fmla="*/ 8075 w 10001"/>
                  <a:gd name="connsiteY29" fmla="*/ 713 h 10356"/>
                  <a:gd name="connsiteX30" fmla="*/ 6385 w 10001"/>
                  <a:gd name="connsiteY30" fmla="*/ 0 h 10356"/>
                  <a:gd name="connsiteX31" fmla="*/ 6615 w 10001"/>
                  <a:gd name="connsiteY31" fmla="*/ 463 h 10356"/>
                  <a:gd name="connsiteX32" fmla="*/ 6037 w 10001"/>
                  <a:gd name="connsiteY32" fmla="*/ 1943 h 10356"/>
                  <a:gd name="connsiteX33" fmla="*/ 5852 w 10001"/>
                  <a:gd name="connsiteY33" fmla="*/ 1677 h 10356"/>
                  <a:gd name="connsiteX34" fmla="*/ 5648 w 10001"/>
                  <a:gd name="connsiteY34" fmla="*/ 1999 h 10356"/>
                  <a:gd name="connsiteX35" fmla="*/ 5891 w 10001"/>
                  <a:gd name="connsiteY35" fmla="*/ 7739 h 10356"/>
                  <a:gd name="connsiteX36" fmla="*/ 5804 w 10001"/>
                  <a:gd name="connsiteY36" fmla="*/ 8152 h 10356"/>
                  <a:gd name="connsiteX37" fmla="*/ 5412 w 10001"/>
                  <a:gd name="connsiteY37" fmla="*/ 8759 h 10356"/>
                  <a:gd name="connsiteX38" fmla="*/ 4993 w 10001"/>
                  <a:gd name="connsiteY38" fmla="*/ 8152 h 10356"/>
                  <a:gd name="connsiteX39" fmla="*/ 4907 w 10001"/>
                  <a:gd name="connsiteY39" fmla="*/ 7765 h 10356"/>
                  <a:gd name="connsiteX40" fmla="*/ 5144 w 10001"/>
                  <a:gd name="connsiteY40" fmla="*/ 2473 h 10356"/>
                  <a:gd name="connsiteX41" fmla="*/ 4958 w 10001"/>
                  <a:gd name="connsiteY41" fmla="*/ 1719 h 10356"/>
                  <a:gd name="connsiteX42" fmla="*/ 4945 w 10001"/>
                  <a:gd name="connsiteY42" fmla="*/ 1707 h 10356"/>
                  <a:gd name="connsiteX43" fmla="*/ 4932 w 10001"/>
                  <a:gd name="connsiteY43" fmla="*/ 1695 h 10356"/>
                  <a:gd name="connsiteX44" fmla="*/ 4760 w 10001"/>
                  <a:gd name="connsiteY44" fmla="*/ 1943 h 10356"/>
                  <a:gd name="connsiteX45" fmla="*/ 4230 w 10001"/>
                  <a:gd name="connsiteY45" fmla="*/ 1067 h 10356"/>
                  <a:gd name="connsiteX46" fmla="*/ 4390 w 10001"/>
                  <a:gd name="connsiteY46" fmla="*/ 0 h 10356"/>
                  <a:gd name="connsiteX47" fmla="*/ 2886 w 10001"/>
                  <a:gd name="connsiteY47" fmla="*/ 587 h 10356"/>
                  <a:gd name="connsiteX48" fmla="*/ 2486 w 10001"/>
                  <a:gd name="connsiteY48" fmla="*/ 893 h 10356"/>
                  <a:gd name="connsiteX49" fmla="*/ 1803 w 10001"/>
                  <a:gd name="connsiteY49" fmla="*/ 1586 h 10356"/>
                  <a:gd name="connsiteX50" fmla="*/ 785 w 10001"/>
                  <a:gd name="connsiteY50" fmla="*/ 4667 h 10356"/>
                  <a:gd name="connsiteX51" fmla="*/ 453 w 10001"/>
                  <a:gd name="connsiteY51" fmla="*/ 5681 h 10356"/>
                  <a:gd name="connsiteX52" fmla="*/ 242 w 10001"/>
                  <a:gd name="connsiteY52" fmla="*/ 6801 h 10356"/>
                  <a:gd name="connsiteX0" fmla="*/ 242 w 10001"/>
                  <a:gd name="connsiteY0" fmla="*/ 6801 h 10356"/>
                  <a:gd name="connsiteX1" fmla="*/ 51 w 10001"/>
                  <a:gd name="connsiteY1" fmla="*/ 8844 h 10356"/>
                  <a:gd name="connsiteX2" fmla="*/ 3 w 10001"/>
                  <a:gd name="connsiteY2" fmla="*/ 9387 h 10356"/>
                  <a:gd name="connsiteX3" fmla="*/ 95 w 10001"/>
                  <a:gd name="connsiteY3" fmla="*/ 9805 h 10356"/>
                  <a:gd name="connsiteX4" fmla="*/ 1251 w 10001"/>
                  <a:gd name="connsiteY4" fmla="*/ 9847 h 10356"/>
                  <a:gd name="connsiteX5" fmla="*/ 1507 w 10001"/>
                  <a:gd name="connsiteY5" fmla="*/ 9900 h 10356"/>
                  <a:gd name="connsiteX6" fmla="*/ 1523 w 10001"/>
                  <a:gd name="connsiteY6" fmla="*/ 9915 h 10356"/>
                  <a:gd name="connsiteX7" fmla="*/ 1558 w 10001"/>
                  <a:gd name="connsiteY7" fmla="*/ 9953 h 10356"/>
                  <a:gd name="connsiteX8" fmla="*/ 1733 w 10001"/>
                  <a:gd name="connsiteY8" fmla="*/ 9307 h 10356"/>
                  <a:gd name="connsiteX9" fmla="*/ 1807 w 10001"/>
                  <a:gd name="connsiteY9" fmla="*/ 8564 h 10356"/>
                  <a:gd name="connsiteX10" fmla="*/ 2024 w 10001"/>
                  <a:gd name="connsiteY10" fmla="*/ 6359 h 10356"/>
                  <a:gd name="connsiteX11" fmla="*/ 2586 w 10001"/>
                  <a:gd name="connsiteY11" fmla="*/ 4655 h 10356"/>
                  <a:gd name="connsiteX12" fmla="*/ 2612 w 10001"/>
                  <a:gd name="connsiteY12" fmla="*/ 4578 h 10356"/>
                  <a:gd name="connsiteX13" fmla="*/ 2628 w 10001"/>
                  <a:gd name="connsiteY13" fmla="*/ 4543 h 10356"/>
                  <a:gd name="connsiteX14" fmla="*/ 2663 w 10001"/>
                  <a:gd name="connsiteY14" fmla="*/ 4490 h 10356"/>
                  <a:gd name="connsiteX15" fmla="*/ 2660 w 10001"/>
                  <a:gd name="connsiteY15" fmla="*/ 9231 h 10356"/>
                  <a:gd name="connsiteX16" fmla="*/ 4735 w 10001"/>
                  <a:gd name="connsiteY16" fmla="*/ 9213 h 10356"/>
                  <a:gd name="connsiteX17" fmla="*/ 5332 w 10001"/>
                  <a:gd name="connsiteY17" fmla="*/ 9110 h 10356"/>
                  <a:gd name="connsiteX18" fmla="*/ 5683 w 10001"/>
                  <a:gd name="connsiteY18" fmla="*/ 9107 h 10356"/>
                  <a:gd name="connsiteX19" fmla="*/ 5919 w 10001"/>
                  <a:gd name="connsiteY19" fmla="*/ 9207 h 10356"/>
                  <a:gd name="connsiteX20" fmla="*/ 8094 w 10001"/>
                  <a:gd name="connsiteY20" fmla="*/ 9210 h 10356"/>
                  <a:gd name="connsiteX21" fmla="*/ 8104 w 10001"/>
                  <a:gd name="connsiteY21" fmla="*/ 5256 h 10356"/>
                  <a:gd name="connsiteX22" fmla="*/ 8365 w 10001"/>
                  <a:gd name="connsiteY22" fmla="*/ 6309 h 10356"/>
                  <a:gd name="connsiteX23" fmla="*/ 8503 w 10001"/>
                  <a:gd name="connsiteY23" fmla="*/ 8812 h 10356"/>
                  <a:gd name="connsiteX24" fmla="*/ 8697 w 10001"/>
                  <a:gd name="connsiteY24" fmla="*/ 10000 h 10356"/>
                  <a:gd name="connsiteX25" fmla="*/ 9533 w 10001"/>
                  <a:gd name="connsiteY25" fmla="*/ 9992 h 10356"/>
                  <a:gd name="connsiteX26" fmla="*/ 9997 w 10001"/>
                  <a:gd name="connsiteY26" fmla="*/ 5769 h 10356"/>
                  <a:gd name="connsiteX27" fmla="*/ 9097 w 10001"/>
                  <a:gd name="connsiteY27" fmla="*/ 2043 h 10356"/>
                  <a:gd name="connsiteX28" fmla="*/ 8452 w 10001"/>
                  <a:gd name="connsiteY28" fmla="*/ 938 h 10356"/>
                  <a:gd name="connsiteX29" fmla="*/ 8075 w 10001"/>
                  <a:gd name="connsiteY29" fmla="*/ 713 h 10356"/>
                  <a:gd name="connsiteX30" fmla="*/ 6385 w 10001"/>
                  <a:gd name="connsiteY30" fmla="*/ 0 h 10356"/>
                  <a:gd name="connsiteX31" fmla="*/ 6615 w 10001"/>
                  <a:gd name="connsiteY31" fmla="*/ 463 h 10356"/>
                  <a:gd name="connsiteX32" fmla="*/ 6037 w 10001"/>
                  <a:gd name="connsiteY32" fmla="*/ 1943 h 10356"/>
                  <a:gd name="connsiteX33" fmla="*/ 5852 w 10001"/>
                  <a:gd name="connsiteY33" fmla="*/ 1677 h 10356"/>
                  <a:gd name="connsiteX34" fmla="*/ 5648 w 10001"/>
                  <a:gd name="connsiteY34" fmla="*/ 1999 h 10356"/>
                  <a:gd name="connsiteX35" fmla="*/ 5891 w 10001"/>
                  <a:gd name="connsiteY35" fmla="*/ 7739 h 10356"/>
                  <a:gd name="connsiteX36" fmla="*/ 5804 w 10001"/>
                  <a:gd name="connsiteY36" fmla="*/ 8152 h 10356"/>
                  <a:gd name="connsiteX37" fmla="*/ 5412 w 10001"/>
                  <a:gd name="connsiteY37" fmla="*/ 8759 h 10356"/>
                  <a:gd name="connsiteX38" fmla="*/ 4993 w 10001"/>
                  <a:gd name="connsiteY38" fmla="*/ 8152 h 10356"/>
                  <a:gd name="connsiteX39" fmla="*/ 4907 w 10001"/>
                  <a:gd name="connsiteY39" fmla="*/ 7765 h 10356"/>
                  <a:gd name="connsiteX40" fmla="*/ 5144 w 10001"/>
                  <a:gd name="connsiteY40" fmla="*/ 2473 h 10356"/>
                  <a:gd name="connsiteX41" fmla="*/ 4958 w 10001"/>
                  <a:gd name="connsiteY41" fmla="*/ 1719 h 10356"/>
                  <a:gd name="connsiteX42" fmla="*/ 4945 w 10001"/>
                  <a:gd name="connsiteY42" fmla="*/ 1707 h 10356"/>
                  <a:gd name="connsiteX43" fmla="*/ 4932 w 10001"/>
                  <a:gd name="connsiteY43" fmla="*/ 1695 h 10356"/>
                  <a:gd name="connsiteX44" fmla="*/ 4760 w 10001"/>
                  <a:gd name="connsiteY44" fmla="*/ 1943 h 10356"/>
                  <a:gd name="connsiteX45" fmla="*/ 4230 w 10001"/>
                  <a:gd name="connsiteY45" fmla="*/ 1067 h 10356"/>
                  <a:gd name="connsiteX46" fmla="*/ 4390 w 10001"/>
                  <a:gd name="connsiteY46" fmla="*/ 0 h 10356"/>
                  <a:gd name="connsiteX47" fmla="*/ 2886 w 10001"/>
                  <a:gd name="connsiteY47" fmla="*/ 587 h 10356"/>
                  <a:gd name="connsiteX48" fmla="*/ 2486 w 10001"/>
                  <a:gd name="connsiteY48" fmla="*/ 893 h 10356"/>
                  <a:gd name="connsiteX49" fmla="*/ 1803 w 10001"/>
                  <a:gd name="connsiteY49" fmla="*/ 1586 h 10356"/>
                  <a:gd name="connsiteX50" fmla="*/ 785 w 10001"/>
                  <a:gd name="connsiteY50" fmla="*/ 4667 h 10356"/>
                  <a:gd name="connsiteX51" fmla="*/ 453 w 10001"/>
                  <a:gd name="connsiteY51" fmla="*/ 5681 h 10356"/>
                  <a:gd name="connsiteX52" fmla="*/ 242 w 10001"/>
                  <a:gd name="connsiteY52" fmla="*/ 6801 h 10356"/>
                  <a:gd name="connsiteX0" fmla="*/ 242 w 10001"/>
                  <a:gd name="connsiteY0" fmla="*/ 6801 h 10356"/>
                  <a:gd name="connsiteX1" fmla="*/ 51 w 10001"/>
                  <a:gd name="connsiteY1" fmla="*/ 8844 h 10356"/>
                  <a:gd name="connsiteX2" fmla="*/ 3 w 10001"/>
                  <a:gd name="connsiteY2" fmla="*/ 9387 h 10356"/>
                  <a:gd name="connsiteX3" fmla="*/ 95 w 10001"/>
                  <a:gd name="connsiteY3" fmla="*/ 9805 h 10356"/>
                  <a:gd name="connsiteX4" fmla="*/ 1251 w 10001"/>
                  <a:gd name="connsiteY4" fmla="*/ 9847 h 10356"/>
                  <a:gd name="connsiteX5" fmla="*/ 1507 w 10001"/>
                  <a:gd name="connsiteY5" fmla="*/ 9900 h 10356"/>
                  <a:gd name="connsiteX6" fmla="*/ 1523 w 10001"/>
                  <a:gd name="connsiteY6" fmla="*/ 9915 h 10356"/>
                  <a:gd name="connsiteX7" fmla="*/ 1558 w 10001"/>
                  <a:gd name="connsiteY7" fmla="*/ 9953 h 10356"/>
                  <a:gd name="connsiteX8" fmla="*/ 1733 w 10001"/>
                  <a:gd name="connsiteY8" fmla="*/ 9307 h 10356"/>
                  <a:gd name="connsiteX9" fmla="*/ 1807 w 10001"/>
                  <a:gd name="connsiteY9" fmla="*/ 8564 h 10356"/>
                  <a:gd name="connsiteX10" fmla="*/ 2024 w 10001"/>
                  <a:gd name="connsiteY10" fmla="*/ 6359 h 10356"/>
                  <a:gd name="connsiteX11" fmla="*/ 2586 w 10001"/>
                  <a:gd name="connsiteY11" fmla="*/ 4655 h 10356"/>
                  <a:gd name="connsiteX12" fmla="*/ 2612 w 10001"/>
                  <a:gd name="connsiteY12" fmla="*/ 4578 h 10356"/>
                  <a:gd name="connsiteX13" fmla="*/ 2628 w 10001"/>
                  <a:gd name="connsiteY13" fmla="*/ 4543 h 10356"/>
                  <a:gd name="connsiteX14" fmla="*/ 2663 w 10001"/>
                  <a:gd name="connsiteY14" fmla="*/ 4490 h 10356"/>
                  <a:gd name="connsiteX15" fmla="*/ 2660 w 10001"/>
                  <a:gd name="connsiteY15" fmla="*/ 9231 h 10356"/>
                  <a:gd name="connsiteX16" fmla="*/ 4735 w 10001"/>
                  <a:gd name="connsiteY16" fmla="*/ 9213 h 10356"/>
                  <a:gd name="connsiteX17" fmla="*/ 5332 w 10001"/>
                  <a:gd name="connsiteY17" fmla="*/ 9110 h 10356"/>
                  <a:gd name="connsiteX18" fmla="*/ 5683 w 10001"/>
                  <a:gd name="connsiteY18" fmla="*/ 9107 h 10356"/>
                  <a:gd name="connsiteX19" fmla="*/ 5919 w 10001"/>
                  <a:gd name="connsiteY19" fmla="*/ 9207 h 10356"/>
                  <a:gd name="connsiteX20" fmla="*/ 8094 w 10001"/>
                  <a:gd name="connsiteY20" fmla="*/ 9210 h 10356"/>
                  <a:gd name="connsiteX21" fmla="*/ 8104 w 10001"/>
                  <a:gd name="connsiteY21" fmla="*/ 5256 h 10356"/>
                  <a:gd name="connsiteX22" fmla="*/ 8365 w 10001"/>
                  <a:gd name="connsiteY22" fmla="*/ 6309 h 10356"/>
                  <a:gd name="connsiteX23" fmla="*/ 8503 w 10001"/>
                  <a:gd name="connsiteY23" fmla="*/ 8812 h 10356"/>
                  <a:gd name="connsiteX24" fmla="*/ 8697 w 10001"/>
                  <a:gd name="connsiteY24" fmla="*/ 10000 h 10356"/>
                  <a:gd name="connsiteX25" fmla="*/ 9533 w 10001"/>
                  <a:gd name="connsiteY25" fmla="*/ 9992 h 10356"/>
                  <a:gd name="connsiteX26" fmla="*/ 9997 w 10001"/>
                  <a:gd name="connsiteY26" fmla="*/ 5769 h 10356"/>
                  <a:gd name="connsiteX27" fmla="*/ 9097 w 10001"/>
                  <a:gd name="connsiteY27" fmla="*/ 2043 h 10356"/>
                  <a:gd name="connsiteX28" fmla="*/ 8452 w 10001"/>
                  <a:gd name="connsiteY28" fmla="*/ 938 h 10356"/>
                  <a:gd name="connsiteX29" fmla="*/ 8075 w 10001"/>
                  <a:gd name="connsiteY29" fmla="*/ 713 h 10356"/>
                  <a:gd name="connsiteX30" fmla="*/ 6385 w 10001"/>
                  <a:gd name="connsiteY30" fmla="*/ 0 h 10356"/>
                  <a:gd name="connsiteX31" fmla="*/ 6615 w 10001"/>
                  <a:gd name="connsiteY31" fmla="*/ 463 h 10356"/>
                  <a:gd name="connsiteX32" fmla="*/ 6037 w 10001"/>
                  <a:gd name="connsiteY32" fmla="*/ 1943 h 10356"/>
                  <a:gd name="connsiteX33" fmla="*/ 5852 w 10001"/>
                  <a:gd name="connsiteY33" fmla="*/ 1677 h 10356"/>
                  <a:gd name="connsiteX34" fmla="*/ 5648 w 10001"/>
                  <a:gd name="connsiteY34" fmla="*/ 1999 h 10356"/>
                  <a:gd name="connsiteX35" fmla="*/ 5891 w 10001"/>
                  <a:gd name="connsiteY35" fmla="*/ 7739 h 10356"/>
                  <a:gd name="connsiteX36" fmla="*/ 5804 w 10001"/>
                  <a:gd name="connsiteY36" fmla="*/ 8152 h 10356"/>
                  <a:gd name="connsiteX37" fmla="*/ 5412 w 10001"/>
                  <a:gd name="connsiteY37" fmla="*/ 8759 h 10356"/>
                  <a:gd name="connsiteX38" fmla="*/ 4993 w 10001"/>
                  <a:gd name="connsiteY38" fmla="*/ 8152 h 10356"/>
                  <a:gd name="connsiteX39" fmla="*/ 4907 w 10001"/>
                  <a:gd name="connsiteY39" fmla="*/ 7765 h 10356"/>
                  <a:gd name="connsiteX40" fmla="*/ 5144 w 10001"/>
                  <a:gd name="connsiteY40" fmla="*/ 2473 h 10356"/>
                  <a:gd name="connsiteX41" fmla="*/ 4958 w 10001"/>
                  <a:gd name="connsiteY41" fmla="*/ 1719 h 10356"/>
                  <a:gd name="connsiteX42" fmla="*/ 4945 w 10001"/>
                  <a:gd name="connsiteY42" fmla="*/ 1707 h 10356"/>
                  <a:gd name="connsiteX43" fmla="*/ 4932 w 10001"/>
                  <a:gd name="connsiteY43" fmla="*/ 1695 h 10356"/>
                  <a:gd name="connsiteX44" fmla="*/ 4760 w 10001"/>
                  <a:gd name="connsiteY44" fmla="*/ 1943 h 10356"/>
                  <a:gd name="connsiteX45" fmla="*/ 4230 w 10001"/>
                  <a:gd name="connsiteY45" fmla="*/ 1067 h 10356"/>
                  <a:gd name="connsiteX46" fmla="*/ 4390 w 10001"/>
                  <a:gd name="connsiteY46" fmla="*/ 0 h 10356"/>
                  <a:gd name="connsiteX47" fmla="*/ 2886 w 10001"/>
                  <a:gd name="connsiteY47" fmla="*/ 587 h 10356"/>
                  <a:gd name="connsiteX48" fmla="*/ 2486 w 10001"/>
                  <a:gd name="connsiteY48" fmla="*/ 893 h 10356"/>
                  <a:gd name="connsiteX49" fmla="*/ 1803 w 10001"/>
                  <a:gd name="connsiteY49" fmla="*/ 1586 h 10356"/>
                  <a:gd name="connsiteX50" fmla="*/ 785 w 10001"/>
                  <a:gd name="connsiteY50" fmla="*/ 4667 h 10356"/>
                  <a:gd name="connsiteX51" fmla="*/ 453 w 10001"/>
                  <a:gd name="connsiteY51" fmla="*/ 5681 h 10356"/>
                  <a:gd name="connsiteX52" fmla="*/ 242 w 10001"/>
                  <a:gd name="connsiteY52" fmla="*/ 6801 h 10356"/>
                  <a:gd name="connsiteX0" fmla="*/ 242 w 10001"/>
                  <a:gd name="connsiteY0" fmla="*/ 6801 h 10309"/>
                  <a:gd name="connsiteX1" fmla="*/ 51 w 10001"/>
                  <a:gd name="connsiteY1" fmla="*/ 8844 h 10309"/>
                  <a:gd name="connsiteX2" fmla="*/ 3 w 10001"/>
                  <a:gd name="connsiteY2" fmla="*/ 9387 h 10309"/>
                  <a:gd name="connsiteX3" fmla="*/ 95 w 10001"/>
                  <a:gd name="connsiteY3" fmla="*/ 9805 h 10309"/>
                  <a:gd name="connsiteX4" fmla="*/ 1251 w 10001"/>
                  <a:gd name="connsiteY4" fmla="*/ 9847 h 10309"/>
                  <a:gd name="connsiteX5" fmla="*/ 1507 w 10001"/>
                  <a:gd name="connsiteY5" fmla="*/ 9900 h 10309"/>
                  <a:gd name="connsiteX6" fmla="*/ 1523 w 10001"/>
                  <a:gd name="connsiteY6" fmla="*/ 9915 h 10309"/>
                  <a:gd name="connsiteX7" fmla="*/ 1558 w 10001"/>
                  <a:gd name="connsiteY7" fmla="*/ 9953 h 10309"/>
                  <a:gd name="connsiteX8" fmla="*/ 1733 w 10001"/>
                  <a:gd name="connsiteY8" fmla="*/ 9307 h 10309"/>
                  <a:gd name="connsiteX9" fmla="*/ 1807 w 10001"/>
                  <a:gd name="connsiteY9" fmla="*/ 8564 h 10309"/>
                  <a:gd name="connsiteX10" fmla="*/ 2024 w 10001"/>
                  <a:gd name="connsiteY10" fmla="*/ 6359 h 10309"/>
                  <a:gd name="connsiteX11" fmla="*/ 2586 w 10001"/>
                  <a:gd name="connsiteY11" fmla="*/ 4655 h 10309"/>
                  <a:gd name="connsiteX12" fmla="*/ 2612 w 10001"/>
                  <a:gd name="connsiteY12" fmla="*/ 4578 h 10309"/>
                  <a:gd name="connsiteX13" fmla="*/ 2628 w 10001"/>
                  <a:gd name="connsiteY13" fmla="*/ 4543 h 10309"/>
                  <a:gd name="connsiteX14" fmla="*/ 2663 w 10001"/>
                  <a:gd name="connsiteY14" fmla="*/ 4490 h 10309"/>
                  <a:gd name="connsiteX15" fmla="*/ 2660 w 10001"/>
                  <a:gd name="connsiteY15" fmla="*/ 9231 h 10309"/>
                  <a:gd name="connsiteX16" fmla="*/ 4735 w 10001"/>
                  <a:gd name="connsiteY16" fmla="*/ 9213 h 10309"/>
                  <a:gd name="connsiteX17" fmla="*/ 5332 w 10001"/>
                  <a:gd name="connsiteY17" fmla="*/ 9110 h 10309"/>
                  <a:gd name="connsiteX18" fmla="*/ 5683 w 10001"/>
                  <a:gd name="connsiteY18" fmla="*/ 9107 h 10309"/>
                  <a:gd name="connsiteX19" fmla="*/ 5919 w 10001"/>
                  <a:gd name="connsiteY19" fmla="*/ 9207 h 10309"/>
                  <a:gd name="connsiteX20" fmla="*/ 8094 w 10001"/>
                  <a:gd name="connsiteY20" fmla="*/ 9210 h 10309"/>
                  <a:gd name="connsiteX21" fmla="*/ 8104 w 10001"/>
                  <a:gd name="connsiteY21" fmla="*/ 5256 h 10309"/>
                  <a:gd name="connsiteX22" fmla="*/ 8365 w 10001"/>
                  <a:gd name="connsiteY22" fmla="*/ 6309 h 10309"/>
                  <a:gd name="connsiteX23" fmla="*/ 8503 w 10001"/>
                  <a:gd name="connsiteY23" fmla="*/ 8812 h 10309"/>
                  <a:gd name="connsiteX24" fmla="*/ 8697 w 10001"/>
                  <a:gd name="connsiteY24" fmla="*/ 10000 h 10309"/>
                  <a:gd name="connsiteX25" fmla="*/ 9533 w 10001"/>
                  <a:gd name="connsiteY25" fmla="*/ 9992 h 10309"/>
                  <a:gd name="connsiteX26" fmla="*/ 9997 w 10001"/>
                  <a:gd name="connsiteY26" fmla="*/ 5769 h 10309"/>
                  <a:gd name="connsiteX27" fmla="*/ 9097 w 10001"/>
                  <a:gd name="connsiteY27" fmla="*/ 2043 h 10309"/>
                  <a:gd name="connsiteX28" fmla="*/ 8452 w 10001"/>
                  <a:gd name="connsiteY28" fmla="*/ 938 h 10309"/>
                  <a:gd name="connsiteX29" fmla="*/ 8075 w 10001"/>
                  <a:gd name="connsiteY29" fmla="*/ 713 h 10309"/>
                  <a:gd name="connsiteX30" fmla="*/ 6385 w 10001"/>
                  <a:gd name="connsiteY30" fmla="*/ 0 h 10309"/>
                  <a:gd name="connsiteX31" fmla="*/ 6615 w 10001"/>
                  <a:gd name="connsiteY31" fmla="*/ 463 h 10309"/>
                  <a:gd name="connsiteX32" fmla="*/ 6037 w 10001"/>
                  <a:gd name="connsiteY32" fmla="*/ 1943 h 10309"/>
                  <a:gd name="connsiteX33" fmla="*/ 5852 w 10001"/>
                  <a:gd name="connsiteY33" fmla="*/ 1677 h 10309"/>
                  <a:gd name="connsiteX34" fmla="*/ 5648 w 10001"/>
                  <a:gd name="connsiteY34" fmla="*/ 1999 h 10309"/>
                  <a:gd name="connsiteX35" fmla="*/ 5891 w 10001"/>
                  <a:gd name="connsiteY35" fmla="*/ 7739 h 10309"/>
                  <a:gd name="connsiteX36" fmla="*/ 5804 w 10001"/>
                  <a:gd name="connsiteY36" fmla="*/ 8152 h 10309"/>
                  <a:gd name="connsiteX37" fmla="*/ 5412 w 10001"/>
                  <a:gd name="connsiteY37" fmla="*/ 8759 h 10309"/>
                  <a:gd name="connsiteX38" fmla="*/ 4993 w 10001"/>
                  <a:gd name="connsiteY38" fmla="*/ 8152 h 10309"/>
                  <a:gd name="connsiteX39" fmla="*/ 4907 w 10001"/>
                  <a:gd name="connsiteY39" fmla="*/ 7765 h 10309"/>
                  <a:gd name="connsiteX40" fmla="*/ 5144 w 10001"/>
                  <a:gd name="connsiteY40" fmla="*/ 2473 h 10309"/>
                  <a:gd name="connsiteX41" fmla="*/ 4958 w 10001"/>
                  <a:gd name="connsiteY41" fmla="*/ 1719 h 10309"/>
                  <a:gd name="connsiteX42" fmla="*/ 4945 w 10001"/>
                  <a:gd name="connsiteY42" fmla="*/ 1707 h 10309"/>
                  <a:gd name="connsiteX43" fmla="*/ 4932 w 10001"/>
                  <a:gd name="connsiteY43" fmla="*/ 1695 h 10309"/>
                  <a:gd name="connsiteX44" fmla="*/ 4760 w 10001"/>
                  <a:gd name="connsiteY44" fmla="*/ 1943 h 10309"/>
                  <a:gd name="connsiteX45" fmla="*/ 4230 w 10001"/>
                  <a:gd name="connsiteY45" fmla="*/ 1067 h 10309"/>
                  <a:gd name="connsiteX46" fmla="*/ 4390 w 10001"/>
                  <a:gd name="connsiteY46" fmla="*/ 0 h 10309"/>
                  <a:gd name="connsiteX47" fmla="*/ 2886 w 10001"/>
                  <a:gd name="connsiteY47" fmla="*/ 587 h 10309"/>
                  <a:gd name="connsiteX48" fmla="*/ 2486 w 10001"/>
                  <a:gd name="connsiteY48" fmla="*/ 893 h 10309"/>
                  <a:gd name="connsiteX49" fmla="*/ 1803 w 10001"/>
                  <a:gd name="connsiteY49" fmla="*/ 1586 h 10309"/>
                  <a:gd name="connsiteX50" fmla="*/ 785 w 10001"/>
                  <a:gd name="connsiteY50" fmla="*/ 4667 h 10309"/>
                  <a:gd name="connsiteX51" fmla="*/ 453 w 10001"/>
                  <a:gd name="connsiteY51" fmla="*/ 5681 h 10309"/>
                  <a:gd name="connsiteX52" fmla="*/ 242 w 10001"/>
                  <a:gd name="connsiteY52" fmla="*/ 6801 h 10309"/>
                  <a:gd name="connsiteX0" fmla="*/ 242 w 10001"/>
                  <a:gd name="connsiteY0" fmla="*/ 6801 h 10065"/>
                  <a:gd name="connsiteX1" fmla="*/ 51 w 10001"/>
                  <a:gd name="connsiteY1" fmla="*/ 8844 h 10065"/>
                  <a:gd name="connsiteX2" fmla="*/ 3 w 10001"/>
                  <a:gd name="connsiteY2" fmla="*/ 9387 h 10065"/>
                  <a:gd name="connsiteX3" fmla="*/ 95 w 10001"/>
                  <a:gd name="connsiteY3" fmla="*/ 9805 h 10065"/>
                  <a:gd name="connsiteX4" fmla="*/ 1251 w 10001"/>
                  <a:gd name="connsiteY4" fmla="*/ 9847 h 10065"/>
                  <a:gd name="connsiteX5" fmla="*/ 1507 w 10001"/>
                  <a:gd name="connsiteY5" fmla="*/ 9900 h 10065"/>
                  <a:gd name="connsiteX6" fmla="*/ 1523 w 10001"/>
                  <a:gd name="connsiteY6" fmla="*/ 9915 h 10065"/>
                  <a:gd name="connsiteX7" fmla="*/ 1558 w 10001"/>
                  <a:gd name="connsiteY7" fmla="*/ 9953 h 10065"/>
                  <a:gd name="connsiteX8" fmla="*/ 1733 w 10001"/>
                  <a:gd name="connsiteY8" fmla="*/ 9307 h 10065"/>
                  <a:gd name="connsiteX9" fmla="*/ 1807 w 10001"/>
                  <a:gd name="connsiteY9" fmla="*/ 8564 h 10065"/>
                  <a:gd name="connsiteX10" fmla="*/ 2024 w 10001"/>
                  <a:gd name="connsiteY10" fmla="*/ 6359 h 10065"/>
                  <a:gd name="connsiteX11" fmla="*/ 2586 w 10001"/>
                  <a:gd name="connsiteY11" fmla="*/ 4655 h 10065"/>
                  <a:gd name="connsiteX12" fmla="*/ 2612 w 10001"/>
                  <a:gd name="connsiteY12" fmla="*/ 4578 h 10065"/>
                  <a:gd name="connsiteX13" fmla="*/ 2628 w 10001"/>
                  <a:gd name="connsiteY13" fmla="*/ 4543 h 10065"/>
                  <a:gd name="connsiteX14" fmla="*/ 2663 w 10001"/>
                  <a:gd name="connsiteY14" fmla="*/ 4490 h 10065"/>
                  <a:gd name="connsiteX15" fmla="*/ 2660 w 10001"/>
                  <a:gd name="connsiteY15" fmla="*/ 9231 h 10065"/>
                  <a:gd name="connsiteX16" fmla="*/ 4735 w 10001"/>
                  <a:gd name="connsiteY16" fmla="*/ 9213 h 10065"/>
                  <a:gd name="connsiteX17" fmla="*/ 5332 w 10001"/>
                  <a:gd name="connsiteY17" fmla="*/ 9110 h 10065"/>
                  <a:gd name="connsiteX18" fmla="*/ 5683 w 10001"/>
                  <a:gd name="connsiteY18" fmla="*/ 9107 h 10065"/>
                  <a:gd name="connsiteX19" fmla="*/ 5919 w 10001"/>
                  <a:gd name="connsiteY19" fmla="*/ 9207 h 10065"/>
                  <a:gd name="connsiteX20" fmla="*/ 8094 w 10001"/>
                  <a:gd name="connsiteY20" fmla="*/ 9210 h 10065"/>
                  <a:gd name="connsiteX21" fmla="*/ 8104 w 10001"/>
                  <a:gd name="connsiteY21" fmla="*/ 5256 h 10065"/>
                  <a:gd name="connsiteX22" fmla="*/ 8365 w 10001"/>
                  <a:gd name="connsiteY22" fmla="*/ 6309 h 10065"/>
                  <a:gd name="connsiteX23" fmla="*/ 8503 w 10001"/>
                  <a:gd name="connsiteY23" fmla="*/ 8812 h 10065"/>
                  <a:gd name="connsiteX24" fmla="*/ 8697 w 10001"/>
                  <a:gd name="connsiteY24" fmla="*/ 10000 h 10065"/>
                  <a:gd name="connsiteX25" fmla="*/ 9533 w 10001"/>
                  <a:gd name="connsiteY25" fmla="*/ 9992 h 10065"/>
                  <a:gd name="connsiteX26" fmla="*/ 9997 w 10001"/>
                  <a:gd name="connsiteY26" fmla="*/ 5769 h 10065"/>
                  <a:gd name="connsiteX27" fmla="*/ 9097 w 10001"/>
                  <a:gd name="connsiteY27" fmla="*/ 2043 h 10065"/>
                  <a:gd name="connsiteX28" fmla="*/ 8452 w 10001"/>
                  <a:gd name="connsiteY28" fmla="*/ 938 h 10065"/>
                  <a:gd name="connsiteX29" fmla="*/ 8075 w 10001"/>
                  <a:gd name="connsiteY29" fmla="*/ 713 h 10065"/>
                  <a:gd name="connsiteX30" fmla="*/ 6385 w 10001"/>
                  <a:gd name="connsiteY30" fmla="*/ 0 h 10065"/>
                  <a:gd name="connsiteX31" fmla="*/ 6615 w 10001"/>
                  <a:gd name="connsiteY31" fmla="*/ 463 h 10065"/>
                  <a:gd name="connsiteX32" fmla="*/ 6037 w 10001"/>
                  <a:gd name="connsiteY32" fmla="*/ 1943 h 10065"/>
                  <a:gd name="connsiteX33" fmla="*/ 5852 w 10001"/>
                  <a:gd name="connsiteY33" fmla="*/ 1677 h 10065"/>
                  <a:gd name="connsiteX34" fmla="*/ 5648 w 10001"/>
                  <a:gd name="connsiteY34" fmla="*/ 1999 h 10065"/>
                  <a:gd name="connsiteX35" fmla="*/ 5891 w 10001"/>
                  <a:gd name="connsiteY35" fmla="*/ 7739 h 10065"/>
                  <a:gd name="connsiteX36" fmla="*/ 5804 w 10001"/>
                  <a:gd name="connsiteY36" fmla="*/ 8152 h 10065"/>
                  <a:gd name="connsiteX37" fmla="*/ 5412 w 10001"/>
                  <a:gd name="connsiteY37" fmla="*/ 8759 h 10065"/>
                  <a:gd name="connsiteX38" fmla="*/ 4993 w 10001"/>
                  <a:gd name="connsiteY38" fmla="*/ 8152 h 10065"/>
                  <a:gd name="connsiteX39" fmla="*/ 4907 w 10001"/>
                  <a:gd name="connsiteY39" fmla="*/ 7765 h 10065"/>
                  <a:gd name="connsiteX40" fmla="*/ 5144 w 10001"/>
                  <a:gd name="connsiteY40" fmla="*/ 2473 h 10065"/>
                  <a:gd name="connsiteX41" fmla="*/ 4958 w 10001"/>
                  <a:gd name="connsiteY41" fmla="*/ 1719 h 10065"/>
                  <a:gd name="connsiteX42" fmla="*/ 4945 w 10001"/>
                  <a:gd name="connsiteY42" fmla="*/ 1707 h 10065"/>
                  <a:gd name="connsiteX43" fmla="*/ 4932 w 10001"/>
                  <a:gd name="connsiteY43" fmla="*/ 1695 h 10065"/>
                  <a:gd name="connsiteX44" fmla="*/ 4760 w 10001"/>
                  <a:gd name="connsiteY44" fmla="*/ 1943 h 10065"/>
                  <a:gd name="connsiteX45" fmla="*/ 4230 w 10001"/>
                  <a:gd name="connsiteY45" fmla="*/ 1067 h 10065"/>
                  <a:gd name="connsiteX46" fmla="*/ 4390 w 10001"/>
                  <a:gd name="connsiteY46" fmla="*/ 0 h 10065"/>
                  <a:gd name="connsiteX47" fmla="*/ 2886 w 10001"/>
                  <a:gd name="connsiteY47" fmla="*/ 587 h 10065"/>
                  <a:gd name="connsiteX48" fmla="*/ 2486 w 10001"/>
                  <a:gd name="connsiteY48" fmla="*/ 893 h 10065"/>
                  <a:gd name="connsiteX49" fmla="*/ 1803 w 10001"/>
                  <a:gd name="connsiteY49" fmla="*/ 1586 h 10065"/>
                  <a:gd name="connsiteX50" fmla="*/ 785 w 10001"/>
                  <a:gd name="connsiteY50" fmla="*/ 4667 h 10065"/>
                  <a:gd name="connsiteX51" fmla="*/ 453 w 10001"/>
                  <a:gd name="connsiteY51" fmla="*/ 5681 h 10065"/>
                  <a:gd name="connsiteX52" fmla="*/ 242 w 10001"/>
                  <a:gd name="connsiteY52" fmla="*/ 6801 h 10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0001" h="10065">
                    <a:moveTo>
                      <a:pt x="242" y="6801"/>
                    </a:moveTo>
                    <a:cubicBezTo>
                      <a:pt x="178" y="7482"/>
                      <a:pt x="115" y="8163"/>
                      <a:pt x="51" y="8844"/>
                    </a:cubicBezTo>
                    <a:lnTo>
                      <a:pt x="3" y="9387"/>
                    </a:lnTo>
                    <a:cubicBezTo>
                      <a:pt x="-10" y="9555"/>
                      <a:pt x="19" y="9685"/>
                      <a:pt x="95" y="9805"/>
                    </a:cubicBezTo>
                    <a:cubicBezTo>
                      <a:pt x="287" y="9785"/>
                      <a:pt x="966" y="9838"/>
                      <a:pt x="1251" y="9847"/>
                    </a:cubicBezTo>
                    <a:cubicBezTo>
                      <a:pt x="1475" y="9856"/>
                      <a:pt x="1440" y="9835"/>
                      <a:pt x="1507" y="9900"/>
                    </a:cubicBezTo>
                    <a:cubicBezTo>
                      <a:pt x="1513" y="9903"/>
                      <a:pt x="1519" y="9909"/>
                      <a:pt x="1523" y="9915"/>
                    </a:cubicBezTo>
                    <a:lnTo>
                      <a:pt x="1558" y="9953"/>
                    </a:lnTo>
                    <a:cubicBezTo>
                      <a:pt x="1631" y="9705"/>
                      <a:pt x="1679" y="9917"/>
                      <a:pt x="1733" y="9307"/>
                    </a:cubicBezTo>
                    <a:cubicBezTo>
                      <a:pt x="1759" y="9057"/>
                      <a:pt x="1781" y="8815"/>
                      <a:pt x="1807" y="8564"/>
                    </a:cubicBezTo>
                    <a:cubicBezTo>
                      <a:pt x="1829" y="8314"/>
                      <a:pt x="1976" y="6527"/>
                      <a:pt x="2024" y="6359"/>
                    </a:cubicBezTo>
                    <a:cubicBezTo>
                      <a:pt x="2167" y="5855"/>
                      <a:pt x="2426" y="5183"/>
                      <a:pt x="2586" y="4655"/>
                    </a:cubicBezTo>
                    <a:cubicBezTo>
                      <a:pt x="2593" y="4631"/>
                      <a:pt x="2602" y="4599"/>
                      <a:pt x="2612" y="4578"/>
                    </a:cubicBezTo>
                    <a:cubicBezTo>
                      <a:pt x="2615" y="4573"/>
                      <a:pt x="2624" y="4549"/>
                      <a:pt x="2628" y="4543"/>
                    </a:cubicBezTo>
                    <a:cubicBezTo>
                      <a:pt x="2656" y="4487"/>
                      <a:pt x="2640" y="4517"/>
                      <a:pt x="2663" y="4490"/>
                    </a:cubicBezTo>
                    <a:cubicBezTo>
                      <a:pt x="2662" y="6070"/>
                      <a:pt x="2661" y="7651"/>
                      <a:pt x="2660" y="9231"/>
                    </a:cubicBezTo>
                    <a:cubicBezTo>
                      <a:pt x="2822" y="9186"/>
                      <a:pt x="4498" y="9186"/>
                      <a:pt x="4735" y="9213"/>
                    </a:cubicBezTo>
                    <a:cubicBezTo>
                      <a:pt x="4830" y="9060"/>
                      <a:pt x="5090" y="9110"/>
                      <a:pt x="5332" y="9110"/>
                    </a:cubicBezTo>
                    <a:cubicBezTo>
                      <a:pt x="5447" y="9110"/>
                      <a:pt x="5572" y="9104"/>
                      <a:pt x="5683" y="9107"/>
                    </a:cubicBezTo>
                    <a:cubicBezTo>
                      <a:pt x="5849" y="9113"/>
                      <a:pt x="5846" y="9127"/>
                      <a:pt x="5919" y="9207"/>
                    </a:cubicBezTo>
                    <a:lnTo>
                      <a:pt x="8094" y="9210"/>
                    </a:lnTo>
                    <a:cubicBezTo>
                      <a:pt x="8097" y="7892"/>
                      <a:pt x="8101" y="6574"/>
                      <a:pt x="8104" y="5256"/>
                    </a:cubicBezTo>
                    <a:cubicBezTo>
                      <a:pt x="8113" y="5413"/>
                      <a:pt x="8318" y="6076"/>
                      <a:pt x="8365" y="6309"/>
                    </a:cubicBezTo>
                    <a:cubicBezTo>
                      <a:pt x="8420" y="6563"/>
                      <a:pt x="8487" y="8405"/>
                      <a:pt x="8503" y="8812"/>
                    </a:cubicBezTo>
                    <a:cubicBezTo>
                      <a:pt x="8519" y="9198"/>
                      <a:pt x="8480" y="9714"/>
                      <a:pt x="8697" y="10000"/>
                    </a:cubicBezTo>
                    <a:cubicBezTo>
                      <a:pt x="9148" y="10008"/>
                      <a:pt x="9112" y="10148"/>
                      <a:pt x="9533" y="9992"/>
                    </a:cubicBezTo>
                    <a:cubicBezTo>
                      <a:pt x="9702" y="9300"/>
                      <a:pt x="10045" y="7082"/>
                      <a:pt x="9997" y="5769"/>
                    </a:cubicBezTo>
                    <a:cubicBezTo>
                      <a:pt x="9687" y="4525"/>
                      <a:pt x="9397" y="3281"/>
                      <a:pt x="9097" y="2043"/>
                    </a:cubicBezTo>
                    <a:cubicBezTo>
                      <a:pt x="8991" y="1619"/>
                      <a:pt x="8962" y="1129"/>
                      <a:pt x="8452" y="938"/>
                    </a:cubicBezTo>
                    <a:cubicBezTo>
                      <a:pt x="8091" y="802"/>
                      <a:pt x="8346" y="929"/>
                      <a:pt x="8075" y="713"/>
                    </a:cubicBezTo>
                    <a:cubicBezTo>
                      <a:pt x="7778" y="475"/>
                      <a:pt x="6940" y="44"/>
                      <a:pt x="6385" y="0"/>
                    </a:cubicBezTo>
                    <a:cubicBezTo>
                      <a:pt x="6433" y="106"/>
                      <a:pt x="6564" y="174"/>
                      <a:pt x="6615" y="463"/>
                    </a:cubicBezTo>
                    <a:cubicBezTo>
                      <a:pt x="6701" y="958"/>
                      <a:pt x="6325" y="1616"/>
                      <a:pt x="6037" y="1943"/>
                    </a:cubicBezTo>
                    <a:cubicBezTo>
                      <a:pt x="5961" y="1884"/>
                      <a:pt x="5907" y="1766"/>
                      <a:pt x="5852" y="1677"/>
                    </a:cubicBezTo>
                    <a:cubicBezTo>
                      <a:pt x="5804" y="1792"/>
                      <a:pt x="5670" y="1902"/>
                      <a:pt x="5648" y="1999"/>
                    </a:cubicBezTo>
                    <a:lnTo>
                      <a:pt x="5891" y="7739"/>
                    </a:lnTo>
                    <a:cubicBezTo>
                      <a:pt x="5907" y="7998"/>
                      <a:pt x="5926" y="7960"/>
                      <a:pt x="5804" y="8152"/>
                    </a:cubicBezTo>
                    <a:cubicBezTo>
                      <a:pt x="5702" y="8311"/>
                      <a:pt x="5524" y="8638"/>
                      <a:pt x="5412" y="8759"/>
                    </a:cubicBezTo>
                    <a:cubicBezTo>
                      <a:pt x="5342" y="8706"/>
                      <a:pt x="5077" y="8272"/>
                      <a:pt x="4993" y="8152"/>
                    </a:cubicBezTo>
                    <a:cubicBezTo>
                      <a:pt x="4872" y="7972"/>
                      <a:pt x="4897" y="8004"/>
                      <a:pt x="4907" y="7765"/>
                    </a:cubicBezTo>
                    <a:lnTo>
                      <a:pt x="5144" y="2473"/>
                    </a:lnTo>
                    <a:cubicBezTo>
                      <a:pt x="5160" y="2167"/>
                      <a:pt x="5230" y="1999"/>
                      <a:pt x="4958" y="1719"/>
                    </a:cubicBezTo>
                    <a:cubicBezTo>
                      <a:pt x="4958" y="1716"/>
                      <a:pt x="4948" y="1716"/>
                      <a:pt x="4945" y="1707"/>
                    </a:cubicBezTo>
                    <a:cubicBezTo>
                      <a:pt x="4945" y="1701"/>
                      <a:pt x="4939" y="1698"/>
                      <a:pt x="4932" y="1695"/>
                    </a:cubicBezTo>
                    <a:cubicBezTo>
                      <a:pt x="4875" y="1778"/>
                      <a:pt x="4817" y="1860"/>
                      <a:pt x="4760" y="1943"/>
                    </a:cubicBezTo>
                    <a:cubicBezTo>
                      <a:pt x="4597" y="1816"/>
                      <a:pt x="4320" y="1330"/>
                      <a:pt x="4230" y="1067"/>
                    </a:cubicBezTo>
                    <a:cubicBezTo>
                      <a:pt x="4061" y="578"/>
                      <a:pt x="4160" y="342"/>
                      <a:pt x="4390" y="0"/>
                    </a:cubicBezTo>
                    <a:cubicBezTo>
                      <a:pt x="3863" y="77"/>
                      <a:pt x="3305" y="318"/>
                      <a:pt x="2886" y="587"/>
                    </a:cubicBezTo>
                    <a:cubicBezTo>
                      <a:pt x="2733" y="687"/>
                      <a:pt x="2605" y="823"/>
                      <a:pt x="2486" y="893"/>
                    </a:cubicBezTo>
                    <a:cubicBezTo>
                      <a:pt x="2244" y="1047"/>
                      <a:pt x="1992" y="979"/>
                      <a:pt x="1803" y="1586"/>
                    </a:cubicBezTo>
                    <a:lnTo>
                      <a:pt x="785" y="4667"/>
                    </a:lnTo>
                    <a:cubicBezTo>
                      <a:pt x="673" y="5000"/>
                      <a:pt x="568" y="5345"/>
                      <a:pt x="453" y="5681"/>
                    </a:cubicBezTo>
                    <a:cubicBezTo>
                      <a:pt x="354" y="5970"/>
                      <a:pt x="210" y="6527"/>
                      <a:pt x="242" y="6801"/>
                    </a:cubicBezTo>
                    <a:close/>
                  </a:path>
                </a:pathLst>
              </a:custGeom>
              <a:solidFill>
                <a:srgbClr val="34ACEE"/>
              </a:solid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328" name="Freeform: Shape 327">
                <a:extLst>
                  <a:ext uri="{FF2B5EF4-FFF2-40B4-BE49-F238E27FC236}">
                    <a16:creationId xmlns:a16="http://schemas.microsoft.com/office/drawing/2014/main" id="{27956B73-3A07-46AF-824A-E3830A5D5EDC}"/>
                  </a:ext>
                </a:extLst>
              </p:cNvPr>
              <p:cNvSpPr>
                <a:spLocks/>
              </p:cNvSpPr>
              <p:nvPr/>
            </p:nvSpPr>
            <p:spPr bwMode="auto">
              <a:xfrm>
                <a:off x="2123283" y="2814361"/>
                <a:ext cx="561975" cy="1568728"/>
              </a:xfrm>
              <a:custGeom>
                <a:avLst/>
                <a:gdLst>
                  <a:gd name="connsiteX0" fmla="*/ 332268 w 561975"/>
                  <a:gd name="connsiteY0" fmla="*/ 767912 h 1568728"/>
                  <a:gd name="connsiteX1" fmla="*/ 354806 w 561975"/>
                  <a:gd name="connsiteY1" fmla="*/ 793410 h 1568728"/>
                  <a:gd name="connsiteX2" fmla="*/ 490639 w 561975"/>
                  <a:gd name="connsiteY2" fmla="*/ 810326 h 1568728"/>
                  <a:gd name="connsiteX3" fmla="*/ 501342 w 561975"/>
                  <a:gd name="connsiteY3" fmla="*/ 803835 h 1568728"/>
                  <a:gd name="connsiteX4" fmla="*/ 491433 w 561975"/>
                  <a:gd name="connsiteY4" fmla="*/ 809798 h 1568728"/>
                  <a:gd name="connsiteX5" fmla="*/ 354509 w 561975"/>
                  <a:gd name="connsiteY5" fmla="*/ 792879 h 1568728"/>
                  <a:gd name="connsiteX6" fmla="*/ 237408 w 561975"/>
                  <a:gd name="connsiteY6" fmla="*/ 737979 h 1568728"/>
                  <a:gd name="connsiteX7" fmla="*/ 218016 w 561975"/>
                  <a:gd name="connsiteY7" fmla="*/ 767645 h 1568728"/>
                  <a:gd name="connsiteX8" fmla="*/ 154990 w 561975"/>
                  <a:gd name="connsiteY8" fmla="*/ 804324 h 1568728"/>
                  <a:gd name="connsiteX9" fmla="*/ 152901 w 561975"/>
                  <a:gd name="connsiteY9" fmla="*/ 796044 h 1568728"/>
                  <a:gd name="connsiteX10" fmla="*/ 155105 w 561975"/>
                  <a:gd name="connsiteY10" fmla="*/ 804819 h 1568728"/>
                  <a:gd name="connsiteX11" fmla="*/ 217800 w 561975"/>
                  <a:gd name="connsiteY11" fmla="*/ 768162 h 1568728"/>
                  <a:gd name="connsiteX12" fmla="*/ 237392 w 561975"/>
                  <a:gd name="connsiteY12" fmla="*/ 738050 h 1568728"/>
                  <a:gd name="connsiteX13" fmla="*/ 4649 w 561975"/>
                  <a:gd name="connsiteY13" fmla="*/ 0 h 1568728"/>
                  <a:gd name="connsiteX14" fmla="*/ 205214 w 561975"/>
                  <a:gd name="connsiteY14" fmla="*/ 328 h 1568728"/>
                  <a:gd name="connsiteX15" fmla="*/ 213092 w 561975"/>
                  <a:gd name="connsiteY15" fmla="*/ 3930 h 1568728"/>
                  <a:gd name="connsiteX16" fmla="*/ 238039 w 561975"/>
                  <a:gd name="connsiteY16" fmla="*/ 17030 h 1568728"/>
                  <a:gd name="connsiteX17" fmla="*/ 274476 w 561975"/>
                  <a:gd name="connsiteY17" fmla="*/ 16702 h 1568728"/>
                  <a:gd name="connsiteX18" fmla="*/ 335531 w 561975"/>
                  <a:gd name="connsiteY18" fmla="*/ 983 h 1568728"/>
                  <a:gd name="connsiteX19" fmla="*/ 557433 w 561975"/>
                  <a:gd name="connsiteY19" fmla="*/ 328 h 1568728"/>
                  <a:gd name="connsiteX20" fmla="*/ 560059 w 561975"/>
                  <a:gd name="connsiteY20" fmla="*/ 92026 h 1568728"/>
                  <a:gd name="connsiteX21" fmla="*/ 560059 w 561975"/>
                  <a:gd name="connsiteY21" fmla="*/ 369085 h 1568728"/>
                  <a:gd name="connsiteX22" fmla="*/ 560387 w 561975"/>
                  <a:gd name="connsiteY22" fmla="*/ 743410 h 1568728"/>
                  <a:gd name="connsiteX23" fmla="*/ 555135 w 561975"/>
                  <a:gd name="connsiteY23" fmla="*/ 730638 h 1568728"/>
                  <a:gd name="connsiteX24" fmla="*/ 553959 w 561975"/>
                  <a:gd name="connsiteY24" fmla="*/ 734127 h 1568728"/>
                  <a:gd name="connsiteX25" fmla="*/ 554363 w 561975"/>
                  <a:gd name="connsiteY25" fmla="*/ 743707 h 1568728"/>
                  <a:gd name="connsiteX26" fmla="*/ 559044 w 561975"/>
                  <a:gd name="connsiteY26" fmla="*/ 743952 h 1568728"/>
                  <a:gd name="connsiteX27" fmla="*/ 561975 w 561975"/>
                  <a:gd name="connsiteY27" fmla="*/ 1534676 h 1568728"/>
                  <a:gd name="connsiteX28" fmla="*/ 514106 w 561975"/>
                  <a:gd name="connsiteY28" fmla="*/ 1535986 h 1568728"/>
                  <a:gd name="connsiteX29" fmla="*/ 519316 w 561975"/>
                  <a:gd name="connsiteY29" fmla="*/ 1562835 h 1568728"/>
                  <a:gd name="connsiteX30" fmla="*/ 517037 w 561975"/>
                  <a:gd name="connsiteY30" fmla="*/ 1568728 h 1568728"/>
                  <a:gd name="connsiteX31" fmla="*/ 499452 w 561975"/>
                  <a:gd name="connsiteY31" fmla="*/ 1558906 h 1568728"/>
                  <a:gd name="connsiteX32" fmla="*/ 477308 w 561975"/>
                  <a:gd name="connsiteY32" fmla="*/ 1556286 h 1568728"/>
                  <a:gd name="connsiteX33" fmla="*/ 429765 w 561975"/>
                  <a:gd name="connsiteY33" fmla="*/ 1554322 h 1568728"/>
                  <a:gd name="connsiteX34" fmla="*/ 339562 w 561975"/>
                  <a:gd name="connsiteY34" fmla="*/ 1565781 h 1568728"/>
                  <a:gd name="connsiteX35" fmla="*/ 336957 w 561975"/>
                  <a:gd name="connsiteY35" fmla="*/ 1559560 h 1568728"/>
                  <a:gd name="connsiteX36" fmla="*/ 341516 w 561975"/>
                  <a:gd name="connsiteY36" fmla="*/ 1536313 h 1568728"/>
                  <a:gd name="connsiteX37" fmla="*/ 316767 w 561975"/>
                  <a:gd name="connsiteY37" fmla="*/ 1535986 h 1568728"/>
                  <a:gd name="connsiteX38" fmla="*/ 313185 w 561975"/>
                  <a:gd name="connsiteY38" fmla="*/ 815985 h 1568728"/>
                  <a:gd name="connsiteX39" fmla="*/ 314488 w 561975"/>
                  <a:gd name="connsiteY39" fmla="*/ 578932 h 1568728"/>
                  <a:gd name="connsiteX40" fmla="*/ 316354 w 561975"/>
                  <a:gd name="connsiteY40" fmla="*/ 558423 h 1568728"/>
                  <a:gd name="connsiteX41" fmla="*/ 316329 w 561975"/>
                  <a:gd name="connsiteY41" fmla="*/ 551501 h 1568728"/>
                  <a:gd name="connsiteX42" fmla="*/ 316621 w 561975"/>
                  <a:gd name="connsiteY42" fmla="*/ 548316 h 1568728"/>
                  <a:gd name="connsiteX43" fmla="*/ 316865 w 561975"/>
                  <a:gd name="connsiteY43" fmla="*/ 533708 h 1568728"/>
                  <a:gd name="connsiteX44" fmla="*/ 316513 w 561975"/>
                  <a:gd name="connsiteY44" fmla="*/ 435902 h 1568728"/>
                  <a:gd name="connsiteX45" fmla="*/ 315836 w 561975"/>
                  <a:gd name="connsiteY45" fmla="*/ 415589 h 1568728"/>
                  <a:gd name="connsiteX46" fmla="*/ 316329 w 561975"/>
                  <a:gd name="connsiteY46" fmla="*/ 551501 h 1568728"/>
                  <a:gd name="connsiteX47" fmla="*/ 313867 w 561975"/>
                  <a:gd name="connsiteY47" fmla="*/ 578353 h 1568728"/>
                  <a:gd name="connsiteX48" fmla="*/ 312882 w 561975"/>
                  <a:gd name="connsiteY48" fmla="*/ 576061 h 1568728"/>
                  <a:gd name="connsiteX49" fmla="*/ 312225 w 561975"/>
                  <a:gd name="connsiteY49" fmla="*/ 573769 h 1568728"/>
                  <a:gd name="connsiteX50" fmla="*/ 311241 w 561975"/>
                  <a:gd name="connsiteY50" fmla="*/ 568856 h 1568728"/>
                  <a:gd name="connsiteX51" fmla="*/ 310912 w 561975"/>
                  <a:gd name="connsiteY51" fmla="*/ 557721 h 1568728"/>
                  <a:gd name="connsiteX52" fmla="*/ 310912 w 561975"/>
                  <a:gd name="connsiteY52" fmla="*/ 421812 h 1568728"/>
                  <a:gd name="connsiteX53" fmla="*/ 309599 w 561975"/>
                  <a:gd name="connsiteY53" fmla="*/ 264615 h 1568728"/>
                  <a:gd name="connsiteX54" fmla="*/ 253796 w 561975"/>
                  <a:gd name="connsiteY54" fmla="*/ 265270 h 1568728"/>
                  <a:gd name="connsiteX55" fmla="*/ 251498 w 561975"/>
                  <a:gd name="connsiteY55" fmla="*/ 565909 h 1568728"/>
                  <a:gd name="connsiteX56" fmla="*/ 248544 w 561975"/>
                  <a:gd name="connsiteY56" fmla="*/ 862290 h 1568728"/>
                  <a:gd name="connsiteX57" fmla="*/ 246574 w 561975"/>
                  <a:gd name="connsiteY57" fmla="*/ 697561 h 1568728"/>
                  <a:gd name="connsiteX58" fmla="*/ 246193 w 561975"/>
                  <a:gd name="connsiteY58" fmla="*/ 699276 h 1568728"/>
                  <a:gd name="connsiteX59" fmla="*/ 245734 w 561975"/>
                  <a:gd name="connsiteY59" fmla="*/ 733647 h 1568728"/>
                  <a:gd name="connsiteX60" fmla="*/ 248168 w 561975"/>
                  <a:gd name="connsiteY60" fmla="*/ 862752 h 1568728"/>
                  <a:gd name="connsiteX61" fmla="*/ 247515 w 561975"/>
                  <a:gd name="connsiteY61" fmla="*/ 1361888 h 1568728"/>
                  <a:gd name="connsiteX62" fmla="*/ 245882 w 561975"/>
                  <a:gd name="connsiteY62" fmla="*/ 1524558 h 1568728"/>
                  <a:gd name="connsiteX63" fmla="*/ 221719 w 561975"/>
                  <a:gd name="connsiteY63" fmla="*/ 1524885 h 1568728"/>
                  <a:gd name="connsiteX64" fmla="*/ 225637 w 561975"/>
                  <a:gd name="connsiteY64" fmla="*/ 1545178 h 1568728"/>
                  <a:gd name="connsiteX65" fmla="*/ 222372 w 561975"/>
                  <a:gd name="connsiteY65" fmla="*/ 1552051 h 1568728"/>
                  <a:gd name="connsiteX66" fmla="*/ 204412 w 561975"/>
                  <a:gd name="connsiteY66" fmla="*/ 1546160 h 1568728"/>
                  <a:gd name="connsiteX67" fmla="*/ 48981 w 561975"/>
                  <a:gd name="connsiteY67" fmla="*/ 1552051 h 1568728"/>
                  <a:gd name="connsiteX68" fmla="*/ 45715 w 561975"/>
                  <a:gd name="connsiteY68" fmla="*/ 1543214 h 1568728"/>
                  <a:gd name="connsiteX69" fmla="*/ 49307 w 561975"/>
                  <a:gd name="connsiteY69" fmla="*/ 1523903 h 1568728"/>
                  <a:gd name="connsiteX70" fmla="*/ 0 w 561975"/>
                  <a:gd name="connsiteY70" fmla="*/ 1523576 h 1568728"/>
                  <a:gd name="connsiteX71" fmla="*/ 3265 w 561975"/>
                  <a:gd name="connsiteY71" fmla="*/ 860788 h 1568728"/>
                  <a:gd name="connsiteX72" fmla="*/ 5878 w 561975"/>
                  <a:gd name="connsiteY72" fmla="*/ 844750 h 1568728"/>
                  <a:gd name="connsiteX73" fmla="*/ 43430 w 561975"/>
                  <a:gd name="connsiteY73" fmla="*/ 805147 h 1568728"/>
                  <a:gd name="connsiteX74" fmla="*/ 43430 w 561975"/>
                  <a:gd name="connsiteY74" fmla="*/ 571126 h 1568728"/>
                  <a:gd name="connsiteX75" fmla="*/ 60409 w 561975"/>
                  <a:gd name="connsiteY75" fmla="*/ 519412 h 1568728"/>
                  <a:gd name="connsiteX76" fmla="*/ 61267 w 561975"/>
                  <a:gd name="connsiteY76" fmla="*/ 411443 h 1568728"/>
                  <a:gd name="connsiteX77" fmla="*/ 60422 w 561975"/>
                  <a:gd name="connsiteY77" fmla="*/ 308157 h 1568728"/>
                  <a:gd name="connsiteX78" fmla="*/ 59796 w 561975"/>
                  <a:gd name="connsiteY78" fmla="*/ 305879 h 1568728"/>
                  <a:gd name="connsiteX79" fmla="*/ 3008 w 561975"/>
                  <a:gd name="connsiteY79" fmla="*/ 260357 h 1568728"/>
                  <a:gd name="connsiteX80" fmla="*/ 2023 w 561975"/>
                  <a:gd name="connsiteY80" fmla="*/ 130670 h 1568728"/>
                  <a:gd name="connsiteX81" fmla="*/ 4649 w 561975"/>
                  <a:gd name="connsiteY81" fmla="*/ 0 h 1568728"/>
                  <a:gd name="connsiteX0" fmla="*/ 332268 w 561975"/>
                  <a:gd name="connsiteY0" fmla="*/ 767912 h 1568728"/>
                  <a:gd name="connsiteX1" fmla="*/ 354806 w 561975"/>
                  <a:gd name="connsiteY1" fmla="*/ 793410 h 1568728"/>
                  <a:gd name="connsiteX2" fmla="*/ 490639 w 561975"/>
                  <a:gd name="connsiteY2" fmla="*/ 810326 h 1568728"/>
                  <a:gd name="connsiteX3" fmla="*/ 501342 w 561975"/>
                  <a:gd name="connsiteY3" fmla="*/ 803835 h 1568728"/>
                  <a:gd name="connsiteX4" fmla="*/ 491433 w 561975"/>
                  <a:gd name="connsiteY4" fmla="*/ 809798 h 1568728"/>
                  <a:gd name="connsiteX5" fmla="*/ 354509 w 561975"/>
                  <a:gd name="connsiteY5" fmla="*/ 792879 h 1568728"/>
                  <a:gd name="connsiteX6" fmla="*/ 332268 w 561975"/>
                  <a:gd name="connsiteY6" fmla="*/ 767912 h 1568728"/>
                  <a:gd name="connsiteX7" fmla="*/ 237408 w 561975"/>
                  <a:gd name="connsiteY7" fmla="*/ 737979 h 1568728"/>
                  <a:gd name="connsiteX8" fmla="*/ 218016 w 561975"/>
                  <a:gd name="connsiteY8" fmla="*/ 767645 h 1568728"/>
                  <a:gd name="connsiteX9" fmla="*/ 154990 w 561975"/>
                  <a:gd name="connsiteY9" fmla="*/ 804324 h 1568728"/>
                  <a:gd name="connsiteX10" fmla="*/ 152901 w 561975"/>
                  <a:gd name="connsiteY10" fmla="*/ 796044 h 1568728"/>
                  <a:gd name="connsiteX11" fmla="*/ 217800 w 561975"/>
                  <a:gd name="connsiteY11" fmla="*/ 768162 h 1568728"/>
                  <a:gd name="connsiteX12" fmla="*/ 237392 w 561975"/>
                  <a:gd name="connsiteY12" fmla="*/ 738050 h 1568728"/>
                  <a:gd name="connsiteX13" fmla="*/ 237408 w 561975"/>
                  <a:gd name="connsiteY13" fmla="*/ 737979 h 1568728"/>
                  <a:gd name="connsiteX14" fmla="*/ 4649 w 561975"/>
                  <a:gd name="connsiteY14" fmla="*/ 0 h 1568728"/>
                  <a:gd name="connsiteX15" fmla="*/ 205214 w 561975"/>
                  <a:gd name="connsiteY15" fmla="*/ 328 h 1568728"/>
                  <a:gd name="connsiteX16" fmla="*/ 213092 w 561975"/>
                  <a:gd name="connsiteY16" fmla="*/ 3930 h 1568728"/>
                  <a:gd name="connsiteX17" fmla="*/ 238039 w 561975"/>
                  <a:gd name="connsiteY17" fmla="*/ 17030 h 1568728"/>
                  <a:gd name="connsiteX18" fmla="*/ 274476 w 561975"/>
                  <a:gd name="connsiteY18" fmla="*/ 16702 h 1568728"/>
                  <a:gd name="connsiteX19" fmla="*/ 335531 w 561975"/>
                  <a:gd name="connsiteY19" fmla="*/ 983 h 1568728"/>
                  <a:gd name="connsiteX20" fmla="*/ 557433 w 561975"/>
                  <a:gd name="connsiteY20" fmla="*/ 328 h 1568728"/>
                  <a:gd name="connsiteX21" fmla="*/ 560059 w 561975"/>
                  <a:gd name="connsiteY21" fmla="*/ 92026 h 1568728"/>
                  <a:gd name="connsiteX22" fmla="*/ 560059 w 561975"/>
                  <a:gd name="connsiteY22" fmla="*/ 369085 h 1568728"/>
                  <a:gd name="connsiteX23" fmla="*/ 560387 w 561975"/>
                  <a:gd name="connsiteY23" fmla="*/ 743410 h 1568728"/>
                  <a:gd name="connsiteX24" fmla="*/ 555135 w 561975"/>
                  <a:gd name="connsiteY24" fmla="*/ 730638 h 1568728"/>
                  <a:gd name="connsiteX25" fmla="*/ 553959 w 561975"/>
                  <a:gd name="connsiteY25" fmla="*/ 734127 h 1568728"/>
                  <a:gd name="connsiteX26" fmla="*/ 554363 w 561975"/>
                  <a:gd name="connsiteY26" fmla="*/ 743707 h 1568728"/>
                  <a:gd name="connsiteX27" fmla="*/ 559044 w 561975"/>
                  <a:gd name="connsiteY27" fmla="*/ 743952 h 1568728"/>
                  <a:gd name="connsiteX28" fmla="*/ 561975 w 561975"/>
                  <a:gd name="connsiteY28" fmla="*/ 1534676 h 1568728"/>
                  <a:gd name="connsiteX29" fmla="*/ 514106 w 561975"/>
                  <a:gd name="connsiteY29" fmla="*/ 1535986 h 1568728"/>
                  <a:gd name="connsiteX30" fmla="*/ 519316 w 561975"/>
                  <a:gd name="connsiteY30" fmla="*/ 1562835 h 1568728"/>
                  <a:gd name="connsiteX31" fmla="*/ 517037 w 561975"/>
                  <a:gd name="connsiteY31" fmla="*/ 1568728 h 1568728"/>
                  <a:gd name="connsiteX32" fmla="*/ 499452 w 561975"/>
                  <a:gd name="connsiteY32" fmla="*/ 1558906 h 1568728"/>
                  <a:gd name="connsiteX33" fmla="*/ 477308 w 561975"/>
                  <a:gd name="connsiteY33" fmla="*/ 1556286 h 1568728"/>
                  <a:gd name="connsiteX34" fmla="*/ 429765 w 561975"/>
                  <a:gd name="connsiteY34" fmla="*/ 1554322 h 1568728"/>
                  <a:gd name="connsiteX35" fmla="*/ 339562 w 561975"/>
                  <a:gd name="connsiteY35" fmla="*/ 1565781 h 1568728"/>
                  <a:gd name="connsiteX36" fmla="*/ 336957 w 561975"/>
                  <a:gd name="connsiteY36" fmla="*/ 1559560 h 1568728"/>
                  <a:gd name="connsiteX37" fmla="*/ 341516 w 561975"/>
                  <a:gd name="connsiteY37" fmla="*/ 1536313 h 1568728"/>
                  <a:gd name="connsiteX38" fmla="*/ 316767 w 561975"/>
                  <a:gd name="connsiteY38" fmla="*/ 1535986 h 1568728"/>
                  <a:gd name="connsiteX39" fmla="*/ 313185 w 561975"/>
                  <a:gd name="connsiteY39" fmla="*/ 815985 h 1568728"/>
                  <a:gd name="connsiteX40" fmla="*/ 314488 w 561975"/>
                  <a:gd name="connsiteY40" fmla="*/ 578932 h 1568728"/>
                  <a:gd name="connsiteX41" fmla="*/ 316354 w 561975"/>
                  <a:gd name="connsiteY41" fmla="*/ 558423 h 1568728"/>
                  <a:gd name="connsiteX42" fmla="*/ 316329 w 561975"/>
                  <a:gd name="connsiteY42" fmla="*/ 551501 h 1568728"/>
                  <a:gd name="connsiteX43" fmla="*/ 316621 w 561975"/>
                  <a:gd name="connsiteY43" fmla="*/ 548316 h 1568728"/>
                  <a:gd name="connsiteX44" fmla="*/ 316865 w 561975"/>
                  <a:gd name="connsiteY44" fmla="*/ 533708 h 1568728"/>
                  <a:gd name="connsiteX45" fmla="*/ 316513 w 561975"/>
                  <a:gd name="connsiteY45" fmla="*/ 435902 h 1568728"/>
                  <a:gd name="connsiteX46" fmla="*/ 315836 w 561975"/>
                  <a:gd name="connsiteY46" fmla="*/ 415589 h 1568728"/>
                  <a:gd name="connsiteX47" fmla="*/ 316329 w 561975"/>
                  <a:gd name="connsiteY47" fmla="*/ 551501 h 1568728"/>
                  <a:gd name="connsiteX48" fmla="*/ 313867 w 561975"/>
                  <a:gd name="connsiteY48" fmla="*/ 578353 h 1568728"/>
                  <a:gd name="connsiteX49" fmla="*/ 312882 w 561975"/>
                  <a:gd name="connsiteY49" fmla="*/ 576061 h 1568728"/>
                  <a:gd name="connsiteX50" fmla="*/ 312225 w 561975"/>
                  <a:gd name="connsiteY50" fmla="*/ 573769 h 1568728"/>
                  <a:gd name="connsiteX51" fmla="*/ 311241 w 561975"/>
                  <a:gd name="connsiteY51" fmla="*/ 568856 h 1568728"/>
                  <a:gd name="connsiteX52" fmla="*/ 310912 w 561975"/>
                  <a:gd name="connsiteY52" fmla="*/ 557721 h 1568728"/>
                  <a:gd name="connsiteX53" fmla="*/ 310912 w 561975"/>
                  <a:gd name="connsiteY53" fmla="*/ 421812 h 1568728"/>
                  <a:gd name="connsiteX54" fmla="*/ 309599 w 561975"/>
                  <a:gd name="connsiteY54" fmla="*/ 264615 h 1568728"/>
                  <a:gd name="connsiteX55" fmla="*/ 253796 w 561975"/>
                  <a:gd name="connsiteY55" fmla="*/ 265270 h 1568728"/>
                  <a:gd name="connsiteX56" fmla="*/ 251498 w 561975"/>
                  <a:gd name="connsiteY56" fmla="*/ 565909 h 1568728"/>
                  <a:gd name="connsiteX57" fmla="*/ 248544 w 561975"/>
                  <a:gd name="connsiteY57" fmla="*/ 862290 h 1568728"/>
                  <a:gd name="connsiteX58" fmla="*/ 246574 w 561975"/>
                  <a:gd name="connsiteY58" fmla="*/ 697561 h 1568728"/>
                  <a:gd name="connsiteX59" fmla="*/ 246193 w 561975"/>
                  <a:gd name="connsiteY59" fmla="*/ 699276 h 1568728"/>
                  <a:gd name="connsiteX60" fmla="*/ 245734 w 561975"/>
                  <a:gd name="connsiteY60" fmla="*/ 733647 h 1568728"/>
                  <a:gd name="connsiteX61" fmla="*/ 248168 w 561975"/>
                  <a:gd name="connsiteY61" fmla="*/ 862752 h 1568728"/>
                  <a:gd name="connsiteX62" fmla="*/ 247515 w 561975"/>
                  <a:gd name="connsiteY62" fmla="*/ 1361888 h 1568728"/>
                  <a:gd name="connsiteX63" fmla="*/ 245882 w 561975"/>
                  <a:gd name="connsiteY63" fmla="*/ 1524558 h 1568728"/>
                  <a:gd name="connsiteX64" fmla="*/ 221719 w 561975"/>
                  <a:gd name="connsiteY64" fmla="*/ 1524885 h 1568728"/>
                  <a:gd name="connsiteX65" fmla="*/ 225637 w 561975"/>
                  <a:gd name="connsiteY65" fmla="*/ 1545178 h 1568728"/>
                  <a:gd name="connsiteX66" fmla="*/ 222372 w 561975"/>
                  <a:gd name="connsiteY66" fmla="*/ 1552051 h 1568728"/>
                  <a:gd name="connsiteX67" fmla="*/ 204412 w 561975"/>
                  <a:gd name="connsiteY67" fmla="*/ 1546160 h 1568728"/>
                  <a:gd name="connsiteX68" fmla="*/ 48981 w 561975"/>
                  <a:gd name="connsiteY68" fmla="*/ 1552051 h 1568728"/>
                  <a:gd name="connsiteX69" fmla="*/ 45715 w 561975"/>
                  <a:gd name="connsiteY69" fmla="*/ 1543214 h 1568728"/>
                  <a:gd name="connsiteX70" fmla="*/ 49307 w 561975"/>
                  <a:gd name="connsiteY70" fmla="*/ 1523903 h 1568728"/>
                  <a:gd name="connsiteX71" fmla="*/ 0 w 561975"/>
                  <a:gd name="connsiteY71" fmla="*/ 1523576 h 1568728"/>
                  <a:gd name="connsiteX72" fmla="*/ 3265 w 561975"/>
                  <a:gd name="connsiteY72" fmla="*/ 860788 h 1568728"/>
                  <a:gd name="connsiteX73" fmla="*/ 5878 w 561975"/>
                  <a:gd name="connsiteY73" fmla="*/ 844750 h 1568728"/>
                  <a:gd name="connsiteX74" fmla="*/ 43430 w 561975"/>
                  <a:gd name="connsiteY74" fmla="*/ 805147 h 1568728"/>
                  <a:gd name="connsiteX75" fmla="*/ 43430 w 561975"/>
                  <a:gd name="connsiteY75" fmla="*/ 571126 h 1568728"/>
                  <a:gd name="connsiteX76" fmla="*/ 60409 w 561975"/>
                  <a:gd name="connsiteY76" fmla="*/ 519412 h 1568728"/>
                  <a:gd name="connsiteX77" fmla="*/ 61267 w 561975"/>
                  <a:gd name="connsiteY77" fmla="*/ 411443 h 1568728"/>
                  <a:gd name="connsiteX78" fmla="*/ 60422 w 561975"/>
                  <a:gd name="connsiteY78" fmla="*/ 308157 h 1568728"/>
                  <a:gd name="connsiteX79" fmla="*/ 59796 w 561975"/>
                  <a:gd name="connsiteY79" fmla="*/ 305879 h 1568728"/>
                  <a:gd name="connsiteX80" fmla="*/ 3008 w 561975"/>
                  <a:gd name="connsiteY80" fmla="*/ 260357 h 1568728"/>
                  <a:gd name="connsiteX81" fmla="*/ 2023 w 561975"/>
                  <a:gd name="connsiteY81" fmla="*/ 130670 h 1568728"/>
                  <a:gd name="connsiteX82" fmla="*/ 4649 w 561975"/>
                  <a:gd name="connsiteY82" fmla="*/ 0 h 1568728"/>
                  <a:gd name="connsiteX0" fmla="*/ 332268 w 561975"/>
                  <a:gd name="connsiteY0" fmla="*/ 767912 h 1568728"/>
                  <a:gd name="connsiteX1" fmla="*/ 354806 w 561975"/>
                  <a:gd name="connsiteY1" fmla="*/ 793410 h 1568728"/>
                  <a:gd name="connsiteX2" fmla="*/ 490639 w 561975"/>
                  <a:gd name="connsiteY2" fmla="*/ 810326 h 1568728"/>
                  <a:gd name="connsiteX3" fmla="*/ 501342 w 561975"/>
                  <a:gd name="connsiteY3" fmla="*/ 803835 h 1568728"/>
                  <a:gd name="connsiteX4" fmla="*/ 491433 w 561975"/>
                  <a:gd name="connsiteY4" fmla="*/ 809798 h 1568728"/>
                  <a:gd name="connsiteX5" fmla="*/ 354509 w 561975"/>
                  <a:gd name="connsiteY5" fmla="*/ 792879 h 1568728"/>
                  <a:gd name="connsiteX6" fmla="*/ 332268 w 561975"/>
                  <a:gd name="connsiteY6" fmla="*/ 767912 h 1568728"/>
                  <a:gd name="connsiteX7" fmla="*/ 237408 w 561975"/>
                  <a:gd name="connsiteY7" fmla="*/ 737979 h 1568728"/>
                  <a:gd name="connsiteX8" fmla="*/ 218016 w 561975"/>
                  <a:gd name="connsiteY8" fmla="*/ 767645 h 1568728"/>
                  <a:gd name="connsiteX9" fmla="*/ 154990 w 561975"/>
                  <a:gd name="connsiteY9" fmla="*/ 804324 h 1568728"/>
                  <a:gd name="connsiteX10" fmla="*/ 217800 w 561975"/>
                  <a:gd name="connsiteY10" fmla="*/ 768162 h 1568728"/>
                  <a:gd name="connsiteX11" fmla="*/ 237392 w 561975"/>
                  <a:gd name="connsiteY11" fmla="*/ 738050 h 1568728"/>
                  <a:gd name="connsiteX12" fmla="*/ 237408 w 561975"/>
                  <a:gd name="connsiteY12" fmla="*/ 737979 h 1568728"/>
                  <a:gd name="connsiteX13" fmla="*/ 4649 w 561975"/>
                  <a:gd name="connsiteY13" fmla="*/ 0 h 1568728"/>
                  <a:gd name="connsiteX14" fmla="*/ 205214 w 561975"/>
                  <a:gd name="connsiteY14" fmla="*/ 328 h 1568728"/>
                  <a:gd name="connsiteX15" fmla="*/ 213092 w 561975"/>
                  <a:gd name="connsiteY15" fmla="*/ 3930 h 1568728"/>
                  <a:gd name="connsiteX16" fmla="*/ 238039 w 561975"/>
                  <a:gd name="connsiteY16" fmla="*/ 17030 h 1568728"/>
                  <a:gd name="connsiteX17" fmla="*/ 274476 w 561975"/>
                  <a:gd name="connsiteY17" fmla="*/ 16702 h 1568728"/>
                  <a:gd name="connsiteX18" fmla="*/ 335531 w 561975"/>
                  <a:gd name="connsiteY18" fmla="*/ 983 h 1568728"/>
                  <a:gd name="connsiteX19" fmla="*/ 557433 w 561975"/>
                  <a:gd name="connsiteY19" fmla="*/ 328 h 1568728"/>
                  <a:gd name="connsiteX20" fmla="*/ 560059 w 561975"/>
                  <a:gd name="connsiteY20" fmla="*/ 92026 h 1568728"/>
                  <a:gd name="connsiteX21" fmla="*/ 560059 w 561975"/>
                  <a:gd name="connsiteY21" fmla="*/ 369085 h 1568728"/>
                  <a:gd name="connsiteX22" fmla="*/ 560387 w 561975"/>
                  <a:gd name="connsiteY22" fmla="*/ 743410 h 1568728"/>
                  <a:gd name="connsiteX23" fmla="*/ 555135 w 561975"/>
                  <a:gd name="connsiteY23" fmla="*/ 730638 h 1568728"/>
                  <a:gd name="connsiteX24" fmla="*/ 553959 w 561975"/>
                  <a:gd name="connsiteY24" fmla="*/ 734127 h 1568728"/>
                  <a:gd name="connsiteX25" fmla="*/ 554363 w 561975"/>
                  <a:gd name="connsiteY25" fmla="*/ 743707 h 1568728"/>
                  <a:gd name="connsiteX26" fmla="*/ 559044 w 561975"/>
                  <a:gd name="connsiteY26" fmla="*/ 743952 h 1568728"/>
                  <a:gd name="connsiteX27" fmla="*/ 561975 w 561975"/>
                  <a:gd name="connsiteY27" fmla="*/ 1534676 h 1568728"/>
                  <a:gd name="connsiteX28" fmla="*/ 514106 w 561975"/>
                  <a:gd name="connsiteY28" fmla="*/ 1535986 h 1568728"/>
                  <a:gd name="connsiteX29" fmla="*/ 519316 w 561975"/>
                  <a:gd name="connsiteY29" fmla="*/ 1562835 h 1568728"/>
                  <a:gd name="connsiteX30" fmla="*/ 517037 w 561975"/>
                  <a:gd name="connsiteY30" fmla="*/ 1568728 h 1568728"/>
                  <a:gd name="connsiteX31" fmla="*/ 499452 w 561975"/>
                  <a:gd name="connsiteY31" fmla="*/ 1558906 h 1568728"/>
                  <a:gd name="connsiteX32" fmla="*/ 477308 w 561975"/>
                  <a:gd name="connsiteY32" fmla="*/ 1556286 h 1568728"/>
                  <a:gd name="connsiteX33" fmla="*/ 429765 w 561975"/>
                  <a:gd name="connsiteY33" fmla="*/ 1554322 h 1568728"/>
                  <a:gd name="connsiteX34" fmla="*/ 339562 w 561975"/>
                  <a:gd name="connsiteY34" fmla="*/ 1565781 h 1568728"/>
                  <a:gd name="connsiteX35" fmla="*/ 336957 w 561975"/>
                  <a:gd name="connsiteY35" fmla="*/ 1559560 h 1568728"/>
                  <a:gd name="connsiteX36" fmla="*/ 341516 w 561975"/>
                  <a:gd name="connsiteY36" fmla="*/ 1536313 h 1568728"/>
                  <a:gd name="connsiteX37" fmla="*/ 316767 w 561975"/>
                  <a:gd name="connsiteY37" fmla="*/ 1535986 h 1568728"/>
                  <a:gd name="connsiteX38" fmla="*/ 313185 w 561975"/>
                  <a:gd name="connsiteY38" fmla="*/ 815985 h 1568728"/>
                  <a:gd name="connsiteX39" fmla="*/ 314488 w 561975"/>
                  <a:gd name="connsiteY39" fmla="*/ 578932 h 1568728"/>
                  <a:gd name="connsiteX40" fmla="*/ 316354 w 561975"/>
                  <a:gd name="connsiteY40" fmla="*/ 558423 h 1568728"/>
                  <a:gd name="connsiteX41" fmla="*/ 316329 w 561975"/>
                  <a:gd name="connsiteY41" fmla="*/ 551501 h 1568728"/>
                  <a:gd name="connsiteX42" fmla="*/ 316621 w 561975"/>
                  <a:gd name="connsiteY42" fmla="*/ 548316 h 1568728"/>
                  <a:gd name="connsiteX43" fmla="*/ 316865 w 561975"/>
                  <a:gd name="connsiteY43" fmla="*/ 533708 h 1568728"/>
                  <a:gd name="connsiteX44" fmla="*/ 316513 w 561975"/>
                  <a:gd name="connsiteY44" fmla="*/ 435902 h 1568728"/>
                  <a:gd name="connsiteX45" fmla="*/ 315836 w 561975"/>
                  <a:gd name="connsiteY45" fmla="*/ 415589 h 1568728"/>
                  <a:gd name="connsiteX46" fmla="*/ 316329 w 561975"/>
                  <a:gd name="connsiteY46" fmla="*/ 551501 h 1568728"/>
                  <a:gd name="connsiteX47" fmla="*/ 313867 w 561975"/>
                  <a:gd name="connsiteY47" fmla="*/ 578353 h 1568728"/>
                  <a:gd name="connsiteX48" fmla="*/ 312882 w 561975"/>
                  <a:gd name="connsiteY48" fmla="*/ 576061 h 1568728"/>
                  <a:gd name="connsiteX49" fmla="*/ 312225 w 561975"/>
                  <a:gd name="connsiteY49" fmla="*/ 573769 h 1568728"/>
                  <a:gd name="connsiteX50" fmla="*/ 311241 w 561975"/>
                  <a:gd name="connsiteY50" fmla="*/ 568856 h 1568728"/>
                  <a:gd name="connsiteX51" fmla="*/ 310912 w 561975"/>
                  <a:gd name="connsiteY51" fmla="*/ 557721 h 1568728"/>
                  <a:gd name="connsiteX52" fmla="*/ 310912 w 561975"/>
                  <a:gd name="connsiteY52" fmla="*/ 421812 h 1568728"/>
                  <a:gd name="connsiteX53" fmla="*/ 309599 w 561975"/>
                  <a:gd name="connsiteY53" fmla="*/ 264615 h 1568728"/>
                  <a:gd name="connsiteX54" fmla="*/ 253796 w 561975"/>
                  <a:gd name="connsiteY54" fmla="*/ 265270 h 1568728"/>
                  <a:gd name="connsiteX55" fmla="*/ 251498 w 561975"/>
                  <a:gd name="connsiteY55" fmla="*/ 565909 h 1568728"/>
                  <a:gd name="connsiteX56" fmla="*/ 248544 w 561975"/>
                  <a:gd name="connsiteY56" fmla="*/ 862290 h 1568728"/>
                  <a:gd name="connsiteX57" fmla="*/ 246574 w 561975"/>
                  <a:gd name="connsiteY57" fmla="*/ 697561 h 1568728"/>
                  <a:gd name="connsiteX58" fmla="*/ 246193 w 561975"/>
                  <a:gd name="connsiteY58" fmla="*/ 699276 h 1568728"/>
                  <a:gd name="connsiteX59" fmla="*/ 245734 w 561975"/>
                  <a:gd name="connsiteY59" fmla="*/ 733647 h 1568728"/>
                  <a:gd name="connsiteX60" fmla="*/ 248168 w 561975"/>
                  <a:gd name="connsiteY60" fmla="*/ 862752 h 1568728"/>
                  <a:gd name="connsiteX61" fmla="*/ 247515 w 561975"/>
                  <a:gd name="connsiteY61" fmla="*/ 1361888 h 1568728"/>
                  <a:gd name="connsiteX62" fmla="*/ 245882 w 561975"/>
                  <a:gd name="connsiteY62" fmla="*/ 1524558 h 1568728"/>
                  <a:gd name="connsiteX63" fmla="*/ 221719 w 561975"/>
                  <a:gd name="connsiteY63" fmla="*/ 1524885 h 1568728"/>
                  <a:gd name="connsiteX64" fmla="*/ 225637 w 561975"/>
                  <a:gd name="connsiteY64" fmla="*/ 1545178 h 1568728"/>
                  <a:gd name="connsiteX65" fmla="*/ 222372 w 561975"/>
                  <a:gd name="connsiteY65" fmla="*/ 1552051 h 1568728"/>
                  <a:gd name="connsiteX66" fmla="*/ 204412 w 561975"/>
                  <a:gd name="connsiteY66" fmla="*/ 1546160 h 1568728"/>
                  <a:gd name="connsiteX67" fmla="*/ 48981 w 561975"/>
                  <a:gd name="connsiteY67" fmla="*/ 1552051 h 1568728"/>
                  <a:gd name="connsiteX68" fmla="*/ 45715 w 561975"/>
                  <a:gd name="connsiteY68" fmla="*/ 1543214 h 1568728"/>
                  <a:gd name="connsiteX69" fmla="*/ 49307 w 561975"/>
                  <a:gd name="connsiteY69" fmla="*/ 1523903 h 1568728"/>
                  <a:gd name="connsiteX70" fmla="*/ 0 w 561975"/>
                  <a:gd name="connsiteY70" fmla="*/ 1523576 h 1568728"/>
                  <a:gd name="connsiteX71" fmla="*/ 3265 w 561975"/>
                  <a:gd name="connsiteY71" fmla="*/ 860788 h 1568728"/>
                  <a:gd name="connsiteX72" fmla="*/ 5878 w 561975"/>
                  <a:gd name="connsiteY72" fmla="*/ 844750 h 1568728"/>
                  <a:gd name="connsiteX73" fmla="*/ 43430 w 561975"/>
                  <a:gd name="connsiteY73" fmla="*/ 805147 h 1568728"/>
                  <a:gd name="connsiteX74" fmla="*/ 43430 w 561975"/>
                  <a:gd name="connsiteY74" fmla="*/ 571126 h 1568728"/>
                  <a:gd name="connsiteX75" fmla="*/ 60409 w 561975"/>
                  <a:gd name="connsiteY75" fmla="*/ 519412 h 1568728"/>
                  <a:gd name="connsiteX76" fmla="*/ 61267 w 561975"/>
                  <a:gd name="connsiteY76" fmla="*/ 411443 h 1568728"/>
                  <a:gd name="connsiteX77" fmla="*/ 60422 w 561975"/>
                  <a:gd name="connsiteY77" fmla="*/ 308157 h 1568728"/>
                  <a:gd name="connsiteX78" fmla="*/ 59796 w 561975"/>
                  <a:gd name="connsiteY78" fmla="*/ 305879 h 1568728"/>
                  <a:gd name="connsiteX79" fmla="*/ 3008 w 561975"/>
                  <a:gd name="connsiteY79" fmla="*/ 260357 h 1568728"/>
                  <a:gd name="connsiteX80" fmla="*/ 2023 w 561975"/>
                  <a:gd name="connsiteY80" fmla="*/ 130670 h 1568728"/>
                  <a:gd name="connsiteX81" fmla="*/ 4649 w 561975"/>
                  <a:gd name="connsiteY81" fmla="*/ 0 h 1568728"/>
                  <a:gd name="connsiteX0" fmla="*/ 332268 w 561975"/>
                  <a:gd name="connsiteY0" fmla="*/ 767912 h 1568728"/>
                  <a:gd name="connsiteX1" fmla="*/ 354806 w 561975"/>
                  <a:gd name="connsiteY1" fmla="*/ 793410 h 1568728"/>
                  <a:gd name="connsiteX2" fmla="*/ 490639 w 561975"/>
                  <a:gd name="connsiteY2" fmla="*/ 810326 h 1568728"/>
                  <a:gd name="connsiteX3" fmla="*/ 501342 w 561975"/>
                  <a:gd name="connsiteY3" fmla="*/ 803835 h 1568728"/>
                  <a:gd name="connsiteX4" fmla="*/ 491433 w 561975"/>
                  <a:gd name="connsiteY4" fmla="*/ 809798 h 1568728"/>
                  <a:gd name="connsiteX5" fmla="*/ 354509 w 561975"/>
                  <a:gd name="connsiteY5" fmla="*/ 792879 h 1568728"/>
                  <a:gd name="connsiteX6" fmla="*/ 332268 w 561975"/>
                  <a:gd name="connsiteY6" fmla="*/ 767912 h 1568728"/>
                  <a:gd name="connsiteX7" fmla="*/ 237408 w 561975"/>
                  <a:gd name="connsiteY7" fmla="*/ 737979 h 1568728"/>
                  <a:gd name="connsiteX8" fmla="*/ 218016 w 561975"/>
                  <a:gd name="connsiteY8" fmla="*/ 767645 h 1568728"/>
                  <a:gd name="connsiteX9" fmla="*/ 217800 w 561975"/>
                  <a:gd name="connsiteY9" fmla="*/ 768162 h 1568728"/>
                  <a:gd name="connsiteX10" fmla="*/ 237392 w 561975"/>
                  <a:gd name="connsiteY10" fmla="*/ 738050 h 1568728"/>
                  <a:gd name="connsiteX11" fmla="*/ 237408 w 561975"/>
                  <a:gd name="connsiteY11" fmla="*/ 737979 h 1568728"/>
                  <a:gd name="connsiteX12" fmla="*/ 4649 w 561975"/>
                  <a:gd name="connsiteY12" fmla="*/ 0 h 1568728"/>
                  <a:gd name="connsiteX13" fmla="*/ 205214 w 561975"/>
                  <a:gd name="connsiteY13" fmla="*/ 328 h 1568728"/>
                  <a:gd name="connsiteX14" fmla="*/ 213092 w 561975"/>
                  <a:gd name="connsiteY14" fmla="*/ 3930 h 1568728"/>
                  <a:gd name="connsiteX15" fmla="*/ 238039 w 561975"/>
                  <a:gd name="connsiteY15" fmla="*/ 17030 h 1568728"/>
                  <a:gd name="connsiteX16" fmla="*/ 274476 w 561975"/>
                  <a:gd name="connsiteY16" fmla="*/ 16702 h 1568728"/>
                  <a:gd name="connsiteX17" fmla="*/ 335531 w 561975"/>
                  <a:gd name="connsiteY17" fmla="*/ 983 h 1568728"/>
                  <a:gd name="connsiteX18" fmla="*/ 557433 w 561975"/>
                  <a:gd name="connsiteY18" fmla="*/ 328 h 1568728"/>
                  <a:gd name="connsiteX19" fmla="*/ 560059 w 561975"/>
                  <a:gd name="connsiteY19" fmla="*/ 92026 h 1568728"/>
                  <a:gd name="connsiteX20" fmla="*/ 560059 w 561975"/>
                  <a:gd name="connsiteY20" fmla="*/ 369085 h 1568728"/>
                  <a:gd name="connsiteX21" fmla="*/ 560387 w 561975"/>
                  <a:gd name="connsiteY21" fmla="*/ 743410 h 1568728"/>
                  <a:gd name="connsiteX22" fmla="*/ 555135 w 561975"/>
                  <a:gd name="connsiteY22" fmla="*/ 730638 h 1568728"/>
                  <a:gd name="connsiteX23" fmla="*/ 553959 w 561975"/>
                  <a:gd name="connsiteY23" fmla="*/ 734127 h 1568728"/>
                  <a:gd name="connsiteX24" fmla="*/ 554363 w 561975"/>
                  <a:gd name="connsiteY24" fmla="*/ 743707 h 1568728"/>
                  <a:gd name="connsiteX25" fmla="*/ 559044 w 561975"/>
                  <a:gd name="connsiteY25" fmla="*/ 743952 h 1568728"/>
                  <a:gd name="connsiteX26" fmla="*/ 561975 w 561975"/>
                  <a:gd name="connsiteY26" fmla="*/ 1534676 h 1568728"/>
                  <a:gd name="connsiteX27" fmla="*/ 514106 w 561975"/>
                  <a:gd name="connsiteY27" fmla="*/ 1535986 h 1568728"/>
                  <a:gd name="connsiteX28" fmla="*/ 519316 w 561975"/>
                  <a:gd name="connsiteY28" fmla="*/ 1562835 h 1568728"/>
                  <a:gd name="connsiteX29" fmla="*/ 517037 w 561975"/>
                  <a:gd name="connsiteY29" fmla="*/ 1568728 h 1568728"/>
                  <a:gd name="connsiteX30" fmla="*/ 499452 w 561975"/>
                  <a:gd name="connsiteY30" fmla="*/ 1558906 h 1568728"/>
                  <a:gd name="connsiteX31" fmla="*/ 477308 w 561975"/>
                  <a:gd name="connsiteY31" fmla="*/ 1556286 h 1568728"/>
                  <a:gd name="connsiteX32" fmla="*/ 429765 w 561975"/>
                  <a:gd name="connsiteY32" fmla="*/ 1554322 h 1568728"/>
                  <a:gd name="connsiteX33" fmla="*/ 339562 w 561975"/>
                  <a:gd name="connsiteY33" fmla="*/ 1565781 h 1568728"/>
                  <a:gd name="connsiteX34" fmla="*/ 336957 w 561975"/>
                  <a:gd name="connsiteY34" fmla="*/ 1559560 h 1568728"/>
                  <a:gd name="connsiteX35" fmla="*/ 341516 w 561975"/>
                  <a:gd name="connsiteY35" fmla="*/ 1536313 h 1568728"/>
                  <a:gd name="connsiteX36" fmla="*/ 316767 w 561975"/>
                  <a:gd name="connsiteY36" fmla="*/ 1535986 h 1568728"/>
                  <a:gd name="connsiteX37" fmla="*/ 313185 w 561975"/>
                  <a:gd name="connsiteY37" fmla="*/ 815985 h 1568728"/>
                  <a:gd name="connsiteX38" fmla="*/ 314488 w 561975"/>
                  <a:gd name="connsiteY38" fmla="*/ 578932 h 1568728"/>
                  <a:gd name="connsiteX39" fmla="*/ 316354 w 561975"/>
                  <a:gd name="connsiteY39" fmla="*/ 558423 h 1568728"/>
                  <a:gd name="connsiteX40" fmla="*/ 316329 w 561975"/>
                  <a:gd name="connsiteY40" fmla="*/ 551501 h 1568728"/>
                  <a:gd name="connsiteX41" fmla="*/ 316621 w 561975"/>
                  <a:gd name="connsiteY41" fmla="*/ 548316 h 1568728"/>
                  <a:gd name="connsiteX42" fmla="*/ 316865 w 561975"/>
                  <a:gd name="connsiteY42" fmla="*/ 533708 h 1568728"/>
                  <a:gd name="connsiteX43" fmla="*/ 316513 w 561975"/>
                  <a:gd name="connsiteY43" fmla="*/ 435902 h 1568728"/>
                  <a:gd name="connsiteX44" fmla="*/ 315836 w 561975"/>
                  <a:gd name="connsiteY44" fmla="*/ 415589 h 1568728"/>
                  <a:gd name="connsiteX45" fmla="*/ 316329 w 561975"/>
                  <a:gd name="connsiteY45" fmla="*/ 551501 h 1568728"/>
                  <a:gd name="connsiteX46" fmla="*/ 313867 w 561975"/>
                  <a:gd name="connsiteY46" fmla="*/ 578353 h 1568728"/>
                  <a:gd name="connsiteX47" fmla="*/ 312882 w 561975"/>
                  <a:gd name="connsiteY47" fmla="*/ 576061 h 1568728"/>
                  <a:gd name="connsiteX48" fmla="*/ 312225 w 561975"/>
                  <a:gd name="connsiteY48" fmla="*/ 573769 h 1568728"/>
                  <a:gd name="connsiteX49" fmla="*/ 311241 w 561975"/>
                  <a:gd name="connsiteY49" fmla="*/ 568856 h 1568728"/>
                  <a:gd name="connsiteX50" fmla="*/ 310912 w 561975"/>
                  <a:gd name="connsiteY50" fmla="*/ 557721 h 1568728"/>
                  <a:gd name="connsiteX51" fmla="*/ 310912 w 561975"/>
                  <a:gd name="connsiteY51" fmla="*/ 421812 h 1568728"/>
                  <a:gd name="connsiteX52" fmla="*/ 309599 w 561975"/>
                  <a:gd name="connsiteY52" fmla="*/ 264615 h 1568728"/>
                  <a:gd name="connsiteX53" fmla="*/ 253796 w 561975"/>
                  <a:gd name="connsiteY53" fmla="*/ 265270 h 1568728"/>
                  <a:gd name="connsiteX54" fmla="*/ 251498 w 561975"/>
                  <a:gd name="connsiteY54" fmla="*/ 565909 h 1568728"/>
                  <a:gd name="connsiteX55" fmla="*/ 248544 w 561975"/>
                  <a:gd name="connsiteY55" fmla="*/ 862290 h 1568728"/>
                  <a:gd name="connsiteX56" fmla="*/ 246574 w 561975"/>
                  <a:gd name="connsiteY56" fmla="*/ 697561 h 1568728"/>
                  <a:gd name="connsiteX57" fmla="*/ 246193 w 561975"/>
                  <a:gd name="connsiteY57" fmla="*/ 699276 h 1568728"/>
                  <a:gd name="connsiteX58" fmla="*/ 245734 w 561975"/>
                  <a:gd name="connsiteY58" fmla="*/ 733647 h 1568728"/>
                  <a:gd name="connsiteX59" fmla="*/ 248168 w 561975"/>
                  <a:gd name="connsiteY59" fmla="*/ 862752 h 1568728"/>
                  <a:gd name="connsiteX60" fmla="*/ 247515 w 561975"/>
                  <a:gd name="connsiteY60" fmla="*/ 1361888 h 1568728"/>
                  <a:gd name="connsiteX61" fmla="*/ 245882 w 561975"/>
                  <a:gd name="connsiteY61" fmla="*/ 1524558 h 1568728"/>
                  <a:gd name="connsiteX62" fmla="*/ 221719 w 561975"/>
                  <a:gd name="connsiteY62" fmla="*/ 1524885 h 1568728"/>
                  <a:gd name="connsiteX63" fmla="*/ 225637 w 561975"/>
                  <a:gd name="connsiteY63" fmla="*/ 1545178 h 1568728"/>
                  <a:gd name="connsiteX64" fmla="*/ 222372 w 561975"/>
                  <a:gd name="connsiteY64" fmla="*/ 1552051 h 1568728"/>
                  <a:gd name="connsiteX65" fmla="*/ 204412 w 561975"/>
                  <a:gd name="connsiteY65" fmla="*/ 1546160 h 1568728"/>
                  <a:gd name="connsiteX66" fmla="*/ 48981 w 561975"/>
                  <a:gd name="connsiteY66" fmla="*/ 1552051 h 1568728"/>
                  <a:gd name="connsiteX67" fmla="*/ 45715 w 561975"/>
                  <a:gd name="connsiteY67" fmla="*/ 1543214 h 1568728"/>
                  <a:gd name="connsiteX68" fmla="*/ 49307 w 561975"/>
                  <a:gd name="connsiteY68" fmla="*/ 1523903 h 1568728"/>
                  <a:gd name="connsiteX69" fmla="*/ 0 w 561975"/>
                  <a:gd name="connsiteY69" fmla="*/ 1523576 h 1568728"/>
                  <a:gd name="connsiteX70" fmla="*/ 3265 w 561975"/>
                  <a:gd name="connsiteY70" fmla="*/ 860788 h 1568728"/>
                  <a:gd name="connsiteX71" fmla="*/ 5878 w 561975"/>
                  <a:gd name="connsiteY71" fmla="*/ 844750 h 1568728"/>
                  <a:gd name="connsiteX72" fmla="*/ 43430 w 561975"/>
                  <a:gd name="connsiteY72" fmla="*/ 805147 h 1568728"/>
                  <a:gd name="connsiteX73" fmla="*/ 43430 w 561975"/>
                  <a:gd name="connsiteY73" fmla="*/ 571126 h 1568728"/>
                  <a:gd name="connsiteX74" fmla="*/ 60409 w 561975"/>
                  <a:gd name="connsiteY74" fmla="*/ 519412 h 1568728"/>
                  <a:gd name="connsiteX75" fmla="*/ 61267 w 561975"/>
                  <a:gd name="connsiteY75" fmla="*/ 411443 h 1568728"/>
                  <a:gd name="connsiteX76" fmla="*/ 60422 w 561975"/>
                  <a:gd name="connsiteY76" fmla="*/ 308157 h 1568728"/>
                  <a:gd name="connsiteX77" fmla="*/ 59796 w 561975"/>
                  <a:gd name="connsiteY77" fmla="*/ 305879 h 1568728"/>
                  <a:gd name="connsiteX78" fmla="*/ 3008 w 561975"/>
                  <a:gd name="connsiteY78" fmla="*/ 260357 h 1568728"/>
                  <a:gd name="connsiteX79" fmla="*/ 2023 w 561975"/>
                  <a:gd name="connsiteY79" fmla="*/ 130670 h 1568728"/>
                  <a:gd name="connsiteX80" fmla="*/ 4649 w 561975"/>
                  <a:gd name="connsiteY80" fmla="*/ 0 h 1568728"/>
                  <a:gd name="connsiteX0" fmla="*/ 332268 w 561975"/>
                  <a:gd name="connsiteY0" fmla="*/ 767912 h 1568728"/>
                  <a:gd name="connsiteX1" fmla="*/ 354806 w 561975"/>
                  <a:gd name="connsiteY1" fmla="*/ 793410 h 1568728"/>
                  <a:gd name="connsiteX2" fmla="*/ 490639 w 561975"/>
                  <a:gd name="connsiteY2" fmla="*/ 810326 h 1568728"/>
                  <a:gd name="connsiteX3" fmla="*/ 501342 w 561975"/>
                  <a:gd name="connsiteY3" fmla="*/ 803835 h 1568728"/>
                  <a:gd name="connsiteX4" fmla="*/ 491433 w 561975"/>
                  <a:gd name="connsiteY4" fmla="*/ 809798 h 1568728"/>
                  <a:gd name="connsiteX5" fmla="*/ 354509 w 561975"/>
                  <a:gd name="connsiteY5" fmla="*/ 792879 h 1568728"/>
                  <a:gd name="connsiteX6" fmla="*/ 332268 w 561975"/>
                  <a:gd name="connsiteY6" fmla="*/ 767912 h 1568728"/>
                  <a:gd name="connsiteX7" fmla="*/ 237408 w 561975"/>
                  <a:gd name="connsiteY7" fmla="*/ 737979 h 1568728"/>
                  <a:gd name="connsiteX8" fmla="*/ 218016 w 561975"/>
                  <a:gd name="connsiteY8" fmla="*/ 767645 h 1568728"/>
                  <a:gd name="connsiteX9" fmla="*/ 237392 w 561975"/>
                  <a:gd name="connsiteY9" fmla="*/ 738050 h 1568728"/>
                  <a:gd name="connsiteX10" fmla="*/ 237408 w 561975"/>
                  <a:gd name="connsiteY10" fmla="*/ 737979 h 1568728"/>
                  <a:gd name="connsiteX11" fmla="*/ 4649 w 561975"/>
                  <a:gd name="connsiteY11" fmla="*/ 0 h 1568728"/>
                  <a:gd name="connsiteX12" fmla="*/ 205214 w 561975"/>
                  <a:gd name="connsiteY12" fmla="*/ 328 h 1568728"/>
                  <a:gd name="connsiteX13" fmla="*/ 213092 w 561975"/>
                  <a:gd name="connsiteY13" fmla="*/ 3930 h 1568728"/>
                  <a:gd name="connsiteX14" fmla="*/ 238039 w 561975"/>
                  <a:gd name="connsiteY14" fmla="*/ 17030 h 1568728"/>
                  <a:gd name="connsiteX15" fmla="*/ 274476 w 561975"/>
                  <a:gd name="connsiteY15" fmla="*/ 16702 h 1568728"/>
                  <a:gd name="connsiteX16" fmla="*/ 335531 w 561975"/>
                  <a:gd name="connsiteY16" fmla="*/ 983 h 1568728"/>
                  <a:gd name="connsiteX17" fmla="*/ 557433 w 561975"/>
                  <a:gd name="connsiteY17" fmla="*/ 328 h 1568728"/>
                  <a:gd name="connsiteX18" fmla="*/ 560059 w 561975"/>
                  <a:gd name="connsiteY18" fmla="*/ 92026 h 1568728"/>
                  <a:gd name="connsiteX19" fmla="*/ 560059 w 561975"/>
                  <a:gd name="connsiteY19" fmla="*/ 369085 h 1568728"/>
                  <a:gd name="connsiteX20" fmla="*/ 560387 w 561975"/>
                  <a:gd name="connsiteY20" fmla="*/ 743410 h 1568728"/>
                  <a:gd name="connsiteX21" fmla="*/ 555135 w 561975"/>
                  <a:gd name="connsiteY21" fmla="*/ 730638 h 1568728"/>
                  <a:gd name="connsiteX22" fmla="*/ 553959 w 561975"/>
                  <a:gd name="connsiteY22" fmla="*/ 734127 h 1568728"/>
                  <a:gd name="connsiteX23" fmla="*/ 554363 w 561975"/>
                  <a:gd name="connsiteY23" fmla="*/ 743707 h 1568728"/>
                  <a:gd name="connsiteX24" fmla="*/ 559044 w 561975"/>
                  <a:gd name="connsiteY24" fmla="*/ 743952 h 1568728"/>
                  <a:gd name="connsiteX25" fmla="*/ 561975 w 561975"/>
                  <a:gd name="connsiteY25" fmla="*/ 1534676 h 1568728"/>
                  <a:gd name="connsiteX26" fmla="*/ 514106 w 561975"/>
                  <a:gd name="connsiteY26" fmla="*/ 1535986 h 1568728"/>
                  <a:gd name="connsiteX27" fmla="*/ 519316 w 561975"/>
                  <a:gd name="connsiteY27" fmla="*/ 1562835 h 1568728"/>
                  <a:gd name="connsiteX28" fmla="*/ 517037 w 561975"/>
                  <a:gd name="connsiteY28" fmla="*/ 1568728 h 1568728"/>
                  <a:gd name="connsiteX29" fmla="*/ 499452 w 561975"/>
                  <a:gd name="connsiteY29" fmla="*/ 1558906 h 1568728"/>
                  <a:gd name="connsiteX30" fmla="*/ 477308 w 561975"/>
                  <a:gd name="connsiteY30" fmla="*/ 1556286 h 1568728"/>
                  <a:gd name="connsiteX31" fmla="*/ 429765 w 561975"/>
                  <a:gd name="connsiteY31" fmla="*/ 1554322 h 1568728"/>
                  <a:gd name="connsiteX32" fmla="*/ 339562 w 561975"/>
                  <a:gd name="connsiteY32" fmla="*/ 1565781 h 1568728"/>
                  <a:gd name="connsiteX33" fmla="*/ 336957 w 561975"/>
                  <a:gd name="connsiteY33" fmla="*/ 1559560 h 1568728"/>
                  <a:gd name="connsiteX34" fmla="*/ 341516 w 561975"/>
                  <a:gd name="connsiteY34" fmla="*/ 1536313 h 1568728"/>
                  <a:gd name="connsiteX35" fmla="*/ 316767 w 561975"/>
                  <a:gd name="connsiteY35" fmla="*/ 1535986 h 1568728"/>
                  <a:gd name="connsiteX36" fmla="*/ 313185 w 561975"/>
                  <a:gd name="connsiteY36" fmla="*/ 815985 h 1568728"/>
                  <a:gd name="connsiteX37" fmla="*/ 314488 w 561975"/>
                  <a:gd name="connsiteY37" fmla="*/ 578932 h 1568728"/>
                  <a:gd name="connsiteX38" fmla="*/ 316354 w 561975"/>
                  <a:gd name="connsiteY38" fmla="*/ 558423 h 1568728"/>
                  <a:gd name="connsiteX39" fmla="*/ 316329 w 561975"/>
                  <a:gd name="connsiteY39" fmla="*/ 551501 h 1568728"/>
                  <a:gd name="connsiteX40" fmla="*/ 316621 w 561975"/>
                  <a:gd name="connsiteY40" fmla="*/ 548316 h 1568728"/>
                  <a:gd name="connsiteX41" fmla="*/ 316865 w 561975"/>
                  <a:gd name="connsiteY41" fmla="*/ 533708 h 1568728"/>
                  <a:gd name="connsiteX42" fmla="*/ 316513 w 561975"/>
                  <a:gd name="connsiteY42" fmla="*/ 435902 h 1568728"/>
                  <a:gd name="connsiteX43" fmla="*/ 315836 w 561975"/>
                  <a:gd name="connsiteY43" fmla="*/ 415589 h 1568728"/>
                  <a:gd name="connsiteX44" fmla="*/ 316329 w 561975"/>
                  <a:gd name="connsiteY44" fmla="*/ 551501 h 1568728"/>
                  <a:gd name="connsiteX45" fmla="*/ 313867 w 561975"/>
                  <a:gd name="connsiteY45" fmla="*/ 578353 h 1568728"/>
                  <a:gd name="connsiteX46" fmla="*/ 312882 w 561975"/>
                  <a:gd name="connsiteY46" fmla="*/ 576061 h 1568728"/>
                  <a:gd name="connsiteX47" fmla="*/ 312225 w 561975"/>
                  <a:gd name="connsiteY47" fmla="*/ 573769 h 1568728"/>
                  <a:gd name="connsiteX48" fmla="*/ 311241 w 561975"/>
                  <a:gd name="connsiteY48" fmla="*/ 568856 h 1568728"/>
                  <a:gd name="connsiteX49" fmla="*/ 310912 w 561975"/>
                  <a:gd name="connsiteY49" fmla="*/ 557721 h 1568728"/>
                  <a:gd name="connsiteX50" fmla="*/ 310912 w 561975"/>
                  <a:gd name="connsiteY50" fmla="*/ 421812 h 1568728"/>
                  <a:gd name="connsiteX51" fmla="*/ 309599 w 561975"/>
                  <a:gd name="connsiteY51" fmla="*/ 264615 h 1568728"/>
                  <a:gd name="connsiteX52" fmla="*/ 253796 w 561975"/>
                  <a:gd name="connsiteY52" fmla="*/ 265270 h 1568728"/>
                  <a:gd name="connsiteX53" fmla="*/ 251498 w 561975"/>
                  <a:gd name="connsiteY53" fmla="*/ 565909 h 1568728"/>
                  <a:gd name="connsiteX54" fmla="*/ 248544 w 561975"/>
                  <a:gd name="connsiteY54" fmla="*/ 862290 h 1568728"/>
                  <a:gd name="connsiteX55" fmla="*/ 246574 w 561975"/>
                  <a:gd name="connsiteY55" fmla="*/ 697561 h 1568728"/>
                  <a:gd name="connsiteX56" fmla="*/ 246193 w 561975"/>
                  <a:gd name="connsiteY56" fmla="*/ 699276 h 1568728"/>
                  <a:gd name="connsiteX57" fmla="*/ 245734 w 561975"/>
                  <a:gd name="connsiteY57" fmla="*/ 733647 h 1568728"/>
                  <a:gd name="connsiteX58" fmla="*/ 248168 w 561975"/>
                  <a:gd name="connsiteY58" fmla="*/ 862752 h 1568728"/>
                  <a:gd name="connsiteX59" fmla="*/ 247515 w 561975"/>
                  <a:gd name="connsiteY59" fmla="*/ 1361888 h 1568728"/>
                  <a:gd name="connsiteX60" fmla="*/ 245882 w 561975"/>
                  <a:gd name="connsiteY60" fmla="*/ 1524558 h 1568728"/>
                  <a:gd name="connsiteX61" fmla="*/ 221719 w 561975"/>
                  <a:gd name="connsiteY61" fmla="*/ 1524885 h 1568728"/>
                  <a:gd name="connsiteX62" fmla="*/ 225637 w 561975"/>
                  <a:gd name="connsiteY62" fmla="*/ 1545178 h 1568728"/>
                  <a:gd name="connsiteX63" fmla="*/ 222372 w 561975"/>
                  <a:gd name="connsiteY63" fmla="*/ 1552051 h 1568728"/>
                  <a:gd name="connsiteX64" fmla="*/ 204412 w 561975"/>
                  <a:gd name="connsiteY64" fmla="*/ 1546160 h 1568728"/>
                  <a:gd name="connsiteX65" fmla="*/ 48981 w 561975"/>
                  <a:gd name="connsiteY65" fmla="*/ 1552051 h 1568728"/>
                  <a:gd name="connsiteX66" fmla="*/ 45715 w 561975"/>
                  <a:gd name="connsiteY66" fmla="*/ 1543214 h 1568728"/>
                  <a:gd name="connsiteX67" fmla="*/ 49307 w 561975"/>
                  <a:gd name="connsiteY67" fmla="*/ 1523903 h 1568728"/>
                  <a:gd name="connsiteX68" fmla="*/ 0 w 561975"/>
                  <a:gd name="connsiteY68" fmla="*/ 1523576 h 1568728"/>
                  <a:gd name="connsiteX69" fmla="*/ 3265 w 561975"/>
                  <a:gd name="connsiteY69" fmla="*/ 860788 h 1568728"/>
                  <a:gd name="connsiteX70" fmla="*/ 5878 w 561975"/>
                  <a:gd name="connsiteY70" fmla="*/ 844750 h 1568728"/>
                  <a:gd name="connsiteX71" fmla="*/ 43430 w 561975"/>
                  <a:gd name="connsiteY71" fmla="*/ 805147 h 1568728"/>
                  <a:gd name="connsiteX72" fmla="*/ 43430 w 561975"/>
                  <a:gd name="connsiteY72" fmla="*/ 571126 h 1568728"/>
                  <a:gd name="connsiteX73" fmla="*/ 60409 w 561975"/>
                  <a:gd name="connsiteY73" fmla="*/ 519412 h 1568728"/>
                  <a:gd name="connsiteX74" fmla="*/ 61267 w 561975"/>
                  <a:gd name="connsiteY74" fmla="*/ 411443 h 1568728"/>
                  <a:gd name="connsiteX75" fmla="*/ 60422 w 561975"/>
                  <a:gd name="connsiteY75" fmla="*/ 308157 h 1568728"/>
                  <a:gd name="connsiteX76" fmla="*/ 59796 w 561975"/>
                  <a:gd name="connsiteY76" fmla="*/ 305879 h 1568728"/>
                  <a:gd name="connsiteX77" fmla="*/ 3008 w 561975"/>
                  <a:gd name="connsiteY77" fmla="*/ 260357 h 1568728"/>
                  <a:gd name="connsiteX78" fmla="*/ 2023 w 561975"/>
                  <a:gd name="connsiteY78" fmla="*/ 130670 h 1568728"/>
                  <a:gd name="connsiteX79" fmla="*/ 4649 w 561975"/>
                  <a:gd name="connsiteY79" fmla="*/ 0 h 1568728"/>
                  <a:gd name="connsiteX0" fmla="*/ 332268 w 561975"/>
                  <a:gd name="connsiteY0" fmla="*/ 767912 h 1568728"/>
                  <a:gd name="connsiteX1" fmla="*/ 354806 w 561975"/>
                  <a:gd name="connsiteY1" fmla="*/ 793410 h 1568728"/>
                  <a:gd name="connsiteX2" fmla="*/ 490639 w 561975"/>
                  <a:gd name="connsiteY2" fmla="*/ 810326 h 1568728"/>
                  <a:gd name="connsiteX3" fmla="*/ 501342 w 561975"/>
                  <a:gd name="connsiteY3" fmla="*/ 803835 h 1568728"/>
                  <a:gd name="connsiteX4" fmla="*/ 491433 w 561975"/>
                  <a:gd name="connsiteY4" fmla="*/ 809798 h 1568728"/>
                  <a:gd name="connsiteX5" fmla="*/ 354509 w 561975"/>
                  <a:gd name="connsiteY5" fmla="*/ 792879 h 1568728"/>
                  <a:gd name="connsiteX6" fmla="*/ 332268 w 561975"/>
                  <a:gd name="connsiteY6" fmla="*/ 767912 h 1568728"/>
                  <a:gd name="connsiteX7" fmla="*/ 237392 w 561975"/>
                  <a:gd name="connsiteY7" fmla="*/ 738050 h 1568728"/>
                  <a:gd name="connsiteX8" fmla="*/ 218016 w 561975"/>
                  <a:gd name="connsiteY8" fmla="*/ 767645 h 1568728"/>
                  <a:gd name="connsiteX9" fmla="*/ 237392 w 561975"/>
                  <a:gd name="connsiteY9" fmla="*/ 738050 h 1568728"/>
                  <a:gd name="connsiteX10" fmla="*/ 4649 w 561975"/>
                  <a:gd name="connsiteY10" fmla="*/ 0 h 1568728"/>
                  <a:gd name="connsiteX11" fmla="*/ 205214 w 561975"/>
                  <a:gd name="connsiteY11" fmla="*/ 328 h 1568728"/>
                  <a:gd name="connsiteX12" fmla="*/ 213092 w 561975"/>
                  <a:gd name="connsiteY12" fmla="*/ 3930 h 1568728"/>
                  <a:gd name="connsiteX13" fmla="*/ 238039 w 561975"/>
                  <a:gd name="connsiteY13" fmla="*/ 17030 h 1568728"/>
                  <a:gd name="connsiteX14" fmla="*/ 274476 w 561975"/>
                  <a:gd name="connsiteY14" fmla="*/ 16702 h 1568728"/>
                  <a:gd name="connsiteX15" fmla="*/ 335531 w 561975"/>
                  <a:gd name="connsiteY15" fmla="*/ 983 h 1568728"/>
                  <a:gd name="connsiteX16" fmla="*/ 557433 w 561975"/>
                  <a:gd name="connsiteY16" fmla="*/ 328 h 1568728"/>
                  <a:gd name="connsiteX17" fmla="*/ 560059 w 561975"/>
                  <a:gd name="connsiteY17" fmla="*/ 92026 h 1568728"/>
                  <a:gd name="connsiteX18" fmla="*/ 560059 w 561975"/>
                  <a:gd name="connsiteY18" fmla="*/ 369085 h 1568728"/>
                  <a:gd name="connsiteX19" fmla="*/ 560387 w 561975"/>
                  <a:gd name="connsiteY19" fmla="*/ 743410 h 1568728"/>
                  <a:gd name="connsiteX20" fmla="*/ 555135 w 561975"/>
                  <a:gd name="connsiteY20" fmla="*/ 730638 h 1568728"/>
                  <a:gd name="connsiteX21" fmla="*/ 553959 w 561975"/>
                  <a:gd name="connsiteY21" fmla="*/ 734127 h 1568728"/>
                  <a:gd name="connsiteX22" fmla="*/ 554363 w 561975"/>
                  <a:gd name="connsiteY22" fmla="*/ 743707 h 1568728"/>
                  <a:gd name="connsiteX23" fmla="*/ 559044 w 561975"/>
                  <a:gd name="connsiteY23" fmla="*/ 743952 h 1568728"/>
                  <a:gd name="connsiteX24" fmla="*/ 561975 w 561975"/>
                  <a:gd name="connsiteY24" fmla="*/ 1534676 h 1568728"/>
                  <a:gd name="connsiteX25" fmla="*/ 514106 w 561975"/>
                  <a:gd name="connsiteY25" fmla="*/ 1535986 h 1568728"/>
                  <a:gd name="connsiteX26" fmla="*/ 519316 w 561975"/>
                  <a:gd name="connsiteY26" fmla="*/ 1562835 h 1568728"/>
                  <a:gd name="connsiteX27" fmla="*/ 517037 w 561975"/>
                  <a:gd name="connsiteY27" fmla="*/ 1568728 h 1568728"/>
                  <a:gd name="connsiteX28" fmla="*/ 499452 w 561975"/>
                  <a:gd name="connsiteY28" fmla="*/ 1558906 h 1568728"/>
                  <a:gd name="connsiteX29" fmla="*/ 477308 w 561975"/>
                  <a:gd name="connsiteY29" fmla="*/ 1556286 h 1568728"/>
                  <a:gd name="connsiteX30" fmla="*/ 429765 w 561975"/>
                  <a:gd name="connsiteY30" fmla="*/ 1554322 h 1568728"/>
                  <a:gd name="connsiteX31" fmla="*/ 339562 w 561975"/>
                  <a:gd name="connsiteY31" fmla="*/ 1565781 h 1568728"/>
                  <a:gd name="connsiteX32" fmla="*/ 336957 w 561975"/>
                  <a:gd name="connsiteY32" fmla="*/ 1559560 h 1568728"/>
                  <a:gd name="connsiteX33" fmla="*/ 341516 w 561975"/>
                  <a:gd name="connsiteY33" fmla="*/ 1536313 h 1568728"/>
                  <a:gd name="connsiteX34" fmla="*/ 316767 w 561975"/>
                  <a:gd name="connsiteY34" fmla="*/ 1535986 h 1568728"/>
                  <a:gd name="connsiteX35" fmla="*/ 313185 w 561975"/>
                  <a:gd name="connsiteY35" fmla="*/ 815985 h 1568728"/>
                  <a:gd name="connsiteX36" fmla="*/ 314488 w 561975"/>
                  <a:gd name="connsiteY36" fmla="*/ 578932 h 1568728"/>
                  <a:gd name="connsiteX37" fmla="*/ 316354 w 561975"/>
                  <a:gd name="connsiteY37" fmla="*/ 558423 h 1568728"/>
                  <a:gd name="connsiteX38" fmla="*/ 316329 w 561975"/>
                  <a:gd name="connsiteY38" fmla="*/ 551501 h 1568728"/>
                  <a:gd name="connsiteX39" fmla="*/ 316621 w 561975"/>
                  <a:gd name="connsiteY39" fmla="*/ 548316 h 1568728"/>
                  <a:gd name="connsiteX40" fmla="*/ 316865 w 561975"/>
                  <a:gd name="connsiteY40" fmla="*/ 533708 h 1568728"/>
                  <a:gd name="connsiteX41" fmla="*/ 316513 w 561975"/>
                  <a:gd name="connsiteY41" fmla="*/ 435902 h 1568728"/>
                  <a:gd name="connsiteX42" fmla="*/ 315836 w 561975"/>
                  <a:gd name="connsiteY42" fmla="*/ 415589 h 1568728"/>
                  <a:gd name="connsiteX43" fmla="*/ 316329 w 561975"/>
                  <a:gd name="connsiteY43" fmla="*/ 551501 h 1568728"/>
                  <a:gd name="connsiteX44" fmla="*/ 313867 w 561975"/>
                  <a:gd name="connsiteY44" fmla="*/ 578353 h 1568728"/>
                  <a:gd name="connsiteX45" fmla="*/ 312882 w 561975"/>
                  <a:gd name="connsiteY45" fmla="*/ 576061 h 1568728"/>
                  <a:gd name="connsiteX46" fmla="*/ 312225 w 561975"/>
                  <a:gd name="connsiteY46" fmla="*/ 573769 h 1568728"/>
                  <a:gd name="connsiteX47" fmla="*/ 311241 w 561975"/>
                  <a:gd name="connsiteY47" fmla="*/ 568856 h 1568728"/>
                  <a:gd name="connsiteX48" fmla="*/ 310912 w 561975"/>
                  <a:gd name="connsiteY48" fmla="*/ 557721 h 1568728"/>
                  <a:gd name="connsiteX49" fmla="*/ 310912 w 561975"/>
                  <a:gd name="connsiteY49" fmla="*/ 421812 h 1568728"/>
                  <a:gd name="connsiteX50" fmla="*/ 309599 w 561975"/>
                  <a:gd name="connsiteY50" fmla="*/ 264615 h 1568728"/>
                  <a:gd name="connsiteX51" fmla="*/ 253796 w 561975"/>
                  <a:gd name="connsiteY51" fmla="*/ 265270 h 1568728"/>
                  <a:gd name="connsiteX52" fmla="*/ 251498 w 561975"/>
                  <a:gd name="connsiteY52" fmla="*/ 565909 h 1568728"/>
                  <a:gd name="connsiteX53" fmla="*/ 248544 w 561975"/>
                  <a:gd name="connsiteY53" fmla="*/ 862290 h 1568728"/>
                  <a:gd name="connsiteX54" fmla="*/ 246574 w 561975"/>
                  <a:gd name="connsiteY54" fmla="*/ 697561 h 1568728"/>
                  <a:gd name="connsiteX55" fmla="*/ 246193 w 561975"/>
                  <a:gd name="connsiteY55" fmla="*/ 699276 h 1568728"/>
                  <a:gd name="connsiteX56" fmla="*/ 245734 w 561975"/>
                  <a:gd name="connsiteY56" fmla="*/ 733647 h 1568728"/>
                  <a:gd name="connsiteX57" fmla="*/ 248168 w 561975"/>
                  <a:gd name="connsiteY57" fmla="*/ 862752 h 1568728"/>
                  <a:gd name="connsiteX58" fmla="*/ 247515 w 561975"/>
                  <a:gd name="connsiteY58" fmla="*/ 1361888 h 1568728"/>
                  <a:gd name="connsiteX59" fmla="*/ 245882 w 561975"/>
                  <a:gd name="connsiteY59" fmla="*/ 1524558 h 1568728"/>
                  <a:gd name="connsiteX60" fmla="*/ 221719 w 561975"/>
                  <a:gd name="connsiteY60" fmla="*/ 1524885 h 1568728"/>
                  <a:gd name="connsiteX61" fmla="*/ 225637 w 561975"/>
                  <a:gd name="connsiteY61" fmla="*/ 1545178 h 1568728"/>
                  <a:gd name="connsiteX62" fmla="*/ 222372 w 561975"/>
                  <a:gd name="connsiteY62" fmla="*/ 1552051 h 1568728"/>
                  <a:gd name="connsiteX63" fmla="*/ 204412 w 561975"/>
                  <a:gd name="connsiteY63" fmla="*/ 1546160 h 1568728"/>
                  <a:gd name="connsiteX64" fmla="*/ 48981 w 561975"/>
                  <a:gd name="connsiteY64" fmla="*/ 1552051 h 1568728"/>
                  <a:gd name="connsiteX65" fmla="*/ 45715 w 561975"/>
                  <a:gd name="connsiteY65" fmla="*/ 1543214 h 1568728"/>
                  <a:gd name="connsiteX66" fmla="*/ 49307 w 561975"/>
                  <a:gd name="connsiteY66" fmla="*/ 1523903 h 1568728"/>
                  <a:gd name="connsiteX67" fmla="*/ 0 w 561975"/>
                  <a:gd name="connsiteY67" fmla="*/ 1523576 h 1568728"/>
                  <a:gd name="connsiteX68" fmla="*/ 3265 w 561975"/>
                  <a:gd name="connsiteY68" fmla="*/ 860788 h 1568728"/>
                  <a:gd name="connsiteX69" fmla="*/ 5878 w 561975"/>
                  <a:gd name="connsiteY69" fmla="*/ 844750 h 1568728"/>
                  <a:gd name="connsiteX70" fmla="*/ 43430 w 561975"/>
                  <a:gd name="connsiteY70" fmla="*/ 805147 h 1568728"/>
                  <a:gd name="connsiteX71" fmla="*/ 43430 w 561975"/>
                  <a:gd name="connsiteY71" fmla="*/ 571126 h 1568728"/>
                  <a:gd name="connsiteX72" fmla="*/ 60409 w 561975"/>
                  <a:gd name="connsiteY72" fmla="*/ 519412 h 1568728"/>
                  <a:gd name="connsiteX73" fmla="*/ 61267 w 561975"/>
                  <a:gd name="connsiteY73" fmla="*/ 411443 h 1568728"/>
                  <a:gd name="connsiteX74" fmla="*/ 60422 w 561975"/>
                  <a:gd name="connsiteY74" fmla="*/ 308157 h 1568728"/>
                  <a:gd name="connsiteX75" fmla="*/ 59796 w 561975"/>
                  <a:gd name="connsiteY75" fmla="*/ 305879 h 1568728"/>
                  <a:gd name="connsiteX76" fmla="*/ 3008 w 561975"/>
                  <a:gd name="connsiteY76" fmla="*/ 260357 h 1568728"/>
                  <a:gd name="connsiteX77" fmla="*/ 2023 w 561975"/>
                  <a:gd name="connsiteY77" fmla="*/ 130670 h 1568728"/>
                  <a:gd name="connsiteX78" fmla="*/ 4649 w 561975"/>
                  <a:gd name="connsiteY78" fmla="*/ 0 h 1568728"/>
                  <a:gd name="connsiteX0" fmla="*/ 332268 w 561975"/>
                  <a:gd name="connsiteY0" fmla="*/ 767912 h 1568728"/>
                  <a:gd name="connsiteX1" fmla="*/ 354806 w 561975"/>
                  <a:gd name="connsiteY1" fmla="*/ 793410 h 1568728"/>
                  <a:gd name="connsiteX2" fmla="*/ 490639 w 561975"/>
                  <a:gd name="connsiteY2" fmla="*/ 810326 h 1568728"/>
                  <a:gd name="connsiteX3" fmla="*/ 501342 w 561975"/>
                  <a:gd name="connsiteY3" fmla="*/ 803835 h 1568728"/>
                  <a:gd name="connsiteX4" fmla="*/ 491433 w 561975"/>
                  <a:gd name="connsiteY4" fmla="*/ 809798 h 1568728"/>
                  <a:gd name="connsiteX5" fmla="*/ 354509 w 561975"/>
                  <a:gd name="connsiteY5" fmla="*/ 792879 h 1568728"/>
                  <a:gd name="connsiteX6" fmla="*/ 332268 w 561975"/>
                  <a:gd name="connsiteY6" fmla="*/ 767912 h 1568728"/>
                  <a:gd name="connsiteX7" fmla="*/ 4649 w 561975"/>
                  <a:gd name="connsiteY7" fmla="*/ 0 h 1568728"/>
                  <a:gd name="connsiteX8" fmla="*/ 205214 w 561975"/>
                  <a:gd name="connsiteY8" fmla="*/ 328 h 1568728"/>
                  <a:gd name="connsiteX9" fmla="*/ 213092 w 561975"/>
                  <a:gd name="connsiteY9" fmla="*/ 3930 h 1568728"/>
                  <a:gd name="connsiteX10" fmla="*/ 238039 w 561975"/>
                  <a:gd name="connsiteY10" fmla="*/ 17030 h 1568728"/>
                  <a:gd name="connsiteX11" fmla="*/ 274476 w 561975"/>
                  <a:gd name="connsiteY11" fmla="*/ 16702 h 1568728"/>
                  <a:gd name="connsiteX12" fmla="*/ 335531 w 561975"/>
                  <a:gd name="connsiteY12" fmla="*/ 983 h 1568728"/>
                  <a:gd name="connsiteX13" fmla="*/ 557433 w 561975"/>
                  <a:gd name="connsiteY13" fmla="*/ 328 h 1568728"/>
                  <a:gd name="connsiteX14" fmla="*/ 560059 w 561975"/>
                  <a:gd name="connsiteY14" fmla="*/ 92026 h 1568728"/>
                  <a:gd name="connsiteX15" fmla="*/ 560059 w 561975"/>
                  <a:gd name="connsiteY15" fmla="*/ 369085 h 1568728"/>
                  <a:gd name="connsiteX16" fmla="*/ 560387 w 561975"/>
                  <a:gd name="connsiteY16" fmla="*/ 743410 h 1568728"/>
                  <a:gd name="connsiteX17" fmla="*/ 555135 w 561975"/>
                  <a:gd name="connsiteY17" fmla="*/ 730638 h 1568728"/>
                  <a:gd name="connsiteX18" fmla="*/ 553959 w 561975"/>
                  <a:gd name="connsiteY18" fmla="*/ 734127 h 1568728"/>
                  <a:gd name="connsiteX19" fmla="*/ 554363 w 561975"/>
                  <a:gd name="connsiteY19" fmla="*/ 743707 h 1568728"/>
                  <a:gd name="connsiteX20" fmla="*/ 559044 w 561975"/>
                  <a:gd name="connsiteY20" fmla="*/ 743952 h 1568728"/>
                  <a:gd name="connsiteX21" fmla="*/ 561975 w 561975"/>
                  <a:gd name="connsiteY21" fmla="*/ 1534676 h 1568728"/>
                  <a:gd name="connsiteX22" fmla="*/ 514106 w 561975"/>
                  <a:gd name="connsiteY22" fmla="*/ 1535986 h 1568728"/>
                  <a:gd name="connsiteX23" fmla="*/ 519316 w 561975"/>
                  <a:gd name="connsiteY23" fmla="*/ 1562835 h 1568728"/>
                  <a:gd name="connsiteX24" fmla="*/ 517037 w 561975"/>
                  <a:gd name="connsiteY24" fmla="*/ 1568728 h 1568728"/>
                  <a:gd name="connsiteX25" fmla="*/ 499452 w 561975"/>
                  <a:gd name="connsiteY25" fmla="*/ 1558906 h 1568728"/>
                  <a:gd name="connsiteX26" fmla="*/ 477308 w 561975"/>
                  <a:gd name="connsiteY26" fmla="*/ 1556286 h 1568728"/>
                  <a:gd name="connsiteX27" fmla="*/ 429765 w 561975"/>
                  <a:gd name="connsiteY27" fmla="*/ 1554322 h 1568728"/>
                  <a:gd name="connsiteX28" fmla="*/ 339562 w 561975"/>
                  <a:gd name="connsiteY28" fmla="*/ 1565781 h 1568728"/>
                  <a:gd name="connsiteX29" fmla="*/ 336957 w 561975"/>
                  <a:gd name="connsiteY29" fmla="*/ 1559560 h 1568728"/>
                  <a:gd name="connsiteX30" fmla="*/ 341516 w 561975"/>
                  <a:gd name="connsiteY30" fmla="*/ 1536313 h 1568728"/>
                  <a:gd name="connsiteX31" fmla="*/ 316767 w 561975"/>
                  <a:gd name="connsiteY31" fmla="*/ 1535986 h 1568728"/>
                  <a:gd name="connsiteX32" fmla="*/ 313185 w 561975"/>
                  <a:gd name="connsiteY32" fmla="*/ 815985 h 1568728"/>
                  <a:gd name="connsiteX33" fmla="*/ 314488 w 561975"/>
                  <a:gd name="connsiteY33" fmla="*/ 578932 h 1568728"/>
                  <a:gd name="connsiteX34" fmla="*/ 316354 w 561975"/>
                  <a:gd name="connsiteY34" fmla="*/ 558423 h 1568728"/>
                  <a:gd name="connsiteX35" fmla="*/ 316329 w 561975"/>
                  <a:gd name="connsiteY35" fmla="*/ 551501 h 1568728"/>
                  <a:gd name="connsiteX36" fmla="*/ 316621 w 561975"/>
                  <a:gd name="connsiteY36" fmla="*/ 548316 h 1568728"/>
                  <a:gd name="connsiteX37" fmla="*/ 316865 w 561975"/>
                  <a:gd name="connsiteY37" fmla="*/ 533708 h 1568728"/>
                  <a:gd name="connsiteX38" fmla="*/ 316513 w 561975"/>
                  <a:gd name="connsiteY38" fmla="*/ 435902 h 1568728"/>
                  <a:gd name="connsiteX39" fmla="*/ 315836 w 561975"/>
                  <a:gd name="connsiteY39" fmla="*/ 415589 h 1568728"/>
                  <a:gd name="connsiteX40" fmla="*/ 316329 w 561975"/>
                  <a:gd name="connsiteY40" fmla="*/ 551501 h 1568728"/>
                  <a:gd name="connsiteX41" fmla="*/ 313867 w 561975"/>
                  <a:gd name="connsiteY41" fmla="*/ 578353 h 1568728"/>
                  <a:gd name="connsiteX42" fmla="*/ 312882 w 561975"/>
                  <a:gd name="connsiteY42" fmla="*/ 576061 h 1568728"/>
                  <a:gd name="connsiteX43" fmla="*/ 312225 w 561975"/>
                  <a:gd name="connsiteY43" fmla="*/ 573769 h 1568728"/>
                  <a:gd name="connsiteX44" fmla="*/ 311241 w 561975"/>
                  <a:gd name="connsiteY44" fmla="*/ 568856 h 1568728"/>
                  <a:gd name="connsiteX45" fmla="*/ 310912 w 561975"/>
                  <a:gd name="connsiteY45" fmla="*/ 557721 h 1568728"/>
                  <a:gd name="connsiteX46" fmla="*/ 310912 w 561975"/>
                  <a:gd name="connsiteY46" fmla="*/ 421812 h 1568728"/>
                  <a:gd name="connsiteX47" fmla="*/ 309599 w 561975"/>
                  <a:gd name="connsiteY47" fmla="*/ 264615 h 1568728"/>
                  <a:gd name="connsiteX48" fmla="*/ 253796 w 561975"/>
                  <a:gd name="connsiteY48" fmla="*/ 265270 h 1568728"/>
                  <a:gd name="connsiteX49" fmla="*/ 251498 w 561975"/>
                  <a:gd name="connsiteY49" fmla="*/ 565909 h 1568728"/>
                  <a:gd name="connsiteX50" fmla="*/ 248544 w 561975"/>
                  <a:gd name="connsiteY50" fmla="*/ 862290 h 1568728"/>
                  <a:gd name="connsiteX51" fmla="*/ 246574 w 561975"/>
                  <a:gd name="connsiteY51" fmla="*/ 697561 h 1568728"/>
                  <a:gd name="connsiteX52" fmla="*/ 246193 w 561975"/>
                  <a:gd name="connsiteY52" fmla="*/ 699276 h 1568728"/>
                  <a:gd name="connsiteX53" fmla="*/ 245734 w 561975"/>
                  <a:gd name="connsiteY53" fmla="*/ 733647 h 1568728"/>
                  <a:gd name="connsiteX54" fmla="*/ 248168 w 561975"/>
                  <a:gd name="connsiteY54" fmla="*/ 862752 h 1568728"/>
                  <a:gd name="connsiteX55" fmla="*/ 247515 w 561975"/>
                  <a:gd name="connsiteY55" fmla="*/ 1361888 h 1568728"/>
                  <a:gd name="connsiteX56" fmla="*/ 245882 w 561975"/>
                  <a:gd name="connsiteY56" fmla="*/ 1524558 h 1568728"/>
                  <a:gd name="connsiteX57" fmla="*/ 221719 w 561975"/>
                  <a:gd name="connsiteY57" fmla="*/ 1524885 h 1568728"/>
                  <a:gd name="connsiteX58" fmla="*/ 225637 w 561975"/>
                  <a:gd name="connsiteY58" fmla="*/ 1545178 h 1568728"/>
                  <a:gd name="connsiteX59" fmla="*/ 222372 w 561975"/>
                  <a:gd name="connsiteY59" fmla="*/ 1552051 h 1568728"/>
                  <a:gd name="connsiteX60" fmla="*/ 204412 w 561975"/>
                  <a:gd name="connsiteY60" fmla="*/ 1546160 h 1568728"/>
                  <a:gd name="connsiteX61" fmla="*/ 48981 w 561975"/>
                  <a:gd name="connsiteY61" fmla="*/ 1552051 h 1568728"/>
                  <a:gd name="connsiteX62" fmla="*/ 45715 w 561975"/>
                  <a:gd name="connsiteY62" fmla="*/ 1543214 h 1568728"/>
                  <a:gd name="connsiteX63" fmla="*/ 49307 w 561975"/>
                  <a:gd name="connsiteY63" fmla="*/ 1523903 h 1568728"/>
                  <a:gd name="connsiteX64" fmla="*/ 0 w 561975"/>
                  <a:gd name="connsiteY64" fmla="*/ 1523576 h 1568728"/>
                  <a:gd name="connsiteX65" fmla="*/ 3265 w 561975"/>
                  <a:gd name="connsiteY65" fmla="*/ 860788 h 1568728"/>
                  <a:gd name="connsiteX66" fmla="*/ 5878 w 561975"/>
                  <a:gd name="connsiteY66" fmla="*/ 844750 h 1568728"/>
                  <a:gd name="connsiteX67" fmla="*/ 43430 w 561975"/>
                  <a:gd name="connsiteY67" fmla="*/ 805147 h 1568728"/>
                  <a:gd name="connsiteX68" fmla="*/ 43430 w 561975"/>
                  <a:gd name="connsiteY68" fmla="*/ 571126 h 1568728"/>
                  <a:gd name="connsiteX69" fmla="*/ 60409 w 561975"/>
                  <a:gd name="connsiteY69" fmla="*/ 519412 h 1568728"/>
                  <a:gd name="connsiteX70" fmla="*/ 61267 w 561975"/>
                  <a:gd name="connsiteY70" fmla="*/ 411443 h 1568728"/>
                  <a:gd name="connsiteX71" fmla="*/ 60422 w 561975"/>
                  <a:gd name="connsiteY71" fmla="*/ 308157 h 1568728"/>
                  <a:gd name="connsiteX72" fmla="*/ 59796 w 561975"/>
                  <a:gd name="connsiteY72" fmla="*/ 305879 h 1568728"/>
                  <a:gd name="connsiteX73" fmla="*/ 3008 w 561975"/>
                  <a:gd name="connsiteY73" fmla="*/ 260357 h 1568728"/>
                  <a:gd name="connsiteX74" fmla="*/ 2023 w 561975"/>
                  <a:gd name="connsiteY74" fmla="*/ 130670 h 1568728"/>
                  <a:gd name="connsiteX75" fmla="*/ 4649 w 561975"/>
                  <a:gd name="connsiteY75" fmla="*/ 0 h 1568728"/>
                  <a:gd name="connsiteX0" fmla="*/ 332268 w 561975"/>
                  <a:gd name="connsiteY0" fmla="*/ 767912 h 1568728"/>
                  <a:gd name="connsiteX1" fmla="*/ 354806 w 561975"/>
                  <a:gd name="connsiteY1" fmla="*/ 793410 h 1568728"/>
                  <a:gd name="connsiteX2" fmla="*/ 490639 w 561975"/>
                  <a:gd name="connsiteY2" fmla="*/ 810326 h 1568728"/>
                  <a:gd name="connsiteX3" fmla="*/ 501342 w 561975"/>
                  <a:gd name="connsiteY3" fmla="*/ 803835 h 1568728"/>
                  <a:gd name="connsiteX4" fmla="*/ 354509 w 561975"/>
                  <a:gd name="connsiteY4" fmla="*/ 792879 h 1568728"/>
                  <a:gd name="connsiteX5" fmla="*/ 332268 w 561975"/>
                  <a:gd name="connsiteY5" fmla="*/ 767912 h 1568728"/>
                  <a:gd name="connsiteX6" fmla="*/ 4649 w 561975"/>
                  <a:gd name="connsiteY6" fmla="*/ 0 h 1568728"/>
                  <a:gd name="connsiteX7" fmla="*/ 205214 w 561975"/>
                  <a:gd name="connsiteY7" fmla="*/ 328 h 1568728"/>
                  <a:gd name="connsiteX8" fmla="*/ 213092 w 561975"/>
                  <a:gd name="connsiteY8" fmla="*/ 3930 h 1568728"/>
                  <a:gd name="connsiteX9" fmla="*/ 238039 w 561975"/>
                  <a:gd name="connsiteY9" fmla="*/ 17030 h 1568728"/>
                  <a:gd name="connsiteX10" fmla="*/ 274476 w 561975"/>
                  <a:gd name="connsiteY10" fmla="*/ 16702 h 1568728"/>
                  <a:gd name="connsiteX11" fmla="*/ 335531 w 561975"/>
                  <a:gd name="connsiteY11" fmla="*/ 983 h 1568728"/>
                  <a:gd name="connsiteX12" fmla="*/ 557433 w 561975"/>
                  <a:gd name="connsiteY12" fmla="*/ 328 h 1568728"/>
                  <a:gd name="connsiteX13" fmla="*/ 560059 w 561975"/>
                  <a:gd name="connsiteY13" fmla="*/ 92026 h 1568728"/>
                  <a:gd name="connsiteX14" fmla="*/ 560059 w 561975"/>
                  <a:gd name="connsiteY14" fmla="*/ 369085 h 1568728"/>
                  <a:gd name="connsiteX15" fmla="*/ 560387 w 561975"/>
                  <a:gd name="connsiteY15" fmla="*/ 743410 h 1568728"/>
                  <a:gd name="connsiteX16" fmla="*/ 555135 w 561975"/>
                  <a:gd name="connsiteY16" fmla="*/ 730638 h 1568728"/>
                  <a:gd name="connsiteX17" fmla="*/ 553959 w 561975"/>
                  <a:gd name="connsiteY17" fmla="*/ 734127 h 1568728"/>
                  <a:gd name="connsiteX18" fmla="*/ 554363 w 561975"/>
                  <a:gd name="connsiteY18" fmla="*/ 743707 h 1568728"/>
                  <a:gd name="connsiteX19" fmla="*/ 559044 w 561975"/>
                  <a:gd name="connsiteY19" fmla="*/ 743952 h 1568728"/>
                  <a:gd name="connsiteX20" fmla="*/ 561975 w 561975"/>
                  <a:gd name="connsiteY20" fmla="*/ 1534676 h 1568728"/>
                  <a:gd name="connsiteX21" fmla="*/ 514106 w 561975"/>
                  <a:gd name="connsiteY21" fmla="*/ 1535986 h 1568728"/>
                  <a:gd name="connsiteX22" fmla="*/ 519316 w 561975"/>
                  <a:gd name="connsiteY22" fmla="*/ 1562835 h 1568728"/>
                  <a:gd name="connsiteX23" fmla="*/ 517037 w 561975"/>
                  <a:gd name="connsiteY23" fmla="*/ 1568728 h 1568728"/>
                  <a:gd name="connsiteX24" fmla="*/ 499452 w 561975"/>
                  <a:gd name="connsiteY24" fmla="*/ 1558906 h 1568728"/>
                  <a:gd name="connsiteX25" fmla="*/ 477308 w 561975"/>
                  <a:gd name="connsiteY25" fmla="*/ 1556286 h 1568728"/>
                  <a:gd name="connsiteX26" fmla="*/ 429765 w 561975"/>
                  <a:gd name="connsiteY26" fmla="*/ 1554322 h 1568728"/>
                  <a:gd name="connsiteX27" fmla="*/ 339562 w 561975"/>
                  <a:gd name="connsiteY27" fmla="*/ 1565781 h 1568728"/>
                  <a:gd name="connsiteX28" fmla="*/ 336957 w 561975"/>
                  <a:gd name="connsiteY28" fmla="*/ 1559560 h 1568728"/>
                  <a:gd name="connsiteX29" fmla="*/ 341516 w 561975"/>
                  <a:gd name="connsiteY29" fmla="*/ 1536313 h 1568728"/>
                  <a:gd name="connsiteX30" fmla="*/ 316767 w 561975"/>
                  <a:gd name="connsiteY30" fmla="*/ 1535986 h 1568728"/>
                  <a:gd name="connsiteX31" fmla="*/ 313185 w 561975"/>
                  <a:gd name="connsiteY31" fmla="*/ 815985 h 1568728"/>
                  <a:gd name="connsiteX32" fmla="*/ 314488 w 561975"/>
                  <a:gd name="connsiteY32" fmla="*/ 578932 h 1568728"/>
                  <a:gd name="connsiteX33" fmla="*/ 316354 w 561975"/>
                  <a:gd name="connsiteY33" fmla="*/ 558423 h 1568728"/>
                  <a:gd name="connsiteX34" fmla="*/ 316329 w 561975"/>
                  <a:gd name="connsiteY34" fmla="*/ 551501 h 1568728"/>
                  <a:gd name="connsiteX35" fmla="*/ 316621 w 561975"/>
                  <a:gd name="connsiteY35" fmla="*/ 548316 h 1568728"/>
                  <a:gd name="connsiteX36" fmla="*/ 316865 w 561975"/>
                  <a:gd name="connsiteY36" fmla="*/ 533708 h 1568728"/>
                  <a:gd name="connsiteX37" fmla="*/ 316513 w 561975"/>
                  <a:gd name="connsiteY37" fmla="*/ 435902 h 1568728"/>
                  <a:gd name="connsiteX38" fmla="*/ 315836 w 561975"/>
                  <a:gd name="connsiteY38" fmla="*/ 415589 h 1568728"/>
                  <a:gd name="connsiteX39" fmla="*/ 316329 w 561975"/>
                  <a:gd name="connsiteY39" fmla="*/ 551501 h 1568728"/>
                  <a:gd name="connsiteX40" fmla="*/ 313867 w 561975"/>
                  <a:gd name="connsiteY40" fmla="*/ 578353 h 1568728"/>
                  <a:gd name="connsiteX41" fmla="*/ 312882 w 561975"/>
                  <a:gd name="connsiteY41" fmla="*/ 576061 h 1568728"/>
                  <a:gd name="connsiteX42" fmla="*/ 312225 w 561975"/>
                  <a:gd name="connsiteY42" fmla="*/ 573769 h 1568728"/>
                  <a:gd name="connsiteX43" fmla="*/ 311241 w 561975"/>
                  <a:gd name="connsiteY43" fmla="*/ 568856 h 1568728"/>
                  <a:gd name="connsiteX44" fmla="*/ 310912 w 561975"/>
                  <a:gd name="connsiteY44" fmla="*/ 557721 h 1568728"/>
                  <a:gd name="connsiteX45" fmla="*/ 310912 w 561975"/>
                  <a:gd name="connsiteY45" fmla="*/ 421812 h 1568728"/>
                  <a:gd name="connsiteX46" fmla="*/ 309599 w 561975"/>
                  <a:gd name="connsiteY46" fmla="*/ 264615 h 1568728"/>
                  <a:gd name="connsiteX47" fmla="*/ 253796 w 561975"/>
                  <a:gd name="connsiteY47" fmla="*/ 265270 h 1568728"/>
                  <a:gd name="connsiteX48" fmla="*/ 251498 w 561975"/>
                  <a:gd name="connsiteY48" fmla="*/ 565909 h 1568728"/>
                  <a:gd name="connsiteX49" fmla="*/ 248544 w 561975"/>
                  <a:gd name="connsiteY49" fmla="*/ 862290 h 1568728"/>
                  <a:gd name="connsiteX50" fmla="*/ 246574 w 561975"/>
                  <a:gd name="connsiteY50" fmla="*/ 697561 h 1568728"/>
                  <a:gd name="connsiteX51" fmla="*/ 246193 w 561975"/>
                  <a:gd name="connsiteY51" fmla="*/ 699276 h 1568728"/>
                  <a:gd name="connsiteX52" fmla="*/ 245734 w 561975"/>
                  <a:gd name="connsiteY52" fmla="*/ 733647 h 1568728"/>
                  <a:gd name="connsiteX53" fmla="*/ 248168 w 561975"/>
                  <a:gd name="connsiteY53" fmla="*/ 862752 h 1568728"/>
                  <a:gd name="connsiteX54" fmla="*/ 247515 w 561975"/>
                  <a:gd name="connsiteY54" fmla="*/ 1361888 h 1568728"/>
                  <a:gd name="connsiteX55" fmla="*/ 245882 w 561975"/>
                  <a:gd name="connsiteY55" fmla="*/ 1524558 h 1568728"/>
                  <a:gd name="connsiteX56" fmla="*/ 221719 w 561975"/>
                  <a:gd name="connsiteY56" fmla="*/ 1524885 h 1568728"/>
                  <a:gd name="connsiteX57" fmla="*/ 225637 w 561975"/>
                  <a:gd name="connsiteY57" fmla="*/ 1545178 h 1568728"/>
                  <a:gd name="connsiteX58" fmla="*/ 222372 w 561975"/>
                  <a:gd name="connsiteY58" fmla="*/ 1552051 h 1568728"/>
                  <a:gd name="connsiteX59" fmla="*/ 204412 w 561975"/>
                  <a:gd name="connsiteY59" fmla="*/ 1546160 h 1568728"/>
                  <a:gd name="connsiteX60" fmla="*/ 48981 w 561975"/>
                  <a:gd name="connsiteY60" fmla="*/ 1552051 h 1568728"/>
                  <a:gd name="connsiteX61" fmla="*/ 45715 w 561975"/>
                  <a:gd name="connsiteY61" fmla="*/ 1543214 h 1568728"/>
                  <a:gd name="connsiteX62" fmla="*/ 49307 w 561975"/>
                  <a:gd name="connsiteY62" fmla="*/ 1523903 h 1568728"/>
                  <a:gd name="connsiteX63" fmla="*/ 0 w 561975"/>
                  <a:gd name="connsiteY63" fmla="*/ 1523576 h 1568728"/>
                  <a:gd name="connsiteX64" fmla="*/ 3265 w 561975"/>
                  <a:gd name="connsiteY64" fmla="*/ 860788 h 1568728"/>
                  <a:gd name="connsiteX65" fmla="*/ 5878 w 561975"/>
                  <a:gd name="connsiteY65" fmla="*/ 844750 h 1568728"/>
                  <a:gd name="connsiteX66" fmla="*/ 43430 w 561975"/>
                  <a:gd name="connsiteY66" fmla="*/ 805147 h 1568728"/>
                  <a:gd name="connsiteX67" fmla="*/ 43430 w 561975"/>
                  <a:gd name="connsiteY67" fmla="*/ 571126 h 1568728"/>
                  <a:gd name="connsiteX68" fmla="*/ 60409 w 561975"/>
                  <a:gd name="connsiteY68" fmla="*/ 519412 h 1568728"/>
                  <a:gd name="connsiteX69" fmla="*/ 61267 w 561975"/>
                  <a:gd name="connsiteY69" fmla="*/ 411443 h 1568728"/>
                  <a:gd name="connsiteX70" fmla="*/ 60422 w 561975"/>
                  <a:gd name="connsiteY70" fmla="*/ 308157 h 1568728"/>
                  <a:gd name="connsiteX71" fmla="*/ 59796 w 561975"/>
                  <a:gd name="connsiteY71" fmla="*/ 305879 h 1568728"/>
                  <a:gd name="connsiteX72" fmla="*/ 3008 w 561975"/>
                  <a:gd name="connsiteY72" fmla="*/ 260357 h 1568728"/>
                  <a:gd name="connsiteX73" fmla="*/ 2023 w 561975"/>
                  <a:gd name="connsiteY73" fmla="*/ 130670 h 1568728"/>
                  <a:gd name="connsiteX74" fmla="*/ 4649 w 561975"/>
                  <a:gd name="connsiteY74" fmla="*/ 0 h 1568728"/>
                  <a:gd name="connsiteX0" fmla="*/ 332268 w 561975"/>
                  <a:gd name="connsiteY0" fmla="*/ 767912 h 1568728"/>
                  <a:gd name="connsiteX1" fmla="*/ 354806 w 561975"/>
                  <a:gd name="connsiteY1" fmla="*/ 793410 h 1568728"/>
                  <a:gd name="connsiteX2" fmla="*/ 490639 w 561975"/>
                  <a:gd name="connsiteY2" fmla="*/ 810326 h 1568728"/>
                  <a:gd name="connsiteX3" fmla="*/ 354509 w 561975"/>
                  <a:gd name="connsiteY3" fmla="*/ 792879 h 1568728"/>
                  <a:gd name="connsiteX4" fmla="*/ 332268 w 561975"/>
                  <a:gd name="connsiteY4" fmla="*/ 767912 h 1568728"/>
                  <a:gd name="connsiteX5" fmla="*/ 4649 w 561975"/>
                  <a:gd name="connsiteY5" fmla="*/ 0 h 1568728"/>
                  <a:gd name="connsiteX6" fmla="*/ 205214 w 561975"/>
                  <a:gd name="connsiteY6" fmla="*/ 328 h 1568728"/>
                  <a:gd name="connsiteX7" fmla="*/ 213092 w 561975"/>
                  <a:gd name="connsiteY7" fmla="*/ 3930 h 1568728"/>
                  <a:gd name="connsiteX8" fmla="*/ 238039 w 561975"/>
                  <a:gd name="connsiteY8" fmla="*/ 17030 h 1568728"/>
                  <a:gd name="connsiteX9" fmla="*/ 274476 w 561975"/>
                  <a:gd name="connsiteY9" fmla="*/ 16702 h 1568728"/>
                  <a:gd name="connsiteX10" fmla="*/ 335531 w 561975"/>
                  <a:gd name="connsiteY10" fmla="*/ 983 h 1568728"/>
                  <a:gd name="connsiteX11" fmla="*/ 557433 w 561975"/>
                  <a:gd name="connsiteY11" fmla="*/ 328 h 1568728"/>
                  <a:gd name="connsiteX12" fmla="*/ 560059 w 561975"/>
                  <a:gd name="connsiteY12" fmla="*/ 92026 h 1568728"/>
                  <a:gd name="connsiteX13" fmla="*/ 560059 w 561975"/>
                  <a:gd name="connsiteY13" fmla="*/ 369085 h 1568728"/>
                  <a:gd name="connsiteX14" fmla="*/ 560387 w 561975"/>
                  <a:gd name="connsiteY14" fmla="*/ 743410 h 1568728"/>
                  <a:gd name="connsiteX15" fmla="*/ 555135 w 561975"/>
                  <a:gd name="connsiteY15" fmla="*/ 730638 h 1568728"/>
                  <a:gd name="connsiteX16" fmla="*/ 553959 w 561975"/>
                  <a:gd name="connsiteY16" fmla="*/ 734127 h 1568728"/>
                  <a:gd name="connsiteX17" fmla="*/ 554363 w 561975"/>
                  <a:gd name="connsiteY17" fmla="*/ 743707 h 1568728"/>
                  <a:gd name="connsiteX18" fmla="*/ 559044 w 561975"/>
                  <a:gd name="connsiteY18" fmla="*/ 743952 h 1568728"/>
                  <a:gd name="connsiteX19" fmla="*/ 561975 w 561975"/>
                  <a:gd name="connsiteY19" fmla="*/ 1534676 h 1568728"/>
                  <a:gd name="connsiteX20" fmla="*/ 514106 w 561975"/>
                  <a:gd name="connsiteY20" fmla="*/ 1535986 h 1568728"/>
                  <a:gd name="connsiteX21" fmla="*/ 519316 w 561975"/>
                  <a:gd name="connsiteY21" fmla="*/ 1562835 h 1568728"/>
                  <a:gd name="connsiteX22" fmla="*/ 517037 w 561975"/>
                  <a:gd name="connsiteY22" fmla="*/ 1568728 h 1568728"/>
                  <a:gd name="connsiteX23" fmla="*/ 499452 w 561975"/>
                  <a:gd name="connsiteY23" fmla="*/ 1558906 h 1568728"/>
                  <a:gd name="connsiteX24" fmla="*/ 477308 w 561975"/>
                  <a:gd name="connsiteY24" fmla="*/ 1556286 h 1568728"/>
                  <a:gd name="connsiteX25" fmla="*/ 429765 w 561975"/>
                  <a:gd name="connsiteY25" fmla="*/ 1554322 h 1568728"/>
                  <a:gd name="connsiteX26" fmla="*/ 339562 w 561975"/>
                  <a:gd name="connsiteY26" fmla="*/ 1565781 h 1568728"/>
                  <a:gd name="connsiteX27" fmla="*/ 336957 w 561975"/>
                  <a:gd name="connsiteY27" fmla="*/ 1559560 h 1568728"/>
                  <a:gd name="connsiteX28" fmla="*/ 341516 w 561975"/>
                  <a:gd name="connsiteY28" fmla="*/ 1536313 h 1568728"/>
                  <a:gd name="connsiteX29" fmla="*/ 316767 w 561975"/>
                  <a:gd name="connsiteY29" fmla="*/ 1535986 h 1568728"/>
                  <a:gd name="connsiteX30" fmla="*/ 313185 w 561975"/>
                  <a:gd name="connsiteY30" fmla="*/ 815985 h 1568728"/>
                  <a:gd name="connsiteX31" fmla="*/ 314488 w 561975"/>
                  <a:gd name="connsiteY31" fmla="*/ 578932 h 1568728"/>
                  <a:gd name="connsiteX32" fmla="*/ 316354 w 561975"/>
                  <a:gd name="connsiteY32" fmla="*/ 558423 h 1568728"/>
                  <a:gd name="connsiteX33" fmla="*/ 316329 w 561975"/>
                  <a:gd name="connsiteY33" fmla="*/ 551501 h 1568728"/>
                  <a:gd name="connsiteX34" fmla="*/ 316621 w 561975"/>
                  <a:gd name="connsiteY34" fmla="*/ 548316 h 1568728"/>
                  <a:gd name="connsiteX35" fmla="*/ 316865 w 561975"/>
                  <a:gd name="connsiteY35" fmla="*/ 533708 h 1568728"/>
                  <a:gd name="connsiteX36" fmla="*/ 316513 w 561975"/>
                  <a:gd name="connsiteY36" fmla="*/ 435902 h 1568728"/>
                  <a:gd name="connsiteX37" fmla="*/ 315836 w 561975"/>
                  <a:gd name="connsiteY37" fmla="*/ 415589 h 1568728"/>
                  <a:gd name="connsiteX38" fmla="*/ 316329 w 561975"/>
                  <a:gd name="connsiteY38" fmla="*/ 551501 h 1568728"/>
                  <a:gd name="connsiteX39" fmla="*/ 313867 w 561975"/>
                  <a:gd name="connsiteY39" fmla="*/ 578353 h 1568728"/>
                  <a:gd name="connsiteX40" fmla="*/ 312882 w 561975"/>
                  <a:gd name="connsiteY40" fmla="*/ 576061 h 1568728"/>
                  <a:gd name="connsiteX41" fmla="*/ 312225 w 561975"/>
                  <a:gd name="connsiteY41" fmla="*/ 573769 h 1568728"/>
                  <a:gd name="connsiteX42" fmla="*/ 311241 w 561975"/>
                  <a:gd name="connsiteY42" fmla="*/ 568856 h 1568728"/>
                  <a:gd name="connsiteX43" fmla="*/ 310912 w 561975"/>
                  <a:gd name="connsiteY43" fmla="*/ 557721 h 1568728"/>
                  <a:gd name="connsiteX44" fmla="*/ 310912 w 561975"/>
                  <a:gd name="connsiteY44" fmla="*/ 421812 h 1568728"/>
                  <a:gd name="connsiteX45" fmla="*/ 309599 w 561975"/>
                  <a:gd name="connsiteY45" fmla="*/ 264615 h 1568728"/>
                  <a:gd name="connsiteX46" fmla="*/ 253796 w 561975"/>
                  <a:gd name="connsiteY46" fmla="*/ 265270 h 1568728"/>
                  <a:gd name="connsiteX47" fmla="*/ 251498 w 561975"/>
                  <a:gd name="connsiteY47" fmla="*/ 565909 h 1568728"/>
                  <a:gd name="connsiteX48" fmla="*/ 248544 w 561975"/>
                  <a:gd name="connsiteY48" fmla="*/ 862290 h 1568728"/>
                  <a:gd name="connsiteX49" fmla="*/ 246574 w 561975"/>
                  <a:gd name="connsiteY49" fmla="*/ 697561 h 1568728"/>
                  <a:gd name="connsiteX50" fmla="*/ 246193 w 561975"/>
                  <a:gd name="connsiteY50" fmla="*/ 699276 h 1568728"/>
                  <a:gd name="connsiteX51" fmla="*/ 245734 w 561975"/>
                  <a:gd name="connsiteY51" fmla="*/ 733647 h 1568728"/>
                  <a:gd name="connsiteX52" fmla="*/ 248168 w 561975"/>
                  <a:gd name="connsiteY52" fmla="*/ 862752 h 1568728"/>
                  <a:gd name="connsiteX53" fmla="*/ 247515 w 561975"/>
                  <a:gd name="connsiteY53" fmla="*/ 1361888 h 1568728"/>
                  <a:gd name="connsiteX54" fmla="*/ 245882 w 561975"/>
                  <a:gd name="connsiteY54" fmla="*/ 1524558 h 1568728"/>
                  <a:gd name="connsiteX55" fmla="*/ 221719 w 561975"/>
                  <a:gd name="connsiteY55" fmla="*/ 1524885 h 1568728"/>
                  <a:gd name="connsiteX56" fmla="*/ 225637 w 561975"/>
                  <a:gd name="connsiteY56" fmla="*/ 1545178 h 1568728"/>
                  <a:gd name="connsiteX57" fmla="*/ 222372 w 561975"/>
                  <a:gd name="connsiteY57" fmla="*/ 1552051 h 1568728"/>
                  <a:gd name="connsiteX58" fmla="*/ 204412 w 561975"/>
                  <a:gd name="connsiteY58" fmla="*/ 1546160 h 1568728"/>
                  <a:gd name="connsiteX59" fmla="*/ 48981 w 561975"/>
                  <a:gd name="connsiteY59" fmla="*/ 1552051 h 1568728"/>
                  <a:gd name="connsiteX60" fmla="*/ 45715 w 561975"/>
                  <a:gd name="connsiteY60" fmla="*/ 1543214 h 1568728"/>
                  <a:gd name="connsiteX61" fmla="*/ 49307 w 561975"/>
                  <a:gd name="connsiteY61" fmla="*/ 1523903 h 1568728"/>
                  <a:gd name="connsiteX62" fmla="*/ 0 w 561975"/>
                  <a:gd name="connsiteY62" fmla="*/ 1523576 h 1568728"/>
                  <a:gd name="connsiteX63" fmla="*/ 3265 w 561975"/>
                  <a:gd name="connsiteY63" fmla="*/ 860788 h 1568728"/>
                  <a:gd name="connsiteX64" fmla="*/ 5878 w 561975"/>
                  <a:gd name="connsiteY64" fmla="*/ 844750 h 1568728"/>
                  <a:gd name="connsiteX65" fmla="*/ 43430 w 561975"/>
                  <a:gd name="connsiteY65" fmla="*/ 805147 h 1568728"/>
                  <a:gd name="connsiteX66" fmla="*/ 43430 w 561975"/>
                  <a:gd name="connsiteY66" fmla="*/ 571126 h 1568728"/>
                  <a:gd name="connsiteX67" fmla="*/ 60409 w 561975"/>
                  <a:gd name="connsiteY67" fmla="*/ 519412 h 1568728"/>
                  <a:gd name="connsiteX68" fmla="*/ 61267 w 561975"/>
                  <a:gd name="connsiteY68" fmla="*/ 411443 h 1568728"/>
                  <a:gd name="connsiteX69" fmla="*/ 60422 w 561975"/>
                  <a:gd name="connsiteY69" fmla="*/ 308157 h 1568728"/>
                  <a:gd name="connsiteX70" fmla="*/ 59796 w 561975"/>
                  <a:gd name="connsiteY70" fmla="*/ 305879 h 1568728"/>
                  <a:gd name="connsiteX71" fmla="*/ 3008 w 561975"/>
                  <a:gd name="connsiteY71" fmla="*/ 260357 h 1568728"/>
                  <a:gd name="connsiteX72" fmla="*/ 2023 w 561975"/>
                  <a:gd name="connsiteY72" fmla="*/ 130670 h 1568728"/>
                  <a:gd name="connsiteX73" fmla="*/ 4649 w 561975"/>
                  <a:gd name="connsiteY73" fmla="*/ 0 h 1568728"/>
                  <a:gd name="connsiteX0" fmla="*/ 332268 w 561975"/>
                  <a:gd name="connsiteY0" fmla="*/ 767912 h 1568728"/>
                  <a:gd name="connsiteX1" fmla="*/ 354806 w 561975"/>
                  <a:gd name="connsiteY1" fmla="*/ 793410 h 1568728"/>
                  <a:gd name="connsiteX2" fmla="*/ 354509 w 561975"/>
                  <a:gd name="connsiteY2" fmla="*/ 792879 h 1568728"/>
                  <a:gd name="connsiteX3" fmla="*/ 332268 w 561975"/>
                  <a:gd name="connsiteY3" fmla="*/ 767912 h 1568728"/>
                  <a:gd name="connsiteX4" fmla="*/ 4649 w 561975"/>
                  <a:gd name="connsiteY4" fmla="*/ 0 h 1568728"/>
                  <a:gd name="connsiteX5" fmla="*/ 205214 w 561975"/>
                  <a:gd name="connsiteY5" fmla="*/ 328 h 1568728"/>
                  <a:gd name="connsiteX6" fmla="*/ 213092 w 561975"/>
                  <a:gd name="connsiteY6" fmla="*/ 3930 h 1568728"/>
                  <a:gd name="connsiteX7" fmla="*/ 238039 w 561975"/>
                  <a:gd name="connsiteY7" fmla="*/ 17030 h 1568728"/>
                  <a:gd name="connsiteX8" fmla="*/ 274476 w 561975"/>
                  <a:gd name="connsiteY8" fmla="*/ 16702 h 1568728"/>
                  <a:gd name="connsiteX9" fmla="*/ 335531 w 561975"/>
                  <a:gd name="connsiteY9" fmla="*/ 983 h 1568728"/>
                  <a:gd name="connsiteX10" fmla="*/ 557433 w 561975"/>
                  <a:gd name="connsiteY10" fmla="*/ 328 h 1568728"/>
                  <a:gd name="connsiteX11" fmla="*/ 560059 w 561975"/>
                  <a:gd name="connsiteY11" fmla="*/ 92026 h 1568728"/>
                  <a:gd name="connsiteX12" fmla="*/ 560059 w 561975"/>
                  <a:gd name="connsiteY12" fmla="*/ 369085 h 1568728"/>
                  <a:gd name="connsiteX13" fmla="*/ 560387 w 561975"/>
                  <a:gd name="connsiteY13" fmla="*/ 743410 h 1568728"/>
                  <a:gd name="connsiteX14" fmla="*/ 555135 w 561975"/>
                  <a:gd name="connsiteY14" fmla="*/ 730638 h 1568728"/>
                  <a:gd name="connsiteX15" fmla="*/ 553959 w 561975"/>
                  <a:gd name="connsiteY15" fmla="*/ 734127 h 1568728"/>
                  <a:gd name="connsiteX16" fmla="*/ 554363 w 561975"/>
                  <a:gd name="connsiteY16" fmla="*/ 743707 h 1568728"/>
                  <a:gd name="connsiteX17" fmla="*/ 559044 w 561975"/>
                  <a:gd name="connsiteY17" fmla="*/ 743952 h 1568728"/>
                  <a:gd name="connsiteX18" fmla="*/ 561975 w 561975"/>
                  <a:gd name="connsiteY18" fmla="*/ 1534676 h 1568728"/>
                  <a:gd name="connsiteX19" fmla="*/ 514106 w 561975"/>
                  <a:gd name="connsiteY19" fmla="*/ 1535986 h 1568728"/>
                  <a:gd name="connsiteX20" fmla="*/ 519316 w 561975"/>
                  <a:gd name="connsiteY20" fmla="*/ 1562835 h 1568728"/>
                  <a:gd name="connsiteX21" fmla="*/ 517037 w 561975"/>
                  <a:gd name="connsiteY21" fmla="*/ 1568728 h 1568728"/>
                  <a:gd name="connsiteX22" fmla="*/ 499452 w 561975"/>
                  <a:gd name="connsiteY22" fmla="*/ 1558906 h 1568728"/>
                  <a:gd name="connsiteX23" fmla="*/ 477308 w 561975"/>
                  <a:gd name="connsiteY23" fmla="*/ 1556286 h 1568728"/>
                  <a:gd name="connsiteX24" fmla="*/ 429765 w 561975"/>
                  <a:gd name="connsiteY24" fmla="*/ 1554322 h 1568728"/>
                  <a:gd name="connsiteX25" fmla="*/ 339562 w 561975"/>
                  <a:gd name="connsiteY25" fmla="*/ 1565781 h 1568728"/>
                  <a:gd name="connsiteX26" fmla="*/ 336957 w 561975"/>
                  <a:gd name="connsiteY26" fmla="*/ 1559560 h 1568728"/>
                  <a:gd name="connsiteX27" fmla="*/ 341516 w 561975"/>
                  <a:gd name="connsiteY27" fmla="*/ 1536313 h 1568728"/>
                  <a:gd name="connsiteX28" fmla="*/ 316767 w 561975"/>
                  <a:gd name="connsiteY28" fmla="*/ 1535986 h 1568728"/>
                  <a:gd name="connsiteX29" fmla="*/ 313185 w 561975"/>
                  <a:gd name="connsiteY29" fmla="*/ 815985 h 1568728"/>
                  <a:gd name="connsiteX30" fmla="*/ 314488 w 561975"/>
                  <a:gd name="connsiteY30" fmla="*/ 578932 h 1568728"/>
                  <a:gd name="connsiteX31" fmla="*/ 316354 w 561975"/>
                  <a:gd name="connsiteY31" fmla="*/ 558423 h 1568728"/>
                  <a:gd name="connsiteX32" fmla="*/ 316329 w 561975"/>
                  <a:gd name="connsiteY32" fmla="*/ 551501 h 1568728"/>
                  <a:gd name="connsiteX33" fmla="*/ 316621 w 561975"/>
                  <a:gd name="connsiteY33" fmla="*/ 548316 h 1568728"/>
                  <a:gd name="connsiteX34" fmla="*/ 316865 w 561975"/>
                  <a:gd name="connsiteY34" fmla="*/ 533708 h 1568728"/>
                  <a:gd name="connsiteX35" fmla="*/ 316513 w 561975"/>
                  <a:gd name="connsiteY35" fmla="*/ 435902 h 1568728"/>
                  <a:gd name="connsiteX36" fmla="*/ 315836 w 561975"/>
                  <a:gd name="connsiteY36" fmla="*/ 415589 h 1568728"/>
                  <a:gd name="connsiteX37" fmla="*/ 316329 w 561975"/>
                  <a:gd name="connsiteY37" fmla="*/ 551501 h 1568728"/>
                  <a:gd name="connsiteX38" fmla="*/ 313867 w 561975"/>
                  <a:gd name="connsiteY38" fmla="*/ 578353 h 1568728"/>
                  <a:gd name="connsiteX39" fmla="*/ 312882 w 561975"/>
                  <a:gd name="connsiteY39" fmla="*/ 576061 h 1568728"/>
                  <a:gd name="connsiteX40" fmla="*/ 312225 w 561975"/>
                  <a:gd name="connsiteY40" fmla="*/ 573769 h 1568728"/>
                  <a:gd name="connsiteX41" fmla="*/ 311241 w 561975"/>
                  <a:gd name="connsiteY41" fmla="*/ 568856 h 1568728"/>
                  <a:gd name="connsiteX42" fmla="*/ 310912 w 561975"/>
                  <a:gd name="connsiteY42" fmla="*/ 557721 h 1568728"/>
                  <a:gd name="connsiteX43" fmla="*/ 310912 w 561975"/>
                  <a:gd name="connsiteY43" fmla="*/ 421812 h 1568728"/>
                  <a:gd name="connsiteX44" fmla="*/ 309599 w 561975"/>
                  <a:gd name="connsiteY44" fmla="*/ 264615 h 1568728"/>
                  <a:gd name="connsiteX45" fmla="*/ 253796 w 561975"/>
                  <a:gd name="connsiteY45" fmla="*/ 265270 h 1568728"/>
                  <a:gd name="connsiteX46" fmla="*/ 251498 w 561975"/>
                  <a:gd name="connsiteY46" fmla="*/ 565909 h 1568728"/>
                  <a:gd name="connsiteX47" fmla="*/ 248544 w 561975"/>
                  <a:gd name="connsiteY47" fmla="*/ 862290 h 1568728"/>
                  <a:gd name="connsiteX48" fmla="*/ 246574 w 561975"/>
                  <a:gd name="connsiteY48" fmla="*/ 697561 h 1568728"/>
                  <a:gd name="connsiteX49" fmla="*/ 246193 w 561975"/>
                  <a:gd name="connsiteY49" fmla="*/ 699276 h 1568728"/>
                  <a:gd name="connsiteX50" fmla="*/ 245734 w 561975"/>
                  <a:gd name="connsiteY50" fmla="*/ 733647 h 1568728"/>
                  <a:gd name="connsiteX51" fmla="*/ 248168 w 561975"/>
                  <a:gd name="connsiteY51" fmla="*/ 862752 h 1568728"/>
                  <a:gd name="connsiteX52" fmla="*/ 247515 w 561975"/>
                  <a:gd name="connsiteY52" fmla="*/ 1361888 h 1568728"/>
                  <a:gd name="connsiteX53" fmla="*/ 245882 w 561975"/>
                  <a:gd name="connsiteY53" fmla="*/ 1524558 h 1568728"/>
                  <a:gd name="connsiteX54" fmla="*/ 221719 w 561975"/>
                  <a:gd name="connsiteY54" fmla="*/ 1524885 h 1568728"/>
                  <a:gd name="connsiteX55" fmla="*/ 225637 w 561975"/>
                  <a:gd name="connsiteY55" fmla="*/ 1545178 h 1568728"/>
                  <a:gd name="connsiteX56" fmla="*/ 222372 w 561975"/>
                  <a:gd name="connsiteY56" fmla="*/ 1552051 h 1568728"/>
                  <a:gd name="connsiteX57" fmla="*/ 204412 w 561975"/>
                  <a:gd name="connsiteY57" fmla="*/ 1546160 h 1568728"/>
                  <a:gd name="connsiteX58" fmla="*/ 48981 w 561975"/>
                  <a:gd name="connsiteY58" fmla="*/ 1552051 h 1568728"/>
                  <a:gd name="connsiteX59" fmla="*/ 45715 w 561975"/>
                  <a:gd name="connsiteY59" fmla="*/ 1543214 h 1568728"/>
                  <a:gd name="connsiteX60" fmla="*/ 49307 w 561975"/>
                  <a:gd name="connsiteY60" fmla="*/ 1523903 h 1568728"/>
                  <a:gd name="connsiteX61" fmla="*/ 0 w 561975"/>
                  <a:gd name="connsiteY61" fmla="*/ 1523576 h 1568728"/>
                  <a:gd name="connsiteX62" fmla="*/ 3265 w 561975"/>
                  <a:gd name="connsiteY62" fmla="*/ 860788 h 1568728"/>
                  <a:gd name="connsiteX63" fmla="*/ 5878 w 561975"/>
                  <a:gd name="connsiteY63" fmla="*/ 844750 h 1568728"/>
                  <a:gd name="connsiteX64" fmla="*/ 43430 w 561975"/>
                  <a:gd name="connsiteY64" fmla="*/ 805147 h 1568728"/>
                  <a:gd name="connsiteX65" fmla="*/ 43430 w 561975"/>
                  <a:gd name="connsiteY65" fmla="*/ 571126 h 1568728"/>
                  <a:gd name="connsiteX66" fmla="*/ 60409 w 561975"/>
                  <a:gd name="connsiteY66" fmla="*/ 519412 h 1568728"/>
                  <a:gd name="connsiteX67" fmla="*/ 61267 w 561975"/>
                  <a:gd name="connsiteY67" fmla="*/ 411443 h 1568728"/>
                  <a:gd name="connsiteX68" fmla="*/ 60422 w 561975"/>
                  <a:gd name="connsiteY68" fmla="*/ 308157 h 1568728"/>
                  <a:gd name="connsiteX69" fmla="*/ 59796 w 561975"/>
                  <a:gd name="connsiteY69" fmla="*/ 305879 h 1568728"/>
                  <a:gd name="connsiteX70" fmla="*/ 3008 w 561975"/>
                  <a:gd name="connsiteY70" fmla="*/ 260357 h 1568728"/>
                  <a:gd name="connsiteX71" fmla="*/ 2023 w 561975"/>
                  <a:gd name="connsiteY71" fmla="*/ 130670 h 1568728"/>
                  <a:gd name="connsiteX72" fmla="*/ 4649 w 561975"/>
                  <a:gd name="connsiteY72" fmla="*/ 0 h 1568728"/>
                  <a:gd name="connsiteX0" fmla="*/ 332268 w 561975"/>
                  <a:gd name="connsiteY0" fmla="*/ 767912 h 1568728"/>
                  <a:gd name="connsiteX1" fmla="*/ 354806 w 561975"/>
                  <a:gd name="connsiteY1" fmla="*/ 793410 h 1568728"/>
                  <a:gd name="connsiteX2" fmla="*/ 332268 w 561975"/>
                  <a:gd name="connsiteY2" fmla="*/ 767912 h 1568728"/>
                  <a:gd name="connsiteX3" fmla="*/ 4649 w 561975"/>
                  <a:gd name="connsiteY3" fmla="*/ 0 h 1568728"/>
                  <a:gd name="connsiteX4" fmla="*/ 205214 w 561975"/>
                  <a:gd name="connsiteY4" fmla="*/ 328 h 1568728"/>
                  <a:gd name="connsiteX5" fmla="*/ 213092 w 561975"/>
                  <a:gd name="connsiteY5" fmla="*/ 3930 h 1568728"/>
                  <a:gd name="connsiteX6" fmla="*/ 238039 w 561975"/>
                  <a:gd name="connsiteY6" fmla="*/ 17030 h 1568728"/>
                  <a:gd name="connsiteX7" fmla="*/ 274476 w 561975"/>
                  <a:gd name="connsiteY7" fmla="*/ 16702 h 1568728"/>
                  <a:gd name="connsiteX8" fmla="*/ 335531 w 561975"/>
                  <a:gd name="connsiteY8" fmla="*/ 983 h 1568728"/>
                  <a:gd name="connsiteX9" fmla="*/ 557433 w 561975"/>
                  <a:gd name="connsiteY9" fmla="*/ 328 h 1568728"/>
                  <a:gd name="connsiteX10" fmla="*/ 560059 w 561975"/>
                  <a:gd name="connsiteY10" fmla="*/ 92026 h 1568728"/>
                  <a:gd name="connsiteX11" fmla="*/ 560059 w 561975"/>
                  <a:gd name="connsiteY11" fmla="*/ 369085 h 1568728"/>
                  <a:gd name="connsiteX12" fmla="*/ 560387 w 561975"/>
                  <a:gd name="connsiteY12" fmla="*/ 743410 h 1568728"/>
                  <a:gd name="connsiteX13" fmla="*/ 555135 w 561975"/>
                  <a:gd name="connsiteY13" fmla="*/ 730638 h 1568728"/>
                  <a:gd name="connsiteX14" fmla="*/ 553959 w 561975"/>
                  <a:gd name="connsiteY14" fmla="*/ 734127 h 1568728"/>
                  <a:gd name="connsiteX15" fmla="*/ 554363 w 561975"/>
                  <a:gd name="connsiteY15" fmla="*/ 743707 h 1568728"/>
                  <a:gd name="connsiteX16" fmla="*/ 559044 w 561975"/>
                  <a:gd name="connsiteY16" fmla="*/ 743952 h 1568728"/>
                  <a:gd name="connsiteX17" fmla="*/ 561975 w 561975"/>
                  <a:gd name="connsiteY17" fmla="*/ 1534676 h 1568728"/>
                  <a:gd name="connsiteX18" fmla="*/ 514106 w 561975"/>
                  <a:gd name="connsiteY18" fmla="*/ 1535986 h 1568728"/>
                  <a:gd name="connsiteX19" fmla="*/ 519316 w 561975"/>
                  <a:gd name="connsiteY19" fmla="*/ 1562835 h 1568728"/>
                  <a:gd name="connsiteX20" fmla="*/ 517037 w 561975"/>
                  <a:gd name="connsiteY20" fmla="*/ 1568728 h 1568728"/>
                  <a:gd name="connsiteX21" fmla="*/ 499452 w 561975"/>
                  <a:gd name="connsiteY21" fmla="*/ 1558906 h 1568728"/>
                  <a:gd name="connsiteX22" fmla="*/ 477308 w 561975"/>
                  <a:gd name="connsiteY22" fmla="*/ 1556286 h 1568728"/>
                  <a:gd name="connsiteX23" fmla="*/ 429765 w 561975"/>
                  <a:gd name="connsiteY23" fmla="*/ 1554322 h 1568728"/>
                  <a:gd name="connsiteX24" fmla="*/ 339562 w 561975"/>
                  <a:gd name="connsiteY24" fmla="*/ 1565781 h 1568728"/>
                  <a:gd name="connsiteX25" fmla="*/ 336957 w 561975"/>
                  <a:gd name="connsiteY25" fmla="*/ 1559560 h 1568728"/>
                  <a:gd name="connsiteX26" fmla="*/ 341516 w 561975"/>
                  <a:gd name="connsiteY26" fmla="*/ 1536313 h 1568728"/>
                  <a:gd name="connsiteX27" fmla="*/ 316767 w 561975"/>
                  <a:gd name="connsiteY27" fmla="*/ 1535986 h 1568728"/>
                  <a:gd name="connsiteX28" fmla="*/ 313185 w 561975"/>
                  <a:gd name="connsiteY28" fmla="*/ 815985 h 1568728"/>
                  <a:gd name="connsiteX29" fmla="*/ 314488 w 561975"/>
                  <a:gd name="connsiteY29" fmla="*/ 578932 h 1568728"/>
                  <a:gd name="connsiteX30" fmla="*/ 316354 w 561975"/>
                  <a:gd name="connsiteY30" fmla="*/ 558423 h 1568728"/>
                  <a:gd name="connsiteX31" fmla="*/ 316329 w 561975"/>
                  <a:gd name="connsiteY31" fmla="*/ 551501 h 1568728"/>
                  <a:gd name="connsiteX32" fmla="*/ 316621 w 561975"/>
                  <a:gd name="connsiteY32" fmla="*/ 548316 h 1568728"/>
                  <a:gd name="connsiteX33" fmla="*/ 316865 w 561975"/>
                  <a:gd name="connsiteY33" fmla="*/ 533708 h 1568728"/>
                  <a:gd name="connsiteX34" fmla="*/ 316513 w 561975"/>
                  <a:gd name="connsiteY34" fmla="*/ 435902 h 1568728"/>
                  <a:gd name="connsiteX35" fmla="*/ 315836 w 561975"/>
                  <a:gd name="connsiteY35" fmla="*/ 415589 h 1568728"/>
                  <a:gd name="connsiteX36" fmla="*/ 316329 w 561975"/>
                  <a:gd name="connsiteY36" fmla="*/ 551501 h 1568728"/>
                  <a:gd name="connsiteX37" fmla="*/ 313867 w 561975"/>
                  <a:gd name="connsiteY37" fmla="*/ 578353 h 1568728"/>
                  <a:gd name="connsiteX38" fmla="*/ 312882 w 561975"/>
                  <a:gd name="connsiteY38" fmla="*/ 576061 h 1568728"/>
                  <a:gd name="connsiteX39" fmla="*/ 312225 w 561975"/>
                  <a:gd name="connsiteY39" fmla="*/ 573769 h 1568728"/>
                  <a:gd name="connsiteX40" fmla="*/ 311241 w 561975"/>
                  <a:gd name="connsiteY40" fmla="*/ 568856 h 1568728"/>
                  <a:gd name="connsiteX41" fmla="*/ 310912 w 561975"/>
                  <a:gd name="connsiteY41" fmla="*/ 557721 h 1568728"/>
                  <a:gd name="connsiteX42" fmla="*/ 310912 w 561975"/>
                  <a:gd name="connsiteY42" fmla="*/ 421812 h 1568728"/>
                  <a:gd name="connsiteX43" fmla="*/ 309599 w 561975"/>
                  <a:gd name="connsiteY43" fmla="*/ 264615 h 1568728"/>
                  <a:gd name="connsiteX44" fmla="*/ 253796 w 561975"/>
                  <a:gd name="connsiteY44" fmla="*/ 265270 h 1568728"/>
                  <a:gd name="connsiteX45" fmla="*/ 251498 w 561975"/>
                  <a:gd name="connsiteY45" fmla="*/ 565909 h 1568728"/>
                  <a:gd name="connsiteX46" fmla="*/ 248544 w 561975"/>
                  <a:gd name="connsiteY46" fmla="*/ 862290 h 1568728"/>
                  <a:gd name="connsiteX47" fmla="*/ 246574 w 561975"/>
                  <a:gd name="connsiteY47" fmla="*/ 697561 h 1568728"/>
                  <a:gd name="connsiteX48" fmla="*/ 246193 w 561975"/>
                  <a:gd name="connsiteY48" fmla="*/ 699276 h 1568728"/>
                  <a:gd name="connsiteX49" fmla="*/ 245734 w 561975"/>
                  <a:gd name="connsiteY49" fmla="*/ 733647 h 1568728"/>
                  <a:gd name="connsiteX50" fmla="*/ 248168 w 561975"/>
                  <a:gd name="connsiteY50" fmla="*/ 862752 h 1568728"/>
                  <a:gd name="connsiteX51" fmla="*/ 247515 w 561975"/>
                  <a:gd name="connsiteY51" fmla="*/ 1361888 h 1568728"/>
                  <a:gd name="connsiteX52" fmla="*/ 245882 w 561975"/>
                  <a:gd name="connsiteY52" fmla="*/ 1524558 h 1568728"/>
                  <a:gd name="connsiteX53" fmla="*/ 221719 w 561975"/>
                  <a:gd name="connsiteY53" fmla="*/ 1524885 h 1568728"/>
                  <a:gd name="connsiteX54" fmla="*/ 225637 w 561975"/>
                  <a:gd name="connsiteY54" fmla="*/ 1545178 h 1568728"/>
                  <a:gd name="connsiteX55" fmla="*/ 222372 w 561975"/>
                  <a:gd name="connsiteY55" fmla="*/ 1552051 h 1568728"/>
                  <a:gd name="connsiteX56" fmla="*/ 204412 w 561975"/>
                  <a:gd name="connsiteY56" fmla="*/ 1546160 h 1568728"/>
                  <a:gd name="connsiteX57" fmla="*/ 48981 w 561975"/>
                  <a:gd name="connsiteY57" fmla="*/ 1552051 h 1568728"/>
                  <a:gd name="connsiteX58" fmla="*/ 45715 w 561975"/>
                  <a:gd name="connsiteY58" fmla="*/ 1543214 h 1568728"/>
                  <a:gd name="connsiteX59" fmla="*/ 49307 w 561975"/>
                  <a:gd name="connsiteY59" fmla="*/ 1523903 h 1568728"/>
                  <a:gd name="connsiteX60" fmla="*/ 0 w 561975"/>
                  <a:gd name="connsiteY60" fmla="*/ 1523576 h 1568728"/>
                  <a:gd name="connsiteX61" fmla="*/ 3265 w 561975"/>
                  <a:gd name="connsiteY61" fmla="*/ 860788 h 1568728"/>
                  <a:gd name="connsiteX62" fmla="*/ 5878 w 561975"/>
                  <a:gd name="connsiteY62" fmla="*/ 844750 h 1568728"/>
                  <a:gd name="connsiteX63" fmla="*/ 43430 w 561975"/>
                  <a:gd name="connsiteY63" fmla="*/ 805147 h 1568728"/>
                  <a:gd name="connsiteX64" fmla="*/ 43430 w 561975"/>
                  <a:gd name="connsiteY64" fmla="*/ 571126 h 1568728"/>
                  <a:gd name="connsiteX65" fmla="*/ 60409 w 561975"/>
                  <a:gd name="connsiteY65" fmla="*/ 519412 h 1568728"/>
                  <a:gd name="connsiteX66" fmla="*/ 61267 w 561975"/>
                  <a:gd name="connsiteY66" fmla="*/ 411443 h 1568728"/>
                  <a:gd name="connsiteX67" fmla="*/ 60422 w 561975"/>
                  <a:gd name="connsiteY67" fmla="*/ 308157 h 1568728"/>
                  <a:gd name="connsiteX68" fmla="*/ 59796 w 561975"/>
                  <a:gd name="connsiteY68" fmla="*/ 305879 h 1568728"/>
                  <a:gd name="connsiteX69" fmla="*/ 3008 w 561975"/>
                  <a:gd name="connsiteY69" fmla="*/ 260357 h 1568728"/>
                  <a:gd name="connsiteX70" fmla="*/ 2023 w 561975"/>
                  <a:gd name="connsiteY70" fmla="*/ 130670 h 1568728"/>
                  <a:gd name="connsiteX71" fmla="*/ 4649 w 561975"/>
                  <a:gd name="connsiteY71" fmla="*/ 0 h 1568728"/>
                  <a:gd name="connsiteX0" fmla="*/ 4649 w 561975"/>
                  <a:gd name="connsiteY0" fmla="*/ 0 h 1568728"/>
                  <a:gd name="connsiteX1" fmla="*/ 205214 w 561975"/>
                  <a:gd name="connsiteY1" fmla="*/ 328 h 1568728"/>
                  <a:gd name="connsiteX2" fmla="*/ 213092 w 561975"/>
                  <a:gd name="connsiteY2" fmla="*/ 3930 h 1568728"/>
                  <a:gd name="connsiteX3" fmla="*/ 238039 w 561975"/>
                  <a:gd name="connsiteY3" fmla="*/ 17030 h 1568728"/>
                  <a:gd name="connsiteX4" fmla="*/ 274476 w 561975"/>
                  <a:gd name="connsiteY4" fmla="*/ 16702 h 1568728"/>
                  <a:gd name="connsiteX5" fmla="*/ 335531 w 561975"/>
                  <a:gd name="connsiteY5" fmla="*/ 983 h 1568728"/>
                  <a:gd name="connsiteX6" fmla="*/ 557433 w 561975"/>
                  <a:gd name="connsiteY6" fmla="*/ 328 h 1568728"/>
                  <a:gd name="connsiteX7" fmla="*/ 560059 w 561975"/>
                  <a:gd name="connsiteY7" fmla="*/ 92026 h 1568728"/>
                  <a:gd name="connsiteX8" fmla="*/ 560059 w 561975"/>
                  <a:gd name="connsiteY8" fmla="*/ 369085 h 1568728"/>
                  <a:gd name="connsiteX9" fmla="*/ 560387 w 561975"/>
                  <a:gd name="connsiteY9" fmla="*/ 743410 h 1568728"/>
                  <a:gd name="connsiteX10" fmla="*/ 555135 w 561975"/>
                  <a:gd name="connsiteY10" fmla="*/ 730638 h 1568728"/>
                  <a:gd name="connsiteX11" fmla="*/ 553959 w 561975"/>
                  <a:gd name="connsiteY11" fmla="*/ 734127 h 1568728"/>
                  <a:gd name="connsiteX12" fmla="*/ 554363 w 561975"/>
                  <a:gd name="connsiteY12" fmla="*/ 743707 h 1568728"/>
                  <a:gd name="connsiteX13" fmla="*/ 559044 w 561975"/>
                  <a:gd name="connsiteY13" fmla="*/ 743952 h 1568728"/>
                  <a:gd name="connsiteX14" fmla="*/ 561975 w 561975"/>
                  <a:gd name="connsiteY14" fmla="*/ 1534676 h 1568728"/>
                  <a:gd name="connsiteX15" fmla="*/ 514106 w 561975"/>
                  <a:gd name="connsiteY15" fmla="*/ 1535986 h 1568728"/>
                  <a:gd name="connsiteX16" fmla="*/ 519316 w 561975"/>
                  <a:gd name="connsiteY16" fmla="*/ 1562835 h 1568728"/>
                  <a:gd name="connsiteX17" fmla="*/ 517037 w 561975"/>
                  <a:gd name="connsiteY17" fmla="*/ 1568728 h 1568728"/>
                  <a:gd name="connsiteX18" fmla="*/ 499452 w 561975"/>
                  <a:gd name="connsiteY18" fmla="*/ 1558906 h 1568728"/>
                  <a:gd name="connsiteX19" fmla="*/ 477308 w 561975"/>
                  <a:gd name="connsiteY19" fmla="*/ 1556286 h 1568728"/>
                  <a:gd name="connsiteX20" fmla="*/ 429765 w 561975"/>
                  <a:gd name="connsiteY20" fmla="*/ 1554322 h 1568728"/>
                  <a:gd name="connsiteX21" fmla="*/ 339562 w 561975"/>
                  <a:gd name="connsiteY21" fmla="*/ 1565781 h 1568728"/>
                  <a:gd name="connsiteX22" fmla="*/ 336957 w 561975"/>
                  <a:gd name="connsiteY22" fmla="*/ 1559560 h 1568728"/>
                  <a:gd name="connsiteX23" fmla="*/ 341516 w 561975"/>
                  <a:gd name="connsiteY23" fmla="*/ 1536313 h 1568728"/>
                  <a:gd name="connsiteX24" fmla="*/ 316767 w 561975"/>
                  <a:gd name="connsiteY24" fmla="*/ 1535986 h 1568728"/>
                  <a:gd name="connsiteX25" fmla="*/ 313185 w 561975"/>
                  <a:gd name="connsiteY25" fmla="*/ 815985 h 1568728"/>
                  <a:gd name="connsiteX26" fmla="*/ 314488 w 561975"/>
                  <a:gd name="connsiteY26" fmla="*/ 578932 h 1568728"/>
                  <a:gd name="connsiteX27" fmla="*/ 316354 w 561975"/>
                  <a:gd name="connsiteY27" fmla="*/ 558423 h 1568728"/>
                  <a:gd name="connsiteX28" fmla="*/ 316329 w 561975"/>
                  <a:gd name="connsiteY28" fmla="*/ 551501 h 1568728"/>
                  <a:gd name="connsiteX29" fmla="*/ 316621 w 561975"/>
                  <a:gd name="connsiteY29" fmla="*/ 548316 h 1568728"/>
                  <a:gd name="connsiteX30" fmla="*/ 316865 w 561975"/>
                  <a:gd name="connsiteY30" fmla="*/ 533708 h 1568728"/>
                  <a:gd name="connsiteX31" fmla="*/ 316513 w 561975"/>
                  <a:gd name="connsiteY31" fmla="*/ 435902 h 1568728"/>
                  <a:gd name="connsiteX32" fmla="*/ 315836 w 561975"/>
                  <a:gd name="connsiteY32" fmla="*/ 415589 h 1568728"/>
                  <a:gd name="connsiteX33" fmla="*/ 316329 w 561975"/>
                  <a:gd name="connsiteY33" fmla="*/ 551501 h 1568728"/>
                  <a:gd name="connsiteX34" fmla="*/ 313867 w 561975"/>
                  <a:gd name="connsiteY34" fmla="*/ 578353 h 1568728"/>
                  <a:gd name="connsiteX35" fmla="*/ 312882 w 561975"/>
                  <a:gd name="connsiteY35" fmla="*/ 576061 h 1568728"/>
                  <a:gd name="connsiteX36" fmla="*/ 312225 w 561975"/>
                  <a:gd name="connsiteY36" fmla="*/ 573769 h 1568728"/>
                  <a:gd name="connsiteX37" fmla="*/ 311241 w 561975"/>
                  <a:gd name="connsiteY37" fmla="*/ 568856 h 1568728"/>
                  <a:gd name="connsiteX38" fmla="*/ 310912 w 561975"/>
                  <a:gd name="connsiteY38" fmla="*/ 557721 h 1568728"/>
                  <a:gd name="connsiteX39" fmla="*/ 310912 w 561975"/>
                  <a:gd name="connsiteY39" fmla="*/ 421812 h 1568728"/>
                  <a:gd name="connsiteX40" fmla="*/ 309599 w 561975"/>
                  <a:gd name="connsiteY40" fmla="*/ 264615 h 1568728"/>
                  <a:gd name="connsiteX41" fmla="*/ 253796 w 561975"/>
                  <a:gd name="connsiteY41" fmla="*/ 265270 h 1568728"/>
                  <a:gd name="connsiteX42" fmla="*/ 251498 w 561975"/>
                  <a:gd name="connsiteY42" fmla="*/ 565909 h 1568728"/>
                  <a:gd name="connsiteX43" fmla="*/ 248544 w 561975"/>
                  <a:gd name="connsiteY43" fmla="*/ 862290 h 1568728"/>
                  <a:gd name="connsiteX44" fmla="*/ 246574 w 561975"/>
                  <a:gd name="connsiteY44" fmla="*/ 697561 h 1568728"/>
                  <a:gd name="connsiteX45" fmla="*/ 246193 w 561975"/>
                  <a:gd name="connsiteY45" fmla="*/ 699276 h 1568728"/>
                  <a:gd name="connsiteX46" fmla="*/ 245734 w 561975"/>
                  <a:gd name="connsiteY46" fmla="*/ 733647 h 1568728"/>
                  <a:gd name="connsiteX47" fmla="*/ 248168 w 561975"/>
                  <a:gd name="connsiteY47" fmla="*/ 862752 h 1568728"/>
                  <a:gd name="connsiteX48" fmla="*/ 247515 w 561975"/>
                  <a:gd name="connsiteY48" fmla="*/ 1361888 h 1568728"/>
                  <a:gd name="connsiteX49" fmla="*/ 245882 w 561975"/>
                  <a:gd name="connsiteY49" fmla="*/ 1524558 h 1568728"/>
                  <a:gd name="connsiteX50" fmla="*/ 221719 w 561975"/>
                  <a:gd name="connsiteY50" fmla="*/ 1524885 h 1568728"/>
                  <a:gd name="connsiteX51" fmla="*/ 225637 w 561975"/>
                  <a:gd name="connsiteY51" fmla="*/ 1545178 h 1568728"/>
                  <a:gd name="connsiteX52" fmla="*/ 222372 w 561975"/>
                  <a:gd name="connsiteY52" fmla="*/ 1552051 h 1568728"/>
                  <a:gd name="connsiteX53" fmla="*/ 204412 w 561975"/>
                  <a:gd name="connsiteY53" fmla="*/ 1546160 h 1568728"/>
                  <a:gd name="connsiteX54" fmla="*/ 48981 w 561975"/>
                  <a:gd name="connsiteY54" fmla="*/ 1552051 h 1568728"/>
                  <a:gd name="connsiteX55" fmla="*/ 45715 w 561975"/>
                  <a:gd name="connsiteY55" fmla="*/ 1543214 h 1568728"/>
                  <a:gd name="connsiteX56" fmla="*/ 49307 w 561975"/>
                  <a:gd name="connsiteY56" fmla="*/ 1523903 h 1568728"/>
                  <a:gd name="connsiteX57" fmla="*/ 0 w 561975"/>
                  <a:gd name="connsiteY57" fmla="*/ 1523576 h 1568728"/>
                  <a:gd name="connsiteX58" fmla="*/ 3265 w 561975"/>
                  <a:gd name="connsiteY58" fmla="*/ 860788 h 1568728"/>
                  <a:gd name="connsiteX59" fmla="*/ 5878 w 561975"/>
                  <a:gd name="connsiteY59" fmla="*/ 844750 h 1568728"/>
                  <a:gd name="connsiteX60" fmla="*/ 43430 w 561975"/>
                  <a:gd name="connsiteY60" fmla="*/ 805147 h 1568728"/>
                  <a:gd name="connsiteX61" fmla="*/ 43430 w 561975"/>
                  <a:gd name="connsiteY61" fmla="*/ 571126 h 1568728"/>
                  <a:gd name="connsiteX62" fmla="*/ 60409 w 561975"/>
                  <a:gd name="connsiteY62" fmla="*/ 519412 h 1568728"/>
                  <a:gd name="connsiteX63" fmla="*/ 61267 w 561975"/>
                  <a:gd name="connsiteY63" fmla="*/ 411443 h 1568728"/>
                  <a:gd name="connsiteX64" fmla="*/ 60422 w 561975"/>
                  <a:gd name="connsiteY64" fmla="*/ 308157 h 1568728"/>
                  <a:gd name="connsiteX65" fmla="*/ 59796 w 561975"/>
                  <a:gd name="connsiteY65" fmla="*/ 305879 h 1568728"/>
                  <a:gd name="connsiteX66" fmla="*/ 3008 w 561975"/>
                  <a:gd name="connsiteY66" fmla="*/ 260357 h 1568728"/>
                  <a:gd name="connsiteX67" fmla="*/ 2023 w 561975"/>
                  <a:gd name="connsiteY67" fmla="*/ 130670 h 1568728"/>
                  <a:gd name="connsiteX68" fmla="*/ 4649 w 561975"/>
                  <a:gd name="connsiteY68" fmla="*/ 0 h 1568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561975" h="1568728">
                    <a:moveTo>
                      <a:pt x="4649" y="0"/>
                    </a:moveTo>
                    <a:lnTo>
                      <a:pt x="205214" y="328"/>
                    </a:lnTo>
                    <a:cubicBezTo>
                      <a:pt x="211779" y="1310"/>
                      <a:pt x="209481" y="-1310"/>
                      <a:pt x="213092" y="3930"/>
                    </a:cubicBezTo>
                    <a:cubicBezTo>
                      <a:pt x="217031" y="16047"/>
                      <a:pt x="222283" y="16702"/>
                      <a:pt x="238039" y="17030"/>
                    </a:cubicBezTo>
                    <a:lnTo>
                      <a:pt x="274476" y="16702"/>
                    </a:lnTo>
                    <a:cubicBezTo>
                      <a:pt x="303034" y="16702"/>
                      <a:pt x="326997" y="24562"/>
                      <a:pt x="335531" y="983"/>
                    </a:cubicBezTo>
                    <a:lnTo>
                      <a:pt x="557433" y="328"/>
                    </a:lnTo>
                    <a:cubicBezTo>
                      <a:pt x="557105" y="29475"/>
                      <a:pt x="560059" y="60914"/>
                      <a:pt x="560059" y="92026"/>
                    </a:cubicBezTo>
                    <a:lnTo>
                      <a:pt x="560059" y="369085"/>
                    </a:lnTo>
                    <a:cubicBezTo>
                      <a:pt x="560059" y="491895"/>
                      <a:pt x="555792" y="621583"/>
                      <a:pt x="560387" y="743410"/>
                    </a:cubicBezTo>
                    <a:cubicBezTo>
                      <a:pt x="554479" y="735878"/>
                      <a:pt x="555463" y="754545"/>
                      <a:pt x="555135" y="730638"/>
                    </a:cubicBezTo>
                    <a:lnTo>
                      <a:pt x="553959" y="734127"/>
                    </a:lnTo>
                    <a:cubicBezTo>
                      <a:pt x="554094" y="737320"/>
                      <a:pt x="554228" y="740514"/>
                      <a:pt x="554363" y="743707"/>
                    </a:cubicBezTo>
                    <a:cubicBezTo>
                      <a:pt x="554892" y="742970"/>
                      <a:pt x="556114" y="740187"/>
                      <a:pt x="559044" y="743952"/>
                    </a:cubicBezTo>
                    <a:lnTo>
                      <a:pt x="561975" y="1534676"/>
                    </a:lnTo>
                    <a:lnTo>
                      <a:pt x="514106" y="1535986"/>
                    </a:lnTo>
                    <a:cubicBezTo>
                      <a:pt x="515083" y="1546791"/>
                      <a:pt x="519642" y="1549738"/>
                      <a:pt x="519316" y="1562835"/>
                    </a:cubicBezTo>
                    <a:lnTo>
                      <a:pt x="517037" y="1568728"/>
                    </a:lnTo>
                    <a:cubicBezTo>
                      <a:pt x="514106" y="1560215"/>
                      <a:pt x="511175" y="1561197"/>
                      <a:pt x="499452" y="1558906"/>
                    </a:cubicBezTo>
                    <a:cubicBezTo>
                      <a:pt x="491637" y="1557596"/>
                      <a:pt x="485124" y="1557268"/>
                      <a:pt x="477308" y="1556286"/>
                    </a:cubicBezTo>
                    <a:cubicBezTo>
                      <a:pt x="462655" y="1554649"/>
                      <a:pt x="447024" y="1554322"/>
                      <a:pt x="429765" y="1554322"/>
                    </a:cubicBezTo>
                    <a:cubicBezTo>
                      <a:pt x="414134" y="1554322"/>
                      <a:pt x="352588" y="1552357"/>
                      <a:pt x="339562" y="1565781"/>
                    </a:cubicBezTo>
                    <a:lnTo>
                      <a:pt x="336957" y="1559560"/>
                    </a:lnTo>
                    <a:cubicBezTo>
                      <a:pt x="336632" y="1548428"/>
                      <a:pt x="338911" y="1546791"/>
                      <a:pt x="341516" y="1536313"/>
                    </a:cubicBezTo>
                    <a:lnTo>
                      <a:pt x="316767" y="1535986"/>
                    </a:lnTo>
                    <a:lnTo>
                      <a:pt x="313185" y="815985"/>
                    </a:lnTo>
                    <a:cubicBezTo>
                      <a:pt x="313185" y="779641"/>
                      <a:pt x="307975" y="598577"/>
                      <a:pt x="314488" y="578932"/>
                    </a:cubicBezTo>
                    <a:lnTo>
                      <a:pt x="316354" y="558423"/>
                    </a:lnTo>
                    <a:cubicBezTo>
                      <a:pt x="316346" y="556116"/>
                      <a:pt x="316337" y="553808"/>
                      <a:pt x="316329" y="551501"/>
                    </a:cubicBezTo>
                    <a:cubicBezTo>
                      <a:pt x="316426" y="550439"/>
                      <a:pt x="316524" y="549378"/>
                      <a:pt x="316621" y="548316"/>
                    </a:cubicBezTo>
                    <a:cubicBezTo>
                      <a:pt x="316702" y="543447"/>
                      <a:pt x="316784" y="538577"/>
                      <a:pt x="316865" y="533708"/>
                    </a:cubicBezTo>
                    <a:cubicBezTo>
                      <a:pt x="316748" y="501106"/>
                      <a:pt x="316630" y="468504"/>
                      <a:pt x="316513" y="435902"/>
                    </a:cubicBezTo>
                    <a:cubicBezTo>
                      <a:pt x="316287" y="429131"/>
                      <a:pt x="316062" y="422360"/>
                      <a:pt x="315836" y="415589"/>
                    </a:cubicBezTo>
                    <a:cubicBezTo>
                      <a:pt x="316000" y="460893"/>
                      <a:pt x="316165" y="506197"/>
                      <a:pt x="316329" y="551501"/>
                    </a:cubicBezTo>
                    <a:lnTo>
                      <a:pt x="313867" y="578353"/>
                    </a:lnTo>
                    <a:cubicBezTo>
                      <a:pt x="313538" y="577698"/>
                      <a:pt x="313210" y="576716"/>
                      <a:pt x="312882" y="576061"/>
                    </a:cubicBezTo>
                    <a:cubicBezTo>
                      <a:pt x="312882" y="575406"/>
                      <a:pt x="312554" y="574751"/>
                      <a:pt x="312225" y="573769"/>
                    </a:cubicBezTo>
                    <a:cubicBezTo>
                      <a:pt x="307958" y="556084"/>
                      <a:pt x="313538" y="587196"/>
                      <a:pt x="311241" y="568856"/>
                    </a:cubicBezTo>
                    <a:cubicBezTo>
                      <a:pt x="310912" y="566564"/>
                      <a:pt x="310912" y="560341"/>
                      <a:pt x="310912" y="557721"/>
                    </a:cubicBezTo>
                    <a:lnTo>
                      <a:pt x="310912" y="421812"/>
                    </a:lnTo>
                    <a:cubicBezTo>
                      <a:pt x="309271" y="373998"/>
                      <a:pt x="314523" y="309809"/>
                      <a:pt x="309599" y="264615"/>
                    </a:cubicBezTo>
                    <a:lnTo>
                      <a:pt x="253796" y="265270"/>
                    </a:lnTo>
                    <a:cubicBezTo>
                      <a:pt x="250185" y="310136"/>
                      <a:pt x="251498" y="507615"/>
                      <a:pt x="251498" y="565909"/>
                    </a:cubicBezTo>
                    <a:cubicBezTo>
                      <a:pt x="251498" y="598331"/>
                      <a:pt x="254124" y="852793"/>
                      <a:pt x="248544" y="862290"/>
                    </a:cubicBezTo>
                    <a:cubicBezTo>
                      <a:pt x="242963" y="841658"/>
                      <a:pt x="246574" y="727690"/>
                      <a:pt x="246574" y="697561"/>
                    </a:cubicBezTo>
                    <a:lnTo>
                      <a:pt x="246193" y="699276"/>
                    </a:lnTo>
                    <a:lnTo>
                      <a:pt x="245734" y="733647"/>
                    </a:lnTo>
                    <a:cubicBezTo>
                      <a:pt x="244984" y="779351"/>
                      <a:pt x="244005" y="847287"/>
                      <a:pt x="248168" y="862752"/>
                    </a:cubicBezTo>
                    <a:cubicBezTo>
                      <a:pt x="252413" y="881736"/>
                      <a:pt x="248495" y="1305920"/>
                      <a:pt x="247515" y="1361888"/>
                    </a:cubicBezTo>
                    <a:cubicBezTo>
                      <a:pt x="246862" y="1408365"/>
                      <a:pt x="252413" y="1482663"/>
                      <a:pt x="245882" y="1524558"/>
                    </a:cubicBezTo>
                    <a:lnTo>
                      <a:pt x="221719" y="1524885"/>
                    </a:lnTo>
                    <a:lnTo>
                      <a:pt x="225637" y="1545178"/>
                    </a:lnTo>
                    <a:lnTo>
                      <a:pt x="222372" y="1552051"/>
                    </a:lnTo>
                    <a:cubicBezTo>
                      <a:pt x="218127" y="1547469"/>
                      <a:pt x="217800" y="1548451"/>
                      <a:pt x="204412" y="1546160"/>
                    </a:cubicBezTo>
                    <a:cubicBezTo>
                      <a:pt x="174697" y="1540923"/>
                      <a:pt x="60736" y="1539941"/>
                      <a:pt x="48981" y="1552051"/>
                    </a:cubicBezTo>
                    <a:cubicBezTo>
                      <a:pt x="45389" y="1546160"/>
                      <a:pt x="43756" y="1557615"/>
                      <a:pt x="45715" y="1543214"/>
                    </a:cubicBezTo>
                    <a:lnTo>
                      <a:pt x="49307" y="1523903"/>
                    </a:lnTo>
                    <a:lnTo>
                      <a:pt x="0" y="1523576"/>
                    </a:lnTo>
                    <a:cubicBezTo>
                      <a:pt x="1088" y="1302647"/>
                      <a:pt x="2177" y="1081717"/>
                      <a:pt x="3265" y="860788"/>
                    </a:cubicBezTo>
                    <a:lnTo>
                      <a:pt x="5878" y="844750"/>
                    </a:lnTo>
                    <a:cubicBezTo>
                      <a:pt x="33307" y="838204"/>
                      <a:pt x="43103" y="835586"/>
                      <a:pt x="43430" y="805147"/>
                    </a:cubicBezTo>
                    <a:lnTo>
                      <a:pt x="43430" y="571126"/>
                    </a:lnTo>
                    <a:cubicBezTo>
                      <a:pt x="64001" y="563598"/>
                      <a:pt x="60409" y="545923"/>
                      <a:pt x="60409" y="519412"/>
                    </a:cubicBezTo>
                    <a:cubicBezTo>
                      <a:pt x="60409" y="486354"/>
                      <a:pt x="60981" y="448633"/>
                      <a:pt x="61267" y="411443"/>
                    </a:cubicBezTo>
                    <a:cubicBezTo>
                      <a:pt x="60985" y="377014"/>
                      <a:pt x="60704" y="342586"/>
                      <a:pt x="60422" y="308157"/>
                    </a:cubicBezTo>
                    <a:lnTo>
                      <a:pt x="59796" y="305879"/>
                    </a:lnTo>
                    <a:cubicBezTo>
                      <a:pt x="56514" y="248895"/>
                      <a:pt x="44040" y="270182"/>
                      <a:pt x="3008" y="260357"/>
                    </a:cubicBezTo>
                    <a:cubicBezTo>
                      <a:pt x="4649" y="217783"/>
                      <a:pt x="2023" y="173899"/>
                      <a:pt x="2023" y="130670"/>
                    </a:cubicBezTo>
                    <a:cubicBezTo>
                      <a:pt x="2023" y="93336"/>
                      <a:pt x="-1588" y="34387"/>
                      <a:pt x="4649" y="0"/>
                    </a:cubicBezTo>
                    <a:close/>
                  </a:path>
                </a:pathLst>
              </a:custGeom>
              <a:solidFill>
                <a:schemeClr val="tx1">
                  <a:lumMod val="85000"/>
                  <a:lumOff val="15000"/>
                </a:schemeClr>
              </a:solidFill>
              <a:ln>
                <a:noFill/>
              </a:ln>
            </p:spPr>
            <p:txBody>
              <a:bodyPr vert="horz" wrap="square" lIns="91440" tIns="45720" rIns="91440" bIns="45720" numCol="1" anchor="t" anchorCtr="0" compatLnSpc="1">
                <a:prstTxWarp prst="textNoShape">
                  <a:avLst/>
                </a:prstTxWarp>
                <a:noAutofit/>
              </a:bodyPr>
              <a:lstStyle/>
              <a:p>
                <a:endParaRPr lang="en-IN"/>
              </a:p>
            </p:txBody>
          </p:sp>
          <p:sp>
            <p:nvSpPr>
              <p:cNvPr id="329" name="Freeform 372">
                <a:extLst>
                  <a:ext uri="{FF2B5EF4-FFF2-40B4-BE49-F238E27FC236}">
                    <a16:creationId xmlns:a16="http://schemas.microsoft.com/office/drawing/2014/main" id="{F50E6AA3-F3E5-4584-BB06-F5384BA471B3}"/>
                  </a:ext>
                </a:extLst>
              </p:cNvPr>
              <p:cNvSpPr>
                <a:spLocks/>
              </p:cNvSpPr>
              <p:nvPr/>
            </p:nvSpPr>
            <p:spPr bwMode="auto">
              <a:xfrm>
                <a:off x="2166145" y="1220789"/>
                <a:ext cx="457200" cy="458788"/>
              </a:xfrm>
              <a:custGeom>
                <a:avLst/>
                <a:gdLst>
                  <a:gd name="T0" fmla="*/ 75 w 1395"/>
                  <a:gd name="T1" fmla="*/ 524 h 1398"/>
                  <a:gd name="T2" fmla="*/ 170 w 1395"/>
                  <a:gd name="T3" fmla="*/ 838 h 1398"/>
                  <a:gd name="T4" fmla="*/ 210 w 1395"/>
                  <a:gd name="T5" fmla="*/ 865 h 1398"/>
                  <a:gd name="T6" fmla="*/ 361 w 1395"/>
                  <a:gd name="T7" fmla="*/ 1239 h 1398"/>
                  <a:gd name="T8" fmla="*/ 458 w 1395"/>
                  <a:gd name="T9" fmla="*/ 1319 h 1398"/>
                  <a:gd name="T10" fmla="*/ 714 w 1395"/>
                  <a:gd name="T11" fmla="*/ 1397 h 1398"/>
                  <a:gd name="T12" fmla="*/ 865 w 1395"/>
                  <a:gd name="T13" fmla="*/ 1376 h 1398"/>
                  <a:gd name="T14" fmla="*/ 986 w 1395"/>
                  <a:gd name="T15" fmla="*/ 1326 h 1398"/>
                  <a:gd name="T16" fmla="*/ 1238 w 1395"/>
                  <a:gd name="T17" fmla="*/ 861 h 1398"/>
                  <a:gd name="T18" fmla="*/ 1351 w 1395"/>
                  <a:gd name="T19" fmla="*/ 752 h 1398"/>
                  <a:gd name="T20" fmla="*/ 1389 w 1395"/>
                  <a:gd name="T21" fmla="*/ 557 h 1398"/>
                  <a:gd name="T22" fmla="*/ 1216 w 1395"/>
                  <a:gd name="T23" fmla="*/ 511 h 1398"/>
                  <a:gd name="T24" fmla="*/ 1143 w 1395"/>
                  <a:gd name="T25" fmla="*/ 84 h 1398"/>
                  <a:gd name="T26" fmla="*/ 714 w 1395"/>
                  <a:gd name="T27" fmla="*/ 24 h 1398"/>
                  <a:gd name="T28" fmla="*/ 468 w 1395"/>
                  <a:gd name="T29" fmla="*/ 25 h 1398"/>
                  <a:gd name="T30" fmla="*/ 229 w 1395"/>
                  <a:gd name="T31" fmla="*/ 505 h 1398"/>
                  <a:gd name="T32" fmla="*/ 150 w 1395"/>
                  <a:gd name="T33" fmla="*/ 483 h 1398"/>
                  <a:gd name="T34" fmla="*/ 110 w 1395"/>
                  <a:gd name="T35" fmla="*/ 501 h 1398"/>
                  <a:gd name="T36" fmla="*/ 75 w 1395"/>
                  <a:gd name="T37" fmla="*/ 524 h 13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395" h="1398">
                    <a:moveTo>
                      <a:pt x="75" y="524"/>
                    </a:moveTo>
                    <a:cubicBezTo>
                      <a:pt x="73" y="548"/>
                      <a:pt x="0" y="712"/>
                      <a:pt x="170" y="838"/>
                    </a:cubicBezTo>
                    <a:cubicBezTo>
                      <a:pt x="183" y="847"/>
                      <a:pt x="193" y="851"/>
                      <a:pt x="210" y="865"/>
                    </a:cubicBezTo>
                    <a:cubicBezTo>
                      <a:pt x="225" y="1014"/>
                      <a:pt x="267" y="1137"/>
                      <a:pt x="361" y="1239"/>
                    </a:cubicBezTo>
                    <a:cubicBezTo>
                      <a:pt x="391" y="1270"/>
                      <a:pt x="423" y="1289"/>
                      <a:pt x="458" y="1319"/>
                    </a:cubicBezTo>
                    <a:cubicBezTo>
                      <a:pt x="530" y="1361"/>
                      <a:pt x="611" y="1395"/>
                      <a:pt x="714" y="1397"/>
                    </a:cubicBezTo>
                    <a:cubicBezTo>
                      <a:pt x="766" y="1398"/>
                      <a:pt x="817" y="1391"/>
                      <a:pt x="865" y="1376"/>
                    </a:cubicBezTo>
                    <a:cubicBezTo>
                      <a:pt x="907" y="1362"/>
                      <a:pt x="954" y="1334"/>
                      <a:pt x="986" y="1326"/>
                    </a:cubicBezTo>
                    <a:cubicBezTo>
                      <a:pt x="1051" y="1248"/>
                      <a:pt x="1215" y="1191"/>
                      <a:pt x="1238" y="861"/>
                    </a:cubicBezTo>
                    <a:cubicBezTo>
                      <a:pt x="1282" y="845"/>
                      <a:pt x="1328" y="793"/>
                      <a:pt x="1351" y="752"/>
                    </a:cubicBezTo>
                    <a:cubicBezTo>
                      <a:pt x="1395" y="671"/>
                      <a:pt x="1385" y="650"/>
                      <a:pt x="1389" y="557"/>
                    </a:cubicBezTo>
                    <a:cubicBezTo>
                      <a:pt x="1363" y="544"/>
                      <a:pt x="1335" y="421"/>
                      <a:pt x="1216" y="511"/>
                    </a:cubicBezTo>
                    <a:cubicBezTo>
                      <a:pt x="1202" y="351"/>
                      <a:pt x="1250" y="187"/>
                      <a:pt x="1143" y="84"/>
                    </a:cubicBezTo>
                    <a:cubicBezTo>
                      <a:pt x="1057" y="0"/>
                      <a:pt x="857" y="24"/>
                      <a:pt x="714" y="24"/>
                    </a:cubicBezTo>
                    <a:cubicBezTo>
                      <a:pt x="633" y="24"/>
                      <a:pt x="549" y="22"/>
                      <a:pt x="468" y="25"/>
                    </a:cubicBezTo>
                    <a:cubicBezTo>
                      <a:pt x="183" y="35"/>
                      <a:pt x="226" y="310"/>
                      <a:pt x="229" y="505"/>
                    </a:cubicBezTo>
                    <a:cubicBezTo>
                      <a:pt x="205" y="496"/>
                      <a:pt x="185" y="478"/>
                      <a:pt x="150" y="483"/>
                    </a:cubicBezTo>
                    <a:cubicBezTo>
                      <a:pt x="131" y="486"/>
                      <a:pt x="120" y="495"/>
                      <a:pt x="110" y="501"/>
                    </a:cubicBezTo>
                    <a:cubicBezTo>
                      <a:pt x="84" y="520"/>
                      <a:pt x="115" y="508"/>
                      <a:pt x="75" y="524"/>
                    </a:cubicBezTo>
                    <a:close/>
                  </a:path>
                </a:pathLst>
              </a:custGeom>
              <a:solidFill>
                <a:srgbClr val="B76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30" name="Freeform 381">
                <a:extLst>
                  <a:ext uri="{FF2B5EF4-FFF2-40B4-BE49-F238E27FC236}">
                    <a16:creationId xmlns:a16="http://schemas.microsoft.com/office/drawing/2014/main" id="{B5640FF6-2346-457E-890F-0EC5174425AE}"/>
                  </a:ext>
                </a:extLst>
              </p:cNvPr>
              <p:cNvSpPr>
                <a:spLocks/>
              </p:cNvSpPr>
              <p:nvPr/>
            </p:nvSpPr>
            <p:spPr bwMode="auto">
              <a:xfrm>
                <a:off x="1705770" y="2986089"/>
                <a:ext cx="382588" cy="381000"/>
              </a:xfrm>
              <a:custGeom>
                <a:avLst/>
                <a:gdLst>
                  <a:gd name="T0" fmla="*/ 42 w 1168"/>
                  <a:gd name="T1" fmla="*/ 1161 h 1161"/>
                  <a:gd name="T2" fmla="*/ 47 w 1168"/>
                  <a:gd name="T3" fmla="*/ 1119 h 1161"/>
                  <a:gd name="T4" fmla="*/ 292 w 1168"/>
                  <a:gd name="T5" fmla="*/ 1102 h 1161"/>
                  <a:gd name="T6" fmla="*/ 382 w 1168"/>
                  <a:gd name="T7" fmla="*/ 1117 h 1161"/>
                  <a:gd name="T8" fmla="*/ 504 w 1168"/>
                  <a:gd name="T9" fmla="*/ 1093 h 1161"/>
                  <a:gd name="T10" fmla="*/ 658 w 1168"/>
                  <a:gd name="T11" fmla="*/ 1095 h 1161"/>
                  <a:gd name="T12" fmla="*/ 677 w 1168"/>
                  <a:gd name="T13" fmla="*/ 1119 h 1161"/>
                  <a:gd name="T14" fmla="*/ 699 w 1168"/>
                  <a:gd name="T15" fmla="*/ 1105 h 1161"/>
                  <a:gd name="T16" fmla="*/ 1088 w 1168"/>
                  <a:gd name="T17" fmla="*/ 1102 h 1161"/>
                  <a:gd name="T18" fmla="*/ 1092 w 1168"/>
                  <a:gd name="T19" fmla="*/ 424 h 1161"/>
                  <a:gd name="T20" fmla="*/ 1168 w 1168"/>
                  <a:gd name="T21" fmla="*/ 272 h 1161"/>
                  <a:gd name="T22" fmla="*/ 1026 w 1168"/>
                  <a:gd name="T23" fmla="*/ 272 h 1161"/>
                  <a:gd name="T24" fmla="*/ 1018 w 1168"/>
                  <a:gd name="T25" fmla="*/ 133 h 1161"/>
                  <a:gd name="T26" fmla="*/ 1023 w 1168"/>
                  <a:gd name="T27" fmla="*/ 288 h 1161"/>
                  <a:gd name="T28" fmla="*/ 894 w 1168"/>
                  <a:gd name="T29" fmla="*/ 288 h 1161"/>
                  <a:gd name="T30" fmla="*/ 880 w 1168"/>
                  <a:gd name="T31" fmla="*/ 280 h 1161"/>
                  <a:gd name="T32" fmla="*/ 530 w 1168"/>
                  <a:gd name="T33" fmla="*/ 280 h 1161"/>
                  <a:gd name="T34" fmla="*/ 505 w 1168"/>
                  <a:gd name="T35" fmla="*/ 72 h 1161"/>
                  <a:gd name="T36" fmla="*/ 481 w 1168"/>
                  <a:gd name="T37" fmla="*/ 0 h 1161"/>
                  <a:gd name="T38" fmla="*/ 383 w 1168"/>
                  <a:gd name="T39" fmla="*/ 272 h 1161"/>
                  <a:gd name="T40" fmla="*/ 82 w 1168"/>
                  <a:gd name="T41" fmla="*/ 290 h 1161"/>
                  <a:gd name="T42" fmla="*/ 19 w 1168"/>
                  <a:gd name="T43" fmla="*/ 543 h 1161"/>
                  <a:gd name="T44" fmla="*/ 19 w 1168"/>
                  <a:gd name="T45" fmla="*/ 865 h 1161"/>
                  <a:gd name="T46" fmla="*/ 42 w 1168"/>
                  <a:gd name="T47" fmla="*/ 1161 h 1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68" h="1161">
                    <a:moveTo>
                      <a:pt x="42" y="1161"/>
                    </a:moveTo>
                    <a:cubicBezTo>
                      <a:pt x="42" y="1142"/>
                      <a:pt x="42" y="1143"/>
                      <a:pt x="47" y="1119"/>
                    </a:cubicBezTo>
                    <a:cubicBezTo>
                      <a:pt x="117" y="1090"/>
                      <a:pt x="198" y="1103"/>
                      <a:pt x="292" y="1102"/>
                    </a:cubicBezTo>
                    <a:cubicBezTo>
                      <a:pt x="328" y="1101"/>
                      <a:pt x="358" y="1095"/>
                      <a:pt x="382" y="1117"/>
                    </a:cubicBezTo>
                    <a:cubicBezTo>
                      <a:pt x="403" y="1080"/>
                      <a:pt x="463" y="1093"/>
                      <a:pt x="504" y="1093"/>
                    </a:cubicBezTo>
                    <a:cubicBezTo>
                      <a:pt x="555" y="1094"/>
                      <a:pt x="607" y="1092"/>
                      <a:pt x="658" y="1095"/>
                    </a:cubicBezTo>
                    <a:lnTo>
                      <a:pt x="677" y="1119"/>
                    </a:lnTo>
                    <a:cubicBezTo>
                      <a:pt x="693" y="1094"/>
                      <a:pt x="670" y="1115"/>
                      <a:pt x="699" y="1105"/>
                    </a:cubicBezTo>
                    <a:cubicBezTo>
                      <a:pt x="725" y="1096"/>
                      <a:pt x="1055" y="1102"/>
                      <a:pt x="1088" y="1102"/>
                    </a:cubicBezTo>
                    <a:cubicBezTo>
                      <a:pt x="1099" y="1062"/>
                      <a:pt x="1092" y="539"/>
                      <a:pt x="1092" y="424"/>
                    </a:cubicBezTo>
                    <a:cubicBezTo>
                      <a:pt x="1091" y="342"/>
                      <a:pt x="1088" y="299"/>
                      <a:pt x="1168" y="272"/>
                    </a:cubicBezTo>
                    <a:lnTo>
                      <a:pt x="1026" y="272"/>
                    </a:lnTo>
                    <a:cubicBezTo>
                      <a:pt x="1025" y="233"/>
                      <a:pt x="1037" y="161"/>
                      <a:pt x="1018" y="133"/>
                    </a:cubicBezTo>
                    <a:lnTo>
                      <a:pt x="1023" y="288"/>
                    </a:lnTo>
                    <a:lnTo>
                      <a:pt x="894" y="288"/>
                    </a:lnTo>
                    <a:cubicBezTo>
                      <a:pt x="873" y="283"/>
                      <a:pt x="882" y="291"/>
                      <a:pt x="880" y="280"/>
                    </a:cubicBezTo>
                    <a:lnTo>
                      <a:pt x="530" y="280"/>
                    </a:lnTo>
                    <a:cubicBezTo>
                      <a:pt x="530" y="37"/>
                      <a:pt x="558" y="208"/>
                      <a:pt x="505" y="72"/>
                    </a:cubicBezTo>
                    <a:cubicBezTo>
                      <a:pt x="496" y="48"/>
                      <a:pt x="490" y="29"/>
                      <a:pt x="481" y="0"/>
                    </a:cubicBezTo>
                    <a:cubicBezTo>
                      <a:pt x="389" y="31"/>
                      <a:pt x="386" y="150"/>
                      <a:pt x="383" y="272"/>
                    </a:cubicBezTo>
                    <a:cubicBezTo>
                      <a:pt x="310" y="274"/>
                      <a:pt x="134" y="258"/>
                      <a:pt x="82" y="290"/>
                    </a:cubicBezTo>
                    <a:cubicBezTo>
                      <a:pt x="0" y="341"/>
                      <a:pt x="19" y="438"/>
                      <a:pt x="19" y="543"/>
                    </a:cubicBezTo>
                    <a:cubicBezTo>
                      <a:pt x="19" y="650"/>
                      <a:pt x="19" y="757"/>
                      <a:pt x="19" y="865"/>
                    </a:cubicBezTo>
                    <a:cubicBezTo>
                      <a:pt x="19" y="947"/>
                      <a:pt x="3" y="1123"/>
                      <a:pt x="42" y="1161"/>
                    </a:cubicBezTo>
                    <a:close/>
                  </a:path>
                </a:pathLst>
              </a:custGeom>
              <a:solidFill>
                <a:srgbClr val="A845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31" name="Freeform 382">
                <a:extLst>
                  <a:ext uri="{FF2B5EF4-FFF2-40B4-BE49-F238E27FC236}">
                    <a16:creationId xmlns:a16="http://schemas.microsoft.com/office/drawing/2014/main" id="{32C73670-C2AB-4A39-A048-580BD48A6CD8}"/>
                  </a:ext>
                </a:extLst>
              </p:cNvPr>
              <p:cNvSpPr>
                <a:spLocks/>
              </p:cNvSpPr>
              <p:nvPr/>
            </p:nvSpPr>
            <p:spPr bwMode="auto">
              <a:xfrm>
                <a:off x="1712120" y="3343276"/>
                <a:ext cx="407988" cy="317500"/>
              </a:xfrm>
              <a:custGeom>
                <a:avLst/>
                <a:gdLst>
                  <a:gd name="T0" fmla="*/ 24 w 1248"/>
                  <a:gd name="T1" fmla="*/ 71 h 969"/>
                  <a:gd name="T2" fmla="*/ 49 w 1248"/>
                  <a:gd name="T3" fmla="*/ 181 h 969"/>
                  <a:gd name="T4" fmla="*/ 48 w 1248"/>
                  <a:gd name="T5" fmla="*/ 579 h 969"/>
                  <a:gd name="T6" fmla="*/ 189 w 1248"/>
                  <a:gd name="T7" fmla="*/ 962 h 969"/>
                  <a:gd name="T8" fmla="*/ 1248 w 1248"/>
                  <a:gd name="T9" fmla="*/ 962 h 969"/>
                  <a:gd name="T10" fmla="*/ 1154 w 1248"/>
                  <a:gd name="T11" fmla="*/ 902 h 969"/>
                  <a:gd name="T12" fmla="*/ 1150 w 1248"/>
                  <a:gd name="T13" fmla="*/ 897 h 969"/>
                  <a:gd name="T14" fmla="*/ 1121 w 1248"/>
                  <a:gd name="T15" fmla="*/ 851 h 969"/>
                  <a:gd name="T16" fmla="*/ 1111 w 1248"/>
                  <a:gd name="T17" fmla="*/ 152 h 969"/>
                  <a:gd name="T18" fmla="*/ 664 w 1248"/>
                  <a:gd name="T19" fmla="*/ 148 h 969"/>
                  <a:gd name="T20" fmla="*/ 528 w 1248"/>
                  <a:gd name="T21" fmla="*/ 203 h 969"/>
                  <a:gd name="T22" fmla="*/ 367 w 1248"/>
                  <a:gd name="T23" fmla="*/ 191 h 969"/>
                  <a:gd name="T24" fmla="*/ 364 w 1248"/>
                  <a:gd name="T25" fmla="*/ 27 h 969"/>
                  <a:gd name="T26" fmla="*/ 274 w 1248"/>
                  <a:gd name="T27" fmla="*/ 12 h 969"/>
                  <a:gd name="T28" fmla="*/ 29 w 1248"/>
                  <a:gd name="T29" fmla="*/ 29 h 969"/>
                  <a:gd name="T30" fmla="*/ 24 w 1248"/>
                  <a:gd name="T31" fmla="*/ 71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48" h="969">
                    <a:moveTo>
                      <a:pt x="24" y="71"/>
                    </a:moveTo>
                    <a:cubicBezTo>
                      <a:pt x="19" y="134"/>
                      <a:pt x="46" y="120"/>
                      <a:pt x="49" y="181"/>
                    </a:cubicBezTo>
                    <a:lnTo>
                      <a:pt x="48" y="579"/>
                    </a:lnTo>
                    <a:cubicBezTo>
                      <a:pt x="48" y="744"/>
                      <a:pt x="0" y="959"/>
                      <a:pt x="189" y="962"/>
                    </a:cubicBezTo>
                    <a:cubicBezTo>
                      <a:pt x="540" y="969"/>
                      <a:pt x="897" y="961"/>
                      <a:pt x="1248" y="962"/>
                    </a:cubicBezTo>
                    <a:cubicBezTo>
                      <a:pt x="1213" y="943"/>
                      <a:pt x="1179" y="932"/>
                      <a:pt x="1154" y="902"/>
                    </a:cubicBezTo>
                    <a:cubicBezTo>
                      <a:pt x="1152" y="901"/>
                      <a:pt x="1151" y="899"/>
                      <a:pt x="1150" y="897"/>
                    </a:cubicBezTo>
                    <a:lnTo>
                      <a:pt x="1121" y="851"/>
                    </a:lnTo>
                    <a:cubicBezTo>
                      <a:pt x="1098" y="784"/>
                      <a:pt x="1105" y="222"/>
                      <a:pt x="1111" y="152"/>
                    </a:cubicBezTo>
                    <a:lnTo>
                      <a:pt x="664" y="148"/>
                    </a:lnTo>
                    <a:cubicBezTo>
                      <a:pt x="656" y="222"/>
                      <a:pt x="600" y="203"/>
                      <a:pt x="528" y="203"/>
                    </a:cubicBezTo>
                    <a:cubicBezTo>
                      <a:pt x="474" y="203"/>
                      <a:pt x="411" y="208"/>
                      <a:pt x="367" y="191"/>
                    </a:cubicBezTo>
                    <a:cubicBezTo>
                      <a:pt x="354" y="150"/>
                      <a:pt x="352" y="74"/>
                      <a:pt x="364" y="27"/>
                    </a:cubicBezTo>
                    <a:cubicBezTo>
                      <a:pt x="340" y="5"/>
                      <a:pt x="310" y="11"/>
                      <a:pt x="274" y="12"/>
                    </a:cubicBezTo>
                    <a:cubicBezTo>
                      <a:pt x="180" y="13"/>
                      <a:pt x="99" y="0"/>
                      <a:pt x="29" y="29"/>
                    </a:cubicBezTo>
                    <a:cubicBezTo>
                      <a:pt x="24" y="53"/>
                      <a:pt x="24" y="52"/>
                      <a:pt x="24" y="71"/>
                    </a:cubicBezTo>
                    <a:close/>
                  </a:path>
                </a:pathLst>
              </a:custGeom>
              <a:solidFill>
                <a:srgbClr val="8E39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32" name="Freeform 386">
                <a:extLst>
                  <a:ext uri="{FF2B5EF4-FFF2-40B4-BE49-F238E27FC236}">
                    <a16:creationId xmlns:a16="http://schemas.microsoft.com/office/drawing/2014/main" id="{F9EB2DCD-42C9-4083-B685-4D6459469470}"/>
                  </a:ext>
                </a:extLst>
              </p:cNvPr>
              <p:cNvSpPr>
                <a:spLocks/>
              </p:cNvSpPr>
              <p:nvPr/>
            </p:nvSpPr>
            <p:spPr bwMode="auto">
              <a:xfrm>
                <a:off x="2156620" y="1050926"/>
                <a:ext cx="498475" cy="352425"/>
              </a:xfrm>
              <a:custGeom>
                <a:avLst/>
                <a:gdLst>
                  <a:gd name="T0" fmla="*/ 106 w 1521"/>
                  <a:gd name="T1" fmla="*/ 1044 h 1077"/>
                  <a:gd name="T2" fmla="*/ 141 w 1521"/>
                  <a:gd name="T3" fmla="*/ 1021 h 1077"/>
                  <a:gd name="T4" fmla="*/ 181 w 1521"/>
                  <a:gd name="T5" fmla="*/ 1003 h 1077"/>
                  <a:gd name="T6" fmla="*/ 260 w 1521"/>
                  <a:gd name="T7" fmla="*/ 1025 h 1077"/>
                  <a:gd name="T8" fmla="*/ 499 w 1521"/>
                  <a:gd name="T9" fmla="*/ 545 h 1077"/>
                  <a:gd name="T10" fmla="*/ 745 w 1521"/>
                  <a:gd name="T11" fmla="*/ 544 h 1077"/>
                  <a:gd name="T12" fmla="*/ 1174 w 1521"/>
                  <a:gd name="T13" fmla="*/ 604 h 1077"/>
                  <a:gd name="T14" fmla="*/ 1247 w 1521"/>
                  <a:gd name="T15" fmla="*/ 1031 h 1077"/>
                  <a:gd name="T16" fmla="*/ 1420 w 1521"/>
                  <a:gd name="T17" fmla="*/ 1077 h 1077"/>
                  <a:gd name="T18" fmla="*/ 1427 w 1521"/>
                  <a:gd name="T19" fmla="*/ 954 h 1077"/>
                  <a:gd name="T20" fmla="*/ 1459 w 1521"/>
                  <a:gd name="T21" fmla="*/ 795 h 1077"/>
                  <a:gd name="T22" fmla="*/ 1460 w 1521"/>
                  <a:gd name="T23" fmla="*/ 642 h 1077"/>
                  <a:gd name="T24" fmla="*/ 1427 w 1521"/>
                  <a:gd name="T25" fmla="*/ 487 h 1077"/>
                  <a:gd name="T26" fmla="*/ 1368 w 1521"/>
                  <a:gd name="T27" fmla="*/ 326 h 1077"/>
                  <a:gd name="T28" fmla="*/ 1260 w 1521"/>
                  <a:gd name="T29" fmla="*/ 212 h 1077"/>
                  <a:gd name="T30" fmla="*/ 1136 w 1521"/>
                  <a:gd name="T31" fmla="*/ 126 h 1077"/>
                  <a:gd name="T32" fmla="*/ 991 w 1521"/>
                  <a:gd name="T33" fmla="*/ 84 h 1077"/>
                  <a:gd name="T34" fmla="*/ 824 w 1521"/>
                  <a:gd name="T35" fmla="*/ 85 h 1077"/>
                  <a:gd name="T36" fmla="*/ 737 w 1521"/>
                  <a:gd name="T37" fmla="*/ 45 h 1077"/>
                  <a:gd name="T38" fmla="*/ 651 w 1521"/>
                  <a:gd name="T39" fmla="*/ 84 h 1077"/>
                  <a:gd name="T40" fmla="*/ 490 w 1521"/>
                  <a:gd name="T41" fmla="*/ 100 h 1077"/>
                  <a:gd name="T42" fmla="*/ 336 w 1521"/>
                  <a:gd name="T43" fmla="*/ 167 h 1077"/>
                  <a:gd name="T44" fmla="*/ 208 w 1521"/>
                  <a:gd name="T45" fmla="*/ 267 h 1077"/>
                  <a:gd name="T46" fmla="*/ 110 w 1521"/>
                  <a:gd name="T47" fmla="*/ 398 h 1077"/>
                  <a:gd name="T48" fmla="*/ 44 w 1521"/>
                  <a:gd name="T49" fmla="*/ 460 h 1077"/>
                  <a:gd name="T50" fmla="*/ 72 w 1521"/>
                  <a:gd name="T51" fmla="*/ 562 h 1077"/>
                  <a:gd name="T52" fmla="*/ 66 w 1521"/>
                  <a:gd name="T53" fmla="*/ 703 h 1077"/>
                  <a:gd name="T54" fmla="*/ 99 w 1521"/>
                  <a:gd name="T55" fmla="*/ 872 h 1077"/>
                  <a:gd name="T56" fmla="*/ 47 w 1521"/>
                  <a:gd name="T57" fmla="*/ 957 h 1077"/>
                  <a:gd name="T58" fmla="*/ 106 w 1521"/>
                  <a:gd name="T59" fmla="*/ 1044 h 10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521" h="1077">
                    <a:moveTo>
                      <a:pt x="106" y="1044"/>
                    </a:moveTo>
                    <a:cubicBezTo>
                      <a:pt x="146" y="1028"/>
                      <a:pt x="115" y="1040"/>
                      <a:pt x="141" y="1021"/>
                    </a:cubicBezTo>
                    <a:cubicBezTo>
                      <a:pt x="151" y="1015"/>
                      <a:pt x="162" y="1006"/>
                      <a:pt x="181" y="1003"/>
                    </a:cubicBezTo>
                    <a:cubicBezTo>
                      <a:pt x="216" y="998"/>
                      <a:pt x="236" y="1016"/>
                      <a:pt x="260" y="1025"/>
                    </a:cubicBezTo>
                    <a:cubicBezTo>
                      <a:pt x="257" y="830"/>
                      <a:pt x="214" y="555"/>
                      <a:pt x="499" y="545"/>
                    </a:cubicBezTo>
                    <a:cubicBezTo>
                      <a:pt x="580" y="542"/>
                      <a:pt x="664" y="544"/>
                      <a:pt x="745" y="544"/>
                    </a:cubicBezTo>
                    <a:cubicBezTo>
                      <a:pt x="888" y="544"/>
                      <a:pt x="1088" y="520"/>
                      <a:pt x="1174" y="604"/>
                    </a:cubicBezTo>
                    <a:cubicBezTo>
                      <a:pt x="1281" y="707"/>
                      <a:pt x="1233" y="871"/>
                      <a:pt x="1247" y="1031"/>
                    </a:cubicBezTo>
                    <a:cubicBezTo>
                      <a:pt x="1366" y="941"/>
                      <a:pt x="1394" y="1064"/>
                      <a:pt x="1420" y="1077"/>
                    </a:cubicBezTo>
                    <a:cubicBezTo>
                      <a:pt x="1463" y="1050"/>
                      <a:pt x="1443" y="994"/>
                      <a:pt x="1427" y="954"/>
                    </a:cubicBezTo>
                    <a:cubicBezTo>
                      <a:pt x="1521" y="929"/>
                      <a:pt x="1509" y="838"/>
                      <a:pt x="1459" y="795"/>
                    </a:cubicBezTo>
                    <a:cubicBezTo>
                      <a:pt x="1507" y="749"/>
                      <a:pt x="1512" y="688"/>
                      <a:pt x="1460" y="642"/>
                    </a:cubicBezTo>
                    <a:cubicBezTo>
                      <a:pt x="1493" y="593"/>
                      <a:pt x="1504" y="507"/>
                      <a:pt x="1427" y="487"/>
                    </a:cubicBezTo>
                    <a:cubicBezTo>
                      <a:pt x="1465" y="403"/>
                      <a:pt x="1462" y="340"/>
                      <a:pt x="1368" y="326"/>
                    </a:cubicBezTo>
                    <a:cubicBezTo>
                      <a:pt x="1371" y="243"/>
                      <a:pt x="1344" y="212"/>
                      <a:pt x="1260" y="212"/>
                    </a:cubicBezTo>
                    <a:cubicBezTo>
                      <a:pt x="1251" y="138"/>
                      <a:pt x="1215" y="118"/>
                      <a:pt x="1136" y="126"/>
                    </a:cubicBezTo>
                    <a:cubicBezTo>
                      <a:pt x="1109" y="62"/>
                      <a:pt x="1062" y="46"/>
                      <a:pt x="991" y="84"/>
                    </a:cubicBezTo>
                    <a:cubicBezTo>
                      <a:pt x="942" y="43"/>
                      <a:pt x="868" y="0"/>
                      <a:pt x="824" y="85"/>
                    </a:cubicBezTo>
                    <a:cubicBezTo>
                      <a:pt x="788" y="70"/>
                      <a:pt x="791" y="45"/>
                      <a:pt x="737" y="45"/>
                    </a:cubicBezTo>
                    <a:cubicBezTo>
                      <a:pt x="685" y="45"/>
                      <a:pt x="681" y="67"/>
                      <a:pt x="651" y="84"/>
                    </a:cubicBezTo>
                    <a:cubicBezTo>
                      <a:pt x="599" y="21"/>
                      <a:pt x="530" y="33"/>
                      <a:pt x="490" y="100"/>
                    </a:cubicBezTo>
                    <a:cubicBezTo>
                      <a:pt x="414" y="85"/>
                      <a:pt x="351" y="71"/>
                      <a:pt x="336" y="167"/>
                    </a:cubicBezTo>
                    <a:cubicBezTo>
                      <a:pt x="247" y="160"/>
                      <a:pt x="217" y="181"/>
                      <a:pt x="208" y="267"/>
                    </a:cubicBezTo>
                    <a:cubicBezTo>
                      <a:pt x="119" y="276"/>
                      <a:pt x="97" y="309"/>
                      <a:pt x="110" y="398"/>
                    </a:cubicBezTo>
                    <a:cubicBezTo>
                      <a:pt x="76" y="419"/>
                      <a:pt x="55" y="418"/>
                      <a:pt x="44" y="460"/>
                    </a:cubicBezTo>
                    <a:cubicBezTo>
                      <a:pt x="31" y="511"/>
                      <a:pt x="51" y="538"/>
                      <a:pt x="72" y="562"/>
                    </a:cubicBezTo>
                    <a:cubicBezTo>
                      <a:pt x="29" y="597"/>
                      <a:pt x="22" y="656"/>
                      <a:pt x="66" y="703"/>
                    </a:cubicBezTo>
                    <a:cubicBezTo>
                      <a:pt x="20" y="773"/>
                      <a:pt x="0" y="824"/>
                      <a:pt x="99" y="872"/>
                    </a:cubicBezTo>
                    <a:cubicBezTo>
                      <a:pt x="76" y="895"/>
                      <a:pt x="48" y="901"/>
                      <a:pt x="47" y="957"/>
                    </a:cubicBezTo>
                    <a:cubicBezTo>
                      <a:pt x="45" y="1003"/>
                      <a:pt x="73" y="1030"/>
                      <a:pt x="106" y="1044"/>
                    </a:cubicBezTo>
                    <a:close/>
                  </a:path>
                </a:pathLst>
              </a:custGeom>
              <a:solidFill>
                <a:srgbClr val="27050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33" name="Freeform 392">
                <a:extLst>
                  <a:ext uri="{FF2B5EF4-FFF2-40B4-BE49-F238E27FC236}">
                    <a16:creationId xmlns:a16="http://schemas.microsoft.com/office/drawing/2014/main" id="{45A2B0D4-87D5-46B2-86F3-8F30BBA06564}"/>
                  </a:ext>
                </a:extLst>
              </p:cNvPr>
              <p:cNvSpPr>
                <a:spLocks/>
              </p:cNvSpPr>
              <p:nvPr/>
            </p:nvSpPr>
            <p:spPr bwMode="auto">
              <a:xfrm>
                <a:off x="1924845" y="3063876"/>
                <a:ext cx="261938" cy="611188"/>
              </a:xfrm>
              <a:custGeom>
                <a:avLst/>
                <a:gdLst>
                  <a:gd name="T0" fmla="*/ 7 w 800"/>
                  <a:gd name="T1" fmla="*/ 884 h 1867"/>
                  <a:gd name="T2" fmla="*/ 12 w 800"/>
                  <a:gd name="T3" fmla="*/ 1003 h 1867"/>
                  <a:gd name="T4" fmla="*/ 459 w 800"/>
                  <a:gd name="T5" fmla="*/ 1007 h 1867"/>
                  <a:gd name="T6" fmla="*/ 469 w 800"/>
                  <a:gd name="T7" fmla="*/ 1706 h 1867"/>
                  <a:gd name="T8" fmla="*/ 498 w 800"/>
                  <a:gd name="T9" fmla="*/ 1752 h 1867"/>
                  <a:gd name="T10" fmla="*/ 502 w 800"/>
                  <a:gd name="T11" fmla="*/ 1757 h 1867"/>
                  <a:gd name="T12" fmla="*/ 596 w 800"/>
                  <a:gd name="T13" fmla="*/ 1817 h 1867"/>
                  <a:gd name="T14" fmla="*/ 614 w 800"/>
                  <a:gd name="T15" fmla="*/ 1867 h 1867"/>
                  <a:gd name="T16" fmla="*/ 622 w 800"/>
                  <a:gd name="T17" fmla="*/ 1818 h 1867"/>
                  <a:gd name="T18" fmla="*/ 737 w 800"/>
                  <a:gd name="T19" fmla="*/ 1697 h 1867"/>
                  <a:gd name="T20" fmla="*/ 737 w 800"/>
                  <a:gd name="T21" fmla="*/ 982 h 1867"/>
                  <a:gd name="T22" fmla="*/ 789 w 800"/>
                  <a:gd name="T23" fmla="*/ 824 h 1867"/>
                  <a:gd name="T24" fmla="*/ 789 w 800"/>
                  <a:gd name="T25" fmla="*/ 174 h 1867"/>
                  <a:gd name="T26" fmla="*/ 616 w 800"/>
                  <a:gd name="T27" fmla="*/ 35 h 1867"/>
                  <a:gd name="T28" fmla="*/ 498 w 800"/>
                  <a:gd name="T29" fmla="*/ 37 h 1867"/>
                  <a:gd name="T30" fmla="*/ 422 w 800"/>
                  <a:gd name="T31" fmla="*/ 189 h 1867"/>
                  <a:gd name="T32" fmla="*/ 418 w 800"/>
                  <a:gd name="T33" fmla="*/ 867 h 1867"/>
                  <a:gd name="T34" fmla="*/ 29 w 800"/>
                  <a:gd name="T35" fmla="*/ 870 h 1867"/>
                  <a:gd name="T36" fmla="*/ 7 w 800"/>
                  <a:gd name="T37" fmla="*/ 884 h 1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00" h="1867">
                    <a:moveTo>
                      <a:pt x="7" y="884"/>
                    </a:moveTo>
                    <a:lnTo>
                      <a:pt x="12" y="1003"/>
                    </a:lnTo>
                    <a:lnTo>
                      <a:pt x="459" y="1007"/>
                    </a:lnTo>
                    <a:cubicBezTo>
                      <a:pt x="453" y="1077"/>
                      <a:pt x="446" y="1639"/>
                      <a:pt x="469" y="1706"/>
                    </a:cubicBezTo>
                    <a:lnTo>
                      <a:pt x="498" y="1752"/>
                    </a:lnTo>
                    <a:cubicBezTo>
                      <a:pt x="499" y="1754"/>
                      <a:pt x="500" y="1756"/>
                      <a:pt x="502" y="1757"/>
                    </a:cubicBezTo>
                    <a:cubicBezTo>
                      <a:pt x="527" y="1787"/>
                      <a:pt x="561" y="1798"/>
                      <a:pt x="596" y="1817"/>
                    </a:cubicBezTo>
                    <a:cubicBezTo>
                      <a:pt x="625" y="1826"/>
                      <a:pt x="615" y="1825"/>
                      <a:pt x="614" y="1867"/>
                    </a:cubicBezTo>
                    <a:lnTo>
                      <a:pt x="622" y="1818"/>
                    </a:lnTo>
                    <a:cubicBezTo>
                      <a:pt x="706" y="1798"/>
                      <a:pt x="736" y="1790"/>
                      <a:pt x="737" y="1697"/>
                    </a:cubicBezTo>
                    <a:lnTo>
                      <a:pt x="737" y="982"/>
                    </a:lnTo>
                    <a:cubicBezTo>
                      <a:pt x="800" y="959"/>
                      <a:pt x="789" y="905"/>
                      <a:pt x="789" y="824"/>
                    </a:cubicBezTo>
                    <a:cubicBezTo>
                      <a:pt x="789" y="622"/>
                      <a:pt x="796" y="363"/>
                      <a:pt x="789" y="174"/>
                    </a:cubicBezTo>
                    <a:cubicBezTo>
                      <a:pt x="779" y="0"/>
                      <a:pt x="741" y="65"/>
                      <a:pt x="616" y="35"/>
                    </a:cubicBezTo>
                    <a:lnTo>
                      <a:pt x="498" y="37"/>
                    </a:lnTo>
                    <a:cubicBezTo>
                      <a:pt x="418" y="64"/>
                      <a:pt x="421" y="107"/>
                      <a:pt x="422" y="189"/>
                    </a:cubicBezTo>
                    <a:cubicBezTo>
                      <a:pt x="422" y="304"/>
                      <a:pt x="429" y="827"/>
                      <a:pt x="418" y="867"/>
                    </a:cubicBezTo>
                    <a:cubicBezTo>
                      <a:pt x="385" y="867"/>
                      <a:pt x="55" y="861"/>
                      <a:pt x="29" y="870"/>
                    </a:cubicBezTo>
                    <a:cubicBezTo>
                      <a:pt x="0" y="880"/>
                      <a:pt x="23" y="859"/>
                      <a:pt x="7" y="884"/>
                    </a:cubicBezTo>
                    <a:close/>
                  </a:path>
                </a:pathLst>
              </a:custGeom>
              <a:solidFill>
                <a:srgbClr val="7534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34" name="Freeform 395">
                <a:extLst>
                  <a:ext uri="{FF2B5EF4-FFF2-40B4-BE49-F238E27FC236}">
                    <a16:creationId xmlns:a16="http://schemas.microsoft.com/office/drawing/2014/main" id="{96F18A8F-1F6A-4B53-81D7-AFF36F6F0C88}"/>
                  </a:ext>
                </a:extLst>
              </p:cNvPr>
              <p:cNvSpPr>
                <a:spLocks/>
              </p:cNvSpPr>
              <p:nvPr/>
            </p:nvSpPr>
            <p:spPr bwMode="auto">
              <a:xfrm>
                <a:off x="2350295" y="1820864"/>
                <a:ext cx="107950" cy="868363"/>
              </a:xfrm>
              <a:custGeom>
                <a:avLst/>
                <a:gdLst>
                  <a:gd name="T0" fmla="*/ 19 w 330"/>
                  <a:gd name="T1" fmla="*/ 256 h 2652"/>
                  <a:gd name="T2" fmla="*/ 23 w 330"/>
                  <a:gd name="T3" fmla="*/ 260 h 2652"/>
                  <a:gd name="T4" fmla="*/ 27 w 330"/>
                  <a:gd name="T5" fmla="*/ 264 h 2652"/>
                  <a:gd name="T6" fmla="*/ 85 w 330"/>
                  <a:gd name="T7" fmla="*/ 520 h 2652"/>
                  <a:gd name="T8" fmla="*/ 11 w 330"/>
                  <a:gd name="T9" fmla="*/ 2315 h 2652"/>
                  <a:gd name="T10" fmla="*/ 38 w 330"/>
                  <a:gd name="T11" fmla="*/ 2446 h 2652"/>
                  <a:gd name="T12" fmla="*/ 169 w 330"/>
                  <a:gd name="T13" fmla="*/ 2652 h 2652"/>
                  <a:gd name="T14" fmla="*/ 292 w 330"/>
                  <a:gd name="T15" fmla="*/ 2446 h 2652"/>
                  <a:gd name="T16" fmla="*/ 319 w 330"/>
                  <a:gd name="T17" fmla="*/ 2306 h 2652"/>
                  <a:gd name="T18" fmla="*/ 243 w 330"/>
                  <a:gd name="T19" fmla="*/ 359 h 2652"/>
                  <a:gd name="T20" fmla="*/ 307 w 330"/>
                  <a:gd name="T21" fmla="*/ 250 h 2652"/>
                  <a:gd name="T22" fmla="*/ 172 w 330"/>
                  <a:gd name="T23" fmla="*/ 0 h 2652"/>
                  <a:gd name="T24" fmla="*/ 160 w 330"/>
                  <a:gd name="T25" fmla="*/ 0 h 2652"/>
                  <a:gd name="T26" fmla="*/ 19 w 330"/>
                  <a:gd name="T27" fmla="*/ 256 h 2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0" h="2652">
                    <a:moveTo>
                      <a:pt x="19" y="256"/>
                    </a:moveTo>
                    <a:cubicBezTo>
                      <a:pt x="21" y="257"/>
                      <a:pt x="23" y="258"/>
                      <a:pt x="23" y="260"/>
                    </a:cubicBezTo>
                    <a:cubicBezTo>
                      <a:pt x="24" y="263"/>
                      <a:pt x="27" y="263"/>
                      <a:pt x="27" y="264"/>
                    </a:cubicBezTo>
                    <a:cubicBezTo>
                      <a:pt x="112" y="359"/>
                      <a:pt x="90" y="416"/>
                      <a:pt x="85" y="520"/>
                    </a:cubicBezTo>
                    <a:lnTo>
                      <a:pt x="11" y="2315"/>
                    </a:lnTo>
                    <a:cubicBezTo>
                      <a:pt x="8" y="2396"/>
                      <a:pt x="0" y="2385"/>
                      <a:pt x="38" y="2446"/>
                    </a:cubicBezTo>
                    <a:cubicBezTo>
                      <a:pt x="64" y="2487"/>
                      <a:pt x="147" y="2634"/>
                      <a:pt x="169" y="2652"/>
                    </a:cubicBezTo>
                    <a:cubicBezTo>
                      <a:pt x="204" y="2611"/>
                      <a:pt x="260" y="2500"/>
                      <a:pt x="292" y="2446"/>
                    </a:cubicBezTo>
                    <a:cubicBezTo>
                      <a:pt x="330" y="2381"/>
                      <a:pt x="324" y="2394"/>
                      <a:pt x="319" y="2306"/>
                    </a:cubicBezTo>
                    <a:lnTo>
                      <a:pt x="243" y="359"/>
                    </a:lnTo>
                    <a:cubicBezTo>
                      <a:pt x="250" y="326"/>
                      <a:pt x="292" y="289"/>
                      <a:pt x="307" y="250"/>
                    </a:cubicBezTo>
                    <a:lnTo>
                      <a:pt x="172" y="0"/>
                    </a:lnTo>
                    <a:lnTo>
                      <a:pt x="160" y="0"/>
                    </a:lnTo>
                    <a:cubicBezTo>
                      <a:pt x="139" y="69"/>
                      <a:pt x="29" y="195"/>
                      <a:pt x="19" y="256"/>
                    </a:cubicBezTo>
                    <a:close/>
                  </a:path>
                </a:pathLst>
              </a:custGeom>
              <a:solidFill>
                <a:srgbClr val="4135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35" name="Freeform 403">
                <a:extLst>
                  <a:ext uri="{FF2B5EF4-FFF2-40B4-BE49-F238E27FC236}">
                    <a16:creationId xmlns:a16="http://schemas.microsoft.com/office/drawing/2014/main" id="{3FB74E6B-094A-413F-AE27-3596DA4E8BA1}"/>
                  </a:ext>
                </a:extLst>
              </p:cNvPr>
              <p:cNvSpPr>
                <a:spLocks/>
              </p:cNvSpPr>
              <p:nvPr/>
            </p:nvSpPr>
            <p:spPr bwMode="auto">
              <a:xfrm>
                <a:off x="2439195" y="4367214"/>
                <a:ext cx="227013" cy="179388"/>
              </a:xfrm>
              <a:custGeom>
                <a:avLst/>
                <a:gdLst>
                  <a:gd name="T0" fmla="*/ 64 w 694"/>
                  <a:gd name="T1" fmla="*/ 22 h 546"/>
                  <a:gd name="T2" fmla="*/ 23 w 694"/>
                  <a:gd name="T3" fmla="*/ 178 h 546"/>
                  <a:gd name="T4" fmla="*/ 4 w 694"/>
                  <a:gd name="T5" fmla="*/ 350 h 546"/>
                  <a:gd name="T6" fmla="*/ 10 w 694"/>
                  <a:gd name="T7" fmla="*/ 470 h 546"/>
                  <a:gd name="T8" fmla="*/ 100 w 694"/>
                  <a:gd name="T9" fmla="*/ 516 h 546"/>
                  <a:gd name="T10" fmla="*/ 340 w 694"/>
                  <a:gd name="T11" fmla="*/ 545 h 546"/>
                  <a:gd name="T12" fmla="*/ 584 w 694"/>
                  <a:gd name="T13" fmla="*/ 520 h 546"/>
                  <a:gd name="T14" fmla="*/ 677 w 694"/>
                  <a:gd name="T15" fmla="*/ 476 h 546"/>
                  <a:gd name="T16" fmla="*/ 688 w 694"/>
                  <a:gd name="T17" fmla="*/ 348 h 546"/>
                  <a:gd name="T18" fmla="*/ 624 w 694"/>
                  <a:gd name="T19" fmla="*/ 32 h 546"/>
                  <a:gd name="T20" fmla="*/ 617 w 694"/>
                  <a:gd name="T21" fmla="*/ 50 h 546"/>
                  <a:gd name="T22" fmla="*/ 563 w 694"/>
                  <a:gd name="T23" fmla="*/ 20 h 546"/>
                  <a:gd name="T24" fmla="*/ 495 w 694"/>
                  <a:gd name="T25" fmla="*/ 12 h 546"/>
                  <a:gd name="T26" fmla="*/ 349 w 694"/>
                  <a:gd name="T27" fmla="*/ 6 h 546"/>
                  <a:gd name="T28" fmla="*/ 72 w 694"/>
                  <a:gd name="T29" fmla="*/ 41 h 546"/>
                  <a:gd name="T30" fmla="*/ 64 w 694"/>
                  <a:gd name="T31" fmla="*/ 22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94" h="546">
                    <a:moveTo>
                      <a:pt x="64" y="22"/>
                    </a:moveTo>
                    <a:cubicBezTo>
                      <a:pt x="41" y="48"/>
                      <a:pt x="29" y="142"/>
                      <a:pt x="23" y="178"/>
                    </a:cubicBezTo>
                    <a:cubicBezTo>
                      <a:pt x="12" y="247"/>
                      <a:pt x="7" y="279"/>
                      <a:pt x="4" y="350"/>
                    </a:cubicBezTo>
                    <a:cubicBezTo>
                      <a:pt x="5" y="380"/>
                      <a:pt x="0" y="445"/>
                      <a:pt x="10" y="470"/>
                    </a:cubicBezTo>
                    <a:cubicBezTo>
                      <a:pt x="23" y="500"/>
                      <a:pt x="64" y="505"/>
                      <a:pt x="100" y="516"/>
                    </a:cubicBezTo>
                    <a:cubicBezTo>
                      <a:pt x="172" y="537"/>
                      <a:pt x="261" y="545"/>
                      <a:pt x="340" y="545"/>
                    </a:cubicBezTo>
                    <a:cubicBezTo>
                      <a:pt x="414" y="546"/>
                      <a:pt x="524" y="537"/>
                      <a:pt x="584" y="520"/>
                    </a:cubicBezTo>
                    <a:cubicBezTo>
                      <a:pt x="626" y="508"/>
                      <a:pt x="662" y="500"/>
                      <a:pt x="677" y="476"/>
                    </a:cubicBezTo>
                    <a:cubicBezTo>
                      <a:pt x="694" y="447"/>
                      <a:pt x="687" y="388"/>
                      <a:pt x="688" y="348"/>
                    </a:cubicBezTo>
                    <a:cubicBezTo>
                      <a:pt x="683" y="281"/>
                      <a:pt x="663" y="72"/>
                      <a:pt x="624" y="32"/>
                    </a:cubicBezTo>
                    <a:lnTo>
                      <a:pt x="617" y="50"/>
                    </a:lnTo>
                    <a:cubicBezTo>
                      <a:pt x="608" y="24"/>
                      <a:pt x="599" y="27"/>
                      <a:pt x="563" y="20"/>
                    </a:cubicBezTo>
                    <a:cubicBezTo>
                      <a:pt x="539" y="16"/>
                      <a:pt x="519" y="15"/>
                      <a:pt x="495" y="12"/>
                    </a:cubicBezTo>
                    <a:cubicBezTo>
                      <a:pt x="450" y="7"/>
                      <a:pt x="402" y="6"/>
                      <a:pt x="349" y="6"/>
                    </a:cubicBezTo>
                    <a:cubicBezTo>
                      <a:pt x="301" y="6"/>
                      <a:pt x="112" y="0"/>
                      <a:pt x="72" y="41"/>
                    </a:cubicBezTo>
                    <a:lnTo>
                      <a:pt x="64" y="22"/>
                    </a:lnTo>
                    <a:close/>
                  </a:path>
                </a:pathLst>
              </a:custGeom>
              <a:solidFill>
                <a:srgbClr val="514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36" name="Freeform 404">
                <a:extLst>
                  <a:ext uri="{FF2B5EF4-FFF2-40B4-BE49-F238E27FC236}">
                    <a16:creationId xmlns:a16="http://schemas.microsoft.com/office/drawing/2014/main" id="{309EA58A-6ABE-4F6D-90C1-8107414ACE82}"/>
                  </a:ext>
                </a:extLst>
              </p:cNvPr>
              <p:cNvSpPr>
                <a:spLocks/>
              </p:cNvSpPr>
              <p:nvPr/>
            </p:nvSpPr>
            <p:spPr bwMode="auto">
              <a:xfrm>
                <a:off x="2123283" y="4354514"/>
                <a:ext cx="247650" cy="182563"/>
              </a:xfrm>
              <a:custGeom>
                <a:avLst/>
                <a:gdLst>
                  <a:gd name="T0" fmla="*/ 74 w 754"/>
                  <a:gd name="T1" fmla="*/ 380 h 558"/>
                  <a:gd name="T2" fmla="*/ 245 w 754"/>
                  <a:gd name="T3" fmla="*/ 535 h 558"/>
                  <a:gd name="T4" fmla="*/ 655 w 754"/>
                  <a:gd name="T5" fmla="*/ 520 h 558"/>
                  <a:gd name="T6" fmla="*/ 747 w 754"/>
                  <a:gd name="T7" fmla="*/ 383 h 558"/>
                  <a:gd name="T8" fmla="*/ 716 w 754"/>
                  <a:gd name="T9" fmla="*/ 95 h 558"/>
                  <a:gd name="T10" fmla="*/ 707 w 754"/>
                  <a:gd name="T11" fmla="*/ 53 h 558"/>
                  <a:gd name="T12" fmla="*/ 690 w 754"/>
                  <a:gd name="T13" fmla="*/ 16 h 558"/>
                  <a:gd name="T14" fmla="*/ 680 w 754"/>
                  <a:gd name="T15" fmla="*/ 37 h 558"/>
                  <a:gd name="T16" fmla="*/ 625 w 754"/>
                  <a:gd name="T17" fmla="*/ 19 h 558"/>
                  <a:gd name="T18" fmla="*/ 149 w 754"/>
                  <a:gd name="T19" fmla="*/ 37 h 558"/>
                  <a:gd name="T20" fmla="*/ 139 w 754"/>
                  <a:gd name="T21" fmla="*/ 10 h 558"/>
                  <a:gd name="T22" fmla="*/ 89 w 754"/>
                  <a:gd name="T23" fmla="*/ 188 h 558"/>
                  <a:gd name="T24" fmla="*/ 74 w 754"/>
                  <a:gd name="T25" fmla="*/ 380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54" h="558">
                    <a:moveTo>
                      <a:pt x="74" y="380"/>
                    </a:moveTo>
                    <a:cubicBezTo>
                      <a:pt x="114" y="438"/>
                      <a:pt x="0" y="490"/>
                      <a:pt x="245" y="535"/>
                    </a:cubicBezTo>
                    <a:cubicBezTo>
                      <a:pt x="371" y="558"/>
                      <a:pt x="531" y="553"/>
                      <a:pt x="655" y="520"/>
                    </a:cubicBezTo>
                    <a:cubicBezTo>
                      <a:pt x="746" y="495"/>
                      <a:pt x="754" y="484"/>
                      <a:pt x="747" y="383"/>
                    </a:cubicBezTo>
                    <a:cubicBezTo>
                      <a:pt x="731" y="256"/>
                      <a:pt x="754" y="266"/>
                      <a:pt x="716" y="95"/>
                    </a:cubicBezTo>
                    <a:cubicBezTo>
                      <a:pt x="713" y="82"/>
                      <a:pt x="711" y="66"/>
                      <a:pt x="707" y="53"/>
                    </a:cubicBezTo>
                    <a:cubicBezTo>
                      <a:pt x="699" y="21"/>
                      <a:pt x="706" y="34"/>
                      <a:pt x="690" y="16"/>
                    </a:cubicBezTo>
                    <a:lnTo>
                      <a:pt x="680" y="37"/>
                    </a:lnTo>
                    <a:cubicBezTo>
                      <a:pt x="667" y="23"/>
                      <a:pt x="666" y="26"/>
                      <a:pt x="625" y="19"/>
                    </a:cubicBezTo>
                    <a:cubicBezTo>
                      <a:pt x="534" y="3"/>
                      <a:pt x="185" y="0"/>
                      <a:pt x="149" y="37"/>
                    </a:cubicBezTo>
                    <a:cubicBezTo>
                      <a:pt x="138" y="19"/>
                      <a:pt x="133" y="54"/>
                      <a:pt x="139" y="10"/>
                    </a:cubicBezTo>
                    <a:cubicBezTo>
                      <a:pt x="111" y="36"/>
                      <a:pt x="96" y="144"/>
                      <a:pt x="89" y="188"/>
                    </a:cubicBezTo>
                    <a:cubicBezTo>
                      <a:pt x="77" y="255"/>
                      <a:pt x="85" y="342"/>
                      <a:pt x="74" y="380"/>
                    </a:cubicBezTo>
                    <a:close/>
                  </a:path>
                </a:pathLst>
              </a:custGeom>
              <a:solidFill>
                <a:srgbClr val="514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37" name="Freeform 413">
                <a:extLst>
                  <a:ext uri="{FF2B5EF4-FFF2-40B4-BE49-F238E27FC236}">
                    <a16:creationId xmlns:a16="http://schemas.microsoft.com/office/drawing/2014/main" id="{9A0C11B0-980C-46C8-87AA-C5DAC66412DF}"/>
                  </a:ext>
                </a:extLst>
              </p:cNvPr>
              <p:cNvSpPr>
                <a:spLocks/>
              </p:cNvSpPr>
              <p:nvPr/>
            </p:nvSpPr>
            <p:spPr bwMode="auto">
              <a:xfrm>
                <a:off x="1858816" y="2854506"/>
                <a:ext cx="142019" cy="189646"/>
              </a:xfrm>
              <a:custGeom>
                <a:avLst/>
                <a:gdLst>
                  <a:gd name="T0" fmla="*/ 38 w 508"/>
                  <a:gd name="T1" fmla="*/ 404 h 684"/>
                  <a:gd name="T2" fmla="*/ 62 w 508"/>
                  <a:gd name="T3" fmla="*/ 476 h 684"/>
                  <a:gd name="T4" fmla="*/ 87 w 508"/>
                  <a:gd name="T5" fmla="*/ 684 h 684"/>
                  <a:gd name="T6" fmla="*/ 437 w 508"/>
                  <a:gd name="T7" fmla="*/ 684 h 684"/>
                  <a:gd name="T8" fmla="*/ 425 w 508"/>
                  <a:gd name="T9" fmla="*/ 524 h 684"/>
                  <a:gd name="T10" fmla="*/ 289 w 508"/>
                  <a:gd name="T11" fmla="*/ 518 h 684"/>
                  <a:gd name="T12" fmla="*/ 274 w 508"/>
                  <a:gd name="T13" fmla="*/ 380 h 684"/>
                  <a:gd name="T14" fmla="*/ 459 w 508"/>
                  <a:gd name="T15" fmla="*/ 380 h 684"/>
                  <a:gd name="T16" fmla="*/ 435 w 508"/>
                  <a:gd name="T17" fmla="*/ 211 h 684"/>
                  <a:gd name="T18" fmla="*/ 290 w 508"/>
                  <a:gd name="T19" fmla="*/ 1 h 684"/>
                  <a:gd name="T20" fmla="*/ 105 w 508"/>
                  <a:gd name="T21" fmla="*/ 1 h 684"/>
                  <a:gd name="T22" fmla="*/ 38 w 508"/>
                  <a:gd name="T23" fmla="*/ 404 h 684"/>
                  <a:gd name="connsiteX0" fmla="*/ 233 w 8520"/>
                  <a:gd name="connsiteY0" fmla="*/ 5898 h 9992"/>
                  <a:gd name="connsiteX1" fmla="*/ 705 w 8520"/>
                  <a:gd name="connsiteY1" fmla="*/ 6951 h 9992"/>
                  <a:gd name="connsiteX2" fmla="*/ 8087 w 8520"/>
                  <a:gd name="connsiteY2" fmla="*/ 9992 h 9992"/>
                  <a:gd name="connsiteX3" fmla="*/ 7851 w 8520"/>
                  <a:gd name="connsiteY3" fmla="*/ 7653 h 9992"/>
                  <a:gd name="connsiteX4" fmla="*/ 5174 w 8520"/>
                  <a:gd name="connsiteY4" fmla="*/ 7565 h 9992"/>
                  <a:gd name="connsiteX5" fmla="*/ 4879 w 8520"/>
                  <a:gd name="connsiteY5" fmla="*/ 5548 h 9992"/>
                  <a:gd name="connsiteX6" fmla="*/ 8520 w 8520"/>
                  <a:gd name="connsiteY6" fmla="*/ 5548 h 9992"/>
                  <a:gd name="connsiteX7" fmla="*/ 8048 w 8520"/>
                  <a:gd name="connsiteY7" fmla="*/ 3077 h 9992"/>
                  <a:gd name="connsiteX8" fmla="*/ 5194 w 8520"/>
                  <a:gd name="connsiteY8" fmla="*/ 7 h 9992"/>
                  <a:gd name="connsiteX9" fmla="*/ 1552 w 8520"/>
                  <a:gd name="connsiteY9" fmla="*/ 7 h 9992"/>
                  <a:gd name="connsiteX10" fmla="*/ 233 w 8520"/>
                  <a:gd name="connsiteY10" fmla="*/ 5898 h 9992"/>
                  <a:gd name="connsiteX0" fmla="*/ 273 w 10000"/>
                  <a:gd name="connsiteY0" fmla="*/ 5903 h 7659"/>
                  <a:gd name="connsiteX1" fmla="*/ 827 w 10000"/>
                  <a:gd name="connsiteY1" fmla="*/ 6957 h 7659"/>
                  <a:gd name="connsiteX2" fmla="*/ 9215 w 10000"/>
                  <a:gd name="connsiteY2" fmla="*/ 7659 h 7659"/>
                  <a:gd name="connsiteX3" fmla="*/ 6073 w 10000"/>
                  <a:gd name="connsiteY3" fmla="*/ 7571 h 7659"/>
                  <a:gd name="connsiteX4" fmla="*/ 5727 w 10000"/>
                  <a:gd name="connsiteY4" fmla="*/ 5552 h 7659"/>
                  <a:gd name="connsiteX5" fmla="*/ 10000 w 10000"/>
                  <a:gd name="connsiteY5" fmla="*/ 5552 h 7659"/>
                  <a:gd name="connsiteX6" fmla="*/ 9446 w 10000"/>
                  <a:gd name="connsiteY6" fmla="*/ 3079 h 7659"/>
                  <a:gd name="connsiteX7" fmla="*/ 6096 w 10000"/>
                  <a:gd name="connsiteY7" fmla="*/ 7 h 7659"/>
                  <a:gd name="connsiteX8" fmla="*/ 1822 w 10000"/>
                  <a:gd name="connsiteY8" fmla="*/ 7 h 7659"/>
                  <a:gd name="connsiteX9" fmla="*/ 273 w 10000"/>
                  <a:gd name="connsiteY9" fmla="*/ 5903 h 7659"/>
                  <a:gd name="connsiteX0" fmla="*/ 273 w 10000"/>
                  <a:gd name="connsiteY0" fmla="*/ 7707 h 10734"/>
                  <a:gd name="connsiteX1" fmla="*/ 827 w 10000"/>
                  <a:gd name="connsiteY1" fmla="*/ 9083 h 10734"/>
                  <a:gd name="connsiteX2" fmla="*/ 9215 w 10000"/>
                  <a:gd name="connsiteY2" fmla="*/ 10000 h 10734"/>
                  <a:gd name="connsiteX3" fmla="*/ 6073 w 10000"/>
                  <a:gd name="connsiteY3" fmla="*/ 9885 h 10734"/>
                  <a:gd name="connsiteX4" fmla="*/ 5727 w 10000"/>
                  <a:gd name="connsiteY4" fmla="*/ 7249 h 10734"/>
                  <a:gd name="connsiteX5" fmla="*/ 10000 w 10000"/>
                  <a:gd name="connsiteY5" fmla="*/ 7249 h 10734"/>
                  <a:gd name="connsiteX6" fmla="*/ 9446 w 10000"/>
                  <a:gd name="connsiteY6" fmla="*/ 4020 h 10734"/>
                  <a:gd name="connsiteX7" fmla="*/ 6096 w 10000"/>
                  <a:gd name="connsiteY7" fmla="*/ 9 h 10734"/>
                  <a:gd name="connsiteX8" fmla="*/ 1822 w 10000"/>
                  <a:gd name="connsiteY8" fmla="*/ 9 h 10734"/>
                  <a:gd name="connsiteX9" fmla="*/ 273 w 10000"/>
                  <a:gd name="connsiteY9" fmla="*/ 7707 h 10734"/>
                  <a:gd name="connsiteX0" fmla="*/ 273 w 10000"/>
                  <a:gd name="connsiteY0" fmla="*/ 7707 h 11071"/>
                  <a:gd name="connsiteX1" fmla="*/ 827 w 10000"/>
                  <a:gd name="connsiteY1" fmla="*/ 9083 h 11071"/>
                  <a:gd name="connsiteX2" fmla="*/ 9215 w 10000"/>
                  <a:gd name="connsiteY2" fmla="*/ 10000 h 11071"/>
                  <a:gd name="connsiteX3" fmla="*/ 6073 w 10000"/>
                  <a:gd name="connsiteY3" fmla="*/ 9885 h 11071"/>
                  <a:gd name="connsiteX4" fmla="*/ 5727 w 10000"/>
                  <a:gd name="connsiteY4" fmla="*/ 7249 h 11071"/>
                  <a:gd name="connsiteX5" fmla="*/ 10000 w 10000"/>
                  <a:gd name="connsiteY5" fmla="*/ 7249 h 11071"/>
                  <a:gd name="connsiteX6" fmla="*/ 9446 w 10000"/>
                  <a:gd name="connsiteY6" fmla="*/ 4020 h 11071"/>
                  <a:gd name="connsiteX7" fmla="*/ 6096 w 10000"/>
                  <a:gd name="connsiteY7" fmla="*/ 9 h 11071"/>
                  <a:gd name="connsiteX8" fmla="*/ 1822 w 10000"/>
                  <a:gd name="connsiteY8" fmla="*/ 9 h 11071"/>
                  <a:gd name="connsiteX9" fmla="*/ 273 w 10000"/>
                  <a:gd name="connsiteY9" fmla="*/ 7707 h 11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000" h="11071">
                    <a:moveTo>
                      <a:pt x="273" y="7707"/>
                    </a:moveTo>
                    <a:cubicBezTo>
                      <a:pt x="481" y="8261"/>
                      <a:pt x="620" y="8624"/>
                      <a:pt x="827" y="9083"/>
                    </a:cubicBezTo>
                    <a:cubicBezTo>
                      <a:pt x="2049" y="13024"/>
                      <a:pt x="8341" y="9867"/>
                      <a:pt x="9215" y="10000"/>
                    </a:cubicBezTo>
                    <a:lnTo>
                      <a:pt x="6073" y="9885"/>
                    </a:lnTo>
                    <a:cubicBezTo>
                      <a:pt x="5865" y="9064"/>
                      <a:pt x="5472" y="8223"/>
                      <a:pt x="5727" y="7249"/>
                    </a:cubicBezTo>
                    <a:cubicBezTo>
                      <a:pt x="6627" y="7057"/>
                      <a:pt x="9076" y="7000"/>
                      <a:pt x="10000" y="7249"/>
                    </a:cubicBezTo>
                    <a:cubicBezTo>
                      <a:pt x="9816" y="6160"/>
                      <a:pt x="9539" y="5166"/>
                      <a:pt x="9446" y="4020"/>
                    </a:cubicBezTo>
                    <a:cubicBezTo>
                      <a:pt x="9215" y="791"/>
                      <a:pt x="11133" y="142"/>
                      <a:pt x="6096" y="9"/>
                    </a:cubicBezTo>
                    <a:cubicBezTo>
                      <a:pt x="4663" y="-10"/>
                      <a:pt x="3254" y="9"/>
                      <a:pt x="1822" y="9"/>
                    </a:cubicBezTo>
                    <a:cubicBezTo>
                      <a:pt x="827" y="1842"/>
                      <a:pt x="-604" y="5472"/>
                      <a:pt x="273" y="7707"/>
                    </a:cubicBezTo>
                    <a:close/>
                  </a:path>
                </a:pathLst>
              </a:custGeom>
              <a:solidFill>
                <a:srgbClr val="C77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38" name="Freeform 418">
                <a:extLst>
                  <a:ext uri="{FF2B5EF4-FFF2-40B4-BE49-F238E27FC236}">
                    <a16:creationId xmlns:a16="http://schemas.microsoft.com/office/drawing/2014/main" id="{8A823CF0-F0E8-4562-97FB-545AE18553ED}"/>
                  </a:ext>
                </a:extLst>
              </p:cNvPr>
              <p:cNvSpPr>
                <a:spLocks/>
              </p:cNvSpPr>
              <p:nvPr/>
            </p:nvSpPr>
            <p:spPr bwMode="auto">
              <a:xfrm>
                <a:off x="2315370" y="1654176"/>
                <a:ext cx="174625" cy="166688"/>
              </a:xfrm>
              <a:custGeom>
                <a:avLst/>
                <a:gdLst>
                  <a:gd name="T0" fmla="*/ 266 w 532"/>
                  <a:gd name="T1" fmla="*/ 512 h 512"/>
                  <a:gd name="T2" fmla="*/ 278 w 532"/>
                  <a:gd name="T3" fmla="*/ 512 h 512"/>
                  <a:gd name="T4" fmla="*/ 494 w 532"/>
                  <a:gd name="T5" fmla="*/ 352 h 512"/>
                  <a:gd name="T6" fmla="*/ 530 w 532"/>
                  <a:gd name="T7" fmla="*/ 7 h 512"/>
                  <a:gd name="T8" fmla="*/ 409 w 532"/>
                  <a:gd name="T9" fmla="*/ 57 h 512"/>
                  <a:gd name="T10" fmla="*/ 258 w 532"/>
                  <a:gd name="T11" fmla="*/ 78 h 512"/>
                  <a:gd name="T12" fmla="*/ 2 w 532"/>
                  <a:gd name="T13" fmla="*/ 0 h 512"/>
                  <a:gd name="T14" fmla="*/ 39 w 532"/>
                  <a:gd name="T15" fmla="*/ 353 h 512"/>
                  <a:gd name="T16" fmla="*/ 266 w 532"/>
                  <a:gd name="T17" fmla="*/ 512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2" h="512">
                    <a:moveTo>
                      <a:pt x="266" y="512"/>
                    </a:moveTo>
                    <a:lnTo>
                      <a:pt x="278" y="512"/>
                    </a:lnTo>
                    <a:cubicBezTo>
                      <a:pt x="404" y="489"/>
                      <a:pt x="452" y="453"/>
                      <a:pt x="494" y="352"/>
                    </a:cubicBezTo>
                    <a:cubicBezTo>
                      <a:pt x="532" y="261"/>
                      <a:pt x="527" y="112"/>
                      <a:pt x="530" y="7"/>
                    </a:cubicBezTo>
                    <a:cubicBezTo>
                      <a:pt x="498" y="15"/>
                      <a:pt x="451" y="43"/>
                      <a:pt x="409" y="57"/>
                    </a:cubicBezTo>
                    <a:cubicBezTo>
                      <a:pt x="361" y="72"/>
                      <a:pt x="310" y="79"/>
                      <a:pt x="258" y="78"/>
                    </a:cubicBezTo>
                    <a:cubicBezTo>
                      <a:pt x="155" y="76"/>
                      <a:pt x="74" y="42"/>
                      <a:pt x="2" y="0"/>
                    </a:cubicBezTo>
                    <a:cubicBezTo>
                      <a:pt x="0" y="100"/>
                      <a:pt x="4" y="269"/>
                      <a:pt x="39" y="353"/>
                    </a:cubicBezTo>
                    <a:cubicBezTo>
                      <a:pt x="79" y="449"/>
                      <a:pt x="139" y="497"/>
                      <a:pt x="266" y="512"/>
                    </a:cubicBezTo>
                    <a:close/>
                  </a:path>
                </a:pathLst>
              </a:custGeom>
              <a:solidFill>
                <a:srgbClr val="8C41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39" name="Freeform 429">
                <a:extLst>
                  <a:ext uri="{FF2B5EF4-FFF2-40B4-BE49-F238E27FC236}">
                    <a16:creationId xmlns:a16="http://schemas.microsoft.com/office/drawing/2014/main" id="{1181587B-028F-4F1F-9D60-A037B8B12571}"/>
                  </a:ext>
                </a:extLst>
              </p:cNvPr>
              <p:cNvSpPr>
                <a:spLocks/>
              </p:cNvSpPr>
              <p:nvPr/>
            </p:nvSpPr>
            <p:spPr bwMode="auto">
              <a:xfrm>
                <a:off x="2458245" y="2740026"/>
                <a:ext cx="241300" cy="76200"/>
              </a:xfrm>
              <a:custGeom>
                <a:avLst/>
                <a:gdLst>
                  <a:gd name="T0" fmla="*/ 2 w 736"/>
                  <a:gd name="T1" fmla="*/ 232 h 232"/>
                  <a:gd name="T2" fmla="*/ 678 w 736"/>
                  <a:gd name="T3" fmla="*/ 230 h 232"/>
                  <a:gd name="T4" fmla="*/ 725 w 736"/>
                  <a:gd name="T5" fmla="*/ 120 h 232"/>
                  <a:gd name="T6" fmla="*/ 681 w 736"/>
                  <a:gd name="T7" fmla="*/ 1 h 232"/>
                  <a:gd name="T8" fmla="*/ 0 w 736"/>
                  <a:gd name="T9" fmla="*/ 0 h 232"/>
                  <a:gd name="T10" fmla="*/ 2 w 736"/>
                  <a:gd name="T11" fmla="*/ 232 h 232"/>
                </a:gdLst>
                <a:ahLst/>
                <a:cxnLst>
                  <a:cxn ang="0">
                    <a:pos x="T0" y="T1"/>
                  </a:cxn>
                  <a:cxn ang="0">
                    <a:pos x="T2" y="T3"/>
                  </a:cxn>
                  <a:cxn ang="0">
                    <a:pos x="T4" y="T5"/>
                  </a:cxn>
                  <a:cxn ang="0">
                    <a:pos x="T6" y="T7"/>
                  </a:cxn>
                  <a:cxn ang="0">
                    <a:pos x="T8" y="T9"/>
                  </a:cxn>
                  <a:cxn ang="0">
                    <a:pos x="T10" y="T11"/>
                  </a:cxn>
                </a:cxnLst>
                <a:rect l="0" t="0" r="r" b="b"/>
                <a:pathLst>
                  <a:path w="736" h="232">
                    <a:moveTo>
                      <a:pt x="2" y="232"/>
                    </a:moveTo>
                    <a:lnTo>
                      <a:pt x="678" y="230"/>
                    </a:lnTo>
                    <a:cubicBezTo>
                      <a:pt x="733" y="209"/>
                      <a:pt x="725" y="182"/>
                      <a:pt x="725" y="120"/>
                    </a:cubicBezTo>
                    <a:cubicBezTo>
                      <a:pt x="725" y="49"/>
                      <a:pt x="736" y="30"/>
                      <a:pt x="681" y="1"/>
                    </a:cubicBezTo>
                    <a:lnTo>
                      <a:pt x="0" y="0"/>
                    </a:lnTo>
                    <a:lnTo>
                      <a:pt x="2" y="232"/>
                    </a:lnTo>
                    <a:close/>
                  </a:path>
                </a:pathLst>
              </a:custGeom>
              <a:solidFill>
                <a:srgbClr val="8E39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40" name="Freeform 431">
                <a:extLst>
                  <a:ext uri="{FF2B5EF4-FFF2-40B4-BE49-F238E27FC236}">
                    <a16:creationId xmlns:a16="http://schemas.microsoft.com/office/drawing/2014/main" id="{63BCDF65-3F08-4772-BA96-871FA28CFBEB}"/>
                  </a:ext>
                </a:extLst>
              </p:cNvPr>
              <p:cNvSpPr>
                <a:spLocks/>
              </p:cNvSpPr>
              <p:nvPr/>
            </p:nvSpPr>
            <p:spPr bwMode="auto">
              <a:xfrm>
                <a:off x="2112170" y="2736851"/>
                <a:ext cx="223838" cy="82550"/>
              </a:xfrm>
              <a:custGeom>
                <a:avLst/>
                <a:gdLst>
                  <a:gd name="T0" fmla="*/ 33 w 683"/>
                  <a:gd name="T1" fmla="*/ 15 h 248"/>
                  <a:gd name="T2" fmla="*/ 9 w 683"/>
                  <a:gd name="T3" fmla="*/ 136 h 248"/>
                  <a:gd name="T4" fmla="*/ 48 w 683"/>
                  <a:gd name="T5" fmla="*/ 236 h 248"/>
                  <a:gd name="T6" fmla="*/ 659 w 683"/>
                  <a:gd name="T7" fmla="*/ 237 h 248"/>
                  <a:gd name="T8" fmla="*/ 683 w 683"/>
                  <a:gd name="T9" fmla="*/ 248 h 248"/>
                  <a:gd name="T10" fmla="*/ 683 w 683"/>
                  <a:gd name="T11" fmla="*/ 9 h 248"/>
                  <a:gd name="T12" fmla="*/ 33 w 683"/>
                  <a:gd name="T13" fmla="*/ 15 h 248"/>
                </a:gdLst>
                <a:ahLst/>
                <a:cxnLst>
                  <a:cxn ang="0">
                    <a:pos x="T0" y="T1"/>
                  </a:cxn>
                  <a:cxn ang="0">
                    <a:pos x="T2" y="T3"/>
                  </a:cxn>
                  <a:cxn ang="0">
                    <a:pos x="T4" y="T5"/>
                  </a:cxn>
                  <a:cxn ang="0">
                    <a:pos x="T6" y="T7"/>
                  </a:cxn>
                  <a:cxn ang="0">
                    <a:pos x="T8" y="T9"/>
                  </a:cxn>
                  <a:cxn ang="0">
                    <a:pos x="T10" y="T11"/>
                  </a:cxn>
                  <a:cxn ang="0">
                    <a:pos x="T12" y="T13"/>
                  </a:cxn>
                </a:cxnLst>
                <a:rect l="0" t="0" r="r" b="b"/>
                <a:pathLst>
                  <a:path w="683" h="248">
                    <a:moveTo>
                      <a:pt x="33" y="15"/>
                    </a:moveTo>
                    <a:cubicBezTo>
                      <a:pt x="0" y="48"/>
                      <a:pt x="9" y="81"/>
                      <a:pt x="9" y="136"/>
                    </a:cubicBezTo>
                    <a:cubicBezTo>
                      <a:pt x="9" y="198"/>
                      <a:pt x="3" y="215"/>
                      <a:pt x="48" y="236"/>
                    </a:cubicBezTo>
                    <a:lnTo>
                      <a:pt x="659" y="237"/>
                    </a:lnTo>
                    <a:cubicBezTo>
                      <a:pt x="679" y="240"/>
                      <a:pt x="672" y="232"/>
                      <a:pt x="683" y="248"/>
                    </a:cubicBezTo>
                    <a:lnTo>
                      <a:pt x="683" y="9"/>
                    </a:lnTo>
                    <a:cubicBezTo>
                      <a:pt x="609" y="0"/>
                      <a:pt x="84" y="0"/>
                      <a:pt x="33" y="15"/>
                    </a:cubicBezTo>
                    <a:close/>
                  </a:path>
                </a:pathLst>
              </a:custGeom>
              <a:solidFill>
                <a:srgbClr val="8E39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41" name="Freeform 435">
                <a:extLst>
                  <a:ext uri="{FF2B5EF4-FFF2-40B4-BE49-F238E27FC236}">
                    <a16:creationId xmlns:a16="http://schemas.microsoft.com/office/drawing/2014/main" id="{17296588-0D2F-4505-BC80-2457B16E9A9D}"/>
                  </a:ext>
                </a:extLst>
              </p:cNvPr>
              <p:cNvSpPr>
                <a:spLocks/>
              </p:cNvSpPr>
              <p:nvPr/>
            </p:nvSpPr>
            <p:spPr bwMode="auto">
              <a:xfrm>
                <a:off x="2712889" y="2874963"/>
                <a:ext cx="159856" cy="250957"/>
              </a:xfrm>
              <a:custGeom>
                <a:avLst/>
                <a:gdLst>
                  <a:gd name="T0" fmla="*/ 337 w 353"/>
                  <a:gd name="T1" fmla="*/ 584 h 820"/>
                  <a:gd name="T2" fmla="*/ 340 w 353"/>
                  <a:gd name="T3" fmla="*/ 477 h 820"/>
                  <a:gd name="T4" fmla="*/ 340 w 353"/>
                  <a:gd name="T5" fmla="*/ 345 h 820"/>
                  <a:gd name="T6" fmla="*/ 296 w 353"/>
                  <a:gd name="T7" fmla="*/ 345 h 820"/>
                  <a:gd name="T8" fmla="*/ 296 w 353"/>
                  <a:gd name="T9" fmla="*/ 178 h 820"/>
                  <a:gd name="T10" fmla="*/ 265 w 353"/>
                  <a:gd name="T11" fmla="*/ 0 h 820"/>
                  <a:gd name="T12" fmla="*/ 97 w 353"/>
                  <a:gd name="T13" fmla="*/ 0 h 820"/>
                  <a:gd name="T14" fmla="*/ 74 w 353"/>
                  <a:gd name="T15" fmla="*/ 285 h 820"/>
                  <a:gd name="T16" fmla="*/ 41 w 353"/>
                  <a:gd name="T17" fmla="*/ 540 h 820"/>
                  <a:gd name="T18" fmla="*/ 199 w 353"/>
                  <a:gd name="T19" fmla="*/ 308 h 820"/>
                  <a:gd name="T20" fmla="*/ 110 w 353"/>
                  <a:gd name="T21" fmla="*/ 668 h 820"/>
                  <a:gd name="T22" fmla="*/ 207 w 353"/>
                  <a:gd name="T23" fmla="*/ 731 h 820"/>
                  <a:gd name="T24" fmla="*/ 337 w 353"/>
                  <a:gd name="T25" fmla="*/ 584 h 820"/>
                  <a:gd name="connsiteX0" fmla="*/ 8778 w 9028"/>
                  <a:gd name="connsiteY0" fmla="*/ 7122 h 9354"/>
                  <a:gd name="connsiteX1" fmla="*/ 8863 w 9028"/>
                  <a:gd name="connsiteY1" fmla="*/ 5817 h 9354"/>
                  <a:gd name="connsiteX2" fmla="*/ 8863 w 9028"/>
                  <a:gd name="connsiteY2" fmla="*/ 4207 h 9354"/>
                  <a:gd name="connsiteX3" fmla="*/ 7616 w 9028"/>
                  <a:gd name="connsiteY3" fmla="*/ 4207 h 9354"/>
                  <a:gd name="connsiteX4" fmla="*/ 7616 w 9028"/>
                  <a:gd name="connsiteY4" fmla="*/ 2171 h 9354"/>
                  <a:gd name="connsiteX5" fmla="*/ 8711 w 9028"/>
                  <a:gd name="connsiteY5" fmla="*/ 0 h 9354"/>
                  <a:gd name="connsiteX6" fmla="*/ 1979 w 9028"/>
                  <a:gd name="connsiteY6" fmla="*/ 0 h 9354"/>
                  <a:gd name="connsiteX7" fmla="*/ 1327 w 9028"/>
                  <a:gd name="connsiteY7" fmla="*/ 3476 h 9354"/>
                  <a:gd name="connsiteX8" fmla="*/ 392 w 9028"/>
                  <a:gd name="connsiteY8" fmla="*/ 6585 h 9354"/>
                  <a:gd name="connsiteX9" fmla="*/ 4868 w 9028"/>
                  <a:gd name="connsiteY9" fmla="*/ 3756 h 9354"/>
                  <a:gd name="connsiteX10" fmla="*/ 2347 w 9028"/>
                  <a:gd name="connsiteY10" fmla="*/ 8146 h 9354"/>
                  <a:gd name="connsiteX11" fmla="*/ 5095 w 9028"/>
                  <a:gd name="connsiteY11" fmla="*/ 8915 h 9354"/>
                  <a:gd name="connsiteX12" fmla="*/ 8778 w 9028"/>
                  <a:gd name="connsiteY12" fmla="*/ 7122 h 9354"/>
                  <a:gd name="connsiteX0" fmla="*/ 9723 w 10000"/>
                  <a:gd name="connsiteY0" fmla="*/ 7614 h 10000"/>
                  <a:gd name="connsiteX1" fmla="*/ 9817 w 10000"/>
                  <a:gd name="connsiteY1" fmla="*/ 6219 h 10000"/>
                  <a:gd name="connsiteX2" fmla="*/ 9817 w 10000"/>
                  <a:gd name="connsiteY2" fmla="*/ 4498 h 10000"/>
                  <a:gd name="connsiteX3" fmla="*/ 8436 w 10000"/>
                  <a:gd name="connsiteY3" fmla="*/ 4498 h 10000"/>
                  <a:gd name="connsiteX4" fmla="*/ 9649 w 10000"/>
                  <a:gd name="connsiteY4" fmla="*/ 0 h 10000"/>
                  <a:gd name="connsiteX5" fmla="*/ 2192 w 10000"/>
                  <a:gd name="connsiteY5" fmla="*/ 0 h 10000"/>
                  <a:gd name="connsiteX6" fmla="*/ 1470 w 10000"/>
                  <a:gd name="connsiteY6" fmla="*/ 3716 h 10000"/>
                  <a:gd name="connsiteX7" fmla="*/ 434 w 10000"/>
                  <a:gd name="connsiteY7" fmla="*/ 7040 h 10000"/>
                  <a:gd name="connsiteX8" fmla="*/ 5392 w 10000"/>
                  <a:gd name="connsiteY8" fmla="*/ 4015 h 10000"/>
                  <a:gd name="connsiteX9" fmla="*/ 2600 w 10000"/>
                  <a:gd name="connsiteY9" fmla="*/ 8709 h 10000"/>
                  <a:gd name="connsiteX10" fmla="*/ 5644 w 10000"/>
                  <a:gd name="connsiteY10" fmla="*/ 9531 h 10000"/>
                  <a:gd name="connsiteX11" fmla="*/ 9723 w 10000"/>
                  <a:gd name="connsiteY11" fmla="*/ 7614 h 10000"/>
                  <a:gd name="connsiteX0" fmla="*/ 9723 w 10000"/>
                  <a:gd name="connsiteY0" fmla="*/ 7614 h 10000"/>
                  <a:gd name="connsiteX1" fmla="*/ 9817 w 10000"/>
                  <a:gd name="connsiteY1" fmla="*/ 6219 h 10000"/>
                  <a:gd name="connsiteX2" fmla="*/ 9817 w 10000"/>
                  <a:gd name="connsiteY2" fmla="*/ 4498 h 10000"/>
                  <a:gd name="connsiteX3" fmla="*/ 9649 w 10000"/>
                  <a:gd name="connsiteY3" fmla="*/ 0 h 10000"/>
                  <a:gd name="connsiteX4" fmla="*/ 2192 w 10000"/>
                  <a:gd name="connsiteY4" fmla="*/ 0 h 10000"/>
                  <a:gd name="connsiteX5" fmla="*/ 1470 w 10000"/>
                  <a:gd name="connsiteY5" fmla="*/ 3716 h 10000"/>
                  <a:gd name="connsiteX6" fmla="*/ 434 w 10000"/>
                  <a:gd name="connsiteY6" fmla="*/ 7040 h 10000"/>
                  <a:gd name="connsiteX7" fmla="*/ 5392 w 10000"/>
                  <a:gd name="connsiteY7" fmla="*/ 4015 h 10000"/>
                  <a:gd name="connsiteX8" fmla="*/ 2600 w 10000"/>
                  <a:gd name="connsiteY8" fmla="*/ 8709 h 10000"/>
                  <a:gd name="connsiteX9" fmla="*/ 5644 w 10000"/>
                  <a:gd name="connsiteY9" fmla="*/ 9531 h 10000"/>
                  <a:gd name="connsiteX10" fmla="*/ 9723 w 10000"/>
                  <a:gd name="connsiteY10" fmla="*/ 7614 h 10000"/>
                  <a:gd name="connsiteX0" fmla="*/ 9723 w 10257"/>
                  <a:gd name="connsiteY0" fmla="*/ 7614 h 10000"/>
                  <a:gd name="connsiteX1" fmla="*/ 9817 w 10257"/>
                  <a:gd name="connsiteY1" fmla="*/ 6219 h 10000"/>
                  <a:gd name="connsiteX2" fmla="*/ 9649 w 10257"/>
                  <a:gd name="connsiteY2" fmla="*/ 0 h 10000"/>
                  <a:gd name="connsiteX3" fmla="*/ 2192 w 10257"/>
                  <a:gd name="connsiteY3" fmla="*/ 0 h 10000"/>
                  <a:gd name="connsiteX4" fmla="*/ 1470 w 10257"/>
                  <a:gd name="connsiteY4" fmla="*/ 3716 h 10000"/>
                  <a:gd name="connsiteX5" fmla="*/ 434 w 10257"/>
                  <a:gd name="connsiteY5" fmla="*/ 7040 h 10000"/>
                  <a:gd name="connsiteX6" fmla="*/ 5392 w 10257"/>
                  <a:gd name="connsiteY6" fmla="*/ 4015 h 10000"/>
                  <a:gd name="connsiteX7" fmla="*/ 2600 w 10257"/>
                  <a:gd name="connsiteY7" fmla="*/ 8709 h 10000"/>
                  <a:gd name="connsiteX8" fmla="*/ 5644 w 10257"/>
                  <a:gd name="connsiteY8" fmla="*/ 9531 h 10000"/>
                  <a:gd name="connsiteX9" fmla="*/ 9723 w 10257"/>
                  <a:gd name="connsiteY9" fmla="*/ 7614 h 10000"/>
                  <a:gd name="connsiteX0" fmla="*/ 9723 w 10415"/>
                  <a:gd name="connsiteY0" fmla="*/ 7614 h 10000"/>
                  <a:gd name="connsiteX1" fmla="*/ 9649 w 10415"/>
                  <a:gd name="connsiteY1" fmla="*/ 0 h 10000"/>
                  <a:gd name="connsiteX2" fmla="*/ 2192 w 10415"/>
                  <a:gd name="connsiteY2" fmla="*/ 0 h 10000"/>
                  <a:gd name="connsiteX3" fmla="*/ 1470 w 10415"/>
                  <a:gd name="connsiteY3" fmla="*/ 3716 h 10000"/>
                  <a:gd name="connsiteX4" fmla="*/ 434 w 10415"/>
                  <a:gd name="connsiteY4" fmla="*/ 7040 h 10000"/>
                  <a:gd name="connsiteX5" fmla="*/ 5392 w 10415"/>
                  <a:gd name="connsiteY5" fmla="*/ 4015 h 10000"/>
                  <a:gd name="connsiteX6" fmla="*/ 2600 w 10415"/>
                  <a:gd name="connsiteY6" fmla="*/ 8709 h 10000"/>
                  <a:gd name="connsiteX7" fmla="*/ 5644 w 10415"/>
                  <a:gd name="connsiteY7" fmla="*/ 9531 h 10000"/>
                  <a:gd name="connsiteX8" fmla="*/ 9723 w 10415"/>
                  <a:gd name="connsiteY8" fmla="*/ 7614 h 10000"/>
                  <a:gd name="connsiteX0" fmla="*/ 9723 w 10980"/>
                  <a:gd name="connsiteY0" fmla="*/ 7614 h 10000"/>
                  <a:gd name="connsiteX1" fmla="*/ 9649 w 10980"/>
                  <a:gd name="connsiteY1" fmla="*/ 0 h 10000"/>
                  <a:gd name="connsiteX2" fmla="*/ 2192 w 10980"/>
                  <a:gd name="connsiteY2" fmla="*/ 0 h 10000"/>
                  <a:gd name="connsiteX3" fmla="*/ 1470 w 10980"/>
                  <a:gd name="connsiteY3" fmla="*/ 3716 h 10000"/>
                  <a:gd name="connsiteX4" fmla="*/ 434 w 10980"/>
                  <a:gd name="connsiteY4" fmla="*/ 7040 h 10000"/>
                  <a:gd name="connsiteX5" fmla="*/ 5392 w 10980"/>
                  <a:gd name="connsiteY5" fmla="*/ 4015 h 10000"/>
                  <a:gd name="connsiteX6" fmla="*/ 2600 w 10980"/>
                  <a:gd name="connsiteY6" fmla="*/ 8709 h 10000"/>
                  <a:gd name="connsiteX7" fmla="*/ 5644 w 10980"/>
                  <a:gd name="connsiteY7" fmla="*/ 9531 h 10000"/>
                  <a:gd name="connsiteX8" fmla="*/ 9723 w 10980"/>
                  <a:gd name="connsiteY8" fmla="*/ 7614 h 10000"/>
                  <a:gd name="connsiteX0" fmla="*/ 9723 w 11574"/>
                  <a:gd name="connsiteY0" fmla="*/ 7614 h 10000"/>
                  <a:gd name="connsiteX1" fmla="*/ 9649 w 11574"/>
                  <a:gd name="connsiteY1" fmla="*/ 0 h 10000"/>
                  <a:gd name="connsiteX2" fmla="*/ 2192 w 11574"/>
                  <a:gd name="connsiteY2" fmla="*/ 0 h 10000"/>
                  <a:gd name="connsiteX3" fmla="*/ 1470 w 11574"/>
                  <a:gd name="connsiteY3" fmla="*/ 3716 h 10000"/>
                  <a:gd name="connsiteX4" fmla="*/ 434 w 11574"/>
                  <a:gd name="connsiteY4" fmla="*/ 7040 h 10000"/>
                  <a:gd name="connsiteX5" fmla="*/ 5392 w 11574"/>
                  <a:gd name="connsiteY5" fmla="*/ 4015 h 10000"/>
                  <a:gd name="connsiteX6" fmla="*/ 2600 w 11574"/>
                  <a:gd name="connsiteY6" fmla="*/ 8709 h 10000"/>
                  <a:gd name="connsiteX7" fmla="*/ 5644 w 11574"/>
                  <a:gd name="connsiteY7" fmla="*/ 9531 h 10000"/>
                  <a:gd name="connsiteX8" fmla="*/ 9723 w 11574"/>
                  <a:gd name="connsiteY8" fmla="*/ 7614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574" h="10000">
                    <a:moveTo>
                      <a:pt x="9723" y="7614"/>
                    </a:moveTo>
                    <a:cubicBezTo>
                      <a:pt x="11847" y="5571"/>
                      <a:pt x="12543" y="1724"/>
                      <a:pt x="9649" y="0"/>
                    </a:cubicBezTo>
                    <a:lnTo>
                      <a:pt x="2192" y="0"/>
                    </a:lnTo>
                    <a:cubicBezTo>
                      <a:pt x="2317" y="1564"/>
                      <a:pt x="2286" y="2216"/>
                      <a:pt x="1470" y="3716"/>
                    </a:cubicBezTo>
                    <a:cubicBezTo>
                      <a:pt x="1093" y="4381"/>
                      <a:pt x="-852" y="6597"/>
                      <a:pt x="434" y="7040"/>
                    </a:cubicBezTo>
                    <a:cubicBezTo>
                      <a:pt x="2757" y="8136"/>
                      <a:pt x="4200" y="4446"/>
                      <a:pt x="5392" y="4015"/>
                    </a:cubicBezTo>
                    <a:cubicBezTo>
                      <a:pt x="7965" y="3611"/>
                      <a:pt x="7965" y="6154"/>
                      <a:pt x="2600" y="8709"/>
                    </a:cubicBezTo>
                    <a:cubicBezTo>
                      <a:pt x="1062" y="9426"/>
                      <a:pt x="2788" y="10691"/>
                      <a:pt x="5644" y="9531"/>
                    </a:cubicBezTo>
                    <a:lnTo>
                      <a:pt x="9723" y="7614"/>
                    </a:lnTo>
                    <a:close/>
                  </a:path>
                </a:pathLst>
              </a:custGeom>
              <a:solidFill>
                <a:srgbClr val="B76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42" name="Freeform 439">
                <a:extLst>
                  <a:ext uri="{FF2B5EF4-FFF2-40B4-BE49-F238E27FC236}">
                    <a16:creationId xmlns:a16="http://schemas.microsoft.com/office/drawing/2014/main" id="{502F2124-0ABA-4BCD-8DC1-DE180CCEDBFE}"/>
                  </a:ext>
                </a:extLst>
              </p:cNvPr>
              <p:cNvSpPr>
                <a:spLocks/>
              </p:cNvSpPr>
              <p:nvPr/>
            </p:nvSpPr>
            <p:spPr bwMode="auto">
              <a:xfrm>
                <a:off x="2336008" y="2724151"/>
                <a:ext cx="122238" cy="115888"/>
              </a:xfrm>
              <a:custGeom>
                <a:avLst/>
                <a:gdLst>
                  <a:gd name="T0" fmla="*/ 0 w 373"/>
                  <a:gd name="T1" fmla="*/ 52 h 354"/>
                  <a:gd name="T2" fmla="*/ 0 w 373"/>
                  <a:gd name="T3" fmla="*/ 291 h 354"/>
                  <a:gd name="T4" fmla="*/ 76 w 373"/>
                  <a:gd name="T5" fmla="*/ 331 h 354"/>
                  <a:gd name="T6" fmla="*/ 187 w 373"/>
                  <a:gd name="T7" fmla="*/ 330 h 354"/>
                  <a:gd name="T8" fmla="*/ 373 w 373"/>
                  <a:gd name="T9" fmla="*/ 282 h 354"/>
                  <a:gd name="T10" fmla="*/ 371 w 373"/>
                  <a:gd name="T11" fmla="*/ 50 h 354"/>
                  <a:gd name="T12" fmla="*/ 297 w 373"/>
                  <a:gd name="T13" fmla="*/ 16 h 354"/>
                  <a:gd name="T14" fmla="*/ 187 w 373"/>
                  <a:gd name="T15" fmla="*/ 17 h 354"/>
                  <a:gd name="T16" fmla="*/ 0 w 373"/>
                  <a:gd name="T17" fmla="*/ 52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3" h="354">
                    <a:moveTo>
                      <a:pt x="0" y="52"/>
                    </a:moveTo>
                    <a:lnTo>
                      <a:pt x="0" y="291"/>
                    </a:lnTo>
                    <a:cubicBezTo>
                      <a:pt x="12" y="328"/>
                      <a:pt x="28" y="330"/>
                      <a:pt x="76" y="331"/>
                    </a:cubicBezTo>
                    <a:cubicBezTo>
                      <a:pt x="113" y="331"/>
                      <a:pt x="150" y="330"/>
                      <a:pt x="187" y="330"/>
                    </a:cubicBezTo>
                    <a:cubicBezTo>
                      <a:pt x="274" y="330"/>
                      <a:pt x="347" y="354"/>
                      <a:pt x="373" y="282"/>
                    </a:cubicBezTo>
                    <a:lnTo>
                      <a:pt x="371" y="50"/>
                    </a:lnTo>
                    <a:cubicBezTo>
                      <a:pt x="348" y="23"/>
                      <a:pt x="349" y="18"/>
                      <a:pt x="297" y="16"/>
                    </a:cubicBezTo>
                    <a:cubicBezTo>
                      <a:pt x="262" y="15"/>
                      <a:pt x="223" y="17"/>
                      <a:pt x="187" y="17"/>
                    </a:cubicBezTo>
                    <a:cubicBezTo>
                      <a:pt x="111" y="17"/>
                      <a:pt x="30" y="0"/>
                      <a:pt x="0" y="52"/>
                    </a:cubicBez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43" name="Freeform 447">
                <a:extLst>
                  <a:ext uri="{FF2B5EF4-FFF2-40B4-BE49-F238E27FC236}">
                    <a16:creationId xmlns:a16="http://schemas.microsoft.com/office/drawing/2014/main" id="{D2CCA06E-5BBC-446E-9740-A2567281465C}"/>
                  </a:ext>
                </a:extLst>
              </p:cNvPr>
              <p:cNvSpPr>
                <a:spLocks/>
              </p:cNvSpPr>
              <p:nvPr/>
            </p:nvSpPr>
            <p:spPr bwMode="auto">
              <a:xfrm>
                <a:off x="1937545" y="2974976"/>
                <a:ext cx="103188" cy="106363"/>
              </a:xfrm>
              <a:custGeom>
                <a:avLst/>
                <a:gdLst>
                  <a:gd name="T0" fmla="*/ 174 w 317"/>
                  <a:gd name="T1" fmla="*/ 317 h 328"/>
                  <a:gd name="T2" fmla="*/ 188 w 317"/>
                  <a:gd name="T3" fmla="*/ 325 h 328"/>
                  <a:gd name="T4" fmla="*/ 317 w 317"/>
                  <a:gd name="T5" fmla="*/ 325 h 328"/>
                  <a:gd name="T6" fmla="*/ 312 w 317"/>
                  <a:gd name="T7" fmla="*/ 170 h 328"/>
                  <a:gd name="T8" fmla="*/ 196 w 317"/>
                  <a:gd name="T9" fmla="*/ 13 h 328"/>
                  <a:gd name="T10" fmla="*/ 11 w 317"/>
                  <a:gd name="T11" fmla="*/ 13 h 328"/>
                  <a:gd name="T12" fmla="*/ 26 w 317"/>
                  <a:gd name="T13" fmla="*/ 151 h 328"/>
                  <a:gd name="T14" fmla="*/ 162 w 317"/>
                  <a:gd name="T15" fmla="*/ 157 h 328"/>
                  <a:gd name="T16" fmla="*/ 174 w 317"/>
                  <a:gd name="T17" fmla="*/ 317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7" h="328">
                    <a:moveTo>
                      <a:pt x="174" y="317"/>
                    </a:moveTo>
                    <a:cubicBezTo>
                      <a:pt x="176" y="328"/>
                      <a:pt x="167" y="320"/>
                      <a:pt x="188" y="325"/>
                    </a:cubicBezTo>
                    <a:lnTo>
                      <a:pt x="317" y="325"/>
                    </a:lnTo>
                    <a:lnTo>
                      <a:pt x="312" y="170"/>
                    </a:lnTo>
                    <a:cubicBezTo>
                      <a:pt x="310" y="90"/>
                      <a:pt x="258" y="36"/>
                      <a:pt x="196" y="13"/>
                    </a:cubicBezTo>
                    <a:cubicBezTo>
                      <a:pt x="156" y="0"/>
                      <a:pt x="50" y="3"/>
                      <a:pt x="11" y="13"/>
                    </a:cubicBezTo>
                    <a:cubicBezTo>
                      <a:pt x="0" y="64"/>
                      <a:pt x="17" y="108"/>
                      <a:pt x="26" y="151"/>
                    </a:cubicBezTo>
                    <a:lnTo>
                      <a:pt x="162" y="157"/>
                    </a:lnTo>
                    <a:cubicBezTo>
                      <a:pt x="183" y="201"/>
                      <a:pt x="180" y="261"/>
                      <a:pt x="174" y="317"/>
                    </a:cubicBezTo>
                    <a:close/>
                  </a:path>
                </a:pathLst>
              </a:custGeom>
              <a:solidFill>
                <a:srgbClr val="2626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44" name="Freeform 448">
                <a:extLst>
                  <a:ext uri="{FF2B5EF4-FFF2-40B4-BE49-F238E27FC236}">
                    <a16:creationId xmlns:a16="http://schemas.microsoft.com/office/drawing/2014/main" id="{8B9CABE8-BFF0-4BC8-8308-108E38478886}"/>
                  </a:ext>
                </a:extLst>
              </p:cNvPr>
              <p:cNvSpPr>
                <a:spLocks/>
              </p:cNvSpPr>
              <p:nvPr/>
            </p:nvSpPr>
            <p:spPr bwMode="auto">
              <a:xfrm>
                <a:off x="1826420" y="3340101"/>
                <a:ext cx="103188" cy="76200"/>
              </a:xfrm>
              <a:custGeom>
                <a:avLst/>
                <a:gdLst>
                  <a:gd name="T0" fmla="*/ 12 w 312"/>
                  <a:gd name="T1" fmla="*/ 37 h 232"/>
                  <a:gd name="T2" fmla="*/ 15 w 312"/>
                  <a:gd name="T3" fmla="*/ 201 h 232"/>
                  <a:gd name="T4" fmla="*/ 176 w 312"/>
                  <a:gd name="T5" fmla="*/ 213 h 232"/>
                  <a:gd name="T6" fmla="*/ 312 w 312"/>
                  <a:gd name="T7" fmla="*/ 158 h 232"/>
                  <a:gd name="T8" fmla="*/ 307 w 312"/>
                  <a:gd name="T9" fmla="*/ 39 h 232"/>
                  <a:gd name="T10" fmla="*/ 288 w 312"/>
                  <a:gd name="T11" fmla="*/ 15 h 232"/>
                  <a:gd name="T12" fmla="*/ 134 w 312"/>
                  <a:gd name="T13" fmla="*/ 13 h 232"/>
                  <a:gd name="T14" fmla="*/ 12 w 312"/>
                  <a:gd name="T15" fmla="*/ 37 h 2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2" h="232">
                    <a:moveTo>
                      <a:pt x="12" y="37"/>
                    </a:moveTo>
                    <a:cubicBezTo>
                      <a:pt x="0" y="84"/>
                      <a:pt x="2" y="160"/>
                      <a:pt x="15" y="201"/>
                    </a:cubicBezTo>
                    <a:cubicBezTo>
                      <a:pt x="59" y="218"/>
                      <a:pt x="122" y="213"/>
                      <a:pt x="176" y="213"/>
                    </a:cubicBezTo>
                    <a:cubicBezTo>
                      <a:pt x="248" y="213"/>
                      <a:pt x="304" y="232"/>
                      <a:pt x="312" y="158"/>
                    </a:cubicBezTo>
                    <a:lnTo>
                      <a:pt x="307" y="39"/>
                    </a:lnTo>
                    <a:lnTo>
                      <a:pt x="288" y="15"/>
                    </a:lnTo>
                    <a:cubicBezTo>
                      <a:pt x="237" y="12"/>
                      <a:pt x="185" y="14"/>
                      <a:pt x="134" y="13"/>
                    </a:cubicBezTo>
                    <a:cubicBezTo>
                      <a:pt x="93" y="13"/>
                      <a:pt x="33" y="0"/>
                      <a:pt x="12" y="37"/>
                    </a:cubicBezTo>
                    <a:close/>
                  </a:path>
                </a:pathLst>
              </a:custGeom>
              <a:solidFill>
                <a:srgbClr val="A59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45" name="Freeform 449">
                <a:extLst>
                  <a:ext uri="{FF2B5EF4-FFF2-40B4-BE49-F238E27FC236}">
                    <a16:creationId xmlns:a16="http://schemas.microsoft.com/office/drawing/2014/main" id="{41046D72-00BE-4CFD-918A-5A1D9D8547D2}"/>
                  </a:ext>
                </a:extLst>
              </p:cNvPr>
              <p:cNvSpPr>
                <a:spLocks/>
              </p:cNvSpPr>
              <p:nvPr/>
            </p:nvSpPr>
            <p:spPr bwMode="auto">
              <a:xfrm>
                <a:off x="2358233" y="2751139"/>
                <a:ext cx="79375" cy="58738"/>
              </a:xfrm>
              <a:custGeom>
                <a:avLst/>
                <a:gdLst>
                  <a:gd name="T0" fmla="*/ 0 w 244"/>
                  <a:gd name="T1" fmla="*/ 174 h 177"/>
                  <a:gd name="T2" fmla="*/ 241 w 244"/>
                  <a:gd name="T3" fmla="*/ 177 h 177"/>
                  <a:gd name="T4" fmla="*/ 244 w 244"/>
                  <a:gd name="T5" fmla="*/ 0 h 177"/>
                  <a:gd name="T6" fmla="*/ 0 w 244"/>
                  <a:gd name="T7" fmla="*/ 0 h 177"/>
                  <a:gd name="T8" fmla="*/ 0 w 244"/>
                  <a:gd name="T9" fmla="*/ 174 h 177"/>
                </a:gdLst>
                <a:ahLst/>
                <a:cxnLst>
                  <a:cxn ang="0">
                    <a:pos x="T0" y="T1"/>
                  </a:cxn>
                  <a:cxn ang="0">
                    <a:pos x="T2" y="T3"/>
                  </a:cxn>
                  <a:cxn ang="0">
                    <a:pos x="T4" y="T5"/>
                  </a:cxn>
                  <a:cxn ang="0">
                    <a:pos x="T6" y="T7"/>
                  </a:cxn>
                  <a:cxn ang="0">
                    <a:pos x="T8" y="T9"/>
                  </a:cxn>
                </a:cxnLst>
                <a:rect l="0" t="0" r="r" b="b"/>
                <a:pathLst>
                  <a:path w="244" h="177">
                    <a:moveTo>
                      <a:pt x="0" y="174"/>
                    </a:moveTo>
                    <a:lnTo>
                      <a:pt x="241" y="177"/>
                    </a:lnTo>
                    <a:lnTo>
                      <a:pt x="244" y="0"/>
                    </a:lnTo>
                    <a:lnTo>
                      <a:pt x="0" y="0"/>
                    </a:lnTo>
                    <a:lnTo>
                      <a:pt x="0" y="174"/>
                    </a:lnTo>
                    <a:close/>
                  </a:path>
                </a:pathLst>
              </a:custGeom>
              <a:solidFill>
                <a:srgbClr val="8E39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nvGrpSpPr>
              <p:cNvPr id="346" name="Group 345">
                <a:extLst>
                  <a:ext uri="{FF2B5EF4-FFF2-40B4-BE49-F238E27FC236}">
                    <a16:creationId xmlns:a16="http://schemas.microsoft.com/office/drawing/2014/main" id="{83491A54-2991-45A4-BFD7-EA7D486C726F}"/>
                  </a:ext>
                </a:extLst>
              </p:cNvPr>
              <p:cNvGrpSpPr/>
              <p:nvPr/>
            </p:nvGrpSpPr>
            <p:grpSpPr>
              <a:xfrm>
                <a:off x="2271874" y="1344931"/>
                <a:ext cx="261938" cy="276225"/>
                <a:chOff x="9598026" y="2087564"/>
                <a:chExt cx="261938" cy="276225"/>
              </a:xfrm>
            </p:grpSpPr>
            <p:sp>
              <p:nvSpPr>
                <p:cNvPr id="349" name="Freeform 288">
                  <a:extLst>
                    <a:ext uri="{FF2B5EF4-FFF2-40B4-BE49-F238E27FC236}">
                      <a16:creationId xmlns:a16="http://schemas.microsoft.com/office/drawing/2014/main" id="{EE9C5975-90A4-4304-B31B-0950809F9B13}"/>
                    </a:ext>
                  </a:extLst>
                </p:cNvPr>
                <p:cNvSpPr>
                  <a:spLocks/>
                </p:cNvSpPr>
                <p:nvPr/>
              </p:nvSpPr>
              <p:spPr bwMode="auto">
                <a:xfrm>
                  <a:off x="9672639" y="2147889"/>
                  <a:ext cx="101600" cy="155575"/>
                </a:xfrm>
                <a:custGeom>
                  <a:avLst/>
                  <a:gdLst>
                    <a:gd name="T0" fmla="*/ 314 w 314"/>
                    <a:gd name="T1" fmla="*/ 409 h 472"/>
                    <a:gd name="T2" fmla="*/ 190 w 314"/>
                    <a:gd name="T3" fmla="*/ 386 h 472"/>
                    <a:gd name="T4" fmla="*/ 88 w 314"/>
                    <a:gd name="T5" fmla="*/ 307 h 472"/>
                    <a:gd name="T6" fmla="*/ 88 w 314"/>
                    <a:gd name="T7" fmla="*/ 37 h 472"/>
                    <a:gd name="T8" fmla="*/ 42 w 314"/>
                    <a:gd name="T9" fmla="*/ 370 h 472"/>
                    <a:gd name="T10" fmla="*/ 314 w 314"/>
                    <a:gd name="T11" fmla="*/ 409 h 472"/>
                  </a:gdLst>
                  <a:ahLst/>
                  <a:cxnLst>
                    <a:cxn ang="0">
                      <a:pos x="T0" y="T1"/>
                    </a:cxn>
                    <a:cxn ang="0">
                      <a:pos x="T2" y="T3"/>
                    </a:cxn>
                    <a:cxn ang="0">
                      <a:pos x="T4" y="T5"/>
                    </a:cxn>
                    <a:cxn ang="0">
                      <a:pos x="T6" y="T7"/>
                    </a:cxn>
                    <a:cxn ang="0">
                      <a:pos x="T8" y="T9"/>
                    </a:cxn>
                    <a:cxn ang="0">
                      <a:pos x="T10" y="T11"/>
                    </a:cxn>
                  </a:cxnLst>
                  <a:rect l="0" t="0" r="r" b="b"/>
                  <a:pathLst>
                    <a:path w="314" h="472">
                      <a:moveTo>
                        <a:pt x="314" y="409"/>
                      </a:moveTo>
                      <a:cubicBezTo>
                        <a:pt x="310" y="328"/>
                        <a:pt x="258" y="388"/>
                        <a:pt x="190" y="386"/>
                      </a:cubicBezTo>
                      <a:cubicBezTo>
                        <a:pt x="135" y="385"/>
                        <a:pt x="93" y="360"/>
                        <a:pt x="88" y="307"/>
                      </a:cubicBezTo>
                      <a:cubicBezTo>
                        <a:pt x="83" y="250"/>
                        <a:pt x="179" y="0"/>
                        <a:pt x="88" y="37"/>
                      </a:cubicBezTo>
                      <a:cubicBezTo>
                        <a:pt x="69" y="45"/>
                        <a:pt x="0" y="291"/>
                        <a:pt x="42" y="370"/>
                      </a:cubicBezTo>
                      <a:cubicBezTo>
                        <a:pt x="97" y="472"/>
                        <a:pt x="256" y="465"/>
                        <a:pt x="314" y="409"/>
                      </a:cubicBezTo>
                      <a:close/>
                    </a:path>
                  </a:pathLst>
                </a:custGeom>
                <a:solidFill>
                  <a:srgbClr val="8C41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50" name="Freeform 289">
                  <a:extLst>
                    <a:ext uri="{FF2B5EF4-FFF2-40B4-BE49-F238E27FC236}">
                      <a16:creationId xmlns:a16="http://schemas.microsoft.com/office/drawing/2014/main" id="{851635AC-5CA1-4584-8B03-CC3A5EB10D59}"/>
                    </a:ext>
                  </a:extLst>
                </p:cNvPr>
                <p:cNvSpPr>
                  <a:spLocks/>
                </p:cNvSpPr>
                <p:nvPr/>
              </p:nvSpPr>
              <p:spPr bwMode="auto">
                <a:xfrm>
                  <a:off x="9659939" y="2290764"/>
                  <a:ext cx="149225" cy="73025"/>
                </a:xfrm>
                <a:custGeom>
                  <a:avLst/>
                  <a:gdLst>
                    <a:gd name="T0" fmla="*/ 387 w 456"/>
                    <a:gd name="T1" fmla="*/ 135 h 222"/>
                    <a:gd name="T2" fmla="*/ 370 w 456"/>
                    <a:gd name="T3" fmla="*/ 40 h 222"/>
                    <a:gd name="T4" fmla="*/ 217 w 456"/>
                    <a:gd name="T5" fmla="*/ 95 h 222"/>
                    <a:gd name="T6" fmla="*/ 30 w 456"/>
                    <a:gd name="T7" fmla="*/ 48 h 222"/>
                    <a:gd name="T8" fmla="*/ 387 w 456"/>
                    <a:gd name="T9" fmla="*/ 135 h 222"/>
                  </a:gdLst>
                  <a:ahLst/>
                  <a:cxnLst>
                    <a:cxn ang="0">
                      <a:pos x="T0" y="T1"/>
                    </a:cxn>
                    <a:cxn ang="0">
                      <a:pos x="T2" y="T3"/>
                    </a:cxn>
                    <a:cxn ang="0">
                      <a:pos x="T4" y="T5"/>
                    </a:cxn>
                    <a:cxn ang="0">
                      <a:pos x="T6" y="T7"/>
                    </a:cxn>
                    <a:cxn ang="0">
                      <a:pos x="T8" y="T9"/>
                    </a:cxn>
                  </a:cxnLst>
                  <a:rect l="0" t="0" r="r" b="b"/>
                  <a:pathLst>
                    <a:path w="456" h="222">
                      <a:moveTo>
                        <a:pt x="387" y="135"/>
                      </a:moveTo>
                      <a:cubicBezTo>
                        <a:pt x="428" y="104"/>
                        <a:pt x="456" y="40"/>
                        <a:pt x="370" y="40"/>
                      </a:cubicBezTo>
                      <a:cubicBezTo>
                        <a:pt x="360" y="44"/>
                        <a:pt x="327" y="97"/>
                        <a:pt x="217" y="95"/>
                      </a:cubicBezTo>
                      <a:cubicBezTo>
                        <a:pt x="66" y="93"/>
                        <a:pt x="123" y="0"/>
                        <a:pt x="30" y="48"/>
                      </a:cubicBezTo>
                      <a:cubicBezTo>
                        <a:pt x="0" y="185"/>
                        <a:pt x="269" y="222"/>
                        <a:pt x="387" y="135"/>
                      </a:cubicBezTo>
                      <a:close/>
                    </a:path>
                  </a:pathLst>
                </a:custGeom>
                <a:solidFill>
                  <a:srgbClr val="75301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51" name="Freeform 310">
                  <a:extLst>
                    <a:ext uri="{FF2B5EF4-FFF2-40B4-BE49-F238E27FC236}">
                      <a16:creationId xmlns:a16="http://schemas.microsoft.com/office/drawing/2014/main" id="{CAB79857-8DF2-4E5F-BD50-2ABF271177C6}"/>
                    </a:ext>
                  </a:extLst>
                </p:cNvPr>
                <p:cNvSpPr>
                  <a:spLocks/>
                </p:cNvSpPr>
                <p:nvPr/>
              </p:nvSpPr>
              <p:spPr bwMode="auto">
                <a:xfrm>
                  <a:off x="9763126" y="2093914"/>
                  <a:ext cx="96838" cy="34925"/>
                </a:xfrm>
                <a:custGeom>
                  <a:avLst/>
                  <a:gdLst>
                    <a:gd name="T0" fmla="*/ 21 w 295"/>
                    <a:gd name="T1" fmla="*/ 75 h 104"/>
                    <a:gd name="T2" fmla="*/ 152 w 295"/>
                    <a:gd name="T3" fmla="*/ 71 h 104"/>
                    <a:gd name="T4" fmla="*/ 277 w 295"/>
                    <a:gd name="T5" fmla="*/ 92 h 104"/>
                    <a:gd name="T6" fmla="*/ 157 w 295"/>
                    <a:gd name="T7" fmla="*/ 8 h 104"/>
                    <a:gd name="T8" fmla="*/ 21 w 295"/>
                    <a:gd name="T9" fmla="*/ 75 h 104"/>
                  </a:gdLst>
                  <a:ahLst/>
                  <a:cxnLst>
                    <a:cxn ang="0">
                      <a:pos x="T0" y="T1"/>
                    </a:cxn>
                    <a:cxn ang="0">
                      <a:pos x="T2" y="T3"/>
                    </a:cxn>
                    <a:cxn ang="0">
                      <a:pos x="T4" y="T5"/>
                    </a:cxn>
                    <a:cxn ang="0">
                      <a:pos x="T6" y="T7"/>
                    </a:cxn>
                    <a:cxn ang="0">
                      <a:pos x="T8" y="T9"/>
                    </a:cxn>
                  </a:cxnLst>
                  <a:rect l="0" t="0" r="r" b="b"/>
                  <a:pathLst>
                    <a:path w="295" h="104">
                      <a:moveTo>
                        <a:pt x="21" y="75"/>
                      </a:moveTo>
                      <a:cubicBezTo>
                        <a:pt x="65" y="88"/>
                        <a:pt x="92" y="62"/>
                        <a:pt x="152" y="71"/>
                      </a:cubicBezTo>
                      <a:cubicBezTo>
                        <a:pt x="204" y="80"/>
                        <a:pt x="230" y="104"/>
                        <a:pt x="277" y="92"/>
                      </a:cubicBezTo>
                      <a:cubicBezTo>
                        <a:pt x="295" y="27"/>
                        <a:pt x="221" y="16"/>
                        <a:pt x="157" y="8"/>
                      </a:cubicBezTo>
                      <a:cubicBezTo>
                        <a:pt x="93" y="0"/>
                        <a:pt x="0" y="2"/>
                        <a:pt x="21" y="75"/>
                      </a:cubicBezTo>
                      <a:close/>
                    </a:path>
                  </a:pathLst>
                </a:custGeom>
                <a:solidFill>
                  <a:srgbClr val="211E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52" name="Freeform 312">
                  <a:extLst>
                    <a:ext uri="{FF2B5EF4-FFF2-40B4-BE49-F238E27FC236}">
                      <a16:creationId xmlns:a16="http://schemas.microsoft.com/office/drawing/2014/main" id="{5D5F64B8-4B66-437A-A6A9-5648EE772486}"/>
                    </a:ext>
                  </a:extLst>
                </p:cNvPr>
                <p:cNvSpPr>
                  <a:spLocks/>
                </p:cNvSpPr>
                <p:nvPr/>
              </p:nvSpPr>
              <p:spPr bwMode="auto">
                <a:xfrm>
                  <a:off x="9598026" y="2087564"/>
                  <a:ext cx="85725" cy="47625"/>
                </a:xfrm>
                <a:custGeom>
                  <a:avLst/>
                  <a:gdLst>
                    <a:gd name="T0" fmla="*/ 261 w 261"/>
                    <a:gd name="T1" fmla="*/ 61 h 148"/>
                    <a:gd name="T2" fmla="*/ 10 w 261"/>
                    <a:gd name="T3" fmla="*/ 94 h 148"/>
                    <a:gd name="T4" fmla="*/ 135 w 261"/>
                    <a:gd name="T5" fmla="*/ 90 h 148"/>
                    <a:gd name="T6" fmla="*/ 261 w 261"/>
                    <a:gd name="T7" fmla="*/ 61 h 148"/>
                  </a:gdLst>
                  <a:ahLst/>
                  <a:cxnLst>
                    <a:cxn ang="0">
                      <a:pos x="T0" y="T1"/>
                    </a:cxn>
                    <a:cxn ang="0">
                      <a:pos x="T2" y="T3"/>
                    </a:cxn>
                    <a:cxn ang="0">
                      <a:pos x="T4" y="T5"/>
                    </a:cxn>
                    <a:cxn ang="0">
                      <a:pos x="T6" y="T7"/>
                    </a:cxn>
                  </a:cxnLst>
                  <a:rect l="0" t="0" r="r" b="b"/>
                  <a:pathLst>
                    <a:path w="261" h="148">
                      <a:moveTo>
                        <a:pt x="261" y="61"/>
                      </a:moveTo>
                      <a:cubicBezTo>
                        <a:pt x="209" y="0"/>
                        <a:pt x="0" y="26"/>
                        <a:pt x="10" y="94"/>
                      </a:cubicBezTo>
                      <a:cubicBezTo>
                        <a:pt x="19" y="148"/>
                        <a:pt x="95" y="94"/>
                        <a:pt x="135" y="90"/>
                      </a:cubicBezTo>
                      <a:cubicBezTo>
                        <a:pt x="202" y="85"/>
                        <a:pt x="259" y="136"/>
                        <a:pt x="261" y="61"/>
                      </a:cubicBezTo>
                      <a:close/>
                    </a:path>
                  </a:pathLst>
                </a:custGeom>
                <a:solidFill>
                  <a:srgbClr val="211E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53" name="Freeform 331">
                  <a:extLst>
                    <a:ext uri="{FF2B5EF4-FFF2-40B4-BE49-F238E27FC236}">
                      <a16:creationId xmlns:a16="http://schemas.microsoft.com/office/drawing/2014/main" id="{3388BD85-797F-4D00-9903-091437417EA3}"/>
                    </a:ext>
                  </a:extLst>
                </p:cNvPr>
                <p:cNvSpPr>
                  <a:spLocks/>
                </p:cNvSpPr>
                <p:nvPr/>
              </p:nvSpPr>
              <p:spPr bwMode="auto">
                <a:xfrm>
                  <a:off x="9636126" y="2139951"/>
                  <a:ext cx="34925" cy="33338"/>
                </a:xfrm>
                <a:custGeom>
                  <a:avLst/>
                  <a:gdLst>
                    <a:gd name="T0" fmla="*/ 81 w 107"/>
                    <a:gd name="T1" fmla="*/ 96 h 101"/>
                    <a:gd name="T2" fmla="*/ 107 w 107"/>
                    <a:gd name="T3" fmla="*/ 64 h 101"/>
                    <a:gd name="T4" fmla="*/ 104 w 107"/>
                    <a:gd name="T5" fmla="*/ 26 h 101"/>
                    <a:gd name="T6" fmla="*/ 80 w 107"/>
                    <a:gd name="T7" fmla="*/ 6 h 101"/>
                    <a:gd name="T8" fmla="*/ 3 w 107"/>
                    <a:gd name="T9" fmla="*/ 47 h 101"/>
                    <a:gd name="T10" fmla="*/ 81 w 107"/>
                    <a:gd name="T11" fmla="*/ 96 h 101"/>
                  </a:gdLst>
                  <a:ahLst/>
                  <a:cxnLst>
                    <a:cxn ang="0">
                      <a:pos x="T0" y="T1"/>
                    </a:cxn>
                    <a:cxn ang="0">
                      <a:pos x="T2" y="T3"/>
                    </a:cxn>
                    <a:cxn ang="0">
                      <a:pos x="T4" y="T5"/>
                    </a:cxn>
                    <a:cxn ang="0">
                      <a:pos x="T6" y="T7"/>
                    </a:cxn>
                    <a:cxn ang="0">
                      <a:pos x="T8" y="T9"/>
                    </a:cxn>
                    <a:cxn ang="0">
                      <a:pos x="T10" y="T11"/>
                    </a:cxn>
                  </a:cxnLst>
                  <a:rect l="0" t="0" r="r" b="b"/>
                  <a:pathLst>
                    <a:path w="107" h="101">
                      <a:moveTo>
                        <a:pt x="81" y="96"/>
                      </a:moveTo>
                      <a:lnTo>
                        <a:pt x="107" y="64"/>
                      </a:lnTo>
                      <a:lnTo>
                        <a:pt x="104" y="26"/>
                      </a:lnTo>
                      <a:lnTo>
                        <a:pt x="80" y="6"/>
                      </a:lnTo>
                      <a:cubicBezTo>
                        <a:pt x="37" y="0"/>
                        <a:pt x="6" y="4"/>
                        <a:pt x="3" y="47"/>
                      </a:cubicBezTo>
                      <a:cubicBezTo>
                        <a:pt x="0" y="96"/>
                        <a:pt x="35" y="101"/>
                        <a:pt x="81" y="96"/>
                      </a:cubicBezTo>
                      <a:close/>
                    </a:path>
                  </a:pathLst>
                </a:custGeom>
                <a:solidFill>
                  <a:srgbClr val="2626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54" name="Freeform 332">
                  <a:extLst>
                    <a:ext uri="{FF2B5EF4-FFF2-40B4-BE49-F238E27FC236}">
                      <a16:creationId xmlns:a16="http://schemas.microsoft.com/office/drawing/2014/main" id="{EC1F6F03-1FD6-4B49-8CAB-389F3B24182A}"/>
                    </a:ext>
                  </a:extLst>
                </p:cNvPr>
                <p:cNvSpPr>
                  <a:spLocks/>
                </p:cNvSpPr>
                <p:nvPr/>
              </p:nvSpPr>
              <p:spPr bwMode="auto">
                <a:xfrm>
                  <a:off x="9786939" y="2139951"/>
                  <a:ext cx="36513" cy="33338"/>
                </a:xfrm>
                <a:custGeom>
                  <a:avLst/>
                  <a:gdLst>
                    <a:gd name="T0" fmla="*/ 2 w 110"/>
                    <a:gd name="T1" fmla="*/ 26 h 104"/>
                    <a:gd name="T2" fmla="*/ 0 w 110"/>
                    <a:gd name="T3" fmla="*/ 73 h 104"/>
                    <a:gd name="T4" fmla="*/ 25 w 110"/>
                    <a:gd name="T5" fmla="*/ 94 h 104"/>
                    <a:gd name="T6" fmla="*/ 96 w 110"/>
                    <a:gd name="T7" fmla="*/ 17 h 104"/>
                    <a:gd name="T8" fmla="*/ 25 w 110"/>
                    <a:gd name="T9" fmla="*/ 4 h 104"/>
                    <a:gd name="T10" fmla="*/ 2 w 110"/>
                    <a:gd name="T11" fmla="*/ 26 h 104"/>
                  </a:gdLst>
                  <a:ahLst/>
                  <a:cxnLst>
                    <a:cxn ang="0">
                      <a:pos x="T0" y="T1"/>
                    </a:cxn>
                    <a:cxn ang="0">
                      <a:pos x="T2" y="T3"/>
                    </a:cxn>
                    <a:cxn ang="0">
                      <a:pos x="T4" y="T5"/>
                    </a:cxn>
                    <a:cxn ang="0">
                      <a:pos x="T6" y="T7"/>
                    </a:cxn>
                    <a:cxn ang="0">
                      <a:pos x="T8" y="T9"/>
                    </a:cxn>
                    <a:cxn ang="0">
                      <a:pos x="T10" y="T11"/>
                    </a:cxn>
                  </a:cxnLst>
                  <a:rect l="0" t="0" r="r" b="b"/>
                  <a:pathLst>
                    <a:path w="110" h="104">
                      <a:moveTo>
                        <a:pt x="2" y="26"/>
                      </a:moveTo>
                      <a:lnTo>
                        <a:pt x="0" y="73"/>
                      </a:lnTo>
                      <a:lnTo>
                        <a:pt x="25" y="94"/>
                      </a:lnTo>
                      <a:cubicBezTo>
                        <a:pt x="96" y="104"/>
                        <a:pt x="110" y="80"/>
                        <a:pt x="96" y="17"/>
                      </a:cubicBezTo>
                      <a:cubicBezTo>
                        <a:pt x="76" y="7"/>
                        <a:pt x="58" y="0"/>
                        <a:pt x="25" y="4"/>
                      </a:cubicBezTo>
                      <a:lnTo>
                        <a:pt x="2" y="26"/>
                      </a:lnTo>
                      <a:close/>
                    </a:path>
                  </a:pathLst>
                </a:custGeom>
                <a:solidFill>
                  <a:srgbClr val="2626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sp>
            <p:nvSpPr>
              <p:cNvPr id="347" name="Rectangle 346">
                <a:extLst>
                  <a:ext uri="{FF2B5EF4-FFF2-40B4-BE49-F238E27FC236}">
                    <a16:creationId xmlns:a16="http://schemas.microsoft.com/office/drawing/2014/main" id="{36538570-AC26-4CD8-97A7-FE75236A8CAE}"/>
                  </a:ext>
                </a:extLst>
              </p:cNvPr>
              <p:cNvSpPr/>
              <p:nvPr/>
            </p:nvSpPr>
            <p:spPr>
              <a:xfrm>
                <a:off x="1843565" y="2808291"/>
                <a:ext cx="184149" cy="627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48" name="Rectangle 347">
                <a:extLst>
                  <a:ext uri="{FF2B5EF4-FFF2-40B4-BE49-F238E27FC236}">
                    <a16:creationId xmlns:a16="http://schemas.microsoft.com/office/drawing/2014/main" id="{D7435B91-0A92-4EAF-A5BE-1ACBE64AC57C}"/>
                  </a:ext>
                </a:extLst>
              </p:cNvPr>
              <p:cNvSpPr/>
              <p:nvPr/>
            </p:nvSpPr>
            <p:spPr>
              <a:xfrm>
                <a:off x="2708118" y="2819401"/>
                <a:ext cx="184149" cy="627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grpSp>
        <p:nvGrpSpPr>
          <p:cNvPr id="223" name="Group 222">
            <a:extLst>
              <a:ext uri="{FF2B5EF4-FFF2-40B4-BE49-F238E27FC236}">
                <a16:creationId xmlns:a16="http://schemas.microsoft.com/office/drawing/2014/main" id="{DE6413E2-DF2B-497A-8758-05132E764C29}"/>
              </a:ext>
            </a:extLst>
          </p:cNvPr>
          <p:cNvGrpSpPr/>
          <p:nvPr/>
        </p:nvGrpSpPr>
        <p:grpSpPr>
          <a:xfrm>
            <a:off x="883920" y="1102725"/>
            <a:ext cx="10001631" cy="4647823"/>
            <a:chOff x="1582154" y="1011173"/>
            <a:chExt cx="9187446" cy="4269467"/>
          </a:xfrm>
        </p:grpSpPr>
        <p:grpSp>
          <p:nvGrpSpPr>
            <p:cNvPr id="277" name="Group 276">
              <a:extLst>
                <a:ext uri="{FF2B5EF4-FFF2-40B4-BE49-F238E27FC236}">
                  <a16:creationId xmlns:a16="http://schemas.microsoft.com/office/drawing/2014/main" id="{F979DF6F-5AE3-4478-9079-E788B3475B39}"/>
                </a:ext>
              </a:extLst>
            </p:cNvPr>
            <p:cNvGrpSpPr/>
            <p:nvPr/>
          </p:nvGrpSpPr>
          <p:grpSpPr>
            <a:xfrm>
              <a:off x="2135306" y="1011173"/>
              <a:ext cx="8634294" cy="4204163"/>
              <a:chOff x="2135306" y="1011173"/>
              <a:chExt cx="8634294" cy="4204163"/>
            </a:xfrm>
          </p:grpSpPr>
          <p:grpSp>
            <p:nvGrpSpPr>
              <p:cNvPr id="318" name="Group 317">
                <a:extLst>
                  <a:ext uri="{FF2B5EF4-FFF2-40B4-BE49-F238E27FC236}">
                    <a16:creationId xmlns:a16="http://schemas.microsoft.com/office/drawing/2014/main" id="{7881F95E-84D7-4E8B-8814-2C84B31624E0}"/>
                  </a:ext>
                </a:extLst>
              </p:cNvPr>
              <p:cNvGrpSpPr/>
              <p:nvPr/>
            </p:nvGrpSpPr>
            <p:grpSpPr>
              <a:xfrm>
                <a:off x="2135306" y="1381760"/>
                <a:ext cx="8634294" cy="3501912"/>
                <a:chOff x="2135306" y="1381760"/>
                <a:chExt cx="8634294" cy="3501912"/>
              </a:xfrm>
            </p:grpSpPr>
            <p:sp>
              <p:nvSpPr>
                <p:cNvPr id="320" name="Freeform: Shape 319">
                  <a:extLst>
                    <a:ext uri="{FF2B5EF4-FFF2-40B4-BE49-F238E27FC236}">
                      <a16:creationId xmlns:a16="http://schemas.microsoft.com/office/drawing/2014/main" id="{B46DF127-D7D0-4DCE-BD9B-C34FA1A61FA3}"/>
                    </a:ext>
                  </a:extLst>
                </p:cNvPr>
                <p:cNvSpPr/>
                <p:nvPr/>
              </p:nvSpPr>
              <p:spPr>
                <a:xfrm>
                  <a:off x="2135306" y="1666240"/>
                  <a:ext cx="1893785" cy="751840"/>
                </a:xfrm>
                <a:custGeom>
                  <a:avLst/>
                  <a:gdLst>
                    <a:gd name="connsiteX0" fmla="*/ 0 w 2072640"/>
                    <a:gd name="connsiteY0" fmla="*/ 721360 h 751840"/>
                    <a:gd name="connsiteX1" fmla="*/ 0 w 2072640"/>
                    <a:gd name="connsiteY1" fmla="*/ 0 h 751840"/>
                    <a:gd name="connsiteX2" fmla="*/ 2072640 w 2072640"/>
                    <a:gd name="connsiteY2" fmla="*/ 0 h 751840"/>
                    <a:gd name="connsiteX3" fmla="*/ 2072640 w 2072640"/>
                    <a:gd name="connsiteY3" fmla="*/ 751840 h 751840"/>
                  </a:gdLst>
                  <a:ahLst/>
                  <a:cxnLst>
                    <a:cxn ang="0">
                      <a:pos x="connsiteX0" y="connsiteY0"/>
                    </a:cxn>
                    <a:cxn ang="0">
                      <a:pos x="connsiteX1" y="connsiteY1"/>
                    </a:cxn>
                    <a:cxn ang="0">
                      <a:pos x="connsiteX2" y="connsiteY2"/>
                    </a:cxn>
                    <a:cxn ang="0">
                      <a:pos x="connsiteX3" y="connsiteY3"/>
                    </a:cxn>
                  </a:cxnLst>
                  <a:rect l="l" t="t" r="r" b="b"/>
                  <a:pathLst>
                    <a:path w="2072640" h="751840">
                      <a:moveTo>
                        <a:pt x="0" y="721360"/>
                      </a:moveTo>
                      <a:lnTo>
                        <a:pt x="0" y="0"/>
                      </a:lnTo>
                      <a:lnTo>
                        <a:pt x="2072640" y="0"/>
                      </a:lnTo>
                      <a:lnTo>
                        <a:pt x="2072640" y="751840"/>
                      </a:lnTo>
                    </a:path>
                  </a:pathLst>
                </a:custGeom>
                <a:noFill/>
                <a:ln w="15875">
                  <a:solidFill>
                    <a:schemeClr val="bg1">
                      <a:alpha val="70000"/>
                    </a:schemeClr>
                  </a:solidFill>
                  <a:prstDash val="sysDash"/>
                  <a:headEnd type="ova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1" name="Freeform: Shape 320">
                  <a:extLst>
                    <a:ext uri="{FF2B5EF4-FFF2-40B4-BE49-F238E27FC236}">
                      <a16:creationId xmlns:a16="http://schemas.microsoft.com/office/drawing/2014/main" id="{DCF3F26A-327C-4BB5-893C-D5EEF27BFAB4}"/>
                    </a:ext>
                  </a:extLst>
                </p:cNvPr>
                <p:cNvSpPr/>
                <p:nvPr/>
              </p:nvSpPr>
              <p:spPr>
                <a:xfrm>
                  <a:off x="5059680" y="1381760"/>
                  <a:ext cx="2702560" cy="1198880"/>
                </a:xfrm>
                <a:custGeom>
                  <a:avLst/>
                  <a:gdLst>
                    <a:gd name="connsiteX0" fmla="*/ 0 w 2072640"/>
                    <a:gd name="connsiteY0" fmla="*/ 721360 h 751840"/>
                    <a:gd name="connsiteX1" fmla="*/ 0 w 2072640"/>
                    <a:gd name="connsiteY1" fmla="*/ 0 h 751840"/>
                    <a:gd name="connsiteX2" fmla="*/ 2072640 w 2072640"/>
                    <a:gd name="connsiteY2" fmla="*/ 0 h 751840"/>
                    <a:gd name="connsiteX3" fmla="*/ 2072640 w 2072640"/>
                    <a:gd name="connsiteY3" fmla="*/ 751840 h 751840"/>
                    <a:gd name="connsiteX0" fmla="*/ 0 w 2072640"/>
                    <a:gd name="connsiteY0" fmla="*/ 721360 h 869776"/>
                    <a:gd name="connsiteX1" fmla="*/ 0 w 2072640"/>
                    <a:gd name="connsiteY1" fmla="*/ 0 h 869776"/>
                    <a:gd name="connsiteX2" fmla="*/ 2072640 w 2072640"/>
                    <a:gd name="connsiteY2" fmla="*/ 0 h 869776"/>
                    <a:gd name="connsiteX3" fmla="*/ 2072640 w 2072640"/>
                    <a:gd name="connsiteY3" fmla="*/ 869776 h 869776"/>
                  </a:gdLst>
                  <a:ahLst/>
                  <a:cxnLst>
                    <a:cxn ang="0">
                      <a:pos x="connsiteX0" y="connsiteY0"/>
                    </a:cxn>
                    <a:cxn ang="0">
                      <a:pos x="connsiteX1" y="connsiteY1"/>
                    </a:cxn>
                    <a:cxn ang="0">
                      <a:pos x="connsiteX2" y="connsiteY2"/>
                    </a:cxn>
                    <a:cxn ang="0">
                      <a:pos x="connsiteX3" y="connsiteY3"/>
                    </a:cxn>
                  </a:cxnLst>
                  <a:rect l="l" t="t" r="r" b="b"/>
                  <a:pathLst>
                    <a:path w="2072640" h="869776">
                      <a:moveTo>
                        <a:pt x="0" y="721360"/>
                      </a:moveTo>
                      <a:lnTo>
                        <a:pt x="0" y="0"/>
                      </a:lnTo>
                      <a:lnTo>
                        <a:pt x="2072640" y="0"/>
                      </a:lnTo>
                      <a:lnTo>
                        <a:pt x="2072640" y="869776"/>
                      </a:lnTo>
                    </a:path>
                  </a:pathLst>
                </a:custGeom>
                <a:noFill/>
                <a:ln w="15875">
                  <a:solidFill>
                    <a:schemeClr val="bg1">
                      <a:alpha val="70000"/>
                    </a:schemeClr>
                  </a:solidFill>
                  <a:prstDash val="sysDash"/>
                  <a:headEnd type="ova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2" name="Freeform: Shape 321">
                  <a:extLst>
                    <a:ext uri="{FF2B5EF4-FFF2-40B4-BE49-F238E27FC236}">
                      <a16:creationId xmlns:a16="http://schemas.microsoft.com/office/drawing/2014/main" id="{01873A9D-9059-422B-B8A4-F0C35249F49F}"/>
                    </a:ext>
                  </a:extLst>
                </p:cNvPr>
                <p:cNvSpPr/>
                <p:nvPr/>
              </p:nvSpPr>
              <p:spPr>
                <a:xfrm>
                  <a:off x="8910320" y="1381760"/>
                  <a:ext cx="1452880" cy="1156867"/>
                </a:xfrm>
                <a:custGeom>
                  <a:avLst/>
                  <a:gdLst>
                    <a:gd name="connsiteX0" fmla="*/ 0 w 2072640"/>
                    <a:gd name="connsiteY0" fmla="*/ 721360 h 751840"/>
                    <a:gd name="connsiteX1" fmla="*/ 0 w 2072640"/>
                    <a:gd name="connsiteY1" fmla="*/ 0 h 751840"/>
                    <a:gd name="connsiteX2" fmla="*/ 2072640 w 2072640"/>
                    <a:gd name="connsiteY2" fmla="*/ 0 h 751840"/>
                    <a:gd name="connsiteX3" fmla="*/ 2072640 w 2072640"/>
                    <a:gd name="connsiteY3" fmla="*/ 751840 h 751840"/>
                    <a:gd name="connsiteX0" fmla="*/ 0 w 2087236"/>
                    <a:gd name="connsiteY0" fmla="*/ 839296 h 839296"/>
                    <a:gd name="connsiteX1" fmla="*/ 14596 w 2087236"/>
                    <a:gd name="connsiteY1" fmla="*/ 0 h 839296"/>
                    <a:gd name="connsiteX2" fmla="*/ 2087236 w 2087236"/>
                    <a:gd name="connsiteY2" fmla="*/ 0 h 839296"/>
                    <a:gd name="connsiteX3" fmla="*/ 2087236 w 2087236"/>
                    <a:gd name="connsiteY3" fmla="*/ 751840 h 839296"/>
                  </a:gdLst>
                  <a:ahLst/>
                  <a:cxnLst>
                    <a:cxn ang="0">
                      <a:pos x="connsiteX0" y="connsiteY0"/>
                    </a:cxn>
                    <a:cxn ang="0">
                      <a:pos x="connsiteX1" y="connsiteY1"/>
                    </a:cxn>
                    <a:cxn ang="0">
                      <a:pos x="connsiteX2" y="connsiteY2"/>
                    </a:cxn>
                    <a:cxn ang="0">
                      <a:pos x="connsiteX3" y="connsiteY3"/>
                    </a:cxn>
                  </a:cxnLst>
                  <a:rect l="l" t="t" r="r" b="b"/>
                  <a:pathLst>
                    <a:path w="2087236" h="839296">
                      <a:moveTo>
                        <a:pt x="0" y="839296"/>
                      </a:moveTo>
                      <a:lnTo>
                        <a:pt x="14596" y="0"/>
                      </a:lnTo>
                      <a:lnTo>
                        <a:pt x="2087236" y="0"/>
                      </a:lnTo>
                      <a:lnTo>
                        <a:pt x="2087236" y="751840"/>
                      </a:lnTo>
                    </a:path>
                  </a:pathLst>
                </a:custGeom>
                <a:noFill/>
                <a:ln w="15875">
                  <a:solidFill>
                    <a:schemeClr val="bg1">
                      <a:alpha val="70000"/>
                    </a:schemeClr>
                  </a:solidFill>
                  <a:prstDash val="sysDash"/>
                  <a:headEnd type="ova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3" name="Freeform: Shape 322">
                  <a:extLst>
                    <a:ext uri="{FF2B5EF4-FFF2-40B4-BE49-F238E27FC236}">
                      <a16:creationId xmlns:a16="http://schemas.microsoft.com/office/drawing/2014/main" id="{D19DBCEC-FCBC-4A8F-AE94-308A4609035D}"/>
                    </a:ext>
                  </a:extLst>
                </p:cNvPr>
                <p:cNvSpPr/>
                <p:nvPr/>
              </p:nvSpPr>
              <p:spPr>
                <a:xfrm>
                  <a:off x="4060045" y="4192844"/>
                  <a:ext cx="2198514" cy="690828"/>
                </a:xfrm>
                <a:custGeom>
                  <a:avLst/>
                  <a:gdLst>
                    <a:gd name="connsiteX0" fmla="*/ 477520 w 2387600"/>
                    <a:gd name="connsiteY0" fmla="*/ 0 h 640080"/>
                    <a:gd name="connsiteX1" fmla="*/ 0 w 2387600"/>
                    <a:gd name="connsiteY1" fmla="*/ 0 h 640080"/>
                    <a:gd name="connsiteX2" fmla="*/ 0 w 2387600"/>
                    <a:gd name="connsiteY2" fmla="*/ 640080 h 640080"/>
                    <a:gd name="connsiteX3" fmla="*/ 2387600 w 2387600"/>
                    <a:gd name="connsiteY3" fmla="*/ 640080 h 640080"/>
                    <a:gd name="connsiteX4" fmla="*/ 2387600 w 2387600"/>
                    <a:gd name="connsiteY4" fmla="*/ 182880 h 640080"/>
                    <a:gd name="connsiteX0" fmla="*/ 477520 w 2387600"/>
                    <a:gd name="connsiteY0" fmla="*/ 50748 h 690828"/>
                    <a:gd name="connsiteX1" fmla="*/ 0 w 2387600"/>
                    <a:gd name="connsiteY1" fmla="*/ 0 h 690828"/>
                    <a:gd name="connsiteX2" fmla="*/ 0 w 2387600"/>
                    <a:gd name="connsiteY2" fmla="*/ 690828 h 690828"/>
                    <a:gd name="connsiteX3" fmla="*/ 2387600 w 2387600"/>
                    <a:gd name="connsiteY3" fmla="*/ 690828 h 690828"/>
                    <a:gd name="connsiteX4" fmla="*/ 2387600 w 2387600"/>
                    <a:gd name="connsiteY4" fmla="*/ 233628 h 690828"/>
                    <a:gd name="connsiteX0" fmla="*/ 472270 w 2387600"/>
                    <a:gd name="connsiteY0" fmla="*/ 13999 h 690828"/>
                    <a:gd name="connsiteX1" fmla="*/ 0 w 2387600"/>
                    <a:gd name="connsiteY1" fmla="*/ 0 h 690828"/>
                    <a:gd name="connsiteX2" fmla="*/ 0 w 2387600"/>
                    <a:gd name="connsiteY2" fmla="*/ 690828 h 690828"/>
                    <a:gd name="connsiteX3" fmla="*/ 2387600 w 2387600"/>
                    <a:gd name="connsiteY3" fmla="*/ 690828 h 690828"/>
                    <a:gd name="connsiteX4" fmla="*/ 2387600 w 2387600"/>
                    <a:gd name="connsiteY4" fmla="*/ 233628 h 690828"/>
                    <a:gd name="connsiteX0" fmla="*/ 472270 w 2387600"/>
                    <a:gd name="connsiteY0" fmla="*/ 3500 h 690828"/>
                    <a:gd name="connsiteX1" fmla="*/ 0 w 2387600"/>
                    <a:gd name="connsiteY1" fmla="*/ 0 h 690828"/>
                    <a:gd name="connsiteX2" fmla="*/ 0 w 2387600"/>
                    <a:gd name="connsiteY2" fmla="*/ 690828 h 690828"/>
                    <a:gd name="connsiteX3" fmla="*/ 2387600 w 2387600"/>
                    <a:gd name="connsiteY3" fmla="*/ 690828 h 690828"/>
                    <a:gd name="connsiteX4" fmla="*/ 2387600 w 2387600"/>
                    <a:gd name="connsiteY4" fmla="*/ 233628 h 690828"/>
                    <a:gd name="connsiteX0" fmla="*/ 472270 w 2387600"/>
                    <a:gd name="connsiteY0" fmla="*/ 1750 h 690828"/>
                    <a:gd name="connsiteX1" fmla="*/ 0 w 2387600"/>
                    <a:gd name="connsiteY1" fmla="*/ 0 h 690828"/>
                    <a:gd name="connsiteX2" fmla="*/ 0 w 2387600"/>
                    <a:gd name="connsiteY2" fmla="*/ 690828 h 690828"/>
                    <a:gd name="connsiteX3" fmla="*/ 2387600 w 2387600"/>
                    <a:gd name="connsiteY3" fmla="*/ 690828 h 690828"/>
                    <a:gd name="connsiteX4" fmla="*/ 2387600 w 2387600"/>
                    <a:gd name="connsiteY4" fmla="*/ 233628 h 6908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7600" h="690828">
                      <a:moveTo>
                        <a:pt x="472270" y="1750"/>
                      </a:moveTo>
                      <a:lnTo>
                        <a:pt x="0" y="0"/>
                      </a:lnTo>
                      <a:lnTo>
                        <a:pt x="0" y="690828"/>
                      </a:lnTo>
                      <a:lnTo>
                        <a:pt x="2387600" y="690828"/>
                      </a:lnTo>
                      <a:lnTo>
                        <a:pt x="2387600" y="233628"/>
                      </a:lnTo>
                    </a:path>
                  </a:pathLst>
                </a:custGeom>
                <a:noFill/>
                <a:ln w="15875">
                  <a:solidFill>
                    <a:schemeClr val="bg1">
                      <a:alpha val="70000"/>
                    </a:schemeClr>
                  </a:solidFill>
                  <a:prstDash val="sysDash"/>
                  <a:headEnd type="ova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4" name="Freeform: Shape 323">
                  <a:extLst>
                    <a:ext uri="{FF2B5EF4-FFF2-40B4-BE49-F238E27FC236}">
                      <a16:creationId xmlns:a16="http://schemas.microsoft.com/office/drawing/2014/main" id="{53833997-A5EA-46F5-AFEE-D01AE6FEB904}"/>
                    </a:ext>
                  </a:extLst>
                </p:cNvPr>
                <p:cNvSpPr/>
                <p:nvPr/>
              </p:nvSpPr>
              <p:spPr>
                <a:xfrm>
                  <a:off x="8585200" y="2881835"/>
                  <a:ext cx="2184400" cy="1066800"/>
                </a:xfrm>
                <a:custGeom>
                  <a:avLst/>
                  <a:gdLst>
                    <a:gd name="connsiteX0" fmla="*/ 0 w 2184400"/>
                    <a:gd name="connsiteY0" fmla="*/ 426720 h 1066800"/>
                    <a:gd name="connsiteX1" fmla="*/ 0 w 2184400"/>
                    <a:gd name="connsiteY1" fmla="*/ 1066800 h 1066800"/>
                    <a:gd name="connsiteX2" fmla="*/ 2184400 w 2184400"/>
                    <a:gd name="connsiteY2" fmla="*/ 1066800 h 1066800"/>
                    <a:gd name="connsiteX3" fmla="*/ 2184400 w 2184400"/>
                    <a:gd name="connsiteY3" fmla="*/ 0 h 1066800"/>
                  </a:gdLst>
                  <a:ahLst/>
                  <a:cxnLst>
                    <a:cxn ang="0">
                      <a:pos x="connsiteX0" y="connsiteY0"/>
                    </a:cxn>
                    <a:cxn ang="0">
                      <a:pos x="connsiteX1" y="connsiteY1"/>
                    </a:cxn>
                    <a:cxn ang="0">
                      <a:pos x="connsiteX2" y="connsiteY2"/>
                    </a:cxn>
                    <a:cxn ang="0">
                      <a:pos x="connsiteX3" y="connsiteY3"/>
                    </a:cxn>
                  </a:cxnLst>
                  <a:rect l="l" t="t" r="r" b="b"/>
                  <a:pathLst>
                    <a:path w="2184400" h="1066800">
                      <a:moveTo>
                        <a:pt x="0" y="426720"/>
                      </a:moveTo>
                      <a:lnTo>
                        <a:pt x="0" y="1066800"/>
                      </a:lnTo>
                      <a:lnTo>
                        <a:pt x="2184400" y="1066800"/>
                      </a:lnTo>
                      <a:lnTo>
                        <a:pt x="2184400" y="0"/>
                      </a:lnTo>
                    </a:path>
                  </a:pathLst>
                </a:custGeom>
                <a:noFill/>
                <a:ln w="15875">
                  <a:solidFill>
                    <a:schemeClr val="bg1">
                      <a:alpha val="70000"/>
                    </a:schemeClr>
                  </a:solidFill>
                  <a:prstDash val="sysDash"/>
                  <a:headEnd type="ova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310" name="Group 309">
                <a:extLst>
                  <a:ext uri="{FF2B5EF4-FFF2-40B4-BE49-F238E27FC236}">
                    <a16:creationId xmlns:a16="http://schemas.microsoft.com/office/drawing/2014/main" id="{20992E04-A14D-48A5-A0CB-304FF7598506}"/>
                  </a:ext>
                </a:extLst>
              </p:cNvPr>
              <p:cNvGrpSpPr/>
              <p:nvPr/>
            </p:nvGrpSpPr>
            <p:grpSpPr>
              <a:xfrm>
                <a:off x="2417496" y="1011173"/>
                <a:ext cx="7907531" cy="4204163"/>
                <a:chOff x="2417496" y="1011173"/>
                <a:chExt cx="7907531" cy="4204163"/>
              </a:xfrm>
            </p:grpSpPr>
            <p:sp>
              <p:nvSpPr>
                <p:cNvPr id="311" name="TextBox 310">
                  <a:extLst>
                    <a:ext uri="{FF2B5EF4-FFF2-40B4-BE49-F238E27FC236}">
                      <a16:creationId xmlns:a16="http://schemas.microsoft.com/office/drawing/2014/main" id="{2A3555C8-74A1-4AF9-848C-DFB30E5A4E51}"/>
                    </a:ext>
                  </a:extLst>
                </p:cNvPr>
                <p:cNvSpPr txBox="1"/>
                <p:nvPr/>
              </p:nvSpPr>
              <p:spPr>
                <a:xfrm>
                  <a:off x="2417496" y="1302029"/>
                  <a:ext cx="1351652" cy="369332"/>
                </a:xfrm>
                <a:prstGeom prst="rect">
                  <a:avLst/>
                </a:prstGeom>
                <a:noFill/>
              </p:spPr>
              <p:txBody>
                <a:bodyPr wrap="none" rtlCol="0">
                  <a:spAutoFit/>
                </a:bodyPr>
                <a:lstStyle/>
                <a:p>
                  <a:pPr algn="ctr"/>
                  <a:r>
                    <a:rPr lang="en-IN" dirty="0">
                      <a:solidFill>
                        <a:schemeClr val="bg1"/>
                      </a:solidFill>
                    </a:rPr>
                    <a:t>BUSINESS</a:t>
                  </a:r>
                </a:p>
              </p:txBody>
            </p:sp>
            <p:sp>
              <p:nvSpPr>
                <p:cNvPr id="312" name="TextBox 311">
                  <a:extLst>
                    <a:ext uri="{FF2B5EF4-FFF2-40B4-BE49-F238E27FC236}">
                      <a16:creationId xmlns:a16="http://schemas.microsoft.com/office/drawing/2014/main" id="{C1990422-044E-4094-9EF5-509474828361}"/>
                    </a:ext>
                  </a:extLst>
                </p:cNvPr>
                <p:cNvSpPr txBox="1"/>
                <p:nvPr/>
              </p:nvSpPr>
              <p:spPr>
                <a:xfrm>
                  <a:off x="5684632" y="1011173"/>
                  <a:ext cx="1390124" cy="369332"/>
                </a:xfrm>
                <a:prstGeom prst="rect">
                  <a:avLst/>
                </a:prstGeom>
                <a:noFill/>
              </p:spPr>
              <p:txBody>
                <a:bodyPr wrap="none" rtlCol="0">
                  <a:spAutoFit/>
                </a:bodyPr>
                <a:lstStyle/>
                <a:p>
                  <a:pPr algn="ctr"/>
                  <a:r>
                    <a:rPr lang="en-IN" dirty="0">
                      <a:solidFill>
                        <a:schemeClr val="bg1"/>
                      </a:solidFill>
                    </a:rPr>
                    <a:t>FINANCIAL</a:t>
                  </a:r>
                </a:p>
              </p:txBody>
            </p:sp>
            <p:sp>
              <p:nvSpPr>
                <p:cNvPr id="313" name="TextBox 312">
                  <a:extLst>
                    <a:ext uri="{FF2B5EF4-FFF2-40B4-BE49-F238E27FC236}">
                      <a16:creationId xmlns:a16="http://schemas.microsoft.com/office/drawing/2014/main" id="{49DC1CE6-BB5B-4AA3-9D54-7F27E1AE840E}"/>
                    </a:ext>
                  </a:extLst>
                </p:cNvPr>
                <p:cNvSpPr txBox="1"/>
                <p:nvPr/>
              </p:nvSpPr>
              <p:spPr>
                <a:xfrm>
                  <a:off x="7677090" y="2241238"/>
                  <a:ext cx="1313180" cy="369332"/>
                </a:xfrm>
                <a:prstGeom prst="rect">
                  <a:avLst/>
                </a:prstGeom>
                <a:noFill/>
              </p:spPr>
              <p:txBody>
                <a:bodyPr wrap="none" rtlCol="0">
                  <a:spAutoFit/>
                </a:bodyPr>
                <a:lstStyle/>
                <a:p>
                  <a:pPr algn="ctr"/>
                  <a:r>
                    <a:rPr lang="en-IN" dirty="0">
                      <a:solidFill>
                        <a:schemeClr val="bg1"/>
                      </a:solidFill>
                    </a:rPr>
                    <a:t>CONTROL</a:t>
                  </a:r>
                </a:p>
              </p:txBody>
            </p:sp>
            <p:sp>
              <p:nvSpPr>
                <p:cNvPr id="314" name="TextBox 313">
                  <a:extLst>
                    <a:ext uri="{FF2B5EF4-FFF2-40B4-BE49-F238E27FC236}">
                      <a16:creationId xmlns:a16="http://schemas.microsoft.com/office/drawing/2014/main" id="{6ABEC4AE-1782-40EF-9A7F-EE25046CB036}"/>
                    </a:ext>
                  </a:extLst>
                </p:cNvPr>
                <p:cNvSpPr txBox="1"/>
                <p:nvPr/>
              </p:nvSpPr>
              <p:spPr>
                <a:xfrm>
                  <a:off x="3999644" y="2119585"/>
                  <a:ext cx="1082349" cy="369332"/>
                </a:xfrm>
                <a:prstGeom prst="rect">
                  <a:avLst/>
                </a:prstGeom>
                <a:noFill/>
              </p:spPr>
              <p:txBody>
                <a:bodyPr wrap="none" rtlCol="0">
                  <a:spAutoFit/>
                </a:bodyPr>
                <a:lstStyle/>
                <a:p>
                  <a:pPr algn="ctr"/>
                  <a:r>
                    <a:rPr lang="en-IN" dirty="0">
                      <a:solidFill>
                        <a:schemeClr val="bg1"/>
                      </a:solidFill>
                    </a:rPr>
                    <a:t>SAFETY</a:t>
                  </a:r>
                </a:p>
              </p:txBody>
            </p:sp>
            <p:sp>
              <p:nvSpPr>
                <p:cNvPr id="315" name="TextBox 314">
                  <a:extLst>
                    <a:ext uri="{FF2B5EF4-FFF2-40B4-BE49-F238E27FC236}">
                      <a16:creationId xmlns:a16="http://schemas.microsoft.com/office/drawing/2014/main" id="{E2FE01BD-95C4-494A-9C94-A59087DC3117}"/>
                    </a:ext>
                  </a:extLst>
                </p:cNvPr>
                <p:cNvSpPr txBox="1"/>
                <p:nvPr/>
              </p:nvSpPr>
              <p:spPr>
                <a:xfrm>
                  <a:off x="8913550" y="3940579"/>
                  <a:ext cx="1411477" cy="369332"/>
                </a:xfrm>
                <a:prstGeom prst="rect">
                  <a:avLst/>
                </a:prstGeom>
                <a:noFill/>
              </p:spPr>
              <p:txBody>
                <a:bodyPr wrap="none" rtlCol="0">
                  <a:spAutoFit/>
                </a:bodyPr>
                <a:lstStyle/>
                <a:p>
                  <a:pPr algn="ctr"/>
                  <a:r>
                    <a:rPr lang="en-IN" dirty="0">
                      <a:solidFill>
                        <a:schemeClr val="bg1"/>
                      </a:solidFill>
                    </a:rPr>
                    <a:t>STRATEGY</a:t>
                  </a:r>
                </a:p>
              </p:txBody>
            </p:sp>
            <p:sp>
              <p:nvSpPr>
                <p:cNvPr id="316" name="TextBox 315">
                  <a:extLst>
                    <a:ext uri="{FF2B5EF4-FFF2-40B4-BE49-F238E27FC236}">
                      <a16:creationId xmlns:a16="http://schemas.microsoft.com/office/drawing/2014/main" id="{67E2CBD4-A83B-466B-9CE7-EA74D93F7237}"/>
                    </a:ext>
                  </a:extLst>
                </p:cNvPr>
                <p:cNvSpPr txBox="1"/>
                <p:nvPr/>
              </p:nvSpPr>
              <p:spPr>
                <a:xfrm>
                  <a:off x="8988608" y="1011173"/>
                  <a:ext cx="1296060" cy="369332"/>
                </a:xfrm>
                <a:prstGeom prst="rect">
                  <a:avLst/>
                </a:prstGeom>
                <a:noFill/>
              </p:spPr>
              <p:txBody>
                <a:bodyPr wrap="none" rtlCol="0">
                  <a:spAutoFit/>
                </a:bodyPr>
                <a:lstStyle/>
                <a:p>
                  <a:pPr algn="ctr"/>
                  <a:r>
                    <a:rPr lang="en-IN" dirty="0">
                      <a:solidFill>
                        <a:schemeClr val="bg1"/>
                      </a:solidFill>
                    </a:rPr>
                    <a:t>ANALYSIS</a:t>
                  </a:r>
                </a:p>
              </p:txBody>
            </p:sp>
            <p:sp>
              <p:nvSpPr>
                <p:cNvPr id="317" name="TextBox 316">
                  <a:extLst>
                    <a:ext uri="{FF2B5EF4-FFF2-40B4-BE49-F238E27FC236}">
                      <a16:creationId xmlns:a16="http://schemas.microsoft.com/office/drawing/2014/main" id="{3FB41211-F370-4DB8-B019-F68350FE7C92}"/>
                    </a:ext>
                  </a:extLst>
                </p:cNvPr>
                <p:cNvSpPr txBox="1"/>
                <p:nvPr/>
              </p:nvSpPr>
              <p:spPr>
                <a:xfrm>
                  <a:off x="4214667" y="4846004"/>
                  <a:ext cx="1697901" cy="369332"/>
                </a:xfrm>
                <a:prstGeom prst="rect">
                  <a:avLst/>
                </a:prstGeom>
                <a:noFill/>
              </p:spPr>
              <p:txBody>
                <a:bodyPr wrap="none" rtlCol="0">
                  <a:spAutoFit/>
                </a:bodyPr>
                <a:lstStyle/>
                <a:p>
                  <a:pPr algn="ctr"/>
                  <a:r>
                    <a:rPr lang="en-IN" dirty="0">
                      <a:solidFill>
                        <a:schemeClr val="bg1"/>
                      </a:solidFill>
                    </a:rPr>
                    <a:t>PROTECTION</a:t>
                  </a:r>
                </a:p>
              </p:txBody>
            </p:sp>
          </p:grpSp>
        </p:grpSp>
        <p:grpSp>
          <p:nvGrpSpPr>
            <p:cNvPr id="278" name="Group 277">
              <a:extLst>
                <a:ext uri="{FF2B5EF4-FFF2-40B4-BE49-F238E27FC236}">
                  <a16:creationId xmlns:a16="http://schemas.microsoft.com/office/drawing/2014/main" id="{B74E90C5-E43D-49BA-8398-1CDA31C42E01}"/>
                </a:ext>
              </a:extLst>
            </p:cNvPr>
            <p:cNvGrpSpPr/>
            <p:nvPr/>
          </p:nvGrpSpPr>
          <p:grpSpPr>
            <a:xfrm>
              <a:off x="1582154" y="1116778"/>
              <a:ext cx="8916802" cy="4163862"/>
              <a:chOff x="1582154" y="1116778"/>
              <a:chExt cx="8916802" cy="4163862"/>
            </a:xfrm>
          </p:grpSpPr>
          <p:grpSp>
            <p:nvGrpSpPr>
              <p:cNvPr id="279" name="Group 278">
                <a:extLst>
                  <a:ext uri="{FF2B5EF4-FFF2-40B4-BE49-F238E27FC236}">
                    <a16:creationId xmlns:a16="http://schemas.microsoft.com/office/drawing/2014/main" id="{9B88B082-0B00-4291-A64E-C2F27A58D336}"/>
                  </a:ext>
                </a:extLst>
              </p:cNvPr>
              <p:cNvGrpSpPr/>
              <p:nvPr/>
            </p:nvGrpSpPr>
            <p:grpSpPr>
              <a:xfrm>
                <a:off x="1582154" y="4518668"/>
                <a:ext cx="697234" cy="495822"/>
                <a:chOff x="5662357" y="2997955"/>
                <a:chExt cx="866775" cy="616387"/>
              </a:xfrm>
              <a:solidFill>
                <a:schemeClr val="bg1">
                  <a:alpha val="14000"/>
                </a:schemeClr>
              </a:solidFill>
            </p:grpSpPr>
            <p:sp>
              <p:nvSpPr>
                <p:cNvPr id="305" name="Freeform: Shape 304">
                  <a:extLst>
                    <a:ext uri="{FF2B5EF4-FFF2-40B4-BE49-F238E27FC236}">
                      <a16:creationId xmlns:a16="http://schemas.microsoft.com/office/drawing/2014/main" id="{DBA2C904-7695-46FA-B676-9B7E2C52C1A8}"/>
                    </a:ext>
                  </a:extLst>
                </p:cNvPr>
                <p:cNvSpPr/>
                <p:nvPr/>
              </p:nvSpPr>
              <p:spPr>
                <a:xfrm>
                  <a:off x="5763682" y="2997955"/>
                  <a:ext cx="133350" cy="133350"/>
                </a:xfrm>
                <a:custGeom>
                  <a:avLst/>
                  <a:gdLst>
                    <a:gd name="connsiteX0" fmla="*/ 60808 w 133350"/>
                    <a:gd name="connsiteY0" fmla="*/ 126378 h 133350"/>
                    <a:gd name="connsiteX1" fmla="*/ 66923 w 133350"/>
                    <a:gd name="connsiteY1" fmla="*/ 126682 h 133350"/>
                    <a:gd name="connsiteX2" fmla="*/ 73038 w 133350"/>
                    <a:gd name="connsiteY2" fmla="*/ 126378 h 133350"/>
                    <a:gd name="connsiteX3" fmla="*/ 126702 w 133350"/>
                    <a:gd name="connsiteY3" fmla="*/ 66913 h 133350"/>
                    <a:gd name="connsiteX4" fmla="*/ 73038 w 133350"/>
                    <a:gd name="connsiteY4" fmla="*/ 7449 h 133350"/>
                    <a:gd name="connsiteX5" fmla="*/ 66923 w 133350"/>
                    <a:gd name="connsiteY5" fmla="*/ 7144 h 133350"/>
                    <a:gd name="connsiteX6" fmla="*/ 60808 w 133350"/>
                    <a:gd name="connsiteY6" fmla="*/ 7449 h 133350"/>
                    <a:gd name="connsiteX7" fmla="*/ 7144 w 133350"/>
                    <a:gd name="connsiteY7" fmla="*/ 66913 h 133350"/>
                    <a:gd name="connsiteX8" fmla="*/ 60808 w 133350"/>
                    <a:gd name="connsiteY8" fmla="*/ 126378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350" h="133350">
                      <a:moveTo>
                        <a:pt x="60808" y="126378"/>
                      </a:moveTo>
                      <a:cubicBezTo>
                        <a:pt x="62817" y="126578"/>
                        <a:pt x="64856" y="126682"/>
                        <a:pt x="66923" y="126682"/>
                      </a:cubicBezTo>
                      <a:cubicBezTo>
                        <a:pt x="68990" y="126682"/>
                        <a:pt x="71028" y="126578"/>
                        <a:pt x="73038" y="126378"/>
                      </a:cubicBezTo>
                      <a:cubicBezTo>
                        <a:pt x="103175" y="123320"/>
                        <a:pt x="126702" y="97860"/>
                        <a:pt x="126702" y="66913"/>
                      </a:cubicBezTo>
                      <a:cubicBezTo>
                        <a:pt x="126702" y="35966"/>
                        <a:pt x="103175" y="10516"/>
                        <a:pt x="73038" y="7449"/>
                      </a:cubicBezTo>
                      <a:cubicBezTo>
                        <a:pt x="71028" y="7249"/>
                        <a:pt x="68990" y="7144"/>
                        <a:pt x="66923" y="7144"/>
                      </a:cubicBezTo>
                      <a:cubicBezTo>
                        <a:pt x="64856" y="7144"/>
                        <a:pt x="62817" y="7249"/>
                        <a:pt x="60808" y="7449"/>
                      </a:cubicBezTo>
                      <a:cubicBezTo>
                        <a:pt x="30670" y="10506"/>
                        <a:pt x="7144" y="35966"/>
                        <a:pt x="7144" y="66913"/>
                      </a:cubicBezTo>
                      <a:cubicBezTo>
                        <a:pt x="7144" y="97860"/>
                        <a:pt x="30670" y="123311"/>
                        <a:pt x="60808" y="1263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6" name="Freeform: Shape 305">
                  <a:extLst>
                    <a:ext uri="{FF2B5EF4-FFF2-40B4-BE49-F238E27FC236}">
                      <a16:creationId xmlns:a16="http://schemas.microsoft.com/office/drawing/2014/main" id="{F3199A53-321F-4F54-B83F-1AD8993A8D3C}"/>
                    </a:ext>
                  </a:extLst>
                </p:cNvPr>
                <p:cNvSpPr/>
                <p:nvPr/>
              </p:nvSpPr>
              <p:spPr>
                <a:xfrm>
                  <a:off x="6031382" y="2997955"/>
                  <a:ext cx="133350" cy="133350"/>
                </a:xfrm>
                <a:custGeom>
                  <a:avLst/>
                  <a:gdLst>
                    <a:gd name="connsiteX0" fmla="*/ 126682 w 133350"/>
                    <a:gd name="connsiteY0" fmla="*/ 66913 h 133350"/>
                    <a:gd name="connsiteX1" fmla="*/ 66913 w 133350"/>
                    <a:gd name="connsiteY1" fmla="*/ 126682 h 133350"/>
                    <a:gd name="connsiteX2" fmla="*/ 7144 w 133350"/>
                    <a:gd name="connsiteY2" fmla="*/ 66913 h 133350"/>
                    <a:gd name="connsiteX3" fmla="*/ 66913 w 133350"/>
                    <a:gd name="connsiteY3" fmla="*/ 7144 h 133350"/>
                    <a:gd name="connsiteX4" fmla="*/ 126682 w 133350"/>
                    <a:gd name="connsiteY4" fmla="*/ 66913 h 13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 h="133350">
                      <a:moveTo>
                        <a:pt x="126682" y="66913"/>
                      </a:moveTo>
                      <a:cubicBezTo>
                        <a:pt x="126682" y="99923"/>
                        <a:pt x="99923" y="126682"/>
                        <a:pt x="66913" y="126682"/>
                      </a:cubicBezTo>
                      <a:cubicBezTo>
                        <a:pt x="33903" y="126682"/>
                        <a:pt x="7144" y="99923"/>
                        <a:pt x="7144" y="66913"/>
                      </a:cubicBezTo>
                      <a:cubicBezTo>
                        <a:pt x="7144" y="33903"/>
                        <a:pt x="33903" y="7144"/>
                        <a:pt x="66913" y="7144"/>
                      </a:cubicBezTo>
                      <a:cubicBezTo>
                        <a:pt x="99923" y="7144"/>
                        <a:pt x="126682" y="33903"/>
                        <a:pt x="126682" y="6691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7" name="Freeform: Shape 306">
                  <a:extLst>
                    <a:ext uri="{FF2B5EF4-FFF2-40B4-BE49-F238E27FC236}">
                      <a16:creationId xmlns:a16="http://schemas.microsoft.com/office/drawing/2014/main" id="{5C989AB8-123F-415F-8C2F-62183C92B1F7}"/>
                    </a:ext>
                  </a:extLst>
                </p:cNvPr>
                <p:cNvSpPr/>
                <p:nvPr/>
              </p:nvSpPr>
              <p:spPr>
                <a:xfrm>
                  <a:off x="5662357" y="3128567"/>
                  <a:ext cx="866775" cy="485775"/>
                </a:xfrm>
                <a:custGeom>
                  <a:avLst/>
                  <a:gdLst>
                    <a:gd name="connsiteX0" fmla="*/ 857848 w 866775"/>
                    <a:gd name="connsiteY0" fmla="*/ 147747 h 485775"/>
                    <a:gd name="connsiteX1" fmla="*/ 762598 w 866775"/>
                    <a:gd name="connsiteY1" fmla="*/ 36305 h 485775"/>
                    <a:gd name="connsiteX2" fmla="*/ 745720 w 866775"/>
                    <a:gd name="connsiteY2" fmla="*/ 22732 h 485775"/>
                    <a:gd name="connsiteX3" fmla="*/ 703981 w 866775"/>
                    <a:gd name="connsiteY3" fmla="*/ 14273 h 485775"/>
                    <a:gd name="connsiteX4" fmla="*/ 701153 w 866775"/>
                    <a:gd name="connsiteY4" fmla="*/ 14273 h 485775"/>
                    <a:gd name="connsiteX5" fmla="*/ 659414 w 866775"/>
                    <a:gd name="connsiteY5" fmla="*/ 22732 h 485775"/>
                    <a:gd name="connsiteX6" fmla="*/ 642526 w 866775"/>
                    <a:gd name="connsiteY6" fmla="*/ 36409 h 485775"/>
                    <a:gd name="connsiteX7" fmla="*/ 569441 w 866775"/>
                    <a:gd name="connsiteY7" fmla="*/ 123125 h 485775"/>
                    <a:gd name="connsiteX8" fmla="*/ 495251 w 866775"/>
                    <a:gd name="connsiteY8" fmla="*/ 36314 h 485775"/>
                    <a:gd name="connsiteX9" fmla="*/ 478382 w 866775"/>
                    <a:gd name="connsiteY9" fmla="*/ 22741 h 485775"/>
                    <a:gd name="connsiteX10" fmla="*/ 436634 w 866775"/>
                    <a:gd name="connsiteY10" fmla="*/ 14283 h 485775"/>
                    <a:gd name="connsiteX11" fmla="*/ 433805 w 866775"/>
                    <a:gd name="connsiteY11" fmla="*/ 14283 h 485775"/>
                    <a:gd name="connsiteX12" fmla="*/ 392066 w 866775"/>
                    <a:gd name="connsiteY12" fmla="*/ 22741 h 485775"/>
                    <a:gd name="connsiteX13" fmla="*/ 375178 w 866775"/>
                    <a:gd name="connsiteY13" fmla="*/ 36419 h 485775"/>
                    <a:gd name="connsiteX14" fmla="*/ 301941 w 866775"/>
                    <a:gd name="connsiteY14" fmla="*/ 123335 h 485775"/>
                    <a:gd name="connsiteX15" fmla="*/ 227560 w 866775"/>
                    <a:gd name="connsiteY15" fmla="*/ 36314 h 485775"/>
                    <a:gd name="connsiteX16" fmla="*/ 210691 w 866775"/>
                    <a:gd name="connsiteY16" fmla="*/ 22741 h 485775"/>
                    <a:gd name="connsiteX17" fmla="*/ 168943 w 866775"/>
                    <a:gd name="connsiteY17" fmla="*/ 14283 h 485775"/>
                    <a:gd name="connsiteX18" fmla="*/ 166114 w 866775"/>
                    <a:gd name="connsiteY18" fmla="*/ 14283 h 485775"/>
                    <a:gd name="connsiteX19" fmla="*/ 124376 w 866775"/>
                    <a:gd name="connsiteY19" fmla="*/ 22741 h 485775"/>
                    <a:gd name="connsiteX20" fmla="*/ 107488 w 866775"/>
                    <a:gd name="connsiteY20" fmla="*/ 36419 h 485775"/>
                    <a:gd name="connsiteX21" fmla="*/ 13686 w 866775"/>
                    <a:gd name="connsiteY21" fmla="*/ 147709 h 485775"/>
                    <a:gd name="connsiteX22" fmla="*/ 16686 w 866775"/>
                    <a:gd name="connsiteY22" fmla="*/ 186104 h 485775"/>
                    <a:gd name="connsiteX23" fmla="*/ 34374 w 866775"/>
                    <a:gd name="connsiteY23" fmla="*/ 192648 h 485775"/>
                    <a:gd name="connsiteX24" fmla="*/ 55091 w 866775"/>
                    <a:gd name="connsiteY24" fmla="*/ 183104 h 485775"/>
                    <a:gd name="connsiteX25" fmla="*/ 100706 w 866775"/>
                    <a:gd name="connsiteY25" fmla="*/ 128154 h 485775"/>
                    <a:gd name="connsiteX26" fmla="*/ 92610 w 866775"/>
                    <a:gd name="connsiteY26" fmla="*/ 238025 h 485775"/>
                    <a:gd name="connsiteX27" fmla="*/ 112107 w 866775"/>
                    <a:gd name="connsiteY27" fmla="*/ 238025 h 485775"/>
                    <a:gd name="connsiteX28" fmla="*/ 112107 w 866775"/>
                    <a:gd name="connsiteY28" fmla="*/ 239959 h 485775"/>
                    <a:gd name="connsiteX29" fmla="*/ 92219 w 866775"/>
                    <a:gd name="connsiteY29" fmla="*/ 452938 h 485775"/>
                    <a:gd name="connsiteX30" fmla="*/ 116813 w 866775"/>
                    <a:gd name="connsiteY30" fmla="*/ 482589 h 485775"/>
                    <a:gd name="connsiteX31" fmla="*/ 119375 w 866775"/>
                    <a:gd name="connsiteY31" fmla="*/ 482703 h 485775"/>
                    <a:gd name="connsiteX32" fmla="*/ 146464 w 866775"/>
                    <a:gd name="connsiteY32" fmla="*/ 457996 h 485775"/>
                    <a:gd name="connsiteX33" fmla="*/ 165714 w 866775"/>
                    <a:gd name="connsiteY33" fmla="*/ 251817 h 485775"/>
                    <a:gd name="connsiteX34" fmla="*/ 169324 w 866775"/>
                    <a:gd name="connsiteY34" fmla="*/ 251817 h 485775"/>
                    <a:gd name="connsiteX35" fmla="*/ 188574 w 866775"/>
                    <a:gd name="connsiteY35" fmla="*/ 457996 h 485775"/>
                    <a:gd name="connsiteX36" fmla="*/ 215663 w 866775"/>
                    <a:gd name="connsiteY36" fmla="*/ 482703 h 485775"/>
                    <a:gd name="connsiteX37" fmla="*/ 218235 w 866775"/>
                    <a:gd name="connsiteY37" fmla="*/ 482589 h 485775"/>
                    <a:gd name="connsiteX38" fmla="*/ 242829 w 866775"/>
                    <a:gd name="connsiteY38" fmla="*/ 452938 h 485775"/>
                    <a:gd name="connsiteX39" fmla="*/ 222912 w 866775"/>
                    <a:gd name="connsiteY39" fmla="*/ 239949 h 485775"/>
                    <a:gd name="connsiteX40" fmla="*/ 222912 w 866775"/>
                    <a:gd name="connsiteY40" fmla="*/ 238025 h 485775"/>
                    <a:gd name="connsiteX41" fmla="*/ 242400 w 866775"/>
                    <a:gd name="connsiteY41" fmla="*/ 238025 h 485775"/>
                    <a:gd name="connsiteX42" fmla="*/ 234294 w 866775"/>
                    <a:gd name="connsiteY42" fmla="*/ 128050 h 485775"/>
                    <a:gd name="connsiteX43" fmla="*/ 281376 w 866775"/>
                    <a:gd name="connsiteY43" fmla="*/ 183142 h 485775"/>
                    <a:gd name="connsiteX44" fmla="*/ 282843 w 866775"/>
                    <a:gd name="connsiteY44" fmla="*/ 184514 h 485775"/>
                    <a:gd name="connsiteX45" fmla="*/ 284367 w 866775"/>
                    <a:gd name="connsiteY45" fmla="*/ 186104 h 485775"/>
                    <a:gd name="connsiteX46" fmla="*/ 285110 w 866775"/>
                    <a:gd name="connsiteY46" fmla="*/ 186628 h 485775"/>
                    <a:gd name="connsiteX47" fmla="*/ 287129 w 866775"/>
                    <a:gd name="connsiteY47" fmla="*/ 188067 h 485775"/>
                    <a:gd name="connsiteX48" fmla="*/ 289701 w 866775"/>
                    <a:gd name="connsiteY48" fmla="*/ 189571 h 485775"/>
                    <a:gd name="connsiteX49" fmla="*/ 291911 w 866775"/>
                    <a:gd name="connsiteY49" fmla="*/ 190610 h 485775"/>
                    <a:gd name="connsiteX50" fmla="*/ 294768 w 866775"/>
                    <a:gd name="connsiteY50" fmla="*/ 191543 h 485775"/>
                    <a:gd name="connsiteX51" fmla="*/ 297007 w 866775"/>
                    <a:gd name="connsiteY51" fmla="*/ 192143 h 485775"/>
                    <a:gd name="connsiteX52" fmla="*/ 300388 w 866775"/>
                    <a:gd name="connsiteY52" fmla="*/ 192505 h 485775"/>
                    <a:gd name="connsiteX53" fmla="*/ 302103 w 866775"/>
                    <a:gd name="connsiteY53" fmla="*/ 192686 h 485775"/>
                    <a:gd name="connsiteX54" fmla="*/ 307618 w 866775"/>
                    <a:gd name="connsiteY54" fmla="*/ 192067 h 485775"/>
                    <a:gd name="connsiteX55" fmla="*/ 308199 w 866775"/>
                    <a:gd name="connsiteY55" fmla="*/ 191905 h 485775"/>
                    <a:gd name="connsiteX56" fmla="*/ 312780 w 866775"/>
                    <a:gd name="connsiteY56" fmla="*/ 190410 h 485775"/>
                    <a:gd name="connsiteX57" fmla="*/ 313847 w 866775"/>
                    <a:gd name="connsiteY57" fmla="*/ 189914 h 485775"/>
                    <a:gd name="connsiteX58" fmla="*/ 317676 w 866775"/>
                    <a:gd name="connsiteY58" fmla="*/ 187657 h 485775"/>
                    <a:gd name="connsiteX59" fmla="*/ 318695 w 866775"/>
                    <a:gd name="connsiteY59" fmla="*/ 186933 h 485775"/>
                    <a:gd name="connsiteX60" fmla="*/ 319791 w 866775"/>
                    <a:gd name="connsiteY60" fmla="*/ 186152 h 485775"/>
                    <a:gd name="connsiteX61" fmla="*/ 322077 w 866775"/>
                    <a:gd name="connsiteY61" fmla="*/ 183771 h 485775"/>
                    <a:gd name="connsiteX62" fmla="*/ 322781 w 866775"/>
                    <a:gd name="connsiteY62" fmla="*/ 183114 h 485775"/>
                    <a:gd name="connsiteX63" fmla="*/ 323267 w 866775"/>
                    <a:gd name="connsiteY63" fmla="*/ 182523 h 485775"/>
                    <a:gd name="connsiteX64" fmla="*/ 323743 w 866775"/>
                    <a:gd name="connsiteY64" fmla="*/ 181942 h 485775"/>
                    <a:gd name="connsiteX65" fmla="*/ 368397 w 866775"/>
                    <a:gd name="connsiteY65" fmla="*/ 128164 h 485775"/>
                    <a:gd name="connsiteX66" fmla="*/ 360300 w 866775"/>
                    <a:gd name="connsiteY66" fmla="*/ 238035 h 485775"/>
                    <a:gd name="connsiteX67" fmla="*/ 379798 w 866775"/>
                    <a:gd name="connsiteY67" fmla="*/ 238035 h 485775"/>
                    <a:gd name="connsiteX68" fmla="*/ 379798 w 866775"/>
                    <a:gd name="connsiteY68" fmla="*/ 239968 h 485775"/>
                    <a:gd name="connsiteX69" fmla="*/ 359910 w 866775"/>
                    <a:gd name="connsiteY69" fmla="*/ 452947 h 485775"/>
                    <a:gd name="connsiteX70" fmla="*/ 384503 w 866775"/>
                    <a:gd name="connsiteY70" fmla="*/ 482599 h 485775"/>
                    <a:gd name="connsiteX71" fmla="*/ 387066 w 866775"/>
                    <a:gd name="connsiteY71" fmla="*/ 482713 h 485775"/>
                    <a:gd name="connsiteX72" fmla="*/ 414155 w 866775"/>
                    <a:gd name="connsiteY72" fmla="*/ 458005 h 485775"/>
                    <a:gd name="connsiteX73" fmla="*/ 433405 w 866775"/>
                    <a:gd name="connsiteY73" fmla="*/ 251827 h 485775"/>
                    <a:gd name="connsiteX74" fmla="*/ 437015 w 866775"/>
                    <a:gd name="connsiteY74" fmla="*/ 251827 h 485775"/>
                    <a:gd name="connsiteX75" fmla="*/ 456255 w 866775"/>
                    <a:gd name="connsiteY75" fmla="*/ 458005 h 485775"/>
                    <a:gd name="connsiteX76" fmla="*/ 483344 w 866775"/>
                    <a:gd name="connsiteY76" fmla="*/ 482713 h 485775"/>
                    <a:gd name="connsiteX77" fmla="*/ 485926 w 866775"/>
                    <a:gd name="connsiteY77" fmla="*/ 482599 h 485775"/>
                    <a:gd name="connsiteX78" fmla="*/ 510510 w 866775"/>
                    <a:gd name="connsiteY78" fmla="*/ 452947 h 485775"/>
                    <a:gd name="connsiteX79" fmla="*/ 490612 w 866775"/>
                    <a:gd name="connsiteY79" fmla="*/ 239949 h 485775"/>
                    <a:gd name="connsiteX80" fmla="*/ 490612 w 866775"/>
                    <a:gd name="connsiteY80" fmla="*/ 238025 h 485775"/>
                    <a:gd name="connsiteX81" fmla="*/ 510100 w 866775"/>
                    <a:gd name="connsiteY81" fmla="*/ 238025 h 485775"/>
                    <a:gd name="connsiteX82" fmla="*/ 501994 w 866775"/>
                    <a:gd name="connsiteY82" fmla="*/ 128050 h 485775"/>
                    <a:gd name="connsiteX83" fmla="*/ 547057 w 866775"/>
                    <a:gd name="connsiteY83" fmla="*/ 180780 h 485775"/>
                    <a:gd name="connsiteX84" fmla="*/ 551715 w 866775"/>
                    <a:gd name="connsiteY84" fmla="*/ 186104 h 485775"/>
                    <a:gd name="connsiteX85" fmla="*/ 563916 w 866775"/>
                    <a:gd name="connsiteY85" fmla="*/ 192019 h 485775"/>
                    <a:gd name="connsiteX86" fmla="*/ 564126 w 866775"/>
                    <a:gd name="connsiteY86" fmla="*/ 192086 h 485775"/>
                    <a:gd name="connsiteX87" fmla="*/ 569403 w 866775"/>
                    <a:gd name="connsiteY87" fmla="*/ 192648 h 485775"/>
                    <a:gd name="connsiteX88" fmla="*/ 569422 w 866775"/>
                    <a:gd name="connsiteY88" fmla="*/ 192648 h 485775"/>
                    <a:gd name="connsiteX89" fmla="*/ 569784 w 866775"/>
                    <a:gd name="connsiteY89" fmla="*/ 192686 h 485775"/>
                    <a:gd name="connsiteX90" fmla="*/ 587472 w 866775"/>
                    <a:gd name="connsiteY90" fmla="*/ 186152 h 485775"/>
                    <a:gd name="connsiteX91" fmla="*/ 592510 w 866775"/>
                    <a:gd name="connsiteY91" fmla="*/ 180218 h 485775"/>
                    <a:gd name="connsiteX92" fmla="*/ 635735 w 866775"/>
                    <a:gd name="connsiteY92" fmla="*/ 128164 h 485775"/>
                    <a:gd name="connsiteX93" fmla="*/ 627629 w 866775"/>
                    <a:gd name="connsiteY93" fmla="*/ 238035 h 485775"/>
                    <a:gd name="connsiteX94" fmla="*/ 647127 w 866775"/>
                    <a:gd name="connsiteY94" fmla="*/ 238035 h 485775"/>
                    <a:gd name="connsiteX95" fmla="*/ 647127 w 866775"/>
                    <a:gd name="connsiteY95" fmla="*/ 239968 h 485775"/>
                    <a:gd name="connsiteX96" fmla="*/ 627239 w 866775"/>
                    <a:gd name="connsiteY96" fmla="*/ 452947 h 485775"/>
                    <a:gd name="connsiteX97" fmla="*/ 651832 w 866775"/>
                    <a:gd name="connsiteY97" fmla="*/ 482599 h 485775"/>
                    <a:gd name="connsiteX98" fmla="*/ 654394 w 866775"/>
                    <a:gd name="connsiteY98" fmla="*/ 482713 h 485775"/>
                    <a:gd name="connsiteX99" fmla="*/ 681483 w 866775"/>
                    <a:gd name="connsiteY99" fmla="*/ 458005 h 485775"/>
                    <a:gd name="connsiteX100" fmla="*/ 700733 w 866775"/>
                    <a:gd name="connsiteY100" fmla="*/ 251827 h 485775"/>
                    <a:gd name="connsiteX101" fmla="*/ 704343 w 866775"/>
                    <a:gd name="connsiteY101" fmla="*/ 251827 h 485775"/>
                    <a:gd name="connsiteX102" fmla="*/ 723593 w 866775"/>
                    <a:gd name="connsiteY102" fmla="*/ 458005 h 485775"/>
                    <a:gd name="connsiteX103" fmla="*/ 750683 w 866775"/>
                    <a:gd name="connsiteY103" fmla="*/ 482713 h 485775"/>
                    <a:gd name="connsiteX104" fmla="*/ 753254 w 866775"/>
                    <a:gd name="connsiteY104" fmla="*/ 482599 h 485775"/>
                    <a:gd name="connsiteX105" fmla="*/ 777838 w 866775"/>
                    <a:gd name="connsiteY105" fmla="*/ 452947 h 485775"/>
                    <a:gd name="connsiteX106" fmla="*/ 757969 w 866775"/>
                    <a:gd name="connsiteY106" fmla="*/ 239949 h 485775"/>
                    <a:gd name="connsiteX107" fmla="*/ 757969 w 866775"/>
                    <a:gd name="connsiteY107" fmla="*/ 238025 h 485775"/>
                    <a:gd name="connsiteX108" fmla="*/ 777457 w 866775"/>
                    <a:gd name="connsiteY108" fmla="*/ 238025 h 485775"/>
                    <a:gd name="connsiteX109" fmla="*/ 769352 w 866775"/>
                    <a:gd name="connsiteY109" fmla="*/ 128050 h 485775"/>
                    <a:gd name="connsiteX110" fmla="*/ 816434 w 866775"/>
                    <a:gd name="connsiteY110" fmla="*/ 183142 h 485775"/>
                    <a:gd name="connsiteX111" fmla="*/ 837160 w 866775"/>
                    <a:gd name="connsiteY111" fmla="*/ 192677 h 485775"/>
                    <a:gd name="connsiteX112" fmla="*/ 854838 w 866775"/>
                    <a:gd name="connsiteY112" fmla="*/ 186142 h 485775"/>
                    <a:gd name="connsiteX113" fmla="*/ 857848 w 866775"/>
                    <a:gd name="connsiteY113" fmla="*/ 147747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866775" h="485775">
                      <a:moveTo>
                        <a:pt x="857848" y="147747"/>
                      </a:moveTo>
                      <a:lnTo>
                        <a:pt x="762598" y="36305"/>
                      </a:lnTo>
                      <a:lnTo>
                        <a:pt x="745720" y="22732"/>
                      </a:lnTo>
                      <a:cubicBezTo>
                        <a:pt x="745720" y="-6434"/>
                        <a:pt x="735204" y="14273"/>
                        <a:pt x="703981" y="14273"/>
                      </a:cubicBezTo>
                      <a:lnTo>
                        <a:pt x="701153" y="14273"/>
                      </a:lnTo>
                      <a:cubicBezTo>
                        <a:pt x="669939" y="14273"/>
                        <a:pt x="659414" y="-6434"/>
                        <a:pt x="659414" y="22732"/>
                      </a:cubicBezTo>
                      <a:lnTo>
                        <a:pt x="642526" y="36409"/>
                      </a:lnTo>
                      <a:lnTo>
                        <a:pt x="569441" y="123125"/>
                      </a:lnTo>
                      <a:lnTo>
                        <a:pt x="495251" y="36314"/>
                      </a:lnTo>
                      <a:lnTo>
                        <a:pt x="478382" y="22741"/>
                      </a:lnTo>
                      <a:cubicBezTo>
                        <a:pt x="478382" y="-6424"/>
                        <a:pt x="467857" y="14283"/>
                        <a:pt x="436634" y="14283"/>
                      </a:cubicBezTo>
                      <a:lnTo>
                        <a:pt x="433805" y="14283"/>
                      </a:lnTo>
                      <a:cubicBezTo>
                        <a:pt x="402591" y="14283"/>
                        <a:pt x="392066" y="-6424"/>
                        <a:pt x="392066" y="22741"/>
                      </a:cubicBezTo>
                      <a:lnTo>
                        <a:pt x="375178" y="36419"/>
                      </a:lnTo>
                      <a:lnTo>
                        <a:pt x="301941" y="123335"/>
                      </a:lnTo>
                      <a:lnTo>
                        <a:pt x="227560" y="36314"/>
                      </a:lnTo>
                      <a:lnTo>
                        <a:pt x="210691" y="22741"/>
                      </a:lnTo>
                      <a:cubicBezTo>
                        <a:pt x="210691" y="-6424"/>
                        <a:pt x="200166" y="14283"/>
                        <a:pt x="168943" y="14283"/>
                      </a:cubicBezTo>
                      <a:lnTo>
                        <a:pt x="166114" y="14283"/>
                      </a:lnTo>
                      <a:cubicBezTo>
                        <a:pt x="134901" y="14283"/>
                        <a:pt x="124376" y="-6424"/>
                        <a:pt x="124376" y="22741"/>
                      </a:cubicBezTo>
                      <a:lnTo>
                        <a:pt x="107488" y="36419"/>
                      </a:lnTo>
                      <a:lnTo>
                        <a:pt x="13686" y="147709"/>
                      </a:lnTo>
                      <a:cubicBezTo>
                        <a:pt x="3894" y="159158"/>
                        <a:pt x="5256" y="176351"/>
                        <a:pt x="16686" y="186104"/>
                      </a:cubicBezTo>
                      <a:cubicBezTo>
                        <a:pt x="21830" y="190495"/>
                        <a:pt x="28106" y="192648"/>
                        <a:pt x="34374" y="192648"/>
                      </a:cubicBezTo>
                      <a:cubicBezTo>
                        <a:pt x="42061" y="192648"/>
                        <a:pt x="49700" y="189410"/>
                        <a:pt x="55091" y="183104"/>
                      </a:cubicBezTo>
                      <a:lnTo>
                        <a:pt x="100706" y="128154"/>
                      </a:lnTo>
                      <a:lnTo>
                        <a:pt x="92610" y="238025"/>
                      </a:lnTo>
                      <a:lnTo>
                        <a:pt x="112107" y="238025"/>
                      </a:lnTo>
                      <a:lnTo>
                        <a:pt x="112107" y="239959"/>
                      </a:lnTo>
                      <a:lnTo>
                        <a:pt x="92219" y="452938"/>
                      </a:lnTo>
                      <a:cubicBezTo>
                        <a:pt x="90819" y="467921"/>
                        <a:pt x="101830" y="481198"/>
                        <a:pt x="116813" y="482589"/>
                      </a:cubicBezTo>
                      <a:cubicBezTo>
                        <a:pt x="117670" y="482665"/>
                        <a:pt x="118527" y="482703"/>
                        <a:pt x="119375" y="482703"/>
                      </a:cubicBezTo>
                      <a:cubicBezTo>
                        <a:pt x="133272" y="482703"/>
                        <a:pt x="145140" y="472121"/>
                        <a:pt x="146464" y="457996"/>
                      </a:cubicBezTo>
                      <a:lnTo>
                        <a:pt x="165714" y="251817"/>
                      </a:lnTo>
                      <a:lnTo>
                        <a:pt x="169324" y="251817"/>
                      </a:lnTo>
                      <a:lnTo>
                        <a:pt x="188574" y="457996"/>
                      </a:lnTo>
                      <a:cubicBezTo>
                        <a:pt x="189908" y="472112"/>
                        <a:pt x="201776" y="482703"/>
                        <a:pt x="215663" y="482703"/>
                      </a:cubicBezTo>
                      <a:cubicBezTo>
                        <a:pt x="216511" y="482703"/>
                        <a:pt x="217368" y="482665"/>
                        <a:pt x="218235" y="482589"/>
                      </a:cubicBezTo>
                      <a:cubicBezTo>
                        <a:pt x="233208" y="481198"/>
                        <a:pt x="244210" y="467921"/>
                        <a:pt x="242829" y="452938"/>
                      </a:cubicBezTo>
                      <a:lnTo>
                        <a:pt x="222912" y="239949"/>
                      </a:lnTo>
                      <a:lnTo>
                        <a:pt x="222912" y="238025"/>
                      </a:lnTo>
                      <a:lnTo>
                        <a:pt x="242400" y="238025"/>
                      </a:lnTo>
                      <a:lnTo>
                        <a:pt x="234294" y="128050"/>
                      </a:lnTo>
                      <a:lnTo>
                        <a:pt x="281376" y="183142"/>
                      </a:lnTo>
                      <a:cubicBezTo>
                        <a:pt x="281824" y="183666"/>
                        <a:pt x="282367" y="184028"/>
                        <a:pt x="282843" y="184514"/>
                      </a:cubicBezTo>
                      <a:cubicBezTo>
                        <a:pt x="283367" y="185038"/>
                        <a:pt x="283796" y="185619"/>
                        <a:pt x="284367" y="186104"/>
                      </a:cubicBezTo>
                      <a:cubicBezTo>
                        <a:pt x="284596" y="186304"/>
                        <a:pt x="284862" y="186438"/>
                        <a:pt x="285110" y="186628"/>
                      </a:cubicBezTo>
                      <a:cubicBezTo>
                        <a:pt x="285767" y="187152"/>
                        <a:pt x="286444" y="187609"/>
                        <a:pt x="287129" y="188067"/>
                      </a:cubicBezTo>
                      <a:cubicBezTo>
                        <a:pt x="287968" y="188619"/>
                        <a:pt x="288815" y="189124"/>
                        <a:pt x="289701" y="189571"/>
                      </a:cubicBezTo>
                      <a:cubicBezTo>
                        <a:pt x="290435" y="189952"/>
                        <a:pt x="291158" y="190305"/>
                        <a:pt x="291911" y="190610"/>
                      </a:cubicBezTo>
                      <a:cubicBezTo>
                        <a:pt x="292854" y="190991"/>
                        <a:pt x="293806" y="191276"/>
                        <a:pt x="294768" y="191543"/>
                      </a:cubicBezTo>
                      <a:cubicBezTo>
                        <a:pt x="295521" y="191743"/>
                        <a:pt x="296245" y="191991"/>
                        <a:pt x="297007" y="192143"/>
                      </a:cubicBezTo>
                      <a:cubicBezTo>
                        <a:pt x="298131" y="192353"/>
                        <a:pt x="299255" y="192429"/>
                        <a:pt x="300388" y="192505"/>
                      </a:cubicBezTo>
                      <a:cubicBezTo>
                        <a:pt x="300960" y="192534"/>
                        <a:pt x="301531" y="192686"/>
                        <a:pt x="302103" y="192686"/>
                      </a:cubicBezTo>
                      <a:cubicBezTo>
                        <a:pt x="303950" y="192686"/>
                        <a:pt x="305789" y="192438"/>
                        <a:pt x="307618" y="192067"/>
                      </a:cubicBezTo>
                      <a:cubicBezTo>
                        <a:pt x="307818" y="192019"/>
                        <a:pt x="307999" y="191953"/>
                        <a:pt x="308199" y="191905"/>
                      </a:cubicBezTo>
                      <a:cubicBezTo>
                        <a:pt x="309761" y="191553"/>
                        <a:pt x="311285" y="191048"/>
                        <a:pt x="312780" y="190410"/>
                      </a:cubicBezTo>
                      <a:cubicBezTo>
                        <a:pt x="313142" y="190248"/>
                        <a:pt x="313485" y="190086"/>
                        <a:pt x="313847" y="189914"/>
                      </a:cubicBezTo>
                      <a:cubicBezTo>
                        <a:pt x="315171" y="189276"/>
                        <a:pt x="316438" y="188524"/>
                        <a:pt x="317676" y="187657"/>
                      </a:cubicBezTo>
                      <a:cubicBezTo>
                        <a:pt x="318019" y="187419"/>
                        <a:pt x="318362" y="187200"/>
                        <a:pt x="318695" y="186933"/>
                      </a:cubicBezTo>
                      <a:cubicBezTo>
                        <a:pt x="319057" y="186657"/>
                        <a:pt x="319448" y="186457"/>
                        <a:pt x="319791" y="186152"/>
                      </a:cubicBezTo>
                      <a:cubicBezTo>
                        <a:pt x="320648" y="185419"/>
                        <a:pt x="321334" y="184571"/>
                        <a:pt x="322077" y="183771"/>
                      </a:cubicBezTo>
                      <a:cubicBezTo>
                        <a:pt x="322296" y="183533"/>
                        <a:pt x="322562" y="183361"/>
                        <a:pt x="322781" y="183114"/>
                      </a:cubicBezTo>
                      <a:lnTo>
                        <a:pt x="323267" y="182523"/>
                      </a:lnTo>
                      <a:cubicBezTo>
                        <a:pt x="323429" y="182323"/>
                        <a:pt x="323591" y="182142"/>
                        <a:pt x="323743" y="181942"/>
                      </a:cubicBezTo>
                      <a:lnTo>
                        <a:pt x="368397" y="128164"/>
                      </a:lnTo>
                      <a:lnTo>
                        <a:pt x="360300" y="238035"/>
                      </a:lnTo>
                      <a:lnTo>
                        <a:pt x="379798" y="238035"/>
                      </a:lnTo>
                      <a:lnTo>
                        <a:pt x="379798" y="239968"/>
                      </a:lnTo>
                      <a:lnTo>
                        <a:pt x="359910" y="452947"/>
                      </a:lnTo>
                      <a:cubicBezTo>
                        <a:pt x="358510" y="467930"/>
                        <a:pt x="369521" y="481208"/>
                        <a:pt x="384503" y="482599"/>
                      </a:cubicBezTo>
                      <a:cubicBezTo>
                        <a:pt x="385361" y="482675"/>
                        <a:pt x="386218" y="482713"/>
                        <a:pt x="387066" y="482713"/>
                      </a:cubicBezTo>
                      <a:cubicBezTo>
                        <a:pt x="400953" y="482713"/>
                        <a:pt x="412831" y="472131"/>
                        <a:pt x="414155" y="458005"/>
                      </a:cubicBezTo>
                      <a:lnTo>
                        <a:pt x="433405" y="251827"/>
                      </a:lnTo>
                      <a:lnTo>
                        <a:pt x="437015" y="251827"/>
                      </a:lnTo>
                      <a:lnTo>
                        <a:pt x="456255" y="458005"/>
                      </a:lnTo>
                      <a:cubicBezTo>
                        <a:pt x="457589" y="472121"/>
                        <a:pt x="469466" y="482713"/>
                        <a:pt x="483344" y="482713"/>
                      </a:cubicBezTo>
                      <a:cubicBezTo>
                        <a:pt x="484202" y="482713"/>
                        <a:pt x="485059" y="482675"/>
                        <a:pt x="485926" y="482599"/>
                      </a:cubicBezTo>
                      <a:cubicBezTo>
                        <a:pt x="500889" y="481208"/>
                        <a:pt x="511891" y="467930"/>
                        <a:pt x="510510" y="452947"/>
                      </a:cubicBezTo>
                      <a:lnTo>
                        <a:pt x="490612" y="239949"/>
                      </a:lnTo>
                      <a:lnTo>
                        <a:pt x="490612" y="238025"/>
                      </a:lnTo>
                      <a:lnTo>
                        <a:pt x="510100" y="238025"/>
                      </a:lnTo>
                      <a:lnTo>
                        <a:pt x="501994" y="128050"/>
                      </a:lnTo>
                      <a:lnTo>
                        <a:pt x="547057" y="180780"/>
                      </a:lnTo>
                      <a:cubicBezTo>
                        <a:pt x="548381" y="182694"/>
                        <a:pt x="549867" y="184523"/>
                        <a:pt x="551715" y="186104"/>
                      </a:cubicBezTo>
                      <a:cubicBezTo>
                        <a:pt x="555344" y="189200"/>
                        <a:pt x="559554" y="191124"/>
                        <a:pt x="563916" y="192019"/>
                      </a:cubicBezTo>
                      <a:cubicBezTo>
                        <a:pt x="563993" y="192038"/>
                        <a:pt x="564059" y="192067"/>
                        <a:pt x="564126" y="192086"/>
                      </a:cubicBezTo>
                      <a:cubicBezTo>
                        <a:pt x="565878" y="192429"/>
                        <a:pt x="567631" y="192648"/>
                        <a:pt x="569403" y="192648"/>
                      </a:cubicBezTo>
                      <a:cubicBezTo>
                        <a:pt x="569412" y="192648"/>
                        <a:pt x="569412" y="192648"/>
                        <a:pt x="569422" y="192648"/>
                      </a:cubicBezTo>
                      <a:cubicBezTo>
                        <a:pt x="569546" y="192648"/>
                        <a:pt x="569660" y="192686"/>
                        <a:pt x="569784" y="192686"/>
                      </a:cubicBezTo>
                      <a:cubicBezTo>
                        <a:pt x="576051" y="192686"/>
                        <a:pt x="582328" y="190534"/>
                        <a:pt x="587472" y="186152"/>
                      </a:cubicBezTo>
                      <a:cubicBezTo>
                        <a:pt x="589520" y="184399"/>
                        <a:pt x="591120" y="182361"/>
                        <a:pt x="592510" y="180218"/>
                      </a:cubicBezTo>
                      <a:lnTo>
                        <a:pt x="635735" y="128164"/>
                      </a:lnTo>
                      <a:lnTo>
                        <a:pt x="627629" y="238035"/>
                      </a:lnTo>
                      <a:lnTo>
                        <a:pt x="647127" y="238035"/>
                      </a:lnTo>
                      <a:lnTo>
                        <a:pt x="647127" y="239968"/>
                      </a:lnTo>
                      <a:lnTo>
                        <a:pt x="627239" y="452947"/>
                      </a:lnTo>
                      <a:cubicBezTo>
                        <a:pt x="625838" y="467930"/>
                        <a:pt x="636849" y="481208"/>
                        <a:pt x="651832" y="482599"/>
                      </a:cubicBezTo>
                      <a:cubicBezTo>
                        <a:pt x="652689" y="482675"/>
                        <a:pt x="653547" y="482713"/>
                        <a:pt x="654394" y="482713"/>
                      </a:cubicBezTo>
                      <a:cubicBezTo>
                        <a:pt x="668291" y="482713"/>
                        <a:pt x="680159" y="472131"/>
                        <a:pt x="681483" y="458005"/>
                      </a:cubicBezTo>
                      <a:lnTo>
                        <a:pt x="700733" y="251827"/>
                      </a:lnTo>
                      <a:lnTo>
                        <a:pt x="704343" y="251827"/>
                      </a:lnTo>
                      <a:lnTo>
                        <a:pt x="723593" y="458005"/>
                      </a:lnTo>
                      <a:cubicBezTo>
                        <a:pt x="724927" y="472121"/>
                        <a:pt x="736795" y="482713"/>
                        <a:pt x="750683" y="482713"/>
                      </a:cubicBezTo>
                      <a:cubicBezTo>
                        <a:pt x="751530" y="482713"/>
                        <a:pt x="752387" y="482675"/>
                        <a:pt x="753254" y="482599"/>
                      </a:cubicBezTo>
                      <a:cubicBezTo>
                        <a:pt x="768228" y="481208"/>
                        <a:pt x="779238" y="467930"/>
                        <a:pt x="777838" y="452947"/>
                      </a:cubicBezTo>
                      <a:lnTo>
                        <a:pt x="757969" y="239949"/>
                      </a:lnTo>
                      <a:lnTo>
                        <a:pt x="757969" y="238025"/>
                      </a:lnTo>
                      <a:lnTo>
                        <a:pt x="777457" y="238025"/>
                      </a:lnTo>
                      <a:lnTo>
                        <a:pt x="769352" y="128050"/>
                      </a:lnTo>
                      <a:lnTo>
                        <a:pt x="816434" y="183142"/>
                      </a:lnTo>
                      <a:cubicBezTo>
                        <a:pt x="821825" y="189438"/>
                        <a:pt x="829473" y="192677"/>
                        <a:pt x="837160" y="192677"/>
                      </a:cubicBezTo>
                      <a:cubicBezTo>
                        <a:pt x="843418" y="192677"/>
                        <a:pt x="849695" y="190524"/>
                        <a:pt x="854838" y="186142"/>
                      </a:cubicBezTo>
                      <a:cubicBezTo>
                        <a:pt x="866278" y="176370"/>
                        <a:pt x="867640" y="159177"/>
                        <a:pt x="857848" y="1477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8" name="Freeform: Shape 307">
                  <a:extLst>
                    <a:ext uri="{FF2B5EF4-FFF2-40B4-BE49-F238E27FC236}">
                      <a16:creationId xmlns:a16="http://schemas.microsoft.com/office/drawing/2014/main" id="{DC82525F-14DE-4930-93B4-0B127FB38ADE}"/>
                    </a:ext>
                  </a:extLst>
                </p:cNvPr>
                <p:cNvSpPr/>
                <p:nvPr/>
              </p:nvSpPr>
              <p:spPr>
                <a:xfrm>
                  <a:off x="6298730" y="2997955"/>
                  <a:ext cx="133350" cy="133350"/>
                </a:xfrm>
                <a:custGeom>
                  <a:avLst/>
                  <a:gdLst>
                    <a:gd name="connsiteX0" fmla="*/ 126683 w 133350"/>
                    <a:gd name="connsiteY0" fmla="*/ 66913 h 133350"/>
                    <a:gd name="connsiteX1" fmla="*/ 66913 w 133350"/>
                    <a:gd name="connsiteY1" fmla="*/ 126682 h 133350"/>
                    <a:gd name="connsiteX2" fmla="*/ 7144 w 133350"/>
                    <a:gd name="connsiteY2" fmla="*/ 66913 h 133350"/>
                    <a:gd name="connsiteX3" fmla="*/ 66913 w 133350"/>
                    <a:gd name="connsiteY3" fmla="*/ 7144 h 133350"/>
                    <a:gd name="connsiteX4" fmla="*/ 126683 w 133350"/>
                    <a:gd name="connsiteY4" fmla="*/ 66913 h 13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 h="133350">
                      <a:moveTo>
                        <a:pt x="126683" y="66913"/>
                      </a:moveTo>
                      <a:cubicBezTo>
                        <a:pt x="126683" y="99923"/>
                        <a:pt x="99923" y="126682"/>
                        <a:pt x="66913" y="126682"/>
                      </a:cubicBezTo>
                      <a:cubicBezTo>
                        <a:pt x="33903" y="126682"/>
                        <a:pt x="7144" y="99923"/>
                        <a:pt x="7144" y="66913"/>
                      </a:cubicBezTo>
                      <a:cubicBezTo>
                        <a:pt x="7144" y="33903"/>
                        <a:pt x="33903" y="7144"/>
                        <a:pt x="66913" y="7144"/>
                      </a:cubicBezTo>
                      <a:cubicBezTo>
                        <a:pt x="99923" y="7144"/>
                        <a:pt x="126683" y="33903"/>
                        <a:pt x="126683" y="6691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280" name="Graphic 1204" descr="Cloud">
                <a:extLst>
                  <a:ext uri="{FF2B5EF4-FFF2-40B4-BE49-F238E27FC236}">
                    <a16:creationId xmlns:a16="http://schemas.microsoft.com/office/drawing/2014/main" id="{47F25544-C194-4AE5-988E-4FFDB6F74BF0}"/>
                  </a:ext>
                </a:extLst>
              </p:cNvPr>
              <p:cNvSpPr/>
              <p:nvPr/>
            </p:nvSpPr>
            <p:spPr>
              <a:xfrm>
                <a:off x="10026350" y="4543483"/>
                <a:ext cx="472606" cy="272444"/>
              </a:xfrm>
              <a:custGeom>
                <a:avLst/>
                <a:gdLst>
                  <a:gd name="connsiteX0" fmla="*/ 696571 w 809625"/>
                  <a:gd name="connsiteY0" fmla="*/ 234650 h 466725"/>
                  <a:gd name="connsiteX1" fmla="*/ 687046 w 809625"/>
                  <a:gd name="connsiteY1" fmla="*/ 234650 h 466725"/>
                  <a:gd name="connsiteX2" fmla="*/ 687046 w 809625"/>
                  <a:gd name="connsiteY2" fmla="*/ 234650 h 466725"/>
                  <a:gd name="connsiteX3" fmla="*/ 627039 w 809625"/>
                  <a:gd name="connsiteY3" fmla="*/ 118445 h 466725"/>
                  <a:gd name="connsiteX4" fmla="*/ 496546 w 809625"/>
                  <a:gd name="connsiteY4" fmla="*/ 100348 h 466725"/>
                  <a:gd name="connsiteX5" fmla="*/ 304141 w 809625"/>
                  <a:gd name="connsiteY5" fmla="*/ 11765 h 466725"/>
                  <a:gd name="connsiteX6" fmla="*/ 172696 w 809625"/>
                  <a:gd name="connsiteY6" fmla="*/ 177500 h 466725"/>
                  <a:gd name="connsiteX7" fmla="*/ 172696 w 809625"/>
                  <a:gd name="connsiteY7" fmla="*/ 179405 h 466725"/>
                  <a:gd name="connsiteX8" fmla="*/ 35536 w 809625"/>
                  <a:gd name="connsiteY8" fmla="*/ 234650 h 466725"/>
                  <a:gd name="connsiteX9" fmla="*/ 20296 w 809625"/>
                  <a:gd name="connsiteY9" fmla="*/ 381335 h 466725"/>
                  <a:gd name="connsiteX10" fmla="*/ 143169 w 809625"/>
                  <a:gd name="connsiteY10" fmla="*/ 463250 h 466725"/>
                  <a:gd name="connsiteX11" fmla="*/ 143169 w 809625"/>
                  <a:gd name="connsiteY11" fmla="*/ 464203 h 466725"/>
                  <a:gd name="connsiteX12" fmla="*/ 695619 w 809625"/>
                  <a:gd name="connsiteY12" fmla="*/ 464203 h 466725"/>
                  <a:gd name="connsiteX13" fmla="*/ 809919 w 809625"/>
                  <a:gd name="connsiteY13" fmla="*/ 349903 h 466725"/>
                  <a:gd name="connsiteX14" fmla="*/ 696571 w 809625"/>
                  <a:gd name="connsiteY14" fmla="*/ 234650 h 466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09625" h="466725">
                    <a:moveTo>
                      <a:pt x="696571" y="234650"/>
                    </a:moveTo>
                    <a:cubicBezTo>
                      <a:pt x="693714" y="234650"/>
                      <a:pt x="689904" y="234650"/>
                      <a:pt x="687046" y="234650"/>
                    </a:cubicBezTo>
                    <a:cubicBezTo>
                      <a:pt x="687046" y="234650"/>
                      <a:pt x="687046" y="234650"/>
                      <a:pt x="687046" y="234650"/>
                    </a:cubicBezTo>
                    <a:cubicBezTo>
                      <a:pt x="687046" y="187978"/>
                      <a:pt x="664186" y="145115"/>
                      <a:pt x="627039" y="118445"/>
                    </a:cubicBezTo>
                    <a:cubicBezTo>
                      <a:pt x="588939" y="91775"/>
                      <a:pt x="540361" y="85108"/>
                      <a:pt x="496546" y="100348"/>
                    </a:cubicBezTo>
                    <a:cubicBezTo>
                      <a:pt x="460351" y="29863"/>
                      <a:pt x="380341" y="-6332"/>
                      <a:pt x="304141" y="11765"/>
                    </a:cubicBezTo>
                    <a:cubicBezTo>
                      <a:pt x="227941" y="29863"/>
                      <a:pt x="172696" y="98443"/>
                      <a:pt x="172696" y="177500"/>
                    </a:cubicBezTo>
                    <a:cubicBezTo>
                      <a:pt x="172696" y="177500"/>
                      <a:pt x="172696" y="178453"/>
                      <a:pt x="172696" y="179405"/>
                    </a:cubicBezTo>
                    <a:cubicBezTo>
                      <a:pt x="120309" y="170833"/>
                      <a:pt x="67921" y="192740"/>
                      <a:pt x="35536" y="234650"/>
                    </a:cubicBezTo>
                    <a:cubicBezTo>
                      <a:pt x="4104" y="277513"/>
                      <a:pt x="-1611" y="333710"/>
                      <a:pt x="20296" y="381335"/>
                    </a:cubicBezTo>
                    <a:cubicBezTo>
                      <a:pt x="43156" y="428960"/>
                      <a:pt x="90781" y="460393"/>
                      <a:pt x="143169" y="463250"/>
                    </a:cubicBezTo>
                    <a:lnTo>
                      <a:pt x="143169" y="464203"/>
                    </a:lnTo>
                    <a:lnTo>
                      <a:pt x="695619" y="464203"/>
                    </a:lnTo>
                    <a:cubicBezTo>
                      <a:pt x="758484" y="464203"/>
                      <a:pt x="809919" y="412768"/>
                      <a:pt x="809919" y="349903"/>
                    </a:cubicBezTo>
                    <a:cubicBezTo>
                      <a:pt x="809919" y="287038"/>
                      <a:pt x="759436" y="234650"/>
                      <a:pt x="696571" y="234650"/>
                    </a:cubicBezTo>
                    <a:close/>
                  </a:path>
                </a:pathLst>
              </a:custGeom>
              <a:solidFill>
                <a:schemeClr val="bg1">
                  <a:alpha val="14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1" name="Freeform: Shape 280">
                <a:extLst>
                  <a:ext uri="{FF2B5EF4-FFF2-40B4-BE49-F238E27FC236}">
                    <a16:creationId xmlns:a16="http://schemas.microsoft.com/office/drawing/2014/main" id="{CDC10A61-AB1B-43FF-9634-BD19AE9ECE20}"/>
                  </a:ext>
                </a:extLst>
              </p:cNvPr>
              <p:cNvSpPr/>
              <p:nvPr/>
            </p:nvSpPr>
            <p:spPr>
              <a:xfrm>
                <a:off x="6333133" y="1682706"/>
                <a:ext cx="459906" cy="461054"/>
              </a:xfrm>
              <a:custGeom>
                <a:avLst/>
                <a:gdLst>
                  <a:gd name="connsiteX0" fmla="*/ 449139 w 470964"/>
                  <a:gd name="connsiteY0" fmla="*/ 255 h 472139"/>
                  <a:gd name="connsiteX1" fmla="*/ 465370 w 470964"/>
                  <a:gd name="connsiteY1" fmla="*/ 5407 h 472139"/>
                  <a:gd name="connsiteX2" fmla="*/ 470642 w 470964"/>
                  <a:gd name="connsiteY2" fmla="*/ 22866 h 472139"/>
                  <a:gd name="connsiteX3" fmla="*/ 469586 w 470964"/>
                  <a:gd name="connsiteY3" fmla="*/ 28950 h 472139"/>
                  <a:gd name="connsiteX4" fmla="*/ 449587 w 470964"/>
                  <a:gd name="connsiteY4" fmla="*/ 67497 h 472139"/>
                  <a:gd name="connsiteX5" fmla="*/ 413356 w 470964"/>
                  <a:gd name="connsiteY5" fmla="*/ 104144 h 472139"/>
                  <a:gd name="connsiteX6" fmla="*/ 369762 w 470964"/>
                  <a:gd name="connsiteY6" fmla="*/ 148136 h 472139"/>
                  <a:gd name="connsiteX7" fmla="*/ 362137 w 470964"/>
                  <a:gd name="connsiteY7" fmla="*/ 176156 h 472139"/>
                  <a:gd name="connsiteX8" fmla="*/ 436519 w 470964"/>
                  <a:gd name="connsiteY8" fmla="*/ 431311 h 472139"/>
                  <a:gd name="connsiteX9" fmla="*/ 430780 w 470964"/>
                  <a:gd name="connsiteY9" fmla="*/ 454457 h 472139"/>
                  <a:gd name="connsiteX10" fmla="*/ 413080 w 470964"/>
                  <a:gd name="connsiteY10" fmla="*/ 472139 h 472139"/>
                  <a:gd name="connsiteX11" fmla="*/ 277696 w 470964"/>
                  <a:gd name="connsiteY11" fmla="*/ 280838 h 472139"/>
                  <a:gd name="connsiteX12" fmla="*/ 265338 w 470964"/>
                  <a:gd name="connsiteY12" fmla="*/ 273682 h 472139"/>
                  <a:gd name="connsiteX13" fmla="*/ 263193 w 470964"/>
                  <a:gd name="connsiteY13" fmla="*/ 273544 h 472139"/>
                  <a:gd name="connsiteX14" fmla="*/ 251525 w 470964"/>
                  <a:gd name="connsiteY14" fmla="*/ 277813 h 472139"/>
                  <a:gd name="connsiteX15" fmla="*/ 247585 w 470964"/>
                  <a:gd name="connsiteY15" fmla="*/ 280907 h 472139"/>
                  <a:gd name="connsiteX16" fmla="*/ 167533 w 470964"/>
                  <a:gd name="connsiteY16" fmla="*/ 350360 h 472139"/>
                  <a:gd name="connsiteX17" fmla="*/ 159358 w 470964"/>
                  <a:gd name="connsiteY17" fmla="*/ 375203 h 472139"/>
                  <a:gd name="connsiteX18" fmla="*/ 160291 w 470964"/>
                  <a:gd name="connsiteY18" fmla="*/ 378832 h 472139"/>
                  <a:gd name="connsiteX19" fmla="*/ 184301 w 470964"/>
                  <a:gd name="connsiteY19" fmla="*/ 442218 h 472139"/>
                  <a:gd name="connsiteX20" fmla="*/ 181933 w 470964"/>
                  <a:gd name="connsiteY20" fmla="*/ 453299 h 472139"/>
                  <a:gd name="connsiteX21" fmla="*/ 163610 w 470964"/>
                  <a:gd name="connsiteY21" fmla="*/ 471620 h 472139"/>
                  <a:gd name="connsiteX22" fmla="*/ 97355 w 470964"/>
                  <a:gd name="connsiteY22" fmla="*/ 378917 h 472139"/>
                  <a:gd name="connsiteX23" fmla="*/ 93238 w 470964"/>
                  <a:gd name="connsiteY23" fmla="*/ 374803 h 472139"/>
                  <a:gd name="connsiteX24" fmla="*/ 483 w 470964"/>
                  <a:gd name="connsiteY24" fmla="*/ 308512 h 472139"/>
                  <a:gd name="connsiteX25" fmla="*/ 18771 w 470964"/>
                  <a:gd name="connsiteY25" fmla="*/ 290208 h 472139"/>
                  <a:gd name="connsiteX26" fmla="*/ 29817 w 470964"/>
                  <a:gd name="connsiteY26" fmla="*/ 287824 h 472139"/>
                  <a:gd name="connsiteX27" fmla="*/ 94154 w 470964"/>
                  <a:gd name="connsiteY27" fmla="*/ 311935 h 472139"/>
                  <a:gd name="connsiteX28" fmla="*/ 97769 w 470964"/>
                  <a:gd name="connsiteY28" fmla="*/ 312868 h 472139"/>
                  <a:gd name="connsiteX29" fmla="*/ 121190 w 470964"/>
                  <a:gd name="connsiteY29" fmla="*/ 305089 h 472139"/>
                  <a:gd name="connsiteX30" fmla="*/ 192823 w 470964"/>
                  <a:gd name="connsiteY30" fmla="*/ 221979 h 472139"/>
                  <a:gd name="connsiteX31" fmla="*/ 194016 w 470964"/>
                  <a:gd name="connsiteY31" fmla="*/ 220373 h 472139"/>
                  <a:gd name="connsiteX32" fmla="*/ 198285 w 470964"/>
                  <a:gd name="connsiteY32" fmla="*/ 206629 h 472139"/>
                  <a:gd name="connsiteX33" fmla="*/ 190939 w 470964"/>
                  <a:gd name="connsiteY33" fmla="*/ 194254 h 472139"/>
                  <a:gd name="connsiteX34" fmla="*/ 0 w 470964"/>
                  <a:gd name="connsiteY34" fmla="*/ 59079 h 472139"/>
                  <a:gd name="connsiteX35" fmla="*/ 17769 w 470964"/>
                  <a:gd name="connsiteY35" fmla="*/ 41291 h 472139"/>
                  <a:gd name="connsiteX36" fmla="*/ 40777 w 470964"/>
                  <a:gd name="connsiteY36" fmla="*/ 35467 h 472139"/>
                  <a:gd name="connsiteX37" fmla="*/ 297522 w 470964"/>
                  <a:gd name="connsiteY37" fmla="*/ 110332 h 472139"/>
                  <a:gd name="connsiteX38" fmla="*/ 323348 w 470964"/>
                  <a:gd name="connsiteY38" fmla="*/ 102967 h 472139"/>
                  <a:gd name="connsiteX39" fmla="*/ 363417 w 470964"/>
                  <a:gd name="connsiteY39" fmla="*/ 62329 h 472139"/>
                  <a:gd name="connsiteX40" fmla="*/ 403745 w 470964"/>
                  <a:gd name="connsiteY40" fmla="*/ 21483 h 472139"/>
                  <a:gd name="connsiteX41" fmla="*/ 442586 w 470964"/>
                  <a:gd name="connsiteY41" fmla="*/ 1396 h 472139"/>
                  <a:gd name="connsiteX42" fmla="*/ 449139 w 470964"/>
                  <a:gd name="connsiteY42" fmla="*/ 255 h 472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470964" h="472139">
                    <a:moveTo>
                      <a:pt x="449139" y="255"/>
                    </a:moveTo>
                    <a:cubicBezTo>
                      <a:pt x="455188" y="-713"/>
                      <a:pt x="461099" y="1103"/>
                      <a:pt x="465370" y="5407"/>
                    </a:cubicBezTo>
                    <a:cubicBezTo>
                      <a:pt x="469863" y="9919"/>
                      <a:pt x="471783" y="16278"/>
                      <a:pt x="470642" y="22866"/>
                    </a:cubicBezTo>
                    <a:lnTo>
                      <a:pt x="469586" y="28950"/>
                    </a:lnTo>
                    <a:cubicBezTo>
                      <a:pt x="467046" y="43608"/>
                      <a:pt x="460114" y="56953"/>
                      <a:pt x="449587" y="67497"/>
                    </a:cubicBezTo>
                    <a:cubicBezTo>
                      <a:pt x="435101" y="81981"/>
                      <a:pt x="424194" y="93098"/>
                      <a:pt x="413356" y="104144"/>
                    </a:cubicBezTo>
                    <a:cubicBezTo>
                      <a:pt x="400651" y="117091"/>
                      <a:pt x="388031" y="129969"/>
                      <a:pt x="369762" y="148136"/>
                    </a:cubicBezTo>
                    <a:cubicBezTo>
                      <a:pt x="362137" y="155724"/>
                      <a:pt x="359476" y="164817"/>
                      <a:pt x="362137" y="176156"/>
                    </a:cubicBezTo>
                    <a:lnTo>
                      <a:pt x="436519" y="431311"/>
                    </a:lnTo>
                    <a:cubicBezTo>
                      <a:pt x="439042" y="439523"/>
                      <a:pt x="436846" y="448389"/>
                      <a:pt x="430780" y="454457"/>
                    </a:cubicBezTo>
                    <a:lnTo>
                      <a:pt x="413080" y="472139"/>
                    </a:lnTo>
                    <a:lnTo>
                      <a:pt x="277696" y="280838"/>
                    </a:lnTo>
                    <a:cubicBezTo>
                      <a:pt x="274845" y="276811"/>
                      <a:pt x="270245" y="274323"/>
                      <a:pt x="265338" y="273682"/>
                    </a:cubicBezTo>
                    <a:cubicBezTo>
                      <a:pt x="264630" y="273594"/>
                      <a:pt x="263920" y="273544"/>
                      <a:pt x="263193" y="273544"/>
                    </a:cubicBezTo>
                    <a:cubicBezTo>
                      <a:pt x="258976" y="273544"/>
                      <a:pt x="254758" y="275118"/>
                      <a:pt x="251525" y="277813"/>
                    </a:cubicBezTo>
                    <a:cubicBezTo>
                      <a:pt x="250887" y="278350"/>
                      <a:pt x="249538" y="279387"/>
                      <a:pt x="247585" y="280907"/>
                    </a:cubicBezTo>
                    <a:cubicBezTo>
                      <a:pt x="234931" y="290708"/>
                      <a:pt x="201329" y="316741"/>
                      <a:pt x="167533" y="350360"/>
                    </a:cubicBezTo>
                    <a:cubicBezTo>
                      <a:pt x="161034" y="356861"/>
                      <a:pt x="157976" y="366143"/>
                      <a:pt x="159358" y="375203"/>
                    </a:cubicBezTo>
                    <a:cubicBezTo>
                      <a:pt x="159531" y="376446"/>
                      <a:pt x="159858" y="377656"/>
                      <a:pt x="160291" y="378832"/>
                    </a:cubicBezTo>
                    <a:lnTo>
                      <a:pt x="184301" y="442218"/>
                    </a:lnTo>
                    <a:cubicBezTo>
                      <a:pt x="185752" y="446074"/>
                      <a:pt x="184821" y="450411"/>
                      <a:pt x="181933" y="453299"/>
                    </a:cubicBezTo>
                    <a:lnTo>
                      <a:pt x="163610" y="471620"/>
                    </a:lnTo>
                    <a:lnTo>
                      <a:pt x="97355" y="378917"/>
                    </a:lnTo>
                    <a:cubicBezTo>
                      <a:pt x="96230" y="377328"/>
                      <a:pt x="94829" y="375946"/>
                      <a:pt x="93238" y="374803"/>
                    </a:cubicBezTo>
                    <a:lnTo>
                      <a:pt x="483" y="308512"/>
                    </a:lnTo>
                    <a:lnTo>
                      <a:pt x="18771" y="290208"/>
                    </a:lnTo>
                    <a:cubicBezTo>
                      <a:pt x="21659" y="287320"/>
                      <a:pt x="25998" y="286387"/>
                      <a:pt x="29817" y="287824"/>
                    </a:cubicBezTo>
                    <a:lnTo>
                      <a:pt x="94154" y="311935"/>
                    </a:lnTo>
                    <a:cubicBezTo>
                      <a:pt x="95312" y="312368"/>
                      <a:pt x="96541" y="312679"/>
                      <a:pt x="97769" y="312868"/>
                    </a:cubicBezTo>
                    <a:cubicBezTo>
                      <a:pt x="106306" y="314078"/>
                      <a:pt x="115105" y="311227"/>
                      <a:pt x="121190" y="305089"/>
                    </a:cubicBezTo>
                    <a:cubicBezTo>
                      <a:pt x="145303" y="280890"/>
                      <a:pt x="169401" y="252939"/>
                      <a:pt x="192823" y="221979"/>
                    </a:cubicBezTo>
                    <a:lnTo>
                      <a:pt x="194016" y="220373"/>
                    </a:lnTo>
                    <a:cubicBezTo>
                      <a:pt x="197317" y="216605"/>
                      <a:pt x="198872" y="211609"/>
                      <a:pt x="198285" y="206629"/>
                    </a:cubicBezTo>
                    <a:cubicBezTo>
                      <a:pt x="197698" y="201652"/>
                      <a:pt x="195018" y="197159"/>
                      <a:pt x="190939" y="194254"/>
                    </a:cubicBezTo>
                    <a:lnTo>
                      <a:pt x="0" y="59079"/>
                    </a:lnTo>
                    <a:lnTo>
                      <a:pt x="17769" y="41291"/>
                    </a:lnTo>
                    <a:cubicBezTo>
                      <a:pt x="23801" y="35242"/>
                      <a:pt x="32669" y="33010"/>
                      <a:pt x="40777" y="35467"/>
                    </a:cubicBezTo>
                    <a:cubicBezTo>
                      <a:pt x="121121" y="59700"/>
                      <a:pt x="265596" y="102743"/>
                      <a:pt x="297522" y="110332"/>
                    </a:cubicBezTo>
                    <a:cubicBezTo>
                      <a:pt x="306736" y="112527"/>
                      <a:pt x="316451" y="109830"/>
                      <a:pt x="323348" y="102967"/>
                    </a:cubicBezTo>
                    <a:cubicBezTo>
                      <a:pt x="339840" y="86408"/>
                      <a:pt x="351836" y="74169"/>
                      <a:pt x="363417" y="62329"/>
                    </a:cubicBezTo>
                    <a:cubicBezTo>
                      <a:pt x="375673" y="49815"/>
                      <a:pt x="387479" y="37766"/>
                      <a:pt x="403745" y="21483"/>
                    </a:cubicBezTo>
                    <a:cubicBezTo>
                      <a:pt x="414325" y="10868"/>
                      <a:pt x="427755" y="3920"/>
                      <a:pt x="442586" y="1396"/>
                    </a:cubicBezTo>
                    <a:lnTo>
                      <a:pt x="449139" y="255"/>
                    </a:lnTo>
                    <a:close/>
                  </a:path>
                </a:pathLst>
              </a:custGeom>
              <a:solidFill>
                <a:schemeClr val="bg1">
                  <a:alpha val="14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2" name="Graphic 1204" descr="Cloud">
                <a:extLst>
                  <a:ext uri="{FF2B5EF4-FFF2-40B4-BE49-F238E27FC236}">
                    <a16:creationId xmlns:a16="http://schemas.microsoft.com/office/drawing/2014/main" id="{D765FAC2-D36A-4993-99AE-E263D7FE9150}"/>
                  </a:ext>
                </a:extLst>
              </p:cNvPr>
              <p:cNvSpPr/>
              <p:nvPr/>
            </p:nvSpPr>
            <p:spPr>
              <a:xfrm>
                <a:off x="4211573" y="1132927"/>
                <a:ext cx="472606" cy="272444"/>
              </a:xfrm>
              <a:custGeom>
                <a:avLst/>
                <a:gdLst>
                  <a:gd name="connsiteX0" fmla="*/ 696571 w 809625"/>
                  <a:gd name="connsiteY0" fmla="*/ 234650 h 466725"/>
                  <a:gd name="connsiteX1" fmla="*/ 687046 w 809625"/>
                  <a:gd name="connsiteY1" fmla="*/ 234650 h 466725"/>
                  <a:gd name="connsiteX2" fmla="*/ 687046 w 809625"/>
                  <a:gd name="connsiteY2" fmla="*/ 234650 h 466725"/>
                  <a:gd name="connsiteX3" fmla="*/ 627039 w 809625"/>
                  <a:gd name="connsiteY3" fmla="*/ 118445 h 466725"/>
                  <a:gd name="connsiteX4" fmla="*/ 496546 w 809625"/>
                  <a:gd name="connsiteY4" fmla="*/ 100348 h 466725"/>
                  <a:gd name="connsiteX5" fmla="*/ 304141 w 809625"/>
                  <a:gd name="connsiteY5" fmla="*/ 11765 h 466725"/>
                  <a:gd name="connsiteX6" fmla="*/ 172696 w 809625"/>
                  <a:gd name="connsiteY6" fmla="*/ 177500 h 466725"/>
                  <a:gd name="connsiteX7" fmla="*/ 172696 w 809625"/>
                  <a:gd name="connsiteY7" fmla="*/ 179405 h 466725"/>
                  <a:gd name="connsiteX8" fmla="*/ 35536 w 809625"/>
                  <a:gd name="connsiteY8" fmla="*/ 234650 h 466725"/>
                  <a:gd name="connsiteX9" fmla="*/ 20296 w 809625"/>
                  <a:gd name="connsiteY9" fmla="*/ 381335 h 466725"/>
                  <a:gd name="connsiteX10" fmla="*/ 143169 w 809625"/>
                  <a:gd name="connsiteY10" fmla="*/ 463250 h 466725"/>
                  <a:gd name="connsiteX11" fmla="*/ 143169 w 809625"/>
                  <a:gd name="connsiteY11" fmla="*/ 464203 h 466725"/>
                  <a:gd name="connsiteX12" fmla="*/ 695619 w 809625"/>
                  <a:gd name="connsiteY12" fmla="*/ 464203 h 466725"/>
                  <a:gd name="connsiteX13" fmla="*/ 809919 w 809625"/>
                  <a:gd name="connsiteY13" fmla="*/ 349903 h 466725"/>
                  <a:gd name="connsiteX14" fmla="*/ 696571 w 809625"/>
                  <a:gd name="connsiteY14" fmla="*/ 234650 h 466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09625" h="466725">
                    <a:moveTo>
                      <a:pt x="696571" y="234650"/>
                    </a:moveTo>
                    <a:cubicBezTo>
                      <a:pt x="693714" y="234650"/>
                      <a:pt x="689904" y="234650"/>
                      <a:pt x="687046" y="234650"/>
                    </a:cubicBezTo>
                    <a:cubicBezTo>
                      <a:pt x="687046" y="234650"/>
                      <a:pt x="687046" y="234650"/>
                      <a:pt x="687046" y="234650"/>
                    </a:cubicBezTo>
                    <a:cubicBezTo>
                      <a:pt x="687046" y="187978"/>
                      <a:pt x="664186" y="145115"/>
                      <a:pt x="627039" y="118445"/>
                    </a:cubicBezTo>
                    <a:cubicBezTo>
                      <a:pt x="588939" y="91775"/>
                      <a:pt x="540361" y="85108"/>
                      <a:pt x="496546" y="100348"/>
                    </a:cubicBezTo>
                    <a:cubicBezTo>
                      <a:pt x="460351" y="29863"/>
                      <a:pt x="380341" y="-6332"/>
                      <a:pt x="304141" y="11765"/>
                    </a:cubicBezTo>
                    <a:cubicBezTo>
                      <a:pt x="227941" y="29863"/>
                      <a:pt x="172696" y="98443"/>
                      <a:pt x="172696" y="177500"/>
                    </a:cubicBezTo>
                    <a:cubicBezTo>
                      <a:pt x="172696" y="177500"/>
                      <a:pt x="172696" y="178453"/>
                      <a:pt x="172696" y="179405"/>
                    </a:cubicBezTo>
                    <a:cubicBezTo>
                      <a:pt x="120309" y="170833"/>
                      <a:pt x="67921" y="192740"/>
                      <a:pt x="35536" y="234650"/>
                    </a:cubicBezTo>
                    <a:cubicBezTo>
                      <a:pt x="4104" y="277513"/>
                      <a:pt x="-1611" y="333710"/>
                      <a:pt x="20296" y="381335"/>
                    </a:cubicBezTo>
                    <a:cubicBezTo>
                      <a:pt x="43156" y="428960"/>
                      <a:pt x="90781" y="460393"/>
                      <a:pt x="143169" y="463250"/>
                    </a:cubicBezTo>
                    <a:lnTo>
                      <a:pt x="143169" y="464203"/>
                    </a:lnTo>
                    <a:lnTo>
                      <a:pt x="695619" y="464203"/>
                    </a:lnTo>
                    <a:cubicBezTo>
                      <a:pt x="758484" y="464203"/>
                      <a:pt x="809919" y="412768"/>
                      <a:pt x="809919" y="349903"/>
                    </a:cubicBezTo>
                    <a:cubicBezTo>
                      <a:pt x="809919" y="287038"/>
                      <a:pt x="759436" y="234650"/>
                      <a:pt x="696571" y="234650"/>
                    </a:cubicBezTo>
                    <a:close/>
                  </a:path>
                </a:pathLst>
              </a:custGeom>
              <a:solidFill>
                <a:schemeClr val="bg1">
                  <a:alpha val="14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283" name="Group 282">
                <a:extLst>
                  <a:ext uri="{FF2B5EF4-FFF2-40B4-BE49-F238E27FC236}">
                    <a16:creationId xmlns:a16="http://schemas.microsoft.com/office/drawing/2014/main" id="{76896A69-4702-4E50-A5F1-1C8C5E047FCF}"/>
                  </a:ext>
                </a:extLst>
              </p:cNvPr>
              <p:cNvGrpSpPr/>
              <p:nvPr/>
            </p:nvGrpSpPr>
            <p:grpSpPr>
              <a:xfrm>
                <a:off x="8520303" y="1159966"/>
                <a:ext cx="472606" cy="408666"/>
                <a:chOff x="9660749" y="1759468"/>
                <a:chExt cx="959968" cy="830091"/>
              </a:xfrm>
              <a:solidFill>
                <a:schemeClr val="bg1">
                  <a:alpha val="14000"/>
                </a:schemeClr>
              </a:solidFill>
            </p:grpSpPr>
            <p:sp>
              <p:nvSpPr>
                <p:cNvPr id="303" name="Graphic 1204" descr="Cloud">
                  <a:extLst>
                    <a:ext uri="{FF2B5EF4-FFF2-40B4-BE49-F238E27FC236}">
                      <a16:creationId xmlns:a16="http://schemas.microsoft.com/office/drawing/2014/main" id="{29ACDD04-EBEB-4109-BC3D-98FA056C320D}"/>
                    </a:ext>
                  </a:extLst>
                </p:cNvPr>
                <p:cNvSpPr/>
                <p:nvPr/>
              </p:nvSpPr>
              <p:spPr>
                <a:xfrm>
                  <a:off x="9660749" y="1759468"/>
                  <a:ext cx="959968" cy="553394"/>
                </a:xfrm>
                <a:custGeom>
                  <a:avLst/>
                  <a:gdLst>
                    <a:gd name="connsiteX0" fmla="*/ 696571 w 809625"/>
                    <a:gd name="connsiteY0" fmla="*/ 234650 h 466725"/>
                    <a:gd name="connsiteX1" fmla="*/ 687046 w 809625"/>
                    <a:gd name="connsiteY1" fmla="*/ 234650 h 466725"/>
                    <a:gd name="connsiteX2" fmla="*/ 687046 w 809625"/>
                    <a:gd name="connsiteY2" fmla="*/ 234650 h 466725"/>
                    <a:gd name="connsiteX3" fmla="*/ 627039 w 809625"/>
                    <a:gd name="connsiteY3" fmla="*/ 118445 h 466725"/>
                    <a:gd name="connsiteX4" fmla="*/ 496546 w 809625"/>
                    <a:gd name="connsiteY4" fmla="*/ 100348 h 466725"/>
                    <a:gd name="connsiteX5" fmla="*/ 304141 w 809625"/>
                    <a:gd name="connsiteY5" fmla="*/ 11765 h 466725"/>
                    <a:gd name="connsiteX6" fmla="*/ 172696 w 809625"/>
                    <a:gd name="connsiteY6" fmla="*/ 177500 h 466725"/>
                    <a:gd name="connsiteX7" fmla="*/ 172696 w 809625"/>
                    <a:gd name="connsiteY7" fmla="*/ 179405 h 466725"/>
                    <a:gd name="connsiteX8" fmla="*/ 35536 w 809625"/>
                    <a:gd name="connsiteY8" fmla="*/ 234650 h 466725"/>
                    <a:gd name="connsiteX9" fmla="*/ 20296 w 809625"/>
                    <a:gd name="connsiteY9" fmla="*/ 381335 h 466725"/>
                    <a:gd name="connsiteX10" fmla="*/ 143169 w 809625"/>
                    <a:gd name="connsiteY10" fmla="*/ 463250 h 466725"/>
                    <a:gd name="connsiteX11" fmla="*/ 143169 w 809625"/>
                    <a:gd name="connsiteY11" fmla="*/ 464203 h 466725"/>
                    <a:gd name="connsiteX12" fmla="*/ 695619 w 809625"/>
                    <a:gd name="connsiteY12" fmla="*/ 464203 h 466725"/>
                    <a:gd name="connsiteX13" fmla="*/ 809919 w 809625"/>
                    <a:gd name="connsiteY13" fmla="*/ 349903 h 466725"/>
                    <a:gd name="connsiteX14" fmla="*/ 696571 w 809625"/>
                    <a:gd name="connsiteY14" fmla="*/ 234650 h 466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09625" h="466725">
                      <a:moveTo>
                        <a:pt x="696571" y="234650"/>
                      </a:moveTo>
                      <a:cubicBezTo>
                        <a:pt x="693714" y="234650"/>
                        <a:pt x="689904" y="234650"/>
                        <a:pt x="687046" y="234650"/>
                      </a:cubicBezTo>
                      <a:cubicBezTo>
                        <a:pt x="687046" y="234650"/>
                        <a:pt x="687046" y="234650"/>
                        <a:pt x="687046" y="234650"/>
                      </a:cubicBezTo>
                      <a:cubicBezTo>
                        <a:pt x="687046" y="187978"/>
                        <a:pt x="664186" y="145115"/>
                        <a:pt x="627039" y="118445"/>
                      </a:cubicBezTo>
                      <a:cubicBezTo>
                        <a:pt x="588939" y="91775"/>
                        <a:pt x="540361" y="85108"/>
                        <a:pt x="496546" y="100348"/>
                      </a:cubicBezTo>
                      <a:cubicBezTo>
                        <a:pt x="460351" y="29863"/>
                        <a:pt x="380341" y="-6332"/>
                        <a:pt x="304141" y="11765"/>
                      </a:cubicBezTo>
                      <a:cubicBezTo>
                        <a:pt x="227941" y="29863"/>
                        <a:pt x="172696" y="98443"/>
                        <a:pt x="172696" y="177500"/>
                      </a:cubicBezTo>
                      <a:cubicBezTo>
                        <a:pt x="172696" y="177500"/>
                        <a:pt x="172696" y="178453"/>
                        <a:pt x="172696" y="179405"/>
                      </a:cubicBezTo>
                      <a:cubicBezTo>
                        <a:pt x="120309" y="170833"/>
                        <a:pt x="67921" y="192740"/>
                        <a:pt x="35536" y="234650"/>
                      </a:cubicBezTo>
                      <a:cubicBezTo>
                        <a:pt x="4104" y="277513"/>
                        <a:pt x="-1611" y="333710"/>
                        <a:pt x="20296" y="381335"/>
                      </a:cubicBezTo>
                      <a:cubicBezTo>
                        <a:pt x="43156" y="428960"/>
                        <a:pt x="90781" y="460393"/>
                        <a:pt x="143169" y="463250"/>
                      </a:cubicBezTo>
                      <a:lnTo>
                        <a:pt x="143169" y="464203"/>
                      </a:lnTo>
                      <a:lnTo>
                        <a:pt x="695619" y="464203"/>
                      </a:lnTo>
                      <a:cubicBezTo>
                        <a:pt x="758484" y="464203"/>
                        <a:pt x="809919" y="412768"/>
                        <a:pt x="809919" y="349903"/>
                      </a:cubicBezTo>
                      <a:cubicBezTo>
                        <a:pt x="809919" y="287038"/>
                        <a:pt x="759436" y="234650"/>
                        <a:pt x="696571" y="23465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4" name="Arrow: Up 303">
                  <a:extLst>
                    <a:ext uri="{FF2B5EF4-FFF2-40B4-BE49-F238E27FC236}">
                      <a16:creationId xmlns:a16="http://schemas.microsoft.com/office/drawing/2014/main" id="{AD6A8704-34AB-4B71-88AB-C4F4546C5DD0}"/>
                    </a:ext>
                  </a:extLst>
                </p:cNvPr>
                <p:cNvSpPr/>
                <p:nvPr/>
              </p:nvSpPr>
              <p:spPr>
                <a:xfrm>
                  <a:off x="9939565" y="2036165"/>
                  <a:ext cx="402336" cy="553394"/>
                </a:xfrm>
                <a:prstGeom prst="upArrow">
                  <a:avLst/>
                </a:prstGeom>
                <a:solidFill>
                  <a:srgbClr val="39A0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284" name="Group 283">
                <a:extLst>
                  <a:ext uri="{FF2B5EF4-FFF2-40B4-BE49-F238E27FC236}">
                    <a16:creationId xmlns:a16="http://schemas.microsoft.com/office/drawing/2014/main" id="{732E628B-B671-4D44-BCB2-9ED266097818}"/>
                  </a:ext>
                </a:extLst>
              </p:cNvPr>
              <p:cNvGrpSpPr/>
              <p:nvPr/>
            </p:nvGrpSpPr>
            <p:grpSpPr>
              <a:xfrm>
                <a:off x="2405711" y="1116778"/>
                <a:ext cx="562798" cy="517692"/>
                <a:chOff x="7185952" y="5427811"/>
                <a:chExt cx="815293" cy="749952"/>
              </a:xfrm>
              <a:solidFill>
                <a:schemeClr val="bg1">
                  <a:alpha val="14000"/>
                </a:schemeClr>
              </a:solidFill>
            </p:grpSpPr>
            <p:sp>
              <p:nvSpPr>
                <p:cNvPr id="298" name="Freeform: Shape 297">
                  <a:extLst>
                    <a:ext uri="{FF2B5EF4-FFF2-40B4-BE49-F238E27FC236}">
                      <a16:creationId xmlns:a16="http://schemas.microsoft.com/office/drawing/2014/main" id="{7A4FF8A0-76DA-4AF5-AE40-473142154C54}"/>
                    </a:ext>
                  </a:extLst>
                </p:cNvPr>
                <p:cNvSpPr/>
                <p:nvPr/>
              </p:nvSpPr>
              <p:spPr>
                <a:xfrm>
                  <a:off x="7228862" y="5427811"/>
                  <a:ext cx="565634" cy="390092"/>
                </a:xfrm>
                <a:custGeom>
                  <a:avLst/>
                  <a:gdLst>
                    <a:gd name="connsiteX0" fmla="*/ 397669 w 552450"/>
                    <a:gd name="connsiteY0" fmla="*/ 32861 h 381000"/>
                    <a:gd name="connsiteX1" fmla="*/ 405289 w 552450"/>
                    <a:gd name="connsiteY1" fmla="*/ 70009 h 381000"/>
                    <a:gd name="connsiteX2" fmla="*/ 471011 w 552450"/>
                    <a:gd name="connsiteY2" fmla="*/ 56674 h 381000"/>
                    <a:gd name="connsiteX3" fmla="*/ 9049 w 552450"/>
                    <a:gd name="connsiteY3" fmla="*/ 341471 h 381000"/>
                    <a:gd name="connsiteX4" fmla="*/ 7144 w 552450"/>
                    <a:gd name="connsiteY4" fmla="*/ 379571 h 381000"/>
                    <a:gd name="connsiteX5" fmla="*/ 16669 w 552450"/>
                    <a:gd name="connsiteY5" fmla="*/ 379571 h 381000"/>
                    <a:gd name="connsiteX6" fmla="*/ 502444 w 552450"/>
                    <a:gd name="connsiteY6" fmla="*/ 83344 h 381000"/>
                    <a:gd name="connsiteX7" fmla="*/ 513874 w 552450"/>
                    <a:gd name="connsiteY7" fmla="*/ 141446 h 381000"/>
                    <a:gd name="connsiteX8" fmla="*/ 551021 w 552450"/>
                    <a:gd name="connsiteY8" fmla="*/ 133826 h 381000"/>
                    <a:gd name="connsiteX9" fmla="*/ 525304 w 552450"/>
                    <a:gd name="connsiteY9" fmla="*/ 7144 h 381000"/>
                    <a:gd name="connsiteX10" fmla="*/ 397669 w 552450"/>
                    <a:gd name="connsiteY10" fmla="*/ 32861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52450" h="381000">
                      <a:moveTo>
                        <a:pt x="397669" y="32861"/>
                      </a:moveTo>
                      <a:lnTo>
                        <a:pt x="405289" y="70009"/>
                      </a:lnTo>
                      <a:lnTo>
                        <a:pt x="471011" y="56674"/>
                      </a:lnTo>
                      <a:cubicBezTo>
                        <a:pt x="345281" y="354806"/>
                        <a:pt x="22384" y="341471"/>
                        <a:pt x="9049" y="341471"/>
                      </a:cubicBezTo>
                      <a:lnTo>
                        <a:pt x="7144" y="379571"/>
                      </a:lnTo>
                      <a:cubicBezTo>
                        <a:pt x="7144" y="379571"/>
                        <a:pt x="10954" y="379571"/>
                        <a:pt x="16669" y="379571"/>
                      </a:cubicBezTo>
                      <a:cubicBezTo>
                        <a:pt x="73819" y="379571"/>
                        <a:pt x="374809" y="366236"/>
                        <a:pt x="502444" y="83344"/>
                      </a:cubicBezTo>
                      <a:lnTo>
                        <a:pt x="513874" y="141446"/>
                      </a:lnTo>
                      <a:lnTo>
                        <a:pt x="551021" y="133826"/>
                      </a:lnTo>
                      <a:lnTo>
                        <a:pt x="525304" y="7144"/>
                      </a:lnTo>
                      <a:lnTo>
                        <a:pt x="397669" y="3286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9" name="Rectangle 298">
                  <a:extLst>
                    <a:ext uri="{FF2B5EF4-FFF2-40B4-BE49-F238E27FC236}">
                      <a16:creationId xmlns:a16="http://schemas.microsoft.com/office/drawing/2014/main" id="{8B140C6F-21C6-457F-A16A-2DB73B49DEC4}"/>
                    </a:ext>
                  </a:extLst>
                </p:cNvPr>
                <p:cNvSpPr/>
                <p:nvPr/>
              </p:nvSpPr>
              <p:spPr>
                <a:xfrm>
                  <a:off x="7402453" y="5970039"/>
                  <a:ext cx="165789" cy="204798"/>
                </a:xfrm>
                <a:prstGeom prst="rect">
                  <a:avLst/>
                </a:pr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0" name="Rectangle 299">
                  <a:extLst>
                    <a:ext uri="{FF2B5EF4-FFF2-40B4-BE49-F238E27FC236}">
                      <a16:creationId xmlns:a16="http://schemas.microsoft.com/office/drawing/2014/main" id="{4D4D5A25-BF29-4F3F-BD45-DA7FA37AA602}"/>
                    </a:ext>
                  </a:extLst>
                </p:cNvPr>
                <p:cNvSpPr/>
                <p:nvPr/>
              </p:nvSpPr>
              <p:spPr>
                <a:xfrm>
                  <a:off x="7618955" y="5797423"/>
                  <a:ext cx="165789" cy="380340"/>
                </a:xfrm>
                <a:prstGeom prst="rect">
                  <a:avLst/>
                </a:pr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1" name="Rectangle 300">
                  <a:extLst>
                    <a:ext uri="{FF2B5EF4-FFF2-40B4-BE49-F238E27FC236}">
                      <a16:creationId xmlns:a16="http://schemas.microsoft.com/office/drawing/2014/main" id="{2081D2B3-C452-40B3-95B1-50EC25EF8175}"/>
                    </a:ext>
                  </a:extLst>
                </p:cNvPr>
                <p:cNvSpPr/>
                <p:nvPr/>
              </p:nvSpPr>
              <p:spPr>
                <a:xfrm>
                  <a:off x="7185952" y="5912501"/>
                  <a:ext cx="165789" cy="263312"/>
                </a:xfrm>
                <a:prstGeom prst="rect">
                  <a:avLst/>
                </a:pr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2" name="Rectangle 301">
                  <a:extLst>
                    <a:ext uri="{FF2B5EF4-FFF2-40B4-BE49-F238E27FC236}">
                      <a16:creationId xmlns:a16="http://schemas.microsoft.com/office/drawing/2014/main" id="{07C833D0-36C6-4CFC-A88A-A3C49390D3E9}"/>
                    </a:ext>
                  </a:extLst>
                </p:cNvPr>
                <p:cNvSpPr/>
                <p:nvPr/>
              </p:nvSpPr>
              <p:spPr>
                <a:xfrm>
                  <a:off x="7835456" y="5638461"/>
                  <a:ext cx="165789" cy="536376"/>
                </a:xfrm>
                <a:prstGeom prst="rect">
                  <a:avLst/>
                </a:pr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285" name="Group 284">
                <a:extLst>
                  <a:ext uri="{FF2B5EF4-FFF2-40B4-BE49-F238E27FC236}">
                    <a16:creationId xmlns:a16="http://schemas.microsoft.com/office/drawing/2014/main" id="{77DA2240-6B01-4513-B68A-171ACA1BF46A}"/>
                  </a:ext>
                </a:extLst>
              </p:cNvPr>
              <p:cNvGrpSpPr/>
              <p:nvPr/>
            </p:nvGrpSpPr>
            <p:grpSpPr>
              <a:xfrm>
                <a:off x="9730695" y="1959786"/>
                <a:ext cx="598068" cy="425302"/>
                <a:chOff x="5662357" y="2997955"/>
                <a:chExt cx="866775" cy="616387"/>
              </a:xfrm>
              <a:solidFill>
                <a:schemeClr val="bg1">
                  <a:alpha val="14000"/>
                </a:schemeClr>
              </a:solidFill>
            </p:grpSpPr>
            <p:sp>
              <p:nvSpPr>
                <p:cNvPr id="294" name="Freeform: Shape 293">
                  <a:extLst>
                    <a:ext uri="{FF2B5EF4-FFF2-40B4-BE49-F238E27FC236}">
                      <a16:creationId xmlns:a16="http://schemas.microsoft.com/office/drawing/2014/main" id="{C702F6FC-D748-4545-99C2-63DC5A8698CB}"/>
                    </a:ext>
                  </a:extLst>
                </p:cNvPr>
                <p:cNvSpPr/>
                <p:nvPr/>
              </p:nvSpPr>
              <p:spPr>
                <a:xfrm>
                  <a:off x="5763682" y="2997955"/>
                  <a:ext cx="133350" cy="133350"/>
                </a:xfrm>
                <a:custGeom>
                  <a:avLst/>
                  <a:gdLst>
                    <a:gd name="connsiteX0" fmla="*/ 60808 w 133350"/>
                    <a:gd name="connsiteY0" fmla="*/ 126378 h 133350"/>
                    <a:gd name="connsiteX1" fmla="*/ 66923 w 133350"/>
                    <a:gd name="connsiteY1" fmla="*/ 126682 h 133350"/>
                    <a:gd name="connsiteX2" fmla="*/ 73038 w 133350"/>
                    <a:gd name="connsiteY2" fmla="*/ 126378 h 133350"/>
                    <a:gd name="connsiteX3" fmla="*/ 126702 w 133350"/>
                    <a:gd name="connsiteY3" fmla="*/ 66913 h 133350"/>
                    <a:gd name="connsiteX4" fmla="*/ 73038 w 133350"/>
                    <a:gd name="connsiteY4" fmla="*/ 7449 h 133350"/>
                    <a:gd name="connsiteX5" fmla="*/ 66923 w 133350"/>
                    <a:gd name="connsiteY5" fmla="*/ 7144 h 133350"/>
                    <a:gd name="connsiteX6" fmla="*/ 60808 w 133350"/>
                    <a:gd name="connsiteY6" fmla="*/ 7449 h 133350"/>
                    <a:gd name="connsiteX7" fmla="*/ 7144 w 133350"/>
                    <a:gd name="connsiteY7" fmla="*/ 66913 h 133350"/>
                    <a:gd name="connsiteX8" fmla="*/ 60808 w 133350"/>
                    <a:gd name="connsiteY8" fmla="*/ 126378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350" h="133350">
                      <a:moveTo>
                        <a:pt x="60808" y="126378"/>
                      </a:moveTo>
                      <a:cubicBezTo>
                        <a:pt x="62817" y="126578"/>
                        <a:pt x="64856" y="126682"/>
                        <a:pt x="66923" y="126682"/>
                      </a:cubicBezTo>
                      <a:cubicBezTo>
                        <a:pt x="68990" y="126682"/>
                        <a:pt x="71028" y="126578"/>
                        <a:pt x="73038" y="126378"/>
                      </a:cubicBezTo>
                      <a:cubicBezTo>
                        <a:pt x="103175" y="123320"/>
                        <a:pt x="126702" y="97860"/>
                        <a:pt x="126702" y="66913"/>
                      </a:cubicBezTo>
                      <a:cubicBezTo>
                        <a:pt x="126702" y="35966"/>
                        <a:pt x="103175" y="10516"/>
                        <a:pt x="73038" y="7449"/>
                      </a:cubicBezTo>
                      <a:cubicBezTo>
                        <a:pt x="71028" y="7249"/>
                        <a:pt x="68990" y="7144"/>
                        <a:pt x="66923" y="7144"/>
                      </a:cubicBezTo>
                      <a:cubicBezTo>
                        <a:pt x="64856" y="7144"/>
                        <a:pt x="62817" y="7249"/>
                        <a:pt x="60808" y="7449"/>
                      </a:cubicBezTo>
                      <a:cubicBezTo>
                        <a:pt x="30670" y="10506"/>
                        <a:pt x="7144" y="35966"/>
                        <a:pt x="7144" y="66913"/>
                      </a:cubicBezTo>
                      <a:cubicBezTo>
                        <a:pt x="7144" y="97860"/>
                        <a:pt x="30670" y="123311"/>
                        <a:pt x="60808" y="1263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5" name="Freeform: Shape 294">
                  <a:extLst>
                    <a:ext uri="{FF2B5EF4-FFF2-40B4-BE49-F238E27FC236}">
                      <a16:creationId xmlns:a16="http://schemas.microsoft.com/office/drawing/2014/main" id="{ACE6FECE-5186-4DA2-95BC-62C1428D2A2A}"/>
                    </a:ext>
                  </a:extLst>
                </p:cNvPr>
                <p:cNvSpPr/>
                <p:nvPr/>
              </p:nvSpPr>
              <p:spPr>
                <a:xfrm>
                  <a:off x="6031382" y="2997955"/>
                  <a:ext cx="133350" cy="133350"/>
                </a:xfrm>
                <a:custGeom>
                  <a:avLst/>
                  <a:gdLst>
                    <a:gd name="connsiteX0" fmla="*/ 126682 w 133350"/>
                    <a:gd name="connsiteY0" fmla="*/ 66913 h 133350"/>
                    <a:gd name="connsiteX1" fmla="*/ 66913 w 133350"/>
                    <a:gd name="connsiteY1" fmla="*/ 126682 h 133350"/>
                    <a:gd name="connsiteX2" fmla="*/ 7144 w 133350"/>
                    <a:gd name="connsiteY2" fmla="*/ 66913 h 133350"/>
                    <a:gd name="connsiteX3" fmla="*/ 66913 w 133350"/>
                    <a:gd name="connsiteY3" fmla="*/ 7144 h 133350"/>
                    <a:gd name="connsiteX4" fmla="*/ 126682 w 133350"/>
                    <a:gd name="connsiteY4" fmla="*/ 66913 h 13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 h="133350">
                      <a:moveTo>
                        <a:pt x="126682" y="66913"/>
                      </a:moveTo>
                      <a:cubicBezTo>
                        <a:pt x="126682" y="99923"/>
                        <a:pt x="99923" y="126682"/>
                        <a:pt x="66913" y="126682"/>
                      </a:cubicBezTo>
                      <a:cubicBezTo>
                        <a:pt x="33903" y="126682"/>
                        <a:pt x="7144" y="99923"/>
                        <a:pt x="7144" y="66913"/>
                      </a:cubicBezTo>
                      <a:cubicBezTo>
                        <a:pt x="7144" y="33903"/>
                        <a:pt x="33903" y="7144"/>
                        <a:pt x="66913" y="7144"/>
                      </a:cubicBezTo>
                      <a:cubicBezTo>
                        <a:pt x="99923" y="7144"/>
                        <a:pt x="126682" y="33903"/>
                        <a:pt x="126682" y="6691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6" name="Freeform: Shape 295">
                  <a:extLst>
                    <a:ext uri="{FF2B5EF4-FFF2-40B4-BE49-F238E27FC236}">
                      <a16:creationId xmlns:a16="http://schemas.microsoft.com/office/drawing/2014/main" id="{D8402A38-53E0-42D6-A70E-A6B3C0800666}"/>
                    </a:ext>
                  </a:extLst>
                </p:cNvPr>
                <p:cNvSpPr/>
                <p:nvPr/>
              </p:nvSpPr>
              <p:spPr>
                <a:xfrm>
                  <a:off x="5662357" y="3128567"/>
                  <a:ext cx="866775" cy="485775"/>
                </a:xfrm>
                <a:custGeom>
                  <a:avLst/>
                  <a:gdLst>
                    <a:gd name="connsiteX0" fmla="*/ 857848 w 866775"/>
                    <a:gd name="connsiteY0" fmla="*/ 147747 h 485775"/>
                    <a:gd name="connsiteX1" fmla="*/ 762598 w 866775"/>
                    <a:gd name="connsiteY1" fmla="*/ 36305 h 485775"/>
                    <a:gd name="connsiteX2" fmla="*/ 745720 w 866775"/>
                    <a:gd name="connsiteY2" fmla="*/ 22732 h 485775"/>
                    <a:gd name="connsiteX3" fmla="*/ 703981 w 866775"/>
                    <a:gd name="connsiteY3" fmla="*/ 14273 h 485775"/>
                    <a:gd name="connsiteX4" fmla="*/ 701153 w 866775"/>
                    <a:gd name="connsiteY4" fmla="*/ 14273 h 485775"/>
                    <a:gd name="connsiteX5" fmla="*/ 659414 w 866775"/>
                    <a:gd name="connsiteY5" fmla="*/ 22732 h 485775"/>
                    <a:gd name="connsiteX6" fmla="*/ 642526 w 866775"/>
                    <a:gd name="connsiteY6" fmla="*/ 36409 h 485775"/>
                    <a:gd name="connsiteX7" fmla="*/ 569441 w 866775"/>
                    <a:gd name="connsiteY7" fmla="*/ 123125 h 485775"/>
                    <a:gd name="connsiteX8" fmla="*/ 495251 w 866775"/>
                    <a:gd name="connsiteY8" fmla="*/ 36314 h 485775"/>
                    <a:gd name="connsiteX9" fmla="*/ 478382 w 866775"/>
                    <a:gd name="connsiteY9" fmla="*/ 22741 h 485775"/>
                    <a:gd name="connsiteX10" fmla="*/ 436634 w 866775"/>
                    <a:gd name="connsiteY10" fmla="*/ 14283 h 485775"/>
                    <a:gd name="connsiteX11" fmla="*/ 433805 w 866775"/>
                    <a:gd name="connsiteY11" fmla="*/ 14283 h 485775"/>
                    <a:gd name="connsiteX12" fmla="*/ 392066 w 866775"/>
                    <a:gd name="connsiteY12" fmla="*/ 22741 h 485775"/>
                    <a:gd name="connsiteX13" fmla="*/ 375178 w 866775"/>
                    <a:gd name="connsiteY13" fmla="*/ 36419 h 485775"/>
                    <a:gd name="connsiteX14" fmla="*/ 301941 w 866775"/>
                    <a:gd name="connsiteY14" fmla="*/ 123335 h 485775"/>
                    <a:gd name="connsiteX15" fmla="*/ 227560 w 866775"/>
                    <a:gd name="connsiteY15" fmla="*/ 36314 h 485775"/>
                    <a:gd name="connsiteX16" fmla="*/ 210691 w 866775"/>
                    <a:gd name="connsiteY16" fmla="*/ 22741 h 485775"/>
                    <a:gd name="connsiteX17" fmla="*/ 168943 w 866775"/>
                    <a:gd name="connsiteY17" fmla="*/ 14283 h 485775"/>
                    <a:gd name="connsiteX18" fmla="*/ 166114 w 866775"/>
                    <a:gd name="connsiteY18" fmla="*/ 14283 h 485775"/>
                    <a:gd name="connsiteX19" fmla="*/ 124376 w 866775"/>
                    <a:gd name="connsiteY19" fmla="*/ 22741 h 485775"/>
                    <a:gd name="connsiteX20" fmla="*/ 107488 w 866775"/>
                    <a:gd name="connsiteY20" fmla="*/ 36419 h 485775"/>
                    <a:gd name="connsiteX21" fmla="*/ 13686 w 866775"/>
                    <a:gd name="connsiteY21" fmla="*/ 147709 h 485775"/>
                    <a:gd name="connsiteX22" fmla="*/ 16686 w 866775"/>
                    <a:gd name="connsiteY22" fmla="*/ 186104 h 485775"/>
                    <a:gd name="connsiteX23" fmla="*/ 34374 w 866775"/>
                    <a:gd name="connsiteY23" fmla="*/ 192648 h 485775"/>
                    <a:gd name="connsiteX24" fmla="*/ 55091 w 866775"/>
                    <a:gd name="connsiteY24" fmla="*/ 183104 h 485775"/>
                    <a:gd name="connsiteX25" fmla="*/ 100706 w 866775"/>
                    <a:gd name="connsiteY25" fmla="*/ 128154 h 485775"/>
                    <a:gd name="connsiteX26" fmla="*/ 92610 w 866775"/>
                    <a:gd name="connsiteY26" fmla="*/ 238025 h 485775"/>
                    <a:gd name="connsiteX27" fmla="*/ 112107 w 866775"/>
                    <a:gd name="connsiteY27" fmla="*/ 238025 h 485775"/>
                    <a:gd name="connsiteX28" fmla="*/ 112107 w 866775"/>
                    <a:gd name="connsiteY28" fmla="*/ 239959 h 485775"/>
                    <a:gd name="connsiteX29" fmla="*/ 92219 w 866775"/>
                    <a:gd name="connsiteY29" fmla="*/ 452938 h 485775"/>
                    <a:gd name="connsiteX30" fmla="*/ 116813 w 866775"/>
                    <a:gd name="connsiteY30" fmla="*/ 482589 h 485775"/>
                    <a:gd name="connsiteX31" fmla="*/ 119375 w 866775"/>
                    <a:gd name="connsiteY31" fmla="*/ 482703 h 485775"/>
                    <a:gd name="connsiteX32" fmla="*/ 146464 w 866775"/>
                    <a:gd name="connsiteY32" fmla="*/ 457996 h 485775"/>
                    <a:gd name="connsiteX33" fmla="*/ 165714 w 866775"/>
                    <a:gd name="connsiteY33" fmla="*/ 251817 h 485775"/>
                    <a:gd name="connsiteX34" fmla="*/ 169324 w 866775"/>
                    <a:gd name="connsiteY34" fmla="*/ 251817 h 485775"/>
                    <a:gd name="connsiteX35" fmla="*/ 188574 w 866775"/>
                    <a:gd name="connsiteY35" fmla="*/ 457996 h 485775"/>
                    <a:gd name="connsiteX36" fmla="*/ 215663 w 866775"/>
                    <a:gd name="connsiteY36" fmla="*/ 482703 h 485775"/>
                    <a:gd name="connsiteX37" fmla="*/ 218235 w 866775"/>
                    <a:gd name="connsiteY37" fmla="*/ 482589 h 485775"/>
                    <a:gd name="connsiteX38" fmla="*/ 242829 w 866775"/>
                    <a:gd name="connsiteY38" fmla="*/ 452938 h 485775"/>
                    <a:gd name="connsiteX39" fmla="*/ 222912 w 866775"/>
                    <a:gd name="connsiteY39" fmla="*/ 239949 h 485775"/>
                    <a:gd name="connsiteX40" fmla="*/ 222912 w 866775"/>
                    <a:gd name="connsiteY40" fmla="*/ 238025 h 485775"/>
                    <a:gd name="connsiteX41" fmla="*/ 242400 w 866775"/>
                    <a:gd name="connsiteY41" fmla="*/ 238025 h 485775"/>
                    <a:gd name="connsiteX42" fmla="*/ 234294 w 866775"/>
                    <a:gd name="connsiteY42" fmla="*/ 128050 h 485775"/>
                    <a:gd name="connsiteX43" fmla="*/ 281376 w 866775"/>
                    <a:gd name="connsiteY43" fmla="*/ 183142 h 485775"/>
                    <a:gd name="connsiteX44" fmla="*/ 282843 w 866775"/>
                    <a:gd name="connsiteY44" fmla="*/ 184514 h 485775"/>
                    <a:gd name="connsiteX45" fmla="*/ 284367 w 866775"/>
                    <a:gd name="connsiteY45" fmla="*/ 186104 h 485775"/>
                    <a:gd name="connsiteX46" fmla="*/ 285110 w 866775"/>
                    <a:gd name="connsiteY46" fmla="*/ 186628 h 485775"/>
                    <a:gd name="connsiteX47" fmla="*/ 287129 w 866775"/>
                    <a:gd name="connsiteY47" fmla="*/ 188067 h 485775"/>
                    <a:gd name="connsiteX48" fmla="*/ 289701 w 866775"/>
                    <a:gd name="connsiteY48" fmla="*/ 189571 h 485775"/>
                    <a:gd name="connsiteX49" fmla="*/ 291911 w 866775"/>
                    <a:gd name="connsiteY49" fmla="*/ 190610 h 485775"/>
                    <a:gd name="connsiteX50" fmla="*/ 294768 w 866775"/>
                    <a:gd name="connsiteY50" fmla="*/ 191543 h 485775"/>
                    <a:gd name="connsiteX51" fmla="*/ 297007 w 866775"/>
                    <a:gd name="connsiteY51" fmla="*/ 192143 h 485775"/>
                    <a:gd name="connsiteX52" fmla="*/ 300388 w 866775"/>
                    <a:gd name="connsiteY52" fmla="*/ 192505 h 485775"/>
                    <a:gd name="connsiteX53" fmla="*/ 302103 w 866775"/>
                    <a:gd name="connsiteY53" fmla="*/ 192686 h 485775"/>
                    <a:gd name="connsiteX54" fmla="*/ 307618 w 866775"/>
                    <a:gd name="connsiteY54" fmla="*/ 192067 h 485775"/>
                    <a:gd name="connsiteX55" fmla="*/ 308199 w 866775"/>
                    <a:gd name="connsiteY55" fmla="*/ 191905 h 485775"/>
                    <a:gd name="connsiteX56" fmla="*/ 312780 w 866775"/>
                    <a:gd name="connsiteY56" fmla="*/ 190410 h 485775"/>
                    <a:gd name="connsiteX57" fmla="*/ 313847 w 866775"/>
                    <a:gd name="connsiteY57" fmla="*/ 189914 h 485775"/>
                    <a:gd name="connsiteX58" fmla="*/ 317676 w 866775"/>
                    <a:gd name="connsiteY58" fmla="*/ 187657 h 485775"/>
                    <a:gd name="connsiteX59" fmla="*/ 318695 w 866775"/>
                    <a:gd name="connsiteY59" fmla="*/ 186933 h 485775"/>
                    <a:gd name="connsiteX60" fmla="*/ 319791 w 866775"/>
                    <a:gd name="connsiteY60" fmla="*/ 186152 h 485775"/>
                    <a:gd name="connsiteX61" fmla="*/ 322077 w 866775"/>
                    <a:gd name="connsiteY61" fmla="*/ 183771 h 485775"/>
                    <a:gd name="connsiteX62" fmla="*/ 322781 w 866775"/>
                    <a:gd name="connsiteY62" fmla="*/ 183114 h 485775"/>
                    <a:gd name="connsiteX63" fmla="*/ 323267 w 866775"/>
                    <a:gd name="connsiteY63" fmla="*/ 182523 h 485775"/>
                    <a:gd name="connsiteX64" fmla="*/ 323743 w 866775"/>
                    <a:gd name="connsiteY64" fmla="*/ 181942 h 485775"/>
                    <a:gd name="connsiteX65" fmla="*/ 368397 w 866775"/>
                    <a:gd name="connsiteY65" fmla="*/ 128164 h 485775"/>
                    <a:gd name="connsiteX66" fmla="*/ 360300 w 866775"/>
                    <a:gd name="connsiteY66" fmla="*/ 238035 h 485775"/>
                    <a:gd name="connsiteX67" fmla="*/ 379798 w 866775"/>
                    <a:gd name="connsiteY67" fmla="*/ 238035 h 485775"/>
                    <a:gd name="connsiteX68" fmla="*/ 379798 w 866775"/>
                    <a:gd name="connsiteY68" fmla="*/ 239968 h 485775"/>
                    <a:gd name="connsiteX69" fmla="*/ 359910 w 866775"/>
                    <a:gd name="connsiteY69" fmla="*/ 452947 h 485775"/>
                    <a:gd name="connsiteX70" fmla="*/ 384503 w 866775"/>
                    <a:gd name="connsiteY70" fmla="*/ 482599 h 485775"/>
                    <a:gd name="connsiteX71" fmla="*/ 387066 w 866775"/>
                    <a:gd name="connsiteY71" fmla="*/ 482713 h 485775"/>
                    <a:gd name="connsiteX72" fmla="*/ 414155 w 866775"/>
                    <a:gd name="connsiteY72" fmla="*/ 458005 h 485775"/>
                    <a:gd name="connsiteX73" fmla="*/ 433405 w 866775"/>
                    <a:gd name="connsiteY73" fmla="*/ 251827 h 485775"/>
                    <a:gd name="connsiteX74" fmla="*/ 437015 w 866775"/>
                    <a:gd name="connsiteY74" fmla="*/ 251827 h 485775"/>
                    <a:gd name="connsiteX75" fmla="*/ 456255 w 866775"/>
                    <a:gd name="connsiteY75" fmla="*/ 458005 h 485775"/>
                    <a:gd name="connsiteX76" fmla="*/ 483344 w 866775"/>
                    <a:gd name="connsiteY76" fmla="*/ 482713 h 485775"/>
                    <a:gd name="connsiteX77" fmla="*/ 485926 w 866775"/>
                    <a:gd name="connsiteY77" fmla="*/ 482599 h 485775"/>
                    <a:gd name="connsiteX78" fmla="*/ 510510 w 866775"/>
                    <a:gd name="connsiteY78" fmla="*/ 452947 h 485775"/>
                    <a:gd name="connsiteX79" fmla="*/ 490612 w 866775"/>
                    <a:gd name="connsiteY79" fmla="*/ 239949 h 485775"/>
                    <a:gd name="connsiteX80" fmla="*/ 490612 w 866775"/>
                    <a:gd name="connsiteY80" fmla="*/ 238025 h 485775"/>
                    <a:gd name="connsiteX81" fmla="*/ 510100 w 866775"/>
                    <a:gd name="connsiteY81" fmla="*/ 238025 h 485775"/>
                    <a:gd name="connsiteX82" fmla="*/ 501994 w 866775"/>
                    <a:gd name="connsiteY82" fmla="*/ 128050 h 485775"/>
                    <a:gd name="connsiteX83" fmla="*/ 547057 w 866775"/>
                    <a:gd name="connsiteY83" fmla="*/ 180780 h 485775"/>
                    <a:gd name="connsiteX84" fmla="*/ 551715 w 866775"/>
                    <a:gd name="connsiteY84" fmla="*/ 186104 h 485775"/>
                    <a:gd name="connsiteX85" fmla="*/ 563916 w 866775"/>
                    <a:gd name="connsiteY85" fmla="*/ 192019 h 485775"/>
                    <a:gd name="connsiteX86" fmla="*/ 564126 w 866775"/>
                    <a:gd name="connsiteY86" fmla="*/ 192086 h 485775"/>
                    <a:gd name="connsiteX87" fmla="*/ 569403 w 866775"/>
                    <a:gd name="connsiteY87" fmla="*/ 192648 h 485775"/>
                    <a:gd name="connsiteX88" fmla="*/ 569422 w 866775"/>
                    <a:gd name="connsiteY88" fmla="*/ 192648 h 485775"/>
                    <a:gd name="connsiteX89" fmla="*/ 569784 w 866775"/>
                    <a:gd name="connsiteY89" fmla="*/ 192686 h 485775"/>
                    <a:gd name="connsiteX90" fmla="*/ 587472 w 866775"/>
                    <a:gd name="connsiteY90" fmla="*/ 186152 h 485775"/>
                    <a:gd name="connsiteX91" fmla="*/ 592510 w 866775"/>
                    <a:gd name="connsiteY91" fmla="*/ 180218 h 485775"/>
                    <a:gd name="connsiteX92" fmla="*/ 635735 w 866775"/>
                    <a:gd name="connsiteY92" fmla="*/ 128164 h 485775"/>
                    <a:gd name="connsiteX93" fmla="*/ 627629 w 866775"/>
                    <a:gd name="connsiteY93" fmla="*/ 238035 h 485775"/>
                    <a:gd name="connsiteX94" fmla="*/ 647127 w 866775"/>
                    <a:gd name="connsiteY94" fmla="*/ 238035 h 485775"/>
                    <a:gd name="connsiteX95" fmla="*/ 647127 w 866775"/>
                    <a:gd name="connsiteY95" fmla="*/ 239968 h 485775"/>
                    <a:gd name="connsiteX96" fmla="*/ 627239 w 866775"/>
                    <a:gd name="connsiteY96" fmla="*/ 452947 h 485775"/>
                    <a:gd name="connsiteX97" fmla="*/ 651832 w 866775"/>
                    <a:gd name="connsiteY97" fmla="*/ 482599 h 485775"/>
                    <a:gd name="connsiteX98" fmla="*/ 654394 w 866775"/>
                    <a:gd name="connsiteY98" fmla="*/ 482713 h 485775"/>
                    <a:gd name="connsiteX99" fmla="*/ 681483 w 866775"/>
                    <a:gd name="connsiteY99" fmla="*/ 458005 h 485775"/>
                    <a:gd name="connsiteX100" fmla="*/ 700733 w 866775"/>
                    <a:gd name="connsiteY100" fmla="*/ 251827 h 485775"/>
                    <a:gd name="connsiteX101" fmla="*/ 704343 w 866775"/>
                    <a:gd name="connsiteY101" fmla="*/ 251827 h 485775"/>
                    <a:gd name="connsiteX102" fmla="*/ 723593 w 866775"/>
                    <a:gd name="connsiteY102" fmla="*/ 458005 h 485775"/>
                    <a:gd name="connsiteX103" fmla="*/ 750683 w 866775"/>
                    <a:gd name="connsiteY103" fmla="*/ 482713 h 485775"/>
                    <a:gd name="connsiteX104" fmla="*/ 753254 w 866775"/>
                    <a:gd name="connsiteY104" fmla="*/ 482599 h 485775"/>
                    <a:gd name="connsiteX105" fmla="*/ 777838 w 866775"/>
                    <a:gd name="connsiteY105" fmla="*/ 452947 h 485775"/>
                    <a:gd name="connsiteX106" fmla="*/ 757969 w 866775"/>
                    <a:gd name="connsiteY106" fmla="*/ 239949 h 485775"/>
                    <a:gd name="connsiteX107" fmla="*/ 757969 w 866775"/>
                    <a:gd name="connsiteY107" fmla="*/ 238025 h 485775"/>
                    <a:gd name="connsiteX108" fmla="*/ 777457 w 866775"/>
                    <a:gd name="connsiteY108" fmla="*/ 238025 h 485775"/>
                    <a:gd name="connsiteX109" fmla="*/ 769352 w 866775"/>
                    <a:gd name="connsiteY109" fmla="*/ 128050 h 485775"/>
                    <a:gd name="connsiteX110" fmla="*/ 816434 w 866775"/>
                    <a:gd name="connsiteY110" fmla="*/ 183142 h 485775"/>
                    <a:gd name="connsiteX111" fmla="*/ 837160 w 866775"/>
                    <a:gd name="connsiteY111" fmla="*/ 192677 h 485775"/>
                    <a:gd name="connsiteX112" fmla="*/ 854838 w 866775"/>
                    <a:gd name="connsiteY112" fmla="*/ 186142 h 485775"/>
                    <a:gd name="connsiteX113" fmla="*/ 857848 w 866775"/>
                    <a:gd name="connsiteY113" fmla="*/ 147747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866775" h="485775">
                      <a:moveTo>
                        <a:pt x="857848" y="147747"/>
                      </a:moveTo>
                      <a:lnTo>
                        <a:pt x="762598" y="36305"/>
                      </a:lnTo>
                      <a:lnTo>
                        <a:pt x="745720" y="22732"/>
                      </a:lnTo>
                      <a:cubicBezTo>
                        <a:pt x="745720" y="-6434"/>
                        <a:pt x="735204" y="14273"/>
                        <a:pt x="703981" y="14273"/>
                      </a:cubicBezTo>
                      <a:lnTo>
                        <a:pt x="701153" y="14273"/>
                      </a:lnTo>
                      <a:cubicBezTo>
                        <a:pt x="669939" y="14273"/>
                        <a:pt x="659414" y="-6434"/>
                        <a:pt x="659414" y="22732"/>
                      </a:cubicBezTo>
                      <a:lnTo>
                        <a:pt x="642526" y="36409"/>
                      </a:lnTo>
                      <a:lnTo>
                        <a:pt x="569441" y="123125"/>
                      </a:lnTo>
                      <a:lnTo>
                        <a:pt x="495251" y="36314"/>
                      </a:lnTo>
                      <a:lnTo>
                        <a:pt x="478382" y="22741"/>
                      </a:lnTo>
                      <a:cubicBezTo>
                        <a:pt x="478382" y="-6424"/>
                        <a:pt x="467857" y="14283"/>
                        <a:pt x="436634" y="14283"/>
                      </a:cubicBezTo>
                      <a:lnTo>
                        <a:pt x="433805" y="14283"/>
                      </a:lnTo>
                      <a:cubicBezTo>
                        <a:pt x="402591" y="14283"/>
                        <a:pt x="392066" y="-6424"/>
                        <a:pt x="392066" y="22741"/>
                      </a:cubicBezTo>
                      <a:lnTo>
                        <a:pt x="375178" y="36419"/>
                      </a:lnTo>
                      <a:lnTo>
                        <a:pt x="301941" y="123335"/>
                      </a:lnTo>
                      <a:lnTo>
                        <a:pt x="227560" y="36314"/>
                      </a:lnTo>
                      <a:lnTo>
                        <a:pt x="210691" y="22741"/>
                      </a:lnTo>
                      <a:cubicBezTo>
                        <a:pt x="210691" y="-6424"/>
                        <a:pt x="200166" y="14283"/>
                        <a:pt x="168943" y="14283"/>
                      </a:cubicBezTo>
                      <a:lnTo>
                        <a:pt x="166114" y="14283"/>
                      </a:lnTo>
                      <a:cubicBezTo>
                        <a:pt x="134901" y="14283"/>
                        <a:pt x="124376" y="-6424"/>
                        <a:pt x="124376" y="22741"/>
                      </a:cubicBezTo>
                      <a:lnTo>
                        <a:pt x="107488" y="36419"/>
                      </a:lnTo>
                      <a:lnTo>
                        <a:pt x="13686" y="147709"/>
                      </a:lnTo>
                      <a:cubicBezTo>
                        <a:pt x="3894" y="159158"/>
                        <a:pt x="5256" y="176351"/>
                        <a:pt x="16686" y="186104"/>
                      </a:cubicBezTo>
                      <a:cubicBezTo>
                        <a:pt x="21830" y="190495"/>
                        <a:pt x="28106" y="192648"/>
                        <a:pt x="34374" y="192648"/>
                      </a:cubicBezTo>
                      <a:cubicBezTo>
                        <a:pt x="42061" y="192648"/>
                        <a:pt x="49700" y="189410"/>
                        <a:pt x="55091" y="183104"/>
                      </a:cubicBezTo>
                      <a:lnTo>
                        <a:pt x="100706" y="128154"/>
                      </a:lnTo>
                      <a:lnTo>
                        <a:pt x="92610" y="238025"/>
                      </a:lnTo>
                      <a:lnTo>
                        <a:pt x="112107" y="238025"/>
                      </a:lnTo>
                      <a:lnTo>
                        <a:pt x="112107" y="239959"/>
                      </a:lnTo>
                      <a:lnTo>
                        <a:pt x="92219" y="452938"/>
                      </a:lnTo>
                      <a:cubicBezTo>
                        <a:pt x="90819" y="467921"/>
                        <a:pt x="101830" y="481198"/>
                        <a:pt x="116813" y="482589"/>
                      </a:cubicBezTo>
                      <a:cubicBezTo>
                        <a:pt x="117670" y="482665"/>
                        <a:pt x="118527" y="482703"/>
                        <a:pt x="119375" y="482703"/>
                      </a:cubicBezTo>
                      <a:cubicBezTo>
                        <a:pt x="133272" y="482703"/>
                        <a:pt x="145140" y="472121"/>
                        <a:pt x="146464" y="457996"/>
                      </a:cubicBezTo>
                      <a:lnTo>
                        <a:pt x="165714" y="251817"/>
                      </a:lnTo>
                      <a:lnTo>
                        <a:pt x="169324" y="251817"/>
                      </a:lnTo>
                      <a:lnTo>
                        <a:pt x="188574" y="457996"/>
                      </a:lnTo>
                      <a:cubicBezTo>
                        <a:pt x="189908" y="472112"/>
                        <a:pt x="201776" y="482703"/>
                        <a:pt x="215663" y="482703"/>
                      </a:cubicBezTo>
                      <a:cubicBezTo>
                        <a:pt x="216511" y="482703"/>
                        <a:pt x="217368" y="482665"/>
                        <a:pt x="218235" y="482589"/>
                      </a:cubicBezTo>
                      <a:cubicBezTo>
                        <a:pt x="233208" y="481198"/>
                        <a:pt x="244210" y="467921"/>
                        <a:pt x="242829" y="452938"/>
                      </a:cubicBezTo>
                      <a:lnTo>
                        <a:pt x="222912" y="239949"/>
                      </a:lnTo>
                      <a:lnTo>
                        <a:pt x="222912" y="238025"/>
                      </a:lnTo>
                      <a:lnTo>
                        <a:pt x="242400" y="238025"/>
                      </a:lnTo>
                      <a:lnTo>
                        <a:pt x="234294" y="128050"/>
                      </a:lnTo>
                      <a:lnTo>
                        <a:pt x="281376" y="183142"/>
                      </a:lnTo>
                      <a:cubicBezTo>
                        <a:pt x="281824" y="183666"/>
                        <a:pt x="282367" y="184028"/>
                        <a:pt x="282843" y="184514"/>
                      </a:cubicBezTo>
                      <a:cubicBezTo>
                        <a:pt x="283367" y="185038"/>
                        <a:pt x="283796" y="185619"/>
                        <a:pt x="284367" y="186104"/>
                      </a:cubicBezTo>
                      <a:cubicBezTo>
                        <a:pt x="284596" y="186304"/>
                        <a:pt x="284862" y="186438"/>
                        <a:pt x="285110" y="186628"/>
                      </a:cubicBezTo>
                      <a:cubicBezTo>
                        <a:pt x="285767" y="187152"/>
                        <a:pt x="286444" y="187609"/>
                        <a:pt x="287129" y="188067"/>
                      </a:cubicBezTo>
                      <a:cubicBezTo>
                        <a:pt x="287968" y="188619"/>
                        <a:pt x="288815" y="189124"/>
                        <a:pt x="289701" y="189571"/>
                      </a:cubicBezTo>
                      <a:cubicBezTo>
                        <a:pt x="290435" y="189952"/>
                        <a:pt x="291158" y="190305"/>
                        <a:pt x="291911" y="190610"/>
                      </a:cubicBezTo>
                      <a:cubicBezTo>
                        <a:pt x="292854" y="190991"/>
                        <a:pt x="293806" y="191276"/>
                        <a:pt x="294768" y="191543"/>
                      </a:cubicBezTo>
                      <a:cubicBezTo>
                        <a:pt x="295521" y="191743"/>
                        <a:pt x="296245" y="191991"/>
                        <a:pt x="297007" y="192143"/>
                      </a:cubicBezTo>
                      <a:cubicBezTo>
                        <a:pt x="298131" y="192353"/>
                        <a:pt x="299255" y="192429"/>
                        <a:pt x="300388" y="192505"/>
                      </a:cubicBezTo>
                      <a:cubicBezTo>
                        <a:pt x="300960" y="192534"/>
                        <a:pt x="301531" y="192686"/>
                        <a:pt x="302103" y="192686"/>
                      </a:cubicBezTo>
                      <a:cubicBezTo>
                        <a:pt x="303950" y="192686"/>
                        <a:pt x="305789" y="192438"/>
                        <a:pt x="307618" y="192067"/>
                      </a:cubicBezTo>
                      <a:cubicBezTo>
                        <a:pt x="307818" y="192019"/>
                        <a:pt x="307999" y="191953"/>
                        <a:pt x="308199" y="191905"/>
                      </a:cubicBezTo>
                      <a:cubicBezTo>
                        <a:pt x="309761" y="191553"/>
                        <a:pt x="311285" y="191048"/>
                        <a:pt x="312780" y="190410"/>
                      </a:cubicBezTo>
                      <a:cubicBezTo>
                        <a:pt x="313142" y="190248"/>
                        <a:pt x="313485" y="190086"/>
                        <a:pt x="313847" y="189914"/>
                      </a:cubicBezTo>
                      <a:cubicBezTo>
                        <a:pt x="315171" y="189276"/>
                        <a:pt x="316438" y="188524"/>
                        <a:pt x="317676" y="187657"/>
                      </a:cubicBezTo>
                      <a:cubicBezTo>
                        <a:pt x="318019" y="187419"/>
                        <a:pt x="318362" y="187200"/>
                        <a:pt x="318695" y="186933"/>
                      </a:cubicBezTo>
                      <a:cubicBezTo>
                        <a:pt x="319057" y="186657"/>
                        <a:pt x="319448" y="186457"/>
                        <a:pt x="319791" y="186152"/>
                      </a:cubicBezTo>
                      <a:cubicBezTo>
                        <a:pt x="320648" y="185419"/>
                        <a:pt x="321334" y="184571"/>
                        <a:pt x="322077" y="183771"/>
                      </a:cubicBezTo>
                      <a:cubicBezTo>
                        <a:pt x="322296" y="183533"/>
                        <a:pt x="322562" y="183361"/>
                        <a:pt x="322781" y="183114"/>
                      </a:cubicBezTo>
                      <a:lnTo>
                        <a:pt x="323267" y="182523"/>
                      </a:lnTo>
                      <a:cubicBezTo>
                        <a:pt x="323429" y="182323"/>
                        <a:pt x="323591" y="182142"/>
                        <a:pt x="323743" y="181942"/>
                      </a:cubicBezTo>
                      <a:lnTo>
                        <a:pt x="368397" y="128164"/>
                      </a:lnTo>
                      <a:lnTo>
                        <a:pt x="360300" y="238035"/>
                      </a:lnTo>
                      <a:lnTo>
                        <a:pt x="379798" y="238035"/>
                      </a:lnTo>
                      <a:lnTo>
                        <a:pt x="379798" y="239968"/>
                      </a:lnTo>
                      <a:lnTo>
                        <a:pt x="359910" y="452947"/>
                      </a:lnTo>
                      <a:cubicBezTo>
                        <a:pt x="358510" y="467930"/>
                        <a:pt x="369521" y="481208"/>
                        <a:pt x="384503" y="482599"/>
                      </a:cubicBezTo>
                      <a:cubicBezTo>
                        <a:pt x="385361" y="482675"/>
                        <a:pt x="386218" y="482713"/>
                        <a:pt x="387066" y="482713"/>
                      </a:cubicBezTo>
                      <a:cubicBezTo>
                        <a:pt x="400953" y="482713"/>
                        <a:pt x="412831" y="472131"/>
                        <a:pt x="414155" y="458005"/>
                      </a:cubicBezTo>
                      <a:lnTo>
                        <a:pt x="433405" y="251827"/>
                      </a:lnTo>
                      <a:lnTo>
                        <a:pt x="437015" y="251827"/>
                      </a:lnTo>
                      <a:lnTo>
                        <a:pt x="456255" y="458005"/>
                      </a:lnTo>
                      <a:cubicBezTo>
                        <a:pt x="457589" y="472121"/>
                        <a:pt x="469466" y="482713"/>
                        <a:pt x="483344" y="482713"/>
                      </a:cubicBezTo>
                      <a:cubicBezTo>
                        <a:pt x="484202" y="482713"/>
                        <a:pt x="485059" y="482675"/>
                        <a:pt x="485926" y="482599"/>
                      </a:cubicBezTo>
                      <a:cubicBezTo>
                        <a:pt x="500889" y="481208"/>
                        <a:pt x="511891" y="467930"/>
                        <a:pt x="510510" y="452947"/>
                      </a:cubicBezTo>
                      <a:lnTo>
                        <a:pt x="490612" y="239949"/>
                      </a:lnTo>
                      <a:lnTo>
                        <a:pt x="490612" y="238025"/>
                      </a:lnTo>
                      <a:lnTo>
                        <a:pt x="510100" y="238025"/>
                      </a:lnTo>
                      <a:lnTo>
                        <a:pt x="501994" y="128050"/>
                      </a:lnTo>
                      <a:lnTo>
                        <a:pt x="547057" y="180780"/>
                      </a:lnTo>
                      <a:cubicBezTo>
                        <a:pt x="548381" y="182694"/>
                        <a:pt x="549867" y="184523"/>
                        <a:pt x="551715" y="186104"/>
                      </a:cubicBezTo>
                      <a:cubicBezTo>
                        <a:pt x="555344" y="189200"/>
                        <a:pt x="559554" y="191124"/>
                        <a:pt x="563916" y="192019"/>
                      </a:cubicBezTo>
                      <a:cubicBezTo>
                        <a:pt x="563993" y="192038"/>
                        <a:pt x="564059" y="192067"/>
                        <a:pt x="564126" y="192086"/>
                      </a:cubicBezTo>
                      <a:cubicBezTo>
                        <a:pt x="565878" y="192429"/>
                        <a:pt x="567631" y="192648"/>
                        <a:pt x="569403" y="192648"/>
                      </a:cubicBezTo>
                      <a:cubicBezTo>
                        <a:pt x="569412" y="192648"/>
                        <a:pt x="569412" y="192648"/>
                        <a:pt x="569422" y="192648"/>
                      </a:cubicBezTo>
                      <a:cubicBezTo>
                        <a:pt x="569546" y="192648"/>
                        <a:pt x="569660" y="192686"/>
                        <a:pt x="569784" y="192686"/>
                      </a:cubicBezTo>
                      <a:cubicBezTo>
                        <a:pt x="576051" y="192686"/>
                        <a:pt x="582328" y="190534"/>
                        <a:pt x="587472" y="186152"/>
                      </a:cubicBezTo>
                      <a:cubicBezTo>
                        <a:pt x="589520" y="184399"/>
                        <a:pt x="591120" y="182361"/>
                        <a:pt x="592510" y="180218"/>
                      </a:cubicBezTo>
                      <a:lnTo>
                        <a:pt x="635735" y="128164"/>
                      </a:lnTo>
                      <a:lnTo>
                        <a:pt x="627629" y="238035"/>
                      </a:lnTo>
                      <a:lnTo>
                        <a:pt x="647127" y="238035"/>
                      </a:lnTo>
                      <a:lnTo>
                        <a:pt x="647127" y="239968"/>
                      </a:lnTo>
                      <a:lnTo>
                        <a:pt x="627239" y="452947"/>
                      </a:lnTo>
                      <a:cubicBezTo>
                        <a:pt x="625838" y="467930"/>
                        <a:pt x="636849" y="481208"/>
                        <a:pt x="651832" y="482599"/>
                      </a:cubicBezTo>
                      <a:cubicBezTo>
                        <a:pt x="652689" y="482675"/>
                        <a:pt x="653547" y="482713"/>
                        <a:pt x="654394" y="482713"/>
                      </a:cubicBezTo>
                      <a:cubicBezTo>
                        <a:pt x="668291" y="482713"/>
                        <a:pt x="680159" y="472131"/>
                        <a:pt x="681483" y="458005"/>
                      </a:cubicBezTo>
                      <a:lnTo>
                        <a:pt x="700733" y="251827"/>
                      </a:lnTo>
                      <a:lnTo>
                        <a:pt x="704343" y="251827"/>
                      </a:lnTo>
                      <a:lnTo>
                        <a:pt x="723593" y="458005"/>
                      </a:lnTo>
                      <a:cubicBezTo>
                        <a:pt x="724927" y="472121"/>
                        <a:pt x="736795" y="482713"/>
                        <a:pt x="750683" y="482713"/>
                      </a:cubicBezTo>
                      <a:cubicBezTo>
                        <a:pt x="751530" y="482713"/>
                        <a:pt x="752387" y="482675"/>
                        <a:pt x="753254" y="482599"/>
                      </a:cubicBezTo>
                      <a:cubicBezTo>
                        <a:pt x="768228" y="481208"/>
                        <a:pt x="779238" y="467930"/>
                        <a:pt x="777838" y="452947"/>
                      </a:cubicBezTo>
                      <a:lnTo>
                        <a:pt x="757969" y="239949"/>
                      </a:lnTo>
                      <a:lnTo>
                        <a:pt x="757969" y="238025"/>
                      </a:lnTo>
                      <a:lnTo>
                        <a:pt x="777457" y="238025"/>
                      </a:lnTo>
                      <a:lnTo>
                        <a:pt x="769352" y="128050"/>
                      </a:lnTo>
                      <a:lnTo>
                        <a:pt x="816434" y="183142"/>
                      </a:lnTo>
                      <a:cubicBezTo>
                        <a:pt x="821825" y="189438"/>
                        <a:pt x="829473" y="192677"/>
                        <a:pt x="837160" y="192677"/>
                      </a:cubicBezTo>
                      <a:cubicBezTo>
                        <a:pt x="843418" y="192677"/>
                        <a:pt x="849695" y="190524"/>
                        <a:pt x="854838" y="186142"/>
                      </a:cubicBezTo>
                      <a:cubicBezTo>
                        <a:pt x="866278" y="176370"/>
                        <a:pt x="867640" y="159177"/>
                        <a:pt x="857848" y="1477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7" name="Freeform: Shape 296">
                  <a:extLst>
                    <a:ext uri="{FF2B5EF4-FFF2-40B4-BE49-F238E27FC236}">
                      <a16:creationId xmlns:a16="http://schemas.microsoft.com/office/drawing/2014/main" id="{37149721-8B7E-4311-A8F3-D743DBD0DF11}"/>
                    </a:ext>
                  </a:extLst>
                </p:cNvPr>
                <p:cNvSpPr/>
                <p:nvPr/>
              </p:nvSpPr>
              <p:spPr>
                <a:xfrm>
                  <a:off x="6298730" y="2997955"/>
                  <a:ext cx="133350" cy="133350"/>
                </a:xfrm>
                <a:custGeom>
                  <a:avLst/>
                  <a:gdLst>
                    <a:gd name="connsiteX0" fmla="*/ 126683 w 133350"/>
                    <a:gd name="connsiteY0" fmla="*/ 66913 h 133350"/>
                    <a:gd name="connsiteX1" fmla="*/ 66913 w 133350"/>
                    <a:gd name="connsiteY1" fmla="*/ 126682 h 133350"/>
                    <a:gd name="connsiteX2" fmla="*/ 7144 w 133350"/>
                    <a:gd name="connsiteY2" fmla="*/ 66913 h 133350"/>
                    <a:gd name="connsiteX3" fmla="*/ 66913 w 133350"/>
                    <a:gd name="connsiteY3" fmla="*/ 7144 h 133350"/>
                    <a:gd name="connsiteX4" fmla="*/ 126683 w 133350"/>
                    <a:gd name="connsiteY4" fmla="*/ 66913 h 13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 h="133350">
                      <a:moveTo>
                        <a:pt x="126683" y="66913"/>
                      </a:moveTo>
                      <a:cubicBezTo>
                        <a:pt x="126683" y="99923"/>
                        <a:pt x="99923" y="126682"/>
                        <a:pt x="66913" y="126682"/>
                      </a:cubicBezTo>
                      <a:cubicBezTo>
                        <a:pt x="33903" y="126682"/>
                        <a:pt x="7144" y="99923"/>
                        <a:pt x="7144" y="66913"/>
                      </a:cubicBezTo>
                      <a:cubicBezTo>
                        <a:pt x="7144" y="33903"/>
                        <a:pt x="33903" y="7144"/>
                        <a:pt x="66913" y="7144"/>
                      </a:cubicBezTo>
                      <a:cubicBezTo>
                        <a:pt x="99923" y="7144"/>
                        <a:pt x="126683" y="33903"/>
                        <a:pt x="126683" y="6691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286" name="Group 285">
                <a:extLst>
                  <a:ext uri="{FF2B5EF4-FFF2-40B4-BE49-F238E27FC236}">
                    <a16:creationId xmlns:a16="http://schemas.microsoft.com/office/drawing/2014/main" id="{57ADF174-D597-40C3-91DE-FB947ACFD318}"/>
                  </a:ext>
                </a:extLst>
              </p:cNvPr>
              <p:cNvGrpSpPr/>
              <p:nvPr/>
            </p:nvGrpSpPr>
            <p:grpSpPr>
              <a:xfrm>
                <a:off x="6251070" y="4855168"/>
                <a:ext cx="1221640" cy="425472"/>
                <a:chOff x="4224528" y="5719876"/>
                <a:chExt cx="2481419" cy="864227"/>
              </a:xfrm>
            </p:grpSpPr>
            <p:sp>
              <p:nvSpPr>
                <p:cNvPr id="290" name="Arrow: Up 289">
                  <a:extLst>
                    <a:ext uri="{FF2B5EF4-FFF2-40B4-BE49-F238E27FC236}">
                      <a16:creationId xmlns:a16="http://schemas.microsoft.com/office/drawing/2014/main" id="{218C4FC7-41CE-4D05-A163-351769F8444A}"/>
                    </a:ext>
                  </a:extLst>
                </p:cNvPr>
                <p:cNvSpPr/>
                <p:nvPr/>
              </p:nvSpPr>
              <p:spPr>
                <a:xfrm rot="5400000">
                  <a:off x="4716178" y="5381664"/>
                  <a:ext cx="460818" cy="1444118"/>
                </a:xfrm>
                <a:prstGeom prst="upArrow">
                  <a:avLst/>
                </a:prstGeom>
                <a:solidFill>
                  <a:schemeClr val="bg1">
                    <a:alpha val="1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291" name="Group 290">
                  <a:extLst>
                    <a:ext uri="{FF2B5EF4-FFF2-40B4-BE49-F238E27FC236}">
                      <a16:creationId xmlns:a16="http://schemas.microsoft.com/office/drawing/2014/main" id="{0ED2BCD7-3F37-4582-B53B-A9635B2B0B64}"/>
                    </a:ext>
                  </a:extLst>
                </p:cNvPr>
                <p:cNvGrpSpPr/>
                <p:nvPr/>
              </p:nvGrpSpPr>
              <p:grpSpPr>
                <a:xfrm>
                  <a:off x="5841718" y="5719876"/>
                  <a:ext cx="864229" cy="864227"/>
                  <a:chOff x="3038498" y="4899165"/>
                  <a:chExt cx="864229" cy="864227"/>
                </a:xfrm>
                <a:solidFill>
                  <a:schemeClr val="bg1">
                    <a:alpha val="14000"/>
                  </a:schemeClr>
                </a:solidFill>
              </p:grpSpPr>
              <p:sp>
                <p:nvSpPr>
                  <p:cNvPr id="292" name="Oval 291">
                    <a:extLst>
                      <a:ext uri="{FF2B5EF4-FFF2-40B4-BE49-F238E27FC236}">
                        <a16:creationId xmlns:a16="http://schemas.microsoft.com/office/drawing/2014/main" id="{1AD62E10-1759-44A7-A41E-97E4D2C20DDB}"/>
                      </a:ext>
                    </a:extLst>
                  </p:cNvPr>
                  <p:cNvSpPr/>
                  <p:nvPr/>
                </p:nvSpPr>
                <p:spPr>
                  <a:xfrm>
                    <a:off x="3038498" y="4899165"/>
                    <a:ext cx="864229" cy="864227"/>
                  </a:xfrm>
                  <a:prstGeom prst="ellipse">
                    <a:avLst/>
                  </a:prstGeom>
                  <a:grpFill/>
                  <a:ln w="698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293" name="TextBox 292">
                    <a:extLst>
                      <a:ext uri="{FF2B5EF4-FFF2-40B4-BE49-F238E27FC236}">
                        <a16:creationId xmlns:a16="http://schemas.microsoft.com/office/drawing/2014/main" id="{C8FC69D0-F5B3-4CC8-A9D1-5D9693701045}"/>
                      </a:ext>
                    </a:extLst>
                  </p:cNvPr>
                  <p:cNvSpPr txBox="1"/>
                  <p:nvPr/>
                </p:nvSpPr>
                <p:spPr>
                  <a:xfrm>
                    <a:off x="3249632" y="4995427"/>
                    <a:ext cx="441961" cy="671703"/>
                  </a:xfrm>
                  <a:custGeom>
                    <a:avLst/>
                    <a:gdLst>
                      <a:gd name="connsiteX0" fmla="*/ 96440 w 380069"/>
                      <a:gd name="connsiteY0" fmla="*/ 366005 h 577640"/>
                      <a:gd name="connsiteX1" fmla="*/ 116364 w 380069"/>
                      <a:gd name="connsiteY1" fmla="*/ 416569 h 577640"/>
                      <a:gd name="connsiteX2" fmla="*/ 162408 w 380069"/>
                      <a:gd name="connsiteY2" fmla="*/ 452735 h 577640"/>
                      <a:gd name="connsiteX3" fmla="*/ 162408 w 380069"/>
                      <a:gd name="connsiteY3" fmla="*/ 454409 h 577640"/>
                      <a:gd name="connsiteX4" fmla="*/ 112011 w 380069"/>
                      <a:gd name="connsiteY4" fmla="*/ 423936 h 577640"/>
                      <a:gd name="connsiteX5" fmla="*/ 87064 w 380069"/>
                      <a:gd name="connsiteY5" fmla="*/ 368349 h 577640"/>
                      <a:gd name="connsiteX6" fmla="*/ 197570 w 380069"/>
                      <a:gd name="connsiteY6" fmla="*/ 296354 h 577640"/>
                      <a:gd name="connsiteX7" fmla="*/ 197570 w 380069"/>
                      <a:gd name="connsiteY7" fmla="*/ 464456 h 577640"/>
                      <a:gd name="connsiteX8" fmla="*/ 201253 w 380069"/>
                      <a:gd name="connsiteY8" fmla="*/ 464456 h 577640"/>
                      <a:gd name="connsiteX9" fmla="*/ 214313 w 380069"/>
                      <a:gd name="connsiteY9" fmla="*/ 463116 h 577640"/>
                      <a:gd name="connsiteX10" fmla="*/ 217996 w 380069"/>
                      <a:gd name="connsiteY10" fmla="*/ 463116 h 577640"/>
                      <a:gd name="connsiteX11" fmla="*/ 217996 w 380069"/>
                      <a:gd name="connsiteY11" fmla="*/ 320799 h 577640"/>
                      <a:gd name="connsiteX12" fmla="*/ 283630 w 380069"/>
                      <a:gd name="connsiteY12" fmla="*/ 366006 h 577640"/>
                      <a:gd name="connsiteX13" fmla="*/ 281286 w 380069"/>
                      <a:gd name="connsiteY13" fmla="*/ 366006 h 577640"/>
                      <a:gd name="connsiteX14" fmla="*/ 226368 w 380069"/>
                      <a:gd name="connsiteY14" fmla="*/ 332854 h 577640"/>
                      <a:gd name="connsiteX15" fmla="*/ 226368 w 380069"/>
                      <a:gd name="connsiteY15" fmla="*/ 463116 h 577640"/>
                      <a:gd name="connsiteX16" fmla="*/ 277770 w 380069"/>
                      <a:gd name="connsiteY16" fmla="*/ 436662 h 577640"/>
                      <a:gd name="connsiteX17" fmla="*/ 296020 w 380069"/>
                      <a:gd name="connsiteY17" fmla="*/ 388777 h 577640"/>
                      <a:gd name="connsiteX18" fmla="*/ 275258 w 380069"/>
                      <a:gd name="connsiteY18" fmla="*/ 336203 h 577640"/>
                      <a:gd name="connsiteX19" fmla="*/ 248134 w 380069"/>
                      <a:gd name="connsiteY19" fmla="*/ 313767 h 577640"/>
                      <a:gd name="connsiteX20" fmla="*/ 201923 w 380069"/>
                      <a:gd name="connsiteY20" fmla="*/ 297694 h 577640"/>
                      <a:gd name="connsiteX21" fmla="*/ 334193 w 380069"/>
                      <a:gd name="connsiteY21" fmla="*/ 270235 h 577640"/>
                      <a:gd name="connsiteX22" fmla="*/ 380069 w 380069"/>
                      <a:gd name="connsiteY22" fmla="*/ 364666 h 577640"/>
                      <a:gd name="connsiteX23" fmla="*/ 340388 w 380069"/>
                      <a:gd name="connsiteY23" fmla="*/ 463116 h 577640"/>
                      <a:gd name="connsiteX24" fmla="*/ 244115 w 380069"/>
                      <a:gd name="connsiteY24" fmla="*/ 514685 h 577640"/>
                      <a:gd name="connsiteX25" fmla="*/ 229381 w 380069"/>
                      <a:gd name="connsiteY25" fmla="*/ 516694 h 577640"/>
                      <a:gd name="connsiteX26" fmla="*/ 226367 w 380069"/>
                      <a:gd name="connsiteY26" fmla="*/ 517364 h 577640"/>
                      <a:gd name="connsiteX27" fmla="*/ 226367 w 380069"/>
                      <a:gd name="connsiteY27" fmla="*/ 577640 h 577640"/>
                      <a:gd name="connsiteX28" fmla="*/ 189532 w 380069"/>
                      <a:gd name="connsiteY28" fmla="*/ 577640 h 577640"/>
                      <a:gd name="connsiteX29" fmla="*/ 182165 w 380069"/>
                      <a:gd name="connsiteY29" fmla="*/ 568598 h 577640"/>
                      <a:gd name="connsiteX30" fmla="*/ 217995 w 380069"/>
                      <a:gd name="connsiteY30" fmla="*/ 568598 h 577640"/>
                      <a:gd name="connsiteX31" fmla="*/ 217995 w 380069"/>
                      <a:gd name="connsiteY31" fmla="*/ 507988 h 577640"/>
                      <a:gd name="connsiteX32" fmla="*/ 278271 w 380069"/>
                      <a:gd name="connsiteY32" fmla="*/ 494259 h 577640"/>
                      <a:gd name="connsiteX33" fmla="*/ 345244 w 380069"/>
                      <a:gd name="connsiteY33" fmla="*/ 441183 h 577640"/>
                      <a:gd name="connsiteX34" fmla="*/ 370358 w 380069"/>
                      <a:gd name="connsiteY34" fmla="*/ 363327 h 577640"/>
                      <a:gd name="connsiteX35" fmla="*/ 334193 w 380069"/>
                      <a:gd name="connsiteY35" fmla="*/ 272244 h 577640"/>
                      <a:gd name="connsiteX36" fmla="*/ 170781 w 380069"/>
                      <a:gd name="connsiteY36" fmla="*/ 72331 h 577640"/>
                      <a:gd name="connsiteX37" fmla="*/ 113184 w 380069"/>
                      <a:gd name="connsiteY37" fmla="*/ 92925 h 577640"/>
                      <a:gd name="connsiteX38" fmla="*/ 89074 w 380069"/>
                      <a:gd name="connsiteY38" fmla="*/ 142317 h 577640"/>
                      <a:gd name="connsiteX39" fmla="*/ 166428 w 380069"/>
                      <a:gd name="connsiteY39" fmla="*/ 216657 h 577640"/>
                      <a:gd name="connsiteX40" fmla="*/ 170781 w 380069"/>
                      <a:gd name="connsiteY40" fmla="*/ 217661 h 577640"/>
                      <a:gd name="connsiteX41" fmla="*/ 170781 w 380069"/>
                      <a:gd name="connsiteY41" fmla="*/ 99455 h 577640"/>
                      <a:gd name="connsiteX42" fmla="*/ 133444 w 380069"/>
                      <a:gd name="connsiteY42" fmla="*/ 115361 h 577640"/>
                      <a:gd name="connsiteX43" fmla="*/ 119547 w 380069"/>
                      <a:gd name="connsiteY43" fmla="*/ 150689 h 577640"/>
                      <a:gd name="connsiteX44" fmla="*/ 155377 w 380069"/>
                      <a:gd name="connsiteY44" fmla="*/ 202927 h 577640"/>
                      <a:gd name="connsiteX45" fmla="*/ 155377 w 380069"/>
                      <a:gd name="connsiteY45" fmla="*/ 205271 h 577640"/>
                      <a:gd name="connsiteX46" fmla="*/ 109836 w 380069"/>
                      <a:gd name="connsiteY46" fmla="*/ 149349 h 577640"/>
                      <a:gd name="connsiteX47" fmla="*/ 127751 w 380069"/>
                      <a:gd name="connsiteY47" fmla="*/ 107826 h 577640"/>
                      <a:gd name="connsiteX48" fmla="*/ 170781 w 380069"/>
                      <a:gd name="connsiteY48" fmla="*/ 90413 h 577640"/>
                      <a:gd name="connsiteX49" fmla="*/ 347253 w 380069"/>
                      <a:gd name="connsiteY49" fmla="*/ 66638 h 577640"/>
                      <a:gd name="connsiteX50" fmla="*/ 355624 w 380069"/>
                      <a:gd name="connsiteY50" fmla="*/ 70322 h 577640"/>
                      <a:gd name="connsiteX51" fmla="*/ 352611 w 380069"/>
                      <a:gd name="connsiteY51" fmla="*/ 75679 h 577640"/>
                      <a:gd name="connsiteX52" fmla="*/ 316110 w 380069"/>
                      <a:gd name="connsiteY52" fmla="*/ 144661 h 577640"/>
                      <a:gd name="connsiteX53" fmla="*/ 303051 w 380069"/>
                      <a:gd name="connsiteY53" fmla="*/ 173125 h 577640"/>
                      <a:gd name="connsiteX54" fmla="*/ 301376 w 380069"/>
                      <a:gd name="connsiteY54" fmla="*/ 177143 h 577640"/>
                      <a:gd name="connsiteX55" fmla="*/ 293340 w 380069"/>
                      <a:gd name="connsiteY55" fmla="*/ 174129 h 577640"/>
                      <a:gd name="connsiteX56" fmla="*/ 296353 w 380069"/>
                      <a:gd name="connsiteY56" fmla="*/ 167767 h 577640"/>
                      <a:gd name="connsiteX57" fmla="*/ 310753 w 380069"/>
                      <a:gd name="connsiteY57" fmla="*/ 136290 h 577640"/>
                      <a:gd name="connsiteX58" fmla="*/ 347253 w 380069"/>
                      <a:gd name="connsiteY58" fmla="*/ 66638 h 577640"/>
                      <a:gd name="connsiteX59" fmla="*/ 171116 w 380069"/>
                      <a:gd name="connsiteY59" fmla="*/ 0 h 577640"/>
                      <a:gd name="connsiteX60" fmla="*/ 198240 w 380069"/>
                      <a:gd name="connsiteY60" fmla="*/ 0 h 577640"/>
                      <a:gd name="connsiteX61" fmla="*/ 198240 w 380069"/>
                      <a:gd name="connsiteY61" fmla="*/ 47216 h 577640"/>
                      <a:gd name="connsiteX62" fmla="*/ 218331 w 380069"/>
                      <a:gd name="connsiteY62" fmla="*/ 51569 h 577640"/>
                      <a:gd name="connsiteX63" fmla="*/ 218331 w 380069"/>
                      <a:gd name="connsiteY63" fmla="*/ 11721 h 577640"/>
                      <a:gd name="connsiteX64" fmla="*/ 227038 w 380069"/>
                      <a:gd name="connsiteY64" fmla="*/ 18083 h 577640"/>
                      <a:gd name="connsiteX65" fmla="*/ 227038 w 380069"/>
                      <a:gd name="connsiteY65" fmla="*/ 51569 h 577640"/>
                      <a:gd name="connsiteX66" fmla="*/ 268896 w 380069"/>
                      <a:gd name="connsiteY66" fmla="*/ 61950 h 577640"/>
                      <a:gd name="connsiteX67" fmla="*/ 298364 w 380069"/>
                      <a:gd name="connsiteY67" fmla="*/ 66303 h 577640"/>
                      <a:gd name="connsiteX68" fmla="*/ 331515 w 380069"/>
                      <a:gd name="connsiteY68" fmla="*/ 54248 h 577640"/>
                      <a:gd name="connsiteX69" fmla="*/ 334194 w 380069"/>
                      <a:gd name="connsiteY69" fmla="*/ 56592 h 577640"/>
                      <a:gd name="connsiteX70" fmla="*/ 279946 w 380069"/>
                      <a:gd name="connsiteY70" fmla="*/ 166427 h 577640"/>
                      <a:gd name="connsiteX71" fmla="*/ 279276 w 380069"/>
                      <a:gd name="connsiteY71" fmla="*/ 169441 h 577640"/>
                      <a:gd name="connsiteX72" fmla="*/ 277267 w 380069"/>
                      <a:gd name="connsiteY72" fmla="*/ 169106 h 577640"/>
                      <a:gd name="connsiteX73" fmla="*/ 198240 w 380069"/>
                      <a:gd name="connsiteY73" fmla="*/ 76684 h 577640"/>
                      <a:gd name="connsiteX74" fmla="*/ 198240 w 380069"/>
                      <a:gd name="connsiteY74" fmla="*/ 224024 h 577640"/>
                      <a:gd name="connsiteX75" fmla="*/ 218331 w 380069"/>
                      <a:gd name="connsiteY75" fmla="*/ 229382 h 577640"/>
                      <a:gd name="connsiteX76" fmla="*/ 218331 w 380069"/>
                      <a:gd name="connsiteY76" fmla="*/ 98450 h 577640"/>
                      <a:gd name="connsiteX77" fmla="*/ 243446 w 380069"/>
                      <a:gd name="connsiteY77" fmla="*/ 113519 h 577640"/>
                      <a:gd name="connsiteX78" fmla="*/ 260859 w 380069"/>
                      <a:gd name="connsiteY78" fmla="*/ 137294 h 577640"/>
                      <a:gd name="connsiteX79" fmla="*/ 257845 w 380069"/>
                      <a:gd name="connsiteY79" fmla="*/ 137294 h 577640"/>
                      <a:gd name="connsiteX80" fmla="*/ 255501 w 380069"/>
                      <a:gd name="connsiteY80" fmla="*/ 134950 h 577640"/>
                      <a:gd name="connsiteX81" fmla="*/ 227038 w 380069"/>
                      <a:gd name="connsiteY81" fmla="*/ 112849 h 577640"/>
                      <a:gd name="connsiteX82" fmla="*/ 227038 w 380069"/>
                      <a:gd name="connsiteY82" fmla="*/ 232061 h 577640"/>
                      <a:gd name="connsiteX83" fmla="*/ 232396 w 380069"/>
                      <a:gd name="connsiteY83" fmla="*/ 233735 h 577640"/>
                      <a:gd name="connsiteX84" fmla="*/ 310419 w 380069"/>
                      <a:gd name="connsiteY84" fmla="*/ 268226 h 577640"/>
                      <a:gd name="connsiteX85" fmla="*/ 351607 w 380069"/>
                      <a:gd name="connsiteY85" fmla="*/ 359309 h 577640"/>
                      <a:gd name="connsiteX86" fmla="*/ 310251 w 380069"/>
                      <a:gd name="connsiteY86" fmla="*/ 452401 h 577640"/>
                      <a:gd name="connsiteX87" fmla="*/ 208955 w 380069"/>
                      <a:gd name="connsiteY87" fmla="*/ 490575 h 577640"/>
                      <a:gd name="connsiteX88" fmla="*/ 198240 w 380069"/>
                      <a:gd name="connsiteY88" fmla="*/ 489905 h 577640"/>
                      <a:gd name="connsiteX89" fmla="*/ 198240 w 380069"/>
                      <a:gd name="connsiteY89" fmla="*/ 551855 h 577640"/>
                      <a:gd name="connsiteX90" fmla="*/ 171116 w 380069"/>
                      <a:gd name="connsiteY90" fmla="*/ 551855 h 577640"/>
                      <a:gd name="connsiteX91" fmla="*/ 171116 w 380069"/>
                      <a:gd name="connsiteY91" fmla="*/ 515690 h 577640"/>
                      <a:gd name="connsiteX92" fmla="*/ 165758 w 380069"/>
                      <a:gd name="connsiteY92" fmla="*/ 514685 h 577640"/>
                      <a:gd name="connsiteX93" fmla="*/ 125239 w 380069"/>
                      <a:gd name="connsiteY93" fmla="*/ 505644 h 577640"/>
                      <a:gd name="connsiteX94" fmla="*/ 94097 w 380069"/>
                      <a:gd name="connsiteY94" fmla="*/ 497942 h 577640"/>
                      <a:gd name="connsiteX95" fmla="*/ 51235 w 380069"/>
                      <a:gd name="connsiteY95" fmla="*/ 492919 h 577640"/>
                      <a:gd name="connsiteX96" fmla="*/ 15739 w 380069"/>
                      <a:gd name="connsiteY96" fmla="*/ 500286 h 577640"/>
                      <a:gd name="connsiteX97" fmla="*/ 11386 w 380069"/>
                      <a:gd name="connsiteY97" fmla="*/ 489905 h 577640"/>
                      <a:gd name="connsiteX98" fmla="*/ 47551 w 380069"/>
                      <a:gd name="connsiteY98" fmla="*/ 482873 h 577640"/>
                      <a:gd name="connsiteX99" fmla="*/ 127583 w 380069"/>
                      <a:gd name="connsiteY99" fmla="*/ 496937 h 577640"/>
                      <a:gd name="connsiteX100" fmla="*/ 166762 w 380069"/>
                      <a:gd name="connsiteY100" fmla="*/ 505309 h 577640"/>
                      <a:gd name="connsiteX101" fmla="*/ 171116 w 380069"/>
                      <a:gd name="connsiteY101" fmla="*/ 506314 h 577640"/>
                      <a:gd name="connsiteX102" fmla="*/ 171116 w 380069"/>
                      <a:gd name="connsiteY102" fmla="*/ 487226 h 577640"/>
                      <a:gd name="connsiteX103" fmla="*/ 89074 w 380069"/>
                      <a:gd name="connsiteY103" fmla="*/ 469479 h 577640"/>
                      <a:gd name="connsiteX104" fmla="*/ 46881 w 380069"/>
                      <a:gd name="connsiteY104" fmla="*/ 462781 h 577640"/>
                      <a:gd name="connsiteX105" fmla="*/ 2679 w 380069"/>
                      <a:gd name="connsiteY105" fmla="*/ 475841 h 577640"/>
                      <a:gd name="connsiteX106" fmla="*/ 0 w 380069"/>
                      <a:gd name="connsiteY106" fmla="*/ 470483 h 577640"/>
                      <a:gd name="connsiteX107" fmla="*/ 3014 w 380069"/>
                      <a:gd name="connsiteY107" fmla="*/ 465795 h 577640"/>
                      <a:gd name="connsiteX108" fmla="*/ 58267 w 380069"/>
                      <a:gd name="connsiteY108" fmla="*/ 352611 h 577640"/>
                      <a:gd name="connsiteX109" fmla="*/ 63625 w 380069"/>
                      <a:gd name="connsiteY109" fmla="*/ 352611 h 577640"/>
                      <a:gd name="connsiteX110" fmla="*/ 98115 w 380069"/>
                      <a:gd name="connsiteY110" fmla="*/ 427956 h 577640"/>
                      <a:gd name="connsiteX111" fmla="*/ 171116 w 380069"/>
                      <a:gd name="connsiteY111" fmla="*/ 461442 h 577640"/>
                      <a:gd name="connsiteX112" fmla="*/ 171116 w 380069"/>
                      <a:gd name="connsiteY112" fmla="*/ 318790 h 577640"/>
                      <a:gd name="connsiteX113" fmla="*/ 164084 w 380069"/>
                      <a:gd name="connsiteY113" fmla="*/ 316781 h 577640"/>
                      <a:gd name="connsiteX114" fmla="*/ 79865 w 380069"/>
                      <a:gd name="connsiteY114" fmla="*/ 290159 h 577640"/>
                      <a:gd name="connsiteX115" fmla="*/ 53913 w 380069"/>
                      <a:gd name="connsiteY115" fmla="*/ 258515 h 577640"/>
                      <a:gd name="connsiteX116" fmla="*/ 66303 w 380069"/>
                      <a:gd name="connsiteY116" fmla="*/ 265212 h 577640"/>
                      <a:gd name="connsiteX117" fmla="*/ 125909 w 380069"/>
                      <a:gd name="connsiteY117" fmla="*/ 296354 h 577640"/>
                      <a:gd name="connsiteX118" fmla="*/ 166093 w 380069"/>
                      <a:gd name="connsiteY118" fmla="*/ 306400 h 577640"/>
                      <a:gd name="connsiteX119" fmla="*/ 171116 w 380069"/>
                      <a:gd name="connsiteY119" fmla="*/ 307740 h 577640"/>
                      <a:gd name="connsiteX120" fmla="*/ 171116 w 380069"/>
                      <a:gd name="connsiteY120" fmla="*/ 289657 h 577640"/>
                      <a:gd name="connsiteX121" fmla="*/ 164418 w 380069"/>
                      <a:gd name="connsiteY121" fmla="*/ 288318 h 577640"/>
                      <a:gd name="connsiteX122" fmla="*/ 70992 w 380069"/>
                      <a:gd name="connsiteY122" fmla="*/ 255501 h 577640"/>
                      <a:gd name="connsiteX123" fmla="*/ 41858 w 380069"/>
                      <a:gd name="connsiteY123" fmla="*/ 217494 h 577640"/>
                      <a:gd name="connsiteX124" fmla="*/ 30808 w 380069"/>
                      <a:gd name="connsiteY124" fmla="*/ 167767 h 577640"/>
                      <a:gd name="connsiteX125" fmla="*/ 68647 w 380069"/>
                      <a:gd name="connsiteY125" fmla="*/ 78358 h 577640"/>
                      <a:gd name="connsiteX126" fmla="*/ 171116 w 380069"/>
                      <a:gd name="connsiteY126" fmla="*/ 45207 h 577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Lst>
                    <a:rect l="l" t="t" r="r" b="b"/>
                    <a:pathLst>
                      <a:path w="380069" h="577640">
                        <a:moveTo>
                          <a:pt x="96440" y="366005"/>
                        </a:moveTo>
                        <a:cubicBezTo>
                          <a:pt x="100458" y="387659"/>
                          <a:pt x="107100" y="404514"/>
                          <a:pt x="116364" y="416569"/>
                        </a:cubicBezTo>
                        <a:cubicBezTo>
                          <a:pt x="125629" y="428624"/>
                          <a:pt x="140977" y="440679"/>
                          <a:pt x="162408" y="452735"/>
                        </a:cubicBezTo>
                        <a:lnTo>
                          <a:pt x="162408" y="454409"/>
                        </a:lnTo>
                        <a:cubicBezTo>
                          <a:pt x="142540" y="449721"/>
                          <a:pt x="125741" y="439563"/>
                          <a:pt x="112011" y="423936"/>
                        </a:cubicBezTo>
                        <a:cubicBezTo>
                          <a:pt x="98282" y="408309"/>
                          <a:pt x="89966" y="389780"/>
                          <a:pt x="87064" y="368349"/>
                        </a:cubicBezTo>
                        <a:close/>
                        <a:moveTo>
                          <a:pt x="197570" y="296354"/>
                        </a:moveTo>
                        <a:lnTo>
                          <a:pt x="197570" y="464456"/>
                        </a:lnTo>
                        <a:cubicBezTo>
                          <a:pt x="199133" y="464456"/>
                          <a:pt x="200360" y="464456"/>
                          <a:pt x="201253" y="464456"/>
                        </a:cubicBezTo>
                        <a:cubicBezTo>
                          <a:pt x="201923" y="464456"/>
                          <a:pt x="206276" y="464009"/>
                          <a:pt x="214313" y="463116"/>
                        </a:cubicBezTo>
                        <a:cubicBezTo>
                          <a:pt x="215206" y="463116"/>
                          <a:pt x="216434" y="463116"/>
                          <a:pt x="217996" y="463116"/>
                        </a:cubicBezTo>
                        <a:lnTo>
                          <a:pt x="217996" y="320799"/>
                        </a:lnTo>
                        <a:cubicBezTo>
                          <a:pt x="253492" y="328613"/>
                          <a:pt x="275370" y="343682"/>
                          <a:pt x="283630" y="366006"/>
                        </a:cubicBezTo>
                        <a:lnTo>
                          <a:pt x="281286" y="366006"/>
                        </a:lnTo>
                        <a:cubicBezTo>
                          <a:pt x="267668" y="349486"/>
                          <a:pt x="249362" y="338435"/>
                          <a:pt x="226368" y="332854"/>
                        </a:cubicBezTo>
                        <a:lnTo>
                          <a:pt x="226368" y="463116"/>
                        </a:lnTo>
                        <a:cubicBezTo>
                          <a:pt x="248469" y="458428"/>
                          <a:pt x="265603" y="449610"/>
                          <a:pt x="277770" y="436662"/>
                        </a:cubicBezTo>
                        <a:cubicBezTo>
                          <a:pt x="289936" y="423714"/>
                          <a:pt x="296020" y="407752"/>
                          <a:pt x="296020" y="388777"/>
                        </a:cubicBezTo>
                        <a:cubicBezTo>
                          <a:pt x="296020" y="369578"/>
                          <a:pt x="289099" y="352053"/>
                          <a:pt x="275258" y="336203"/>
                        </a:cubicBezTo>
                        <a:cubicBezTo>
                          <a:pt x="266552" y="326157"/>
                          <a:pt x="257510" y="318679"/>
                          <a:pt x="248134" y="313767"/>
                        </a:cubicBezTo>
                        <a:cubicBezTo>
                          <a:pt x="238758" y="308856"/>
                          <a:pt x="223354" y="303498"/>
                          <a:pt x="201923" y="297694"/>
                        </a:cubicBezTo>
                        <a:close/>
                        <a:moveTo>
                          <a:pt x="334193" y="270235"/>
                        </a:moveTo>
                        <a:cubicBezTo>
                          <a:pt x="364777" y="292559"/>
                          <a:pt x="380069" y="324036"/>
                          <a:pt x="380069" y="364666"/>
                        </a:cubicBezTo>
                        <a:cubicBezTo>
                          <a:pt x="380069" y="401055"/>
                          <a:pt x="366842" y="433872"/>
                          <a:pt x="340388" y="463116"/>
                        </a:cubicBezTo>
                        <a:cubicBezTo>
                          <a:pt x="313934" y="492361"/>
                          <a:pt x="281843" y="509551"/>
                          <a:pt x="244115" y="514685"/>
                        </a:cubicBezTo>
                        <a:lnTo>
                          <a:pt x="229381" y="516694"/>
                        </a:lnTo>
                        <a:lnTo>
                          <a:pt x="226367" y="517364"/>
                        </a:lnTo>
                        <a:lnTo>
                          <a:pt x="226367" y="577640"/>
                        </a:lnTo>
                        <a:lnTo>
                          <a:pt x="189532" y="577640"/>
                        </a:lnTo>
                        <a:lnTo>
                          <a:pt x="182165" y="568598"/>
                        </a:lnTo>
                        <a:lnTo>
                          <a:pt x="217995" y="568598"/>
                        </a:lnTo>
                        <a:lnTo>
                          <a:pt x="217995" y="507988"/>
                        </a:lnTo>
                        <a:cubicBezTo>
                          <a:pt x="236301" y="507988"/>
                          <a:pt x="256393" y="503411"/>
                          <a:pt x="278271" y="494259"/>
                        </a:cubicBezTo>
                        <a:cubicBezTo>
                          <a:pt x="306176" y="482650"/>
                          <a:pt x="328500" y="464958"/>
                          <a:pt x="345244" y="441183"/>
                        </a:cubicBezTo>
                        <a:cubicBezTo>
                          <a:pt x="361987" y="417407"/>
                          <a:pt x="370358" y="391455"/>
                          <a:pt x="370358" y="363327"/>
                        </a:cubicBezTo>
                        <a:cubicBezTo>
                          <a:pt x="370358" y="327608"/>
                          <a:pt x="358303" y="297247"/>
                          <a:pt x="334193" y="272244"/>
                        </a:cubicBezTo>
                        <a:close/>
                        <a:moveTo>
                          <a:pt x="170781" y="72331"/>
                        </a:moveTo>
                        <a:cubicBezTo>
                          <a:pt x="148457" y="72331"/>
                          <a:pt x="129258" y="79195"/>
                          <a:pt x="113184" y="92925"/>
                        </a:cubicBezTo>
                        <a:cubicBezTo>
                          <a:pt x="97111" y="106654"/>
                          <a:pt x="89074" y="123118"/>
                          <a:pt x="89074" y="142317"/>
                        </a:cubicBezTo>
                        <a:cubicBezTo>
                          <a:pt x="89074" y="178259"/>
                          <a:pt x="114859" y="203039"/>
                          <a:pt x="166428" y="216657"/>
                        </a:cubicBezTo>
                        <a:lnTo>
                          <a:pt x="170781" y="217661"/>
                        </a:lnTo>
                        <a:lnTo>
                          <a:pt x="170781" y="99455"/>
                        </a:lnTo>
                        <a:cubicBezTo>
                          <a:pt x="155154" y="100794"/>
                          <a:pt x="142708" y="106096"/>
                          <a:pt x="133444" y="115361"/>
                        </a:cubicBezTo>
                        <a:cubicBezTo>
                          <a:pt x="124179" y="124625"/>
                          <a:pt x="119547" y="136401"/>
                          <a:pt x="119547" y="150689"/>
                        </a:cubicBezTo>
                        <a:cubicBezTo>
                          <a:pt x="119547" y="170557"/>
                          <a:pt x="131490" y="187970"/>
                          <a:pt x="155377" y="202927"/>
                        </a:cubicBezTo>
                        <a:lnTo>
                          <a:pt x="155377" y="205271"/>
                        </a:lnTo>
                        <a:cubicBezTo>
                          <a:pt x="125016" y="192323"/>
                          <a:pt x="109836" y="173683"/>
                          <a:pt x="109836" y="149349"/>
                        </a:cubicBezTo>
                        <a:cubicBezTo>
                          <a:pt x="109836" y="133276"/>
                          <a:pt x="115807" y="119435"/>
                          <a:pt x="127751" y="107826"/>
                        </a:cubicBezTo>
                        <a:cubicBezTo>
                          <a:pt x="139694" y="96218"/>
                          <a:pt x="154038" y="90413"/>
                          <a:pt x="170781" y="90413"/>
                        </a:cubicBezTo>
                        <a:close/>
                        <a:moveTo>
                          <a:pt x="347253" y="66638"/>
                        </a:moveTo>
                        <a:lnTo>
                          <a:pt x="355624" y="70322"/>
                        </a:lnTo>
                        <a:lnTo>
                          <a:pt x="352611" y="75679"/>
                        </a:lnTo>
                        <a:cubicBezTo>
                          <a:pt x="337877" y="101129"/>
                          <a:pt x="325710" y="124123"/>
                          <a:pt x="316110" y="144661"/>
                        </a:cubicBezTo>
                        <a:lnTo>
                          <a:pt x="303051" y="173125"/>
                        </a:lnTo>
                        <a:lnTo>
                          <a:pt x="301376" y="177143"/>
                        </a:lnTo>
                        <a:lnTo>
                          <a:pt x="293340" y="174129"/>
                        </a:lnTo>
                        <a:cubicBezTo>
                          <a:pt x="295126" y="170334"/>
                          <a:pt x="296130" y="168213"/>
                          <a:pt x="296353" y="167767"/>
                        </a:cubicBezTo>
                        <a:lnTo>
                          <a:pt x="310753" y="136290"/>
                        </a:lnTo>
                        <a:cubicBezTo>
                          <a:pt x="323254" y="108608"/>
                          <a:pt x="335421" y="85390"/>
                          <a:pt x="347253" y="66638"/>
                        </a:cubicBezTo>
                        <a:close/>
                        <a:moveTo>
                          <a:pt x="171116" y="0"/>
                        </a:moveTo>
                        <a:lnTo>
                          <a:pt x="198240" y="0"/>
                        </a:lnTo>
                        <a:lnTo>
                          <a:pt x="198240" y="47216"/>
                        </a:lnTo>
                        <a:cubicBezTo>
                          <a:pt x="205830" y="48555"/>
                          <a:pt x="212527" y="50007"/>
                          <a:pt x="218331" y="51569"/>
                        </a:cubicBezTo>
                        <a:lnTo>
                          <a:pt x="218331" y="11721"/>
                        </a:lnTo>
                        <a:lnTo>
                          <a:pt x="227038" y="18083"/>
                        </a:lnTo>
                        <a:lnTo>
                          <a:pt x="227038" y="51569"/>
                        </a:lnTo>
                        <a:cubicBezTo>
                          <a:pt x="232172" y="52685"/>
                          <a:pt x="246125" y="56146"/>
                          <a:pt x="268896" y="61950"/>
                        </a:cubicBezTo>
                        <a:cubicBezTo>
                          <a:pt x="280281" y="64852"/>
                          <a:pt x="290104" y="66303"/>
                          <a:pt x="298364" y="66303"/>
                        </a:cubicBezTo>
                        <a:cubicBezTo>
                          <a:pt x="310196" y="66303"/>
                          <a:pt x="321246" y="62285"/>
                          <a:pt x="331515" y="54248"/>
                        </a:cubicBezTo>
                        <a:lnTo>
                          <a:pt x="334194" y="56592"/>
                        </a:lnTo>
                        <a:cubicBezTo>
                          <a:pt x="308968" y="96553"/>
                          <a:pt x="290885" y="133164"/>
                          <a:pt x="279946" y="166427"/>
                        </a:cubicBezTo>
                        <a:lnTo>
                          <a:pt x="279276" y="169441"/>
                        </a:lnTo>
                        <a:lnTo>
                          <a:pt x="277267" y="169106"/>
                        </a:lnTo>
                        <a:cubicBezTo>
                          <a:pt x="268561" y="120216"/>
                          <a:pt x="242218" y="89409"/>
                          <a:pt x="198240" y="76684"/>
                        </a:cubicBezTo>
                        <a:lnTo>
                          <a:pt x="198240" y="224024"/>
                        </a:lnTo>
                        <a:lnTo>
                          <a:pt x="218331" y="229382"/>
                        </a:lnTo>
                        <a:lnTo>
                          <a:pt x="218331" y="98450"/>
                        </a:lnTo>
                        <a:cubicBezTo>
                          <a:pt x="230163" y="104031"/>
                          <a:pt x="238535" y="109054"/>
                          <a:pt x="243446" y="113519"/>
                        </a:cubicBezTo>
                        <a:cubicBezTo>
                          <a:pt x="248357" y="117984"/>
                          <a:pt x="254162" y="125909"/>
                          <a:pt x="260859" y="137294"/>
                        </a:cubicBezTo>
                        <a:lnTo>
                          <a:pt x="257845" y="137294"/>
                        </a:lnTo>
                        <a:lnTo>
                          <a:pt x="255501" y="134950"/>
                        </a:lnTo>
                        <a:cubicBezTo>
                          <a:pt x="243446" y="123788"/>
                          <a:pt x="233958" y="116421"/>
                          <a:pt x="227038" y="112849"/>
                        </a:cubicBezTo>
                        <a:lnTo>
                          <a:pt x="227038" y="232061"/>
                        </a:lnTo>
                        <a:lnTo>
                          <a:pt x="232396" y="233735"/>
                        </a:lnTo>
                        <a:cubicBezTo>
                          <a:pt x="269677" y="244450"/>
                          <a:pt x="295685" y="255948"/>
                          <a:pt x="310419" y="268226"/>
                        </a:cubicBezTo>
                        <a:cubicBezTo>
                          <a:pt x="337878" y="291443"/>
                          <a:pt x="351607" y="321804"/>
                          <a:pt x="351607" y="359309"/>
                        </a:cubicBezTo>
                        <a:cubicBezTo>
                          <a:pt x="351607" y="395920"/>
                          <a:pt x="337822" y="426951"/>
                          <a:pt x="310251" y="452401"/>
                        </a:cubicBezTo>
                        <a:cubicBezTo>
                          <a:pt x="282681" y="477850"/>
                          <a:pt x="248916" y="490575"/>
                          <a:pt x="208955" y="490575"/>
                        </a:cubicBezTo>
                        <a:cubicBezTo>
                          <a:pt x="206946" y="490575"/>
                          <a:pt x="203374" y="490352"/>
                          <a:pt x="198240" y="489905"/>
                        </a:cubicBezTo>
                        <a:lnTo>
                          <a:pt x="198240" y="551855"/>
                        </a:lnTo>
                        <a:lnTo>
                          <a:pt x="171116" y="551855"/>
                        </a:lnTo>
                        <a:lnTo>
                          <a:pt x="171116" y="515690"/>
                        </a:lnTo>
                        <a:lnTo>
                          <a:pt x="165758" y="514685"/>
                        </a:lnTo>
                        <a:cubicBezTo>
                          <a:pt x="148122" y="511113"/>
                          <a:pt x="134616" y="508100"/>
                          <a:pt x="125239" y="505644"/>
                        </a:cubicBezTo>
                        <a:lnTo>
                          <a:pt x="94097" y="497942"/>
                        </a:lnTo>
                        <a:cubicBezTo>
                          <a:pt x="80033" y="494593"/>
                          <a:pt x="65745" y="492919"/>
                          <a:pt x="51235" y="492919"/>
                        </a:cubicBezTo>
                        <a:cubicBezTo>
                          <a:pt x="39180" y="492919"/>
                          <a:pt x="27348" y="495375"/>
                          <a:pt x="15739" y="500286"/>
                        </a:cubicBezTo>
                        <a:lnTo>
                          <a:pt x="11386" y="489905"/>
                        </a:lnTo>
                        <a:cubicBezTo>
                          <a:pt x="23664" y="485217"/>
                          <a:pt x="35719" y="482873"/>
                          <a:pt x="47551" y="482873"/>
                        </a:cubicBezTo>
                        <a:cubicBezTo>
                          <a:pt x="62955" y="482873"/>
                          <a:pt x="89632" y="487561"/>
                          <a:pt x="127583" y="496937"/>
                        </a:cubicBezTo>
                        <a:cubicBezTo>
                          <a:pt x="141201" y="500063"/>
                          <a:pt x="154261" y="502853"/>
                          <a:pt x="166762" y="505309"/>
                        </a:cubicBezTo>
                        <a:lnTo>
                          <a:pt x="171116" y="506314"/>
                        </a:lnTo>
                        <a:lnTo>
                          <a:pt x="171116" y="487226"/>
                        </a:lnTo>
                        <a:cubicBezTo>
                          <a:pt x="154372" y="485217"/>
                          <a:pt x="127025" y="479301"/>
                          <a:pt x="89074" y="469479"/>
                        </a:cubicBezTo>
                        <a:cubicBezTo>
                          <a:pt x="72331" y="465014"/>
                          <a:pt x="58267" y="462781"/>
                          <a:pt x="46881" y="462781"/>
                        </a:cubicBezTo>
                        <a:cubicBezTo>
                          <a:pt x="33040" y="462781"/>
                          <a:pt x="18306" y="467135"/>
                          <a:pt x="2679" y="475841"/>
                        </a:cubicBezTo>
                        <a:lnTo>
                          <a:pt x="0" y="470483"/>
                        </a:lnTo>
                        <a:lnTo>
                          <a:pt x="3014" y="465795"/>
                        </a:lnTo>
                        <a:cubicBezTo>
                          <a:pt x="28687" y="423379"/>
                          <a:pt x="47105" y="385651"/>
                          <a:pt x="58267" y="352611"/>
                        </a:cubicBezTo>
                        <a:lnTo>
                          <a:pt x="63625" y="352611"/>
                        </a:lnTo>
                        <a:cubicBezTo>
                          <a:pt x="67866" y="383865"/>
                          <a:pt x="79363" y="408980"/>
                          <a:pt x="98115" y="427956"/>
                        </a:cubicBezTo>
                        <a:cubicBezTo>
                          <a:pt x="116868" y="446931"/>
                          <a:pt x="141201" y="458093"/>
                          <a:pt x="171116" y="461442"/>
                        </a:cubicBezTo>
                        <a:lnTo>
                          <a:pt x="171116" y="318790"/>
                        </a:lnTo>
                        <a:lnTo>
                          <a:pt x="164084" y="316781"/>
                        </a:lnTo>
                        <a:cubicBezTo>
                          <a:pt x="119882" y="305396"/>
                          <a:pt x="91809" y="296522"/>
                          <a:pt x="79865" y="290159"/>
                        </a:cubicBezTo>
                        <a:cubicBezTo>
                          <a:pt x="67922" y="283797"/>
                          <a:pt x="59271" y="273249"/>
                          <a:pt x="53913" y="258515"/>
                        </a:cubicBezTo>
                        <a:lnTo>
                          <a:pt x="66303" y="265212"/>
                        </a:lnTo>
                        <a:cubicBezTo>
                          <a:pt x="73001" y="277714"/>
                          <a:pt x="92869" y="288094"/>
                          <a:pt x="125909" y="296354"/>
                        </a:cubicBezTo>
                        <a:lnTo>
                          <a:pt x="166093" y="306400"/>
                        </a:lnTo>
                        <a:lnTo>
                          <a:pt x="171116" y="307740"/>
                        </a:lnTo>
                        <a:lnTo>
                          <a:pt x="171116" y="289657"/>
                        </a:lnTo>
                        <a:lnTo>
                          <a:pt x="164418" y="288318"/>
                        </a:lnTo>
                        <a:cubicBezTo>
                          <a:pt x="118430" y="278718"/>
                          <a:pt x="87288" y="267779"/>
                          <a:pt x="70992" y="255501"/>
                        </a:cubicBezTo>
                        <a:cubicBezTo>
                          <a:pt x="58936" y="246125"/>
                          <a:pt x="49225" y="233456"/>
                          <a:pt x="41858" y="217494"/>
                        </a:cubicBezTo>
                        <a:cubicBezTo>
                          <a:pt x="34491" y="201532"/>
                          <a:pt x="30808" y="184956"/>
                          <a:pt x="30808" y="167767"/>
                        </a:cubicBezTo>
                        <a:cubicBezTo>
                          <a:pt x="30808" y="130262"/>
                          <a:pt x="43421" y="100459"/>
                          <a:pt x="68647" y="78358"/>
                        </a:cubicBezTo>
                        <a:cubicBezTo>
                          <a:pt x="93874" y="56257"/>
                          <a:pt x="128030" y="45207"/>
                          <a:pt x="171116" y="45207"/>
                        </a:cubicBez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5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grpSp>
          </p:grpSp>
          <p:grpSp>
            <p:nvGrpSpPr>
              <p:cNvPr id="287" name="Group 286">
                <a:extLst>
                  <a:ext uri="{FF2B5EF4-FFF2-40B4-BE49-F238E27FC236}">
                    <a16:creationId xmlns:a16="http://schemas.microsoft.com/office/drawing/2014/main" id="{C8E122C4-268B-4C7E-BBE8-3FDAAF14274F}"/>
                  </a:ext>
                </a:extLst>
              </p:cNvPr>
              <p:cNvGrpSpPr/>
              <p:nvPr/>
            </p:nvGrpSpPr>
            <p:grpSpPr>
              <a:xfrm>
                <a:off x="2594384" y="3383989"/>
                <a:ext cx="472606" cy="408666"/>
                <a:chOff x="9660749" y="1759468"/>
                <a:chExt cx="959968" cy="830091"/>
              </a:xfrm>
              <a:solidFill>
                <a:schemeClr val="bg1">
                  <a:alpha val="14000"/>
                </a:schemeClr>
              </a:solidFill>
            </p:grpSpPr>
            <p:sp>
              <p:nvSpPr>
                <p:cNvPr id="288" name="Graphic 1204" descr="Cloud">
                  <a:extLst>
                    <a:ext uri="{FF2B5EF4-FFF2-40B4-BE49-F238E27FC236}">
                      <a16:creationId xmlns:a16="http://schemas.microsoft.com/office/drawing/2014/main" id="{F2CF64A7-B9AA-4112-AA7F-9389E293BD5F}"/>
                    </a:ext>
                  </a:extLst>
                </p:cNvPr>
                <p:cNvSpPr/>
                <p:nvPr/>
              </p:nvSpPr>
              <p:spPr>
                <a:xfrm>
                  <a:off x="9660749" y="1759468"/>
                  <a:ext cx="959968" cy="553394"/>
                </a:xfrm>
                <a:custGeom>
                  <a:avLst/>
                  <a:gdLst>
                    <a:gd name="connsiteX0" fmla="*/ 696571 w 809625"/>
                    <a:gd name="connsiteY0" fmla="*/ 234650 h 466725"/>
                    <a:gd name="connsiteX1" fmla="*/ 687046 w 809625"/>
                    <a:gd name="connsiteY1" fmla="*/ 234650 h 466725"/>
                    <a:gd name="connsiteX2" fmla="*/ 687046 w 809625"/>
                    <a:gd name="connsiteY2" fmla="*/ 234650 h 466725"/>
                    <a:gd name="connsiteX3" fmla="*/ 627039 w 809625"/>
                    <a:gd name="connsiteY3" fmla="*/ 118445 h 466725"/>
                    <a:gd name="connsiteX4" fmla="*/ 496546 w 809625"/>
                    <a:gd name="connsiteY4" fmla="*/ 100348 h 466725"/>
                    <a:gd name="connsiteX5" fmla="*/ 304141 w 809625"/>
                    <a:gd name="connsiteY5" fmla="*/ 11765 h 466725"/>
                    <a:gd name="connsiteX6" fmla="*/ 172696 w 809625"/>
                    <a:gd name="connsiteY6" fmla="*/ 177500 h 466725"/>
                    <a:gd name="connsiteX7" fmla="*/ 172696 w 809625"/>
                    <a:gd name="connsiteY7" fmla="*/ 179405 h 466725"/>
                    <a:gd name="connsiteX8" fmla="*/ 35536 w 809625"/>
                    <a:gd name="connsiteY8" fmla="*/ 234650 h 466725"/>
                    <a:gd name="connsiteX9" fmla="*/ 20296 w 809625"/>
                    <a:gd name="connsiteY9" fmla="*/ 381335 h 466725"/>
                    <a:gd name="connsiteX10" fmla="*/ 143169 w 809625"/>
                    <a:gd name="connsiteY10" fmla="*/ 463250 h 466725"/>
                    <a:gd name="connsiteX11" fmla="*/ 143169 w 809625"/>
                    <a:gd name="connsiteY11" fmla="*/ 464203 h 466725"/>
                    <a:gd name="connsiteX12" fmla="*/ 695619 w 809625"/>
                    <a:gd name="connsiteY12" fmla="*/ 464203 h 466725"/>
                    <a:gd name="connsiteX13" fmla="*/ 809919 w 809625"/>
                    <a:gd name="connsiteY13" fmla="*/ 349903 h 466725"/>
                    <a:gd name="connsiteX14" fmla="*/ 696571 w 809625"/>
                    <a:gd name="connsiteY14" fmla="*/ 234650 h 466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09625" h="466725">
                      <a:moveTo>
                        <a:pt x="696571" y="234650"/>
                      </a:moveTo>
                      <a:cubicBezTo>
                        <a:pt x="693714" y="234650"/>
                        <a:pt x="689904" y="234650"/>
                        <a:pt x="687046" y="234650"/>
                      </a:cubicBezTo>
                      <a:cubicBezTo>
                        <a:pt x="687046" y="234650"/>
                        <a:pt x="687046" y="234650"/>
                        <a:pt x="687046" y="234650"/>
                      </a:cubicBezTo>
                      <a:cubicBezTo>
                        <a:pt x="687046" y="187978"/>
                        <a:pt x="664186" y="145115"/>
                        <a:pt x="627039" y="118445"/>
                      </a:cubicBezTo>
                      <a:cubicBezTo>
                        <a:pt x="588939" y="91775"/>
                        <a:pt x="540361" y="85108"/>
                        <a:pt x="496546" y="100348"/>
                      </a:cubicBezTo>
                      <a:cubicBezTo>
                        <a:pt x="460351" y="29863"/>
                        <a:pt x="380341" y="-6332"/>
                        <a:pt x="304141" y="11765"/>
                      </a:cubicBezTo>
                      <a:cubicBezTo>
                        <a:pt x="227941" y="29863"/>
                        <a:pt x="172696" y="98443"/>
                        <a:pt x="172696" y="177500"/>
                      </a:cubicBezTo>
                      <a:cubicBezTo>
                        <a:pt x="172696" y="177500"/>
                        <a:pt x="172696" y="178453"/>
                        <a:pt x="172696" y="179405"/>
                      </a:cubicBezTo>
                      <a:cubicBezTo>
                        <a:pt x="120309" y="170833"/>
                        <a:pt x="67921" y="192740"/>
                        <a:pt x="35536" y="234650"/>
                      </a:cubicBezTo>
                      <a:cubicBezTo>
                        <a:pt x="4104" y="277513"/>
                        <a:pt x="-1611" y="333710"/>
                        <a:pt x="20296" y="381335"/>
                      </a:cubicBezTo>
                      <a:cubicBezTo>
                        <a:pt x="43156" y="428960"/>
                        <a:pt x="90781" y="460393"/>
                        <a:pt x="143169" y="463250"/>
                      </a:cubicBezTo>
                      <a:lnTo>
                        <a:pt x="143169" y="464203"/>
                      </a:lnTo>
                      <a:lnTo>
                        <a:pt x="695619" y="464203"/>
                      </a:lnTo>
                      <a:cubicBezTo>
                        <a:pt x="758484" y="464203"/>
                        <a:pt x="809919" y="412768"/>
                        <a:pt x="809919" y="349903"/>
                      </a:cubicBezTo>
                      <a:cubicBezTo>
                        <a:pt x="809919" y="287038"/>
                        <a:pt x="759436" y="234650"/>
                        <a:pt x="696571" y="23465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9" name="Arrow: Up 288">
                  <a:extLst>
                    <a:ext uri="{FF2B5EF4-FFF2-40B4-BE49-F238E27FC236}">
                      <a16:creationId xmlns:a16="http://schemas.microsoft.com/office/drawing/2014/main" id="{780A5183-5E04-4D0B-B7E1-2D3BDB10FAEC}"/>
                    </a:ext>
                  </a:extLst>
                </p:cNvPr>
                <p:cNvSpPr/>
                <p:nvPr/>
              </p:nvSpPr>
              <p:spPr>
                <a:xfrm>
                  <a:off x="9939565" y="2036165"/>
                  <a:ext cx="402336" cy="553394"/>
                </a:xfrm>
                <a:prstGeom prst="upArrow">
                  <a:avLst/>
                </a:prstGeom>
                <a:solidFill>
                  <a:srgbClr val="39A0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grpSp>
        <p:nvGrpSpPr>
          <p:cNvPr id="224" name="Group 223">
            <a:extLst>
              <a:ext uri="{FF2B5EF4-FFF2-40B4-BE49-F238E27FC236}">
                <a16:creationId xmlns:a16="http://schemas.microsoft.com/office/drawing/2014/main" id="{52519E86-B88F-4EBF-BC58-884781D84AC7}"/>
              </a:ext>
            </a:extLst>
          </p:cNvPr>
          <p:cNvGrpSpPr/>
          <p:nvPr/>
        </p:nvGrpSpPr>
        <p:grpSpPr>
          <a:xfrm>
            <a:off x="2612151" y="3729377"/>
            <a:ext cx="625871" cy="1962020"/>
            <a:chOff x="-181849" y="3383968"/>
            <a:chExt cx="574922" cy="1802302"/>
          </a:xfrm>
        </p:grpSpPr>
        <p:sp>
          <p:nvSpPr>
            <p:cNvPr id="248" name="Freeform 368">
              <a:extLst>
                <a:ext uri="{FF2B5EF4-FFF2-40B4-BE49-F238E27FC236}">
                  <a16:creationId xmlns:a16="http://schemas.microsoft.com/office/drawing/2014/main" id="{36D9C191-69FB-487B-A2B5-D8EE289C99B3}"/>
                </a:ext>
              </a:extLst>
            </p:cNvPr>
            <p:cNvSpPr>
              <a:spLocks/>
            </p:cNvSpPr>
            <p:nvPr/>
          </p:nvSpPr>
          <p:spPr bwMode="auto">
            <a:xfrm>
              <a:off x="144690" y="4392316"/>
              <a:ext cx="248383" cy="313747"/>
            </a:xfrm>
            <a:custGeom>
              <a:avLst/>
              <a:gdLst>
                <a:gd name="T0" fmla="*/ 102 w 1380"/>
                <a:gd name="T1" fmla="*/ 1158 h 1746"/>
                <a:gd name="T2" fmla="*/ 103 w 1380"/>
                <a:gd name="T3" fmla="*/ 1471 h 1746"/>
                <a:gd name="T4" fmla="*/ 103 w 1380"/>
                <a:gd name="T5" fmla="*/ 1633 h 1746"/>
                <a:gd name="T6" fmla="*/ 154 w 1380"/>
                <a:gd name="T7" fmla="*/ 1734 h 1746"/>
                <a:gd name="T8" fmla="*/ 1219 w 1380"/>
                <a:gd name="T9" fmla="*/ 1731 h 1746"/>
                <a:gd name="T10" fmla="*/ 1288 w 1380"/>
                <a:gd name="T11" fmla="*/ 1438 h 1746"/>
                <a:gd name="T12" fmla="*/ 1288 w 1380"/>
                <a:gd name="T13" fmla="*/ 1082 h 1746"/>
                <a:gd name="T14" fmla="*/ 1327 w 1380"/>
                <a:gd name="T15" fmla="*/ 938 h 1746"/>
                <a:gd name="T16" fmla="*/ 1058 w 1380"/>
                <a:gd name="T17" fmla="*/ 297 h 1746"/>
                <a:gd name="T18" fmla="*/ 1043 w 1380"/>
                <a:gd name="T19" fmla="*/ 110 h 1746"/>
                <a:gd name="T20" fmla="*/ 935 w 1380"/>
                <a:gd name="T21" fmla="*/ 17 h 1746"/>
                <a:gd name="T22" fmla="*/ 929 w 1380"/>
                <a:gd name="T23" fmla="*/ 299 h 1746"/>
                <a:gd name="T24" fmla="*/ 448 w 1380"/>
                <a:gd name="T25" fmla="*/ 298 h 1746"/>
                <a:gd name="T26" fmla="*/ 462 w 1380"/>
                <a:gd name="T27" fmla="*/ 138 h 1746"/>
                <a:gd name="T28" fmla="*/ 637 w 1380"/>
                <a:gd name="T29" fmla="*/ 88 h 1746"/>
                <a:gd name="T30" fmla="*/ 500 w 1380"/>
                <a:gd name="T31" fmla="*/ 7 h 1746"/>
                <a:gd name="T32" fmla="*/ 471 w 1380"/>
                <a:gd name="T33" fmla="*/ 9 h 1746"/>
                <a:gd name="T34" fmla="*/ 321 w 1380"/>
                <a:gd name="T35" fmla="*/ 300 h 1746"/>
                <a:gd name="T36" fmla="*/ 59 w 1380"/>
                <a:gd name="T37" fmla="*/ 845 h 1746"/>
                <a:gd name="T38" fmla="*/ 104 w 1380"/>
                <a:gd name="T39" fmla="*/ 1064 h 1746"/>
                <a:gd name="T40" fmla="*/ 102 w 1380"/>
                <a:gd name="T41" fmla="*/ 1158 h 17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80" h="1746">
                  <a:moveTo>
                    <a:pt x="102" y="1158"/>
                  </a:moveTo>
                  <a:cubicBezTo>
                    <a:pt x="102" y="1263"/>
                    <a:pt x="103" y="1367"/>
                    <a:pt x="103" y="1471"/>
                  </a:cubicBezTo>
                  <a:cubicBezTo>
                    <a:pt x="103" y="1525"/>
                    <a:pt x="103" y="1579"/>
                    <a:pt x="103" y="1633"/>
                  </a:cubicBezTo>
                  <a:cubicBezTo>
                    <a:pt x="103" y="1708"/>
                    <a:pt x="106" y="1703"/>
                    <a:pt x="154" y="1734"/>
                  </a:cubicBezTo>
                  <a:cubicBezTo>
                    <a:pt x="250" y="1734"/>
                    <a:pt x="1168" y="1746"/>
                    <a:pt x="1219" y="1731"/>
                  </a:cubicBezTo>
                  <a:cubicBezTo>
                    <a:pt x="1316" y="1704"/>
                    <a:pt x="1288" y="1544"/>
                    <a:pt x="1288" y="1438"/>
                  </a:cubicBezTo>
                  <a:cubicBezTo>
                    <a:pt x="1288" y="1339"/>
                    <a:pt x="1278" y="1172"/>
                    <a:pt x="1288" y="1082"/>
                  </a:cubicBezTo>
                  <a:cubicBezTo>
                    <a:pt x="1294" y="1027"/>
                    <a:pt x="1326" y="1026"/>
                    <a:pt x="1327" y="938"/>
                  </a:cubicBezTo>
                  <a:cubicBezTo>
                    <a:pt x="1334" y="260"/>
                    <a:pt x="1380" y="302"/>
                    <a:pt x="1058" y="297"/>
                  </a:cubicBezTo>
                  <a:cubicBezTo>
                    <a:pt x="1043" y="238"/>
                    <a:pt x="1065" y="168"/>
                    <a:pt x="1043" y="110"/>
                  </a:cubicBezTo>
                  <a:cubicBezTo>
                    <a:pt x="1026" y="67"/>
                    <a:pt x="983" y="26"/>
                    <a:pt x="935" y="17"/>
                  </a:cubicBezTo>
                  <a:cubicBezTo>
                    <a:pt x="928" y="114"/>
                    <a:pt x="937" y="262"/>
                    <a:pt x="929" y="299"/>
                  </a:cubicBezTo>
                  <a:lnTo>
                    <a:pt x="448" y="298"/>
                  </a:lnTo>
                  <a:cubicBezTo>
                    <a:pt x="436" y="255"/>
                    <a:pt x="444" y="176"/>
                    <a:pt x="462" y="138"/>
                  </a:cubicBezTo>
                  <a:cubicBezTo>
                    <a:pt x="523" y="120"/>
                    <a:pt x="617" y="159"/>
                    <a:pt x="637" y="88"/>
                  </a:cubicBezTo>
                  <a:cubicBezTo>
                    <a:pt x="661" y="0"/>
                    <a:pt x="564" y="7"/>
                    <a:pt x="500" y="7"/>
                  </a:cubicBezTo>
                  <a:lnTo>
                    <a:pt x="471" y="9"/>
                  </a:lnTo>
                  <a:cubicBezTo>
                    <a:pt x="302" y="18"/>
                    <a:pt x="318" y="183"/>
                    <a:pt x="321" y="300"/>
                  </a:cubicBezTo>
                  <a:cubicBezTo>
                    <a:pt x="0" y="289"/>
                    <a:pt x="59" y="260"/>
                    <a:pt x="59" y="845"/>
                  </a:cubicBezTo>
                  <a:cubicBezTo>
                    <a:pt x="59" y="963"/>
                    <a:pt x="40" y="1021"/>
                    <a:pt x="104" y="1064"/>
                  </a:cubicBezTo>
                  <a:lnTo>
                    <a:pt x="102" y="1158"/>
                  </a:lnTo>
                  <a:close/>
                </a:path>
              </a:pathLst>
            </a:custGeom>
            <a:solidFill>
              <a:srgbClr val="4135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49" name="Freeform 362">
              <a:extLst>
                <a:ext uri="{FF2B5EF4-FFF2-40B4-BE49-F238E27FC236}">
                  <a16:creationId xmlns:a16="http://schemas.microsoft.com/office/drawing/2014/main" id="{AD4AD02A-7DDF-40E3-899A-EFC37D79C5C4}"/>
                </a:ext>
              </a:extLst>
            </p:cNvPr>
            <p:cNvSpPr>
              <a:spLocks/>
            </p:cNvSpPr>
            <p:nvPr/>
          </p:nvSpPr>
          <p:spPr bwMode="auto">
            <a:xfrm>
              <a:off x="-81034" y="4158749"/>
              <a:ext cx="316362" cy="441860"/>
            </a:xfrm>
            <a:custGeom>
              <a:avLst/>
              <a:gdLst>
                <a:gd name="T0" fmla="*/ 262 w 1759"/>
                <a:gd name="T1" fmla="*/ 2455 h 2456"/>
                <a:gd name="T2" fmla="*/ 754 w 1759"/>
                <a:gd name="T3" fmla="*/ 2454 h 2456"/>
                <a:gd name="T4" fmla="*/ 935 w 1759"/>
                <a:gd name="T5" fmla="*/ 2454 h 2456"/>
                <a:gd name="T6" fmla="*/ 1358 w 1759"/>
                <a:gd name="T7" fmla="*/ 2456 h 2456"/>
                <a:gd name="T8" fmla="*/ 1360 w 1759"/>
                <a:gd name="T9" fmla="*/ 2362 h 2456"/>
                <a:gd name="T10" fmla="*/ 1315 w 1759"/>
                <a:gd name="T11" fmla="*/ 2143 h 2456"/>
                <a:gd name="T12" fmla="*/ 1577 w 1759"/>
                <a:gd name="T13" fmla="*/ 1598 h 2456"/>
                <a:gd name="T14" fmla="*/ 1727 w 1759"/>
                <a:gd name="T15" fmla="*/ 1307 h 2456"/>
                <a:gd name="T16" fmla="*/ 1574 w 1759"/>
                <a:gd name="T17" fmla="*/ 0 h 2456"/>
                <a:gd name="T18" fmla="*/ 141 w 1759"/>
                <a:gd name="T19" fmla="*/ 0 h 2456"/>
                <a:gd name="T20" fmla="*/ 27 w 1759"/>
                <a:gd name="T21" fmla="*/ 584 h 2456"/>
                <a:gd name="T22" fmla="*/ 13 w 1759"/>
                <a:gd name="T23" fmla="*/ 1248 h 2456"/>
                <a:gd name="T24" fmla="*/ 137 w 1759"/>
                <a:gd name="T25" fmla="*/ 2165 h 2456"/>
                <a:gd name="T26" fmla="*/ 202 w 1759"/>
                <a:gd name="T27" fmla="*/ 2454 h 2456"/>
                <a:gd name="T28" fmla="*/ 262 w 1759"/>
                <a:gd name="T29" fmla="*/ 2455 h 2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59" h="2456">
                  <a:moveTo>
                    <a:pt x="262" y="2455"/>
                  </a:moveTo>
                  <a:lnTo>
                    <a:pt x="754" y="2454"/>
                  </a:lnTo>
                  <a:lnTo>
                    <a:pt x="935" y="2454"/>
                  </a:lnTo>
                  <a:lnTo>
                    <a:pt x="1358" y="2456"/>
                  </a:lnTo>
                  <a:lnTo>
                    <a:pt x="1360" y="2362"/>
                  </a:lnTo>
                  <a:cubicBezTo>
                    <a:pt x="1296" y="2319"/>
                    <a:pt x="1315" y="2261"/>
                    <a:pt x="1315" y="2143"/>
                  </a:cubicBezTo>
                  <a:cubicBezTo>
                    <a:pt x="1315" y="1558"/>
                    <a:pt x="1256" y="1587"/>
                    <a:pt x="1577" y="1598"/>
                  </a:cubicBezTo>
                  <a:cubicBezTo>
                    <a:pt x="1574" y="1481"/>
                    <a:pt x="1558" y="1316"/>
                    <a:pt x="1727" y="1307"/>
                  </a:cubicBezTo>
                  <a:cubicBezTo>
                    <a:pt x="1744" y="759"/>
                    <a:pt x="1759" y="534"/>
                    <a:pt x="1574" y="0"/>
                  </a:cubicBezTo>
                  <a:lnTo>
                    <a:pt x="141" y="0"/>
                  </a:lnTo>
                  <a:cubicBezTo>
                    <a:pt x="100" y="227"/>
                    <a:pt x="61" y="273"/>
                    <a:pt x="27" y="584"/>
                  </a:cubicBezTo>
                  <a:cubicBezTo>
                    <a:pt x="5" y="797"/>
                    <a:pt x="0" y="1030"/>
                    <a:pt x="13" y="1248"/>
                  </a:cubicBezTo>
                  <a:cubicBezTo>
                    <a:pt x="34" y="1579"/>
                    <a:pt x="74" y="1845"/>
                    <a:pt x="137" y="2165"/>
                  </a:cubicBezTo>
                  <a:cubicBezTo>
                    <a:pt x="154" y="2245"/>
                    <a:pt x="175" y="2382"/>
                    <a:pt x="202" y="2454"/>
                  </a:cubicBezTo>
                  <a:lnTo>
                    <a:pt x="262" y="2455"/>
                  </a:lnTo>
                  <a:close/>
                </a:path>
              </a:pathLst>
            </a:custGeom>
            <a:solidFill>
              <a:schemeClr val="tx1">
                <a:lumMod val="75000"/>
                <a:lumOff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50" name="Freeform 376">
              <a:extLst>
                <a:ext uri="{FF2B5EF4-FFF2-40B4-BE49-F238E27FC236}">
                  <a16:creationId xmlns:a16="http://schemas.microsoft.com/office/drawing/2014/main" id="{8D2FA8D1-B271-407B-807B-96CA717463A9}"/>
                </a:ext>
              </a:extLst>
            </p:cNvPr>
            <p:cNvSpPr>
              <a:spLocks/>
            </p:cNvSpPr>
            <p:nvPr/>
          </p:nvSpPr>
          <p:spPr bwMode="auto">
            <a:xfrm>
              <a:off x="-54888" y="4600609"/>
              <a:ext cx="110683" cy="522040"/>
            </a:xfrm>
            <a:custGeom>
              <a:avLst/>
              <a:gdLst>
                <a:gd name="T0" fmla="*/ 355 w 619"/>
                <a:gd name="T1" fmla="*/ 2553 h 2906"/>
                <a:gd name="T2" fmla="*/ 463 w 619"/>
                <a:gd name="T3" fmla="*/ 2901 h 2906"/>
                <a:gd name="T4" fmla="*/ 590 w 619"/>
                <a:gd name="T5" fmla="*/ 2788 h 2906"/>
                <a:gd name="T6" fmla="*/ 606 w 619"/>
                <a:gd name="T7" fmla="*/ 2686 h 2906"/>
                <a:gd name="T8" fmla="*/ 609 w 619"/>
                <a:gd name="T9" fmla="*/ 2572 h 2906"/>
                <a:gd name="T10" fmla="*/ 588 w 619"/>
                <a:gd name="T11" fmla="*/ 2517 h 2906"/>
                <a:gd name="T12" fmla="*/ 613 w 619"/>
                <a:gd name="T13" fmla="*/ 1289 h 2906"/>
                <a:gd name="T14" fmla="*/ 612 w 619"/>
                <a:gd name="T15" fmla="*/ 629 h 2906"/>
                <a:gd name="T16" fmla="*/ 591 w 619"/>
                <a:gd name="T17" fmla="*/ 324 h 2906"/>
                <a:gd name="T18" fmla="*/ 610 w 619"/>
                <a:gd name="T19" fmla="*/ 0 h 2906"/>
                <a:gd name="T20" fmla="*/ 118 w 619"/>
                <a:gd name="T21" fmla="*/ 1 h 2906"/>
                <a:gd name="T22" fmla="*/ 134 w 619"/>
                <a:gd name="T23" fmla="*/ 639 h 2906"/>
                <a:gd name="T24" fmla="*/ 355 w 619"/>
                <a:gd name="T25" fmla="*/ 2553 h 29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19" h="2906">
                  <a:moveTo>
                    <a:pt x="355" y="2553"/>
                  </a:moveTo>
                  <a:cubicBezTo>
                    <a:pt x="364" y="2577"/>
                    <a:pt x="306" y="2890"/>
                    <a:pt x="463" y="2901"/>
                  </a:cubicBezTo>
                  <a:cubicBezTo>
                    <a:pt x="534" y="2906"/>
                    <a:pt x="571" y="2845"/>
                    <a:pt x="590" y="2788"/>
                  </a:cubicBezTo>
                  <a:cubicBezTo>
                    <a:pt x="600" y="2757"/>
                    <a:pt x="605" y="2721"/>
                    <a:pt x="606" y="2686"/>
                  </a:cubicBezTo>
                  <a:cubicBezTo>
                    <a:pt x="607" y="2631"/>
                    <a:pt x="592" y="2600"/>
                    <a:pt x="609" y="2572"/>
                  </a:cubicBezTo>
                  <a:cubicBezTo>
                    <a:pt x="597" y="2539"/>
                    <a:pt x="592" y="2562"/>
                    <a:pt x="588" y="2517"/>
                  </a:cubicBezTo>
                  <a:lnTo>
                    <a:pt x="613" y="1289"/>
                  </a:lnTo>
                  <a:cubicBezTo>
                    <a:pt x="618" y="1072"/>
                    <a:pt x="619" y="846"/>
                    <a:pt x="612" y="629"/>
                  </a:cubicBezTo>
                  <a:cubicBezTo>
                    <a:pt x="608" y="527"/>
                    <a:pt x="596" y="425"/>
                    <a:pt x="591" y="324"/>
                  </a:cubicBezTo>
                  <a:cubicBezTo>
                    <a:pt x="587" y="215"/>
                    <a:pt x="605" y="109"/>
                    <a:pt x="610" y="0"/>
                  </a:cubicBezTo>
                  <a:lnTo>
                    <a:pt x="118" y="1"/>
                  </a:lnTo>
                  <a:cubicBezTo>
                    <a:pt x="203" y="272"/>
                    <a:pt x="187" y="367"/>
                    <a:pt x="134" y="639"/>
                  </a:cubicBezTo>
                  <a:cubicBezTo>
                    <a:pt x="0" y="1327"/>
                    <a:pt x="295" y="1922"/>
                    <a:pt x="355" y="2553"/>
                  </a:cubicBezTo>
                  <a:close/>
                </a:path>
              </a:pathLst>
            </a:custGeom>
            <a:solidFill>
              <a:srgbClr val="FEB2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51" name="Freeform 377">
              <a:extLst>
                <a:ext uri="{FF2B5EF4-FFF2-40B4-BE49-F238E27FC236}">
                  <a16:creationId xmlns:a16="http://schemas.microsoft.com/office/drawing/2014/main" id="{96ADA6BA-1E0C-40D0-A990-052374650481}"/>
                </a:ext>
              </a:extLst>
            </p:cNvPr>
            <p:cNvSpPr>
              <a:spLocks/>
            </p:cNvSpPr>
            <p:nvPr/>
          </p:nvSpPr>
          <p:spPr bwMode="auto">
            <a:xfrm>
              <a:off x="81941" y="4600609"/>
              <a:ext cx="97610" cy="518554"/>
            </a:xfrm>
            <a:custGeom>
              <a:avLst/>
              <a:gdLst>
                <a:gd name="T0" fmla="*/ 26 w 540"/>
                <a:gd name="T1" fmla="*/ 2554 h 2885"/>
                <a:gd name="T2" fmla="*/ 35 w 540"/>
                <a:gd name="T3" fmla="*/ 2574 h 2885"/>
                <a:gd name="T4" fmla="*/ 165 w 540"/>
                <a:gd name="T5" fmla="*/ 2885 h 2885"/>
                <a:gd name="T6" fmla="*/ 281 w 540"/>
                <a:gd name="T7" fmla="*/ 2537 h 2885"/>
                <a:gd name="T8" fmla="*/ 537 w 540"/>
                <a:gd name="T9" fmla="*/ 1095 h 2885"/>
                <a:gd name="T10" fmla="*/ 530 w 540"/>
                <a:gd name="T11" fmla="*/ 822 h 2885"/>
                <a:gd name="T12" fmla="*/ 514 w 540"/>
                <a:gd name="T13" fmla="*/ 693 h 2885"/>
                <a:gd name="T14" fmla="*/ 502 w 540"/>
                <a:gd name="T15" fmla="*/ 578 h 2885"/>
                <a:gd name="T16" fmla="*/ 451 w 540"/>
                <a:gd name="T17" fmla="*/ 477 h 2885"/>
                <a:gd name="T18" fmla="*/ 451 w 540"/>
                <a:gd name="T19" fmla="*/ 315 h 2885"/>
                <a:gd name="T20" fmla="*/ 450 w 540"/>
                <a:gd name="T21" fmla="*/ 2 h 2885"/>
                <a:gd name="T22" fmla="*/ 27 w 540"/>
                <a:gd name="T23" fmla="*/ 0 h 2885"/>
                <a:gd name="T24" fmla="*/ 24 w 540"/>
                <a:gd name="T25" fmla="*/ 620 h 2885"/>
                <a:gd name="T26" fmla="*/ 23 w 540"/>
                <a:gd name="T27" fmla="*/ 1281 h 2885"/>
                <a:gd name="T28" fmla="*/ 37 w 540"/>
                <a:gd name="T29" fmla="*/ 1924 h 2885"/>
                <a:gd name="T30" fmla="*/ 47 w 540"/>
                <a:gd name="T31" fmla="*/ 2492 h 2885"/>
                <a:gd name="T32" fmla="*/ 26 w 540"/>
                <a:gd name="T33" fmla="*/ 2554 h 28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40" h="2885">
                  <a:moveTo>
                    <a:pt x="26" y="2554"/>
                  </a:moveTo>
                  <a:cubicBezTo>
                    <a:pt x="33" y="2565"/>
                    <a:pt x="31" y="2555"/>
                    <a:pt x="35" y="2574"/>
                  </a:cubicBezTo>
                  <a:cubicBezTo>
                    <a:pt x="35" y="2574"/>
                    <a:pt x="0" y="2885"/>
                    <a:pt x="165" y="2885"/>
                  </a:cubicBezTo>
                  <a:cubicBezTo>
                    <a:pt x="330" y="2885"/>
                    <a:pt x="272" y="2561"/>
                    <a:pt x="281" y="2537"/>
                  </a:cubicBezTo>
                  <a:cubicBezTo>
                    <a:pt x="314" y="2168"/>
                    <a:pt x="523" y="1477"/>
                    <a:pt x="537" y="1095"/>
                  </a:cubicBezTo>
                  <a:cubicBezTo>
                    <a:pt x="540" y="1006"/>
                    <a:pt x="538" y="908"/>
                    <a:pt x="530" y="822"/>
                  </a:cubicBezTo>
                  <a:cubicBezTo>
                    <a:pt x="527" y="778"/>
                    <a:pt x="522" y="737"/>
                    <a:pt x="514" y="693"/>
                  </a:cubicBezTo>
                  <a:lnTo>
                    <a:pt x="502" y="578"/>
                  </a:lnTo>
                  <a:cubicBezTo>
                    <a:pt x="454" y="547"/>
                    <a:pt x="451" y="552"/>
                    <a:pt x="451" y="477"/>
                  </a:cubicBezTo>
                  <a:cubicBezTo>
                    <a:pt x="451" y="423"/>
                    <a:pt x="451" y="369"/>
                    <a:pt x="451" y="315"/>
                  </a:cubicBezTo>
                  <a:cubicBezTo>
                    <a:pt x="451" y="211"/>
                    <a:pt x="450" y="107"/>
                    <a:pt x="450" y="2"/>
                  </a:cubicBezTo>
                  <a:lnTo>
                    <a:pt x="27" y="0"/>
                  </a:lnTo>
                  <a:cubicBezTo>
                    <a:pt x="53" y="237"/>
                    <a:pt x="31" y="392"/>
                    <a:pt x="24" y="620"/>
                  </a:cubicBezTo>
                  <a:cubicBezTo>
                    <a:pt x="17" y="841"/>
                    <a:pt x="20" y="1059"/>
                    <a:pt x="23" y="1281"/>
                  </a:cubicBezTo>
                  <a:cubicBezTo>
                    <a:pt x="27" y="1495"/>
                    <a:pt x="31" y="1710"/>
                    <a:pt x="37" y="1924"/>
                  </a:cubicBezTo>
                  <a:lnTo>
                    <a:pt x="47" y="2492"/>
                  </a:lnTo>
                  <a:cubicBezTo>
                    <a:pt x="45" y="2550"/>
                    <a:pt x="43" y="2514"/>
                    <a:pt x="26" y="2554"/>
                  </a:cubicBezTo>
                  <a:close/>
                </a:path>
              </a:pathLst>
            </a:custGeom>
            <a:solidFill>
              <a:srgbClr val="FEB2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52" name="Freeform 391">
              <a:extLst>
                <a:ext uri="{FF2B5EF4-FFF2-40B4-BE49-F238E27FC236}">
                  <a16:creationId xmlns:a16="http://schemas.microsoft.com/office/drawing/2014/main" id="{55BDB3AB-8194-41F0-9965-B11C2887E7A7}"/>
                </a:ext>
              </a:extLst>
            </p:cNvPr>
            <p:cNvSpPr>
              <a:spLocks/>
            </p:cNvSpPr>
            <p:nvPr/>
          </p:nvSpPr>
          <p:spPr bwMode="auto">
            <a:xfrm>
              <a:off x="-47916" y="3578317"/>
              <a:ext cx="252740" cy="210908"/>
            </a:xfrm>
            <a:custGeom>
              <a:avLst/>
              <a:gdLst>
                <a:gd name="T0" fmla="*/ 81 w 1404"/>
                <a:gd name="T1" fmla="*/ 278 h 1171"/>
                <a:gd name="T2" fmla="*/ 64 w 1404"/>
                <a:gd name="T3" fmla="*/ 661 h 1171"/>
                <a:gd name="T4" fmla="*/ 42 w 1404"/>
                <a:gd name="T5" fmla="*/ 835 h 1171"/>
                <a:gd name="T6" fmla="*/ 0 w 1404"/>
                <a:gd name="T7" fmla="*/ 1003 h 1171"/>
                <a:gd name="T8" fmla="*/ 361 w 1404"/>
                <a:gd name="T9" fmla="*/ 866 h 1171"/>
                <a:gd name="T10" fmla="*/ 397 w 1404"/>
                <a:gd name="T11" fmla="*/ 850 h 1171"/>
                <a:gd name="T12" fmla="*/ 416 w 1404"/>
                <a:gd name="T13" fmla="*/ 847 h 1171"/>
                <a:gd name="T14" fmla="*/ 436 w 1404"/>
                <a:gd name="T15" fmla="*/ 852 h 1171"/>
                <a:gd name="T16" fmla="*/ 944 w 1404"/>
                <a:gd name="T17" fmla="*/ 868 h 1171"/>
                <a:gd name="T18" fmla="*/ 977 w 1404"/>
                <a:gd name="T19" fmla="*/ 863 h 1171"/>
                <a:gd name="T20" fmla="*/ 1003 w 1404"/>
                <a:gd name="T21" fmla="*/ 876 h 1171"/>
                <a:gd name="T22" fmla="*/ 1404 w 1404"/>
                <a:gd name="T23" fmla="*/ 1040 h 1171"/>
                <a:gd name="T24" fmla="*/ 1358 w 1404"/>
                <a:gd name="T25" fmla="*/ 889 h 1171"/>
                <a:gd name="T26" fmla="*/ 1333 w 1404"/>
                <a:gd name="T27" fmla="*/ 715 h 1171"/>
                <a:gd name="T28" fmla="*/ 1311 w 1404"/>
                <a:gd name="T29" fmla="*/ 327 h 1171"/>
                <a:gd name="T30" fmla="*/ 1300 w 1404"/>
                <a:gd name="T31" fmla="*/ 38 h 1171"/>
                <a:gd name="T32" fmla="*/ 1159 w 1404"/>
                <a:gd name="T33" fmla="*/ 217 h 1171"/>
                <a:gd name="T34" fmla="*/ 1075 w 1404"/>
                <a:gd name="T35" fmla="*/ 445 h 1171"/>
                <a:gd name="T36" fmla="*/ 263 w 1404"/>
                <a:gd name="T37" fmla="*/ 298 h 1171"/>
                <a:gd name="T38" fmla="*/ 228 w 1404"/>
                <a:gd name="T39" fmla="*/ 182 h 1171"/>
                <a:gd name="T40" fmla="*/ 116 w 1404"/>
                <a:gd name="T41" fmla="*/ 57 h 1171"/>
                <a:gd name="T42" fmla="*/ 93 w 1404"/>
                <a:gd name="T43" fmla="*/ 7 h 1171"/>
                <a:gd name="T44" fmla="*/ 89 w 1404"/>
                <a:gd name="T45" fmla="*/ 0 h 1171"/>
                <a:gd name="T46" fmla="*/ 81 w 1404"/>
                <a:gd name="T47" fmla="*/ 278 h 1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04" h="1171">
                  <a:moveTo>
                    <a:pt x="81" y="278"/>
                  </a:moveTo>
                  <a:cubicBezTo>
                    <a:pt x="91" y="377"/>
                    <a:pt x="73" y="558"/>
                    <a:pt x="64" y="661"/>
                  </a:cubicBezTo>
                  <a:cubicBezTo>
                    <a:pt x="58" y="720"/>
                    <a:pt x="51" y="777"/>
                    <a:pt x="42" y="835"/>
                  </a:cubicBezTo>
                  <a:cubicBezTo>
                    <a:pt x="31" y="899"/>
                    <a:pt x="13" y="947"/>
                    <a:pt x="0" y="1003"/>
                  </a:cubicBezTo>
                  <a:cubicBezTo>
                    <a:pt x="49" y="972"/>
                    <a:pt x="307" y="837"/>
                    <a:pt x="361" y="866"/>
                  </a:cubicBezTo>
                  <a:cubicBezTo>
                    <a:pt x="369" y="862"/>
                    <a:pt x="390" y="852"/>
                    <a:pt x="397" y="850"/>
                  </a:cubicBezTo>
                  <a:cubicBezTo>
                    <a:pt x="404" y="848"/>
                    <a:pt x="409" y="847"/>
                    <a:pt x="416" y="847"/>
                  </a:cubicBezTo>
                  <a:cubicBezTo>
                    <a:pt x="435" y="848"/>
                    <a:pt x="419" y="844"/>
                    <a:pt x="436" y="852"/>
                  </a:cubicBezTo>
                  <a:cubicBezTo>
                    <a:pt x="387" y="1171"/>
                    <a:pt x="974" y="1168"/>
                    <a:pt x="944" y="868"/>
                  </a:cubicBezTo>
                  <a:cubicBezTo>
                    <a:pt x="959" y="851"/>
                    <a:pt x="935" y="855"/>
                    <a:pt x="977" y="863"/>
                  </a:cubicBezTo>
                  <a:cubicBezTo>
                    <a:pt x="980" y="864"/>
                    <a:pt x="1000" y="874"/>
                    <a:pt x="1003" y="876"/>
                  </a:cubicBezTo>
                  <a:cubicBezTo>
                    <a:pt x="1063" y="846"/>
                    <a:pt x="1359" y="1016"/>
                    <a:pt x="1404" y="1040"/>
                  </a:cubicBezTo>
                  <a:cubicBezTo>
                    <a:pt x="1391" y="990"/>
                    <a:pt x="1370" y="951"/>
                    <a:pt x="1358" y="889"/>
                  </a:cubicBezTo>
                  <a:cubicBezTo>
                    <a:pt x="1347" y="832"/>
                    <a:pt x="1339" y="773"/>
                    <a:pt x="1333" y="715"/>
                  </a:cubicBezTo>
                  <a:cubicBezTo>
                    <a:pt x="1319" y="589"/>
                    <a:pt x="1311" y="455"/>
                    <a:pt x="1311" y="327"/>
                  </a:cubicBezTo>
                  <a:cubicBezTo>
                    <a:pt x="1297" y="295"/>
                    <a:pt x="1300" y="92"/>
                    <a:pt x="1300" y="38"/>
                  </a:cubicBezTo>
                  <a:cubicBezTo>
                    <a:pt x="1195" y="233"/>
                    <a:pt x="1180" y="141"/>
                    <a:pt x="1159" y="217"/>
                  </a:cubicBezTo>
                  <a:cubicBezTo>
                    <a:pt x="1130" y="324"/>
                    <a:pt x="1126" y="357"/>
                    <a:pt x="1075" y="445"/>
                  </a:cubicBezTo>
                  <a:cubicBezTo>
                    <a:pt x="865" y="811"/>
                    <a:pt x="390" y="748"/>
                    <a:pt x="263" y="298"/>
                  </a:cubicBezTo>
                  <a:cubicBezTo>
                    <a:pt x="251" y="259"/>
                    <a:pt x="253" y="204"/>
                    <a:pt x="228" y="182"/>
                  </a:cubicBezTo>
                  <a:cubicBezTo>
                    <a:pt x="191" y="150"/>
                    <a:pt x="154" y="137"/>
                    <a:pt x="116" y="57"/>
                  </a:cubicBezTo>
                  <a:lnTo>
                    <a:pt x="93" y="7"/>
                  </a:lnTo>
                  <a:cubicBezTo>
                    <a:pt x="92" y="3"/>
                    <a:pt x="90" y="2"/>
                    <a:pt x="89" y="0"/>
                  </a:cubicBezTo>
                  <a:cubicBezTo>
                    <a:pt x="92" y="46"/>
                    <a:pt x="97" y="253"/>
                    <a:pt x="81" y="278"/>
                  </a:cubicBezTo>
                  <a:close/>
                </a:path>
              </a:pathLst>
            </a:custGeom>
            <a:solidFill>
              <a:schemeClr val="tx2">
                <a:lumMod val="85000"/>
                <a:lumOff val="1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53" name="Freeform 410">
              <a:extLst>
                <a:ext uri="{FF2B5EF4-FFF2-40B4-BE49-F238E27FC236}">
                  <a16:creationId xmlns:a16="http://schemas.microsoft.com/office/drawing/2014/main" id="{60E795BC-FB95-4FC2-9889-2A3C419BEF11}"/>
                </a:ext>
              </a:extLst>
            </p:cNvPr>
            <p:cNvSpPr>
              <a:spLocks/>
            </p:cNvSpPr>
            <p:nvPr/>
          </p:nvSpPr>
          <p:spPr bwMode="auto">
            <a:xfrm>
              <a:off x="223127" y="4330438"/>
              <a:ext cx="89767" cy="115912"/>
            </a:xfrm>
            <a:custGeom>
              <a:avLst/>
              <a:gdLst>
                <a:gd name="T0" fmla="*/ 64 w 501"/>
                <a:gd name="T1" fmla="*/ 354 h 646"/>
                <a:gd name="T2" fmla="*/ 201 w 501"/>
                <a:gd name="T3" fmla="*/ 435 h 646"/>
                <a:gd name="T4" fmla="*/ 26 w 501"/>
                <a:gd name="T5" fmla="*/ 485 h 646"/>
                <a:gd name="T6" fmla="*/ 12 w 501"/>
                <a:gd name="T7" fmla="*/ 645 h 646"/>
                <a:gd name="T8" fmla="*/ 493 w 501"/>
                <a:gd name="T9" fmla="*/ 646 h 646"/>
                <a:gd name="T10" fmla="*/ 499 w 501"/>
                <a:gd name="T11" fmla="*/ 364 h 646"/>
                <a:gd name="T12" fmla="*/ 443 w 501"/>
                <a:gd name="T13" fmla="*/ 36 h 646"/>
                <a:gd name="T14" fmla="*/ 428 w 501"/>
                <a:gd name="T15" fmla="*/ 14 h 646"/>
                <a:gd name="T16" fmla="*/ 160 w 501"/>
                <a:gd name="T17" fmla="*/ 0 h 646"/>
                <a:gd name="T18" fmla="*/ 64 w 501"/>
                <a:gd name="T19" fmla="*/ 354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1" h="646">
                  <a:moveTo>
                    <a:pt x="64" y="354"/>
                  </a:moveTo>
                  <a:cubicBezTo>
                    <a:pt x="128" y="354"/>
                    <a:pt x="225" y="347"/>
                    <a:pt x="201" y="435"/>
                  </a:cubicBezTo>
                  <a:cubicBezTo>
                    <a:pt x="181" y="506"/>
                    <a:pt x="87" y="467"/>
                    <a:pt x="26" y="485"/>
                  </a:cubicBezTo>
                  <a:cubicBezTo>
                    <a:pt x="8" y="523"/>
                    <a:pt x="0" y="602"/>
                    <a:pt x="12" y="645"/>
                  </a:cubicBezTo>
                  <a:lnTo>
                    <a:pt x="493" y="646"/>
                  </a:lnTo>
                  <a:cubicBezTo>
                    <a:pt x="501" y="609"/>
                    <a:pt x="492" y="461"/>
                    <a:pt x="499" y="364"/>
                  </a:cubicBezTo>
                  <a:cubicBezTo>
                    <a:pt x="496" y="283"/>
                    <a:pt x="481" y="116"/>
                    <a:pt x="443" y="36"/>
                  </a:cubicBezTo>
                  <a:cubicBezTo>
                    <a:pt x="431" y="10"/>
                    <a:pt x="440" y="27"/>
                    <a:pt x="428" y="14"/>
                  </a:cubicBezTo>
                  <a:lnTo>
                    <a:pt x="160" y="0"/>
                  </a:lnTo>
                  <a:cubicBezTo>
                    <a:pt x="86" y="90"/>
                    <a:pt x="78" y="225"/>
                    <a:pt x="64" y="354"/>
                  </a:cubicBezTo>
                  <a:close/>
                </a:path>
              </a:pathLst>
            </a:custGeom>
            <a:solidFill>
              <a:srgbClr val="FEB2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54" name="Freeform 425">
              <a:extLst>
                <a:ext uri="{FF2B5EF4-FFF2-40B4-BE49-F238E27FC236}">
                  <a16:creationId xmlns:a16="http://schemas.microsoft.com/office/drawing/2014/main" id="{A84EBFFA-5A6E-421A-B10A-DD6E7AB70829}"/>
                </a:ext>
              </a:extLst>
            </p:cNvPr>
            <p:cNvSpPr>
              <a:spLocks/>
            </p:cNvSpPr>
            <p:nvPr/>
          </p:nvSpPr>
          <p:spPr bwMode="auto">
            <a:xfrm>
              <a:off x="72354" y="5056413"/>
              <a:ext cx="89767" cy="127242"/>
            </a:xfrm>
            <a:custGeom>
              <a:avLst/>
              <a:gdLst>
                <a:gd name="T0" fmla="*/ 82 w 498"/>
                <a:gd name="T1" fmla="*/ 17 h 705"/>
                <a:gd name="T2" fmla="*/ 19 w 498"/>
                <a:gd name="T3" fmla="*/ 226 h 705"/>
                <a:gd name="T4" fmla="*/ 10 w 498"/>
                <a:gd name="T5" fmla="*/ 475 h 705"/>
                <a:gd name="T6" fmla="*/ 76 w 498"/>
                <a:gd name="T7" fmla="*/ 624 h 705"/>
                <a:gd name="T8" fmla="*/ 213 w 498"/>
                <a:gd name="T9" fmla="*/ 698 h 705"/>
                <a:gd name="T10" fmla="*/ 448 w 498"/>
                <a:gd name="T11" fmla="*/ 503 h 705"/>
                <a:gd name="T12" fmla="*/ 337 w 498"/>
                <a:gd name="T13" fmla="*/ 0 h 705"/>
                <a:gd name="T14" fmla="*/ 221 w 498"/>
                <a:gd name="T15" fmla="*/ 348 h 705"/>
                <a:gd name="T16" fmla="*/ 91 w 498"/>
                <a:gd name="T17" fmla="*/ 37 h 705"/>
                <a:gd name="T18" fmla="*/ 82 w 498"/>
                <a:gd name="T19" fmla="*/ 17 h 7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98" h="705">
                  <a:moveTo>
                    <a:pt x="82" y="17"/>
                  </a:moveTo>
                  <a:cubicBezTo>
                    <a:pt x="74" y="70"/>
                    <a:pt x="33" y="152"/>
                    <a:pt x="19" y="226"/>
                  </a:cubicBezTo>
                  <a:cubicBezTo>
                    <a:pt x="0" y="325"/>
                    <a:pt x="7" y="378"/>
                    <a:pt x="10" y="475"/>
                  </a:cubicBezTo>
                  <a:cubicBezTo>
                    <a:pt x="38" y="533"/>
                    <a:pt x="29" y="571"/>
                    <a:pt x="76" y="624"/>
                  </a:cubicBezTo>
                  <a:cubicBezTo>
                    <a:pt x="105" y="656"/>
                    <a:pt x="148" y="694"/>
                    <a:pt x="213" y="698"/>
                  </a:cubicBezTo>
                  <a:cubicBezTo>
                    <a:pt x="328" y="705"/>
                    <a:pt x="420" y="595"/>
                    <a:pt x="448" y="503"/>
                  </a:cubicBezTo>
                  <a:cubicBezTo>
                    <a:pt x="498" y="318"/>
                    <a:pt x="399" y="138"/>
                    <a:pt x="337" y="0"/>
                  </a:cubicBezTo>
                  <a:cubicBezTo>
                    <a:pt x="328" y="24"/>
                    <a:pt x="386" y="348"/>
                    <a:pt x="221" y="348"/>
                  </a:cubicBezTo>
                  <a:cubicBezTo>
                    <a:pt x="56" y="348"/>
                    <a:pt x="91" y="37"/>
                    <a:pt x="91" y="37"/>
                  </a:cubicBezTo>
                  <a:cubicBezTo>
                    <a:pt x="87" y="18"/>
                    <a:pt x="89" y="28"/>
                    <a:pt x="82" y="17"/>
                  </a:cubicBezTo>
                  <a:close/>
                </a:path>
              </a:pathLst>
            </a:custGeom>
            <a:solidFill>
              <a:srgbClr val="2626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55" name="Freeform 426">
              <a:extLst>
                <a:ext uri="{FF2B5EF4-FFF2-40B4-BE49-F238E27FC236}">
                  <a16:creationId xmlns:a16="http://schemas.microsoft.com/office/drawing/2014/main" id="{397BFDDA-204E-44A3-8943-06B2E6C78DD8}"/>
                </a:ext>
              </a:extLst>
            </p:cNvPr>
            <p:cNvSpPr>
              <a:spLocks/>
            </p:cNvSpPr>
            <p:nvPr/>
          </p:nvSpPr>
          <p:spPr bwMode="auto">
            <a:xfrm>
              <a:off x="-13055" y="5059899"/>
              <a:ext cx="82795" cy="126371"/>
            </a:xfrm>
            <a:custGeom>
              <a:avLst/>
              <a:gdLst>
                <a:gd name="T0" fmla="*/ 0 w 458"/>
                <a:gd name="T1" fmla="*/ 471 h 705"/>
                <a:gd name="T2" fmla="*/ 222 w 458"/>
                <a:gd name="T3" fmla="*/ 698 h 705"/>
                <a:gd name="T4" fmla="*/ 377 w 458"/>
                <a:gd name="T5" fmla="*/ 628 h 705"/>
                <a:gd name="T6" fmla="*/ 450 w 458"/>
                <a:gd name="T7" fmla="*/ 471 h 705"/>
                <a:gd name="T8" fmla="*/ 439 w 458"/>
                <a:gd name="T9" fmla="*/ 221 h 705"/>
                <a:gd name="T10" fmla="*/ 375 w 458"/>
                <a:gd name="T11" fmla="*/ 19 h 705"/>
                <a:gd name="T12" fmla="*/ 372 w 458"/>
                <a:gd name="T13" fmla="*/ 133 h 705"/>
                <a:gd name="T14" fmla="*/ 356 w 458"/>
                <a:gd name="T15" fmla="*/ 235 h 705"/>
                <a:gd name="T16" fmla="*/ 229 w 458"/>
                <a:gd name="T17" fmla="*/ 348 h 705"/>
                <a:gd name="T18" fmla="*/ 121 w 458"/>
                <a:gd name="T19" fmla="*/ 0 h 705"/>
                <a:gd name="T20" fmla="*/ 0 w 458"/>
                <a:gd name="T21" fmla="*/ 471 h 7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8" h="705">
                  <a:moveTo>
                    <a:pt x="0" y="471"/>
                  </a:moveTo>
                  <a:cubicBezTo>
                    <a:pt x="25" y="523"/>
                    <a:pt x="57" y="683"/>
                    <a:pt x="222" y="698"/>
                  </a:cubicBezTo>
                  <a:cubicBezTo>
                    <a:pt x="293" y="705"/>
                    <a:pt x="346" y="662"/>
                    <a:pt x="377" y="628"/>
                  </a:cubicBezTo>
                  <a:cubicBezTo>
                    <a:pt x="437" y="563"/>
                    <a:pt x="419" y="536"/>
                    <a:pt x="450" y="471"/>
                  </a:cubicBezTo>
                  <a:cubicBezTo>
                    <a:pt x="448" y="376"/>
                    <a:pt x="458" y="321"/>
                    <a:pt x="439" y="221"/>
                  </a:cubicBezTo>
                  <a:cubicBezTo>
                    <a:pt x="423" y="142"/>
                    <a:pt x="390" y="81"/>
                    <a:pt x="375" y="19"/>
                  </a:cubicBezTo>
                  <a:cubicBezTo>
                    <a:pt x="358" y="47"/>
                    <a:pt x="373" y="78"/>
                    <a:pt x="372" y="133"/>
                  </a:cubicBezTo>
                  <a:cubicBezTo>
                    <a:pt x="371" y="168"/>
                    <a:pt x="366" y="204"/>
                    <a:pt x="356" y="235"/>
                  </a:cubicBezTo>
                  <a:cubicBezTo>
                    <a:pt x="337" y="292"/>
                    <a:pt x="300" y="353"/>
                    <a:pt x="229" y="348"/>
                  </a:cubicBezTo>
                  <a:cubicBezTo>
                    <a:pt x="72" y="337"/>
                    <a:pt x="130" y="24"/>
                    <a:pt x="121" y="0"/>
                  </a:cubicBezTo>
                  <a:cubicBezTo>
                    <a:pt x="33" y="180"/>
                    <a:pt x="5" y="244"/>
                    <a:pt x="0" y="471"/>
                  </a:cubicBezTo>
                  <a:close/>
                </a:path>
              </a:pathLst>
            </a:custGeom>
            <a:solidFill>
              <a:srgbClr val="2626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56" name="Freeform 432">
              <a:extLst>
                <a:ext uri="{FF2B5EF4-FFF2-40B4-BE49-F238E27FC236}">
                  <a16:creationId xmlns:a16="http://schemas.microsoft.com/office/drawing/2014/main" id="{CF213090-3A48-4992-B013-4131EE66C65E}"/>
                </a:ext>
              </a:extLst>
            </p:cNvPr>
            <p:cNvSpPr>
              <a:spLocks/>
            </p:cNvSpPr>
            <p:nvPr/>
          </p:nvSpPr>
          <p:spPr bwMode="auto">
            <a:xfrm>
              <a:off x="-167314" y="4326952"/>
              <a:ext cx="70593" cy="115912"/>
            </a:xfrm>
            <a:custGeom>
              <a:avLst/>
              <a:gdLst>
                <a:gd name="T0" fmla="*/ 0 w 394"/>
                <a:gd name="T1" fmla="*/ 239 h 643"/>
                <a:gd name="T2" fmla="*/ 30 w 394"/>
                <a:gd name="T3" fmla="*/ 302 h 643"/>
                <a:gd name="T4" fmla="*/ 111 w 394"/>
                <a:gd name="T5" fmla="*/ 491 h 643"/>
                <a:gd name="T6" fmla="*/ 196 w 394"/>
                <a:gd name="T7" fmla="*/ 584 h 643"/>
                <a:gd name="T8" fmla="*/ 276 w 394"/>
                <a:gd name="T9" fmla="*/ 504 h 643"/>
                <a:gd name="T10" fmla="*/ 229 w 394"/>
                <a:gd name="T11" fmla="*/ 425 h 643"/>
                <a:gd name="T12" fmla="*/ 194 w 394"/>
                <a:gd name="T13" fmla="*/ 276 h 643"/>
                <a:gd name="T14" fmla="*/ 217 w 394"/>
                <a:gd name="T15" fmla="*/ 229 h 643"/>
                <a:gd name="T16" fmla="*/ 253 w 394"/>
                <a:gd name="T17" fmla="*/ 290 h 643"/>
                <a:gd name="T18" fmla="*/ 360 w 394"/>
                <a:gd name="T19" fmla="*/ 461 h 643"/>
                <a:gd name="T20" fmla="*/ 310 w 394"/>
                <a:gd name="T21" fmla="*/ 3 h 643"/>
                <a:gd name="T22" fmla="*/ 3 w 394"/>
                <a:gd name="T23" fmla="*/ 0 h 643"/>
                <a:gd name="T24" fmla="*/ 3 w 394"/>
                <a:gd name="T25" fmla="*/ 132 h 643"/>
                <a:gd name="T26" fmla="*/ 0 w 394"/>
                <a:gd name="T27" fmla="*/ 239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4" h="643">
                  <a:moveTo>
                    <a:pt x="0" y="239"/>
                  </a:moveTo>
                  <a:cubicBezTo>
                    <a:pt x="23" y="250"/>
                    <a:pt x="18" y="249"/>
                    <a:pt x="30" y="302"/>
                  </a:cubicBezTo>
                  <a:cubicBezTo>
                    <a:pt x="44" y="367"/>
                    <a:pt x="74" y="440"/>
                    <a:pt x="111" y="491"/>
                  </a:cubicBezTo>
                  <a:cubicBezTo>
                    <a:pt x="131" y="519"/>
                    <a:pt x="167" y="560"/>
                    <a:pt x="196" y="584"/>
                  </a:cubicBezTo>
                  <a:cubicBezTo>
                    <a:pt x="265" y="643"/>
                    <a:pt x="361" y="623"/>
                    <a:pt x="276" y="504"/>
                  </a:cubicBezTo>
                  <a:cubicBezTo>
                    <a:pt x="255" y="475"/>
                    <a:pt x="245" y="457"/>
                    <a:pt x="229" y="425"/>
                  </a:cubicBezTo>
                  <a:cubicBezTo>
                    <a:pt x="206" y="378"/>
                    <a:pt x="189" y="330"/>
                    <a:pt x="194" y="276"/>
                  </a:cubicBezTo>
                  <a:cubicBezTo>
                    <a:pt x="197" y="244"/>
                    <a:pt x="197" y="244"/>
                    <a:pt x="217" y="229"/>
                  </a:cubicBezTo>
                  <a:cubicBezTo>
                    <a:pt x="236" y="236"/>
                    <a:pt x="237" y="220"/>
                    <a:pt x="253" y="290"/>
                  </a:cubicBezTo>
                  <a:cubicBezTo>
                    <a:pt x="268" y="361"/>
                    <a:pt x="291" y="470"/>
                    <a:pt x="360" y="461"/>
                  </a:cubicBezTo>
                  <a:cubicBezTo>
                    <a:pt x="394" y="375"/>
                    <a:pt x="310" y="208"/>
                    <a:pt x="310" y="3"/>
                  </a:cubicBezTo>
                  <a:lnTo>
                    <a:pt x="3" y="0"/>
                  </a:lnTo>
                  <a:cubicBezTo>
                    <a:pt x="2" y="47"/>
                    <a:pt x="0" y="84"/>
                    <a:pt x="3" y="132"/>
                  </a:cubicBezTo>
                  <a:cubicBezTo>
                    <a:pt x="6" y="176"/>
                    <a:pt x="16" y="211"/>
                    <a:pt x="0" y="239"/>
                  </a:cubicBezTo>
                  <a:close/>
                </a:path>
              </a:pathLst>
            </a:custGeom>
            <a:solidFill>
              <a:srgbClr val="FEB2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57" name="Freeform 450">
              <a:extLst>
                <a:ext uri="{FF2B5EF4-FFF2-40B4-BE49-F238E27FC236}">
                  <a16:creationId xmlns:a16="http://schemas.microsoft.com/office/drawing/2014/main" id="{E45F75EA-EE1F-4650-99B1-54472BC102A2}"/>
                </a:ext>
              </a:extLst>
            </p:cNvPr>
            <p:cNvSpPr>
              <a:spLocks/>
            </p:cNvSpPr>
            <p:nvPr/>
          </p:nvSpPr>
          <p:spPr bwMode="auto">
            <a:xfrm>
              <a:off x="264088" y="4564877"/>
              <a:ext cx="55777" cy="33990"/>
            </a:xfrm>
            <a:custGeom>
              <a:avLst/>
              <a:gdLst>
                <a:gd name="T0" fmla="*/ 84 w 308"/>
                <a:gd name="T1" fmla="*/ 160 h 189"/>
                <a:gd name="T2" fmla="*/ 275 w 308"/>
                <a:gd name="T3" fmla="*/ 0 h 189"/>
                <a:gd name="T4" fmla="*/ 29 w 308"/>
                <a:gd name="T5" fmla="*/ 1 h 189"/>
                <a:gd name="T6" fmla="*/ 84 w 308"/>
                <a:gd name="T7" fmla="*/ 160 h 189"/>
              </a:gdLst>
              <a:ahLst/>
              <a:cxnLst>
                <a:cxn ang="0">
                  <a:pos x="T0" y="T1"/>
                </a:cxn>
                <a:cxn ang="0">
                  <a:pos x="T2" y="T3"/>
                </a:cxn>
                <a:cxn ang="0">
                  <a:pos x="T4" y="T5"/>
                </a:cxn>
                <a:cxn ang="0">
                  <a:pos x="T6" y="T7"/>
                </a:cxn>
              </a:cxnLst>
              <a:rect l="0" t="0" r="r" b="b"/>
              <a:pathLst>
                <a:path w="308" h="189">
                  <a:moveTo>
                    <a:pt x="84" y="160"/>
                  </a:moveTo>
                  <a:cubicBezTo>
                    <a:pt x="308" y="160"/>
                    <a:pt x="275" y="189"/>
                    <a:pt x="275" y="0"/>
                  </a:cubicBezTo>
                  <a:lnTo>
                    <a:pt x="29" y="1"/>
                  </a:lnTo>
                  <a:cubicBezTo>
                    <a:pt x="28" y="82"/>
                    <a:pt x="0" y="160"/>
                    <a:pt x="84" y="160"/>
                  </a:cubicBezTo>
                  <a:close/>
                </a:path>
              </a:pathLst>
            </a:custGeom>
            <a:solidFill>
              <a:srgbClr val="A59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58" name="Rectangle 12">
              <a:extLst>
                <a:ext uri="{FF2B5EF4-FFF2-40B4-BE49-F238E27FC236}">
                  <a16:creationId xmlns:a16="http://schemas.microsoft.com/office/drawing/2014/main" id="{F44018E6-8C5D-4EF3-8ADD-28C21DB271FE}"/>
                </a:ext>
              </a:extLst>
            </p:cNvPr>
            <p:cNvSpPr/>
            <p:nvPr/>
          </p:nvSpPr>
          <p:spPr>
            <a:xfrm>
              <a:off x="-54423" y="4115194"/>
              <a:ext cx="256350" cy="46004"/>
            </a:xfrm>
            <a:custGeom>
              <a:avLst/>
              <a:gdLst>
                <a:gd name="connsiteX0" fmla="*/ 0 w 358502"/>
                <a:gd name="connsiteY0" fmla="*/ 0 h 104775"/>
                <a:gd name="connsiteX1" fmla="*/ 358502 w 358502"/>
                <a:gd name="connsiteY1" fmla="*/ 0 h 104775"/>
                <a:gd name="connsiteX2" fmla="*/ 358502 w 358502"/>
                <a:gd name="connsiteY2" fmla="*/ 104775 h 104775"/>
                <a:gd name="connsiteX3" fmla="*/ 0 w 358502"/>
                <a:gd name="connsiteY3" fmla="*/ 104775 h 104775"/>
                <a:gd name="connsiteX4" fmla="*/ 0 w 358502"/>
                <a:gd name="connsiteY4" fmla="*/ 0 h 104775"/>
                <a:gd name="connsiteX0" fmla="*/ 0 w 430892"/>
                <a:gd name="connsiteY0" fmla="*/ 11430 h 104775"/>
                <a:gd name="connsiteX1" fmla="*/ 430892 w 430892"/>
                <a:gd name="connsiteY1" fmla="*/ 0 h 104775"/>
                <a:gd name="connsiteX2" fmla="*/ 430892 w 430892"/>
                <a:gd name="connsiteY2" fmla="*/ 104775 h 104775"/>
                <a:gd name="connsiteX3" fmla="*/ 72390 w 430892"/>
                <a:gd name="connsiteY3" fmla="*/ 104775 h 104775"/>
                <a:gd name="connsiteX4" fmla="*/ 0 w 430892"/>
                <a:gd name="connsiteY4" fmla="*/ 11430 h 104775"/>
                <a:gd name="connsiteX0" fmla="*/ 22860 w 453752"/>
                <a:gd name="connsiteY0" fmla="*/ 11430 h 104775"/>
                <a:gd name="connsiteX1" fmla="*/ 453752 w 453752"/>
                <a:gd name="connsiteY1" fmla="*/ 0 h 104775"/>
                <a:gd name="connsiteX2" fmla="*/ 453752 w 453752"/>
                <a:gd name="connsiteY2" fmla="*/ 104775 h 104775"/>
                <a:gd name="connsiteX3" fmla="*/ 0 w 453752"/>
                <a:gd name="connsiteY3" fmla="*/ 104775 h 104775"/>
                <a:gd name="connsiteX4" fmla="*/ 22860 w 453752"/>
                <a:gd name="connsiteY4" fmla="*/ 11430 h 104775"/>
                <a:gd name="connsiteX0" fmla="*/ 22860 w 541382"/>
                <a:gd name="connsiteY0" fmla="*/ 11430 h 104775"/>
                <a:gd name="connsiteX1" fmla="*/ 453752 w 541382"/>
                <a:gd name="connsiteY1" fmla="*/ 0 h 104775"/>
                <a:gd name="connsiteX2" fmla="*/ 541382 w 541382"/>
                <a:gd name="connsiteY2" fmla="*/ 100965 h 104775"/>
                <a:gd name="connsiteX3" fmla="*/ 0 w 541382"/>
                <a:gd name="connsiteY3" fmla="*/ 104775 h 104775"/>
                <a:gd name="connsiteX4" fmla="*/ 22860 w 541382"/>
                <a:gd name="connsiteY4" fmla="*/ 11430 h 104775"/>
                <a:gd name="connsiteX0" fmla="*/ 22860 w 541382"/>
                <a:gd name="connsiteY0" fmla="*/ 3810 h 97155"/>
                <a:gd name="connsiteX1" fmla="*/ 512807 w 541382"/>
                <a:gd name="connsiteY1" fmla="*/ 0 h 97155"/>
                <a:gd name="connsiteX2" fmla="*/ 541382 w 541382"/>
                <a:gd name="connsiteY2" fmla="*/ 93345 h 97155"/>
                <a:gd name="connsiteX3" fmla="*/ 0 w 541382"/>
                <a:gd name="connsiteY3" fmla="*/ 97155 h 97155"/>
                <a:gd name="connsiteX4" fmla="*/ 22860 w 541382"/>
                <a:gd name="connsiteY4" fmla="*/ 3810 h 97155"/>
                <a:gd name="connsiteX0" fmla="*/ 22860 w 541382"/>
                <a:gd name="connsiteY0" fmla="*/ 3810 h 97155"/>
                <a:gd name="connsiteX1" fmla="*/ 518522 w 541382"/>
                <a:gd name="connsiteY1" fmla="*/ 0 h 97155"/>
                <a:gd name="connsiteX2" fmla="*/ 541382 w 541382"/>
                <a:gd name="connsiteY2" fmla="*/ 93345 h 97155"/>
                <a:gd name="connsiteX3" fmla="*/ 0 w 541382"/>
                <a:gd name="connsiteY3" fmla="*/ 97155 h 97155"/>
                <a:gd name="connsiteX4" fmla="*/ 22860 w 541382"/>
                <a:gd name="connsiteY4" fmla="*/ 3810 h 97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1382" h="97155">
                  <a:moveTo>
                    <a:pt x="22860" y="3810"/>
                  </a:moveTo>
                  <a:lnTo>
                    <a:pt x="518522" y="0"/>
                  </a:lnTo>
                  <a:lnTo>
                    <a:pt x="541382" y="93345"/>
                  </a:lnTo>
                  <a:lnTo>
                    <a:pt x="0" y="97155"/>
                  </a:lnTo>
                  <a:lnTo>
                    <a:pt x="22860" y="381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9" name="Rectangle 258">
              <a:extLst>
                <a:ext uri="{FF2B5EF4-FFF2-40B4-BE49-F238E27FC236}">
                  <a16:creationId xmlns:a16="http://schemas.microsoft.com/office/drawing/2014/main" id="{F2D87494-7AD6-4FAA-B033-D7F98461DB00}"/>
                </a:ext>
              </a:extLst>
            </p:cNvPr>
            <p:cNvSpPr/>
            <p:nvPr/>
          </p:nvSpPr>
          <p:spPr>
            <a:xfrm>
              <a:off x="-181849" y="4296504"/>
              <a:ext cx="80028" cy="333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0" name="Rectangle: Rounded Corners 259">
              <a:extLst>
                <a:ext uri="{FF2B5EF4-FFF2-40B4-BE49-F238E27FC236}">
                  <a16:creationId xmlns:a16="http://schemas.microsoft.com/office/drawing/2014/main" id="{57EA0651-AFD4-4F3C-8CE5-4FB888340600}"/>
                </a:ext>
              </a:extLst>
            </p:cNvPr>
            <p:cNvSpPr/>
            <p:nvPr/>
          </p:nvSpPr>
          <p:spPr>
            <a:xfrm>
              <a:off x="32498" y="3647299"/>
              <a:ext cx="90638" cy="217792"/>
            </a:xfrm>
            <a:prstGeom prst="roundRect">
              <a:avLst>
                <a:gd name="adj" fmla="val 50000"/>
              </a:avLst>
            </a:prstGeom>
            <a:solidFill>
              <a:srgbClr val="FEB28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1" name="Freeform 379">
              <a:extLst>
                <a:ext uri="{FF2B5EF4-FFF2-40B4-BE49-F238E27FC236}">
                  <a16:creationId xmlns:a16="http://schemas.microsoft.com/office/drawing/2014/main" id="{05262AC1-7F40-4243-B4A4-05A11D0325D8}"/>
                </a:ext>
              </a:extLst>
            </p:cNvPr>
            <p:cNvSpPr>
              <a:spLocks/>
            </p:cNvSpPr>
            <p:nvPr/>
          </p:nvSpPr>
          <p:spPr bwMode="auto">
            <a:xfrm>
              <a:off x="-32229" y="3484193"/>
              <a:ext cx="221366" cy="239668"/>
            </a:xfrm>
            <a:custGeom>
              <a:avLst/>
              <a:gdLst>
                <a:gd name="T0" fmla="*/ 2 w 1232"/>
                <a:gd name="T1" fmla="*/ 525 h 1336"/>
                <a:gd name="T2" fmla="*/ 6 w 1232"/>
                <a:gd name="T3" fmla="*/ 532 h 1336"/>
                <a:gd name="T4" fmla="*/ 29 w 1232"/>
                <a:gd name="T5" fmla="*/ 582 h 1336"/>
                <a:gd name="T6" fmla="*/ 141 w 1232"/>
                <a:gd name="T7" fmla="*/ 707 h 1336"/>
                <a:gd name="T8" fmla="*/ 176 w 1232"/>
                <a:gd name="T9" fmla="*/ 823 h 1336"/>
                <a:gd name="T10" fmla="*/ 988 w 1232"/>
                <a:gd name="T11" fmla="*/ 970 h 1336"/>
                <a:gd name="T12" fmla="*/ 1072 w 1232"/>
                <a:gd name="T13" fmla="*/ 742 h 1336"/>
                <a:gd name="T14" fmla="*/ 1213 w 1232"/>
                <a:gd name="T15" fmla="*/ 563 h 1336"/>
                <a:gd name="T16" fmla="*/ 1224 w 1232"/>
                <a:gd name="T17" fmla="*/ 852 h 1336"/>
                <a:gd name="T18" fmla="*/ 1224 w 1232"/>
                <a:gd name="T19" fmla="*/ 511 h 1336"/>
                <a:gd name="T20" fmla="*/ 1128 w 1232"/>
                <a:gd name="T21" fmla="*/ 342 h 1336"/>
                <a:gd name="T22" fmla="*/ 1084 w 1232"/>
                <a:gd name="T23" fmla="*/ 433 h 1336"/>
                <a:gd name="T24" fmla="*/ 1048 w 1232"/>
                <a:gd name="T25" fmla="*/ 145 h 1336"/>
                <a:gd name="T26" fmla="*/ 604 w 1232"/>
                <a:gd name="T27" fmla="*/ 0 h 1336"/>
                <a:gd name="T28" fmla="*/ 439 w 1232"/>
                <a:gd name="T29" fmla="*/ 117 h 1336"/>
                <a:gd name="T30" fmla="*/ 191 w 1232"/>
                <a:gd name="T31" fmla="*/ 154 h 1336"/>
                <a:gd name="T32" fmla="*/ 153 w 1232"/>
                <a:gd name="T33" fmla="*/ 434 h 1336"/>
                <a:gd name="T34" fmla="*/ 106 w 1232"/>
                <a:gd name="T35" fmla="*/ 345 h 1336"/>
                <a:gd name="T36" fmla="*/ 2 w 1232"/>
                <a:gd name="T37" fmla="*/ 525 h 1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32" h="1336">
                  <a:moveTo>
                    <a:pt x="2" y="525"/>
                  </a:moveTo>
                  <a:cubicBezTo>
                    <a:pt x="3" y="527"/>
                    <a:pt x="5" y="528"/>
                    <a:pt x="6" y="532"/>
                  </a:cubicBezTo>
                  <a:lnTo>
                    <a:pt x="29" y="582"/>
                  </a:lnTo>
                  <a:cubicBezTo>
                    <a:pt x="67" y="662"/>
                    <a:pt x="104" y="675"/>
                    <a:pt x="141" y="707"/>
                  </a:cubicBezTo>
                  <a:cubicBezTo>
                    <a:pt x="166" y="729"/>
                    <a:pt x="164" y="784"/>
                    <a:pt x="176" y="823"/>
                  </a:cubicBezTo>
                  <a:cubicBezTo>
                    <a:pt x="303" y="1273"/>
                    <a:pt x="778" y="1336"/>
                    <a:pt x="988" y="970"/>
                  </a:cubicBezTo>
                  <a:cubicBezTo>
                    <a:pt x="1039" y="882"/>
                    <a:pt x="1043" y="849"/>
                    <a:pt x="1072" y="742"/>
                  </a:cubicBezTo>
                  <a:cubicBezTo>
                    <a:pt x="1093" y="666"/>
                    <a:pt x="1108" y="758"/>
                    <a:pt x="1213" y="563"/>
                  </a:cubicBezTo>
                  <a:cubicBezTo>
                    <a:pt x="1213" y="617"/>
                    <a:pt x="1210" y="820"/>
                    <a:pt x="1224" y="852"/>
                  </a:cubicBezTo>
                  <a:lnTo>
                    <a:pt x="1224" y="511"/>
                  </a:lnTo>
                  <a:cubicBezTo>
                    <a:pt x="1232" y="416"/>
                    <a:pt x="1213" y="356"/>
                    <a:pt x="1128" y="342"/>
                  </a:cubicBezTo>
                  <a:cubicBezTo>
                    <a:pt x="1120" y="375"/>
                    <a:pt x="1108" y="411"/>
                    <a:pt x="1084" y="433"/>
                  </a:cubicBezTo>
                  <a:cubicBezTo>
                    <a:pt x="1099" y="199"/>
                    <a:pt x="1077" y="276"/>
                    <a:pt x="1048" y="145"/>
                  </a:cubicBezTo>
                  <a:cubicBezTo>
                    <a:pt x="776" y="193"/>
                    <a:pt x="744" y="89"/>
                    <a:pt x="604" y="0"/>
                  </a:cubicBezTo>
                  <a:cubicBezTo>
                    <a:pt x="573" y="33"/>
                    <a:pt x="495" y="87"/>
                    <a:pt x="439" y="117"/>
                  </a:cubicBezTo>
                  <a:cubicBezTo>
                    <a:pt x="355" y="161"/>
                    <a:pt x="293" y="167"/>
                    <a:pt x="191" y="154"/>
                  </a:cubicBezTo>
                  <a:cubicBezTo>
                    <a:pt x="138" y="226"/>
                    <a:pt x="148" y="338"/>
                    <a:pt x="153" y="434"/>
                  </a:cubicBezTo>
                  <a:cubicBezTo>
                    <a:pt x="120" y="403"/>
                    <a:pt x="125" y="384"/>
                    <a:pt x="106" y="345"/>
                  </a:cubicBezTo>
                  <a:cubicBezTo>
                    <a:pt x="1" y="366"/>
                    <a:pt x="0" y="457"/>
                    <a:pt x="2" y="525"/>
                  </a:cubicBezTo>
                  <a:close/>
                </a:path>
              </a:pathLst>
            </a:custGeom>
            <a:solidFill>
              <a:srgbClr val="FEB2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62" name="Freeform 388">
              <a:extLst>
                <a:ext uri="{FF2B5EF4-FFF2-40B4-BE49-F238E27FC236}">
                  <a16:creationId xmlns:a16="http://schemas.microsoft.com/office/drawing/2014/main" id="{DB5A6C1D-B1E4-4C11-BFE4-F63B272D2A5A}"/>
                </a:ext>
              </a:extLst>
            </p:cNvPr>
            <p:cNvSpPr>
              <a:spLocks/>
            </p:cNvSpPr>
            <p:nvPr/>
          </p:nvSpPr>
          <p:spPr bwMode="auto">
            <a:xfrm>
              <a:off x="-41815" y="3383968"/>
              <a:ext cx="236182" cy="244025"/>
            </a:xfrm>
            <a:custGeom>
              <a:avLst/>
              <a:gdLst>
                <a:gd name="T0" fmla="*/ 48 w 1315"/>
                <a:gd name="T1" fmla="*/ 1357 h 1357"/>
                <a:gd name="T2" fmla="*/ 56 w 1315"/>
                <a:gd name="T3" fmla="*/ 1079 h 1357"/>
                <a:gd name="T4" fmla="*/ 160 w 1315"/>
                <a:gd name="T5" fmla="*/ 899 h 1357"/>
                <a:gd name="T6" fmla="*/ 207 w 1315"/>
                <a:gd name="T7" fmla="*/ 988 h 1357"/>
                <a:gd name="T8" fmla="*/ 245 w 1315"/>
                <a:gd name="T9" fmla="*/ 708 h 1357"/>
                <a:gd name="T10" fmla="*/ 493 w 1315"/>
                <a:gd name="T11" fmla="*/ 671 h 1357"/>
                <a:gd name="T12" fmla="*/ 658 w 1315"/>
                <a:gd name="T13" fmla="*/ 554 h 1357"/>
                <a:gd name="T14" fmla="*/ 1102 w 1315"/>
                <a:gd name="T15" fmla="*/ 699 h 1357"/>
                <a:gd name="T16" fmla="*/ 1138 w 1315"/>
                <a:gd name="T17" fmla="*/ 987 h 1357"/>
                <a:gd name="T18" fmla="*/ 1182 w 1315"/>
                <a:gd name="T19" fmla="*/ 896 h 1357"/>
                <a:gd name="T20" fmla="*/ 1278 w 1315"/>
                <a:gd name="T21" fmla="*/ 1065 h 1357"/>
                <a:gd name="T22" fmla="*/ 1295 w 1315"/>
                <a:gd name="T23" fmla="*/ 736 h 1357"/>
                <a:gd name="T24" fmla="*/ 1274 w 1315"/>
                <a:gd name="T25" fmla="*/ 410 h 1357"/>
                <a:gd name="T26" fmla="*/ 897 w 1315"/>
                <a:gd name="T27" fmla="*/ 114 h 1357"/>
                <a:gd name="T28" fmla="*/ 703 w 1315"/>
                <a:gd name="T29" fmla="*/ 23 h 1357"/>
                <a:gd name="T30" fmla="*/ 104 w 1315"/>
                <a:gd name="T31" fmla="*/ 290 h 1357"/>
                <a:gd name="T32" fmla="*/ 46 w 1315"/>
                <a:gd name="T33" fmla="*/ 787 h 1357"/>
                <a:gd name="T34" fmla="*/ 48 w 1315"/>
                <a:gd name="T35" fmla="*/ 1357 h 1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15" h="1357">
                  <a:moveTo>
                    <a:pt x="48" y="1357"/>
                  </a:moveTo>
                  <a:cubicBezTo>
                    <a:pt x="64" y="1332"/>
                    <a:pt x="59" y="1125"/>
                    <a:pt x="56" y="1079"/>
                  </a:cubicBezTo>
                  <a:cubicBezTo>
                    <a:pt x="54" y="1011"/>
                    <a:pt x="55" y="920"/>
                    <a:pt x="160" y="899"/>
                  </a:cubicBezTo>
                  <a:cubicBezTo>
                    <a:pt x="179" y="938"/>
                    <a:pt x="174" y="957"/>
                    <a:pt x="207" y="988"/>
                  </a:cubicBezTo>
                  <a:cubicBezTo>
                    <a:pt x="202" y="892"/>
                    <a:pt x="192" y="780"/>
                    <a:pt x="245" y="708"/>
                  </a:cubicBezTo>
                  <a:cubicBezTo>
                    <a:pt x="347" y="721"/>
                    <a:pt x="409" y="715"/>
                    <a:pt x="493" y="671"/>
                  </a:cubicBezTo>
                  <a:cubicBezTo>
                    <a:pt x="549" y="641"/>
                    <a:pt x="627" y="587"/>
                    <a:pt x="658" y="554"/>
                  </a:cubicBezTo>
                  <a:cubicBezTo>
                    <a:pt x="798" y="643"/>
                    <a:pt x="830" y="747"/>
                    <a:pt x="1102" y="699"/>
                  </a:cubicBezTo>
                  <a:cubicBezTo>
                    <a:pt x="1131" y="830"/>
                    <a:pt x="1153" y="753"/>
                    <a:pt x="1138" y="987"/>
                  </a:cubicBezTo>
                  <a:cubicBezTo>
                    <a:pt x="1162" y="965"/>
                    <a:pt x="1174" y="929"/>
                    <a:pt x="1182" y="896"/>
                  </a:cubicBezTo>
                  <a:cubicBezTo>
                    <a:pt x="1267" y="910"/>
                    <a:pt x="1286" y="970"/>
                    <a:pt x="1278" y="1065"/>
                  </a:cubicBezTo>
                  <a:cubicBezTo>
                    <a:pt x="1294" y="1034"/>
                    <a:pt x="1294" y="794"/>
                    <a:pt x="1295" y="736"/>
                  </a:cubicBezTo>
                  <a:cubicBezTo>
                    <a:pt x="1299" y="607"/>
                    <a:pt x="1315" y="530"/>
                    <a:pt x="1274" y="410"/>
                  </a:cubicBezTo>
                  <a:cubicBezTo>
                    <a:pt x="1217" y="241"/>
                    <a:pt x="1096" y="69"/>
                    <a:pt x="897" y="114"/>
                  </a:cubicBezTo>
                  <a:cubicBezTo>
                    <a:pt x="844" y="59"/>
                    <a:pt x="828" y="36"/>
                    <a:pt x="703" y="23"/>
                  </a:cubicBezTo>
                  <a:cubicBezTo>
                    <a:pt x="476" y="0"/>
                    <a:pt x="217" y="109"/>
                    <a:pt x="104" y="290"/>
                  </a:cubicBezTo>
                  <a:cubicBezTo>
                    <a:pt x="0" y="457"/>
                    <a:pt x="37" y="586"/>
                    <a:pt x="46" y="787"/>
                  </a:cubicBezTo>
                  <a:cubicBezTo>
                    <a:pt x="56" y="977"/>
                    <a:pt x="40" y="1172"/>
                    <a:pt x="48" y="1357"/>
                  </a:cubicBezTo>
                  <a:close/>
                </a:path>
              </a:pathLst>
            </a:custGeom>
            <a:solidFill>
              <a:schemeClr val="tx2">
                <a:lumMod val="85000"/>
                <a:lumOff val="1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nvGrpSpPr>
            <p:cNvPr id="263" name="Group 262">
              <a:extLst>
                <a:ext uri="{FF2B5EF4-FFF2-40B4-BE49-F238E27FC236}">
                  <a16:creationId xmlns:a16="http://schemas.microsoft.com/office/drawing/2014/main" id="{C084E8A0-6529-47B2-A354-0FD442118ED8}"/>
                </a:ext>
              </a:extLst>
            </p:cNvPr>
            <p:cNvGrpSpPr/>
            <p:nvPr/>
          </p:nvGrpSpPr>
          <p:grpSpPr>
            <a:xfrm>
              <a:off x="8646" y="3542933"/>
              <a:ext cx="137701" cy="119398"/>
              <a:chOff x="10480676" y="2295526"/>
              <a:chExt cx="250826" cy="217488"/>
            </a:xfrm>
          </p:grpSpPr>
          <p:sp>
            <p:nvSpPr>
              <p:cNvPr id="269" name="Freeform 302">
                <a:extLst>
                  <a:ext uri="{FF2B5EF4-FFF2-40B4-BE49-F238E27FC236}">
                    <a16:creationId xmlns:a16="http://schemas.microsoft.com/office/drawing/2014/main" id="{FE3453AF-E763-4AF7-BA58-B8F5E3094EF0}"/>
                  </a:ext>
                </a:extLst>
              </p:cNvPr>
              <p:cNvSpPr>
                <a:spLocks/>
              </p:cNvSpPr>
              <p:nvPr/>
            </p:nvSpPr>
            <p:spPr bwMode="auto">
              <a:xfrm>
                <a:off x="10531476" y="2473326"/>
                <a:ext cx="131763" cy="39688"/>
              </a:xfrm>
              <a:custGeom>
                <a:avLst/>
                <a:gdLst>
                  <a:gd name="T0" fmla="*/ 35 w 404"/>
                  <a:gd name="T1" fmla="*/ 13 h 121"/>
                  <a:gd name="T2" fmla="*/ 45 w 404"/>
                  <a:gd name="T3" fmla="*/ 62 h 121"/>
                  <a:gd name="T4" fmla="*/ 92 w 404"/>
                  <a:gd name="T5" fmla="*/ 91 h 121"/>
                  <a:gd name="T6" fmla="*/ 207 w 404"/>
                  <a:gd name="T7" fmla="*/ 119 h 121"/>
                  <a:gd name="T8" fmla="*/ 389 w 404"/>
                  <a:gd name="T9" fmla="*/ 16 h 121"/>
                  <a:gd name="T10" fmla="*/ 374 w 404"/>
                  <a:gd name="T11" fmla="*/ 6 h 121"/>
                  <a:gd name="T12" fmla="*/ 225 w 404"/>
                  <a:gd name="T13" fmla="*/ 70 h 121"/>
                  <a:gd name="T14" fmla="*/ 35 w 404"/>
                  <a:gd name="T15" fmla="*/ 13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4" h="121">
                    <a:moveTo>
                      <a:pt x="35" y="13"/>
                    </a:moveTo>
                    <a:cubicBezTo>
                      <a:pt x="35" y="13"/>
                      <a:pt x="0" y="27"/>
                      <a:pt x="45" y="62"/>
                    </a:cubicBezTo>
                    <a:cubicBezTo>
                      <a:pt x="57" y="71"/>
                      <a:pt x="77" y="83"/>
                      <a:pt x="92" y="91"/>
                    </a:cubicBezTo>
                    <a:cubicBezTo>
                      <a:pt x="124" y="107"/>
                      <a:pt x="167" y="117"/>
                      <a:pt x="207" y="119"/>
                    </a:cubicBezTo>
                    <a:cubicBezTo>
                      <a:pt x="281" y="121"/>
                      <a:pt x="403" y="73"/>
                      <a:pt x="389" y="16"/>
                    </a:cubicBezTo>
                    <a:cubicBezTo>
                      <a:pt x="376" y="6"/>
                      <a:pt x="404" y="11"/>
                      <a:pt x="374" y="6"/>
                    </a:cubicBezTo>
                    <a:cubicBezTo>
                      <a:pt x="339" y="0"/>
                      <a:pt x="321" y="64"/>
                      <a:pt x="225" y="70"/>
                    </a:cubicBezTo>
                    <a:cubicBezTo>
                      <a:pt x="131" y="75"/>
                      <a:pt x="77" y="6"/>
                      <a:pt x="35" y="13"/>
                    </a:cubicBezTo>
                    <a:close/>
                  </a:path>
                </a:pathLst>
              </a:custGeom>
              <a:solidFill>
                <a:srgbClr val="F054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70" name="Freeform 316">
                <a:extLst>
                  <a:ext uri="{FF2B5EF4-FFF2-40B4-BE49-F238E27FC236}">
                    <a16:creationId xmlns:a16="http://schemas.microsoft.com/office/drawing/2014/main" id="{FA9B409A-5074-4193-A4F3-34CFB06F6F18}"/>
                  </a:ext>
                </a:extLst>
              </p:cNvPr>
              <p:cNvSpPr>
                <a:spLocks/>
              </p:cNvSpPr>
              <p:nvPr/>
            </p:nvSpPr>
            <p:spPr bwMode="auto">
              <a:xfrm>
                <a:off x="10675939" y="2373314"/>
                <a:ext cx="53975" cy="55563"/>
              </a:xfrm>
              <a:custGeom>
                <a:avLst/>
                <a:gdLst>
                  <a:gd name="T0" fmla="*/ 4 w 165"/>
                  <a:gd name="T1" fmla="*/ 59 h 167"/>
                  <a:gd name="T2" fmla="*/ 0 w 165"/>
                  <a:gd name="T3" fmla="*/ 107 h 167"/>
                  <a:gd name="T4" fmla="*/ 156 w 165"/>
                  <a:gd name="T5" fmla="*/ 107 h 167"/>
                  <a:gd name="T6" fmla="*/ 4 w 165"/>
                  <a:gd name="T7" fmla="*/ 59 h 167"/>
                </a:gdLst>
                <a:ahLst/>
                <a:cxnLst>
                  <a:cxn ang="0">
                    <a:pos x="T0" y="T1"/>
                  </a:cxn>
                  <a:cxn ang="0">
                    <a:pos x="T2" y="T3"/>
                  </a:cxn>
                  <a:cxn ang="0">
                    <a:pos x="T4" y="T5"/>
                  </a:cxn>
                  <a:cxn ang="0">
                    <a:pos x="T6" y="T7"/>
                  </a:cxn>
                </a:cxnLst>
                <a:rect l="0" t="0" r="r" b="b"/>
                <a:pathLst>
                  <a:path w="165" h="167">
                    <a:moveTo>
                      <a:pt x="4" y="59"/>
                    </a:moveTo>
                    <a:lnTo>
                      <a:pt x="0" y="107"/>
                    </a:lnTo>
                    <a:cubicBezTo>
                      <a:pt x="50" y="135"/>
                      <a:pt x="70" y="167"/>
                      <a:pt x="156" y="107"/>
                    </a:cubicBezTo>
                    <a:cubicBezTo>
                      <a:pt x="165" y="0"/>
                      <a:pt x="41" y="18"/>
                      <a:pt x="4" y="59"/>
                    </a:cubicBezTo>
                    <a:close/>
                  </a:path>
                </a:pathLst>
              </a:custGeom>
              <a:solidFill>
                <a:srgbClr val="F48D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71" name="Freeform 317">
                <a:extLst>
                  <a:ext uri="{FF2B5EF4-FFF2-40B4-BE49-F238E27FC236}">
                    <a16:creationId xmlns:a16="http://schemas.microsoft.com/office/drawing/2014/main" id="{9D927292-E0AF-4C8B-BF24-0EB1CBC35B15}"/>
                  </a:ext>
                </a:extLst>
              </p:cNvPr>
              <p:cNvSpPr>
                <a:spLocks/>
              </p:cNvSpPr>
              <p:nvPr/>
            </p:nvSpPr>
            <p:spPr bwMode="auto">
              <a:xfrm>
                <a:off x="10480676" y="2376489"/>
                <a:ext cx="50800" cy="47625"/>
              </a:xfrm>
              <a:custGeom>
                <a:avLst/>
                <a:gdLst>
                  <a:gd name="T0" fmla="*/ 0 w 156"/>
                  <a:gd name="T1" fmla="*/ 56 h 144"/>
                  <a:gd name="T2" fmla="*/ 6 w 156"/>
                  <a:gd name="T3" fmla="*/ 106 h 144"/>
                  <a:gd name="T4" fmla="*/ 156 w 156"/>
                  <a:gd name="T5" fmla="*/ 62 h 144"/>
                  <a:gd name="T6" fmla="*/ 0 w 156"/>
                  <a:gd name="T7" fmla="*/ 56 h 144"/>
                </a:gdLst>
                <a:ahLst/>
                <a:cxnLst>
                  <a:cxn ang="0">
                    <a:pos x="T0" y="T1"/>
                  </a:cxn>
                  <a:cxn ang="0">
                    <a:pos x="T2" y="T3"/>
                  </a:cxn>
                  <a:cxn ang="0">
                    <a:pos x="T4" y="T5"/>
                  </a:cxn>
                  <a:cxn ang="0">
                    <a:pos x="T6" y="T7"/>
                  </a:cxn>
                </a:cxnLst>
                <a:rect l="0" t="0" r="r" b="b"/>
                <a:pathLst>
                  <a:path w="156" h="144">
                    <a:moveTo>
                      <a:pt x="0" y="56"/>
                    </a:moveTo>
                    <a:lnTo>
                      <a:pt x="6" y="106"/>
                    </a:lnTo>
                    <a:cubicBezTo>
                      <a:pt x="59" y="135"/>
                      <a:pt x="156" y="144"/>
                      <a:pt x="156" y="62"/>
                    </a:cubicBezTo>
                    <a:cubicBezTo>
                      <a:pt x="115" y="0"/>
                      <a:pt x="47" y="8"/>
                      <a:pt x="0" y="56"/>
                    </a:cubicBezTo>
                    <a:close/>
                  </a:path>
                </a:pathLst>
              </a:custGeom>
              <a:solidFill>
                <a:srgbClr val="F48D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72" name="Freeform 319">
                <a:extLst>
                  <a:ext uri="{FF2B5EF4-FFF2-40B4-BE49-F238E27FC236}">
                    <a16:creationId xmlns:a16="http://schemas.microsoft.com/office/drawing/2014/main" id="{CB798083-C456-4E4F-9519-D99742BE1927}"/>
                  </a:ext>
                </a:extLst>
              </p:cNvPr>
              <p:cNvSpPr>
                <a:spLocks/>
              </p:cNvSpPr>
              <p:nvPr/>
            </p:nvSpPr>
            <p:spPr bwMode="auto">
              <a:xfrm>
                <a:off x="10637839" y="2295526"/>
                <a:ext cx="93663" cy="30163"/>
              </a:xfrm>
              <a:custGeom>
                <a:avLst/>
                <a:gdLst>
                  <a:gd name="T0" fmla="*/ 15 w 289"/>
                  <a:gd name="T1" fmla="*/ 65 h 89"/>
                  <a:gd name="T2" fmla="*/ 138 w 289"/>
                  <a:gd name="T3" fmla="*/ 61 h 89"/>
                  <a:gd name="T4" fmla="*/ 251 w 289"/>
                  <a:gd name="T5" fmla="*/ 82 h 89"/>
                  <a:gd name="T6" fmla="*/ 155 w 289"/>
                  <a:gd name="T7" fmla="*/ 12 h 89"/>
                  <a:gd name="T8" fmla="*/ 15 w 289"/>
                  <a:gd name="T9" fmla="*/ 65 h 89"/>
                </a:gdLst>
                <a:ahLst/>
                <a:cxnLst>
                  <a:cxn ang="0">
                    <a:pos x="T0" y="T1"/>
                  </a:cxn>
                  <a:cxn ang="0">
                    <a:pos x="T2" y="T3"/>
                  </a:cxn>
                  <a:cxn ang="0">
                    <a:pos x="T4" y="T5"/>
                  </a:cxn>
                  <a:cxn ang="0">
                    <a:pos x="T6" y="T7"/>
                  </a:cxn>
                  <a:cxn ang="0">
                    <a:pos x="T8" y="T9"/>
                  </a:cxn>
                </a:cxnLst>
                <a:rect l="0" t="0" r="r" b="b"/>
                <a:pathLst>
                  <a:path w="289" h="89">
                    <a:moveTo>
                      <a:pt x="15" y="65"/>
                    </a:moveTo>
                    <a:cubicBezTo>
                      <a:pt x="52" y="79"/>
                      <a:pt x="96" y="57"/>
                      <a:pt x="138" y="61"/>
                    </a:cubicBezTo>
                    <a:cubicBezTo>
                      <a:pt x="184" y="65"/>
                      <a:pt x="215" y="89"/>
                      <a:pt x="251" y="82"/>
                    </a:cubicBezTo>
                    <a:cubicBezTo>
                      <a:pt x="289" y="29"/>
                      <a:pt x="200" y="18"/>
                      <a:pt x="155" y="12"/>
                    </a:cubicBezTo>
                    <a:cubicBezTo>
                      <a:pt x="109" y="6"/>
                      <a:pt x="0" y="0"/>
                      <a:pt x="15" y="65"/>
                    </a:cubicBezTo>
                    <a:close/>
                  </a:path>
                </a:pathLst>
              </a:custGeom>
              <a:solidFill>
                <a:srgbClr val="C77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73" name="Freeform 321">
                <a:extLst>
                  <a:ext uri="{FF2B5EF4-FFF2-40B4-BE49-F238E27FC236}">
                    <a16:creationId xmlns:a16="http://schemas.microsoft.com/office/drawing/2014/main" id="{80488A45-39FE-4175-B7FA-48CD8F75AE39}"/>
                  </a:ext>
                </a:extLst>
              </p:cNvPr>
              <p:cNvSpPr>
                <a:spLocks/>
              </p:cNvSpPr>
              <p:nvPr/>
            </p:nvSpPr>
            <p:spPr bwMode="auto">
              <a:xfrm>
                <a:off x="10480676" y="2295526"/>
                <a:ext cx="95250" cy="31750"/>
              </a:xfrm>
              <a:custGeom>
                <a:avLst/>
                <a:gdLst>
                  <a:gd name="T0" fmla="*/ 33 w 290"/>
                  <a:gd name="T1" fmla="*/ 78 h 98"/>
                  <a:gd name="T2" fmla="*/ 209 w 290"/>
                  <a:gd name="T3" fmla="*/ 63 h 98"/>
                  <a:gd name="T4" fmla="*/ 253 w 290"/>
                  <a:gd name="T5" fmla="*/ 72 h 98"/>
                  <a:gd name="T6" fmla="*/ 275 w 290"/>
                  <a:gd name="T7" fmla="*/ 65 h 98"/>
                  <a:gd name="T8" fmla="*/ 279 w 290"/>
                  <a:gd name="T9" fmla="*/ 33 h 98"/>
                  <a:gd name="T10" fmla="*/ 33 w 290"/>
                  <a:gd name="T11" fmla="*/ 78 h 98"/>
                </a:gdLst>
                <a:ahLst/>
                <a:cxnLst>
                  <a:cxn ang="0">
                    <a:pos x="T0" y="T1"/>
                  </a:cxn>
                  <a:cxn ang="0">
                    <a:pos x="T2" y="T3"/>
                  </a:cxn>
                  <a:cxn ang="0">
                    <a:pos x="T4" y="T5"/>
                  </a:cxn>
                  <a:cxn ang="0">
                    <a:pos x="T6" y="T7"/>
                  </a:cxn>
                  <a:cxn ang="0">
                    <a:pos x="T8" y="T9"/>
                  </a:cxn>
                  <a:cxn ang="0">
                    <a:pos x="T10" y="T11"/>
                  </a:cxn>
                </a:cxnLst>
                <a:rect l="0" t="0" r="r" b="b"/>
                <a:pathLst>
                  <a:path w="290" h="98">
                    <a:moveTo>
                      <a:pt x="33" y="78"/>
                    </a:moveTo>
                    <a:cubicBezTo>
                      <a:pt x="75" y="98"/>
                      <a:pt x="123" y="48"/>
                      <a:pt x="209" y="63"/>
                    </a:cubicBezTo>
                    <a:cubicBezTo>
                      <a:pt x="234" y="67"/>
                      <a:pt x="233" y="73"/>
                      <a:pt x="253" y="72"/>
                    </a:cubicBezTo>
                    <a:cubicBezTo>
                      <a:pt x="290" y="70"/>
                      <a:pt x="263" y="71"/>
                      <a:pt x="275" y="65"/>
                    </a:cubicBezTo>
                    <a:lnTo>
                      <a:pt x="279" y="33"/>
                    </a:lnTo>
                    <a:cubicBezTo>
                      <a:pt x="221" y="2"/>
                      <a:pt x="0" y="0"/>
                      <a:pt x="33" y="78"/>
                    </a:cubicBezTo>
                    <a:close/>
                  </a:path>
                </a:pathLst>
              </a:custGeom>
              <a:solidFill>
                <a:srgbClr val="C77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74" name="Freeform 337">
                <a:extLst>
                  <a:ext uri="{FF2B5EF4-FFF2-40B4-BE49-F238E27FC236}">
                    <a16:creationId xmlns:a16="http://schemas.microsoft.com/office/drawing/2014/main" id="{6459D65F-2DFE-4D83-ABF1-8C426196F310}"/>
                  </a:ext>
                </a:extLst>
              </p:cNvPr>
              <p:cNvSpPr>
                <a:spLocks/>
              </p:cNvSpPr>
              <p:nvPr/>
            </p:nvSpPr>
            <p:spPr bwMode="auto">
              <a:xfrm>
                <a:off x="10666414" y="2325689"/>
                <a:ext cx="34925" cy="34925"/>
              </a:xfrm>
              <a:custGeom>
                <a:avLst/>
                <a:gdLst>
                  <a:gd name="T0" fmla="*/ 0 w 103"/>
                  <a:gd name="T1" fmla="*/ 80 h 111"/>
                  <a:gd name="T2" fmla="*/ 39 w 103"/>
                  <a:gd name="T3" fmla="*/ 111 h 111"/>
                  <a:gd name="T4" fmla="*/ 73 w 103"/>
                  <a:gd name="T5" fmla="*/ 31 h 111"/>
                  <a:gd name="T6" fmla="*/ 0 w 103"/>
                  <a:gd name="T7" fmla="*/ 80 h 111"/>
                </a:gdLst>
                <a:ahLst/>
                <a:cxnLst>
                  <a:cxn ang="0">
                    <a:pos x="T0" y="T1"/>
                  </a:cxn>
                  <a:cxn ang="0">
                    <a:pos x="T2" y="T3"/>
                  </a:cxn>
                  <a:cxn ang="0">
                    <a:pos x="T4" y="T5"/>
                  </a:cxn>
                  <a:cxn ang="0">
                    <a:pos x="T6" y="T7"/>
                  </a:cxn>
                </a:cxnLst>
                <a:rect l="0" t="0" r="r" b="b"/>
                <a:pathLst>
                  <a:path w="103" h="111">
                    <a:moveTo>
                      <a:pt x="0" y="80"/>
                    </a:moveTo>
                    <a:cubicBezTo>
                      <a:pt x="13" y="97"/>
                      <a:pt x="17" y="102"/>
                      <a:pt x="39" y="111"/>
                    </a:cubicBezTo>
                    <a:cubicBezTo>
                      <a:pt x="90" y="102"/>
                      <a:pt x="103" y="54"/>
                      <a:pt x="73" y="31"/>
                    </a:cubicBezTo>
                    <a:cubicBezTo>
                      <a:pt x="34" y="0"/>
                      <a:pt x="0" y="32"/>
                      <a:pt x="0" y="80"/>
                    </a:cubicBezTo>
                    <a:close/>
                  </a:path>
                </a:pathLst>
              </a:custGeom>
              <a:solidFill>
                <a:srgbClr val="2626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75" name="Freeform 338">
                <a:extLst>
                  <a:ext uri="{FF2B5EF4-FFF2-40B4-BE49-F238E27FC236}">
                    <a16:creationId xmlns:a16="http://schemas.microsoft.com/office/drawing/2014/main" id="{463CC5D1-3255-457E-9E00-87E0DBBB2884}"/>
                  </a:ext>
                </a:extLst>
              </p:cNvPr>
              <p:cNvSpPr>
                <a:spLocks/>
              </p:cNvSpPr>
              <p:nvPr/>
            </p:nvSpPr>
            <p:spPr bwMode="auto">
              <a:xfrm>
                <a:off x="10574339" y="2424114"/>
                <a:ext cx="60325" cy="26988"/>
              </a:xfrm>
              <a:custGeom>
                <a:avLst/>
                <a:gdLst>
                  <a:gd name="T0" fmla="*/ 172 w 183"/>
                  <a:gd name="T1" fmla="*/ 8 h 84"/>
                  <a:gd name="T2" fmla="*/ 156 w 183"/>
                  <a:gd name="T3" fmla="*/ 4 h 84"/>
                  <a:gd name="T4" fmla="*/ 93 w 183"/>
                  <a:gd name="T5" fmla="*/ 27 h 84"/>
                  <a:gd name="T6" fmla="*/ 1 w 183"/>
                  <a:gd name="T7" fmla="*/ 1 h 84"/>
                  <a:gd name="T8" fmla="*/ 24 w 183"/>
                  <a:gd name="T9" fmla="*/ 45 h 84"/>
                  <a:gd name="T10" fmla="*/ 172 w 183"/>
                  <a:gd name="T11" fmla="*/ 8 h 84"/>
                </a:gdLst>
                <a:ahLst/>
                <a:cxnLst>
                  <a:cxn ang="0">
                    <a:pos x="T0" y="T1"/>
                  </a:cxn>
                  <a:cxn ang="0">
                    <a:pos x="T2" y="T3"/>
                  </a:cxn>
                  <a:cxn ang="0">
                    <a:pos x="T4" y="T5"/>
                  </a:cxn>
                  <a:cxn ang="0">
                    <a:pos x="T6" y="T7"/>
                  </a:cxn>
                  <a:cxn ang="0">
                    <a:pos x="T8" y="T9"/>
                  </a:cxn>
                  <a:cxn ang="0">
                    <a:pos x="T10" y="T11"/>
                  </a:cxn>
                </a:cxnLst>
                <a:rect l="0" t="0" r="r" b="b"/>
                <a:pathLst>
                  <a:path w="183" h="84">
                    <a:moveTo>
                      <a:pt x="172" y="8"/>
                    </a:moveTo>
                    <a:cubicBezTo>
                      <a:pt x="164" y="4"/>
                      <a:pt x="172" y="0"/>
                      <a:pt x="156" y="4"/>
                    </a:cubicBezTo>
                    <a:cubicBezTo>
                      <a:pt x="140" y="7"/>
                      <a:pt x="123" y="25"/>
                      <a:pt x="93" y="27"/>
                    </a:cubicBezTo>
                    <a:cubicBezTo>
                      <a:pt x="36" y="31"/>
                      <a:pt x="47" y="1"/>
                      <a:pt x="1" y="1"/>
                    </a:cubicBezTo>
                    <a:cubicBezTo>
                      <a:pt x="0" y="33"/>
                      <a:pt x="1" y="33"/>
                      <a:pt x="24" y="45"/>
                    </a:cubicBezTo>
                    <a:cubicBezTo>
                      <a:pt x="99" y="84"/>
                      <a:pt x="183" y="44"/>
                      <a:pt x="172" y="8"/>
                    </a:cubicBezTo>
                    <a:close/>
                  </a:path>
                </a:pathLst>
              </a:custGeom>
              <a:solidFill>
                <a:srgbClr val="F48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76" name="Freeform 340">
                <a:extLst>
                  <a:ext uri="{FF2B5EF4-FFF2-40B4-BE49-F238E27FC236}">
                    <a16:creationId xmlns:a16="http://schemas.microsoft.com/office/drawing/2014/main" id="{CFD295A1-57B6-4632-9E46-6C3DAE56F6AD}"/>
                  </a:ext>
                </a:extLst>
              </p:cNvPr>
              <p:cNvSpPr>
                <a:spLocks/>
              </p:cNvSpPr>
              <p:nvPr/>
            </p:nvSpPr>
            <p:spPr bwMode="auto">
              <a:xfrm>
                <a:off x="10523539" y="2324101"/>
                <a:ext cx="26988" cy="36513"/>
              </a:xfrm>
              <a:custGeom>
                <a:avLst/>
                <a:gdLst>
                  <a:gd name="T0" fmla="*/ 0 w 87"/>
                  <a:gd name="T1" fmla="*/ 83 h 114"/>
                  <a:gd name="T2" fmla="*/ 47 w 87"/>
                  <a:gd name="T3" fmla="*/ 114 h 114"/>
                  <a:gd name="T4" fmla="*/ 86 w 87"/>
                  <a:gd name="T5" fmla="*/ 83 h 114"/>
                  <a:gd name="T6" fmla="*/ 0 w 87"/>
                  <a:gd name="T7" fmla="*/ 83 h 114"/>
                </a:gdLst>
                <a:ahLst/>
                <a:cxnLst>
                  <a:cxn ang="0">
                    <a:pos x="T0" y="T1"/>
                  </a:cxn>
                  <a:cxn ang="0">
                    <a:pos x="T2" y="T3"/>
                  </a:cxn>
                  <a:cxn ang="0">
                    <a:pos x="T4" y="T5"/>
                  </a:cxn>
                  <a:cxn ang="0">
                    <a:pos x="T6" y="T7"/>
                  </a:cxn>
                </a:cxnLst>
                <a:rect l="0" t="0" r="r" b="b"/>
                <a:pathLst>
                  <a:path w="87" h="114">
                    <a:moveTo>
                      <a:pt x="0" y="83"/>
                    </a:moveTo>
                    <a:cubicBezTo>
                      <a:pt x="14" y="103"/>
                      <a:pt x="19" y="109"/>
                      <a:pt x="47" y="114"/>
                    </a:cubicBezTo>
                    <a:cubicBezTo>
                      <a:pt x="70" y="105"/>
                      <a:pt x="74" y="101"/>
                      <a:pt x="86" y="83"/>
                    </a:cubicBezTo>
                    <a:cubicBezTo>
                      <a:pt x="87" y="3"/>
                      <a:pt x="0" y="0"/>
                      <a:pt x="0" y="83"/>
                    </a:cubicBezTo>
                    <a:close/>
                  </a:path>
                </a:pathLst>
              </a:custGeom>
              <a:solidFill>
                <a:srgbClr val="2626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sp>
          <p:nvSpPr>
            <p:cNvPr id="264" name="Freeform 359">
              <a:extLst>
                <a:ext uri="{FF2B5EF4-FFF2-40B4-BE49-F238E27FC236}">
                  <a16:creationId xmlns:a16="http://schemas.microsoft.com/office/drawing/2014/main" id="{5C4A1BE8-BF8C-4615-9D1C-4BC69776FE38}"/>
                </a:ext>
              </a:extLst>
            </p:cNvPr>
            <p:cNvSpPr>
              <a:spLocks/>
            </p:cNvSpPr>
            <p:nvPr/>
          </p:nvSpPr>
          <p:spPr bwMode="auto">
            <a:xfrm>
              <a:off x="-181258" y="3729090"/>
              <a:ext cx="498509" cy="575203"/>
            </a:xfrm>
            <a:custGeom>
              <a:avLst/>
              <a:gdLst>
                <a:gd name="T0" fmla="*/ 742 w 2774"/>
                <a:gd name="T1" fmla="*/ 166 h 3199"/>
                <a:gd name="T2" fmla="*/ 503 w 2774"/>
                <a:gd name="T3" fmla="*/ 360 h 3199"/>
                <a:gd name="T4" fmla="*/ 385 w 2774"/>
                <a:gd name="T5" fmla="*/ 692 h 3199"/>
                <a:gd name="T6" fmla="*/ 204 w 2774"/>
                <a:gd name="T7" fmla="*/ 1403 h 3199"/>
                <a:gd name="T8" fmla="*/ 59 w 2774"/>
                <a:gd name="T9" fmla="*/ 2054 h 3199"/>
                <a:gd name="T10" fmla="*/ 36 w 2774"/>
                <a:gd name="T11" fmla="*/ 2435 h 3199"/>
                <a:gd name="T12" fmla="*/ 12 w 2774"/>
                <a:gd name="T13" fmla="*/ 2812 h 3199"/>
                <a:gd name="T14" fmla="*/ 3 w 2774"/>
                <a:gd name="T15" fmla="*/ 2983 h 3199"/>
                <a:gd name="T16" fmla="*/ 34 w 2774"/>
                <a:gd name="T17" fmla="*/ 3161 h 3199"/>
                <a:gd name="T18" fmla="*/ 415 w 2774"/>
                <a:gd name="T19" fmla="*/ 3163 h 3199"/>
                <a:gd name="T20" fmla="*/ 475 w 2774"/>
                <a:gd name="T21" fmla="*/ 2622 h 3199"/>
                <a:gd name="T22" fmla="*/ 508 w 2774"/>
                <a:gd name="T23" fmla="*/ 2047 h 3199"/>
                <a:gd name="T24" fmla="*/ 750 w 2774"/>
                <a:gd name="T25" fmla="*/ 1079 h 3199"/>
                <a:gd name="T26" fmla="*/ 803 w 2774"/>
                <a:gd name="T27" fmla="*/ 1614 h 3199"/>
                <a:gd name="T28" fmla="*/ 754 w 2774"/>
                <a:gd name="T29" fmla="*/ 2159 h 3199"/>
                <a:gd name="T30" fmla="*/ 2077 w 2774"/>
                <a:gd name="T31" fmla="*/ 2158 h 3199"/>
                <a:gd name="T32" fmla="*/ 2082 w 2774"/>
                <a:gd name="T33" fmla="*/ 1157 h 3199"/>
                <a:gd name="T34" fmla="*/ 2256 w 2774"/>
                <a:gd name="T35" fmla="*/ 2130 h 3199"/>
                <a:gd name="T36" fmla="*/ 2292 w 2774"/>
                <a:gd name="T37" fmla="*/ 2666 h 3199"/>
                <a:gd name="T38" fmla="*/ 2353 w 2774"/>
                <a:gd name="T39" fmla="*/ 3185 h 3199"/>
                <a:gd name="T40" fmla="*/ 2726 w 2774"/>
                <a:gd name="T41" fmla="*/ 3199 h 3199"/>
                <a:gd name="T42" fmla="*/ 2759 w 2774"/>
                <a:gd name="T43" fmla="*/ 2985 h 3199"/>
                <a:gd name="T44" fmla="*/ 2745 w 2774"/>
                <a:gd name="T45" fmla="*/ 2757 h 3199"/>
                <a:gd name="T46" fmla="*/ 2719 w 2774"/>
                <a:gd name="T47" fmla="*/ 2292 h 3199"/>
                <a:gd name="T48" fmla="*/ 2696 w 2774"/>
                <a:gd name="T49" fmla="*/ 1986 h 3199"/>
                <a:gd name="T50" fmla="*/ 2647 w 2774"/>
                <a:gd name="T51" fmla="*/ 1706 h 3199"/>
                <a:gd name="T52" fmla="*/ 2435 w 2774"/>
                <a:gd name="T53" fmla="*/ 579 h 3199"/>
                <a:gd name="T54" fmla="*/ 2327 w 2774"/>
                <a:gd name="T55" fmla="*/ 358 h 3199"/>
                <a:gd name="T56" fmla="*/ 2146 w 2774"/>
                <a:gd name="T57" fmla="*/ 203 h 3199"/>
                <a:gd name="T58" fmla="*/ 1745 w 2774"/>
                <a:gd name="T59" fmla="*/ 39 h 3199"/>
                <a:gd name="T60" fmla="*/ 1908 w 2774"/>
                <a:gd name="T61" fmla="*/ 421 h 3199"/>
                <a:gd name="T62" fmla="*/ 1760 w 2774"/>
                <a:gd name="T63" fmla="*/ 373 h 3199"/>
                <a:gd name="T64" fmla="*/ 1870 w 2774"/>
                <a:gd name="T65" fmla="*/ 505 h 3199"/>
                <a:gd name="T66" fmla="*/ 1776 w 2774"/>
                <a:gd name="T67" fmla="*/ 643 h 3199"/>
                <a:gd name="T68" fmla="*/ 1448 w 2774"/>
                <a:gd name="T69" fmla="*/ 988 h 3199"/>
                <a:gd name="T70" fmla="*/ 1428 w 2774"/>
                <a:gd name="T71" fmla="*/ 1000 h 3199"/>
                <a:gd name="T72" fmla="*/ 989 w 2774"/>
                <a:gd name="T73" fmla="*/ 488 h 3199"/>
                <a:gd name="T74" fmla="*/ 1097 w 2774"/>
                <a:gd name="T75" fmla="*/ 359 h 3199"/>
                <a:gd name="T76" fmla="*/ 950 w 2774"/>
                <a:gd name="T77" fmla="*/ 406 h 3199"/>
                <a:gd name="T78" fmla="*/ 1103 w 2774"/>
                <a:gd name="T79" fmla="*/ 29 h 3199"/>
                <a:gd name="T80" fmla="*/ 742 w 2774"/>
                <a:gd name="T81" fmla="*/ 166 h 3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774" h="3199">
                  <a:moveTo>
                    <a:pt x="742" y="166"/>
                  </a:moveTo>
                  <a:cubicBezTo>
                    <a:pt x="654" y="213"/>
                    <a:pt x="563" y="299"/>
                    <a:pt x="503" y="360"/>
                  </a:cubicBezTo>
                  <a:cubicBezTo>
                    <a:pt x="437" y="426"/>
                    <a:pt x="413" y="578"/>
                    <a:pt x="385" y="692"/>
                  </a:cubicBezTo>
                  <a:cubicBezTo>
                    <a:pt x="326" y="929"/>
                    <a:pt x="262" y="1165"/>
                    <a:pt x="204" y="1403"/>
                  </a:cubicBezTo>
                  <a:cubicBezTo>
                    <a:pt x="163" y="1625"/>
                    <a:pt x="72" y="1827"/>
                    <a:pt x="59" y="2054"/>
                  </a:cubicBezTo>
                  <a:cubicBezTo>
                    <a:pt x="51" y="2183"/>
                    <a:pt x="43" y="2308"/>
                    <a:pt x="36" y="2435"/>
                  </a:cubicBezTo>
                  <a:cubicBezTo>
                    <a:pt x="28" y="2549"/>
                    <a:pt x="29" y="2706"/>
                    <a:pt x="12" y="2812"/>
                  </a:cubicBezTo>
                  <a:lnTo>
                    <a:pt x="3" y="2983"/>
                  </a:lnTo>
                  <a:cubicBezTo>
                    <a:pt x="0" y="3056"/>
                    <a:pt x="0" y="3104"/>
                    <a:pt x="34" y="3161"/>
                  </a:cubicBezTo>
                  <a:lnTo>
                    <a:pt x="415" y="3163"/>
                  </a:lnTo>
                  <a:cubicBezTo>
                    <a:pt x="469" y="3062"/>
                    <a:pt x="468" y="2754"/>
                    <a:pt x="475" y="2622"/>
                  </a:cubicBezTo>
                  <a:cubicBezTo>
                    <a:pt x="484" y="2433"/>
                    <a:pt x="491" y="2232"/>
                    <a:pt x="508" y="2047"/>
                  </a:cubicBezTo>
                  <a:cubicBezTo>
                    <a:pt x="518" y="1950"/>
                    <a:pt x="723" y="1241"/>
                    <a:pt x="750" y="1079"/>
                  </a:cubicBezTo>
                  <a:cubicBezTo>
                    <a:pt x="789" y="1152"/>
                    <a:pt x="804" y="1508"/>
                    <a:pt x="803" y="1614"/>
                  </a:cubicBezTo>
                  <a:cubicBezTo>
                    <a:pt x="799" y="1809"/>
                    <a:pt x="777" y="1970"/>
                    <a:pt x="754" y="2159"/>
                  </a:cubicBezTo>
                  <a:lnTo>
                    <a:pt x="2077" y="2158"/>
                  </a:lnTo>
                  <a:cubicBezTo>
                    <a:pt x="2039" y="1743"/>
                    <a:pt x="2012" y="1595"/>
                    <a:pt x="2082" y="1157"/>
                  </a:cubicBezTo>
                  <a:cubicBezTo>
                    <a:pt x="2116" y="1225"/>
                    <a:pt x="2247" y="2012"/>
                    <a:pt x="2256" y="2130"/>
                  </a:cubicBezTo>
                  <a:cubicBezTo>
                    <a:pt x="2269" y="2308"/>
                    <a:pt x="2281" y="2489"/>
                    <a:pt x="2292" y="2666"/>
                  </a:cubicBezTo>
                  <a:cubicBezTo>
                    <a:pt x="2301" y="2798"/>
                    <a:pt x="2300" y="3089"/>
                    <a:pt x="2353" y="3185"/>
                  </a:cubicBezTo>
                  <a:lnTo>
                    <a:pt x="2726" y="3199"/>
                  </a:lnTo>
                  <a:cubicBezTo>
                    <a:pt x="2756" y="3092"/>
                    <a:pt x="2774" y="3137"/>
                    <a:pt x="2759" y="2985"/>
                  </a:cubicBezTo>
                  <a:cubicBezTo>
                    <a:pt x="2751" y="2914"/>
                    <a:pt x="2748" y="2830"/>
                    <a:pt x="2745" y="2757"/>
                  </a:cubicBezTo>
                  <a:cubicBezTo>
                    <a:pt x="2742" y="2679"/>
                    <a:pt x="2707" y="2339"/>
                    <a:pt x="2719" y="2292"/>
                  </a:cubicBezTo>
                  <a:cubicBezTo>
                    <a:pt x="2703" y="2225"/>
                    <a:pt x="2704" y="2069"/>
                    <a:pt x="2696" y="1986"/>
                  </a:cubicBezTo>
                  <a:cubicBezTo>
                    <a:pt x="2689" y="1900"/>
                    <a:pt x="2663" y="1793"/>
                    <a:pt x="2647" y="1706"/>
                  </a:cubicBezTo>
                  <a:lnTo>
                    <a:pt x="2435" y="579"/>
                  </a:lnTo>
                  <a:cubicBezTo>
                    <a:pt x="2406" y="429"/>
                    <a:pt x="2411" y="444"/>
                    <a:pt x="2327" y="358"/>
                  </a:cubicBezTo>
                  <a:cubicBezTo>
                    <a:pt x="2263" y="293"/>
                    <a:pt x="2228" y="259"/>
                    <a:pt x="2146" y="203"/>
                  </a:cubicBezTo>
                  <a:cubicBezTo>
                    <a:pt x="2101" y="179"/>
                    <a:pt x="1805" y="9"/>
                    <a:pt x="1745" y="39"/>
                  </a:cubicBezTo>
                  <a:cubicBezTo>
                    <a:pt x="1870" y="93"/>
                    <a:pt x="1936" y="237"/>
                    <a:pt x="1908" y="421"/>
                  </a:cubicBezTo>
                  <a:lnTo>
                    <a:pt x="1760" y="373"/>
                  </a:lnTo>
                  <a:cubicBezTo>
                    <a:pt x="1794" y="419"/>
                    <a:pt x="1833" y="453"/>
                    <a:pt x="1870" y="505"/>
                  </a:cubicBezTo>
                  <a:cubicBezTo>
                    <a:pt x="1837" y="553"/>
                    <a:pt x="1809" y="595"/>
                    <a:pt x="1776" y="643"/>
                  </a:cubicBezTo>
                  <a:cubicBezTo>
                    <a:pt x="1690" y="768"/>
                    <a:pt x="1579" y="909"/>
                    <a:pt x="1448" y="988"/>
                  </a:cubicBezTo>
                  <a:lnTo>
                    <a:pt x="1428" y="1000"/>
                  </a:lnTo>
                  <a:cubicBezTo>
                    <a:pt x="1284" y="929"/>
                    <a:pt x="1025" y="582"/>
                    <a:pt x="989" y="488"/>
                  </a:cubicBezTo>
                  <a:cubicBezTo>
                    <a:pt x="1007" y="458"/>
                    <a:pt x="1083" y="391"/>
                    <a:pt x="1097" y="359"/>
                  </a:cubicBezTo>
                  <a:lnTo>
                    <a:pt x="950" y="406"/>
                  </a:lnTo>
                  <a:cubicBezTo>
                    <a:pt x="933" y="209"/>
                    <a:pt x="974" y="111"/>
                    <a:pt x="1103" y="29"/>
                  </a:cubicBezTo>
                  <a:cubicBezTo>
                    <a:pt x="1049" y="0"/>
                    <a:pt x="791" y="135"/>
                    <a:pt x="742" y="166"/>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65" name="Freeform 408">
              <a:extLst>
                <a:ext uri="{FF2B5EF4-FFF2-40B4-BE49-F238E27FC236}">
                  <a16:creationId xmlns:a16="http://schemas.microsoft.com/office/drawing/2014/main" id="{CB879A56-09E2-482B-BE5F-B4A5A34EA47F}"/>
                </a:ext>
              </a:extLst>
            </p:cNvPr>
            <p:cNvSpPr>
              <a:spLocks/>
            </p:cNvSpPr>
            <p:nvPr/>
          </p:nvSpPr>
          <p:spPr bwMode="auto">
            <a:xfrm>
              <a:off x="11347" y="3731704"/>
              <a:ext cx="135957" cy="176919"/>
            </a:xfrm>
            <a:custGeom>
              <a:avLst/>
              <a:gdLst>
                <a:gd name="T0" fmla="*/ 360 w 758"/>
                <a:gd name="T1" fmla="*/ 985 h 985"/>
                <a:gd name="T2" fmla="*/ 380 w 758"/>
                <a:gd name="T3" fmla="*/ 973 h 985"/>
                <a:gd name="T4" fmla="*/ 479 w 758"/>
                <a:gd name="T5" fmla="*/ 771 h 985"/>
                <a:gd name="T6" fmla="*/ 618 w 758"/>
                <a:gd name="T7" fmla="*/ 16 h 985"/>
                <a:gd name="T8" fmla="*/ 110 w 758"/>
                <a:gd name="T9" fmla="*/ 0 h 985"/>
                <a:gd name="T10" fmla="*/ 143 w 758"/>
                <a:gd name="T11" fmla="*/ 536 h 985"/>
                <a:gd name="T12" fmla="*/ 242 w 758"/>
                <a:gd name="T13" fmla="*/ 767 h 985"/>
                <a:gd name="T14" fmla="*/ 360 w 758"/>
                <a:gd name="T15" fmla="*/ 985 h 9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58" h="985">
                  <a:moveTo>
                    <a:pt x="360" y="985"/>
                  </a:moveTo>
                  <a:lnTo>
                    <a:pt x="380" y="973"/>
                  </a:lnTo>
                  <a:cubicBezTo>
                    <a:pt x="365" y="962"/>
                    <a:pt x="457" y="816"/>
                    <a:pt x="479" y="771"/>
                  </a:cubicBezTo>
                  <a:cubicBezTo>
                    <a:pt x="555" y="618"/>
                    <a:pt x="758" y="119"/>
                    <a:pt x="618" y="16"/>
                  </a:cubicBezTo>
                  <a:cubicBezTo>
                    <a:pt x="648" y="316"/>
                    <a:pt x="61" y="319"/>
                    <a:pt x="110" y="0"/>
                  </a:cubicBezTo>
                  <a:cubicBezTo>
                    <a:pt x="0" y="69"/>
                    <a:pt x="107" y="437"/>
                    <a:pt x="143" y="536"/>
                  </a:cubicBezTo>
                  <a:cubicBezTo>
                    <a:pt x="174" y="621"/>
                    <a:pt x="205" y="692"/>
                    <a:pt x="242" y="767"/>
                  </a:cubicBezTo>
                  <a:cubicBezTo>
                    <a:pt x="279" y="842"/>
                    <a:pt x="327" y="917"/>
                    <a:pt x="360" y="985"/>
                  </a:cubicBezTo>
                  <a:close/>
                </a:path>
              </a:pathLst>
            </a:custGeom>
            <a:solidFill>
              <a:srgbClr val="FEB2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66" name="Freeform 437">
              <a:extLst>
                <a:ext uri="{FF2B5EF4-FFF2-40B4-BE49-F238E27FC236}">
                  <a16:creationId xmlns:a16="http://schemas.microsoft.com/office/drawing/2014/main" id="{FE5382AF-9CED-4289-B3C8-0700B804E742}"/>
                </a:ext>
              </a:extLst>
            </p:cNvPr>
            <p:cNvSpPr>
              <a:spLocks/>
            </p:cNvSpPr>
            <p:nvPr/>
          </p:nvSpPr>
          <p:spPr bwMode="auto">
            <a:xfrm>
              <a:off x="-13055" y="3729961"/>
              <a:ext cx="88895" cy="178662"/>
            </a:xfrm>
            <a:custGeom>
              <a:avLst/>
              <a:gdLst>
                <a:gd name="T0" fmla="*/ 170 w 495"/>
                <a:gd name="T1" fmla="*/ 22 h 993"/>
                <a:gd name="T2" fmla="*/ 17 w 495"/>
                <a:gd name="T3" fmla="*/ 399 h 993"/>
                <a:gd name="T4" fmla="*/ 164 w 495"/>
                <a:gd name="T5" fmla="*/ 352 h 993"/>
                <a:gd name="T6" fmla="*/ 56 w 495"/>
                <a:gd name="T7" fmla="*/ 481 h 993"/>
                <a:gd name="T8" fmla="*/ 495 w 495"/>
                <a:gd name="T9" fmla="*/ 993 h 993"/>
                <a:gd name="T10" fmla="*/ 377 w 495"/>
                <a:gd name="T11" fmla="*/ 775 h 993"/>
                <a:gd name="T12" fmla="*/ 278 w 495"/>
                <a:gd name="T13" fmla="*/ 544 h 993"/>
                <a:gd name="T14" fmla="*/ 245 w 495"/>
                <a:gd name="T15" fmla="*/ 8 h 993"/>
                <a:gd name="T16" fmla="*/ 225 w 495"/>
                <a:gd name="T17" fmla="*/ 3 h 993"/>
                <a:gd name="T18" fmla="*/ 206 w 495"/>
                <a:gd name="T19" fmla="*/ 6 h 993"/>
                <a:gd name="T20" fmla="*/ 170 w 495"/>
                <a:gd name="T21" fmla="*/ 22 h 9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95" h="993">
                  <a:moveTo>
                    <a:pt x="170" y="22"/>
                  </a:moveTo>
                  <a:cubicBezTo>
                    <a:pt x="41" y="104"/>
                    <a:pt x="0" y="202"/>
                    <a:pt x="17" y="399"/>
                  </a:cubicBezTo>
                  <a:lnTo>
                    <a:pt x="164" y="352"/>
                  </a:lnTo>
                  <a:cubicBezTo>
                    <a:pt x="150" y="384"/>
                    <a:pt x="74" y="451"/>
                    <a:pt x="56" y="481"/>
                  </a:cubicBezTo>
                  <a:cubicBezTo>
                    <a:pt x="92" y="575"/>
                    <a:pt x="351" y="922"/>
                    <a:pt x="495" y="993"/>
                  </a:cubicBezTo>
                  <a:cubicBezTo>
                    <a:pt x="462" y="925"/>
                    <a:pt x="414" y="850"/>
                    <a:pt x="377" y="775"/>
                  </a:cubicBezTo>
                  <a:cubicBezTo>
                    <a:pt x="340" y="700"/>
                    <a:pt x="309" y="629"/>
                    <a:pt x="278" y="544"/>
                  </a:cubicBezTo>
                  <a:cubicBezTo>
                    <a:pt x="242" y="445"/>
                    <a:pt x="135" y="77"/>
                    <a:pt x="245" y="8"/>
                  </a:cubicBezTo>
                  <a:cubicBezTo>
                    <a:pt x="228" y="0"/>
                    <a:pt x="244" y="4"/>
                    <a:pt x="225" y="3"/>
                  </a:cubicBezTo>
                  <a:cubicBezTo>
                    <a:pt x="218" y="3"/>
                    <a:pt x="213" y="4"/>
                    <a:pt x="206" y="6"/>
                  </a:cubicBezTo>
                  <a:cubicBezTo>
                    <a:pt x="199" y="8"/>
                    <a:pt x="178" y="18"/>
                    <a:pt x="170" y="2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67" name="Freeform 438">
              <a:extLst>
                <a:ext uri="{FF2B5EF4-FFF2-40B4-BE49-F238E27FC236}">
                  <a16:creationId xmlns:a16="http://schemas.microsoft.com/office/drawing/2014/main" id="{BC81097E-A1DA-4E5B-B918-E669168AE01B}"/>
                </a:ext>
              </a:extLst>
            </p:cNvPr>
            <p:cNvSpPr>
              <a:spLocks/>
            </p:cNvSpPr>
            <p:nvPr/>
          </p:nvSpPr>
          <p:spPr bwMode="auto">
            <a:xfrm>
              <a:off x="76712" y="3731704"/>
              <a:ext cx="90638" cy="175176"/>
            </a:xfrm>
            <a:custGeom>
              <a:avLst/>
              <a:gdLst>
                <a:gd name="T0" fmla="*/ 15 w 503"/>
                <a:gd name="T1" fmla="*/ 974 h 974"/>
                <a:gd name="T2" fmla="*/ 343 w 503"/>
                <a:gd name="T3" fmla="*/ 629 h 974"/>
                <a:gd name="T4" fmla="*/ 437 w 503"/>
                <a:gd name="T5" fmla="*/ 491 h 974"/>
                <a:gd name="T6" fmla="*/ 327 w 503"/>
                <a:gd name="T7" fmla="*/ 359 h 974"/>
                <a:gd name="T8" fmla="*/ 475 w 503"/>
                <a:gd name="T9" fmla="*/ 407 h 974"/>
                <a:gd name="T10" fmla="*/ 312 w 503"/>
                <a:gd name="T11" fmla="*/ 25 h 974"/>
                <a:gd name="T12" fmla="*/ 286 w 503"/>
                <a:gd name="T13" fmla="*/ 12 h 974"/>
                <a:gd name="T14" fmla="*/ 253 w 503"/>
                <a:gd name="T15" fmla="*/ 17 h 974"/>
                <a:gd name="T16" fmla="*/ 114 w 503"/>
                <a:gd name="T17" fmla="*/ 772 h 974"/>
                <a:gd name="T18" fmla="*/ 15 w 503"/>
                <a:gd name="T19" fmla="*/ 974 h 9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3" h="974">
                  <a:moveTo>
                    <a:pt x="15" y="974"/>
                  </a:moveTo>
                  <a:cubicBezTo>
                    <a:pt x="146" y="895"/>
                    <a:pt x="257" y="754"/>
                    <a:pt x="343" y="629"/>
                  </a:cubicBezTo>
                  <a:cubicBezTo>
                    <a:pt x="376" y="581"/>
                    <a:pt x="404" y="539"/>
                    <a:pt x="437" y="491"/>
                  </a:cubicBezTo>
                  <a:cubicBezTo>
                    <a:pt x="400" y="439"/>
                    <a:pt x="361" y="405"/>
                    <a:pt x="327" y="359"/>
                  </a:cubicBezTo>
                  <a:lnTo>
                    <a:pt x="475" y="407"/>
                  </a:lnTo>
                  <a:cubicBezTo>
                    <a:pt x="503" y="223"/>
                    <a:pt x="437" y="79"/>
                    <a:pt x="312" y="25"/>
                  </a:cubicBezTo>
                  <a:cubicBezTo>
                    <a:pt x="309" y="23"/>
                    <a:pt x="289" y="13"/>
                    <a:pt x="286" y="12"/>
                  </a:cubicBezTo>
                  <a:cubicBezTo>
                    <a:pt x="244" y="4"/>
                    <a:pt x="268" y="0"/>
                    <a:pt x="253" y="17"/>
                  </a:cubicBezTo>
                  <a:cubicBezTo>
                    <a:pt x="393" y="120"/>
                    <a:pt x="190" y="619"/>
                    <a:pt x="114" y="772"/>
                  </a:cubicBezTo>
                  <a:cubicBezTo>
                    <a:pt x="92" y="817"/>
                    <a:pt x="0" y="963"/>
                    <a:pt x="15" y="97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68" name="Rectangle 267">
              <a:extLst>
                <a:ext uri="{FF2B5EF4-FFF2-40B4-BE49-F238E27FC236}">
                  <a16:creationId xmlns:a16="http://schemas.microsoft.com/office/drawing/2014/main" id="{DAE01089-2B2A-48B0-8F6E-D288F1BFDB9F}"/>
                </a:ext>
              </a:extLst>
            </p:cNvPr>
            <p:cNvSpPr/>
            <p:nvPr/>
          </p:nvSpPr>
          <p:spPr>
            <a:xfrm>
              <a:off x="235795" y="4296504"/>
              <a:ext cx="80028" cy="405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225" name="Group 224">
            <a:extLst>
              <a:ext uri="{FF2B5EF4-FFF2-40B4-BE49-F238E27FC236}">
                <a16:creationId xmlns:a16="http://schemas.microsoft.com/office/drawing/2014/main" id="{60FD7547-7542-433F-AC69-A98C8F32CB17}"/>
              </a:ext>
            </a:extLst>
          </p:cNvPr>
          <p:cNvGrpSpPr/>
          <p:nvPr/>
        </p:nvGrpSpPr>
        <p:grpSpPr>
          <a:xfrm>
            <a:off x="1233622" y="2085696"/>
            <a:ext cx="504181" cy="1232950"/>
            <a:chOff x="1566078" y="327738"/>
            <a:chExt cx="2894555" cy="7078494"/>
          </a:xfrm>
        </p:grpSpPr>
        <p:sp>
          <p:nvSpPr>
            <p:cNvPr id="226" name="Freeform 75">
              <a:extLst>
                <a:ext uri="{FF2B5EF4-FFF2-40B4-BE49-F238E27FC236}">
                  <a16:creationId xmlns:a16="http://schemas.microsoft.com/office/drawing/2014/main" id="{03FF03E0-BDC3-4382-8A29-C6A25579BC3D}"/>
                </a:ext>
              </a:extLst>
            </p:cNvPr>
            <p:cNvSpPr>
              <a:spLocks/>
            </p:cNvSpPr>
            <p:nvPr/>
          </p:nvSpPr>
          <p:spPr bwMode="auto">
            <a:xfrm>
              <a:off x="3671888" y="3962401"/>
              <a:ext cx="731838" cy="593725"/>
            </a:xfrm>
            <a:custGeom>
              <a:avLst/>
              <a:gdLst>
                <a:gd name="T0" fmla="*/ 1343 w 2741"/>
                <a:gd name="T1" fmla="*/ 56 h 2226"/>
                <a:gd name="T2" fmla="*/ 172 w 2741"/>
                <a:gd name="T3" fmla="*/ 1151 h 2226"/>
                <a:gd name="T4" fmla="*/ 1341 w 2741"/>
                <a:gd name="T5" fmla="*/ 2196 h 2226"/>
                <a:gd name="T6" fmla="*/ 2254 w 2741"/>
                <a:gd name="T7" fmla="*/ 211 h 2226"/>
                <a:gd name="T8" fmla="*/ 1343 w 2741"/>
                <a:gd name="T9" fmla="*/ 56 h 2226"/>
              </a:gdLst>
              <a:ahLst/>
              <a:cxnLst>
                <a:cxn ang="0">
                  <a:pos x="T0" y="T1"/>
                </a:cxn>
                <a:cxn ang="0">
                  <a:pos x="T2" y="T3"/>
                </a:cxn>
                <a:cxn ang="0">
                  <a:pos x="T4" y="T5"/>
                </a:cxn>
                <a:cxn ang="0">
                  <a:pos x="T6" y="T7"/>
                </a:cxn>
                <a:cxn ang="0">
                  <a:pos x="T8" y="T9"/>
                </a:cxn>
              </a:cxnLst>
              <a:rect l="0" t="0" r="r" b="b"/>
              <a:pathLst>
                <a:path w="2741" h="2226">
                  <a:moveTo>
                    <a:pt x="1343" y="56"/>
                  </a:moveTo>
                  <a:cubicBezTo>
                    <a:pt x="723" y="170"/>
                    <a:pt x="306" y="582"/>
                    <a:pt x="172" y="1151"/>
                  </a:cubicBezTo>
                  <a:cubicBezTo>
                    <a:pt x="0" y="1879"/>
                    <a:pt x="806" y="2226"/>
                    <a:pt x="1341" y="2196"/>
                  </a:cubicBezTo>
                  <a:cubicBezTo>
                    <a:pt x="2593" y="2125"/>
                    <a:pt x="2741" y="535"/>
                    <a:pt x="2254" y="211"/>
                  </a:cubicBezTo>
                  <a:cubicBezTo>
                    <a:pt x="2046" y="72"/>
                    <a:pt x="1648" y="0"/>
                    <a:pt x="1343" y="56"/>
                  </a:cubicBezTo>
                  <a:close/>
                </a:path>
              </a:pathLst>
            </a:cu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27" name="Freeform 71">
              <a:extLst>
                <a:ext uri="{FF2B5EF4-FFF2-40B4-BE49-F238E27FC236}">
                  <a16:creationId xmlns:a16="http://schemas.microsoft.com/office/drawing/2014/main" id="{658F8D51-1A83-4ED5-A1FE-D84B1D75B15A}"/>
                </a:ext>
              </a:extLst>
            </p:cNvPr>
            <p:cNvSpPr>
              <a:spLocks/>
            </p:cNvSpPr>
            <p:nvPr/>
          </p:nvSpPr>
          <p:spPr bwMode="auto">
            <a:xfrm>
              <a:off x="2051208" y="2660946"/>
              <a:ext cx="2409425" cy="1501995"/>
            </a:xfrm>
            <a:custGeom>
              <a:avLst/>
              <a:gdLst>
                <a:gd name="T0" fmla="*/ 423 w 4660"/>
                <a:gd name="T1" fmla="*/ 2206 h 2845"/>
                <a:gd name="T2" fmla="*/ 477 w 4660"/>
                <a:gd name="T3" fmla="*/ 2497 h 2845"/>
                <a:gd name="T4" fmla="*/ 687 w 4660"/>
                <a:gd name="T5" fmla="*/ 2529 h 2845"/>
                <a:gd name="T6" fmla="*/ 1105 w 4660"/>
                <a:gd name="T7" fmla="*/ 2739 h 2845"/>
                <a:gd name="T8" fmla="*/ 3264 w 4660"/>
                <a:gd name="T9" fmla="*/ 2739 h 2845"/>
                <a:gd name="T10" fmla="*/ 4153 w 4660"/>
                <a:gd name="T11" fmla="*/ 2845 h 2845"/>
                <a:gd name="T12" fmla="*/ 4201 w 4660"/>
                <a:gd name="T13" fmla="*/ 2839 h 2845"/>
                <a:gd name="T14" fmla="*/ 4110 w 4660"/>
                <a:gd name="T15" fmla="*/ 2719 h 2845"/>
                <a:gd name="T16" fmla="*/ 4494 w 4660"/>
                <a:gd name="T17" fmla="*/ 585 h 2845"/>
                <a:gd name="T18" fmla="*/ 4269 w 4660"/>
                <a:gd name="T19" fmla="*/ 58 h 2845"/>
                <a:gd name="T20" fmla="*/ 3414 w 4660"/>
                <a:gd name="T21" fmla="*/ 68 h 2845"/>
                <a:gd name="T22" fmla="*/ 2510 w 4660"/>
                <a:gd name="T23" fmla="*/ 68 h 2845"/>
                <a:gd name="T24" fmla="*/ 1840 w 4660"/>
                <a:gd name="T25" fmla="*/ 67 h 2845"/>
                <a:gd name="T26" fmla="*/ 156 w 4660"/>
                <a:gd name="T27" fmla="*/ 123 h 2845"/>
                <a:gd name="T28" fmla="*/ 95 w 4660"/>
                <a:gd name="T29" fmla="*/ 920 h 2845"/>
                <a:gd name="T30" fmla="*/ 313 w 4660"/>
                <a:gd name="T31" fmla="*/ 1493 h 2845"/>
                <a:gd name="T32" fmla="*/ 423 w 4660"/>
                <a:gd name="T33" fmla="*/ 2206 h 2845"/>
                <a:gd name="connsiteX0" fmla="*/ 765 w 9623"/>
                <a:gd name="connsiteY0" fmla="*/ 7560 h 9806"/>
                <a:gd name="connsiteX1" fmla="*/ 881 w 9623"/>
                <a:gd name="connsiteY1" fmla="*/ 8583 h 9806"/>
                <a:gd name="connsiteX2" fmla="*/ 1331 w 9623"/>
                <a:gd name="connsiteY2" fmla="*/ 8695 h 9806"/>
                <a:gd name="connsiteX3" fmla="*/ 2228 w 9623"/>
                <a:gd name="connsiteY3" fmla="*/ 9433 h 9806"/>
                <a:gd name="connsiteX4" fmla="*/ 6861 w 9623"/>
                <a:gd name="connsiteY4" fmla="*/ 9433 h 9806"/>
                <a:gd name="connsiteX5" fmla="*/ 8769 w 9623"/>
                <a:gd name="connsiteY5" fmla="*/ 9806 h 9806"/>
                <a:gd name="connsiteX6" fmla="*/ 8872 w 9623"/>
                <a:gd name="connsiteY6" fmla="*/ 9785 h 9806"/>
                <a:gd name="connsiteX7" fmla="*/ 8677 w 9623"/>
                <a:gd name="connsiteY7" fmla="*/ 9363 h 9806"/>
                <a:gd name="connsiteX8" fmla="*/ 9501 w 9623"/>
                <a:gd name="connsiteY8" fmla="*/ 1862 h 9806"/>
                <a:gd name="connsiteX9" fmla="*/ 9018 w 9623"/>
                <a:gd name="connsiteY9" fmla="*/ 10 h 9806"/>
                <a:gd name="connsiteX10" fmla="*/ 7183 w 9623"/>
                <a:gd name="connsiteY10" fmla="*/ 45 h 9806"/>
                <a:gd name="connsiteX11" fmla="*/ 5243 w 9623"/>
                <a:gd name="connsiteY11" fmla="*/ 45 h 9806"/>
                <a:gd name="connsiteX12" fmla="*/ 3805 w 9623"/>
                <a:gd name="connsiteY12" fmla="*/ 42 h 9806"/>
                <a:gd name="connsiteX13" fmla="*/ 192 w 9623"/>
                <a:gd name="connsiteY13" fmla="*/ 238 h 9806"/>
                <a:gd name="connsiteX14" fmla="*/ 529 w 9623"/>
                <a:gd name="connsiteY14" fmla="*/ 5054 h 9806"/>
                <a:gd name="connsiteX15" fmla="*/ 765 w 9623"/>
                <a:gd name="connsiteY15" fmla="*/ 7560 h 9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623" h="9806">
                  <a:moveTo>
                    <a:pt x="765" y="7560"/>
                  </a:moveTo>
                  <a:cubicBezTo>
                    <a:pt x="804" y="7901"/>
                    <a:pt x="842" y="8242"/>
                    <a:pt x="881" y="8583"/>
                  </a:cubicBezTo>
                  <a:lnTo>
                    <a:pt x="1331" y="8695"/>
                  </a:lnTo>
                  <a:cubicBezTo>
                    <a:pt x="1771" y="8853"/>
                    <a:pt x="1986" y="9082"/>
                    <a:pt x="2228" y="9433"/>
                  </a:cubicBezTo>
                  <a:lnTo>
                    <a:pt x="6861" y="9433"/>
                  </a:lnTo>
                  <a:cubicBezTo>
                    <a:pt x="7490" y="8632"/>
                    <a:pt x="8331" y="8541"/>
                    <a:pt x="8769" y="9806"/>
                  </a:cubicBezTo>
                  <a:lnTo>
                    <a:pt x="8872" y="9785"/>
                  </a:lnTo>
                  <a:lnTo>
                    <a:pt x="8677" y="9363"/>
                  </a:lnTo>
                  <a:cubicBezTo>
                    <a:pt x="8992" y="7261"/>
                    <a:pt x="9260" y="4172"/>
                    <a:pt x="9501" y="1862"/>
                  </a:cubicBezTo>
                  <a:cubicBezTo>
                    <a:pt x="9617" y="741"/>
                    <a:pt x="9857" y="63"/>
                    <a:pt x="9018" y="10"/>
                  </a:cubicBezTo>
                  <a:lnTo>
                    <a:pt x="7183" y="45"/>
                  </a:lnTo>
                  <a:lnTo>
                    <a:pt x="5243" y="45"/>
                  </a:lnTo>
                  <a:lnTo>
                    <a:pt x="3805" y="42"/>
                  </a:lnTo>
                  <a:cubicBezTo>
                    <a:pt x="3080" y="108"/>
                    <a:pt x="567" y="-194"/>
                    <a:pt x="192" y="238"/>
                  </a:cubicBezTo>
                  <a:cubicBezTo>
                    <a:pt x="-354" y="1073"/>
                    <a:pt x="433" y="3834"/>
                    <a:pt x="529" y="5054"/>
                  </a:cubicBezTo>
                  <a:cubicBezTo>
                    <a:pt x="612" y="5890"/>
                    <a:pt x="722" y="6727"/>
                    <a:pt x="765" y="7560"/>
                  </a:cubicBezTo>
                  <a:close/>
                </a:path>
              </a:pathLst>
            </a:custGeom>
            <a:solidFill>
              <a:srgbClr val="BAE3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28" name="Freeform 74">
              <a:extLst>
                <a:ext uri="{FF2B5EF4-FFF2-40B4-BE49-F238E27FC236}">
                  <a16:creationId xmlns:a16="http://schemas.microsoft.com/office/drawing/2014/main" id="{D4E9ECE4-855A-4C2E-8CE3-DBD52D7597C6}"/>
                </a:ext>
              </a:extLst>
            </p:cNvPr>
            <p:cNvSpPr>
              <a:spLocks/>
            </p:cNvSpPr>
            <p:nvPr/>
          </p:nvSpPr>
          <p:spPr bwMode="auto">
            <a:xfrm>
              <a:off x="1566078" y="1615650"/>
              <a:ext cx="1445040" cy="2206861"/>
            </a:xfrm>
            <a:custGeom>
              <a:avLst/>
              <a:gdLst>
                <a:gd name="T0" fmla="*/ 602 w 3032"/>
                <a:gd name="T1" fmla="*/ 2310 h 4135"/>
                <a:gd name="T2" fmla="*/ 1383 w 3032"/>
                <a:gd name="T3" fmla="*/ 3981 h 4135"/>
                <a:gd name="T4" fmla="*/ 1561 w 3032"/>
                <a:gd name="T5" fmla="*/ 4110 h 4135"/>
                <a:gd name="T6" fmla="*/ 1615 w 3032"/>
                <a:gd name="T7" fmla="*/ 4117 h 4135"/>
                <a:gd name="T8" fmla="*/ 1505 w 3032"/>
                <a:gd name="T9" fmla="*/ 3404 h 4135"/>
                <a:gd name="T10" fmla="*/ 1287 w 3032"/>
                <a:gd name="T11" fmla="*/ 2831 h 4135"/>
                <a:gd name="T12" fmla="*/ 1348 w 3032"/>
                <a:gd name="T13" fmla="*/ 2034 h 4135"/>
                <a:gd name="T14" fmla="*/ 3032 w 3032"/>
                <a:gd name="T15" fmla="*/ 1978 h 4135"/>
                <a:gd name="T16" fmla="*/ 2601 w 3032"/>
                <a:gd name="T17" fmla="*/ 1243 h 4135"/>
                <a:gd name="T18" fmla="*/ 2843 w 3032"/>
                <a:gd name="T19" fmla="*/ 957 h 4135"/>
                <a:gd name="T20" fmla="*/ 2435 w 3032"/>
                <a:gd name="T21" fmla="*/ 734 h 4135"/>
                <a:gd name="T22" fmla="*/ 2430 w 3032"/>
                <a:gd name="T23" fmla="*/ 21 h 4135"/>
                <a:gd name="T24" fmla="*/ 1236 w 3032"/>
                <a:gd name="T25" fmla="*/ 900 h 4135"/>
                <a:gd name="T26" fmla="*/ 923 w 3032"/>
                <a:gd name="T27" fmla="*/ 1608 h 4135"/>
                <a:gd name="T28" fmla="*/ 602 w 3032"/>
                <a:gd name="T29" fmla="*/ 2310 h 4135"/>
                <a:gd name="connsiteX0" fmla="*/ 799 w 8814"/>
                <a:gd name="connsiteY0" fmla="*/ 5537 h 9930"/>
                <a:gd name="connsiteX1" fmla="*/ 3375 w 8814"/>
                <a:gd name="connsiteY1" fmla="*/ 9579 h 9930"/>
                <a:gd name="connsiteX2" fmla="*/ 3962 w 8814"/>
                <a:gd name="connsiteY2" fmla="*/ 9891 h 9930"/>
                <a:gd name="connsiteX3" fmla="*/ 4141 w 8814"/>
                <a:gd name="connsiteY3" fmla="*/ 9907 h 9930"/>
                <a:gd name="connsiteX4" fmla="*/ 3778 w 8814"/>
                <a:gd name="connsiteY4" fmla="*/ 8183 h 9930"/>
                <a:gd name="connsiteX5" fmla="*/ 3059 w 8814"/>
                <a:gd name="connsiteY5" fmla="*/ 6797 h 9930"/>
                <a:gd name="connsiteX6" fmla="*/ 3260 w 8814"/>
                <a:gd name="connsiteY6" fmla="*/ 4870 h 9930"/>
                <a:gd name="connsiteX7" fmla="*/ 8814 w 8814"/>
                <a:gd name="connsiteY7" fmla="*/ 4735 h 9930"/>
                <a:gd name="connsiteX8" fmla="*/ 7392 w 8814"/>
                <a:gd name="connsiteY8" fmla="*/ 2957 h 9930"/>
                <a:gd name="connsiteX9" fmla="*/ 8191 w 8814"/>
                <a:gd name="connsiteY9" fmla="*/ 2265 h 9930"/>
                <a:gd name="connsiteX10" fmla="*/ 6845 w 8814"/>
                <a:gd name="connsiteY10" fmla="*/ 1726 h 9930"/>
                <a:gd name="connsiteX11" fmla="*/ 6829 w 8814"/>
                <a:gd name="connsiteY11" fmla="*/ 2 h 9930"/>
                <a:gd name="connsiteX12" fmla="*/ 2891 w 8814"/>
                <a:gd name="connsiteY12" fmla="*/ 2128 h 9930"/>
                <a:gd name="connsiteX13" fmla="*/ 1858 w 8814"/>
                <a:gd name="connsiteY13" fmla="*/ 3840 h 9930"/>
                <a:gd name="connsiteX14" fmla="*/ 799 w 8814"/>
                <a:gd name="connsiteY14" fmla="*/ 5537 h 9930"/>
                <a:gd name="connsiteX0" fmla="*/ 907 w 10000"/>
                <a:gd name="connsiteY0" fmla="*/ 5576 h 10000"/>
                <a:gd name="connsiteX1" fmla="*/ 3829 w 10000"/>
                <a:gd name="connsiteY1" fmla="*/ 9647 h 10000"/>
                <a:gd name="connsiteX2" fmla="*/ 4495 w 10000"/>
                <a:gd name="connsiteY2" fmla="*/ 9961 h 10000"/>
                <a:gd name="connsiteX3" fmla="*/ 4698 w 10000"/>
                <a:gd name="connsiteY3" fmla="*/ 9977 h 10000"/>
                <a:gd name="connsiteX4" fmla="*/ 4286 w 10000"/>
                <a:gd name="connsiteY4" fmla="*/ 8241 h 10000"/>
                <a:gd name="connsiteX5" fmla="*/ 3471 w 10000"/>
                <a:gd name="connsiteY5" fmla="*/ 6845 h 10000"/>
                <a:gd name="connsiteX6" fmla="*/ 3699 w 10000"/>
                <a:gd name="connsiteY6" fmla="*/ 4904 h 10000"/>
                <a:gd name="connsiteX7" fmla="*/ 10000 w 10000"/>
                <a:gd name="connsiteY7" fmla="*/ 4768 h 10000"/>
                <a:gd name="connsiteX8" fmla="*/ 8387 w 10000"/>
                <a:gd name="connsiteY8" fmla="*/ 2978 h 10000"/>
                <a:gd name="connsiteX9" fmla="*/ 9293 w 10000"/>
                <a:gd name="connsiteY9" fmla="*/ 2281 h 10000"/>
                <a:gd name="connsiteX10" fmla="*/ 7832 w 10000"/>
                <a:gd name="connsiteY10" fmla="*/ 1712 h 10000"/>
                <a:gd name="connsiteX11" fmla="*/ 7748 w 10000"/>
                <a:gd name="connsiteY11" fmla="*/ 2 h 10000"/>
                <a:gd name="connsiteX12" fmla="*/ 3280 w 10000"/>
                <a:gd name="connsiteY12" fmla="*/ 2143 h 10000"/>
                <a:gd name="connsiteX13" fmla="*/ 2108 w 10000"/>
                <a:gd name="connsiteY13" fmla="*/ 3867 h 10000"/>
                <a:gd name="connsiteX14" fmla="*/ 907 w 10000"/>
                <a:gd name="connsiteY14" fmla="*/ 5576 h 10000"/>
                <a:gd name="connsiteX0" fmla="*/ 907 w 10000"/>
                <a:gd name="connsiteY0" fmla="*/ 5576 h 10000"/>
                <a:gd name="connsiteX1" fmla="*/ 3829 w 10000"/>
                <a:gd name="connsiteY1" fmla="*/ 9647 h 10000"/>
                <a:gd name="connsiteX2" fmla="*/ 4495 w 10000"/>
                <a:gd name="connsiteY2" fmla="*/ 9961 h 10000"/>
                <a:gd name="connsiteX3" fmla="*/ 4698 w 10000"/>
                <a:gd name="connsiteY3" fmla="*/ 9977 h 10000"/>
                <a:gd name="connsiteX4" fmla="*/ 4286 w 10000"/>
                <a:gd name="connsiteY4" fmla="*/ 8241 h 10000"/>
                <a:gd name="connsiteX5" fmla="*/ 3471 w 10000"/>
                <a:gd name="connsiteY5" fmla="*/ 6845 h 10000"/>
                <a:gd name="connsiteX6" fmla="*/ 3699 w 10000"/>
                <a:gd name="connsiteY6" fmla="*/ 4904 h 10000"/>
                <a:gd name="connsiteX7" fmla="*/ 10000 w 10000"/>
                <a:gd name="connsiteY7" fmla="*/ 4768 h 10000"/>
                <a:gd name="connsiteX8" fmla="*/ 8387 w 10000"/>
                <a:gd name="connsiteY8" fmla="*/ 2978 h 10000"/>
                <a:gd name="connsiteX9" fmla="*/ 9346 w 10000"/>
                <a:gd name="connsiteY9" fmla="*/ 2272 h 10000"/>
                <a:gd name="connsiteX10" fmla="*/ 7832 w 10000"/>
                <a:gd name="connsiteY10" fmla="*/ 1712 h 10000"/>
                <a:gd name="connsiteX11" fmla="*/ 7748 w 10000"/>
                <a:gd name="connsiteY11" fmla="*/ 2 h 10000"/>
                <a:gd name="connsiteX12" fmla="*/ 3280 w 10000"/>
                <a:gd name="connsiteY12" fmla="*/ 2143 h 10000"/>
                <a:gd name="connsiteX13" fmla="*/ 2108 w 10000"/>
                <a:gd name="connsiteY13" fmla="*/ 3867 h 10000"/>
                <a:gd name="connsiteX14" fmla="*/ 907 w 10000"/>
                <a:gd name="connsiteY14" fmla="*/ 5576 h 10000"/>
                <a:gd name="connsiteX0" fmla="*/ 907 w 10000"/>
                <a:gd name="connsiteY0" fmla="*/ 5576 h 10000"/>
                <a:gd name="connsiteX1" fmla="*/ 3829 w 10000"/>
                <a:gd name="connsiteY1" fmla="*/ 9647 h 10000"/>
                <a:gd name="connsiteX2" fmla="*/ 4495 w 10000"/>
                <a:gd name="connsiteY2" fmla="*/ 9961 h 10000"/>
                <a:gd name="connsiteX3" fmla="*/ 4698 w 10000"/>
                <a:gd name="connsiteY3" fmla="*/ 9977 h 10000"/>
                <a:gd name="connsiteX4" fmla="*/ 4286 w 10000"/>
                <a:gd name="connsiteY4" fmla="*/ 8241 h 10000"/>
                <a:gd name="connsiteX5" fmla="*/ 3471 w 10000"/>
                <a:gd name="connsiteY5" fmla="*/ 6845 h 10000"/>
                <a:gd name="connsiteX6" fmla="*/ 3699 w 10000"/>
                <a:gd name="connsiteY6" fmla="*/ 4904 h 10000"/>
                <a:gd name="connsiteX7" fmla="*/ 10000 w 10000"/>
                <a:gd name="connsiteY7" fmla="*/ 4768 h 10000"/>
                <a:gd name="connsiteX8" fmla="*/ 8493 w 10000"/>
                <a:gd name="connsiteY8" fmla="*/ 2987 h 10000"/>
                <a:gd name="connsiteX9" fmla="*/ 9346 w 10000"/>
                <a:gd name="connsiteY9" fmla="*/ 2272 h 10000"/>
                <a:gd name="connsiteX10" fmla="*/ 7832 w 10000"/>
                <a:gd name="connsiteY10" fmla="*/ 1712 h 10000"/>
                <a:gd name="connsiteX11" fmla="*/ 7748 w 10000"/>
                <a:gd name="connsiteY11" fmla="*/ 2 h 10000"/>
                <a:gd name="connsiteX12" fmla="*/ 3280 w 10000"/>
                <a:gd name="connsiteY12" fmla="*/ 2143 h 10000"/>
                <a:gd name="connsiteX13" fmla="*/ 2108 w 10000"/>
                <a:gd name="connsiteY13" fmla="*/ 3867 h 10000"/>
                <a:gd name="connsiteX14" fmla="*/ 907 w 10000"/>
                <a:gd name="connsiteY14" fmla="*/ 5576 h 10000"/>
                <a:gd name="connsiteX0" fmla="*/ 907 w 10053"/>
                <a:gd name="connsiteY0" fmla="*/ 5576 h 10000"/>
                <a:gd name="connsiteX1" fmla="*/ 3829 w 10053"/>
                <a:gd name="connsiteY1" fmla="*/ 9647 h 10000"/>
                <a:gd name="connsiteX2" fmla="*/ 4495 w 10053"/>
                <a:gd name="connsiteY2" fmla="*/ 9961 h 10000"/>
                <a:gd name="connsiteX3" fmla="*/ 4698 w 10053"/>
                <a:gd name="connsiteY3" fmla="*/ 9977 h 10000"/>
                <a:gd name="connsiteX4" fmla="*/ 4286 w 10053"/>
                <a:gd name="connsiteY4" fmla="*/ 8241 h 10000"/>
                <a:gd name="connsiteX5" fmla="*/ 3471 w 10053"/>
                <a:gd name="connsiteY5" fmla="*/ 6845 h 10000"/>
                <a:gd name="connsiteX6" fmla="*/ 3699 w 10053"/>
                <a:gd name="connsiteY6" fmla="*/ 4904 h 10000"/>
                <a:gd name="connsiteX7" fmla="*/ 10053 w 10053"/>
                <a:gd name="connsiteY7" fmla="*/ 4768 h 10000"/>
                <a:gd name="connsiteX8" fmla="*/ 8493 w 10053"/>
                <a:gd name="connsiteY8" fmla="*/ 2987 h 10000"/>
                <a:gd name="connsiteX9" fmla="*/ 9346 w 10053"/>
                <a:gd name="connsiteY9" fmla="*/ 2272 h 10000"/>
                <a:gd name="connsiteX10" fmla="*/ 7832 w 10053"/>
                <a:gd name="connsiteY10" fmla="*/ 1712 h 10000"/>
                <a:gd name="connsiteX11" fmla="*/ 7748 w 10053"/>
                <a:gd name="connsiteY11" fmla="*/ 2 h 10000"/>
                <a:gd name="connsiteX12" fmla="*/ 3280 w 10053"/>
                <a:gd name="connsiteY12" fmla="*/ 2143 h 10000"/>
                <a:gd name="connsiteX13" fmla="*/ 2108 w 10053"/>
                <a:gd name="connsiteY13" fmla="*/ 3867 h 10000"/>
                <a:gd name="connsiteX14" fmla="*/ 907 w 10053"/>
                <a:gd name="connsiteY14" fmla="*/ 5576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053" h="10000">
                  <a:moveTo>
                    <a:pt x="907" y="5576"/>
                  </a:moveTo>
                  <a:cubicBezTo>
                    <a:pt x="-111" y="7766"/>
                    <a:pt x="-1346" y="6963"/>
                    <a:pt x="3829" y="9647"/>
                  </a:cubicBezTo>
                  <a:lnTo>
                    <a:pt x="4495" y="9961"/>
                  </a:lnTo>
                  <a:cubicBezTo>
                    <a:pt x="4746" y="10021"/>
                    <a:pt x="4552" y="10002"/>
                    <a:pt x="4698" y="9977"/>
                  </a:cubicBezTo>
                  <a:cubicBezTo>
                    <a:pt x="4623" y="9400"/>
                    <a:pt x="4432" y="8821"/>
                    <a:pt x="4286" y="8241"/>
                  </a:cubicBezTo>
                  <a:cubicBezTo>
                    <a:pt x="4084" y="7456"/>
                    <a:pt x="4249" y="7213"/>
                    <a:pt x="3471" y="6845"/>
                  </a:cubicBezTo>
                  <a:cubicBezTo>
                    <a:pt x="4181" y="5783"/>
                    <a:pt x="3114" y="5318"/>
                    <a:pt x="3699" y="4904"/>
                  </a:cubicBezTo>
                  <a:cubicBezTo>
                    <a:pt x="4353" y="4605"/>
                    <a:pt x="8788" y="4815"/>
                    <a:pt x="10053" y="4768"/>
                  </a:cubicBezTo>
                  <a:cubicBezTo>
                    <a:pt x="9817" y="4247"/>
                    <a:pt x="8493" y="3508"/>
                    <a:pt x="8493" y="2987"/>
                  </a:cubicBezTo>
                  <a:cubicBezTo>
                    <a:pt x="9010" y="2558"/>
                    <a:pt x="9255" y="2933"/>
                    <a:pt x="9346" y="2272"/>
                  </a:cubicBezTo>
                  <a:cubicBezTo>
                    <a:pt x="8724" y="1966"/>
                    <a:pt x="8176" y="2083"/>
                    <a:pt x="7832" y="1712"/>
                  </a:cubicBezTo>
                  <a:cubicBezTo>
                    <a:pt x="7480" y="1225"/>
                    <a:pt x="8372" y="385"/>
                    <a:pt x="7748" y="2"/>
                  </a:cubicBezTo>
                  <a:cubicBezTo>
                    <a:pt x="6333" y="-49"/>
                    <a:pt x="4062" y="983"/>
                    <a:pt x="3280" y="2143"/>
                  </a:cubicBezTo>
                  <a:cubicBezTo>
                    <a:pt x="2891" y="2722"/>
                    <a:pt x="2497" y="3282"/>
                    <a:pt x="2108" y="3867"/>
                  </a:cubicBezTo>
                  <a:cubicBezTo>
                    <a:pt x="1719" y="4458"/>
                    <a:pt x="1364" y="5080"/>
                    <a:pt x="907" y="5576"/>
                  </a:cubicBez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29" name="Freeform 77">
              <a:extLst>
                <a:ext uri="{FF2B5EF4-FFF2-40B4-BE49-F238E27FC236}">
                  <a16:creationId xmlns:a16="http://schemas.microsoft.com/office/drawing/2014/main" id="{58119575-4A9C-4A65-AE88-263BB2C4C6AE}"/>
                </a:ext>
              </a:extLst>
            </p:cNvPr>
            <p:cNvSpPr>
              <a:spLocks/>
            </p:cNvSpPr>
            <p:nvPr/>
          </p:nvSpPr>
          <p:spPr bwMode="auto">
            <a:xfrm>
              <a:off x="2658146" y="930042"/>
              <a:ext cx="1125599" cy="1419789"/>
            </a:xfrm>
            <a:custGeom>
              <a:avLst/>
              <a:gdLst>
                <a:gd name="T0" fmla="*/ 114 w 2096"/>
                <a:gd name="T1" fmla="*/ 613 h 2638"/>
                <a:gd name="T2" fmla="*/ 87 w 2096"/>
                <a:gd name="T3" fmla="*/ 894 h 2638"/>
                <a:gd name="T4" fmla="*/ 182 w 2096"/>
                <a:gd name="T5" fmla="*/ 1186 h 2638"/>
                <a:gd name="T6" fmla="*/ 684 w 2096"/>
                <a:gd name="T7" fmla="*/ 1851 h 2638"/>
                <a:gd name="T8" fmla="*/ 672 w 2096"/>
                <a:gd name="T9" fmla="*/ 2246 h 2638"/>
                <a:gd name="T10" fmla="*/ 742 w 2096"/>
                <a:gd name="T11" fmla="*/ 2638 h 2638"/>
                <a:gd name="T12" fmla="*/ 761 w 2096"/>
                <a:gd name="T13" fmla="*/ 2603 h 2638"/>
                <a:gd name="T14" fmla="*/ 810 w 2096"/>
                <a:gd name="T15" fmla="*/ 2470 h 2638"/>
                <a:gd name="T16" fmla="*/ 779 w 2096"/>
                <a:gd name="T17" fmla="*/ 1958 h 2638"/>
                <a:gd name="T18" fmla="*/ 1096 w 2096"/>
                <a:gd name="T19" fmla="*/ 1933 h 2638"/>
                <a:gd name="T20" fmla="*/ 1090 w 2096"/>
                <a:gd name="T21" fmla="*/ 2161 h 2638"/>
                <a:gd name="T22" fmla="*/ 1077 w 2096"/>
                <a:gd name="T23" fmla="*/ 2191 h 2638"/>
                <a:gd name="T24" fmla="*/ 1105 w 2096"/>
                <a:gd name="T25" fmla="*/ 2624 h 2638"/>
                <a:gd name="T26" fmla="*/ 1135 w 2096"/>
                <a:gd name="T27" fmla="*/ 2577 h 2638"/>
                <a:gd name="T28" fmla="*/ 1221 w 2096"/>
                <a:gd name="T29" fmla="*/ 2174 h 2638"/>
                <a:gd name="T30" fmla="*/ 1235 w 2096"/>
                <a:gd name="T31" fmla="*/ 1936 h 2638"/>
                <a:gd name="T32" fmla="*/ 1800 w 2096"/>
                <a:gd name="T33" fmla="*/ 1545 h 2638"/>
                <a:gd name="T34" fmla="*/ 1933 w 2096"/>
                <a:gd name="T35" fmla="*/ 1319 h 2638"/>
                <a:gd name="T36" fmla="*/ 2096 w 2096"/>
                <a:gd name="T37" fmla="*/ 1132 h 2638"/>
                <a:gd name="T38" fmla="*/ 2071 w 2096"/>
                <a:gd name="T39" fmla="*/ 845 h 2638"/>
                <a:gd name="T40" fmla="*/ 2002 w 2096"/>
                <a:gd name="T41" fmla="*/ 856 h 2638"/>
                <a:gd name="T42" fmla="*/ 1994 w 2096"/>
                <a:gd name="T43" fmla="*/ 826 h 2638"/>
                <a:gd name="T44" fmla="*/ 1943 w 2096"/>
                <a:gd name="T45" fmla="*/ 653 h 2638"/>
                <a:gd name="T46" fmla="*/ 888 w 2096"/>
                <a:gd name="T47" fmla="*/ 127 h 2638"/>
                <a:gd name="T48" fmla="*/ 791 w 2096"/>
                <a:gd name="T49" fmla="*/ 0 h 2638"/>
                <a:gd name="T50" fmla="*/ 267 w 2096"/>
                <a:gd name="T51" fmla="*/ 297 h 2638"/>
                <a:gd name="T52" fmla="*/ 237 w 2096"/>
                <a:gd name="T53" fmla="*/ 608 h 2638"/>
                <a:gd name="T54" fmla="*/ 114 w 2096"/>
                <a:gd name="T55" fmla="*/ 613 h 2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096" h="2638">
                  <a:moveTo>
                    <a:pt x="114" y="613"/>
                  </a:moveTo>
                  <a:cubicBezTo>
                    <a:pt x="57" y="716"/>
                    <a:pt x="0" y="765"/>
                    <a:pt x="87" y="894"/>
                  </a:cubicBezTo>
                  <a:cubicBezTo>
                    <a:pt x="190" y="1048"/>
                    <a:pt x="170" y="904"/>
                    <a:pt x="182" y="1186"/>
                  </a:cubicBezTo>
                  <a:cubicBezTo>
                    <a:pt x="222" y="1522"/>
                    <a:pt x="429" y="1743"/>
                    <a:pt x="684" y="1851"/>
                  </a:cubicBezTo>
                  <a:cubicBezTo>
                    <a:pt x="686" y="2005"/>
                    <a:pt x="658" y="2090"/>
                    <a:pt x="672" y="2246"/>
                  </a:cubicBezTo>
                  <a:cubicBezTo>
                    <a:pt x="683" y="2376"/>
                    <a:pt x="725" y="2508"/>
                    <a:pt x="742" y="2638"/>
                  </a:cubicBezTo>
                  <a:cubicBezTo>
                    <a:pt x="749" y="2627"/>
                    <a:pt x="758" y="2598"/>
                    <a:pt x="761" y="2603"/>
                  </a:cubicBezTo>
                  <a:lnTo>
                    <a:pt x="810" y="2470"/>
                  </a:lnTo>
                  <a:cubicBezTo>
                    <a:pt x="860" y="2209"/>
                    <a:pt x="762" y="2074"/>
                    <a:pt x="779" y="1958"/>
                  </a:cubicBezTo>
                  <a:cubicBezTo>
                    <a:pt x="780" y="1957"/>
                    <a:pt x="833" y="1831"/>
                    <a:pt x="1096" y="1933"/>
                  </a:cubicBezTo>
                  <a:cubicBezTo>
                    <a:pt x="1142" y="2050"/>
                    <a:pt x="1118" y="2080"/>
                    <a:pt x="1090" y="2161"/>
                  </a:cubicBezTo>
                  <a:cubicBezTo>
                    <a:pt x="1086" y="2173"/>
                    <a:pt x="1081" y="2179"/>
                    <a:pt x="1077" y="2191"/>
                  </a:cubicBezTo>
                  <a:cubicBezTo>
                    <a:pt x="1030" y="2328"/>
                    <a:pt x="1062" y="2458"/>
                    <a:pt x="1105" y="2624"/>
                  </a:cubicBezTo>
                  <a:lnTo>
                    <a:pt x="1135" y="2577"/>
                  </a:lnTo>
                  <a:cubicBezTo>
                    <a:pt x="1192" y="2454"/>
                    <a:pt x="1209" y="2305"/>
                    <a:pt x="1221" y="2174"/>
                  </a:cubicBezTo>
                  <a:lnTo>
                    <a:pt x="1235" y="1936"/>
                  </a:lnTo>
                  <a:cubicBezTo>
                    <a:pt x="1502" y="1847"/>
                    <a:pt x="1654" y="1785"/>
                    <a:pt x="1800" y="1545"/>
                  </a:cubicBezTo>
                  <a:lnTo>
                    <a:pt x="1933" y="1319"/>
                  </a:lnTo>
                  <a:cubicBezTo>
                    <a:pt x="1960" y="1179"/>
                    <a:pt x="1988" y="1199"/>
                    <a:pt x="2096" y="1132"/>
                  </a:cubicBezTo>
                  <a:lnTo>
                    <a:pt x="2071" y="845"/>
                  </a:lnTo>
                  <a:cubicBezTo>
                    <a:pt x="2040" y="862"/>
                    <a:pt x="2033" y="859"/>
                    <a:pt x="2002" y="856"/>
                  </a:cubicBezTo>
                  <a:cubicBezTo>
                    <a:pt x="1998" y="847"/>
                    <a:pt x="1996" y="834"/>
                    <a:pt x="1994" y="826"/>
                  </a:cubicBezTo>
                  <a:lnTo>
                    <a:pt x="1943" y="653"/>
                  </a:lnTo>
                  <a:cubicBezTo>
                    <a:pt x="1502" y="640"/>
                    <a:pt x="1003" y="449"/>
                    <a:pt x="888" y="127"/>
                  </a:cubicBezTo>
                  <a:lnTo>
                    <a:pt x="791" y="0"/>
                  </a:lnTo>
                  <a:cubicBezTo>
                    <a:pt x="687" y="191"/>
                    <a:pt x="490" y="292"/>
                    <a:pt x="267" y="297"/>
                  </a:cubicBezTo>
                  <a:lnTo>
                    <a:pt x="237" y="608"/>
                  </a:lnTo>
                  <a:lnTo>
                    <a:pt x="114" y="613"/>
                  </a:lnTo>
                  <a:close/>
                </a:path>
              </a:pathLst>
            </a:custGeom>
            <a:solidFill>
              <a:srgbClr val="FBB2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30" name="Freeform 78">
              <a:extLst>
                <a:ext uri="{FF2B5EF4-FFF2-40B4-BE49-F238E27FC236}">
                  <a16:creationId xmlns:a16="http://schemas.microsoft.com/office/drawing/2014/main" id="{6D3DAD74-8D77-48BD-AA10-F382A2CBAB71}"/>
                </a:ext>
              </a:extLst>
            </p:cNvPr>
            <p:cNvSpPr>
              <a:spLocks/>
            </p:cNvSpPr>
            <p:nvPr/>
          </p:nvSpPr>
          <p:spPr bwMode="auto">
            <a:xfrm>
              <a:off x="2718424" y="327738"/>
              <a:ext cx="998779" cy="931670"/>
            </a:xfrm>
            <a:custGeom>
              <a:avLst/>
              <a:gdLst>
                <a:gd name="T0" fmla="*/ 249 w 2214"/>
                <a:gd name="T1" fmla="*/ 1746 h 1746"/>
                <a:gd name="T2" fmla="*/ 372 w 2214"/>
                <a:gd name="T3" fmla="*/ 1741 h 1746"/>
                <a:gd name="T4" fmla="*/ 402 w 2214"/>
                <a:gd name="T5" fmla="*/ 1430 h 1746"/>
                <a:gd name="T6" fmla="*/ 926 w 2214"/>
                <a:gd name="T7" fmla="*/ 1133 h 1746"/>
                <a:gd name="T8" fmla="*/ 1023 w 2214"/>
                <a:gd name="T9" fmla="*/ 1260 h 1746"/>
                <a:gd name="T10" fmla="*/ 1999 w 2214"/>
                <a:gd name="T11" fmla="*/ 1431 h 1746"/>
                <a:gd name="T12" fmla="*/ 1959 w 2214"/>
                <a:gd name="T13" fmla="*/ 202 h 1746"/>
                <a:gd name="T14" fmla="*/ 1896 w 2214"/>
                <a:gd name="T15" fmla="*/ 143 h 1746"/>
                <a:gd name="T16" fmla="*/ 1233 w 2214"/>
                <a:gd name="T17" fmla="*/ 29 h 1746"/>
                <a:gd name="T18" fmla="*/ 249 w 2214"/>
                <a:gd name="T19" fmla="*/ 1746 h 1746"/>
                <a:gd name="connsiteX0" fmla="*/ 0 w 8347"/>
                <a:gd name="connsiteY0" fmla="*/ 9910 h 9910"/>
                <a:gd name="connsiteX1" fmla="*/ 555 w 8347"/>
                <a:gd name="connsiteY1" fmla="*/ 9881 h 9910"/>
                <a:gd name="connsiteX2" fmla="*/ 691 w 8347"/>
                <a:gd name="connsiteY2" fmla="*/ 8100 h 9910"/>
                <a:gd name="connsiteX3" fmla="*/ 3057 w 8347"/>
                <a:gd name="connsiteY3" fmla="*/ 6399 h 9910"/>
                <a:gd name="connsiteX4" fmla="*/ 3496 w 8347"/>
                <a:gd name="connsiteY4" fmla="*/ 7126 h 9910"/>
                <a:gd name="connsiteX5" fmla="*/ 8000 w 8347"/>
                <a:gd name="connsiteY5" fmla="*/ 8106 h 9910"/>
                <a:gd name="connsiteX6" fmla="*/ 7723 w 8347"/>
                <a:gd name="connsiteY6" fmla="*/ 1067 h 9910"/>
                <a:gd name="connsiteX7" fmla="*/ 7439 w 8347"/>
                <a:gd name="connsiteY7" fmla="*/ 729 h 9910"/>
                <a:gd name="connsiteX8" fmla="*/ 4444 w 8347"/>
                <a:gd name="connsiteY8" fmla="*/ 76 h 9910"/>
                <a:gd name="connsiteX9" fmla="*/ 0 w 8347"/>
                <a:gd name="connsiteY9" fmla="*/ 9910 h 9910"/>
                <a:gd name="connsiteX0" fmla="*/ 0 w 10059"/>
                <a:gd name="connsiteY0" fmla="*/ 10000 h 10000"/>
                <a:gd name="connsiteX1" fmla="*/ 665 w 10059"/>
                <a:gd name="connsiteY1" fmla="*/ 9971 h 10000"/>
                <a:gd name="connsiteX2" fmla="*/ 828 w 10059"/>
                <a:gd name="connsiteY2" fmla="*/ 8174 h 10000"/>
                <a:gd name="connsiteX3" fmla="*/ 3662 w 10059"/>
                <a:gd name="connsiteY3" fmla="*/ 6457 h 10000"/>
                <a:gd name="connsiteX4" fmla="*/ 4188 w 10059"/>
                <a:gd name="connsiteY4" fmla="*/ 7191 h 10000"/>
                <a:gd name="connsiteX5" fmla="*/ 9584 w 10059"/>
                <a:gd name="connsiteY5" fmla="*/ 8180 h 10000"/>
                <a:gd name="connsiteX6" fmla="*/ 9252 w 10059"/>
                <a:gd name="connsiteY6" fmla="*/ 1077 h 10000"/>
                <a:gd name="connsiteX7" fmla="*/ 8912 w 10059"/>
                <a:gd name="connsiteY7" fmla="*/ 736 h 10000"/>
                <a:gd name="connsiteX8" fmla="*/ 5324 w 10059"/>
                <a:gd name="connsiteY8" fmla="*/ 77 h 10000"/>
                <a:gd name="connsiteX9" fmla="*/ 0 w 10059"/>
                <a:gd name="connsiteY9" fmla="*/ 10000 h 10000"/>
                <a:gd name="connsiteX0" fmla="*/ 0 w 10059"/>
                <a:gd name="connsiteY0" fmla="*/ 10000 h 10000"/>
                <a:gd name="connsiteX1" fmla="*/ 665 w 10059"/>
                <a:gd name="connsiteY1" fmla="*/ 9971 h 10000"/>
                <a:gd name="connsiteX2" fmla="*/ 828 w 10059"/>
                <a:gd name="connsiteY2" fmla="*/ 8174 h 10000"/>
                <a:gd name="connsiteX3" fmla="*/ 3662 w 10059"/>
                <a:gd name="connsiteY3" fmla="*/ 6457 h 10000"/>
                <a:gd name="connsiteX4" fmla="*/ 4188 w 10059"/>
                <a:gd name="connsiteY4" fmla="*/ 7191 h 10000"/>
                <a:gd name="connsiteX5" fmla="*/ 9584 w 10059"/>
                <a:gd name="connsiteY5" fmla="*/ 8180 h 10000"/>
                <a:gd name="connsiteX6" fmla="*/ 9252 w 10059"/>
                <a:gd name="connsiteY6" fmla="*/ 1077 h 10000"/>
                <a:gd name="connsiteX7" fmla="*/ 8912 w 10059"/>
                <a:gd name="connsiteY7" fmla="*/ 736 h 10000"/>
                <a:gd name="connsiteX8" fmla="*/ 5324 w 10059"/>
                <a:gd name="connsiteY8" fmla="*/ 77 h 10000"/>
                <a:gd name="connsiteX9" fmla="*/ 0 w 10059"/>
                <a:gd name="connsiteY9" fmla="*/ 10000 h 10000"/>
                <a:gd name="connsiteX0" fmla="*/ 0 w 10059"/>
                <a:gd name="connsiteY0" fmla="*/ 10000 h 10000"/>
                <a:gd name="connsiteX1" fmla="*/ 665 w 10059"/>
                <a:gd name="connsiteY1" fmla="*/ 9971 h 10000"/>
                <a:gd name="connsiteX2" fmla="*/ 943 w 10059"/>
                <a:gd name="connsiteY2" fmla="*/ 8133 h 10000"/>
                <a:gd name="connsiteX3" fmla="*/ 3662 w 10059"/>
                <a:gd name="connsiteY3" fmla="*/ 6457 h 10000"/>
                <a:gd name="connsiteX4" fmla="*/ 4188 w 10059"/>
                <a:gd name="connsiteY4" fmla="*/ 7191 h 10000"/>
                <a:gd name="connsiteX5" fmla="*/ 9584 w 10059"/>
                <a:gd name="connsiteY5" fmla="*/ 8180 h 10000"/>
                <a:gd name="connsiteX6" fmla="*/ 9252 w 10059"/>
                <a:gd name="connsiteY6" fmla="*/ 1077 h 10000"/>
                <a:gd name="connsiteX7" fmla="*/ 8912 w 10059"/>
                <a:gd name="connsiteY7" fmla="*/ 736 h 10000"/>
                <a:gd name="connsiteX8" fmla="*/ 5324 w 10059"/>
                <a:gd name="connsiteY8" fmla="*/ 77 h 10000"/>
                <a:gd name="connsiteX9" fmla="*/ 0 w 10059"/>
                <a:gd name="connsiteY9" fmla="*/ 10000 h 10000"/>
                <a:gd name="connsiteX0" fmla="*/ 0 w 10059"/>
                <a:gd name="connsiteY0" fmla="*/ 10000 h 10000"/>
                <a:gd name="connsiteX1" fmla="*/ 780 w 10059"/>
                <a:gd name="connsiteY1" fmla="*/ 9971 h 10000"/>
                <a:gd name="connsiteX2" fmla="*/ 943 w 10059"/>
                <a:gd name="connsiteY2" fmla="*/ 8133 h 10000"/>
                <a:gd name="connsiteX3" fmla="*/ 3662 w 10059"/>
                <a:gd name="connsiteY3" fmla="*/ 6457 h 10000"/>
                <a:gd name="connsiteX4" fmla="*/ 4188 w 10059"/>
                <a:gd name="connsiteY4" fmla="*/ 7191 h 10000"/>
                <a:gd name="connsiteX5" fmla="*/ 9584 w 10059"/>
                <a:gd name="connsiteY5" fmla="*/ 8180 h 10000"/>
                <a:gd name="connsiteX6" fmla="*/ 9252 w 10059"/>
                <a:gd name="connsiteY6" fmla="*/ 1077 h 10000"/>
                <a:gd name="connsiteX7" fmla="*/ 8912 w 10059"/>
                <a:gd name="connsiteY7" fmla="*/ 736 h 10000"/>
                <a:gd name="connsiteX8" fmla="*/ 5324 w 10059"/>
                <a:gd name="connsiteY8" fmla="*/ 77 h 10000"/>
                <a:gd name="connsiteX9" fmla="*/ 0 w 10059"/>
                <a:gd name="connsiteY9" fmla="*/ 1000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059" h="10000">
                  <a:moveTo>
                    <a:pt x="0" y="10000"/>
                  </a:moveTo>
                  <a:lnTo>
                    <a:pt x="780" y="9971"/>
                  </a:lnTo>
                  <a:cubicBezTo>
                    <a:pt x="834" y="9371"/>
                    <a:pt x="889" y="8732"/>
                    <a:pt x="943" y="8133"/>
                  </a:cubicBezTo>
                  <a:cubicBezTo>
                    <a:pt x="2149" y="8104"/>
                    <a:pt x="3101" y="7561"/>
                    <a:pt x="3662" y="6457"/>
                  </a:cubicBezTo>
                  <a:lnTo>
                    <a:pt x="4188" y="7191"/>
                  </a:lnTo>
                  <a:cubicBezTo>
                    <a:pt x="6259" y="7582"/>
                    <a:pt x="5531" y="8850"/>
                    <a:pt x="9584" y="8180"/>
                  </a:cubicBezTo>
                  <a:cubicBezTo>
                    <a:pt x="10748" y="3810"/>
                    <a:pt x="9430" y="2195"/>
                    <a:pt x="9252" y="1077"/>
                  </a:cubicBezTo>
                  <a:cubicBezTo>
                    <a:pt x="9177" y="979"/>
                    <a:pt x="9274" y="1013"/>
                    <a:pt x="8912" y="736"/>
                  </a:cubicBezTo>
                  <a:cubicBezTo>
                    <a:pt x="7917" y="-27"/>
                    <a:pt x="6483" y="-91"/>
                    <a:pt x="5324" y="77"/>
                  </a:cubicBezTo>
                  <a:cubicBezTo>
                    <a:pt x="-1348" y="1024"/>
                    <a:pt x="422" y="3741"/>
                    <a:pt x="0" y="10000"/>
                  </a:cubicBezTo>
                  <a:close/>
                </a:path>
              </a:pathLst>
            </a:custGeom>
            <a:solidFill>
              <a:srgbClr val="7B35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31" name="Freeform 80">
              <a:extLst>
                <a:ext uri="{FF2B5EF4-FFF2-40B4-BE49-F238E27FC236}">
                  <a16:creationId xmlns:a16="http://schemas.microsoft.com/office/drawing/2014/main" id="{189DA3F4-D69D-4415-A3E0-155B0781AD2B}"/>
                </a:ext>
              </a:extLst>
            </p:cNvPr>
            <p:cNvSpPr>
              <a:spLocks/>
            </p:cNvSpPr>
            <p:nvPr/>
          </p:nvSpPr>
          <p:spPr bwMode="auto">
            <a:xfrm>
              <a:off x="3533611" y="1697496"/>
              <a:ext cx="800739" cy="972108"/>
            </a:xfrm>
            <a:custGeom>
              <a:avLst/>
              <a:gdLst>
                <a:gd name="T0" fmla="*/ 572 w 1566"/>
                <a:gd name="T1" fmla="*/ 1805 h 1805"/>
                <a:gd name="T2" fmla="*/ 1427 w 1566"/>
                <a:gd name="T3" fmla="*/ 1795 h 1805"/>
                <a:gd name="T4" fmla="*/ 1446 w 1566"/>
                <a:gd name="T5" fmla="*/ 1622 h 1805"/>
                <a:gd name="T6" fmla="*/ 1267 w 1566"/>
                <a:gd name="T7" fmla="*/ 559 h 1805"/>
                <a:gd name="T8" fmla="*/ 591 w 1566"/>
                <a:gd name="T9" fmla="*/ 0 h 1805"/>
                <a:gd name="T10" fmla="*/ 406 w 1566"/>
                <a:gd name="T11" fmla="*/ 400 h 1805"/>
                <a:gd name="T12" fmla="*/ 233 w 1566"/>
                <a:gd name="T13" fmla="*/ 794 h 1805"/>
                <a:gd name="T14" fmla="*/ 1 w 1566"/>
                <a:gd name="T15" fmla="*/ 887 h 1805"/>
                <a:gd name="T16" fmla="*/ 60 w 1566"/>
                <a:gd name="T17" fmla="*/ 1023 h 1805"/>
                <a:gd name="T18" fmla="*/ 76 w 1566"/>
                <a:gd name="T19" fmla="*/ 1454 h 1805"/>
                <a:gd name="T20" fmla="*/ 474 w 1566"/>
                <a:gd name="T21" fmla="*/ 1454 h 1805"/>
                <a:gd name="T22" fmla="*/ 580 w 1566"/>
                <a:gd name="T23" fmla="*/ 1240 h 1805"/>
                <a:gd name="T24" fmla="*/ 608 w 1566"/>
                <a:gd name="T25" fmla="*/ 1522 h 1805"/>
                <a:gd name="T26" fmla="*/ 572 w 1566"/>
                <a:gd name="T27" fmla="*/ 1805 h 1805"/>
                <a:gd name="connsiteX0" fmla="*/ 3647 w 9395"/>
                <a:gd name="connsiteY0" fmla="*/ 10000 h 10000"/>
                <a:gd name="connsiteX1" fmla="*/ 9106 w 9395"/>
                <a:gd name="connsiteY1" fmla="*/ 9945 h 10000"/>
                <a:gd name="connsiteX2" fmla="*/ 9228 w 9395"/>
                <a:gd name="connsiteY2" fmla="*/ 8986 h 10000"/>
                <a:gd name="connsiteX3" fmla="*/ 8085 w 9395"/>
                <a:gd name="connsiteY3" fmla="*/ 3097 h 10000"/>
                <a:gd name="connsiteX4" fmla="*/ 3768 w 9395"/>
                <a:gd name="connsiteY4" fmla="*/ 0 h 10000"/>
                <a:gd name="connsiteX5" fmla="*/ 2587 w 9395"/>
                <a:gd name="connsiteY5" fmla="*/ 2216 h 10000"/>
                <a:gd name="connsiteX6" fmla="*/ 1482 w 9395"/>
                <a:gd name="connsiteY6" fmla="*/ 4399 h 10000"/>
                <a:gd name="connsiteX7" fmla="*/ 0 w 9395"/>
                <a:gd name="connsiteY7" fmla="*/ 4914 h 10000"/>
                <a:gd name="connsiteX8" fmla="*/ 377 w 9395"/>
                <a:gd name="connsiteY8" fmla="*/ 5668 h 10000"/>
                <a:gd name="connsiteX9" fmla="*/ 479 w 9395"/>
                <a:gd name="connsiteY9" fmla="*/ 8055 h 10000"/>
                <a:gd name="connsiteX10" fmla="*/ 3089 w 9395"/>
                <a:gd name="connsiteY10" fmla="*/ 8055 h 10000"/>
                <a:gd name="connsiteX11" fmla="*/ 3698 w 9395"/>
                <a:gd name="connsiteY11" fmla="*/ 6870 h 10000"/>
                <a:gd name="connsiteX12" fmla="*/ 3877 w 9395"/>
                <a:gd name="connsiteY12" fmla="*/ 8432 h 10000"/>
                <a:gd name="connsiteX13" fmla="*/ 3647 w 9395"/>
                <a:gd name="connsiteY13" fmla="*/ 10000 h 10000"/>
                <a:gd name="connsiteX0" fmla="*/ 3882 w 10000"/>
                <a:gd name="connsiteY0" fmla="*/ 10000 h 10000"/>
                <a:gd name="connsiteX1" fmla="*/ 9692 w 10000"/>
                <a:gd name="connsiteY1" fmla="*/ 9945 h 10000"/>
                <a:gd name="connsiteX2" fmla="*/ 9822 w 10000"/>
                <a:gd name="connsiteY2" fmla="*/ 8986 h 10000"/>
                <a:gd name="connsiteX3" fmla="*/ 8606 w 10000"/>
                <a:gd name="connsiteY3" fmla="*/ 3097 h 10000"/>
                <a:gd name="connsiteX4" fmla="*/ 4011 w 10000"/>
                <a:gd name="connsiteY4" fmla="*/ 0 h 10000"/>
                <a:gd name="connsiteX5" fmla="*/ 2754 w 10000"/>
                <a:gd name="connsiteY5" fmla="*/ 2216 h 10000"/>
                <a:gd name="connsiteX6" fmla="*/ 1577 w 10000"/>
                <a:gd name="connsiteY6" fmla="*/ 4399 h 10000"/>
                <a:gd name="connsiteX7" fmla="*/ 0 w 10000"/>
                <a:gd name="connsiteY7" fmla="*/ 4914 h 10000"/>
                <a:gd name="connsiteX8" fmla="*/ 401 w 10000"/>
                <a:gd name="connsiteY8" fmla="*/ 5668 h 10000"/>
                <a:gd name="connsiteX9" fmla="*/ 510 w 10000"/>
                <a:gd name="connsiteY9" fmla="*/ 8055 h 10000"/>
                <a:gd name="connsiteX10" fmla="*/ 3288 w 10000"/>
                <a:gd name="connsiteY10" fmla="*/ 8055 h 10000"/>
                <a:gd name="connsiteX11" fmla="*/ 3936 w 10000"/>
                <a:gd name="connsiteY11" fmla="*/ 6870 h 10000"/>
                <a:gd name="connsiteX12" fmla="*/ 4127 w 10000"/>
                <a:gd name="connsiteY12" fmla="*/ 8432 h 10000"/>
                <a:gd name="connsiteX13" fmla="*/ 3882 w 10000"/>
                <a:gd name="connsiteY13" fmla="*/ 10000 h 10000"/>
                <a:gd name="connsiteX0" fmla="*/ 3882 w 10000"/>
                <a:gd name="connsiteY0" fmla="*/ 10000 h 10000"/>
                <a:gd name="connsiteX1" fmla="*/ 9692 w 10000"/>
                <a:gd name="connsiteY1" fmla="*/ 9945 h 10000"/>
                <a:gd name="connsiteX2" fmla="*/ 9822 w 10000"/>
                <a:gd name="connsiteY2" fmla="*/ 8986 h 10000"/>
                <a:gd name="connsiteX3" fmla="*/ 8606 w 10000"/>
                <a:gd name="connsiteY3" fmla="*/ 3097 h 10000"/>
                <a:gd name="connsiteX4" fmla="*/ 4011 w 10000"/>
                <a:gd name="connsiteY4" fmla="*/ 0 h 10000"/>
                <a:gd name="connsiteX5" fmla="*/ 2754 w 10000"/>
                <a:gd name="connsiteY5" fmla="*/ 2216 h 10000"/>
                <a:gd name="connsiteX6" fmla="*/ 1577 w 10000"/>
                <a:gd name="connsiteY6" fmla="*/ 4399 h 10000"/>
                <a:gd name="connsiteX7" fmla="*/ 0 w 10000"/>
                <a:gd name="connsiteY7" fmla="*/ 4914 h 10000"/>
                <a:gd name="connsiteX8" fmla="*/ 401 w 10000"/>
                <a:gd name="connsiteY8" fmla="*/ 5668 h 10000"/>
                <a:gd name="connsiteX9" fmla="*/ 510 w 10000"/>
                <a:gd name="connsiteY9" fmla="*/ 8055 h 10000"/>
                <a:gd name="connsiteX10" fmla="*/ 3288 w 10000"/>
                <a:gd name="connsiteY10" fmla="*/ 8055 h 10000"/>
                <a:gd name="connsiteX11" fmla="*/ 3936 w 10000"/>
                <a:gd name="connsiteY11" fmla="*/ 6870 h 10000"/>
                <a:gd name="connsiteX12" fmla="*/ 4127 w 10000"/>
                <a:gd name="connsiteY12" fmla="*/ 8432 h 10000"/>
                <a:gd name="connsiteX13" fmla="*/ 3882 w 10000"/>
                <a:gd name="connsiteY13" fmla="*/ 10000 h 10000"/>
                <a:gd name="connsiteX0" fmla="*/ 3882 w 10000"/>
                <a:gd name="connsiteY0" fmla="*/ 10000 h 10000"/>
                <a:gd name="connsiteX1" fmla="*/ 9692 w 10000"/>
                <a:gd name="connsiteY1" fmla="*/ 9945 h 10000"/>
                <a:gd name="connsiteX2" fmla="*/ 9822 w 10000"/>
                <a:gd name="connsiteY2" fmla="*/ 8986 h 10000"/>
                <a:gd name="connsiteX3" fmla="*/ 8606 w 10000"/>
                <a:gd name="connsiteY3" fmla="*/ 3097 h 10000"/>
                <a:gd name="connsiteX4" fmla="*/ 4011 w 10000"/>
                <a:gd name="connsiteY4" fmla="*/ 0 h 10000"/>
                <a:gd name="connsiteX5" fmla="*/ 2754 w 10000"/>
                <a:gd name="connsiteY5" fmla="*/ 2216 h 10000"/>
                <a:gd name="connsiteX6" fmla="*/ 1577 w 10000"/>
                <a:gd name="connsiteY6" fmla="*/ 4399 h 10000"/>
                <a:gd name="connsiteX7" fmla="*/ 0 w 10000"/>
                <a:gd name="connsiteY7" fmla="*/ 4914 h 10000"/>
                <a:gd name="connsiteX8" fmla="*/ 401 w 10000"/>
                <a:gd name="connsiteY8" fmla="*/ 5668 h 10000"/>
                <a:gd name="connsiteX9" fmla="*/ 510 w 10000"/>
                <a:gd name="connsiteY9" fmla="*/ 8094 h 10000"/>
                <a:gd name="connsiteX10" fmla="*/ 3288 w 10000"/>
                <a:gd name="connsiteY10" fmla="*/ 8055 h 10000"/>
                <a:gd name="connsiteX11" fmla="*/ 3936 w 10000"/>
                <a:gd name="connsiteY11" fmla="*/ 6870 h 10000"/>
                <a:gd name="connsiteX12" fmla="*/ 4127 w 10000"/>
                <a:gd name="connsiteY12" fmla="*/ 8432 h 10000"/>
                <a:gd name="connsiteX13" fmla="*/ 3882 w 10000"/>
                <a:gd name="connsiteY13" fmla="*/ 10000 h 10000"/>
                <a:gd name="connsiteX0" fmla="*/ 3882 w 10000"/>
                <a:gd name="connsiteY0" fmla="*/ 10000 h 10000"/>
                <a:gd name="connsiteX1" fmla="*/ 9692 w 10000"/>
                <a:gd name="connsiteY1" fmla="*/ 9945 h 10000"/>
                <a:gd name="connsiteX2" fmla="*/ 9822 w 10000"/>
                <a:gd name="connsiteY2" fmla="*/ 8986 h 10000"/>
                <a:gd name="connsiteX3" fmla="*/ 8606 w 10000"/>
                <a:gd name="connsiteY3" fmla="*/ 3097 h 10000"/>
                <a:gd name="connsiteX4" fmla="*/ 4011 w 10000"/>
                <a:gd name="connsiteY4" fmla="*/ 0 h 10000"/>
                <a:gd name="connsiteX5" fmla="*/ 2754 w 10000"/>
                <a:gd name="connsiteY5" fmla="*/ 2216 h 10000"/>
                <a:gd name="connsiteX6" fmla="*/ 1577 w 10000"/>
                <a:gd name="connsiteY6" fmla="*/ 4399 h 10000"/>
                <a:gd name="connsiteX7" fmla="*/ 0 w 10000"/>
                <a:gd name="connsiteY7" fmla="*/ 4914 h 10000"/>
                <a:gd name="connsiteX8" fmla="*/ 401 w 10000"/>
                <a:gd name="connsiteY8" fmla="*/ 5668 h 10000"/>
                <a:gd name="connsiteX9" fmla="*/ 510 w 10000"/>
                <a:gd name="connsiteY9" fmla="*/ 8094 h 10000"/>
                <a:gd name="connsiteX10" fmla="*/ 3288 w 10000"/>
                <a:gd name="connsiteY10" fmla="*/ 8114 h 10000"/>
                <a:gd name="connsiteX11" fmla="*/ 3936 w 10000"/>
                <a:gd name="connsiteY11" fmla="*/ 6870 h 10000"/>
                <a:gd name="connsiteX12" fmla="*/ 4127 w 10000"/>
                <a:gd name="connsiteY12" fmla="*/ 8432 h 10000"/>
                <a:gd name="connsiteX13" fmla="*/ 3882 w 10000"/>
                <a:gd name="connsiteY13" fmla="*/ 10000 h 10000"/>
                <a:gd name="connsiteX0" fmla="*/ 3978 w 10096"/>
                <a:gd name="connsiteY0" fmla="*/ 10000 h 10000"/>
                <a:gd name="connsiteX1" fmla="*/ 9788 w 10096"/>
                <a:gd name="connsiteY1" fmla="*/ 9945 h 10000"/>
                <a:gd name="connsiteX2" fmla="*/ 9918 w 10096"/>
                <a:gd name="connsiteY2" fmla="*/ 8986 h 10000"/>
                <a:gd name="connsiteX3" fmla="*/ 8702 w 10096"/>
                <a:gd name="connsiteY3" fmla="*/ 3097 h 10000"/>
                <a:gd name="connsiteX4" fmla="*/ 4107 w 10096"/>
                <a:gd name="connsiteY4" fmla="*/ 0 h 10000"/>
                <a:gd name="connsiteX5" fmla="*/ 2850 w 10096"/>
                <a:gd name="connsiteY5" fmla="*/ 2216 h 10000"/>
                <a:gd name="connsiteX6" fmla="*/ 1673 w 10096"/>
                <a:gd name="connsiteY6" fmla="*/ 4399 h 10000"/>
                <a:gd name="connsiteX7" fmla="*/ 0 w 10096"/>
                <a:gd name="connsiteY7" fmla="*/ 4914 h 10000"/>
                <a:gd name="connsiteX8" fmla="*/ 497 w 10096"/>
                <a:gd name="connsiteY8" fmla="*/ 5668 h 10000"/>
                <a:gd name="connsiteX9" fmla="*/ 606 w 10096"/>
                <a:gd name="connsiteY9" fmla="*/ 8094 h 10000"/>
                <a:gd name="connsiteX10" fmla="*/ 3384 w 10096"/>
                <a:gd name="connsiteY10" fmla="*/ 8114 h 10000"/>
                <a:gd name="connsiteX11" fmla="*/ 4032 w 10096"/>
                <a:gd name="connsiteY11" fmla="*/ 6870 h 10000"/>
                <a:gd name="connsiteX12" fmla="*/ 4223 w 10096"/>
                <a:gd name="connsiteY12" fmla="*/ 8432 h 10000"/>
                <a:gd name="connsiteX13" fmla="*/ 3978 w 10096"/>
                <a:gd name="connsiteY13" fmla="*/ 10000 h 10000"/>
                <a:gd name="connsiteX0" fmla="*/ 3978 w 10096"/>
                <a:gd name="connsiteY0" fmla="*/ 10000 h 10000"/>
                <a:gd name="connsiteX1" fmla="*/ 9788 w 10096"/>
                <a:gd name="connsiteY1" fmla="*/ 9945 h 10000"/>
                <a:gd name="connsiteX2" fmla="*/ 9918 w 10096"/>
                <a:gd name="connsiteY2" fmla="*/ 8986 h 10000"/>
                <a:gd name="connsiteX3" fmla="*/ 8702 w 10096"/>
                <a:gd name="connsiteY3" fmla="*/ 3097 h 10000"/>
                <a:gd name="connsiteX4" fmla="*/ 4107 w 10096"/>
                <a:gd name="connsiteY4" fmla="*/ 0 h 10000"/>
                <a:gd name="connsiteX5" fmla="*/ 2850 w 10096"/>
                <a:gd name="connsiteY5" fmla="*/ 2216 h 10000"/>
                <a:gd name="connsiteX6" fmla="*/ 1673 w 10096"/>
                <a:gd name="connsiteY6" fmla="*/ 4399 h 10000"/>
                <a:gd name="connsiteX7" fmla="*/ 0 w 10096"/>
                <a:gd name="connsiteY7" fmla="*/ 4914 h 10000"/>
                <a:gd name="connsiteX8" fmla="*/ 377 w 10096"/>
                <a:gd name="connsiteY8" fmla="*/ 5688 h 10000"/>
                <a:gd name="connsiteX9" fmla="*/ 606 w 10096"/>
                <a:gd name="connsiteY9" fmla="*/ 8094 h 10000"/>
                <a:gd name="connsiteX10" fmla="*/ 3384 w 10096"/>
                <a:gd name="connsiteY10" fmla="*/ 8114 h 10000"/>
                <a:gd name="connsiteX11" fmla="*/ 4032 w 10096"/>
                <a:gd name="connsiteY11" fmla="*/ 6870 h 10000"/>
                <a:gd name="connsiteX12" fmla="*/ 4223 w 10096"/>
                <a:gd name="connsiteY12" fmla="*/ 8432 h 10000"/>
                <a:gd name="connsiteX13" fmla="*/ 3978 w 10096"/>
                <a:gd name="connsiteY13" fmla="*/ 10000 h 10000"/>
                <a:gd name="connsiteX0" fmla="*/ 3978 w 10096"/>
                <a:gd name="connsiteY0" fmla="*/ 10000 h 10000"/>
                <a:gd name="connsiteX1" fmla="*/ 9788 w 10096"/>
                <a:gd name="connsiteY1" fmla="*/ 9945 h 10000"/>
                <a:gd name="connsiteX2" fmla="*/ 9918 w 10096"/>
                <a:gd name="connsiteY2" fmla="*/ 8986 h 10000"/>
                <a:gd name="connsiteX3" fmla="*/ 8702 w 10096"/>
                <a:gd name="connsiteY3" fmla="*/ 3097 h 10000"/>
                <a:gd name="connsiteX4" fmla="*/ 4107 w 10096"/>
                <a:gd name="connsiteY4" fmla="*/ 0 h 10000"/>
                <a:gd name="connsiteX5" fmla="*/ 2850 w 10096"/>
                <a:gd name="connsiteY5" fmla="*/ 2216 h 10000"/>
                <a:gd name="connsiteX6" fmla="*/ 1625 w 10096"/>
                <a:gd name="connsiteY6" fmla="*/ 4379 h 10000"/>
                <a:gd name="connsiteX7" fmla="*/ 0 w 10096"/>
                <a:gd name="connsiteY7" fmla="*/ 4914 h 10000"/>
                <a:gd name="connsiteX8" fmla="*/ 377 w 10096"/>
                <a:gd name="connsiteY8" fmla="*/ 5688 h 10000"/>
                <a:gd name="connsiteX9" fmla="*/ 606 w 10096"/>
                <a:gd name="connsiteY9" fmla="*/ 8094 h 10000"/>
                <a:gd name="connsiteX10" fmla="*/ 3384 w 10096"/>
                <a:gd name="connsiteY10" fmla="*/ 8114 h 10000"/>
                <a:gd name="connsiteX11" fmla="*/ 4032 w 10096"/>
                <a:gd name="connsiteY11" fmla="*/ 6870 h 10000"/>
                <a:gd name="connsiteX12" fmla="*/ 4223 w 10096"/>
                <a:gd name="connsiteY12" fmla="*/ 8432 h 10000"/>
                <a:gd name="connsiteX13" fmla="*/ 3978 w 10096"/>
                <a:gd name="connsiteY13" fmla="*/ 10000 h 10000"/>
                <a:gd name="connsiteX0" fmla="*/ 3978 w 10096"/>
                <a:gd name="connsiteY0" fmla="*/ 10000 h 10000"/>
                <a:gd name="connsiteX1" fmla="*/ 9788 w 10096"/>
                <a:gd name="connsiteY1" fmla="*/ 9945 h 10000"/>
                <a:gd name="connsiteX2" fmla="*/ 9918 w 10096"/>
                <a:gd name="connsiteY2" fmla="*/ 8986 h 10000"/>
                <a:gd name="connsiteX3" fmla="*/ 8702 w 10096"/>
                <a:gd name="connsiteY3" fmla="*/ 3097 h 10000"/>
                <a:gd name="connsiteX4" fmla="*/ 4107 w 10096"/>
                <a:gd name="connsiteY4" fmla="*/ 0 h 10000"/>
                <a:gd name="connsiteX5" fmla="*/ 2586 w 10096"/>
                <a:gd name="connsiteY5" fmla="*/ 2177 h 10000"/>
                <a:gd name="connsiteX6" fmla="*/ 1625 w 10096"/>
                <a:gd name="connsiteY6" fmla="*/ 4379 h 10000"/>
                <a:gd name="connsiteX7" fmla="*/ 0 w 10096"/>
                <a:gd name="connsiteY7" fmla="*/ 4914 h 10000"/>
                <a:gd name="connsiteX8" fmla="*/ 377 w 10096"/>
                <a:gd name="connsiteY8" fmla="*/ 5688 h 10000"/>
                <a:gd name="connsiteX9" fmla="*/ 606 w 10096"/>
                <a:gd name="connsiteY9" fmla="*/ 8094 h 10000"/>
                <a:gd name="connsiteX10" fmla="*/ 3384 w 10096"/>
                <a:gd name="connsiteY10" fmla="*/ 8114 h 10000"/>
                <a:gd name="connsiteX11" fmla="*/ 4032 w 10096"/>
                <a:gd name="connsiteY11" fmla="*/ 6870 h 10000"/>
                <a:gd name="connsiteX12" fmla="*/ 4223 w 10096"/>
                <a:gd name="connsiteY12" fmla="*/ 8432 h 10000"/>
                <a:gd name="connsiteX13" fmla="*/ 3978 w 10096"/>
                <a:gd name="connsiteY13" fmla="*/ 10000 h 10000"/>
                <a:gd name="connsiteX0" fmla="*/ 3978 w 10096"/>
                <a:gd name="connsiteY0" fmla="*/ 10000 h 10000"/>
                <a:gd name="connsiteX1" fmla="*/ 9788 w 10096"/>
                <a:gd name="connsiteY1" fmla="*/ 9945 h 10000"/>
                <a:gd name="connsiteX2" fmla="*/ 9918 w 10096"/>
                <a:gd name="connsiteY2" fmla="*/ 8986 h 10000"/>
                <a:gd name="connsiteX3" fmla="*/ 8702 w 10096"/>
                <a:gd name="connsiteY3" fmla="*/ 3097 h 10000"/>
                <a:gd name="connsiteX4" fmla="*/ 4107 w 10096"/>
                <a:gd name="connsiteY4" fmla="*/ 0 h 10000"/>
                <a:gd name="connsiteX5" fmla="*/ 2586 w 10096"/>
                <a:gd name="connsiteY5" fmla="*/ 2177 h 10000"/>
                <a:gd name="connsiteX6" fmla="*/ 1625 w 10096"/>
                <a:gd name="connsiteY6" fmla="*/ 4379 h 10000"/>
                <a:gd name="connsiteX7" fmla="*/ 0 w 10096"/>
                <a:gd name="connsiteY7" fmla="*/ 4914 h 10000"/>
                <a:gd name="connsiteX8" fmla="*/ 377 w 10096"/>
                <a:gd name="connsiteY8" fmla="*/ 5688 h 10000"/>
                <a:gd name="connsiteX9" fmla="*/ 606 w 10096"/>
                <a:gd name="connsiteY9" fmla="*/ 8094 h 10000"/>
                <a:gd name="connsiteX10" fmla="*/ 3384 w 10096"/>
                <a:gd name="connsiteY10" fmla="*/ 8114 h 10000"/>
                <a:gd name="connsiteX11" fmla="*/ 4032 w 10096"/>
                <a:gd name="connsiteY11" fmla="*/ 6870 h 10000"/>
                <a:gd name="connsiteX12" fmla="*/ 4223 w 10096"/>
                <a:gd name="connsiteY12" fmla="*/ 8432 h 10000"/>
                <a:gd name="connsiteX13" fmla="*/ 3978 w 10096"/>
                <a:gd name="connsiteY13" fmla="*/ 1000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096" h="10000">
                  <a:moveTo>
                    <a:pt x="3978" y="10000"/>
                  </a:moveTo>
                  <a:lnTo>
                    <a:pt x="9788" y="9945"/>
                  </a:lnTo>
                  <a:cubicBezTo>
                    <a:pt x="9832" y="9625"/>
                    <a:pt x="9875" y="9306"/>
                    <a:pt x="9918" y="8986"/>
                  </a:cubicBezTo>
                  <a:cubicBezTo>
                    <a:pt x="9959" y="5956"/>
                    <a:pt x="10734" y="5385"/>
                    <a:pt x="8702" y="3097"/>
                  </a:cubicBezTo>
                  <a:cubicBezTo>
                    <a:pt x="7451" y="1684"/>
                    <a:pt x="6268" y="1025"/>
                    <a:pt x="4107" y="0"/>
                  </a:cubicBezTo>
                  <a:cubicBezTo>
                    <a:pt x="3944" y="953"/>
                    <a:pt x="3182" y="1587"/>
                    <a:pt x="2586" y="2177"/>
                  </a:cubicBezTo>
                  <a:cubicBezTo>
                    <a:pt x="1908" y="2848"/>
                    <a:pt x="2135" y="2623"/>
                    <a:pt x="1625" y="4379"/>
                  </a:cubicBezTo>
                  <a:lnTo>
                    <a:pt x="0" y="4914"/>
                  </a:lnTo>
                  <a:cubicBezTo>
                    <a:pt x="225" y="5873"/>
                    <a:pt x="276" y="5158"/>
                    <a:pt x="377" y="5688"/>
                  </a:cubicBezTo>
                  <a:cubicBezTo>
                    <a:pt x="478" y="6218"/>
                    <a:pt x="776" y="6482"/>
                    <a:pt x="606" y="8094"/>
                  </a:cubicBezTo>
                  <a:lnTo>
                    <a:pt x="3384" y="8114"/>
                  </a:lnTo>
                  <a:cubicBezTo>
                    <a:pt x="4159" y="7339"/>
                    <a:pt x="3384" y="7538"/>
                    <a:pt x="4032" y="6870"/>
                  </a:cubicBezTo>
                  <a:cubicBezTo>
                    <a:pt x="4344" y="7269"/>
                    <a:pt x="4277" y="7967"/>
                    <a:pt x="4223" y="8432"/>
                  </a:cubicBezTo>
                  <a:cubicBezTo>
                    <a:pt x="4161" y="8920"/>
                    <a:pt x="4073" y="9452"/>
                    <a:pt x="3978" y="10000"/>
                  </a:cubicBez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32" name="Freeform 81">
              <a:extLst>
                <a:ext uri="{FF2B5EF4-FFF2-40B4-BE49-F238E27FC236}">
                  <a16:creationId xmlns:a16="http://schemas.microsoft.com/office/drawing/2014/main" id="{9E58364A-FD6E-4DE2-A317-6A9063247833}"/>
                </a:ext>
              </a:extLst>
            </p:cNvPr>
            <p:cNvSpPr>
              <a:spLocks/>
            </p:cNvSpPr>
            <p:nvPr/>
          </p:nvSpPr>
          <p:spPr bwMode="auto">
            <a:xfrm>
              <a:off x="2669941" y="1566388"/>
              <a:ext cx="982467" cy="1103215"/>
            </a:xfrm>
            <a:custGeom>
              <a:avLst/>
              <a:gdLst>
                <a:gd name="T0" fmla="*/ 89 w 1916"/>
                <a:gd name="T1" fmla="*/ 89 h 2047"/>
                <a:gd name="T2" fmla="*/ 94 w 1916"/>
                <a:gd name="T3" fmla="*/ 802 h 2047"/>
                <a:gd name="T4" fmla="*/ 502 w 1916"/>
                <a:gd name="T5" fmla="*/ 1025 h 2047"/>
                <a:gd name="T6" fmla="*/ 260 w 1916"/>
                <a:gd name="T7" fmla="*/ 1311 h 2047"/>
                <a:gd name="T8" fmla="*/ 691 w 1916"/>
                <a:gd name="T9" fmla="*/ 2046 h 2047"/>
                <a:gd name="T10" fmla="*/ 1361 w 1916"/>
                <a:gd name="T11" fmla="*/ 2047 h 2047"/>
                <a:gd name="T12" fmla="*/ 1637 w 1916"/>
                <a:gd name="T13" fmla="*/ 1628 h 2047"/>
                <a:gd name="T14" fmla="*/ 1648 w 1916"/>
                <a:gd name="T15" fmla="*/ 1106 h 2047"/>
                <a:gd name="T16" fmla="*/ 1891 w 1916"/>
                <a:gd name="T17" fmla="*/ 854 h 2047"/>
                <a:gd name="T18" fmla="*/ 1269 w 1916"/>
                <a:gd name="T19" fmla="*/ 988 h 2047"/>
                <a:gd name="T20" fmla="*/ 1183 w 1916"/>
                <a:gd name="T21" fmla="*/ 1391 h 2047"/>
                <a:gd name="T22" fmla="*/ 1153 w 1916"/>
                <a:gd name="T23" fmla="*/ 1438 h 2047"/>
                <a:gd name="T24" fmla="*/ 1003 w 1916"/>
                <a:gd name="T25" fmla="*/ 1944 h 2047"/>
                <a:gd name="T26" fmla="*/ 790 w 1916"/>
                <a:gd name="T27" fmla="*/ 1452 h 2047"/>
                <a:gd name="T28" fmla="*/ 720 w 1916"/>
                <a:gd name="T29" fmla="*/ 1060 h 2047"/>
                <a:gd name="T30" fmla="*/ 732 w 1916"/>
                <a:gd name="T31" fmla="*/ 665 h 2047"/>
                <a:gd name="T32" fmla="*/ 230 w 1916"/>
                <a:gd name="T33" fmla="*/ 0 h 2047"/>
                <a:gd name="T34" fmla="*/ 89 w 1916"/>
                <a:gd name="T35" fmla="*/ 89 h 2047"/>
                <a:gd name="connsiteX0" fmla="*/ 102 w 9514"/>
                <a:gd name="connsiteY0" fmla="*/ 435 h 10000"/>
                <a:gd name="connsiteX1" fmla="*/ 128 w 9514"/>
                <a:gd name="connsiteY1" fmla="*/ 3918 h 10000"/>
                <a:gd name="connsiteX2" fmla="*/ 2257 w 9514"/>
                <a:gd name="connsiteY2" fmla="*/ 5007 h 10000"/>
                <a:gd name="connsiteX3" fmla="*/ 994 w 9514"/>
                <a:gd name="connsiteY3" fmla="*/ 6404 h 10000"/>
                <a:gd name="connsiteX4" fmla="*/ 3243 w 9514"/>
                <a:gd name="connsiteY4" fmla="*/ 9995 h 10000"/>
                <a:gd name="connsiteX5" fmla="*/ 6740 w 9514"/>
                <a:gd name="connsiteY5" fmla="*/ 10000 h 10000"/>
                <a:gd name="connsiteX6" fmla="*/ 8181 w 9514"/>
                <a:gd name="connsiteY6" fmla="*/ 7953 h 10000"/>
                <a:gd name="connsiteX7" fmla="*/ 8238 w 9514"/>
                <a:gd name="connsiteY7" fmla="*/ 5403 h 10000"/>
                <a:gd name="connsiteX8" fmla="*/ 9507 w 9514"/>
                <a:gd name="connsiteY8" fmla="*/ 4172 h 10000"/>
                <a:gd name="connsiteX9" fmla="*/ 6260 w 9514"/>
                <a:gd name="connsiteY9" fmla="*/ 4827 h 10000"/>
                <a:gd name="connsiteX10" fmla="*/ 5811 w 9514"/>
                <a:gd name="connsiteY10" fmla="*/ 6795 h 10000"/>
                <a:gd name="connsiteX11" fmla="*/ 5655 w 9514"/>
                <a:gd name="connsiteY11" fmla="*/ 7025 h 10000"/>
                <a:gd name="connsiteX12" fmla="*/ 4872 w 9514"/>
                <a:gd name="connsiteY12" fmla="*/ 9497 h 10000"/>
                <a:gd name="connsiteX13" fmla="*/ 3760 w 9514"/>
                <a:gd name="connsiteY13" fmla="*/ 7093 h 10000"/>
                <a:gd name="connsiteX14" fmla="*/ 3395 w 9514"/>
                <a:gd name="connsiteY14" fmla="*/ 5178 h 10000"/>
                <a:gd name="connsiteX15" fmla="*/ 3457 w 9514"/>
                <a:gd name="connsiteY15" fmla="*/ 3249 h 10000"/>
                <a:gd name="connsiteX16" fmla="*/ 837 w 9514"/>
                <a:gd name="connsiteY16" fmla="*/ 0 h 10000"/>
                <a:gd name="connsiteX17" fmla="*/ 102 w 9514"/>
                <a:gd name="connsiteY17" fmla="*/ 435 h 10000"/>
                <a:gd name="connsiteX0" fmla="*/ 107 w 10029"/>
                <a:gd name="connsiteY0" fmla="*/ 435 h 10000"/>
                <a:gd name="connsiteX1" fmla="*/ 135 w 10029"/>
                <a:gd name="connsiteY1" fmla="*/ 3918 h 10000"/>
                <a:gd name="connsiteX2" fmla="*/ 2372 w 10029"/>
                <a:gd name="connsiteY2" fmla="*/ 5007 h 10000"/>
                <a:gd name="connsiteX3" fmla="*/ 1045 w 10029"/>
                <a:gd name="connsiteY3" fmla="*/ 6404 h 10000"/>
                <a:gd name="connsiteX4" fmla="*/ 3409 w 10029"/>
                <a:gd name="connsiteY4" fmla="*/ 9995 h 10000"/>
                <a:gd name="connsiteX5" fmla="*/ 7084 w 10029"/>
                <a:gd name="connsiteY5" fmla="*/ 10000 h 10000"/>
                <a:gd name="connsiteX6" fmla="*/ 8599 w 10029"/>
                <a:gd name="connsiteY6" fmla="*/ 7953 h 10000"/>
                <a:gd name="connsiteX7" fmla="*/ 8659 w 10029"/>
                <a:gd name="connsiteY7" fmla="*/ 5403 h 10000"/>
                <a:gd name="connsiteX8" fmla="*/ 9993 w 10029"/>
                <a:gd name="connsiteY8" fmla="*/ 4172 h 10000"/>
                <a:gd name="connsiteX9" fmla="*/ 6580 w 10029"/>
                <a:gd name="connsiteY9" fmla="*/ 4827 h 10000"/>
                <a:gd name="connsiteX10" fmla="*/ 6108 w 10029"/>
                <a:gd name="connsiteY10" fmla="*/ 6795 h 10000"/>
                <a:gd name="connsiteX11" fmla="*/ 5944 w 10029"/>
                <a:gd name="connsiteY11" fmla="*/ 7025 h 10000"/>
                <a:gd name="connsiteX12" fmla="*/ 5121 w 10029"/>
                <a:gd name="connsiteY12" fmla="*/ 9497 h 10000"/>
                <a:gd name="connsiteX13" fmla="*/ 3952 w 10029"/>
                <a:gd name="connsiteY13" fmla="*/ 7093 h 10000"/>
                <a:gd name="connsiteX14" fmla="*/ 3568 w 10029"/>
                <a:gd name="connsiteY14" fmla="*/ 5178 h 10000"/>
                <a:gd name="connsiteX15" fmla="*/ 3634 w 10029"/>
                <a:gd name="connsiteY15" fmla="*/ 3249 h 10000"/>
                <a:gd name="connsiteX16" fmla="*/ 880 w 10029"/>
                <a:gd name="connsiteY16" fmla="*/ 0 h 10000"/>
                <a:gd name="connsiteX17" fmla="*/ 107 w 10029"/>
                <a:gd name="connsiteY17" fmla="*/ 435 h 10000"/>
                <a:gd name="connsiteX0" fmla="*/ 107 w 10029"/>
                <a:gd name="connsiteY0" fmla="*/ 435 h 10000"/>
                <a:gd name="connsiteX1" fmla="*/ 135 w 10029"/>
                <a:gd name="connsiteY1" fmla="*/ 3918 h 10000"/>
                <a:gd name="connsiteX2" fmla="*/ 2372 w 10029"/>
                <a:gd name="connsiteY2" fmla="*/ 5007 h 10000"/>
                <a:gd name="connsiteX3" fmla="*/ 1045 w 10029"/>
                <a:gd name="connsiteY3" fmla="*/ 6404 h 10000"/>
                <a:gd name="connsiteX4" fmla="*/ 3409 w 10029"/>
                <a:gd name="connsiteY4" fmla="*/ 9995 h 10000"/>
                <a:gd name="connsiteX5" fmla="*/ 7084 w 10029"/>
                <a:gd name="connsiteY5" fmla="*/ 10000 h 10000"/>
                <a:gd name="connsiteX6" fmla="*/ 8599 w 10029"/>
                <a:gd name="connsiteY6" fmla="*/ 7953 h 10000"/>
                <a:gd name="connsiteX7" fmla="*/ 8659 w 10029"/>
                <a:gd name="connsiteY7" fmla="*/ 5403 h 10000"/>
                <a:gd name="connsiteX8" fmla="*/ 9993 w 10029"/>
                <a:gd name="connsiteY8" fmla="*/ 4172 h 10000"/>
                <a:gd name="connsiteX9" fmla="*/ 6580 w 10029"/>
                <a:gd name="connsiteY9" fmla="*/ 4827 h 10000"/>
                <a:gd name="connsiteX10" fmla="*/ 6108 w 10029"/>
                <a:gd name="connsiteY10" fmla="*/ 6795 h 10000"/>
                <a:gd name="connsiteX11" fmla="*/ 5944 w 10029"/>
                <a:gd name="connsiteY11" fmla="*/ 7025 h 10000"/>
                <a:gd name="connsiteX12" fmla="*/ 5121 w 10029"/>
                <a:gd name="connsiteY12" fmla="*/ 9497 h 10000"/>
                <a:gd name="connsiteX13" fmla="*/ 3952 w 10029"/>
                <a:gd name="connsiteY13" fmla="*/ 7093 h 10000"/>
                <a:gd name="connsiteX14" fmla="*/ 3568 w 10029"/>
                <a:gd name="connsiteY14" fmla="*/ 5178 h 10000"/>
                <a:gd name="connsiteX15" fmla="*/ 3634 w 10029"/>
                <a:gd name="connsiteY15" fmla="*/ 3249 h 10000"/>
                <a:gd name="connsiteX16" fmla="*/ 880 w 10029"/>
                <a:gd name="connsiteY16" fmla="*/ 0 h 10000"/>
                <a:gd name="connsiteX17" fmla="*/ 107 w 10029"/>
                <a:gd name="connsiteY17" fmla="*/ 435 h 10000"/>
                <a:gd name="connsiteX0" fmla="*/ 107 w 10029"/>
                <a:gd name="connsiteY0" fmla="*/ 435 h 10000"/>
                <a:gd name="connsiteX1" fmla="*/ 135 w 10029"/>
                <a:gd name="connsiteY1" fmla="*/ 3918 h 10000"/>
                <a:gd name="connsiteX2" fmla="*/ 2372 w 10029"/>
                <a:gd name="connsiteY2" fmla="*/ 5007 h 10000"/>
                <a:gd name="connsiteX3" fmla="*/ 1045 w 10029"/>
                <a:gd name="connsiteY3" fmla="*/ 6404 h 10000"/>
                <a:gd name="connsiteX4" fmla="*/ 3409 w 10029"/>
                <a:gd name="connsiteY4" fmla="*/ 9995 h 10000"/>
                <a:gd name="connsiteX5" fmla="*/ 7084 w 10029"/>
                <a:gd name="connsiteY5" fmla="*/ 10000 h 10000"/>
                <a:gd name="connsiteX6" fmla="*/ 8599 w 10029"/>
                <a:gd name="connsiteY6" fmla="*/ 7953 h 10000"/>
                <a:gd name="connsiteX7" fmla="*/ 8659 w 10029"/>
                <a:gd name="connsiteY7" fmla="*/ 5403 h 10000"/>
                <a:gd name="connsiteX8" fmla="*/ 9993 w 10029"/>
                <a:gd name="connsiteY8" fmla="*/ 4172 h 10000"/>
                <a:gd name="connsiteX9" fmla="*/ 6580 w 10029"/>
                <a:gd name="connsiteY9" fmla="*/ 4827 h 10000"/>
                <a:gd name="connsiteX10" fmla="*/ 6108 w 10029"/>
                <a:gd name="connsiteY10" fmla="*/ 6795 h 10000"/>
                <a:gd name="connsiteX11" fmla="*/ 5944 w 10029"/>
                <a:gd name="connsiteY11" fmla="*/ 7025 h 10000"/>
                <a:gd name="connsiteX12" fmla="*/ 5121 w 10029"/>
                <a:gd name="connsiteY12" fmla="*/ 9497 h 10000"/>
                <a:gd name="connsiteX13" fmla="*/ 3952 w 10029"/>
                <a:gd name="connsiteY13" fmla="*/ 7093 h 10000"/>
                <a:gd name="connsiteX14" fmla="*/ 3568 w 10029"/>
                <a:gd name="connsiteY14" fmla="*/ 5178 h 10000"/>
                <a:gd name="connsiteX15" fmla="*/ 3634 w 10029"/>
                <a:gd name="connsiteY15" fmla="*/ 3249 h 10000"/>
                <a:gd name="connsiteX16" fmla="*/ 880 w 10029"/>
                <a:gd name="connsiteY16" fmla="*/ 0 h 10000"/>
                <a:gd name="connsiteX17" fmla="*/ 107 w 10029"/>
                <a:gd name="connsiteY17" fmla="*/ 435 h 10000"/>
                <a:gd name="connsiteX0" fmla="*/ 107 w 10029"/>
                <a:gd name="connsiteY0" fmla="*/ 435 h 10000"/>
                <a:gd name="connsiteX1" fmla="*/ 135 w 10029"/>
                <a:gd name="connsiteY1" fmla="*/ 3918 h 10000"/>
                <a:gd name="connsiteX2" fmla="*/ 2372 w 10029"/>
                <a:gd name="connsiteY2" fmla="*/ 5007 h 10000"/>
                <a:gd name="connsiteX3" fmla="*/ 1045 w 10029"/>
                <a:gd name="connsiteY3" fmla="*/ 6404 h 10000"/>
                <a:gd name="connsiteX4" fmla="*/ 3409 w 10029"/>
                <a:gd name="connsiteY4" fmla="*/ 9995 h 10000"/>
                <a:gd name="connsiteX5" fmla="*/ 7084 w 10029"/>
                <a:gd name="connsiteY5" fmla="*/ 10000 h 10000"/>
                <a:gd name="connsiteX6" fmla="*/ 8599 w 10029"/>
                <a:gd name="connsiteY6" fmla="*/ 7953 h 10000"/>
                <a:gd name="connsiteX7" fmla="*/ 8659 w 10029"/>
                <a:gd name="connsiteY7" fmla="*/ 5403 h 10000"/>
                <a:gd name="connsiteX8" fmla="*/ 9993 w 10029"/>
                <a:gd name="connsiteY8" fmla="*/ 4172 h 10000"/>
                <a:gd name="connsiteX9" fmla="*/ 6580 w 10029"/>
                <a:gd name="connsiteY9" fmla="*/ 4827 h 10000"/>
                <a:gd name="connsiteX10" fmla="*/ 6108 w 10029"/>
                <a:gd name="connsiteY10" fmla="*/ 6795 h 10000"/>
                <a:gd name="connsiteX11" fmla="*/ 5944 w 10029"/>
                <a:gd name="connsiteY11" fmla="*/ 7025 h 10000"/>
                <a:gd name="connsiteX12" fmla="*/ 5121 w 10029"/>
                <a:gd name="connsiteY12" fmla="*/ 9497 h 10000"/>
                <a:gd name="connsiteX13" fmla="*/ 3952 w 10029"/>
                <a:gd name="connsiteY13" fmla="*/ 7093 h 10000"/>
                <a:gd name="connsiteX14" fmla="*/ 3568 w 10029"/>
                <a:gd name="connsiteY14" fmla="*/ 5178 h 10000"/>
                <a:gd name="connsiteX15" fmla="*/ 3634 w 10029"/>
                <a:gd name="connsiteY15" fmla="*/ 3249 h 10000"/>
                <a:gd name="connsiteX16" fmla="*/ 880 w 10029"/>
                <a:gd name="connsiteY16" fmla="*/ 0 h 10000"/>
                <a:gd name="connsiteX17" fmla="*/ 107 w 10029"/>
                <a:gd name="connsiteY17" fmla="*/ 435 h 10000"/>
                <a:gd name="connsiteX0" fmla="*/ 107 w 10029"/>
                <a:gd name="connsiteY0" fmla="*/ 435 h 10000"/>
                <a:gd name="connsiteX1" fmla="*/ 135 w 10029"/>
                <a:gd name="connsiteY1" fmla="*/ 3918 h 10000"/>
                <a:gd name="connsiteX2" fmla="*/ 2372 w 10029"/>
                <a:gd name="connsiteY2" fmla="*/ 5007 h 10000"/>
                <a:gd name="connsiteX3" fmla="*/ 1045 w 10029"/>
                <a:gd name="connsiteY3" fmla="*/ 6404 h 10000"/>
                <a:gd name="connsiteX4" fmla="*/ 3409 w 10029"/>
                <a:gd name="connsiteY4" fmla="*/ 9995 h 10000"/>
                <a:gd name="connsiteX5" fmla="*/ 7084 w 10029"/>
                <a:gd name="connsiteY5" fmla="*/ 10000 h 10000"/>
                <a:gd name="connsiteX6" fmla="*/ 8599 w 10029"/>
                <a:gd name="connsiteY6" fmla="*/ 7953 h 10000"/>
                <a:gd name="connsiteX7" fmla="*/ 8659 w 10029"/>
                <a:gd name="connsiteY7" fmla="*/ 5403 h 10000"/>
                <a:gd name="connsiteX8" fmla="*/ 9993 w 10029"/>
                <a:gd name="connsiteY8" fmla="*/ 4172 h 10000"/>
                <a:gd name="connsiteX9" fmla="*/ 6580 w 10029"/>
                <a:gd name="connsiteY9" fmla="*/ 4827 h 10000"/>
                <a:gd name="connsiteX10" fmla="*/ 6108 w 10029"/>
                <a:gd name="connsiteY10" fmla="*/ 6795 h 10000"/>
                <a:gd name="connsiteX11" fmla="*/ 5944 w 10029"/>
                <a:gd name="connsiteY11" fmla="*/ 7025 h 10000"/>
                <a:gd name="connsiteX12" fmla="*/ 5121 w 10029"/>
                <a:gd name="connsiteY12" fmla="*/ 9497 h 10000"/>
                <a:gd name="connsiteX13" fmla="*/ 3952 w 10029"/>
                <a:gd name="connsiteY13" fmla="*/ 7093 h 10000"/>
                <a:gd name="connsiteX14" fmla="*/ 3568 w 10029"/>
                <a:gd name="connsiteY14" fmla="*/ 5178 h 10000"/>
                <a:gd name="connsiteX15" fmla="*/ 3634 w 10029"/>
                <a:gd name="connsiteY15" fmla="*/ 3249 h 10000"/>
                <a:gd name="connsiteX16" fmla="*/ 880 w 10029"/>
                <a:gd name="connsiteY16" fmla="*/ 0 h 10000"/>
                <a:gd name="connsiteX17" fmla="*/ 107 w 10029"/>
                <a:gd name="connsiteY17" fmla="*/ 435 h 10000"/>
                <a:gd name="connsiteX0" fmla="*/ 107 w 10029"/>
                <a:gd name="connsiteY0" fmla="*/ 435 h 10000"/>
                <a:gd name="connsiteX1" fmla="*/ 135 w 10029"/>
                <a:gd name="connsiteY1" fmla="*/ 3918 h 10000"/>
                <a:gd name="connsiteX2" fmla="*/ 2372 w 10029"/>
                <a:gd name="connsiteY2" fmla="*/ 5007 h 10000"/>
                <a:gd name="connsiteX3" fmla="*/ 1045 w 10029"/>
                <a:gd name="connsiteY3" fmla="*/ 6404 h 10000"/>
                <a:gd name="connsiteX4" fmla="*/ 3409 w 10029"/>
                <a:gd name="connsiteY4" fmla="*/ 9995 h 10000"/>
                <a:gd name="connsiteX5" fmla="*/ 7084 w 10029"/>
                <a:gd name="connsiteY5" fmla="*/ 10000 h 10000"/>
                <a:gd name="connsiteX6" fmla="*/ 8599 w 10029"/>
                <a:gd name="connsiteY6" fmla="*/ 7953 h 10000"/>
                <a:gd name="connsiteX7" fmla="*/ 8659 w 10029"/>
                <a:gd name="connsiteY7" fmla="*/ 5403 h 10000"/>
                <a:gd name="connsiteX8" fmla="*/ 9993 w 10029"/>
                <a:gd name="connsiteY8" fmla="*/ 4172 h 10000"/>
                <a:gd name="connsiteX9" fmla="*/ 6580 w 10029"/>
                <a:gd name="connsiteY9" fmla="*/ 4827 h 10000"/>
                <a:gd name="connsiteX10" fmla="*/ 6108 w 10029"/>
                <a:gd name="connsiteY10" fmla="*/ 6795 h 10000"/>
                <a:gd name="connsiteX11" fmla="*/ 5944 w 10029"/>
                <a:gd name="connsiteY11" fmla="*/ 7025 h 10000"/>
                <a:gd name="connsiteX12" fmla="*/ 5121 w 10029"/>
                <a:gd name="connsiteY12" fmla="*/ 9497 h 10000"/>
                <a:gd name="connsiteX13" fmla="*/ 3952 w 10029"/>
                <a:gd name="connsiteY13" fmla="*/ 7093 h 10000"/>
                <a:gd name="connsiteX14" fmla="*/ 3568 w 10029"/>
                <a:gd name="connsiteY14" fmla="*/ 5178 h 10000"/>
                <a:gd name="connsiteX15" fmla="*/ 3634 w 10029"/>
                <a:gd name="connsiteY15" fmla="*/ 3249 h 10000"/>
                <a:gd name="connsiteX16" fmla="*/ 880 w 10029"/>
                <a:gd name="connsiteY16" fmla="*/ 0 h 10000"/>
                <a:gd name="connsiteX17" fmla="*/ 107 w 10029"/>
                <a:gd name="connsiteY17" fmla="*/ 435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029" h="10000">
                  <a:moveTo>
                    <a:pt x="107" y="435"/>
                  </a:moveTo>
                  <a:cubicBezTo>
                    <a:pt x="809" y="1221"/>
                    <a:pt x="-382" y="2941"/>
                    <a:pt x="135" y="3918"/>
                  </a:cubicBezTo>
                  <a:cubicBezTo>
                    <a:pt x="639" y="4660"/>
                    <a:pt x="1462" y="4392"/>
                    <a:pt x="2372" y="5007"/>
                  </a:cubicBezTo>
                  <a:cubicBezTo>
                    <a:pt x="2241" y="6331"/>
                    <a:pt x="1802" y="5545"/>
                    <a:pt x="1045" y="6404"/>
                  </a:cubicBezTo>
                  <a:cubicBezTo>
                    <a:pt x="1045" y="7450"/>
                    <a:pt x="3064" y="8950"/>
                    <a:pt x="3409" y="9995"/>
                  </a:cubicBezTo>
                  <a:lnTo>
                    <a:pt x="7084" y="10000"/>
                  </a:lnTo>
                  <a:cubicBezTo>
                    <a:pt x="7440" y="9323"/>
                    <a:pt x="8188" y="8499"/>
                    <a:pt x="8599" y="7953"/>
                  </a:cubicBezTo>
                  <a:cubicBezTo>
                    <a:pt x="10218" y="6173"/>
                    <a:pt x="8701" y="6786"/>
                    <a:pt x="8659" y="5403"/>
                  </a:cubicBezTo>
                  <a:cubicBezTo>
                    <a:pt x="9844" y="5030"/>
                    <a:pt x="10144" y="5388"/>
                    <a:pt x="9993" y="4172"/>
                  </a:cubicBezTo>
                  <a:cubicBezTo>
                    <a:pt x="8670" y="4529"/>
                    <a:pt x="8236" y="4787"/>
                    <a:pt x="6580" y="4827"/>
                  </a:cubicBezTo>
                  <a:cubicBezTo>
                    <a:pt x="6515" y="5467"/>
                    <a:pt x="6421" y="6194"/>
                    <a:pt x="6108" y="6795"/>
                  </a:cubicBezTo>
                  <a:lnTo>
                    <a:pt x="5944" y="7025"/>
                  </a:lnTo>
                  <a:cubicBezTo>
                    <a:pt x="5976" y="7753"/>
                    <a:pt x="5593" y="9052"/>
                    <a:pt x="5121" y="9497"/>
                  </a:cubicBezTo>
                  <a:cubicBezTo>
                    <a:pt x="4325" y="9140"/>
                    <a:pt x="4407" y="7665"/>
                    <a:pt x="3952" y="7093"/>
                  </a:cubicBezTo>
                  <a:cubicBezTo>
                    <a:pt x="3859" y="6458"/>
                    <a:pt x="3628" y="5813"/>
                    <a:pt x="3568" y="5178"/>
                  </a:cubicBezTo>
                  <a:cubicBezTo>
                    <a:pt x="3492" y="4416"/>
                    <a:pt x="3645" y="4001"/>
                    <a:pt x="3634" y="3249"/>
                  </a:cubicBezTo>
                  <a:cubicBezTo>
                    <a:pt x="2236" y="2721"/>
                    <a:pt x="1099" y="1641"/>
                    <a:pt x="880" y="0"/>
                  </a:cubicBezTo>
                  <a:lnTo>
                    <a:pt x="107" y="43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33" name="Freeform 82">
              <a:extLst>
                <a:ext uri="{FF2B5EF4-FFF2-40B4-BE49-F238E27FC236}">
                  <a16:creationId xmlns:a16="http://schemas.microsoft.com/office/drawing/2014/main" id="{8332105A-5A29-459E-88DD-6CD7E5E131AE}"/>
                </a:ext>
              </a:extLst>
            </p:cNvPr>
            <p:cNvSpPr>
              <a:spLocks/>
            </p:cNvSpPr>
            <p:nvPr/>
          </p:nvSpPr>
          <p:spPr bwMode="auto">
            <a:xfrm>
              <a:off x="2606982" y="4105380"/>
              <a:ext cx="1166463" cy="390122"/>
            </a:xfrm>
            <a:custGeom>
              <a:avLst/>
              <a:gdLst>
                <a:gd name="T0" fmla="*/ 270 w 2159"/>
                <a:gd name="T1" fmla="*/ 724 h 724"/>
                <a:gd name="T2" fmla="*/ 1082 w 2159"/>
                <a:gd name="T3" fmla="*/ 666 h 724"/>
                <a:gd name="T4" fmla="*/ 1944 w 2159"/>
                <a:gd name="T5" fmla="*/ 702 h 724"/>
                <a:gd name="T6" fmla="*/ 1990 w 2159"/>
                <a:gd name="T7" fmla="*/ 318 h 724"/>
                <a:gd name="T8" fmla="*/ 2159 w 2159"/>
                <a:gd name="T9" fmla="*/ 0 h 724"/>
                <a:gd name="T10" fmla="*/ 0 w 2159"/>
                <a:gd name="T11" fmla="*/ 0 h 724"/>
                <a:gd name="T12" fmla="*/ 154 w 2159"/>
                <a:gd name="T13" fmla="*/ 344 h 724"/>
                <a:gd name="T14" fmla="*/ 270 w 2159"/>
                <a:gd name="T15" fmla="*/ 724 h 724"/>
                <a:gd name="connsiteX0" fmla="*/ 1251 w 10000"/>
                <a:gd name="connsiteY0" fmla="*/ 10000 h 10000"/>
                <a:gd name="connsiteX1" fmla="*/ 5012 w 10000"/>
                <a:gd name="connsiteY1" fmla="*/ 9199 h 10000"/>
                <a:gd name="connsiteX2" fmla="*/ 9004 w 10000"/>
                <a:gd name="connsiteY2" fmla="*/ 9696 h 10000"/>
                <a:gd name="connsiteX3" fmla="*/ 9365 w 10000"/>
                <a:gd name="connsiteY3" fmla="*/ 4441 h 10000"/>
                <a:gd name="connsiteX4" fmla="*/ 10000 w 10000"/>
                <a:gd name="connsiteY4" fmla="*/ 0 h 10000"/>
                <a:gd name="connsiteX5" fmla="*/ 0 w 10000"/>
                <a:gd name="connsiteY5" fmla="*/ 0 h 10000"/>
                <a:gd name="connsiteX6" fmla="*/ 713 w 10000"/>
                <a:gd name="connsiteY6" fmla="*/ 4751 h 10000"/>
                <a:gd name="connsiteX7" fmla="*/ 1251 w 10000"/>
                <a:gd name="connsiteY7" fmla="*/ 10000 h 10000"/>
                <a:gd name="connsiteX0" fmla="*/ 1251 w 10000"/>
                <a:gd name="connsiteY0" fmla="*/ 10000 h 10000"/>
                <a:gd name="connsiteX1" fmla="*/ 5012 w 10000"/>
                <a:gd name="connsiteY1" fmla="*/ 9199 h 10000"/>
                <a:gd name="connsiteX2" fmla="*/ 9119 w 10000"/>
                <a:gd name="connsiteY2" fmla="*/ 9647 h 10000"/>
                <a:gd name="connsiteX3" fmla="*/ 9365 w 10000"/>
                <a:gd name="connsiteY3" fmla="*/ 4441 h 10000"/>
                <a:gd name="connsiteX4" fmla="*/ 10000 w 10000"/>
                <a:gd name="connsiteY4" fmla="*/ 0 h 10000"/>
                <a:gd name="connsiteX5" fmla="*/ 0 w 10000"/>
                <a:gd name="connsiteY5" fmla="*/ 0 h 10000"/>
                <a:gd name="connsiteX6" fmla="*/ 713 w 10000"/>
                <a:gd name="connsiteY6" fmla="*/ 4751 h 10000"/>
                <a:gd name="connsiteX7" fmla="*/ 1251 w 10000"/>
                <a:gd name="connsiteY7" fmla="*/ 10000 h 10000"/>
                <a:gd name="connsiteX0" fmla="*/ 1251 w 10049"/>
                <a:gd name="connsiteY0" fmla="*/ 10000 h 10000"/>
                <a:gd name="connsiteX1" fmla="*/ 5012 w 10049"/>
                <a:gd name="connsiteY1" fmla="*/ 9199 h 10000"/>
                <a:gd name="connsiteX2" fmla="*/ 9119 w 10049"/>
                <a:gd name="connsiteY2" fmla="*/ 9647 h 10000"/>
                <a:gd name="connsiteX3" fmla="*/ 9365 w 10049"/>
                <a:gd name="connsiteY3" fmla="*/ 4441 h 10000"/>
                <a:gd name="connsiteX4" fmla="*/ 10049 w 10049"/>
                <a:gd name="connsiteY4" fmla="*/ 0 h 10000"/>
                <a:gd name="connsiteX5" fmla="*/ 0 w 10049"/>
                <a:gd name="connsiteY5" fmla="*/ 0 h 10000"/>
                <a:gd name="connsiteX6" fmla="*/ 713 w 10049"/>
                <a:gd name="connsiteY6" fmla="*/ 4751 h 10000"/>
                <a:gd name="connsiteX7" fmla="*/ 1251 w 10049"/>
                <a:gd name="connsiteY7" fmla="*/ 1000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49" h="10000">
                  <a:moveTo>
                    <a:pt x="1251" y="10000"/>
                  </a:moveTo>
                  <a:cubicBezTo>
                    <a:pt x="2534" y="9627"/>
                    <a:pt x="3701" y="9258"/>
                    <a:pt x="5012" y="9199"/>
                  </a:cubicBezTo>
                  <a:cubicBezTo>
                    <a:pt x="6323" y="9140"/>
                    <a:pt x="8123" y="9951"/>
                    <a:pt x="9119" y="9647"/>
                  </a:cubicBezTo>
                  <a:cubicBezTo>
                    <a:pt x="9277" y="8252"/>
                    <a:pt x="9194" y="6168"/>
                    <a:pt x="9365" y="4441"/>
                  </a:cubicBezTo>
                  <a:cubicBezTo>
                    <a:pt x="9555" y="2549"/>
                    <a:pt x="9804" y="1878"/>
                    <a:pt x="10049" y="0"/>
                  </a:cubicBezTo>
                  <a:lnTo>
                    <a:pt x="0" y="0"/>
                  </a:lnTo>
                  <a:cubicBezTo>
                    <a:pt x="371" y="1975"/>
                    <a:pt x="449" y="1892"/>
                    <a:pt x="713" y="4751"/>
                  </a:cubicBezTo>
                  <a:cubicBezTo>
                    <a:pt x="899" y="6713"/>
                    <a:pt x="1065" y="8605"/>
                    <a:pt x="1251" y="10000"/>
                  </a:cubicBezTo>
                  <a:close/>
                </a:path>
              </a:pathLst>
            </a:custGeom>
            <a:solidFill>
              <a:srgbClr val="2C3A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34" name="Freeform 84">
              <a:extLst>
                <a:ext uri="{FF2B5EF4-FFF2-40B4-BE49-F238E27FC236}">
                  <a16:creationId xmlns:a16="http://schemas.microsoft.com/office/drawing/2014/main" id="{9A7B0760-1069-47D4-8745-750502F09923}"/>
                </a:ext>
              </a:extLst>
            </p:cNvPr>
            <p:cNvSpPr>
              <a:spLocks/>
            </p:cNvSpPr>
            <p:nvPr/>
          </p:nvSpPr>
          <p:spPr bwMode="auto">
            <a:xfrm>
              <a:off x="3307285" y="6549242"/>
              <a:ext cx="601172" cy="856990"/>
            </a:xfrm>
            <a:custGeom>
              <a:avLst/>
              <a:gdLst>
                <a:gd name="T0" fmla="*/ 208 w 1117"/>
                <a:gd name="T1" fmla="*/ 556 h 1595"/>
                <a:gd name="T2" fmla="*/ 311 w 1117"/>
                <a:gd name="T3" fmla="*/ 1515 h 1595"/>
                <a:gd name="T4" fmla="*/ 893 w 1117"/>
                <a:gd name="T5" fmla="*/ 1011 h 1595"/>
                <a:gd name="T6" fmla="*/ 1117 w 1117"/>
                <a:gd name="T7" fmla="*/ 118 h 1595"/>
                <a:gd name="T8" fmla="*/ 743 w 1117"/>
                <a:gd name="T9" fmla="*/ 44 h 1595"/>
                <a:gd name="T10" fmla="*/ 384 w 1117"/>
                <a:gd name="T11" fmla="*/ 0 h 1595"/>
                <a:gd name="T12" fmla="*/ 208 w 1117"/>
                <a:gd name="T13" fmla="*/ 556 h 1595"/>
              </a:gdLst>
              <a:ahLst/>
              <a:cxnLst>
                <a:cxn ang="0">
                  <a:pos x="T0" y="T1"/>
                </a:cxn>
                <a:cxn ang="0">
                  <a:pos x="T2" y="T3"/>
                </a:cxn>
                <a:cxn ang="0">
                  <a:pos x="T4" y="T5"/>
                </a:cxn>
                <a:cxn ang="0">
                  <a:pos x="T6" y="T7"/>
                </a:cxn>
                <a:cxn ang="0">
                  <a:pos x="T8" y="T9"/>
                </a:cxn>
                <a:cxn ang="0">
                  <a:pos x="T10" y="T11"/>
                </a:cxn>
                <a:cxn ang="0">
                  <a:pos x="T12" y="T13"/>
                </a:cxn>
              </a:cxnLst>
              <a:rect l="0" t="0" r="r" b="b"/>
              <a:pathLst>
                <a:path w="1117" h="1595">
                  <a:moveTo>
                    <a:pt x="208" y="556"/>
                  </a:moveTo>
                  <a:cubicBezTo>
                    <a:pt x="125" y="945"/>
                    <a:pt x="0" y="1240"/>
                    <a:pt x="311" y="1515"/>
                  </a:cubicBezTo>
                  <a:cubicBezTo>
                    <a:pt x="487" y="1595"/>
                    <a:pt x="797" y="1330"/>
                    <a:pt x="893" y="1011"/>
                  </a:cubicBezTo>
                  <a:cubicBezTo>
                    <a:pt x="946" y="834"/>
                    <a:pt x="1112" y="272"/>
                    <a:pt x="1117" y="118"/>
                  </a:cubicBezTo>
                  <a:cubicBezTo>
                    <a:pt x="1081" y="21"/>
                    <a:pt x="889" y="61"/>
                    <a:pt x="743" y="44"/>
                  </a:cubicBezTo>
                  <a:cubicBezTo>
                    <a:pt x="618" y="29"/>
                    <a:pt x="478" y="13"/>
                    <a:pt x="384" y="0"/>
                  </a:cubicBezTo>
                  <a:lnTo>
                    <a:pt x="208" y="556"/>
                  </a:lnTo>
                  <a:close/>
                </a:path>
              </a:pathLst>
            </a:custGeom>
            <a:solidFill>
              <a:srgbClr val="021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35" name="Freeform 85">
              <a:extLst>
                <a:ext uri="{FF2B5EF4-FFF2-40B4-BE49-F238E27FC236}">
                  <a16:creationId xmlns:a16="http://schemas.microsoft.com/office/drawing/2014/main" id="{22A4474A-CEED-4496-A528-85CA124F3B1F}"/>
                </a:ext>
              </a:extLst>
            </p:cNvPr>
            <p:cNvSpPr>
              <a:spLocks/>
            </p:cNvSpPr>
            <p:nvPr/>
          </p:nvSpPr>
          <p:spPr bwMode="auto">
            <a:xfrm>
              <a:off x="2418317" y="6174308"/>
              <a:ext cx="866585" cy="914549"/>
            </a:xfrm>
            <a:custGeom>
              <a:avLst/>
              <a:gdLst>
                <a:gd name="T0" fmla="*/ 650 w 1611"/>
                <a:gd name="T1" fmla="*/ 308 h 1702"/>
                <a:gd name="T2" fmla="*/ 596 w 1611"/>
                <a:gd name="T3" fmla="*/ 456 h 1702"/>
                <a:gd name="T4" fmla="*/ 337 w 1611"/>
                <a:gd name="T5" fmla="*/ 1036 h 1702"/>
                <a:gd name="T6" fmla="*/ 48 w 1611"/>
                <a:gd name="T7" fmla="*/ 1541 h 1702"/>
                <a:gd name="T8" fmla="*/ 1115 w 1611"/>
                <a:gd name="T9" fmla="*/ 895 h 1702"/>
                <a:gd name="T10" fmla="*/ 1232 w 1611"/>
                <a:gd name="T11" fmla="*/ 667 h 1702"/>
                <a:gd name="T12" fmla="*/ 1244 w 1611"/>
                <a:gd name="T13" fmla="*/ 651 h 1702"/>
                <a:gd name="T14" fmla="*/ 1396 w 1611"/>
                <a:gd name="T15" fmla="*/ 544 h 1702"/>
                <a:gd name="T16" fmla="*/ 1597 w 1611"/>
                <a:gd name="T17" fmla="*/ 345 h 1702"/>
                <a:gd name="T18" fmla="*/ 1501 w 1611"/>
                <a:gd name="T19" fmla="*/ 8 h 1702"/>
                <a:gd name="T20" fmla="*/ 720 w 1611"/>
                <a:gd name="T21" fmla="*/ 260 h 1702"/>
                <a:gd name="T22" fmla="*/ 650 w 1611"/>
                <a:gd name="T23" fmla="*/ 308 h 17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11" h="1702">
                  <a:moveTo>
                    <a:pt x="650" y="308"/>
                  </a:moveTo>
                  <a:lnTo>
                    <a:pt x="596" y="456"/>
                  </a:lnTo>
                  <a:cubicBezTo>
                    <a:pt x="493" y="632"/>
                    <a:pt x="452" y="884"/>
                    <a:pt x="337" y="1036"/>
                  </a:cubicBezTo>
                  <a:cubicBezTo>
                    <a:pt x="219" y="1192"/>
                    <a:pt x="0" y="1321"/>
                    <a:pt x="48" y="1541"/>
                  </a:cubicBezTo>
                  <a:cubicBezTo>
                    <a:pt x="534" y="1702"/>
                    <a:pt x="821" y="1261"/>
                    <a:pt x="1115" y="895"/>
                  </a:cubicBezTo>
                  <a:cubicBezTo>
                    <a:pt x="1194" y="796"/>
                    <a:pt x="1188" y="730"/>
                    <a:pt x="1232" y="667"/>
                  </a:cubicBezTo>
                  <a:cubicBezTo>
                    <a:pt x="1235" y="663"/>
                    <a:pt x="1241" y="655"/>
                    <a:pt x="1244" y="651"/>
                  </a:cubicBezTo>
                  <a:cubicBezTo>
                    <a:pt x="1270" y="623"/>
                    <a:pt x="1321" y="626"/>
                    <a:pt x="1396" y="544"/>
                  </a:cubicBezTo>
                  <a:cubicBezTo>
                    <a:pt x="1492" y="437"/>
                    <a:pt x="1455" y="411"/>
                    <a:pt x="1597" y="345"/>
                  </a:cubicBezTo>
                  <a:cubicBezTo>
                    <a:pt x="1611" y="230"/>
                    <a:pt x="1576" y="119"/>
                    <a:pt x="1501" y="8"/>
                  </a:cubicBezTo>
                  <a:cubicBezTo>
                    <a:pt x="1383" y="0"/>
                    <a:pt x="810" y="210"/>
                    <a:pt x="720" y="260"/>
                  </a:cubicBezTo>
                  <a:lnTo>
                    <a:pt x="650" y="308"/>
                  </a:lnTo>
                  <a:close/>
                </a:path>
              </a:pathLst>
            </a:custGeom>
            <a:solidFill>
              <a:srgbClr val="021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36" name="Freeform 87">
              <a:extLst>
                <a:ext uri="{FF2B5EF4-FFF2-40B4-BE49-F238E27FC236}">
                  <a16:creationId xmlns:a16="http://schemas.microsoft.com/office/drawing/2014/main" id="{928CA431-9C30-4DFA-8F43-9AD0AA470FA2}"/>
                </a:ext>
              </a:extLst>
            </p:cNvPr>
            <p:cNvSpPr>
              <a:spLocks/>
            </p:cNvSpPr>
            <p:nvPr/>
          </p:nvSpPr>
          <p:spPr bwMode="auto">
            <a:xfrm>
              <a:off x="3313680" y="1639937"/>
              <a:ext cx="565998" cy="1029667"/>
            </a:xfrm>
            <a:custGeom>
              <a:avLst/>
              <a:gdLst>
                <a:gd name="T0" fmla="*/ 0 w 1050"/>
                <a:gd name="T1" fmla="*/ 855 h 1914"/>
                <a:gd name="T2" fmla="*/ 622 w 1050"/>
                <a:gd name="T3" fmla="*/ 721 h 1914"/>
                <a:gd name="T4" fmla="*/ 379 w 1050"/>
                <a:gd name="T5" fmla="*/ 973 h 1914"/>
                <a:gd name="T6" fmla="*/ 368 w 1050"/>
                <a:gd name="T7" fmla="*/ 1495 h 1914"/>
                <a:gd name="T8" fmla="*/ 92 w 1050"/>
                <a:gd name="T9" fmla="*/ 1914 h 1914"/>
                <a:gd name="T10" fmla="*/ 996 w 1050"/>
                <a:gd name="T11" fmla="*/ 1914 h 1914"/>
                <a:gd name="T12" fmla="*/ 1032 w 1050"/>
                <a:gd name="T13" fmla="*/ 1631 h 1914"/>
                <a:gd name="T14" fmla="*/ 1004 w 1050"/>
                <a:gd name="T15" fmla="*/ 1349 h 1914"/>
                <a:gd name="T16" fmla="*/ 898 w 1050"/>
                <a:gd name="T17" fmla="*/ 1563 h 1914"/>
                <a:gd name="T18" fmla="*/ 500 w 1050"/>
                <a:gd name="T19" fmla="*/ 1563 h 1914"/>
                <a:gd name="T20" fmla="*/ 484 w 1050"/>
                <a:gd name="T21" fmla="*/ 1132 h 1914"/>
                <a:gd name="T22" fmla="*/ 425 w 1050"/>
                <a:gd name="T23" fmla="*/ 996 h 1914"/>
                <a:gd name="T24" fmla="*/ 657 w 1050"/>
                <a:gd name="T25" fmla="*/ 903 h 1914"/>
                <a:gd name="T26" fmla="*/ 830 w 1050"/>
                <a:gd name="T27" fmla="*/ 509 h 1914"/>
                <a:gd name="T28" fmla="*/ 1015 w 1050"/>
                <a:gd name="T29" fmla="*/ 109 h 1914"/>
                <a:gd name="T30" fmla="*/ 712 w 1050"/>
                <a:gd name="T31" fmla="*/ 0 h 1914"/>
                <a:gd name="T32" fmla="*/ 579 w 1050"/>
                <a:gd name="T33" fmla="*/ 226 h 1914"/>
                <a:gd name="T34" fmla="*/ 14 w 1050"/>
                <a:gd name="T35" fmla="*/ 617 h 1914"/>
                <a:gd name="T36" fmla="*/ 0 w 1050"/>
                <a:gd name="T37" fmla="*/ 855 h 19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50" h="1914">
                  <a:moveTo>
                    <a:pt x="0" y="855"/>
                  </a:moveTo>
                  <a:cubicBezTo>
                    <a:pt x="302" y="847"/>
                    <a:pt x="381" y="794"/>
                    <a:pt x="622" y="721"/>
                  </a:cubicBezTo>
                  <a:cubicBezTo>
                    <a:pt x="632" y="977"/>
                    <a:pt x="556" y="865"/>
                    <a:pt x="379" y="973"/>
                  </a:cubicBezTo>
                  <a:cubicBezTo>
                    <a:pt x="376" y="1256"/>
                    <a:pt x="647" y="1123"/>
                    <a:pt x="368" y="1495"/>
                  </a:cubicBezTo>
                  <a:cubicBezTo>
                    <a:pt x="286" y="1603"/>
                    <a:pt x="139" y="1772"/>
                    <a:pt x="92" y="1914"/>
                  </a:cubicBezTo>
                  <a:lnTo>
                    <a:pt x="996" y="1914"/>
                  </a:lnTo>
                  <a:cubicBezTo>
                    <a:pt x="1010" y="1815"/>
                    <a:pt x="1023" y="1719"/>
                    <a:pt x="1032" y="1631"/>
                  </a:cubicBezTo>
                  <a:cubicBezTo>
                    <a:pt x="1040" y="1547"/>
                    <a:pt x="1050" y="1421"/>
                    <a:pt x="1004" y="1349"/>
                  </a:cubicBezTo>
                  <a:cubicBezTo>
                    <a:pt x="884" y="1452"/>
                    <a:pt x="1012" y="1423"/>
                    <a:pt x="898" y="1563"/>
                  </a:cubicBezTo>
                  <a:lnTo>
                    <a:pt x="500" y="1563"/>
                  </a:lnTo>
                  <a:cubicBezTo>
                    <a:pt x="525" y="1272"/>
                    <a:pt x="584" y="1323"/>
                    <a:pt x="484" y="1132"/>
                  </a:cubicBezTo>
                  <a:cubicBezTo>
                    <a:pt x="424" y="1018"/>
                    <a:pt x="458" y="1169"/>
                    <a:pt x="425" y="996"/>
                  </a:cubicBezTo>
                  <a:lnTo>
                    <a:pt x="657" y="903"/>
                  </a:lnTo>
                  <a:cubicBezTo>
                    <a:pt x="732" y="586"/>
                    <a:pt x="654" y="729"/>
                    <a:pt x="830" y="509"/>
                  </a:cubicBezTo>
                  <a:cubicBezTo>
                    <a:pt x="909" y="411"/>
                    <a:pt x="991" y="281"/>
                    <a:pt x="1015" y="109"/>
                  </a:cubicBezTo>
                  <a:lnTo>
                    <a:pt x="712" y="0"/>
                  </a:lnTo>
                  <a:lnTo>
                    <a:pt x="579" y="226"/>
                  </a:lnTo>
                  <a:cubicBezTo>
                    <a:pt x="433" y="466"/>
                    <a:pt x="281" y="528"/>
                    <a:pt x="14" y="617"/>
                  </a:cubicBezTo>
                  <a:lnTo>
                    <a:pt x="0" y="855"/>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37" name="Freeform 88">
              <a:extLst>
                <a:ext uri="{FF2B5EF4-FFF2-40B4-BE49-F238E27FC236}">
                  <a16:creationId xmlns:a16="http://schemas.microsoft.com/office/drawing/2014/main" id="{711C1BDA-5876-4360-884A-783172D3769F}"/>
                </a:ext>
              </a:extLst>
            </p:cNvPr>
            <p:cNvSpPr>
              <a:spLocks/>
            </p:cNvSpPr>
            <p:nvPr/>
          </p:nvSpPr>
          <p:spPr bwMode="auto">
            <a:xfrm>
              <a:off x="3134608" y="427999"/>
              <a:ext cx="793036" cy="965712"/>
            </a:xfrm>
            <a:custGeom>
              <a:avLst/>
              <a:gdLst>
                <a:gd name="T0" fmla="*/ 0 w 1474"/>
                <a:gd name="T1" fmla="*/ 1058 h 1793"/>
                <a:gd name="T2" fmla="*/ 1055 w 1474"/>
                <a:gd name="T3" fmla="*/ 1584 h 1793"/>
                <a:gd name="T4" fmla="*/ 1106 w 1474"/>
                <a:gd name="T5" fmla="*/ 1757 h 1793"/>
                <a:gd name="T6" fmla="*/ 1114 w 1474"/>
                <a:gd name="T7" fmla="*/ 1787 h 1793"/>
                <a:gd name="T8" fmla="*/ 1183 w 1474"/>
                <a:gd name="T9" fmla="*/ 1776 h 1793"/>
                <a:gd name="T10" fmla="*/ 1398 w 1474"/>
                <a:gd name="T11" fmla="*/ 1558 h 1793"/>
                <a:gd name="T12" fmla="*/ 936 w 1474"/>
                <a:gd name="T13" fmla="*/ 0 h 1793"/>
                <a:gd name="T14" fmla="*/ 976 w 1474"/>
                <a:gd name="T15" fmla="*/ 1229 h 1793"/>
                <a:gd name="T16" fmla="*/ 0 w 1474"/>
                <a:gd name="T17" fmla="*/ 1058 h 17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74" h="1793">
                  <a:moveTo>
                    <a:pt x="0" y="1058"/>
                  </a:moveTo>
                  <a:cubicBezTo>
                    <a:pt x="115" y="1380"/>
                    <a:pt x="614" y="1571"/>
                    <a:pt x="1055" y="1584"/>
                  </a:cubicBezTo>
                  <a:lnTo>
                    <a:pt x="1106" y="1757"/>
                  </a:lnTo>
                  <a:cubicBezTo>
                    <a:pt x="1108" y="1765"/>
                    <a:pt x="1110" y="1778"/>
                    <a:pt x="1114" y="1787"/>
                  </a:cubicBezTo>
                  <a:cubicBezTo>
                    <a:pt x="1145" y="1790"/>
                    <a:pt x="1152" y="1793"/>
                    <a:pt x="1183" y="1776"/>
                  </a:cubicBezTo>
                  <a:cubicBezTo>
                    <a:pt x="1225" y="1493"/>
                    <a:pt x="1202" y="1633"/>
                    <a:pt x="1398" y="1558"/>
                  </a:cubicBezTo>
                  <a:cubicBezTo>
                    <a:pt x="1474" y="924"/>
                    <a:pt x="1353" y="188"/>
                    <a:pt x="936" y="0"/>
                  </a:cubicBezTo>
                  <a:cubicBezTo>
                    <a:pt x="905" y="144"/>
                    <a:pt x="1191" y="473"/>
                    <a:pt x="976" y="1229"/>
                  </a:cubicBezTo>
                  <a:cubicBezTo>
                    <a:pt x="227" y="1345"/>
                    <a:pt x="319" y="1076"/>
                    <a:pt x="0" y="1058"/>
                  </a:cubicBezTo>
                  <a:close/>
                </a:path>
              </a:pathLst>
            </a:custGeom>
            <a:solidFill>
              <a:srgbClr val="5929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38" name="Freeform 89">
              <a:extLst>
                <a:ext uri="{FF2B5EF4-FFF2-40B4-BE49-F238E27FC236}">
                  <a16:creationId xmlns:a16="http://schemas.microsoft.com/office/drawing/2014/main" id="{42D2AF80-B889-47F8-A932-97F0117492E4}"/>
                </a:ext>
              </a:extLst>
            </p:cNvPr>
            <p:cNvSpPr>
              <a:spLocks/>
            </p:cNvSpPr>
            <p:nvPr/>
          </p:nvSpPr>
          <p:spPr bwMode="auto">
            <a:xfrm>
              <a:off x="3057862" y="1914941"/>
              <a:ext cx="214249" cy="697104"/>
            </a:xfrm>
            <a:custGeom>
              <a:avLst/>
              <a:gdLst>
                <a:gd name="T0" fmla="*/ 0 w 400"/>
                <a:gd name="T1" fmla="*/ 807 h 1299"/>
                <a:gd name="T2" fmla="*/ 213 w 400"/>
                <a:gd name="T3" fmla="*/ 1299 h 1299"/>
                <a:gd name="T4" fmla="*/ 363 w 400"/>
                <a:gd name="T5" fmla="*/ 793 h 1299"/>
                <a:gd name="T6" fmla="*/ 335 w 400"/>
                <a:gd name="T7" fmla="*/ 360 h 1299"/>
                <a:gd name="T8" fmla="*/ 348 w 400"/>
                <a:gd name="T9" fmla="*/ 330 h 1299"/>
                <a:gd name="T10" fmla="*/ 354 w 400"/>
                <a:gd name="T11" fmla="*/ 102 h 1299"/>
                <a:gd name="T12" fmla="*/ 37 w 400"/>
                <a:gd name="T13" fmla="*/ 127 h 1299"/>
                <a:gd name="T14" fmla="*/ 68 w 400"/>
                <a:gd name="T15" fmla="*/ 639 h 1299"/>
                <a:gd name="T16" fmla="*/ 19 w 400"/>
                <a:gd name="T17" fmla="*/ 772 h 1299"/>
                <a:gd name="T18" fmla="*/ 0 w 400"/>
                <a:gd name="T19" fmla="*/ 807 h 1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1299">
                  <a:moveTo>
                    <a:pt x="0" y="807"/>
                  </a:moveTo>
                  <a:cubicBezTo>
                    <a:pt x="83" y="924"/>
                    <a:pt x="68" y="1226"/>
                    <a:pt x="213" y="1299"/>
                  </a:cubicBezTo>
                  <a:cubicBezTo>
                    <a:pt x="299" y="1208"/>
                    <a:pt x="369" y="942"/>
                    <a:pt x="363" y="793"/>
                  </a:cubicBezTo>
                  <a:cubicBezTo>
                    <a:pt x="320" y="627"/>
                    <a:pt x="288" y="497"/>
                    <a:pt x="335" y="360"/>
                  </a:cubicBezTo>
                  <a:cubicBezTo>
                    <a:pt x="339" y="348"/>
                    <a:pt x="344" y="342"/>
                    <a:pt x="348" y="330"/>
                  </a:cubicBezTo>
                  <a:cubicBezTo>
                    <a:pt x="376" y="249"/>
                    <a:pt x="400" y="219"/>
                    <a:pt x="354" y="102"/>
                  </a:cubicBezTo>
                  <a:cubicBezTo>
                    <a:pt x="91" y="0"/>
                    <a:pt x="38" y="126"/>
                    <a:pt x="37" y="127"/>
                  </a:cubicBezTo>
                  <a:cubicBezTo>
                    <a:pt x="20" y="243"/>
                    <a:pt x="118" y="378"/>
                    <a:pt x="68" y="639"/>
                  </a:cubicBezTo>
                  <a:lnTo>
                    <a:pt x="19" y="772"/>
                  </a:lnTo>
                  <a:cubicBezTo>
                    <a:pt x="16" y="767"/>
                    <a:pt x="7" y="796"/>
                    <a:pt x="0" y="807"/>
                  </a:cubicBezTo>
                  <a:close/>
                </a:path>
              </a:pathLst>
            </a:custGeom>
            <a:solidFill>
              <a:srgbClr val="DE64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39" name="Freeform 90">
              <a:extLst>
                <a:ext uri="{FF2B5EF4-FFF2-40B4-BE49-F238E27FC236}">
                  <a16:creationId xmlns:a16="http://schemas.microsoft.com/office/drawing/2014/main" id="{94BC392E-C047-44FF-9ABF-B88A298A5B0F}"/>
                </a:ext>
              </a:extLst>
            </p:cNvPr>
            <p:cNvSpPr>
              <a:spLocks/>
            </p:cNvSpPr>
            <p:nvPr/>
          </p:nvSpPr>
          <p:spPr bwMode="auto">
            <a:xfrm>
              <a:off x="3056222" y="3217762"/>
              <a:ext cx="406194" cy="313878"/>
            </a:xfrm>
            <a:prstGeom prst="ellipse">
              <a:avLst/>
            </a:pr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40" name="Oval 239">
              <a:extLst>
                <a:ext uri="{FF2B5EF4-FFF2-40B4-BE49-F238E27FC236}">
                  <a16:creationId xmlns:a16="http://schemas.microsoft.com/office/drawing/2014/main" id="{2578E5BA-4CF7-41A8-9172-CDEA2192E786}"/>
                </a:ext>
              </a:extLst>
            </p:cNvPr>
            <p:cNvSpPr/>
            <p:nvPr/>
          </p:nvSpPr>
          <p:spPr>
            <a:xfrm>
              <a:off x="2976001" y="1361577"/>
              <a:ext cx="92094" cy="92094"/>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1" name="Freeform 56">
              <a:extLst>
                <a:ext uri="{FF2B5EF4-FFF2-40B4-BE49-F238E27FC236}">
                  <a16:creationId xmlns:a16="http://schemas.microsoft.com/office/drawing/2014/main" id="{A148765F-623B-4DAC-B1F8-517C90D7303F}"/>
                </a:ext>
              </a:extLst>
            </p:cNvPr>
            <p:cNvSpPr>
              <a:spLocks/>
            </p:cNvSpPr>
            <p:nvPr/>
          </p:nvSpPr>
          <p:spPr bwMode="auto">
            <a:xfrm flipH="1">
              <a:off x="2926075" y="1287442"/>
              <a:ext cx="188667" cy="63954"/>
            </a:xfrm>
            <a:custGeom>
              <a:avLst/>
              <a:gdLst>
                <a:gd name="T0" fmla="*/ 0 w 352"/>
                <a:gd name="T1" fmla="*/ 63 h 119"/>
                <a:gd name="T2" fmla="*/ 352 w 352"/>
                <a:gd name="T3" fmla="*/ 67 h 119"/>
                <a:gd name="T4" fmla="*/ 0 w 352"/>
                <a:gd name="T5" fmla="*/ 63 h 119"/>
              </a:gdLst>
              <a:ahLst/>
              <a:cxnLst>
                <a:cxn ang="0">
                  <a:pos x="T0" y="T1"/>
                </a:cxn>
                <a:cxn ang="0">
                  <a:pos x="T2" y="T3"/>
                </a:cxn>
                <a:cxn ang="0">
                  <a:pos x="T4" y="T5"/>
                </a:cxn>
              </a:cxnLst>
              <a:rect l="0" t="0" r="r" b="b"/>
              <a:pathLst>
                <a:path w="352" h="119">
                  <a:moveTo>
                    <a:pt x="0" y="63"/>
                  </a:moveTo>
                  <a:cubicBezTo>
                    <a:pt x="43" y="93"/>
                    <a:pt x="275" y="119"/>
                    <a:pt x="352" y="67"/>
                  </a:cubicBezTo>
                  <a:cubicBezTo>
                    <a:pt x="246" y="41"/>
                    <a:pt x="86" y="0"/>
                    <a:pt x="0" y="63"/>
                  </a:cubicBezTo>
                  <a:close/>
                </a:path>
              </a:pathLst>
            </a:custGeom>
            <a:solidFill>
              <a:schemeClr val="tx1">
                <a:lumMod val="85000"/>
                <a:lumOff val="15000"/>
              </a:schemeClr>
            </a:solidFill>
            <a:ln>
              <a:noFill/>
            </a:ln>
          </p:spPr>
          <p:txBody>
            <a:bodyPr vert="horz" wrap="square" lIns="91440" tIns="45720" rIns="91440" bIns="45720" numCol="1" anchor="t" anchorCtr="0" compatLnSpc="1">
              <a:prstTxWarp prst="textNoShape">
                <a:avLst/>
              </a:prstTxWarp>
            </a:bodyPr>
            <a:lstStyle/>
            <a:p>
              <a:endParaRPr lang="en-IN"/>
            </a:p>
          </p:txBody>
        </p:sp>
        <p:sp>
          <p:nvSpPr>
            <p:cNvPr id="242" name="Oval 241">
              <a:extLst>
                <a:ext uri="{FF2B5EF4-FFF2-40B4-BE49-F238E27FC236}">
                  <a16:creationId xmlns:a16="http://schemas.microsoft.com/office/drawing/2014/main" id="{74B5D618-2A6B-4540-B62D-6EF1C3BDD9A1}"/>
                </a:ext>
              </a:extLst>
            </p:cNvPr>
            <p:cNvSpPr/>
            <p:nvPr/>
          </p:nvSpPr>
          <p:spPr>
            <a:xfrm>
              <a:off x="3433276" y="1361577"/>
              <a:ext cx="92094" cy="92094"/>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3" name="Freeform 56">
              <a:extLst>
                <a:ext uri="{FF2B5EF4-FFF2-40B4-BE49-F238E27FC236}">
                  <a16:creationId xmlns:a16="http://schemas.microsoft.com/office/drawing/2014/main" id="{F67671B2-E7AA-45CB-8855-3B05AF3C8CD5}"/>
                </a:ext>
              </a:extLst>
            </p:cNvPr>
            <p:cNvSpPr>
              <a:spLocks/>
            </p:cNvSpPr>
            <p:nvPr/>
          </p:nvSpPr>
          <p:spPr bwMode="auto">
            <a:xfrm>
              <a:off x="3394917" y="1287442"/>
              <a:ext cx="188667" cy="63954"/>
            </a:xfrm>
            <a:custGeom>
              <a:avLst/>
              <a:gdLst>
                <a:gd name="T0" fmla="*/ 0 w 352"/>
                <a:gd name="T1" fmla="*/ 63 h 119"/>
                <a:gd name="T2" fmla="*/ 352 w 352"/>
                <a:gd name="T3" fmla="*/ 67 h 119"/>
                <a:gd name="T4" fmla="*/ 0 w 352"/>
                <a:gd name="T5" fmla="*/ 63 h 119"/>
              </a:gdLst>
              <a:ahLst/>
              <a:cxnLst>
                <a:cxn ang="0">
                  <a:pos x="T0" y="T1"/>
                </a:cxn>
                <a:cxn ang="0">
                  <a:pos x="T2" y="T3"/>
                </a:cxn>
                <a:cxn ang="0">
                  <a:pos x="T4" y="T5"/>
                </a:cxn>
              </a:cxnLst>
              <a:rect l="0" t="0" r="r" b="b"/>
              <a:pathLst>
                <a:path w="352" h="119">
                  <a:moveTo>
                    <a:pt x="0" y="63"/>
                  </a:moveTo>
                  <a:cubicBezTo>
                    <a:pt x="43" y="93"/>
                    <a:pt x="275" y="119"/>
                    <a:pt x="352" y="67"/>
                  </a:cubicBezTo>
                  <a:cubicBezTo>
                    <a:pt x="246" y="41"/>
                    <a:pt x="86" y="0"/>
                    <a:pt x="0" y="63"/>
                  </a:cubicBezTo>
                  <a:close/>
                </a:path>
              </a:pathLst>
            </a:custGeom>
            <a:solidFill>
              <a:schemeClr val="tx1">
                <a:lumMod val="85000"/>
                <a:lumOff val="15000"/>
              </a:schemeClr>
            </a:solidFill>
            <a:ln>
              <a:noFill/>
            </a:ln>
          </p:spPr>
          <p:txBody>
            <a:bodyPr vert="horz" wrap="square" lIns="91440" tIns="45720" rIns="91440" bIns="45720" numCol="1" anchor="t" anchorCtr="0" compatLnSpc="1">
              <a:prstTxWarp prst="textNoShape">
                <a:avLst/>
              </a:prstTxWarp>
            </a:bodyPr>
            <a:lstStyle/>
            <a:p>
              <a:endParaRPr lang="en-IN"/>
            </a:p>
          </p:txBody>
        </p:sp>
        <p:sp>
          <p:nvSpPr>
            <p:cNvPr id="244" name="Freeform 41">
              <a:extLst>
                <a:ext uri="{FF2B5EF4-FFF2-40B4-BE49-F238E27FC236}">
                  <a16:creationId xmlns:a16="http://schemas.microsoft.com/office/drawing/2014/main" id="{F9B26192-861C-4F49-B226-8BA2A2D4CDC8}"/>
                </a:ext>
              </a:extLst>
            </p:cNvPr>
            <p:cNvSpPr>
              <a:spLocks/>
            </p:cNvSpPr>
            <p:nvPr/>
          </p:nvSpPr>
          <p:spPr bwMode="auto">
            <a:xfrm>
              <a:off x="3111819" y="1707748"/>
              <a:ext cx="253682" cy="111036"/>
            </a:xfrm>
            <a:custGeom>
              <a:avLst/>
              <a:gdLst>
                <a:gd name="T0" fmla="*/ 541 w 541"/>
                <a:gd name="T1" fmla="*/ 0 h 252"/>
                <a:gd name="T2" fmla="*/ 0 w 541"/>
                <a:gd name="T3" fmla="*/ 15 h 252"/>
                <a:gd name="T4" fmla="*/ 130 w 541"/>
                <a:gd name="T5" fmla="*/ 220 h 252"/>
                <a:gd name="T6" fmla="*/ 541 w 541"/>
                <a:gd name="T7" fmla="*/ 0 h 252"/>
                <a:gd name="connsiteX0" fmla="*/ 10000 w 10000"/>
                <a:gd name="connsiteY0" fmla="*/ 0 h 9263"/>
                <a:gd name="connsiteX1" fmla="*/ 0 w 10000"/>
                <a:gd name="connsiteY1" fmla="*/ 595 h 9263"/>
                <a:gd name="connsiteX2" fmla="*/ 2403 w 10000"/>
                <a:gd name="connsiteY2" fmla="*/ 8730 h 9263"/>
                <a:gd name="connsiteX3" fmla="*/ 10000 w 10000"/>
                <a:gd name="connsiteY3" fmla="*/ 0 h 9263"/>
              </a:gdLst>
              <a:ahLst/>
              <a:cxnLst>
                <a:cxn ang="0">
                  <a:pos x="connsiteX0" y="connsiteY0"/>
                </a:cxn>
                <a:cxn ang="0">
                  <a:pos x="connsiteX1" y="connsiteY1"/>
                </a:cxn>
                <a:cxn ang="0">
                  <a:pos x="connsiteX2" y="connsiteY2"/>
                </a:cxn>
                <a:cxn ang="0">
                  <a:pos x="connsiteX3" y="connsiteY3"/>
                </a:cxn>
              </a:cxnLst>
              <a:rect l="l" t="t" r="r" b="b"/>
              <a:pathLst>
                <a:path w="10000" h="9263">
                  <a:moveTo>
                    <a:pt x="10000" y="0"/>
                  </a:moveTo>
                  <a:lnTo>
                    <a:pt x="0" y="595"/>
                  </a:lnTo>
                  <a:cubicBezTo>
                    <a:pt x="388" y="5238"/>
                    <a:pt x="1209" y="7952"/>
                    <a:pt x="2403" y="8730"/>
                  </a:cubicBezTo>
                  <a:cubicBezTo>
                    <a:pt x="6636" y="10000"/>
                    <a:pt x="9242" y="9683"/>
                    <a:pt x="10000" y="0"/>
                  </a:cubicBezTo>
                  <a:close/>
                </a:path>
              </a:pathLst>
            </a:custGeom>
            <a:solidFill>
              <a:srgbClr val="FDFB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45" name="Freeform 34">
              <a:extLst>
                <a:ext uri="{FF2B5EF4-FFF2-40B4-BE49-F238E27FC236}">
                  <a16:creationId xmlns:a16="http://schemas.microsoft.com/office/drawing/2014/main" id="{BF6C1C8D-E46B-479C-844B-61C134E91B5D}"/>
                </a:ext>
              </a:extLst>
            </p:cNvPr>
            <p:cNvSpPr>
              <a:spLocks/>
            </p:cNvSpPr>
            <p:nvPr/>
          </p:nvSpPr>
          <p:spPr bwMode="auto">
            <a:xfrm>
              <a:off x="2545080" y="4079797"/>
              <a:ext cx="1304565" cy="83144"/>
            </a:xfrm>
            <a:custGeom>
              <a:avLst/>
              <a:gdLst>
                <a:gd name="T0" fmla="*/ 166 w 2515"/>
                <a:gd name="T1" fmla="*/ 149 h 149"/>
                <a:gd name="T2" fmla="*/ 2324 w 2515"/>
                <a:gd name="T3" fmla="*/ 148 h 149"/>
                <a:gd name="T4" fmla="*/ 2515 w 2515"/>
                <a:gd name="T5" fmla="*/ 0 h 149"/>
                <a:gd name="T6" fmla="*/ 0 w 2515"/>
                <a:gd name="T7" fmla="*/ 17 h 149"/>
                <a:gd name="T8" fmla="*/ 166 w 2515"/>
                <a:gd name="T9" fmla="*/ 149 h 149"/>
              </a:gdLst>
              <a:ahLst/>
              <a:cxnLst>
                <a:cxn ang="0">
                  <a:pos x="T0" y="T1"/>
                </a:cxn>
                <a:cxn ang="0">
                  <a:pos x="T2" y="T3"/>
                </a:cxn>
                <a:cxn ang="0">
                  <a:pos x="T4" y="T5"/>
                </a:cxn>
                <a:cxn ang="0">
                  <a:pos x="T6" y="T7"/>
                </a:cxn>
                <a:cxn ang="0">
                  <a:pos x="T8" y="T9"/>
                </a:cxn>
              </a:cxnLst>
              <a:rect l="0" t="0" r="r" b="b"/>
              <a:pathLst>
                <a:path w="2515" h="149">
                  <a:moveTo>
                    <a:pt x="166" y="149"/>
                  </a:moveTo>
                  <a:lnTo>
                    <a:pt x="2324" y="148"/>
                  </a:lnTo>
                  <a:lnTo>
                    <a:pt x="2515" y="0"/>
                  </a:lnTo>
                  <a:lnTo>
                    <a:pt x="0" y="17"/>
                  </a:lnTo>
                  <a:lnTo>
                    <a:pt x="166" y="149"/>
                  </a:lnTo>
                  <a:close/>
                </a:path>
              </a:pathLst>
            </a:custGeom>
            <a:solidFill>
              <a:srgbClr val="A3B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46" name="Freeform 72">
              <a:extLst>
                <a:ext uri="{FF2B5EF4-FFF2-40B4-BE49-F238E27FC236}">
                  <a16:creationId xmlns:a16="http://schemas.microsoft.com/office/drawing/2014/main" id="{373910DA-69B2-499C-91C5-35C6C66378C2}"/>
                </a:ext>
              </a:extLst>
            </p:cNvPr>
            <p:cNvSpPr>
              <a:spLocks/>
            </p:cNvSpPr>
            <p:nvPr/>
          </p:nvSpPr>
          <p:spPr bwMode="auto">
            <a:xfrm>
              <a:off x="3515136" y="3967879"/>
              <a:ext cx="847398" cy="2654110"/>
            </a:xfrm>
            <a:custGeom>
              <a:avLst/>
              <a:gdLst>
                <a:gd name="T0" fmla="*/ 474 w 1577"/>
                <a:gd name="T1" fmla="*/ 254 h 4932"/>
                <a:gd name="T2" fmla="*/ 305 w 1577"/>
                <a:gd name="T3" fmla="*/ 572 h 4932"/>
                <a:gd name="T4" fmla="*/ 259 w 1577"/>
                <a:gd name="T5" fmla="*/ 956 h 4932"/>
                <a:gd name="T6" fmla="*/ 259 w 1577"/>
                <a:gd name="T7" fmla="*/ 1025 h 4932"/>
                <a:gd name="T8" fmla="*/ 0 w 1577"/>
                <a:gd name="T9" fmla="*/ 4814 h 4932"/>
                <a:gd name="T10" fmla="*/ 359 w 1577"/>
                <a:gd name="T11" fmla="*/ 4858 h 4932"/>
                <a:gd name="T12" fmla="*/ 733 w 1577"/>
                <a:gd name="T13" fmla="*/ 4932 h 4932"/>
                <a:gd name="T14" fmla="*/ 860 w 1577"/>
                <a:gd name="T15" fmla="*/ 4731 h 4932"/>
                <a:gd name="T16" fmla="*/ 907 w 1577"/>
                <a:gd name="T17" fmla="*/ 4422 h 4932"/>
                <a:gd name="T18" fmla="*/ 1371 w 1577"/>
                <a:gd name="T19" fmla="*/ 1502 h 4932"/>
                <a:gd name="T20" fmla="*/ 1363 w 1577"/>
                <a:gd name="T21" fmla="*/ 360 h 4932"/>
                <a:gd name="T22" fmla="*/ 474 w 1577"/>
                <a:gd name="T23" fmla="*/ 254 h 49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77" h="4932">
                  <a:moveTo>
                    <a:pt x="474" y="254"/>
                  </a:moveTo>
                  <a:cubicBezTo>
                    <a:pt x="421" y="390"/>
                    <a:pt x="346" y="435"/>
                    <a:pt x="305" y="572"/>
                  </a:cubicBezTo>
                  <a:cubicBezTo>
                    <a:pt x="268" y="697"/>
                    <a:pt x="293" y="855"/>
                    <a:pt x="259" y="956"/>
                  </a:cubicBezTo>
                  <a:lnTo>
                    <a:pt x="259" y="1025"/>
                  </a:lnTo>
                  <a:lnTo>
                    <a:pt x="0" y="4814"/>
                  </a:lnTo>
                  <a:cubicBezTo>
                    <a:pt x="94" y="4827"/>
                    <a:pt x="234" y="4843"/>
                    <a:pt x="359" y="4858"/>
                  </a:cubicBezTo>
                  <a:cubicBezTo>
                    <a:pt x="505" y="4875"/>
                    <a:pt x="697" y="4835"/>
                    <a:pt x="733" y="4932"/>
                  </a:cubicBezTo>
                  <a:cubicBezTo>
                    <a:pt x="825" y="4864"/>
                    <a:pt x="831" y="4888"/>
                    <a:pt x="860" y="4731"/>
                  </a:cubicBezTo>
                  <a:cubicBezTo>
                    <a:pt x="878" y="4633"/>
                    <a:pt x="891" y="4522"/>
                    <a:pt x="907" y="4422"/>
                  </a:cubicBezTo>
                  <a:lnTo>
                    <a:pt x="1371" y="1502"/>
                  </a:lnTo>
                  <a:cubicBezTo>
                    <a:pt x="1433" y="1108"/>
                    <a:pt x="1577" y="684"/>
                    <a:pt x="1363" y="360"/>
                  </a:cubicBezTo>
                  <a:cubicBezTo>
                    <a:pt x="1159" y="0"/>
                    <a:pt x="767" y="26"/>
                    <a:pt x="474" y="254"/>
                  </a:cubicBezTo>
                  <a:close/>
                </a:path>
              </a:pathLst>
            </a:custGeom>
            <a:solidFill>
              <a:schemeClr val="tx2">
                <a:lumMod val="75000"/>
                <a:lumOff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47" name="Freeform 73">
              <a:extLst>
                <a:ext uri="{FF2B5EF4-FFF2-40B4-BE49-F238E27FC236}">
                  <a16:creationId xmlns:a16="http://schemas.microsoft.com/office/drawing/2014/main" id="{8F0F6AD5-261D-4D04-9EB8-25116BD4F024}"/>
                </a:ext>
              </a:extLst>
            </p:cNvPr>
            <p:cNvSpPr>
              <a:spLocks/>
            </p:cNvSpPr>
            <p:nvPr/>
          </p:nvSpPr>
          <p:spPr bwMode="auto">
            <a:xfrm>
              <a:off x="2021799" y="3990262"/>
              <a:ext cx="1205544" cy="2347129"/>
            </a:xfrm>
            <a:custGeom>
              <a:avLst/>
              <a:gdLst>
                <a:gd name="T0" fmla="*/ 105 w 2243"/>
                <a:gd name="T1" fmla="*/ 883 h 4364"/>
                <a:gd name="T2" fmla="*/ 419 w 2243"/>
                <a:gd name="T3" fmla="*/ 1735 h 4364"/>
                <a:gd name="T4" fmla="*/ 748 w 2243"/>
                <a:gd name="T5" fmla="*/ 2605 h 4364"/>
                <a:gd name="T6" fmla="*/ 1392 w 2243"/>
                <a:gd name="T7" fmla="*/ 4364 h 4364"/>
                <a:gd name="T8" fmla="*/ 1462 w 2243"/>
                <a:gd name="T9" fmla="*/ 4316 h 4364"/>
                <a:gd name="T10" fmla="*/ 2243 w 2243"/>
                <a:gd name="T11" fmla="*/ 4064 h 4364"/>
                <a:gd name="T12" fmla="*/ 1899 w 2243"/>
                <a:gd name="T13" fmla="*/ 2801 h 4364"/>
                <a:gd name="T14" fmla="*/ 1363 w 2243"/>
                <a:gd name="T15" fmla="*/ 934 h 4364"/>
                <a:gd name="T16" fmla="*/ 1247 w 2243"/>
                <a:gd name="T17" fmla="*/ 554 h 4364"/>
                <a:gd name="T18" fmla="*/ 1093 w 2243"/>
                <a:gd name="T19" fmla="*/ 210 h 4364"/>
                <a:gd name="T20" fmla="*/ 675 w 2243"/>
                <a:gd name="T21" fmla="*/ 0 h 4364"/>
                <a:gd name="T22" fmla="*/ 147 w 2243"/>
                <a:gd name="T23" fmla="*/ 243 h 4364"/>
                <a:gd name="T24" fmla="*/ 105 w 2243"/>
                <a:gd name="T25" fmla="*/ 883 h 4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43" h="4364">
                  <a:moveTo>
                    <a:pt x="105" y="883"/>
                  </a:moveTo>
                  <a:cubicBezTo>
                    <a:pt x="174" y="1143"/>
                    <a:pt x="318" y="1470"/>
                    <a:pt x="419" y="1735"/>
                  </a:cubicBezTo>
                  <a:cubicBezTo>
                    <a:pt x="527" y="2019"/>
                    <a:pt x="636" y="2311"/>
                    <a:pt x="748" y="2605"/>
                  </a:cubicBezTo>
                  <a:cubicBezTo>
                    <a:pt x="871" y="2929"/>
                    <a:pt x="1368" y="4119"/>
                    <a:pt x="1392" y="4364"/>
                  </a:cubicBezTo>
                  <a:lnTo>
                    <a:pt x="1462" y="4316"/>
                  </a:lnTo>
                  <a:cubicBezTo>
                    <a:pt x="1552" y="4266"/>
                    <a:pt x="2125" y="4056"/>
                    <a:pt x="2243" y="4064"/>
                  </a:cubicBezTo>
                  <a:cubicBezTo>
                    <a:pt x="2163" y="3799"/>
                    <a:pt x="1911" y="3052"/>
                    <a:pt x="1899" y="2801"/>
                  </a:cubicBezTo>
                  <a:cubicBezTo>
                    <a:pt x="1821" y="2692"/>
                    <a:pt x="1394" y="1154"/>
                    <a:pt x="1363" y="934"/>
                  </a:cubicBezTo>
                  <a:cubicBezTo>
                    <a:pt x="1323" y="833"/>
                    <a:pt x="1287" y="696"/>
                    <a:pt x="1247" y="554"/>
                  </a:cubicBezTo>
                  <a:cubicBezTo>
                    <a:pt x="1190" y="347"/>
                    <a:pt x="1173" y="353"/>
                    <a:pt x="1093" y="210"/>
                  </a:cubicBezTo>
                  <a:cubicBezTo>
                    <a:pt x="980" y="110"/>
                    <a:pt x="880" y="45"/>
                    <a:pt x="675" y="0"/>
                  </a:cubicBezTo>
                  <a:cubicBezTo>
                    <a:pt x="385" y="1"/>
                    <a:pt x="257" y="61"/>
                    <a:pt x="147" y="243"/>
                  </a:cubicBezTo>
                  <a:cubicBezTo>
                    <a:pt x="42" y="417"/>
                    <a:pt x="0" y="688"/>
                    <a:pt x="105" y="883"/>
                  </a:cubicBezTo>
                  <a:close/>
                </a:path>
              </a:pathLst>
            </a:custGeom>
            <a:solidFill>
              <a:schemeClr val="tx2">
                <a:lumMod val="75000"/>
                <a:lumOff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spTree>
    <p:extLst>
      <p:ext uri="{BB962C8B-B14F-4D97-AF65-F5344CB8AC3E}">
        <p14:creationId xmlns:p14="http://schemas.microsoft.com/office/powerpoint/2010/main" val="23346567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5622946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372170320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23584598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71271BA6-E766-4E82-B118-37690444DC19}"/>
              </a:ext>
            </a:extLst>
          </p:cNvPr>
          <p:cNvSpPr>
            <a:spLocks noGrp="1"/>
          </p:cNvSpPr>
          <p:nvPr>
            <p:ph type="pic" sz="quarter" idx="13"/>
          </p:nvPr>
        </p:nvSpPr>
        <p:spPr>
          <a:xfrm>
            <a:off x="0" y="761771"/>
            <a:ext cx="4642643" cy="5672187"/>
          </a:xfrm>
          <a:custGeom>
            <a:avLst/>
            <a:gdLst>
              <a:gd name="connsiteX0" fmla="*/ 0 w 4642643"/>
              <a:gd name="connsiteY0" fmla="*/ 0 h 5672187"/>
              <a:gd name="connsiteX1" fmla="*/ 4642643 w 4642643"/>
              <a:gd name="connsiteY1" fmla="*/ 0 h 5672187"/>
              <a:gd name="connsiteX2" fmla="*/ 0 w 4642643"/>
              <a:gd name="connsiteY2" fmla="*/ 5672187 h 5672187"/>
            </a:gdLst>
            <a:ahLst/>
            <a:cxnLst>
              <a:cxn ang="0">
                <a:pos x="connsiteX0" y="connsiteY0"/>
              </a:cxn>
              <a:cxn ang="0">
                <a:pos x="connsiteX1" y="connsiteY1"/>
              </a:cxn>
              <a:cxn ang="0">
                <a:pos x="connsiteX2" y="connsiteY2"/>
              </a:cxn>
            </a:cxnLst>
            <a:rect l="l" t="t" r="r" b="b"/>
            <a:pathLst>
              <a:path w="4642643" h="5672187">
                <a:moveTo>
                  <a:pt x="0" y="0"/>
                </a:moveTo>
                <a:lnTo>
                  <a:pt x="4642643" y="0"/>
                </a:lnTo>
                <a:lnTo>
                  <a:pt x="0" y="5672187"/>
                </a:lnTo>
                <a:close/>
              </a:path>
            </a:pathLst>
          </a:custGeom>
        </p:spPr>
        <p:txBody>
          <a:bodyPr wrap="square">
            <a:noAutofit/>
          </a:bodyPr>
          <a:lstStyle/>
          <a:p>
            <a:endParaRPr lang="en-IN" dirty="0"/>
          </a:p>
        </p:txBody>
      </p:sp>
      <p:sp>
        <p:nvSpPr>
          <p:cNvPr id="2" name="Title 1">
            <a:extLst>
              <a:ext uri="{FF2B5EF4-FFF2-40B4-BE49-F238E27FC236}">
                <a16:creationId xmlns:a16="http://schemas.microsoft.com/office/drawing/2014/main" id="{984F6A04-A705-4B5F-BBBE-FB0AC2EB83A4}"/>
              </a:ext>
            </a:extLst>
          </p:cNvPr>
          <p:cNvSpPr>
            <a:spLocks noGrp="1"/>
          </p:cNvSpPr>
          <p:nvPr>
            <p:ph type="title"/>
          </p:nvPr>
        </p:nvSpPr>
        <p:spPr/>
        <p:txBody>
          <a:bodyPr/>
          <a:lstStyle/>
          <a:p>
            <a:r>
              <a:rPr lang="en-US" dirty="0"/>
              <a:t>Click to edit Master title style</a:t>
            </a:r>
            <a:endParaRPr lang="en-IN" dirty="0"/>
          </a:p>
        </p:txBody>
      </p:sp>
    </p:spTree>
    <p:extLst>
      <p:ext uri="{BB962C8B-B14F-4D97-AF65-F5344CB8AC3E}">
        <p14:creationId xmlns:p14="http://schemas.microsoft.com/office/powerpoint/2010/main" val="279394394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5049F150-705D-43F8-8162-2E3B70022AF3}"/>
              </a:ext>
            </a:extLst>
          </p:cNvPr>
          <p:cNvSpPr>
            <a:spLocks noGrp="1"/>
          </p:cNvSpPr>
          <p:nvPr>
            <p:ph type="pic" sz="quarter" idx="13"/>
          </p:nvPr>
        </p:nvSpPr>
        <p:spPr>
          <a:xfrm>
            <a:off x="5818910" y="640574"/>
            <a:ext cx="5725073" cy="5400000"/>
          </a:xfrm>
          <a:custGeom>
            <a:avLst/>
            <a:gdLst>
              <a:gd name="connsiteX0" fmla="*/ 0 w 5725073"/>
              <a:gd name="connsiteY0" fmla="*/ 0 h 5400000"/>
              <a:gd name="connsiteX1" fmla="*/ 5725073 w 5725073"/>
              <a:gd name="connsiteY1" fmla="*/ 0 h 5400000"/>
              <a:gd name="connsiteX2" fmla="*/ 5725073 w 5725073"/>
              <a:gd name="connsiteY2" fmla="*/ 5400000 h 5400000"/>
              <a:gd name="connsiteX3" fmla="*/ 0 w 5725073"/>
              <a:gd name="connsiteY3" fmla="*/ 5400000 h 5400000"/>
            </a:gdLst>
            <a:ahLst/>
            <a:cxnLst>
              <a:cxn ang="0">
                <a:pos x="connsiteX0" y="connsiteY0"/>
              </a:cxn>
              <a:cxn ang="0">
                <a:pos x="connsiteX1" y="connsiteY1"/>
              </a:cxn>
              <a:cxn ang="0">
                <a:pos x="connsiteX2" y="connsiteY2"/>
              </a:cxn>
              <a:cxn ang="0">
                <a:pos x="connsiteX3" y="connsiteY3"/>
              </a:cxn>
            </a:cxnLst>
            <a:rect l="l" t="t" r="r" b="b"/>
            <a:pathLst>
              <a:path w="5725073" h="5400000">
                <a:moveTo>
                  <a:pt x="0" y="0"/>
                </a:moveTo>
                <a:lnTo>
                  <a:pt x="5725073" y="0"/>
                </a:lnTo>
                <a:lnTo>
                  <a:pt x="5725073" y="5400000"/>
                </a:lnTo>
                <a:lnTo>
                  <a:pt x="0" y="5400000"/>
                </a:lnTo>
                <a:close/>
              </a:path>
            </a:pathLst>
          </a:custGeom>
        </p:spPr>
        <p:txBody>
          <a:bodyPr wrap="square">
            <a:noAutofit/>
          </a:bodyPr>
          <a:lstStyle/>
          <a:p>
            <a:endParaRPr lang="en-IN"/>
          </a:p>
        </p:txBody>
      </p:sp>
    </p:spTree>
    <p:extLst>
      <p:ext uri="{BB962C8B-B14F-4D97-AF65-F5344CB8AC3E}">
        <p14:creationId xmlns:p14="http://schemas.microsoft.com/office/powerpoint/2010/main" val="190159561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_Custom Layout">
    <p:bg>
      <p:bgPr>
        <a:gradFill>
          <a:gsLst>
            <a:gs pos="21000">
              <a:srgbClr val="0D13BF"/>
            </a:gs>
            <a:gs pos="58000">
              <a:schemeClr val="bg2">
                <a:lumMod val="25000"/>
              </a:schemeClr>
            </a:gs>
            <a:gs pos="0">
              <a:schemeClr val="accent2">
                <a:lumMod val="75000"/>
              </a:schemeClr>
            </a:gs>
          </a:gsLst>
          <a:lin ang="2700000" scaled="1"/>
        </a:gra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3621213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F529794F-1D96-4CA7-A85F-39ACF1E426CC}"/>
              </a:ext>
            </a:extLst>
          </p:cNvPr>
          <p:cNvSpPr>
            <a:spLocks noGrp="1"/>
          </p:cNvSpPr>
          <p:nvPr>
            <p:ph type="pic" sz="quarter" idx="13"/>
          </p:nvPr>
        </p:nvSpPr>
        <p:spPr>
          <a:xfrm>
            <a:off x="6096000" y="0"/>
            <a:ext cx="6096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p:spPr>
        <p:txBody>
          <a:bodyPr wrap="square">
            <a:noAutofit/>
          </a:bodyPr>
          <a:lstStyle/>
          <a:p>
            <a:endParaRPr lang="en-IN"/>
          </a:p>
        </p:txBody>
      </p:sp>
    </p:spTree>
    <p:extLst>
      <p:ext uri="{BB962C8B-B14F-4D97-AF65-F5344CB8AC3E}">
        <p14:creationId xmlns:p14="http://schemas.microsoft.com/office/powerpoint/2010/main" val="272000321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906689D2-E779-4342-9AAA-1FAEAD9774B7}"/>
              </a:ext>
            </a:extLst>
          </p:cNvPr>
          <p:cNvSpPr>
            <a:spLocks noGrp="1"/>
          </p:cNvSpPr>
          <p:nvPr>
            <p:ph type="pic" sz="quarter" idx="13"/>
          </p:nvPr>
        </p:nvSpPr>
        <p:spPr>
          <a:xfrm>
            <a:off x="-30436" y="0"/>
            <a:ext cx="6126436" cy="6832672"/>
          </a:xfrm>
          <a:custGeom>
            <a:avLst/>
            <a:gdLst>
              <a:gd name="connsiteX0" fmla="*/ 0 w 6126436"/>
              <a:gd name="connsiteY0" fmla="*/ 0 h 6832672"/>
              <a:gd name="connsiteX1" fmla="*/ 6126436 w 6126436"/>
              <a:gd name="connsiteY1" fmla="*/ 0 h 6832672"/>
              <a:gd name="connsiteX2" fmla="*/ 6126436 w 6126436"/>
              <a:gd name="connsiteY2" fmla="*/ 6832672 h 6832672"/>
              <a:gd name="connsiteX3" fmla="*/ 0 w 6126436"/>
              <a:gd name="connsiteY3" fmla="*/ 6832672 h 6832672"/>
            </a:gdLst>
            <a:ahLst/>
            <a:cxnLst>
              <a:cxn ang="0">
                <a:pos x="connsiteX0" y="connsiteY0"/>
              </a:cxn>
              <a:cxn ang="0">
                <a:pos x="connsiteX1" y="connsiteY1"/>
              </a:cxn>
              <a:cxn ang="0">
                <a:pos x="connsiteX2" y="connsiteY2"/>
              </a:cxn>
              <a:cxn ang="0">
                <a:pos x="connsiteX3" y="connsiteY3"/>
              </a:cxn>
            </a:cxnLst>
            <a:rect l="l" t="t" r="r" b="b"/>
            <a:pathLst>
              <a:path w="6126436" h="6832672">
                <a:moveTo>
                  <a:pt x="0" y="0"/>
                </a:moveTo>
                <a:lnTo>
                  <a:pt x="6126436" y="0"/>
                </a:lnTo>
                <a:lnTo>
                  <a:pt x="6126436" y="6832672"/>
                </a:lnTo>
                <a:lnTo>
                  <a:pt x="0" y="6832672"/>
                </a:lnTo>
                <a:close/>
              </a:path>
            </a:pathLst>
          </a:custGeom>
        </p:spPr>
        <p:txBody>
          <a:bodyPr wrap="square">
            <a:noAutofit/>
          </a:bodyPr>
          <a:lstStyle/>
          <a:p>
            <a:endParaRPr lang="en-IN"/>
          </a:p>
        </p:txBody>
      </p:sp>
      <p:sp>
        <p:nvSpPr>
          <p:cNvPr id="3" name="Date Placeholder 2">
            <a:extLst>
              <a:ext uri="{FF2B5EF4-FFF2-40B4-BE49-F238E27FC236}">
                <a16:creationId xmlns:a16="http://schemas.microsoft.com/office/drawing/2014/main" id="{F7020A87-9568-4A97-9719-FFF2BB8A5229}"/>
              </a:ext>
            </a:extLst>
          </p:cNvPr>
          <p:cNvSpPr>
            <a:spLocks noGrp="1"/>
          </p:cNvSpPr>
          <p:nvPr>
            <p:ph type="dt" sz="half" idx="10"/>
          </p:nvPr>
        </p:nvSpPr>
        <p:spPr>
          <a:xfrm>
            <a:off x="838200" y="6583286"/>
            <a:ext cx="2743200" cy="249385"/>
          </a:xfrm>
          <a:prstGeom prst="rect">
            <a:avLst/>
          </a:prstGeom>
        </p:spPr>
        <p:txBody>
          <a:bodyPr/>
          <a:lstStyle/>
          <a:p>
            <a:fld id="{75A06096-56DF-4290-9400-986291C51635}" type="datetime1">
              <a:rPr lang="en-US" smtClean="0"/>
              <a:t>4/1/22</a:t>
            </a:fld>
            <a:endParaRPr lang="en-US" dirty="0"/>
          </a:p>
        </p:txBody>
      </p:sp>
      <p:sp>
        <p:nvSpPr>
          <p:cNvPr id="4" name="Footer Placeholder 3">
            <a:extLst>
              <a:ext uri="{FF2B5EF4-FFF2-40B4-BE49-F238E27FC236}">
                <a16:creationId xmlns:a16="http://schemas.microsoft.com/office/drawing/2014/main" id="{F06E95DA-3CA5-4F3D-88E1-015ACB993978}"/>
              </a:ext>
            </a:extLst>
          </p:cNvPr>
          <p:cNvSpPr>
            <a:spLocks noGrp="1"/>
          </p:cNvSpPr>
          <p:nvPr>
            <p:ph type="ftr" sz="quarter" idx="11"/>
          </p:nvPr>
        </p:nvSpPr>
        <p:spPr>
          <a:xfrm>
            <a:off x="4038600" y="6583286"/>
            <a:ext cx="4114800" cy="249385"/>
          </a:xfrm>
          <a:prstGeom prst="rect">
            <a:avLst/>
          </a:prstGeom>
        </p:spPr>
        <p:txBody>
          <a:bodyPr/>
          <a:lstStyle/>
          <a:p>
            <a:endParaRPr lang="en-US" dirty="0"/>
          </a:p>
        </p:txBody>
      </p:sp>
      <p:sp>
        <p:nvSpPr>
          <p:cNvPr id="5" name="Slide Number Placeholder 4">
            <a:extLst>
              <a:ext uri="{FF2B5EF4-FFF2-40B4-BE49-F238E27FC236}">
                <a16:creationId xmlns:a16="http://schemas.microsoft.com/office/drawing/2014/main" id="{05B787F7-7750-47EC-8D8A-473507BC8CE5}"/>
              </a:ext>
            </a:extLst>
          </p:cNvPr>
          <p:cNvSpPr>
            <a:spLocks noGrp="1"/>
          </p:cNvSpPr>
          <p:nvPr>
            <p:ph type="sldNum" sz="quarter" idx="12"/>
          </p:nvPr>
        </p:nvSpPr>
        <p:spPr>
          <a:xfrm>
            <a:off x="11543982" y="6583287"/>
            <a:ext cx="347733" cy="249385"/>
          </a:xfrm>
          <a:prstGeom prst="rect">
            <a:avLst/>
          </a:prstGeom>
        </p:spPr>
        <p:txBody>
          <a:bodyPr/>
          <a:lstStyle/>
          <a:p>
            <a:fld id="{3E3E31EF-75AC-41D4-8B73-7D10C33DACEE}" type="slidenum">
              <a:rPr lang="en-US" smtClean="0"/>
              <a:pPr/>
              <a:t>‹#›</a:t>
            </a:fld>
            <a:endParaRPr lang="en-US" dirty="0"/>
          </a:p>
        </p:txBody>
      </p:sp>
    </p:spTree>
    <p:extLst>
      <p:ext uri="{BB962C8B-B14F-4D97-AF65-F5344CB8AC3E}">
        <p14:creationId xmlns:p14="http://schemas.microsoft.com/office/powerpoint/2010/main" val="407614005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9EAC6560-EA34-441A-9BD2-1A91B7130509}"/>
              </a:ext>
            </a:extLst>
          </p:cNvPr>
          <p:cNvSpPr>
            <a:spLocks noGrp="1"/>
          </p:cNvSpPr>
          <p:nvPr>
            <p:ph type="pic" sz="quarter" idx="13"/>
          </p:nvPr>
        </p:nvSpPr>
        <p:spPr>
          <a:xfrm>
            <a:off x="5818909" y="640574"/>
            <a:ext cx="5725073" cy="5400000"/>
          </a:xfrm>
          <a:custGeom>
            <a:avLst/>
            <a:gdLst>
              <a:gd name="connsiteX0" fmla="*/ 0 w 5725073"/>
              <a:gd name="connsiteY0" fmla="*/ 0 h 5400000"/>
              <a:gd name="connsiteX1" fmla="*/ 5725073 w 5725073"/>
              <a:gd name="connsiteY1" fmla="*/ 0 h 5400000"/>
              <a:gd name="connsiteX2" fmla="*/ 5725073 w 5725073"/>
              <a:gd name="connsiteY2" fmla="*/ 5400000 h 5400000"/>
              <a:gd name="connsiteX3" fmla="*/ 0 w 5725073"/>
              <a:gd name="connsiteY3" fmla="*/ 5400000 h 5400000"/>
            </a:gdLst>
            <a:ahLst/>
            <a:cxnLst>
              <a:cxn ang="0">
                <a:pos x="connsiteX0" y="connsiteY0"/>
              </a:cxn>
              <a:cxn ang="0">
                <a:pos x="connsiteX1" y="connsiteY1"/>
              </a:cxn>
              <a:cxn ang="0">
                <a:pos x="connsiteX2" y="connsiteY2"/>
              </a:cxn>
              <a:cxn ang="0">
                <a:pos x="connsiteX3" y="connsiteY3"/>
              </a:cxn>
            </a:cxnLst>
            <a:rect l="l" t="t" r="r" b="b"/>
            <a:pathLst>
              <a:path w="5725073" h="5400000">
                <a:moveTo>
                  <a:pt x="0" y="0"/>
                </a:moveTo>
                <a:lnTo>
                  <a:pt x="5725073" y="0"/>
                </a:lnTo>
                <a:lnTo>
                  <a:pt x="5725073" y="5400000"/>
                </a:lnTo>
                <a:lnTo>
                  <a:pt x="0" y="5400000"/>
                </a:lnTo>
                <a:close/>
              </a:path>
            </a:pathLst>
          </a:custGeom>
        </p:spPr>
        <p:txBody>
          <a:bodyPr wrap="square">
            <a:noAutofit/>
          </a:bodyPr>
          <a:lstStyle/>
          <a:p>
            <a:endParaRPr lang="en-IN"/>
          </a:p>
        </p:txBody>
      </p:sp>
      <p:sp>
        <p:nvSpPr>
          <p:cNvPr id="3" name="Date Placeholder 2">
            <a:extLst>
              <a:ext uri="{FF2B5EF4-FFF2-40B4-BE49-F238E27FC236}">
                <a16:creationId xmlns:a16="http://schemas.microsoft.com/office/drawing/2014/main" id="{7A4AD5F6-0A15-4261-BDCD-E362F7138C19}"/>
              </a:ext>
            </a:extLst>
          </p:cNvPr>
          <p:cNvSpPr>
            <a:spLocks noGrp="1"/>
          </p:cNvSpPr>
          <p:nvPr>
            <p:ph type="dt" sz="half" idx="10"/>
          </p:nvPr>
        </p:nvSpPr>
        <p:spPr>
          <a:xfrm>
            <a:off x="838200" y="6583286"/>
            <a:ext cx="2743200" cy="249385"/>
          </a:xfrm>
          <a:prstGeom prst="rect">
            <a:avLst/>
          </a:prstGeom>
        </p:spPr>
        <p:txBody>
          <a:bodyPr/>
          <a:lstStyle/>
          <a:p>
            <a:fld id="{75A06096-56DF-4290-9400-986291C51635}" type="datetime1">
              <a:rPr lang="en-US" smtClean="0"/>
              <a:t>4/1/22</a:t>
            </a:fld>
            <a:endParaRPr lang="en-US" dirty="0"/>
          </a:p>
        </p:txBody>
      </p:sp>
      <p:sp>
        <p:nvSpPr>
          <p:cNvPr id="4" name="Footer Placeholder 3">
            <a:extLst>
              <a:ext uri="{FF2B5EF4-FFF2-40B4-BE49-F238E27FC236}">
                <a16:creationId xmlns:a16="http://schemas.microsoft.com/office/drawing/2014/main" id="{C86CB879-1569-4D6E-B10E-1C7D3305EFBA}"/>
              </a:ext>
            </a:extLst>
          </p:cNvPr>
          <p:cNvSpPr>
            <a:spLocks noGrp="1"/>
          </p:cNvSpPr>
          <p:nvPr>
            <p:ph type="ftr" sz="quarter" idx="11"/>
          </p:nvPr>
        </p:nvSpPr>
        <p:spPr>
          <a:xfrm>
            <a:off x="4038600" y="6583286"/>
            <a:ext cx="4114800" cy="249385"/>
          </a:xfrm>
          <a:prstGeom prst="rect">
            <a:avLst/>
          </a:prstGeom>
        </p:spPr>
        <p:txBody>
          <a:bodyPr/>
          <a:lstStyle/>
          <a:p>
            <a:endParaRPr lang="en-US" dirty="0"/>
          </a:p>
        </p:txBody>
      </p:sp>
      <p:sp>
        <p:nvSpPr>
          <p:cNvPr id="5" name="Slide Number Placeholder 4">
            <a:extLst>
              <a:ext uri="{FF2B5EF4-FFF2-40B4-BE49-F238E27FC236}">
                <a16:creationId xmlns:a16="http://schemas.microsoft.com/office/drawing/2014/main" id="{930AC812-75EF-4492-80B5-30A436522E05}"/>
              </a:ext>
            </a:extLst>
          </p:cNvPr>
          <p:cNvSpPr>
            <a:spLocks noGrp="1"/>
          </p:cNvSpPr>
          <p:nvPr>
            <p:ph type="sldNum" sz="quarter" idx="12"/>
          </p:nvPr>
        </p:nvSpPr>
        <p:spPr>
          <a:xfrm>
            <a:off x="11543982" y="6583287"/>
            <a:ext cx="347733" cy="249385"/>
          </a:xfrm>
          <a:prstGeom prst="rect">
            <a:avLst/>
          </a:prstGeom>
        </p:spPr>
        <p:txBody>
          <a:bodyPr/>
          <a:lstStyle/>
          <a:p>
            <a:fld id="{3E3E31EF-75AC-41D4-8B73-7D10C33DACEE}" type="slidenum">
              <a:rPr lang="en-US" smtClean="0"/>
              <a:pPr/>
              <a:t>‹#›</a:t>
            </a:fld>
            <a:endParaRPr lang="en-US" dirty="0"/>
          </a:p>
        </p:txBody>
      </p:sp>
    </p:spTree>
    <p:extLst>
      <p:ext uri="{BB962C8B-B14F-4D97-AF65-F5344CB8AC3E}">
        <p14:creationId xmlns:p14="http://schemas.microsoft.com/office/powerpoint/2010/main" val="1696481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138789F-11C0-2D47-A916-5BA2BB1C5962}"/>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a16="http://schemas.microsoft.com/office/drawing/2014/main" id="{0466C761-8DD3-E44D-8C2D-452FD85A0CEF}"/>
              </a:ext>
            </a:extLst>
          </p:cNvPr>
          <p:cNvSpPr>
            <a:spLocks noGrp="1"/>
          </p:cNvSpPr>
          <p:nvPr>
            <p:ph type="ftr" sz="quarter" idx="11"/>
          </p:nvPr>
        </p:nvSpPr>
        <p:spPr/>
        <p:txBody>
          <a:bodyPr/>
          <a:lstStyle/>
          <a:p>
            <a:r>
              <a:rPr lang="en-US"/>
              <a:t>PRICING STRATEGIES</a:t>
            </a:r>
          </a:p>
        </p:txBody>
      </p:sp>
      <p:sp>
        <p:nvSpPr>
          <p:cNvPr id="4" name="Slide Number Placeholder 3">
            <a:extLst>
              <a:ext uri="{FF2B5EF4-FFF2-40B4-BE49-F238E27FC236}">
                <a16:creationId xmlns:a16="http://schemas.microsoft.com/office/drawing/2014/main" id="{2BD1698E-C03A-2644-9B64-02B7ABC310DB}"/>
              </a:ext>
            </a:extLst>
          </p:cNvPr>
          <p:cNvSpPr>
            <a:spLocks noGrp="1"/>
          </p:cNvSpPr>
          <p:nvPr>
            <p:ph type="sldNum" sz="quarter" idx="12"/>
          </p:nvPr>
        </p:nvSpPr>
        <p:spPr/>
        <p:txBody>
          <a:bodyPr/>
          <a:lstStyle/>
          <a:p>
            <a:fld id="{A667128F-6B11-0149-90D6-ED84921B880E}" type="slidenum">
              <a:rPr lang="en-US" smtClean="0"/>
              <a:t>‹#›</a:t>
            </a:fld>
            <a:endParaRPr lang="en-US"/>
          </a:p>
        </p:txBody>
      </p:sp>
    </p:spTree>
    <p:extLst>
      <p:ext uri="{BB962C8B-B14F-4D97-AF65-F5344CB8AC3E}">
        <p14:creationId xmlns:p14="http://schemas.microsoft.com/office/powerpoint/2010/main" val="51058024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838200" y="6583286"/>
            <a:ext cx="2743200" cy="249385"/>
          </a:xfrm>
          <a:prstGeom prst="rect">
            <a:avLst/>
          </a:prstGeom>
        </p:spPr>
        <p:txBody>
          <a:bodyPr/>
          <a:lstStyle/>
          <a:p>
            <a:fld id="{1561BE48-2D6D-4090-93EB-7EAB93FB2B16}" type="datetime1">
              <a:rPr lang="en-US" smtClean="0"/>
              <a:t>4/1/22</a:t>
            </a:fld>
            <a:endParaRPr lang="en-US"/>
          </a:p>
        </p:txBody>
      </p:sp>
      <p:sp>
        <p:nvSpPr>
          <p:cNvPr id="6" name="Footer Placeholder 5"/>
          <p:cNvSpPr>
            <a:spLocks noGrp="1"/>
          </p:cNvSpPr>
          <p:nvPr>
            <p:ph type="ftr" sz="quarter" idx="11"/>
          </p:nvPr>
        </p:nvSpPr>
        <p:spPr>
          <a:xfrm>
            <a:off x="4038600" y="6583286"/>
            <a:ext cx="4114800" cy="249385"/>
          </a:xfrm>
          <a:prstGeom prst="rect">
            <a:avLst/>
          </a:prstGeom>
        </p:spPr>
        <p:txBody>
          <a:bodyPr/>
          <a:lstStyle/>
          <a:p>
            <a:endParaRPr lang="en-US"/>
          </a:p>
        </p:txBody>
      </p:sp>
      <p:sp>
        <p:nvSpPr>
          <p:cNvPr id="7" name="Slide Number Placeholder 6"/>
          <p:cNvSpPr>
            <a:spLocks noGrp="1"/>
          </p:cNvSpPr>
          <p:nvPr>
            <p:ph type="sldNum" sz="quarter" idx="12"/>
          </p:nvPr>
        </p:nvSpPr>
        <p:spPr>
          <a:xfrm>
            <a:off x="11543982" y="6583287"/>
            <a:ext cx="347733" cy="249385"/>
          </a:xfrm>
          <a:prstGeom prst="rect">
            <a:avLst/>
          </a:prstGeom>
        </p:spPr>
        <p:txBody>
          <a:bodyPr/>
          <a:lstStyle/>
          <a:p>
            <a:fld id="{3E3E31EF-75AC-41D4-8B73-7D10C33DACEE}" type="slidenum">
              <a:rPr lang="en-US" smtClean="0"/>
              <a:t>‹#›</a:t>
            </a:fld>
            <a:endParaRPr lang="en-US"/>
          </a:p>
        </p:txBody>
      </p:sp>
    </p:spTree>
    <p:extLst>
      <p:ext uri="{BB962C8B-B14F-4D97-AF65-F5344CB8AC3E}">
        <p14:creationId xmlns:p14="http://schemas.microsoft.com/office/powerpoint/2010/main" val="114589628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838200" y="6583286"/>
            <a:ext cx="2743200" cy="249385"/>
          </a:xfrm>
          <a:prstGeom prst="rect">
            <a:avLst/>
          </a:prstGeom>
        </p:spPr>
        <p:txBody>
          <a:bodyPr/>
          <a:lstStyle/>
          <a:p>
            <a:fld id="{1AFAC0BB-E46E-40ED-9A52-C3063C3C97C2}" type="datetime1">
              <a:rPr lang="en-US" smtClean="0"/>
              <a:t>4/1/22</a:t>
            </a:fld>
            <a:endParaRPr lang="en-US"/>
          </a:p>
        </p:txBody>
      </p:sp>
      <p:sp>
        <p:nvSpPr>
          <p:cNvPr id="8" name="Footer Placeholder 7"/>
          <p:cNvSpPr>
            <a:spLocks noGrp="1"/>
          </p:cNvSpPr>
          <p:nvPr>
            <p:ph type="ftr" sz="quarter" idx="11"/>
          </p:nvPr>
        </p:nvSpPr>
        <p:spPr>
          <a:xfrm>
            <a:off x="4038600" y="6583286"/>
            <a:ext cx="4114800" cy="249385"/>
          </a:xfrm>
          <a:prstGeom prst="rect">
            <a:avLst/>
          </a:prstGeom>
        </p:spPr>
        <p:txBody>
          <a:bodyPr/>
          <a:lstStyle/>
          <a:p>
            <a:endParaRPr lang="en-US"/>
          </a:p>
        </p:txBody>
      </p:sp>
      <p:sp>
        <p:nvSpPr>
          <p:cNvPr id="9" name="Slide Number Placeholder 8"/>
          <p:cNvSpPr>
            <a:spLocks noGrp="1"/>
          </p:cNvSpPr>
          <p:nvPr>
            <p:ph type="sldNum" sz="quarter" idx="12"/>
          </p:nvPr>
        </p:nvSpPr>
        <p:spPr>
          <a:xfrm>
            <a:off x="11543982" y="6583287"/>
            <a:ext cx="347733" cy="249385"/>
          </a:xfrm>
          <a:prstGeom prst="rect">
            <a:avLst/>
          </a:prstGeom>
        </p:spPr>
        <p:txBody>
          <a:bodyPr/>
          <a:lstStyle/>
          <a:p>
            <a:fld id="{3E3E31EF-75AC-41D4-8B73-7D10C33DACEE}" type="slidenum">
              <a:rPr lang="en-US" smtClean="0"/>
              <a:t>‹#›</a:t>
            </a:fld>
            <a:endParaRPr lang="en-US"/>
          </a:p>
        </p:txBody>
      </p:sp>
    </p:spTree>
    <p:extLst>
      <p:ext uri="{BB962C8B-B14F-4D97-AF65-F5344CB8AC3E}">
        <p14:creationId xmlns:p14="http://schemas.microsoft.com/office/powerpoint/2010/main" val="85903992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a:xfrm>
            <a:off x="838200" y="6583286"/>
            <a:ext cx="2743200" cy="249385"/>
          </a:xfrm>
          <a:prstGeom prst="rect">
            <a:avLst/>
          </a:prstGeom>
        </p:spPr>
        <p:txBody>
          <a:bodyPr/>
          <a:lstStyle/>
          <a:p>
            <a:fld id="{654299F2-490A-4689-9798-694CAE1CDFB5}" type="datetime1">
              <a:rPr lang="en-US" smtClean="0"/>
              <a:t>4/1/22</a:t>
            </a:fld>
            <a:endParaRPr lang="en-US"/>
          </a:p>
        </p:txBody>
      </p:sp>
      <p:sp>
        <p:nvSpPr>
          <p:cNvPr id="4" name="Footer Placeholder 3"/>
          <p:cNvSpPr>
            <a:spLocks noGrp="1"/>
          </p:cNvSpPr>
          <p:nvPr>
            <p:ph type="ftr" sz="quarter" idx="11"/>
          </p:nvPr>
        </p:nvSpPr>
        <p:spPr>
          <a:xfrm>
            <a:off x="4038600" y="6583286"/>
            <a:ext cx="4114800" cy="249385"/>
          </a:xfrm>
          <a:prstGeom prst="rect">
            <a:avLst/>
          </a:prstGeom>
        </p:spPr>
        <p:txBody>
          <a:bodyPr/>
          <a:lstStyle/>
          <a:p>
            <a:endParaRPr lang="en-US"/>
          </a:p>
        </p:txBody>
      </p:sp>
      <p:sp>
        <p:nvSpPr>
          <p:cNvPr id="5" name="Slide Number Placeholder 4"/>
          <p:cNvSpPr>
            <a:spLocks noGrp="1"/>
          </p:cNvSpPr>
          <p:nvPr>
            <p:ph type="sldNum" sz="quarter" idx="12"/>
          </p:nvPr>
        </p:nvSpPr>
        <p:spPr>
          <a:xfrm>
            <a:off x="11543982" y="6583287"/>
            <a:ext cx="347733" cy="249385"/>
          </a:xfrm>
          <a:prstGeom prst="rect">
            <a:avLst/>
          </a:prstGeom>
        </p:spPr>
        <p:txBody>
          <a:bodyPr/>
          <a:lstStyle/>
          <a:p>
            <a:fld id="{3E3E31EF-75AC-41D4-8B73-7D10C33DACEE}" type="slidenum">
              <a:rPr lang="en-US" smtClean="0"/>
              <a:t>‹#›</a:t>
            </a:fld>
            <a:endParaRPr lang="en-US"/>
          </a:p>
        </p:txBody>
      </p:sp>
    </p:spTree>
    <p:extLst>
      <p:ext uri="{BB962C8B-B14F-4D97-AF65-F5344CB8AC3E}">
        <p14:creationId xmlns:p14="http://schemas.microsoft.com/office/powerpoint/2010/main" val="342464072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583286"/>
            <a:ext cx="2743200" cy="249385"/>
          </a:xfrm>
          <a:prstGeom prst="rect">
            <a:avLst/>
          </a:prstGeom>
        </p:spPr>
        <p:txBody>
          <a:bodyPr/>
          <a:lstStyle/>
          <a:p>
            <a:fld id="{8606A597-4D65-4E7D-8110-2D0D7D9138F4}" type="datetime1">
              <a:rPr lang="en-US" smtClean="0"/>
              <a:t>4/1/22</a:t>
            </a:fld>
            <a:endParaRPr lang="en-US"/>
          </a:p>
        </p:txBody>
      </p:sp>
      <p:sp>
        <p:nvSpPr>
          <p:cNvPr id="3" name="Footer Placeholder 2"/>
          <p:cNvSpPr>
            <a:spLocks noGrp="1"/>
          </p:cNvSpPr>
          <p:nvPr>
            <p:ph type="ftr" sz="quarter" idx="11"/>
          </p:nvPr>
        </p:nvSpPr>
        <p:spPr>
          <a:xfrm>
            <a:off x="4038600" y="6583286"/>
            <a:ext cx="4114800" cy="249385"/>
          </a:xfrm>
          <a:prstGeom prst="rect">
            <a:avLst/>
          </a:prstGeom>
        </p:spPr>
        <p:txBody>
          <a:bodyPr/>
          <a:lstStyle/>
          <a:p>
            <a:endParaRPr lang="en-US"/>
          </a:p>
        </p:txBody>
      </p:sp>
      <p:sp>
        <p:nvSpPr>
          <p:cNvPr id="4" name="Slide Number Placeholder 3"/>
          <p:cNvSpPr>
            <a:spLocks noGrp="1"/>
          </p:cNvSpPr>
          <p:nvPr>
            <p:ph type="sldNum" sz="quarter" idx="12"/>
          </p:nvPr>
        </p:nvSpPr>
        <p:spPr>
          <a:xfrm>
            <a:off x="11543982" y="6583287"/>
            <a:ext cx="347733" cy="249385"/>
          </a:xfrm>
          <a:prstGeom prst="rect">
            <a:avLst/>
          </a:prstGeom>
        </p:spPr>
        <p:txBody>
          <a:bodyPr/>
          <a:lstStyle/>
          <a:p>
            <a:fld id="{3E3E31EF-75AC-41D4-8B73-7D10C33DACEE}" type="slidenum">
              <a:rPr lang="en-US" smtClean="0"/>
              <a:t>‹#›</a:t>
            </a:fld>
            <a:endParaRPr lang="en-US"/>
          </a:p>
        </p:txBody>
      </p:sp>
    </p:spTree>
    <p:extLst>
      <p:ext uri="{BB962C8B-B14F-4D97-AF65-F5344CB8AC3E}">
        <p14:creationId xmlns:p14="http://schemas.microsoft.com/office/powerpoint/2010/main" val="312472785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838200" y="6583286"/>
            <a:ext cx="2743200" cy="249385"/>
          </a:xfrm>
          <a:prstGeom prst="rect">
            <a:avLst/>
          </a:prstGeom>
        </p:spPr>
        <p:txBody>
          <a:bodyPr/>
          <a:lstStyle/>
          <a:p>
            <a:fld id="{20F94C64-6DD2-4C8E-A963-1407C194F17C}" type="datetime1">
              <a:rPr lang="en-US" smtClean="0"/>
              <a:t>4/1/22</a:t>
            </a:fld>
            <a:endParaRPr lang="en-US"/>
          </a:p>
        </p:txBody>
      </p:sp>
      <p:sp>
        <p:nvSpPr>
          <p:cNvPr id="6" name="Footer Placeholder 5"/>
          <p:cNvSpPr>
            <a:spLocks noGrp="1"/>
          </p:cNvSpPr>
          <p:nvPr>
            <p:ph type="ftr" sz="quarter" idx="11"/>
          </p:nvPr>
        </p:nvSpPr>
        <p:spPr>
          <a:xfrm>
            <a:off x="4038600" y="6583286"/>
            <a:ext cx="4114800" cy="249385"/>
          </a:xfrm>
          <a:prstGeom prst="rect">
            <a:avLst/>
          </a:prstGeom>
        </p:spPr>
        <p:txBody>
          <a:bodyPr/>
          <a:lstStyle/>
          <a:p>
            <a:endParaRPr lang="en-US"/>
          </a:p>
        </p:txBody>
      </p:sp>
      <p:sp>
        <p:nvSpPr>
          <p:cNvPr id="7" name="Slide Number Placeholder 6"/>
          <p:cNvSpPr>
            <a:spLocks noGrp="1"/>
          </p:cNvSpPr>
          <p:nvPr>
            <p:ph type="sldNum" sz="quarter" idx="12"/>
          </p:nvPr>
        </p:nvSpPr>
        <p:spPr>
          <a:xfrm>
            <a:off x="11543982" y="6583287"/>
            <a:ext cx="347733" cy="249385"/>
          </a:xfrm>
          <a:prstGeom prst="rect">
            <a:avLst/>
          </a:prstGeom>
        </p:spPr>
        <p:txBody>
          <a:bodyPr/>
          <a:lstStyle/>
          <a:p>
            <a:fld id="{3E3E31EF-75AC-41D4-8B73-7D10C33DACEE}" type="slidenum">
              <a:rPr lang="en-US" smtClean="0"/>
              <a:t>‹#›</a:t>
            </a:fld>
            <a:endParaRPr lang="en-US"/>
          </a:p>
        </p:txBody>
      </p:sp>
    </p:spTree>
    <p:extLst>
      <p:ext uri="{BB962C8B-B14F-4D97-AF65-F5344CB8AC3E}">
        <p14:creationId xmlns:p14="http://schemas.microsoft.com/office/powerpoint/2010/main" val="325921329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838200" y="6583286"/>
            <a:ext cx="2743200" cy="249385"/>
          </a:xfrm>
          <a:prstGeom prst="rect">
            <a:avLst/>
          </a:prstGeom>
        </p:spPr>
        <p:txBody>
          <a:bodyPr/>
          <a:lstStyle/>
          <a:p>
            <a:fld id="{71E736A9-847E-4AF8-850E-B2BC1B79C173}" type="datetime1">
              <a:rPr lang="en-US" smtClean="0"/>
              <a:t>4/1/22</a:t>
            </a:fld>
            <a:endParaRPr lang="en-US"/>
          </a:p>
        </p:txBody>
      </p:sp>
      <p:sp>
        <p:nvSpPr>
          <p:cNvPr id="6" name="Footer Placeholder 5"/>
          <p:cNvSpPr>
            <a:spLocks noGrp="1"/>
          </p:cNvSpPr>
          <p:nvPr>
            <p:ph type="ftr" sz="quarter" idx="11"/>
          </p:nvPr>
        </p:nvSpPr>
        <p:spPr>
          <a:xfrm>
            <a:off x="4038600" y="6583286"/>
            <a:ext cx="4114800" cy="249385"/>
          </a:xfrm>
          <a:prstGeom prst="rect">
            <a:avLst/>
          </a:prstGeom>
        </p:spPr>
        <p:txBody>
          <a:bodyPr/>
          <a:lstStyle/>
          <a:p>
            <a:endParaRPr lang="en-US"/>
          </a:p>
        </p:txBody>
      </p:sp>
      <p:sp>
        <p:nvSpPr>
          <p:cNvPr id="7" name="Slide Number Placeholder 6"/>
          <p:cNvSpPr>
            <a:spLocks noGrp="1"/>
          </p:cNvSpPr>
          <p:nvPr>
            <p:ph type="sldNum" sz="quarter" idx="12"/>
          </p:nvPr>
        </p:nvSpPr>
        <p:spPr>
          <a:xfrm>
            <a:off x="11543982" y="6583287"/>
            <a:ext cx="347733" cy="249385"/>
          </a:xfrm>
          <a:prstGeom prst="rect">
            <a:avLst/>
          </a:prstGeom>
        </p:spPr>
        <p:txBody>
          <a:bodyPr/>
          <a:lstStyle/>
          <a:p>
            <a:fld id="{3E3E31EF-75AC-41D4-8B73-7D10C33DACEE}" type="slidenum">
              <a:rPr lang="en-US" smtClean="0"/>
              <a:t>‹#›</a:t>
            </a:fld>
            <a:endParaRPr lang="en-US"/>
          </a:p>
        </p:txBody>
      </p:sp>
    </p:spTree>
    <p:extLst>
      <p:ext uri="{BB962C8B-B14F-4D97-AF65-F5344CB8AC3E}">
        <p14:creationId xmlns:p14="http://schemas.microsoft.com/office/powerpoint/2010/main" val="230570857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583286"/>
            <a:ext cx="2743200" cy="249385"/>
          </a:xfrm>
          <a:prstGeom prst="rect">
            <a:avLst/>
          </a:prstGeom>
        </p:spPr>
        <p:txBody>
          <a:bodyPr/>
          <a:lstStyle/>
          <a:p>
            <a:fld id="{E063FED3-3B2C-47DA-B07A-DF28FA123EC6}" type="datetime1">
              <a:rPr lang="en-US" smtClean="0"/>
              <a:t>4/1/22</a:t>
            </a:fld>
            <a:endParaRPr lang="en-US"/>
          </a:p>
        </p:txBody>
      </p:sp>
      <p:sp>
        <p:nvSpPr>
          <p:cNvPr id="5" name="Footer Placeholder 4"/>
          <p:cNvSpPr>
            <a:spLocks noGrp="1"/>
          </p:cNvSpPr>
          <p:nvPr>
            <p:ph type="ftr" sz="quarter" idx="11"/>
          </p:nvPr>
        </p:nvSpPr>
        <p:spPr>
          <a:xfrm>
            <a:off x="4038600" y="6583286"/>
            <a:ext cx="4114800" cy="249385"/>
          </a:xfrm>
          <a:prstGeom prst="rect">
            <a:avLst/>
          </a:prstGeom>
        </p:spPr>
        <p:txBody>
          <a:bodyPr/>
          <a:lstStyle/>
          <a:p>
            <a:endParaRPr lang="en-US"/>
          </a:p>
        </p:txBody>
      </p:sp>
      <p:sp>
        <p:nvSpPr>
          <p:cNvPr id="6" name="Slide Number Placeholder 5"/>
          <p:cNvSpPr>
            <a:spLocks noGrp="1"/>
          </p:cNvSpPr>
          <p:nvPr>
            <p:ph type="sldNum" sz="quarter" idx="12"/>
          </p:nvPr>
        </p:nvSpPr>
        <p:spPr>
          <a:xfrm>
            <a:off x="11543982" y="6583287"/>
            <a:ext cx="347733" cy="249385"/>
          </a:xfrm>
          <a:prstGeom prst="rect">
            <a:avLst/>
          </a:prstGeom>
        </p:spPr>
        <p:txBody>
          <a:bodyPr/>
          <a:lstStyle/>
          <a:p>
            <a:fld id="{3E3E31EF-75AC-41D4-8B73-7D10C33DACEE}" type="slidenum">
              <a:rPr lang="en-US" smtClean="0"/>
              <a:t>‹#›</a:t>
            </a:fld>
            <a:endParaRPr lang="en-US"/>
          </a:p>
        </p:txBody>
      </p:sp>
    </p:spTree>
    <p:extLst>
      <p:ext uri="{BB962C8B-B14F-4D97-AF65-F5344CB8AC3E}">
        <p14:creationId xmlns:p14="http://schemas.microsoft.com/office/powerpoint/2010/main" val="57944695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583286"/>
            <a:ext cx="2743200" cy="249385"/>
          </a:xfrm>
          <a:prstGeom prst="rect">
            <a:avLst/>
          </a:prstGeom>
        </p:spPr>
        <p:txBody>
          <a:bodyPr/>
          <a:lstStyle/>
          <a:p>
            <a:fld id="{07C5DAD9-4FE2-444A-8B60-CA0EBA9AFE94}" type="datetime1">
              <a:rPr lang="en-US" smtClean="0"/>
              <a:t>4/1/22</a:t>
            </a:fld>
            <a:endParaRPr lang="en-US"/>
          </a:p>
        </p:txBody>
      </p:sp>
      <p:sp>
        <p:nvSpPr>
          <p:cNvPr id="5" name="Footer Placeholder 4"/>
          <p:cNvSpPr>
            <a:spLocks noGrp="1"/>
          </p:cNvSpPr>
          <p:nvPr>
            <p:ph type="ftr" sz="quarter" idx="11"/>
          </p:nvPr>
        </p:nvSpPr>
        <p:spPr>
          <a:xfrm>
            <a:off x="4038600" y="6583286"/>
            <a:ext cx="4114800" cy="249385"/>
          </a:xfrm>
          <a:prstGeom prst="rect">
            <a:avLst/>
          </a:prstGeom>
        </p:spPr>
        <p:txBody>
          <a:bodyPr/>
          <a:lstStyle/>
          <a:p>
            <a:endParaRPr lang="en-US"/>
          </a:p>
        </p:txBody>
      </p:sp>
      <p:sp>
        <p:nvSpPr>
          <p:cNvPr id="6" name="Slide Number Placeholder 5"/>
          <p:cNvSpPr>
            <a:spLocks noGrp="1"/>
          </p:cNvSpPr>
          <p:nvPr>
            <p:ph type="sldNum" sz="quarter" idx="12"/>
          </p:nvPr>
        </p:nvSpPr>
        <p:spPr>
          <a:xfrm>
            <a:off x="11543982" y="6583287"/>
            <a:ext cx="347733" cy="249385"/>
          </a:xfrm>
          <a:prstGeom prst="rect">
            <a:avLst/>
          </a:prstGeom>
        </p:spPr>
        <p:txBody>
          <a:bodyPr/>
          <a:lstStyle/>
          <a:p>
            <a:fld id="{3E3E31EF-75AC-41D4-8B73-7D10C33DACEE}" type="slidenum">
              <a:rPr lang="en-US" smtClean="0"/>
              <a:t>‹#›</a:t>
            </a:fld>
            <a:endParaRPr lang="en-US"/>
          </a:p>
        </p:txBody>
      </p:sp>
    </p:spTree>
    <p:extLst>
      <p:ext uri="{BB962C8B-B14F-4D97-AF65-F5344CB8AC3E}">
        <p14:creationId xmlns:p14="http://schemas.microsoft.com/office/powerpoint/2010/main" val="405474371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D1176A7-B091-469C-82C8-89C693043C40}" type="datetimeFigureOut">
              <a:rPr lang="en-US" smtClean="0"/>
              <a:pPr/>
              <a:t>4/1/22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939B1FA-81F2-4940-9AF3-5EAFB5D6669B}" type="slidenum">
              <a:rPr lang="en-US" smtClean="0"/>
              <a:pPr/>
              <a:t>‹#›</a:t>
            </a:fld>
            <a:endParaRPr lang="en-US"/>
          </a:p>
        </p:txBody>
      </p:sp>
      <p:sp>
        <p:nvSpPr>
          <p:cNvPr id="6" name="Title 1"/>
          <p:cNvSpPr>
            <a:spLocks noGrp="1"/>
          </p:cNvSpPr>
          <p:nvPr>
            <p:ph type="title"/>
          </p:nvPr>
        </p:nvSpPr>
        <p:spPr>
          <a:xfrm>
            <a:off x="609600" y="274640"/>
            <a:ext cx="10972800" cy="715961"/>
          </a:xfrm>
        </p:spPr>
        <p:txBody>
          <a:bodyPr>
            <a:normAutofit/>
          </a:bodyPr>
          <a:lstStyle>
            <a:lvl1pPr algn="l">
              <a:defRPr sz="3733">
                <a:solidFill>
                  <a:schemeClr val="tx1">
                    <a:lumMod val="65000"/>
                    <a:lumOff val="35000"/>
                  </a:schemeClr>
                </a:solidFill>
              </a:defRPr>
            </a:lvl1pPr>
          </a:lstStyle>
          <a:p>
            <a:r>
              <a:rPr lang="en-US"/>
              <a:t>Click to edit Master title style</a:t>
            </a:r>
          </a:p>
        </p:txBody>
      </p:sp>
      <p:sp>
        <p:nvSpPr>
          <p:cNvPr id="7" name="Text Placeholder 9"/>
          <p:cNvSpPr>
            <a:spLocks noGrp="1"/>
          </p:cNvSpPr>
          <p:nvPr>
            <p:ph type="body" sz="quarter" idx="13" hasCustomPrompt="1"/>
          </p:nvPr>
        </p:nvSpPr>
        <p:spPr>
          <a:xfrm>
            <a:off x="609600" y="990600"/>
            <a:ext cx="10972800" cy="508000"/>
          </a:xfrm>
        </p:spPr>
        <p:txBody>
          <a:bodyPr>
            <a:noAutofit/>
          </a:bodyPr>
          <a:lstStyle>
            <a:lvl1pPr marL="0" indent="0">
              <a:buNone/>
              <a:defRPr sz="1867">
                <a:solidFill>
                  <a:schemeClr val="tx1">
                    <a:lumMod val="65000"/>
                    <a:lumOff val="35000"/>
                  </a:schemeClr>
                </a:solidFill>
              </a:defRPr>
            </a:lvl1pPr>
          </a:lstStyle>
          <a:p>
            <a:pPr lvl="0"/>
            <a:r>
              <a:rPr lang="en-US"/>
              <a:t>Subtitle</a:t>
            </a:r>
          </a:p>
        </p:txBody>
      </p:sp>
    </p:spTree>
    <p:extLst>
      <p:ext uri="{BB962C8B-B14F-4D97-AF65-F5344CB8AC3E}">
        <p14:creationId xmlns:p14="http://schemas.microsoft.com/office/powerpoint/2010/main" val="247693543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x">
  <p:cSld name="white">
    <p:bg>
      <p:bgPr>
        <a:solidFill>
          <a:srgbClr val="FFFFFF"/>
        </a:solidFill>
        <a:effectLst/>
      </p:bgPr>
    </p:bg>
    <p:spTree>
      <p:nvGrpSpPr>
        <p:cNvPr id="1" name=""/>
        <p:cNvGrpSpPr/>
        <p:nvPr/>
      </p:nvGrpSpPr>
      <p:grpSpPr>
        <a:xfrm>
          <a:off x="0" y="0"/>
          <a:ext cx="0" cy="0"/>
          <a:chOff x="0" y="0"/>
          <a:chExt cx="0" cy="0"/>
        </a:xfrm>
      </p:grpSpPr>
      <p:sp>
        <p:nvSpPr>
          <p:cNvPr id="1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67706591"/>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7" name="Title 6"/>
          <p:cNvSpPr>
            <a:spLocks noGrp="1"/>
          </p:cNvSpPr>
          <p:nvPr>
            <p:ph type="title"/>
          </p:nvPr>
        </p:nvSpPr>
        <p:spPr>
          <a:xfrm>
            <a:off x="1524001" y="1253007"/>
            <a:ext cx="4571999" cy="1023467"/>
          </a:xfrm>
          <a:prstGeom prst="rect">
            <a:avLst/>
          </a:prstGeom>
        </p:spPr>
        <p:txBody>
          <a:bodyPr/>
          <a:lstStyle/>
          <a:p>
            <a:r>
              <a:rPr lang="en-US" dirty="0"/>
              <a:t>Click to edit Master title style</a:t>
            </a:r>
          </a:p>
        </p:txBody>
      </p:sp>
    </p:spTree>
    <p:extLst>
      <p:ext uri="{BB962C8B-B14F-4D97-AF65-F5344CB8AC3E}">
        <p14:creationId xmlns:p14="http://schemas.microsoft.com/office/powerpoint/2010/main" val="4002005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1_TITLE &amp; CONTENT">
    <p:spTree>
      <p:nvGrpSpPr>
        <p:cNvPr id="1" name=""/>
        <p:cNvGrpSpPr/>
        <p:nvPr/>
      </p:nvGrpSpPr>
      <p:grpSpPr>
        <a:xfrm>
          <a:off x="0" y="0"/>
          <a:ext cx="0" cy="0"/>
          <a:chOff x="0" y="0"/>
          <a:chExt cx="0" cy="0"/>
        </a:xfrm>
      </p:grpSpPr>
      <p:sp>
        <p:nvSpPr>
          <p:cNvPr id="2" name="Title"/>
          <p:cNvSpPr>
            <a:spLocks noGrp="1"/>
          </p:cNvSpPr>
          <p:nvPr>
            <p:ph type="title"/>
          </p:nvPr>
        </p:nvSpPr>
        <p:spPr>
          <a:xfrm>
            <a:off x="540070" y="432000"/>
            <a:ext cx="11111046" cy="1080000"/>
          </a:xfrm>
        </p:spPr>
        <p:txBody>
          <a:bodyPr/>
          <a:lstStyle/>
          <a:p>
            <a:r>
              <a:rPr lang="en-US" dirty="0"/>
              <a:t>Click to edit Master title style</a:t>
            </a:r>
          </a:p>
        </p:txBody>
      </p:sp>
      <p:sp>
        <p:nvSpPr>
          <p:cNvPr id="13" name="Subtitle"/>
          <p:cNvSpPr>
            <a:spLocks noGrp="1"/>
          </p:cNvSpPr>
          <p:nvPr>
            <p:ph type="body" sz="quarter" idx="13" hasCustomPrompt="1"/>
          </p:nvPr>
        </p:nvSpPr>
        <p:spPr>
          <a:xfrm>
            <a:off x="540070" y="972000"/>
            <a:ext cx="11111046" cy="540000"/>
          </a:xfrm>
        </p:spPr>
        <p:txBody>
          <a:bodyPr/>
          <a:lstStyle>
            <a:lvl1pPr marL="0" indent="0">
              <a:buNone/>
              <a:defRPr baseline="0">
                <a:solidFill>
                  <a:srgbClr val="7F7F7F"/>
                </a:solidFill>
              </a:defRPr>
            </a:lvl1pPr>
          </a:lstStyle>
          <a:p>
            <a:pPr lvl="0"/>
            <a:r>
              <a:rPr lang="en-US" dirty="0"/>
              <a:t>Enter your subtitle here</a:t>
            </a:r>
          </a:p>
        </p:txBody>
      </p:sp>
      <p:sp>
        <p:nvSpPr>
          <p:cNvPr id="3" name="Content"/>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cNvSpPr>
            <a:spLocks noGrp="1"/>
          </p:cNvSpPr>
          <p:nvPr>
            <p:ph type="dt" sz="half" idx="10"/>
          </p:nvPr>
        </p:nvSpPr>
        <p:spPr/>
        <p:txBody>
          <a:bodyPr/>
          <a:lstStyle/>
          <a:p>
            <a:endParaRPr lang="en-US" dirty="0"/>
          </a:p>
        </p:txBody>
      </p:sp>
      <p:sp>
        <p:nvSpPr>
          <p:cNvPr id="5" name="Footer"/>
          <p:cNvSpPr>
            <a:spLocks noGrp="1"/>
          </p:cNvSpPr>
          <p:nvPr>
            <p:ph type="ftr" sz="quarter" idx="11"/>
          </p:nvPr>
        </p:nvSpPr>
        <p:spPr/>
        <p:txBody>
          <a:bodyPr/>
          <a:lstStyle/>
          <a:p>
            <a:r>
              <a:rPr lang="en-US"/>
              <a:t>PRICING STRATEGIES</a:t>
            </a:r>
            <a:endParaRPr lang="en-US" dirty="0"/>
          </a:p>
        </p:txBody>
      </p:sp>
      <p:sp>
        <p:nvSpPr>
          <p:cNvPr id="6" name="Slide Number"/>
          <p:cNvSpPr>
            <a:spLocks noGrp="1"/>
          </p:cNvSpPr>
          <p:nvPr>
            <p:ph type="sldNum" sz="quarter" idx="12"/>
          </p:nvPr>
        </p:nvSpPr>
        <p:spPr/>
        <p:txBody>
          <a:bodyPr/>
          <a:lstStyle/>
          <a:p>
            <a:fld id="{02CEFE82-39F2-4F47-8A0C-D5AB3496FA5C}" type="slidenum">
              <a:rPr lang="en-US" smtClean="0"/>
              <a:t>‹#›</a:t>
            </a:fld>
            <a:endParaRPr lang="en-US" dirty="0"/>
          </a:p>
        </p:txBody>
      </p:sp>
    </p:spTree>
    <p:extLst>
      <p:ext uri="{BB962C8B-B14F-4D97-AF65-F5344CB8AC3E}">
        <p14:creationId xmlns:p14="http://schemas.microsoft.com/office/powerpoint/2010/main" val="40514748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5860436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20460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16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4529959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30_Custom Layou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CF9AF561-4F67-4B18-A9F5-32373D963ABE}"/>
              </a:ext>
            </a:extLst>
          </p:cNvPr>
          <p:cNvSpPr>
            <a:spLocks noGrp="1"/>
          </p:cNvSpPr>
          <p:nvPr>
            <p:ph type="pic" sz="quarter" idx="10"/>
          </p:nvPr>
        </p:nvSpPr>
        <p:spPr>
          <a:xfrm>
            <a:off x="0" y="0"/>
            <a:ext cx="12192000" cy="6858000"/>
          </a:xfrm>
          <a:prstGeom prst="rect">
            <a:avLst/>
          </a:prstGeom>
          <a:solidFill>
            <a:schemeClr val="accent1"/>
          </a:solidFill>
        </p:spPr>
        <p:txBody>
          <a:bodyPr/>
          <a:lstStyle>
            <a:lvl1pPr>
              <a:defRPr sz="2000">
                <a:solidFill>
                  <a:schemeClr val="bg1">
                    <a:lumMod val="75000"/>
                  </a:schemeClr>
                </a:solidFill>
              </a:defRPr>
            </a:lvl1pPr>
          </a:lstStyle>
          <a:p>
            <a:endParaRPr lang="id-ID"/>
          </a:p>
        </p:txBody>
      </p:sp>
    </p:spTree>
    <p:extLst>
      <p:ext uri="{BB962C8B-B14F-4D97-AF65-F5344CB8AC3E}">
        <p14:creationId xmlns:p14="http://schemas.microsoft.com/office/powerpoint/2010/main" val="223607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white">
    <p:bg>
      <p:bgPr>
        <a:solidFill>
          <a:srgbClr val="FFFFFF"/>
        </a:solidFill>
        <a:effectLst/>
      </p:bgPr>
    </p:bg>
    <p:spTree>
      <p:nvGrpSpPr>
        <p:cNvPr id="1" name=""/>
        <p:cNvGrpSpPr/>
        <p:nvPr/>
      </p:nvGrpSpPr>
      <p:grpSpPr>
        <a:xfrm>
          <a:off x="0" y="0"/>
          <a:ext cx="0" cy="0"/>
          <a:chOff x="0" y="0"/>
          <a:chExt cx="0" cy="0"/>
        </a:xfrm>
      </p:grpSpPr>
      <p:sp>
        <p:nvSpPr>
          <p:cNvPr id="1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083238977"/>
      </p:ext>
    </p:extLst>
  </p:cSld>
  <p:clrMapOvr>
    <a:masterClrMapping/>
  </p:clrMapOvr>
  <p:transition spd="med"/>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slideLayout" Target="../slideLayouts/slideLayout6.xml"/><Relationship Id="rId1" Type="http://schemas.openxmlformats.org/officeDocument/2006/relationships/slideLayout" Target="../slideLayouts/slideLayout5.xml"/><Relationship Id="rId6" Type="http://schemas.openxmlformats.org/officeDocument/2006/relationships/theme" Target="../theme/theme2.xml"/><Relationship Id="rId5" Type="http://schemas.openxmlformats.org/officeDocument/2006/relationships/slideLayout" Target="../slideLayouts/slideLayout9.xml"/><Relationship Id="rId4" Type="http://schemas.openxmlformats.org/officeDocument/2006/relationships/slideLayout" Target="../slideLayouts/slideLayout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7.xml"/><Relationship Id="rId13" Type="http://schemas.openxmlformats.org/officeDocument/2006/relationships/slideLayout" Target="../slideLayouts/slideLayout22.xml"/><Relationship Id="rId18" Type="http://schemas.openxmlformats.org/officeDocument/2006/relationships/slideLayout" Target="../slideLayouts/slideLayout27.xml"/><Relationship Id="rId3" Type="http://schemas.openxmlformats.org/officeDocument/2006/relationships/slideLayout" Target="../slideLayouts/slideLayout12.xml"/><Relationship Id="rId21" Type="http://schemas.openxmlformats.org/officeDocument/2006/relationships/theme" Target="../theme/theme3.xml"/><Relationship Id="rId7" Type="http://schemas.openxmlformats.org/officeDocument/2006/relationships/slideLayout" Target="../slideLayouts/slideLayout16.xml"/><Relationship Id="rId12" Type="http://schemas.openxmlformats.org/officeDocument/2006/relationships/slideLayout" Target="../slideLayouts/slideLayout21.xml"/><Relationship Id="rId17" Type="http://schemas.openxmlformats.org/officeDocument/2006/relationships/slideLayout" Target="../slideLayouts/slideLayout26.xml"/><Relationship Id="rId2" Type="http://schemas.openxmlformats.org/officeDocument/2006/relationships/slideLayout" Target="../slideLayouts/slideLayout11.xml"/><Relationship Id="rId16" Type="http://schemas.openxmlformats.org/officeDocument/2006/relationships/slideLayout" Target="../slideLayouts/slideLayout25.xml"/><Relationship Id="rId20" Type="http://schemas.openxmlformats.org/officeDocument/2006/relationships/slideLayout" Target="../slideLayouts/slideLayout29.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5" Type="http://schemas.openxmlformats.org/officeDocument/2006/relationships/slideLayout" Target="../slideLayouts/slideLayout14.xml"/><Relationship Id="rId15" Type="http://schemas.openxmlformats.org/officeDocument/2006/relationships/slideLayout" Target="../slideLayouts/slideLayout24.xml"/><Relationship Id="rId10" Type="http://schemas.openxmlformats.org/officeDocument/2006/relationships/slideLayout" Target="../slideLayouts/slideLayout19.xml"/><Relationship Id="rId19" Type="http://schemas.openxmlformats.org/officeDocument/2006/relationships/slideLayout" Target="../slideLayouts/slideLayout28.xml"/><Relationship Id="rId4" Type="http://schemas.openxmlformats.org/officeDocument/2006/relationships/slideLayout" Target="../slideLayouts/slideLayout13.xml"/><Relationship Id="rId9" Type="http://schemas.openxmlformats.org/officeDocument/2006/relationships/slideLayout" Target="../slideLayouts/slideLayout18.xml"/><Relationship Id="rId14"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909B7CB-E416-0A47-B02A-99992F8FAB2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9E06EF4-4AB7-6044-9092-78C99F6F088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FC28606-3D80-2F4E-8378-D5983B51ED2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a:extLst>
              <a:ext uri="{FF2B5EF4-FFF2-40B4-BE49-F238E27FC236}">
                <a16:creationId xmlns:a16="http://schemas.microsoft.com/office/drawing/2014/main" id="{EC9221BB-A614-EB48-BCA7-49426973CB4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PRICING STRATEGIES</a:t>
            </a:r>
          </a:p>
        </p:txBody>
      </p:sp>
      <p:sp>
        <p:nvSpPr>
          <p:cNvPr id="6" name="Slide Number Placeholder 5">
            <a:extLst>
              <a:ext uri="{FF2B5EF4-FFF2-40B4-BE49-F238E27FC236}">
                <a16:creationId xmlns:a16="http://schemas.microsoft.com/office/drawing/2014/main" id="{D8A3619A-776F-804C-9FF7-4BEBCC409CA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667128F-6B11-0149-90D6-ED84921B880E}" type="slidenum">
              <a:rPr lang="en-US" smtClean="0"/>
              <a:t>‹#›</a:t>
            </a:fld>
            <a:endParaRPr lang="en-US"/>
          </a:p>
        </p:txBody>
      </p:sp>
    </p:spTree>
    <p:extLst>
      <p:ext uri="{BB962C8B-B14F-4D97-AF65-F5344CB8AC3E}">
        <p14:creationId xmlns:p14="http://schemas.microsoft.com/office/powerpoint/2010/main" val="266605469"/>
      </p:ext>
    </p:extLst>
  </p:cSld>
  <p:clrMap bg1="lt1" tx1="dk1" bg2="lt2" tx2="dk2" accent1="accent1" accent2="accent2" accent3="accent3" accent4="accent4" accent5="accent5" accent6="accent6" hlink="hlink" folHlink="folHlink"/>
  <p:sldLayoutIdLst>
    <p:sldLayoutId id="2147483649" r:id="rId1"/>
    <p:sldLayoutId id="2147483655" r:id="rId2"/>
    <p:sldLayoutId id="2147483680" r:id="rId3"/>
    <p:sldLayoutId id="2147483681" r:id="rId4"/>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64457524"/>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3F3F6"/>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8624" y="0"/>
            <a:ext cx="11115357" cy="728665"/>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28624" y="1047750"/>
            <a:ext cx="11115357" cy="512921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78768269"/>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 id="2147483700" r:id="rId12"/>
    <p:sldLayoutId id="2147483701" r:id="rId13"/>
    <p:sldLayoutId id="2147483702" r:id="rId14"/>
    <p:sldLayoutId id="2147483703" r:id="rId15"/>
    <p:sldLayoutId id="2147483704" r:id="rId16"/>
    <p:sldLayoutId id="2147483705" r:id="rId17"/>
    <p:sldLayoutId id="2147483706" r:id="rId18"/>
    <p:sldLayoutId id="2147483707" r:id="rId19"/>
    <p:sldLayoutId id="2147483708" r:id="rId20"/>
  </p:sldLayoutIdLst>
  <p:hf hdr="0" ftr="0" dt="0"/>
  <p:txStyles>
    <p:titleStyle>
      <a:lvl1pPr marL="72000" indent="-72000" algn="l" defTabSz="914400" rtl="0" eaLnBrk="1" latinLnBrk="0" hangingPunct="1">
        <a:lnSpc>
          <a:spcPct val="100000"/>
        </a:lnSpc>
        <a:spcBef>
          <a:spcPct val="0"/>
        </a:spcBef>
        <a:buNone/>
        <a:defRPr sz="2800" b="1" kern="1200">
          <a:solidFill>
            <a:srgbClr val="0182C3"/>
          </a:solidFill>
          <a:latin typeface="Century Gothic" panose="020B0502020202020204" pitchFamily="34" charset="0"/>
          <a:ea typeface="+mj-ea"/>
          <a:cs typeface="+mj-cs"/>
        </a:defRPr>
      </a:lvl1pPr>
    </p:titleStyle>
    <p:bodyStyle>
      <a:lvl1pPr marL="72000" indent="-720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72000" indent="-720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72000" indent="-720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72000" indent="-720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72000" indent="-720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plus.youexec.com/video/pricing2" TargetMode="External"/><Relationship Id="rId2" Type="http://schemas.openxmlformats.org/officeDocument/2006/relationships/notesSlide" Target="../notesSlides/notesSlide1.xml"/><Relationship Id="rId1" Type="http://schemas.openxmlformats.org/officeDocument/2006/relationships/slideLayout" Target="../slideLayouts/slideLayout9.xml"/><Relationship Id="rId6" Type="http://schemas.openxmlformats.org/officeDocument/2006/relationships/image" Target="../media/image2.gif"/><Relationship Id="rId5" Type="http://schemas.openxmlformats.org/officeDocument/2006/relationships/image" Target="../media/image1.png"/><Relationship Id="rId4" Type="http://schemas.openxmlformats.org/officeDocument/2006/relationships/hyperlink" Target="https://youexec.com/resources?m=ppt&amp;sr=%20pricing2" TargetMode="Externa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chart" Target="../charts/chart3.xml"/></Relationships>
</file>

<file path=ppt/slides/_rels/slide16.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8" Type="http://schemas.openxmlformats.org/officeDocument/2006/relationships/image" Target="../media/image5.gif"/><Relationship Id="rId3" Type="http://schemas.openxmlformats.org/officeDocument/2006/relationships/hyperlink" Target="https://plus.youexec.com/article/pricing" TargetMode="External"/><Relationship Id="rId7" Type="http://schemas.openxmlformats.org/officeDocument/2006/relationships/hyperlink" Target="https://plus.youexec.com/article/entry" TargetMode="External"/><Relationship Id="rId2" Type="http://schemas.openxmlformats.org/officeDocument/2006/relationships/notesSlide" Target="../notesSlides/notesSlide29.xml"/><Relationship Id="rId1" Type="http://schemas.openxmlformats.org/officeDocument/2006/relationships/slideLayout" Target="../slideLayouts/slideLayout29.xml"/><Relationship Id="rId6" Type="http://schemas.openxmlformats.org/officeDocument/2006/relationships/image" Target="../media/image4.gif"/><Relationship Id="rId5" Type="http://schemas.openxmlformats.org/officeDocument/2006/relationships/hyperlink" Target="https://plus.youexec.com/article/costopt" TargetMode="External"/><Relationship Id="rId10" Type="http://schemas.openxmlformats.org/officeDocument/2006/relationships/image" Target="../media/image6.gif"/><Relationship Id="rId4" Type="http://schemas.openxmlformats.org/officeDocument/2006/relationships/image" Target="../media/image3.gif"/><Relationship Id="rId9" Type="http://schemas.openxmlformats.org/officeDocument/2006/relationships/hyperlink" Target="https://plus.youexec.com/article/compstr"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8EFBBC22-36DF-084B-8829-047B0472472A}"/>
              </a:ext>
            </a:extLst>
          </p:cNvPr>
          <p:cNvSpPr txBox="1"/>
          <p:nvPr/>
        </p:nvSpPr>
        <p:spPr>
          <a:xfrm>
            <a:off x="7075564" y="5129052"/>
            <a:ext cx="3455705" cy="888256"/>
          </a:xfrm>
          <a:prstGeom prst="rect">
            <a:avLst/>
          </a:prstGeom>
          <a:noFill/>
        </p:spPr>
        <p:txBody>
          <a:bodyPr wrap="square" rtlCol="0">
            <a:spAutoFit/>
          </a:bodyPr>
          <a:lstStyle/>
          <a:p>
            <a:pPr marL="0" marR="0" lvl="0" indent="0" algn="l" defTabSz="912847" rtl="0" eaLnBrk="1" fontAlgn="auto" latinLnBrk="0" hangingPunct="1">
              <a:lnSpc>
                <a:spcPct val="15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entury Gothic" panose="020B0502020202020204" pitchFamily="34" charset="0"/>
                <a:ea typeface="Helvetica Neue"/>
                <a:cs typeface="Helvetica Neue"/>
                <a:sym typeface="Century Gothic"/>
              </a:rPr>
              <a:t>This video will walk you through the benefits of this framework. Paid members, please log in for a better viewing experience.</a:t>
            </a:r>
          </a:p>
        </p:txBody>
      </p:sp>
      <p:sp>
        <p:nvSpPr>
          <p:cNvPr id="15" name="Rounded Rectangle 14">
            <a:hlinkClick r:id="rId3"/>
            <a:extLst>
              <a:ext uri="{FF2B5EF4-FFF2-40B4-BE49-F238E27FC236}">
                <a16:creationId xmlns:a16="http://schemas.microsoft.com/office/drawing/2014/main" id="{46713F1D-4D14-9C48-AAB5-37AB772F3CA3}"/>
              </a:ext>
            </a:extLst>
          </p:cNvPr>
          <p:cNvSpPr/>
          <p:nvPr/>
        </p:nvSpPr>
        <p:spPr bwMode="auto">
          <a:xfrm>
            <a:off x="7075564" y="4300744"/>
            <a:ext cx="3455706" cy="690671"/>
          </a:xfrm>
          <a:prstGeom prst="roundRect">
            <a:avLst>
              <a:gd name="adj" fmla="val 9962"/>
            </a:avLst>
          </a:prstGeom>
          <a:solidFill>
            <a:srgbClr val="0044FF"/>
          </a:solidFill>
          <a:ln w="9525">
            <a:noFill/>
            <a:round/>
            <a:headEnd/>
            <a:tailEnd/>
          </a:ln>
        </p:spPr>
        <p:txBody>
          <a:bodyPr vert="horz" wrap="square" lIns="121719" tIns="60860" rIns="121719" bIns="60860" numCol="1" rtlCol="0" anchor="ctr" anchorCtr="0" compatLnSpc="1">
            <a:prstTxWarp prst="textNoShape">
              <a:avLst/>
            </a:prstTxWarp>
          </a:bodyPr>
          <a:lstStyle/>
          <a:p>
            <a:pPr marL="0" marR="0" lvl="0" indent="0" algn="ctr" defTabSz="912847" rtl="0" eaLnBrk="1" fontAlgn="auto" latinLnBrk="0" hangingPunct="1">
              <a:lnSpc>
                <a:spcPct val="100000"/>
              </a:lnSpc>
              <a:spcBef>
                <a:spcPts val="0"/>
              </a:spcBef>
              <a:spcAft>
                <a:spcPts val="0"/>
              </a:spcAft>
              <a:buClrTx/>
              <a:buSzTx/>
              <a:buFontTx/>
              <a:buNone/>
              <a:tabLst/>
              <a:defRPr/>
            </a:pPr>
            <a:r>
              <a:rPr kumimoji="0" lang="en-US" sz="1998" b="1" i="0" u="none" strike="noStrike" kern="1200" cap="none" spc="0" normalizeH="0" baseline="0" noProof="0" dirty="0">
                <a:ln>
                  <a:noFill/>
                </a:ln>
                <a:solidFill>
                  <a:prstClr val="white"/>
                </a:solidFill>
                <a:effectLst/>
                <a:uLnTx/>
                <a:uFillTx/>
                <a:latin typeface="Century Gothic" panose="020B0502020202020204" pitchFamily="34" charset="0"/>
                <a:ea typeface="Helvetica Neue"/>
                <a:cs typeface="Helvetica Neue"/>
                <a:sym typeface="Century Gothic"/>
              </a:rPr>
              <a:t>Watch explainer</a:t>
            </a:r>
          </a:p>
        </p:txBody>
      </p:sp>
      <p:pic>
        <p:nvPicPr>
          <p:cNvPr id="25" name="Picture 24">
            <a:hlinkClick r:id="rId4"/>
            <a:extLst>
              <a:ext uri="{FF2B5EF4-FFF2-40B4-BE49-F238E27FC236}">
                <a16:creationId xmlns:a16="http://schemas.microsoft.com/office/drawing/2014/main" id="{1AB3293C-F512-DF4E-8165-1A9C8B966808}"/>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772131" y="840692"/>
            <a:ext cx="2388399" cy="686665"/>
          </a:xfrm>
          <a:prstGeom prst="rect">
            <a:avLst/>
          </a:prstGeom>
        </p:spPr>
      </p:pic>
      <p:sp>
        <p:nvSpPr>
          <p:cNvPr id="13" name="TextBox 12">
            <a:extLst>
              <a:ext uri="{FF2B5EF4-FFF2-40B4-BE49-F238E27FC236}">
                <a16:creationId xmlns:a16="http://schemas.microsoft.com/office/drawing/2014/main" id="{E6774262-A710-D04D-A5FB-5BDB58062892}"/>
              </a:ext>
            </a:extLst>
          </p:cNvPr>
          <p:cNvSpPr txBox="1"/>
          <p:nvPr/>
        </p:nvSpPr>
        <p:spPr>
          <a:xfrm>
            <a:off x="750698" y="2020243"/>
            <a:ext cx="4217177" cy="1165191"/>
          </a:xfrm>
          <a:prstGeom prst="rect">
            <a:avLst/>
          </a:prstGeom>
          <a:solidFill>
            <a:schemeClr val="bg1"/>
          </a:solidFill>
        </p:spPr>
        <p:txBody>
          <a:bodyPr wrap="square" rtlCol="0">
            <a:spAutoFit/>
          </a:bodyPr>
          <a:lstStyle/>
          <a:p>
            <a:pPr marL="0" marR="0" lvl="0" indent="0" algn="l" defTabSz="912847" rtl="0" eaLnBrk="1" fontAlgn="auto" latinLnBrk="0" hangingPunct="1">
              <a:lnSpc>
                <a:spcPct val="15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entury Gothic" panose="020B0502020202020204" pitchFamily="34" charset="0"/>
                <a:ea typeface="Helvetica Neue"/>
                <a:cs typeface="Helvetica Neue"/>
                <a:sym typeface="Century Gothic"/>
              </a:rPr>
              <a:t>You Exec provides business resources that move your career forward. Access our full library of presentations, spreadsheet models, and business book summaries. We do the work, you take the credit.</a:t>
            </a:r>
          </a:p>
        </p:txBody>
      </p:sp>
      <p:sp>
        <p:nvSpPr>
          <p:cNvPr id="14" name="TextBox 13">
            <a:extLst>
              <a:ext uri="{FF2B5EF4-FFF2-40B4-BE49-F238E27FC236}">
                <a16:creationId xmlns:a16="http://schemas.microsoft.com/office/drawing/2014/main" id="{BAC14C91-8D62-C340-9046-24DCF787110B}"/>
              </a:ext>
            </a:extLst>
          </p:cNvPr>
          <p:cNvSpPr txBox="1"/>
          <p:nvPr/>
        </p:nvSpPr>
        <p:spPr>
          <a:xfrm>
            <a:off x="750700" y="3678320"/>
            <a:ext cx="4217176" cy="1719189"/>
          </a:xfrm>
          <a:prstGeom prst="rect">
            <a:avLst/>
          </a:prstGeom>
          <a:noFill/>
        </p:spPr>
        <p:txBody>
          <a:bodyPr wrap="square" rtlCol="0">
            <a:spAutoFit/>
          </a:bodyPr>
          <a:lstStyle/>
          <a:p>
            <a:pPr marL="0" marR="0" lvl="0" indent="0" algn="l" defTabSz="912847" rtl="0" eaLnBrk="1" fontAlgn="auto" latinLnBrk="0" hangingPunct="1">
              <a:lnSpc>
                <a:spcPct val="15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entury Gothic" panose="020B0502020202020204" pitchFamily="34" charset="0"/>
                <a:ea typeface="Helvetica Neue"/>
                <a:cs typeface="Helvetica Neue"/>
                <a:sym typeface="Century Gothic"/>
              </a:rPr>
              <a:t>Errors &amp; Omissions Liability (E&amp;O): </a:t>
            </a:r>
            <a:r>
              <a:rPr kumimoji="0" lang="en-US" sz="12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You Exec makes no guarantee that the statements, analysis, projections, estimates, graphs, reports, numbers, and any derivatives sourced from this presentation are free of errors and omissions. You Exec assumes no liability for erroneous outcomes derived from this presentation. </a:t>
            </a:r>
            <a:endParaRPr kumimoji="0" lang="en-US" sz="1200" b="0" i="0" u="none" strike="noStrike" kern="1200" cap="none" spc="0" normalizeH="0" baseline="0" noProof="0" dirty="0">
              <a:ln>
                <a:noFill/>
              </a:ln>
              <a:solidFill>
                <a:prstClr val="black"/>
              </a:solidFill>
              <a:effectLst/>
              <a:uLnTx/>
              <a:uFillTx/>
              <a:latin typeface="Century Gothic" panose="020B0502020202020204" pitchFamily="34" charset="0"/>
              <a:ea typeface="Helvetica Neue"/>
              <a:cs typeface="Helvetica Neue"/>
              <a:sym typeface="Century Gothic"/>
            </a:endParaRPr>
          </a:p>
        </p:txBody>
      </p:sp>
      <p:pic>
        <p:nvPicPr>
          <p:cNvPr id="6" name="Picture 5">
            <a:hlinkClick r:id="rId3"/>
            <a:extLst>
              <a:ext uri="{FF2B5EF4-FFF2-40B4-BE49-F238E27FC236}">
                <a16:creationId xmlns:a16="http://schemas.microsoft.com/office/drawing/2014/main" id="{2005BA3B-18D8-2F48-95D5-B3C8B62AE9C6}"/>
              </a:ext>
            </a:extLst>
          </p:cNvPr>
          <p:cNvPicPr>
            <a:picLocks noChangeAspect="1"/>
          </p:cNvPicPr>
          <p:nvPr/>
        </p:nvPicPr>
        <p:blipFill>
          <a:blip r:embed="rId6"/>
          <a:srcRect l="74" r="74"/>
          <a:stretch/>
        </p:blipFill>
        <p:spPr>
          <a:xfrm>
            <a:off x="6248415" y="932980"/>
            <a:ext cx="5125153" cy="2887170"/>
          </a:xfrm>
          <a:prstGeom prst="roundRect">
            <a:avLst>
              <a:gd name="adj" fmla="val 5398"/>
            </a:avLst>
          </a:prstGeom>
          <a:solidFill>
            <a:srgbClr val="FFFFFF">
              <a:shade val="85000"/>
            </a:srgbClr>
          </a:solidFill>
          <a:ln>
            <a:noFill/>
          </a:ln>
          <a:effectLst/>
        </p:spPr>
      </p:pic>
    </p:spTree>
    <p:extLst>
      <p:ext uri="{BB962C8B-B14F-4D97-AF65-F5344CB8AC3E}">
        <p14:creationId xmlns:p14="http://schemas.microsoft.com/office/powerpoint/2010/main" val="1889574374"/>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AAF2883C-E3A9-224D-8B78-182BFBCFE9A6}"/>
              </a:ext>
            </a:extLst>
          </p:cNvPr>
          <p:cNvGrpSpPr/>
          <p:nvPr/>
        </p:nvGrpSpPr>
        <p:grpSpPr>
          <a:xfrm rot="5400000">
            <a:off x="8922234" y="-945463"/>
            <a:ext cx="8736900" cy="8736898"/>
            <a:chOff x="1721551" y="-945463"/>
            <a:chExt cx="8736900" cy="8736898"/>
          </a:xfrm>
        </p:grpSpPr>
        <p:sp>
          <p:nvSpPr>
            <p:cNvPr id="29" name="Freeform: Shape 14">
              <a:extLst>
                <a:ext uri="{FF2B5EF4-FFF2-40B4-BE49-F238E27FC236}">
                  <a16:creationId xmlns:a16="http://schemas.microsoft.com/office/drawing/2014/main" id="{21669AD0-995F-624C-9C2B-D0D4F84C8783}"/>
                </a:ext>
              </a:extLst>
            </p:cNvPr>
            <p:cNvSpPr/>
            <p:nvPr/>
          </p:nvSpPr>
          <p:spPr>
            <a:xfrm>
              <a:off x="4118576" y="1451774"/>
              <a:ext cx="3946575" cy="3946574"/>
            </a:xfrm>
            <a:custGeom>
              <a:avLst/>
              <a:gdLst>
                <a:gd name="connsiteX0" fmla="*/ 0 w 3488555"/>
                <a:gd name="connsiteY0" fmla="*/ 1747400 h 3488555"/>
                <a:gd name="connsiteX1" fmla="*/ 1747400 w 3488555"/>
                <a:gd name="connsiteY1" fmla="*/ 0 h 3488555"/>
                <a:gd name="connsiteX2" fmla="*/ 3494801 w 3488555"/>
                <a:gd name="connsiteY2" fmla="*/ 1747400 h 3488555"/>
                <a:gd name="connsiteX3" fmla="*/ 1747400 w 3488555"/>
                <a:gd name="connsiteY3" fmla="*/ 3494801 h 3488555"/>
              </a:gdLst>
              <a:ahLst/>
              <a:cxnLst>
                <a:cxn ang="0">
                  <a:pos x="connsiteX0" y="connsiteY0"/>
                </a:cxn>
                <a:cxn ang="0">
                  <a:pos x="connsiteX1" y="connsiteY1"/>
                </a:cxn>
                <a:cxn ang="0">
                  <a:pos x="connsiteX2" y="connsiteY2"/>
                </a:cxn>
                <a:cxn ang="0">
                  <a:pos x="connsiteX3" y="connsiteY3"/>
                </a:cxn>
              </a:cxnLst>
              <a:rect l="l" t="t" r="r" b="b"/>
              <a:pathLst>
                <a:path w="3488555" h="3488555">
                  <a:moveTo>
                    <a:pt x="0" y="1747400"/>
                  </a:moveTo>
                  <a:lnTo>
                    <a:pt x="1747400" y="0"/>
                  </a:lnTo>
                  <a:lnTo>
                    <a:pt x="3494801" y="1747400"/>
                  </a:lnTo>
                  <a:lnTo>
                    <a:pt x="1747400" y="3494801"/>
                  </a:lnTo>
                  <a:close/>
                </a:path>
              </a:pathLst>
            </a:custGeom>
            <a:noFill/>
            <a:ln w="12025" cap="flat">
              <a:gradFill>
                <a:gsLst>
                  <a:gs pos="0">
                    <a:schemeClr val="accent6">
                      <a:lumMod val="60000"/>
                      <a:lumOff val="40000"/>
                      <a:alpha val="0"/>
                    </a:schemeClr>
                  </a:gs>
                  <a:gs pos="50000">
                    <a:schemeClr val="accent2"/>
                  </a:gs>
                  <a:gs pos="100000">
                    <a:schemeClr val="accent6">
                      <a:lumMod val="60000"/>
                      <a:lumOff val="40000"/>
                      <a:alpha val="0"/>
                    </a:schemeClr>
                  </a:gs>
                </a:gsLst>
                <a:lin ang="5400000" scaled="1"/>
              </a:gradFill>
              <a:prstDash val="solid"/>
              <a:miter/>
            </a:ln>
          </p:spPr>
          <p:txBody>
            <a:bodyPr rtlCol="0" anchor="ctr"/>
            <a:lstStyle/>
            <a:p>
              <a:endParaRPr lang="en-US"/>
            </a:p>
          </p:txBody>
        </p:sp>
        <p:sp>
          <p:nvSpPr>
            <p:cNvPr id="30" name="Freeform: Shape 15">
              <a:extLst>
                <a:ext uri="{FF2B5EF4-FFF2-40B4-BE49-F238E27FC236}">
                  <a16:creationId xmlns:a16="http://schemas.microsoft.com/office/drawing/2014/main" id="{69F76251-3FC4-E344-8E3A-39AE0B93EED2}"/>
                </a:ext>
              </a:extLst>
            </p:cNvPr>
            <p:cNvSpPr/>
            <p:nvPr/>
          </p:nvSpPr>
          <p:spPr>
            <a:xfrm>
              <a:off x="4062972" y="1395967"/>
              <a:ext cx="4055446" cy="4055445"/>
            </a:xfrm>
            <a:custGeom>
              <a:avLst/>
              <a:gdLst>
                <a:gd name="connsiteX0" fmla="*/ 1666540 w 3584791"/>
                <a:gd name="connsiteY0" fmla="*/ 2266 h 3584791"/>
                <a:gd name="connsiteX1" fmla="*/ 3591140 w 3584791"/>
                <a:gd name="connsiteY1" fmla="*/ 1666548 h 3584791"/>
                <a:gd name="connsiteX2" fmla="*/ 1926859 w 3584791"/>
                <a:gd name="connsiteY2" fmla="*/ 3591148 h 3584791"/>
                <a:gd name="connsiteX3" fmla="*/ 2259 w 3584791"/>
                <a:gd name="connsiteY3" fmla="*/ 1926866 h 3584791"/>
                <a:gd name="connsiteX4" fmla="*/ 1666540 w 3584791"/>
                <a:gd name="connsiteY4" fmla="*/ 2266 h 35847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84791" h="3584791">
                  <a:moveTo>
                    <a:pt x="1666540" y="2266"/>
                  </a:moveTo>
                  <a:cubicBezTo>
                    <a:pt x="1738477" y="-69671"/>
                    <a:pt x="3519204" y="1594611"/>
                    <a:pt x="3591140" y="1666548"/>
                  </a:cubicBezTo>
                  <a:cubicBezTo>
                    <a:pt x="3663077" y="1738484"/>
                    <a:pt x="1998795" y="3519212"/>
                    <a:pt x="1926859" y="3591148"/>
                  </a:cubicBezTo>
                  <a:cubicBezTo>
                    <a:pt x="1854922" y="3663084"/>
                    <a:pt x="74195" y="1998802"/>
                    <a:pt x="2259" y="1926866"/>
                  </a:cubicBezTo>
                  <a:cubicBezTo>
                    <a:pt x="-69558" y="1855050"/>
                    <a:pt x="1594604" y="74202"/>
                    <a:pt x="1666540" y="2266"/>
                  </a:cubicBezTo>
                  <a:close/>
                </a:path>
              </a:pathLst>
            </a:custGeom>
            <a:noFill/>
            <a:ln w="12025" cap="flat">
              <a:gradFill>
                <a:gsLst>
                  <a:gs pos="0">
                    <a:schemeClr val="accent6">
                      <a:lumMod val="60000"/>
                      <a:lumOff val="40000"/>
                      <a:alpha val="0"/>
                    </a:schemeClr>
                  </a:gs>
                  <a:gs pos="50000">
                    <a:schemeClr val="accent2"/>
                  </a:gs>
                  <a:gs pos="100000">
                    <a:schemeClr val="accent6">
                      <a:lumMod val="60000"/>
                      <a:lumOff val="40000"/>
                      <a:alpha val="0"/>
                    </a:schemeClr>
                  </a:gs>
                </a:gsLst>
                <a:lin ang="5400000" scaled="1"/>
              </a:gradFill>
              <a:prstDash val="solid"/>
              <a:miter/>
            </a:ln>
          </p:spPr>
          <p:txBody>
            <a:bodyPr rtlCol="0" anchor="ctr"/>
            <a:lstStyle/>
            <a:p>
              <a:endParaRPr lang="en-US"/>
            </a:p>
          </p:txBody>
        </p:sp>
        <p:sp>
          <p:nvSpPr>
            <p:cNvPr id="34" name="Freeform: Shape 16">
              <a:extLst>
                <a:ext uri="{FF2B5EF4-FFF2-40B4-BE49-F238E27FC236}">
                  <a16:creationId xmlns:a16="http://schemas.microsoft.com/office/drawing/2014/main" id="{482BE31F-ECA3-354D-A232-86563AC66473}"/>
                </a:ext>
              </a:extLst>
            </p:cNvPr>
            <p:cNvSpPr/>
            <p:nvPr/>
          </p:nvSpPr>
          <p:spPr>
            <a:xfrm>
              <a:off x="4001994" y="1335014"/>
              <a:ext cx="4177925" cy="4177924"/>
            </a:xfrm>
            <a:custGeom>
              <a:avLst/>
              <a:gdLst>
                <a:gd name="connsiteX0" fmla="*/ 1590281 w 3693057"/>
                <a:gd name="connsiteY0" fmla="*/ 9229 h 3693057"/>
                <a:gd name="connsiteX1" fmla="*/ 3692076 w 3693057"/>
                <a:gd name="connsiteY1" fmla="*/ 1590266 h 3693057"/>
                <a:gd name="connsiteX2" fmla="*/ 2111039 w 3693057"/>
                <a:gd name="connsiteY2" fmla="*/ 3692061 h 3693057"/>
                <a:gd name="connsiteX3" fmla="*/ 9244 w 3693057"/>
                <a:gd name="connsiteY3" fmla="*/ 2111024 h 3693057"/>
                <a:gd name="connsiteX4" fmla="*/ 1590281 w 3693057"/>
                <a:gd name="connsiteY4" fmla="*/ 9229 h 36930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3057" h="3693057">
                  <a:moveTo>
                    <a:pt x="1590281" y="9229"/>
                  </a:moveTo>
                  <a:cubicBezTo>
                    <a:pt x="1734034" y="-134524"/>
                    <a:pt x="3548324" y="1446514"/>
                    <a:pt x="3692076" y="1590266"/>
                  </a:cubicBezTo>
                  <a:cubicBezTo>
                    <a:pt x="3835829" y="1734019"/>
                    <a:pt x="2254791" y="3548309"/>
                    <a:pt x="2111039" y="3692061"/>
                  </a:cubicBezTo>
                  <a:cubicBezTo>
                    <a:pt x="1967286" y="3835814"/>
                    <a:pt x="152996" y="2254776"/>
                    <a:pt x="9244" y="2111024"/>
                  </a:cubicBezTo>
                  <a:cubicBezTo>
                    <a:pt x="-134629" y="1967151"/>
                    <a:pt x="1446409" y="152981"/>
                    <a:pt x="1590281" y="9229"/>
                  </a:cubicBezTo>
                  <a:close/>
                </a:path>
              </a:pathLst>
            </a:custGeom>
            <a:noFill/>
            <a:ln w="12025" cap="flat">
              <a:gradFill>
                <a:gsLst>
                  <a:gs pos="0">
                    <a:schemeClr val="accent6">
                      <a:lumMod val="60000"/>
                      <a:lumOff val="40000"/>
                      <a:alpha val="0"/>
                    </a:schemeClr>
                  </a:gs>
                  <a:gs pos="50000">
                    <a:schemeClr val="accent2"/>
                  </a:gs>
                  <a:gs pos="100000">
                    <a:schemeClr val="accent6">
                      <a:lumMod val="60000"/>
                      <a:lumOff val="40000"/>
                      <a:alpha val="0"/>
                    </a:schemeClr>
                  </a:gs>
                </a:gsLst>
                <a:lin ang="5400000" scaled="1"/>
              </a:gradFill>
              <a:prstDash val="solid"/>
              <a:miter/>
            </a:ln>
          </p:spPr>
          <p:txBody>
            <a:bodyPr rtlCol="0" anchor="ctr"/>
            <a:lstStyle/>
            <a:p>
              <a:endParaRPr lang="en-US"/>
            </a:p>
          </p:txBody>
        </p:sp>
        <p:sp>
          <p:nvSpPr>
            <p:cNvPr id="35" name="Freeform: Shape 17">
              <a:extLst>
                <a:ext uri="{FF2B5EF4-FFF2-40B4-BE49-F238E27FC236}">
                  <a16:creationId xmlns:a16="http://schemas.microsoft.com/office/drawing/2014/main" id="{00903AC3-C89F-1B4B-8579-E68ACE070A5F}"/>
                </a:ext>
              </a:extLst>
            </p:cNvPr>
            <p:cNvSpPr/>
            <p:nvPr/>
          </p:nvSpPr>
          <p:spPr>
            <a:xfrm>
              <a:off x="3935282" y="1268285"/>
              <a:ext cx="4314014" cy="4314013"/>
            </a:xfrm>
            <a:custGeom>
              <a:avLst/>
              <a:gdLst>
                <a:gd name="connsiteX0" fmla="*/ 1518973 w 3813352"/>
                <a:gd name="connsiteY0" fmla="*/ 21179 h 3813352"/>
                <a:gd name="connsiteX1" fmla="*/ 3797962 w 3813352"/>
                <a:gd name="connsiteY1" fmla="*/ 1518973 h 3813352"/>
                <a:gd name="connsiteX2" fmla="*/ 2300169 w 3813352"/>
                <a:gd name="connsiteY2" fmla="*/ 3797962 h 3813352"/>
                <a:gd name="connsiteX3" fmla="*/ 21179 w 3813352"/>
                <a:gd name="connsiteY3" fmla="*/ 2300169 h 3813352"/>
                <a:gd name="connsiteX4" fmla="*/ 1518973 w 3813352"/>
                <a:gd name="connsiteY4" fmla="*/ 21179 h 38133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3352" h="3813352">
                  <a:moveTo>
                    <a:pt x="1518973" y="21179"/>
                  </a:moveTo>
                  <a:cubicBezTo>
                    <a:pt x="1734782" y="-194510"/>
                    <a:pt x="3582273" y="1303284"/>
                    <a:pt x="3797962" y="1518973"/>
                  </a:cubicBezTo>
                  <a:cubicBezTo>
                    <a:pt x="4013651" y="1734662"/>
                    <a:pt x="2515858" y="3582273"/>
                    <a:pt x="2300169" y="3797962"/>
                  </a:cubicBezTo>
                  <a:cubicBezTo>
                    <a:pt x="2084480" y="4013651"/>
                    <a:pt x="236868" y="2515858"/>
                    <a:pt x="21179" y="2300169"/>
                  </a:cubicBezTo>
                  <a:cubicBezTo>
                    <a:pt x="-194510" y="2084480"/>
                    <a:pt x="1303284" y="236868"/>
                    <a:pt x="1518973" y="21179"/>
                  </a:cubicBezTo>
                  <a:close/>
                </a:path>
              </a:pathLst>
            </a:custGeom>
            <a:noFill/>
            <a:ln w="12025" cap="flat">
              <a:gradFill>
                <a:gsLst>
                  <a:gs pos="0">
                    <a:schemeClr val="accent6">
                      <a:lumMod val="60000"/>
                      <a:lumOff val="40000"/>
                      <a:alpha val="0"/>
                    </a:schemeClr>
                  </a:gs>
                  <a:gs pos="50000">
                    <a:schemeClr val="accent2"/>
                  </a:gs>
                  <a:gs pos="100000">
                    <a:schemeClr val="accent6">
                      <a:lumMod val="60000"/>
                      <a:lumOff val="40000"/>
                      <a:alpha val="0"/>
                    </a:schemeClr>
                  </a:gs>
                </a:gsLst>
                <a:lin ang="5400000" scaled="1"/>
              </a:gradFill>
              <a:prstDash val="solid"/>
              <a:miter/>
            </a:ln>
          </p:spPr>
          <p:txBody>
            <a:bodyPr rtlCol="0" anchor="ctr"/>
            <a:lstStyle/>
            <a:p>
              <a:endParaRPr lang="en-US"/>
            </a:p>
          </p:txBody>
        </p:sp>
        <p:sp>
          <p:nvSpPr>
            <p:cNvPr id="36" name="Freeform: Shape 18">
              <a:extLst>
                <a:ext uri="{FF2B5EF4-FFF2-40B4-BE49-F238E27FC236}">
                  <a16:creationId xmlns:a16="http://schemas.microsoft.com/office/drawing/2014/main" id="{24074240-B444-DD45-8E4D-5B3A6C0D8B05}"/>
                </a:ext>
              </a:extLst>
            </p:cNvPr>
            <p:cNvSpPr/>
            <p:nvPr/>
          </p:nvSpPr>
          <p:spPr>
            <a:xfrm>
              <a:off x="3862660" y="1195768"/>
              <a:ext cx="4463712" cy="4463711"/>
            </a:xfrm>
            <a:custGeom>
              <a:avLst/>
              <a:gdLst>
                <a:gd name="connsiteX0" fmla="*/ 1453007 w 3945677"/>
                <a:gd name="connsiteY0" fmla="*/ 38365 h 3945677"/>
                <a:gd name="connsiteX1" fmla="*/ 3909071 w 3945677"/>
                <a:gd name="connsiteY1" fmla="*/ 1453034 h 3945677"/>
                <a:gd name="connsiteX2" fmla="*/ 2494401 w 3945677"/>
                <a:gd name="connsiteY2" fmla="*/ 3909098 h 3945677"/>
                <a:gd name="connsiteX3" fmla="*/ 38337 w 3945677"/>
                <a:gd name="connsiteY3" fmla="*/ 2494428 h 3945677"/>
                <a:gd name="connsiteX4" fmla="*/ 1453007 w 3945677"/>
                <a:gd name="connsiteY4" fmla="*/ 38365 h 3945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5677" h="3945677">
                  <a:moveTo>
                    <a:pt x="1453007" y="38365"/>
                  </a:moveTo>
                  <a:cubicBezTo>
                    <a:pt x="1740632" y="-249261"/>
                    <a:pt x="3621566" y="1165409"/>
                    <a:pt x="3909071" y="1453034"/>
                  </a:cubicBezTo>
                  <a:cubicBezTo>
                    <a:pt x="4196696" y="1740660"/>
                    <a:pt x="2782027" y="3621593"/>
                    <a:pt x="2494401" y="3909098"/>
                  </a:cubicBezTo>
                  <a:cubicBezTo>
                    <a:pt x="2206776" y="4196723"/>
                    <a:pt x="325842" y="2782054"/>
                    <a:pt x="38337" y="2494428"/>
                  </a:cubicBezTo>
                  <a:cubicBezTo>
                    <a:pt x="-249168" y="2206803"/>
                    <a:pt x="1165382" y="325990"/>
                    <a:pt x="1453007" y="38365"/>
                  </a:cubicBezTo>
                  <a:close/>
                </a:path>
              </a:pathLst>
            </a:custGeom>
            <a:noFill/>
            <a:ln w="12025" cap="flat">
              <a:gradFill>
                <a:gsLst>
                  <a:gs pos="0">
                    <a:schemeClr val="accent6">
                      <a:lumMod val="60000"/>
                      <a:lumOff val="40000"/>
                      <a:alpha val="0"/>
                    </a:schemeClr>
                  </a:gs>
                  <a:gs pos="50000">
                    <a:schemeClr val="accent2"/>
                  </a:gs>
                  <a:gs pos="100000">
                    <a:schemeClr val="accent6">
                      <a:lumMod val="60000"/>
                      <a:lumOff val="40000"/>
                      <a:alpha val="0"/>
                    </a:schemeClr>
                  </a:gs>
                </a:gsLst>
                <a:lin ang="5400000" scaled="1"/>
              </a:gradFill>
              <a:prstDash val="solid"/>
              <a:miter/>
            </a:ln>
          </p:spPr>
          <p:txBody>
            <a:bodyPr rtlCol="0" anchor="ctr"/>
            <a:lstStyle/>
            <a:p>
              <a:endParaRPr lang="en-US"/>
            </a:p>
          </p:txBody>
        </p:sp>
        <p:sp>
          <p:nvSpPr>
            <p:cNvPr id="38" name="Freeform: Shape 19">
              <a:extLst>
                <a:ext uri="{FF2B5EF4-FFF2-40B4-BE49-F238E27FC236}">
                  <a16:creationId xmlns:a16="http://schemas.microsoft.com/office/drawing/2014/main" id="{6DD6C724-13C5-6043-B2C0-A301FCB6675C}"/>
                </a:ext>
              </a:extLst>
            </p:cNvPr>
            <p:cNvSpPr/>
            <p:nvPr/>
          </p:nvSpPr>
          <p:spPr>
            <a:xfrm>
              <a:off x="3783954" y="1116919"/>
              <a:ext cx="4613410" cy="4613409"/>
            </a:xfrm>
            <a:custGeom>
              <a:avLst/>
              <a:gdLst>
                <a:gd name="connsiteX0" fmla="*/ 1392420 w 4078001"/>
                <a:gd name="connsiteY0" fmla="*/ 61027 h 4078001"/>
                <a:gd name="connsiteX1" fmla="*/ 4025678 w 4078001"/>
                <a:gd name="connsiteY1" fmla="*/ 1392453 h 4078001"/>
                <a:gd name="connsiteX2" fmla="*/ 2694253 w 4078001"/>
                <a:gd name="connsiteY2" fmla="*/ 4025711 h 4078001"/>
                <a:gd name="connsiteX3" fmla="*/ 60994 w 4078001"/>
                <a:gd name="connsiteY3" fmla="*/ 2694286 h 4078001"/>
                <a:gd name="connsiteX4" fmla="*/ 1392420 w 4078001"/>
                <a:gd name="connsiteY4" fmla="*/ 61027 h 4078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78001" h="4078001">
                  <a:moveTo>
                    <a:pt x="1392420" y="61027"/>
                  </a:moveTo>
                  <a:cubicBezTo>
                    <a:pt x="1751982" y="-298534"/>
                    <a:pt x="3666237" y="1032891"/>
                    <a:pt x="4025678" y="1392453"/>
                  </a:cubicBezTo>
                  <a:cubicBezTo>
                    <a:pt x="4385241" y="1752015"/>
                    <a:pt x="3053815" y="3666270"/>
                    <a:pt x="2694253" y="4025711"/>
                  </a:cubicBezTo>
                  <a:cubicBezTo>
                    <a:pt x="2334691" y="4385273"/>
                    <a:pt x="420436" y="3053848"/>
                    <a:pt x="60994" y="2694286"/>
                  </a:cubicBezTo>
                  <a:cubicBezTo>
                    <a:pt x="-298447" y="2334844"/>
                    <a:pt x="1032858" y="420589"/>
                    <a:pt x="1392420" y="61027"/>
                  </a:cubicBezTo>
                  <a:close/>
                </a:path>
              </a:pathLst>
            </a:custGeom>
            <a:noFill/>
            <a:ln w="12025" cap="flat">
              <a:gradFill>
                <a:gsLst>
                  <a:gs pos="0">
                    <a:schemeClr val="accent6">
                      <a:lumMod val="60000"/>
                      <a:lumOff val="40000"/>
                      <a:alpha val="0"/>
                    </a:schemeClr>
                  </a:gs>
                  <a:gs pos="50000">
                    <a:srgbClr val="3359FC"/>
                  </a:gs>
                  <a:gs pos="100000">
                    <a:schemeClr val="accent6">
                      <a:lumMod val="60000"/>
                      <a:lumOff val="40000"/>
                      <a:alpha val="0"/>
                    </a:schemeClr>
                  </a:gs>
                </a:gsLst>
                <a:lin ang="5400000" scaled="1"/>
              </a:gradFill>
              <a:prstDash val="solid"/>
              <a:miter/>
            </a:ln>
          </p:spPr>
          <p:txBody>
            <a:bodyPr rtlCol="0" anchor="ctr"/>
            <a:lstStyle/>
            <a:p>
              <a:endParaRPr lang="en-US"/>
            </a:p>
          </p:txBody>
        </p:sp>
        <p:sp>
          <p:nvSpPr>
            <p:cNvPr id="39" name="Freeform: Shape 20">
              <a:extLst>
                <a:ext uri="{FF2B5EF4-FFF2-40B4-BE49-F238E27FC236}">
                  <a16:creationId xmlns:a16="http://schemas.microsoft.com/office/drawing/2014/main" id="{CFF590ED-D0FF-A541-B19A-138AB6F950CC}"/>
                </a:ext>
              </a:extLst>
            </p:cNvPr>
            <p:cNvSpPr/>
            <p:nvPr/>
          </p:nvSpPr>
          <p:spPr>
            <a:xfrm>
              <a:off x="3698775" y="1031829"/>
              <a:ext cx="4790325" cy="4790324"/>
            </a:xfrm>
            <a:custGeom>
              <a:avLst/>
              <a:gdLst>
                <a:gd name="connsiteX0" fmla="*/ 1337553 w 4234385"/>
                <a:gd name="connsiteY0" fmla="*/ 89328 h 4234385"/>
                <a:gd name="connsiteX1" fmla="*/ 4148006 w 4234385"/>
                <a:gd name="connsiteY1" fmla="*/ 1337509 h 4234385"/>
                <a:gd name="connsiteX2" fmla="*/ 2899825 w 4234385"/>
                <a:gd name="connsiteY2" fmla="*/ 4147962 h 4234385"/>
                <a:gd name="connsiteX3" fmla="*/ 89372 w 4234385"/>
                <a:gd name="connsiteY3" fmla="*/ 2899781 h 4234385"/>
                <a:gd name="connsiteX4" fmla="*/ 1337553 w 4234385"/>
                <a:gd name="connsiteY4" fmla="*/ 89328 h 42343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4385" h="4234385">
                  <a:moveTo>
                    <a:pt x="1337553" y="89328"/>
                  </a:moveTo>
                  <a:cubicBezTo>
                    <a:pt x="1768931" y="-342050"/>
                    <a:pt x="3716628" y="906131"/>
                    <a:pt x="4148006" y="1337509"/>
                  </a:cubicBezTo>
                  <a:cubicBezTo>
                    <a:pt x="4579384" y="1768887"/>
                    <a:pt x="3331203" y="3716584"/>
                    <a:pt x="2899825" y="4147962"/>
                  </a:cubicBezTo>
                  <a:cubicBezTo>
                    <a:pt x="2468447" y="4579339"/>
                    <a:pt x="520750" y="3331158"/>
                    <a:pt x="89372" y="2899781"/>
                  </a:cubicBezTo>
                  <a:cubicBezTo>
                    <a:pt x="-342126" y="2468282"/>
                    <a:pt x="906055" y="520706"/>
                    <a:pt x="1337553" y="89328"/>
                  </a:cubicBezTo>
                  <a:close/>
                </a:path>
              </a:pathLst>
            </a:custGeom>
            <a:noFill/>
            <a:ln w="12025" cap="flat">
              <a:gradFill>
                <a:gsLst>
                  <a:gs pos="0">
                    <a:schemeClr val="accent6">
                      <a:lumMod val="60000"/>
                      <a:lumOff val="40000"/>
                      <a:alpha val="0"/>
                    </a:schemeClr>
                  </a:gs>
                  <a:gs pos="50000">
                    <a:srgbClr val="3565FC"/>
                  </a:gs>
                  <a:gs pos="100000">
                    <a:schemeClr val="accent6">
                      <a:lumMod val="60000"/>
                      <a:lumOff val="40000"/>
                      <a:alpha val="0"/>
                    </a:schemeClr>
                  </a:gs>
                </a:gsLst>
                <a:lin ang="5400000" scaled="1"/>
              </a:gradFill>
              <a:prstDash val="solid"/>
              <a:miter/>
            </a:ln>
          </p:spPr>
          <p:txBody>
            <a:bodyPr rtlCol="0" anchor="ctr"/>
            <a:lstStyle/>
            <a:p>
              <a:endParaRPr lang="en-US"/>
            </a:p>
          </p:txBody>
        </p:sp>
        <p:sp>
          <p:nvSpPr>
            <p:cNvPr id="40" name="Freeform: Shape 21">
              <a:extLst>
                <a:ext uri="{FF2B5EF4-FFF2-40B4-BE49-F238E27FC236}">
                  <a16:creationId xmlns:a16="http://schemas.microsoft.com/office/drawing/2014/main" id="{A3D497FF-2372-F94F-A305-B478FB113A2A}"/>
                </a:ext>
              </a:extLst>
            </p:cNvPr>
            <p:cNvSpPr/>
            <p:nvPr/>
          </p:nvSpPr>
          <p:spPr>
            <a:xfrm>
              <a:off x="3606948" y="939951"/>
              <a:ext cx="4967241" cy="4967240"/>
            </a:xfrm>
            <a:custGeom>
              <a:avLst/>
              <a:gdLst>
                <a:gd name="connsiteX0" fmla="*/ 1288444 w 4390768"/>
                <a:gd name="connsiteY0" fmla="*/ 123507 h 4390768"/>
                <a:gd name="connsiteX1" fmla="*/ 4276091 w 4390768"/>
                <a:gd name="connsiteY1" fmla="*/ 1288444 h 4390768"/>
                <a:gd name="connsiteX2" fmla="*/ 3111154 w 4390768"/>
                <a:gd name="connsiteY2" fmla="*/ 4276091 h 4390768"/>
                <a:gd name="connsiteX3" fmla="*/ 123507 w 4390768"/>
                <a:gd name="connsiteY3" fmla="*/ 3111154 h 4390768"/>
                <a:gd name="connsiteX4" fmla="*/ 1288444 w 4390768"/>
                <a:gd name="connsiteY4" fmla="*/ 123507 h 43907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90768" h="4390768">
                  <a:moveTo>
                    <a:pt x="1288444" y="123507"/>
                  </a:moveTo>
                  <a:cubicBezTo>
                    <a:pt x="1791758" y="-379808"/>
                    <a:pt x="3772777" y="785129"/>
                    <a:pt x="4276091" y="1288444"/>
                  </a:cubicBezTo>
                  <a:cubicBezTo>
                    <a:pt x="4779405" y="1791758"/>
                    <a:pt x="3614469" y="3772777"/>
                    <a:pt x="3111154" y="4276091"/>
                  </a:cubicBezTo>
                  <a:cubicBezTo>
                    <a:pt x="2607840" y="4779405"/>
                    <a:pt x="626821" y="3614469"/>
                    <a:pt x="123507" y="3111154"/>
                  </a:cubicBezTo>
                  <a:cubicBezTo>
                    <a:pt x="-379808" y="2607840"/>
                    <a:pt x="785129" y="626821"/>
                    <a:pt x="1288444" y="123507"/>
                  </a:cubicBezTo>
                  <a:close/>
                </a:path>
              </a:pathLst>
            </a:custGeom>
            <a:noFill/>
            <a:ln w="12025" cap="flat">
              <a:gradFill>
                <a:gsLst>
                  <a:gs pos="0">
                    <a:schemeClr val="accent6">
                      <a:lumMod val="60000"/>
                      <a:lumOff val="40000"/>
                      <a:alpha val="0"/>
                    </a:schemeClr>
                  </a:gs>
                  <a:gs pos="50000">
                    <a:srgbClr val="3774FD"/>
                  </a:gs>
                  <a:gs pos="100000">
                    <a:schemeClr val="accent6">
                      <a:lumMod val="60000"/>
                      <a:lumOff val="40000"/>
                      <a:alpha val="0"/>
                    </a:schemeClr>
                  </a:gs>
                </a:gsLst>
                <a:lin ang="5400000" scaled="1"/>
              </a:gradFill>
              <a:prstDash val="solid"/>
              <a:miter/>
            </a:ln>
          </p:spPr>
          <p:txBody>
            <a:bodyPr rtlCol="0" anchor="ctr"/>
            <a:lstStyle/>
            <a:p>
              <a:endParaRPr lang="en-US"/>
            </a:p>
          </p:txBody>
        </p:sp>
        <p:sp>
          <p:nvSpPr>
            <p:cNvPr id="41" name="Freeform: Shape 22">
              <a:extLst>
                <a:ext uri="{FF2B5EF4-FFF2-40B4-BE49-F238E27FC236}">
                  <a16:creationId xmlns:a16="http://schemas.microsoft.com/office/drawing/2014/main" id="{87BF42BF-5867-144F-83A5-0E64673EAFDD}"/>
                </a:ext>
              </a:extLst>
            </p:cNvPr>
            <p:cNvSpPr/>
            <p:nvPr/>
          </p:nvSpPr>
          <p:spPr>
            <a:xfrm>
              <a:off x="3508432" y="841506"/>
              <a:ext cx="5171374" cy="5171372"/>
            </a:xfrm>
            <a:custGeom>
              <a:avLst/>
              <a:gdLst>
                <a:gd name="connsiteX0" fmla="*/ 1245368 w 4571211"/>
                <a:gd name="connsiteY0" fmla="*/ 163613 h 4571211"/>
                <a:gd name="connsiteX1" fmla="*/ 4410210 w 4571211"/>
                <a:gd name="connsiteY1" fmla="*/ 1245426 h 4571211"/>
                <a:gd name="connsiteX2" fmla="*/ 3328397 w 4571211"/>
                <a:gd name="connsiteY2" fmla="*/ 4410268 h 4571211"/>
                <a:gd name="connsiteX3" fmla="*/ 163555 w 4571211"/>
                <a:gd name="connsiteY3" fmla="*/ 3328455 h 4571211"/>
                <a:gd name="connsiteX4" fmla="*/ 1245368 w 4571211"/>
                <a:gd name="connsiteY4" fmla="*/ 163613 h 45712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1211" h="4571211">
                  <a:moveTo>
                    <a:pt x="1245368" y="163613"/>
                  </a:moveTo>
                  <a:cubicBezTo>
                    <a:pt x="1820619" y="-411638"/>
                    <a:pt x="3834959" y="670175"/>
                    <a:pt x="4410210" y="1245426"/>
                  </a:cubicBezTo>
                  <a:cubicBezTo>
                    <a:pt x="4985461" y="1820677"/>
                    <a:pt x="3903648" y="3835017"/>
                    <a:pt x="3328397" y="4410268"/>
                  </a:cubicBezTo>
                  <a:cubicBezTo>
                    <a:pt x="2753146" y="4985519"/>
                    <a:pt x="738806" y="3903705"/>
                    <a:pt x="163555" y="3328455"/>
                  </a:cubicBezTo>
                  <a:cubicBezTo>
                    <a:pt x="-411576" y="2753204"/>
                    <a:pt x="670238" y="738743"/>
                    <a:pt x="1245368" y="163613"/>
                  </a:cubicBezTo>
                  <a:close/>
                </a:path>
              </a:pathLst>
            </a:custGeom>
            <a:noFill/>
            <a:ln w="12025" cap="flat">
              <a:gradFill>
                <a:gsLst>
                  <a:gs pos="0">
                    <a:schemeClr val="accent6">
                      <a:lumMod val="60000"/>
                      <a:lumOff val="40000"/>
                      <a:alpha val="0"/>
                    </a:schemeClr>
                  </a:gs>
                  <a:gs pos="50000">
                    <a:srgbClr val="3981FD"/>
                  </a:gs>
                  <a:gs pos="100000">
                    <a:schemeClr val="accent6">
                      <a:lumMod val="60000"/>
                      <a:lumOff val="40000"/>
                      <a:alpha val="0"/>
                    </a:schemeClr>
                  </a:gs>
                </a:gsLst>
                <a:lin ang="5400000" scaled="1"/>
              </a:gradFill>
              <a:prstDash val="solid"/>
              <a:miter/>
            </a:ln>
          </p:spPr>
          <p:txBody>
            <a:bodyPr rtlCol="0" anchor="ctr"/>
            <a:lstStyle/>
            <a:p>
              <a:endParaRPr lang="en-US"/>
            </a:p>
          </p:txBody>
        </p:sp>
        <p:sp>
          <p:nvSpPr>
            <p:cNvPr id="42" name="Freeform: Shape 23">
              <a:extLst>
                <a:ext uri="{FF2B5EF4-FFF2-40B4-BE49-F238E27FC236}">
                  <a16:creationId xmlns:a16="http://schemas.microsoft.com/office/drawing/2014/main" id="{71B2DA00-2F76-074B-BB9B-079BB4E22D26}"/>
                </a:ext>
              </a:extLst>
            </p:cNvPr>
            <p:cNvSpPr/>
            <p:nvPr/>
          </p:nvSpPr>
          <p:spPr>
            <a:xfrm>
              <a:off x="3403239" y="736226"/>
              <a:ext cx="5375507" cy="5375506"/>
            </a:xfrm>
            <a:custGeom>
              <a:avLst/>
              <a:gdLst>
                <a:gd name="connsiteX0" fmla="*/ 1208194 w 4751653"/>
                <a:gd name="connsiteY0" fmla="*/ 209639 h 4751653"/>
                <a:gd name="connsiteX1" fmla="*/ 4550110 w 4751653"/>
                <a:gd name="connsiteY1" fmla="*/ 1208208 h 4751653"/>
                <a:gd name="connsiteX2" fmla="*/ 3551541 w 4751653"/>
                <a:gd name="connsiteY2" fmla="*/ 4550125 h 4751653"/>
                <a:gd name="connsiteX3" fmla="*/ 209625 w 4751653"/>
                <a:gd name="connsiteY3" fmla="*/ 3551555 h 4751653"/>
                <a:gd name="connsiteX4" fmla="*/ 1208194 w 4751653"/>
                <a:gd name="connsiteY4" fmla="*/ 209639 h 4751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51653" h="4751653">
                  <a:moveTo>
                    <a:pt x="1208194" y="209639"/>
                  </a:moveTo>
                  <a:cubicBezTo>
                    <a:pt x="1855260" y="-437428"/>
                    <a:pt x="3903043" y="561021"/>
                    <a:pt x="4550110" y="1208208"/>
                  </a:cubicBezTo>
                  <a:cubicBezTo>
                    <a:pt x="5197177" y="1855275"/>
                    <a:pt x="4198728" y="3903057"/>
                    <a:pt x="3551541" y="4550125"/>
                  </a:cubicBezTo>
                  <a:cubicBezTo>
                    <a:pt x="2904474" y="5197191"/>
                    <a:pt x="856691" y="4198743"/>
                    <a:pt x="209625" y="3551555"/>
                  </a:cubicBezTo>
                  <a:cubicBezTo>
                    <a:pt x="-437442" y="2904488"/>
                    <a:pt x="561127" y="856826"/>
                    <a:pt x="1208194" y="209639"/>
                  </a:cubicBezTo>
                  <a:close/>
                </a:path>
              </a:pathLst>
            </a:custGeom>
            <a:noFill/>
            <a:ln w="12025" cap="flat">
              <a:gradFill>
                <a:gsLst>
                  <a:gs pos="0">
                    <a:schemeClr val="accent6">
                      <a:lumMod val="60000"/>
                      <a:lumOff val="40000"/>
                      <a:alpha val="0"/>
                    </a:schemeClr>
                  </a:gs>
                  <a:gs pos="50000">
                    <a:srgbClr val="3B90FE"/>
                  </a:gs>
                  <a:gs pos="100000">
                    <a:schemeClr val="accent6">
                      <a:lumMod val="60000"/>
                      <a:lumOff val="40000"/>
                      <a:alpha val="0"/>
                    </a:schemeClr>
                  </a:gs>
                </a:gsLst>
                <a:lin ang="5400000" scaled="1"/>
              </a:gradFill>
              <a:prstDash val="solid"/>
              <a:miter/>
            </a:ln>
          </p:spPr>
          <p:txBody>
            <a:bodyPr rtlCol="0" anchor="ctr"/>
            <a:lstStyle/>
            <a:p>
              <a:endParaRPr lang="en-US"/>
            </a:p>
          </p:txBody>
        </p:sp>
        <p:sp>
          <p:nvSpPr>
            <p:cNvPr id="43" name="Freeform: Shape 24">
              <a:extLst>
                <a:ext uri="{FF2B5EF4-FFF2-40B4-BE49-F238E27FC236}">
                  <a16:creationId xmlns:a16="http://schemas.microsoft.com/office/drawing/2014/main" id="{D5DACE04-EC4C-464A-9115-454CAC7DA52F}"/>
                </a:ext>
              </a:extLst>
            </p:cNvPr>
            <p:cNvSpPr/>
            <p:nvPr/>
          </p:nvSpPr>
          <p:spPr>
            <a:xfrm>
              <a:off x="3291378" y="624381"/>
              <a:ext cx="5606858" cy="5606856"/>
            </a:xfrm>
            <a:custGeom>
              <a:avLst/>
              <a:gdLst>
                <a:gd name="connsiteX0" fmla="*/ 1176914 w 4956155"/>
                <a:gd name="connsiteY0" fmla="*/ 261589 h 4956155"/>
                <a:gd name="connsiteX1" fmla="*/ 4696025 w 4956155"/>
                <a:gd name="connsiteY1" fmla="*/ 1176914 h 4956155"/>
                <a:gd name="connsiteX2" fmla="*/ 3780700 w 4956155"/>
                <a:gd name="connsiteY2" fmla="*/ 4696025 h 4956155"/>
                <a:gd name="connsiteX3" fmla="*/ 261589 w 4956155"/>
                <a:gd name="connsiteY3" fmla="*/ 3780700 h 4956155"/>
                <a:gd name="connsiteX4" fmla="*/ 1176914 w 4956155"/>
                <a:gd name="connsiteY4" fmla="*/ 261589 h 4956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56155" h="4956155">
                  <a:moveTo>
                    <a:pt x="1176914" y="261589"/>
                  </a:moveTo>
                  <a:cubicBezTo>
                    <a:pt x="1895917" y="-457415"/>
                    <a:pt x="3977021" y="457910"/>
                    <a:pt x="4696025" y="1176914"/>
                  </a:cubicBezTo>
                  <a:cubicBezTo>
                    <a:pt x="5415028" y="1895917"/>
                    <a:pt x="4499703" y="3977021"/>
                    <a:pt x="3780700" y="4696025"/>
                  </a:cubicBezTo>
                  <a:cubicBezTo>
                    <a:pt x="3061696" y="5415028"/>
                    <a:pt x="980592" y="4499703"/>
                    <a:pt x="261589" y="3780700"/>
                  </a:cubicBezTo>
                  <a:cubicBezTo>
                    <a:pt x="-457415" y="3061696"/>
                    <a:pt x="457910" y="980592"/>
                    <a:pt x="1176914" y="261589"/>
                  </a:cubicBezTo>
                  <a:close/>
                </a:path>
              </a:pathLst>
            </a:custGeom>
            <a:noFill/>
            <a:ln w="12025" cap="flat">
              <a:gradFill>
                <a:gsLst>
                  <a:gs pos="0">
                    <a:schemeClr val="accent6">
                      <a:lumMod val="60000"/>
                      <a:lumOff val="40000"/>
                      <a:alpha val="0"/>
                    </a:schemeClr>
                  </a:gs>
                  <a:gs pos="50000">
                    <a:srgbClr val="3D9CFE"/>
                  </a:gs>
                  <a:gs pos="100000">
                    <a:schemeClr val="accent6">
                      <a:lumMod val="60000"/>
                      <a:lumOff val="40000"/>
                      <a:alpha val="0"/>
                    </a:schemeClr>
                  </a:gs>
                </a:gsLst>
                <a:lin ang="5400000" scaled="1"/>
              </a:gradFill>
              <a:prstDash val="solid"/>
              <a:miter/>
            </a:ln>
          </p:spPr>
          <p:txBody>
            <a:bodyPr rtlCol="0" anchor="ctr"/>
            <a:lstStyle/>
            <a:p>
              <a:endParaRPr lang="en-US"/>
            </a:p>
          </p:txBody>
        </p:sp>
        <p:sp>
          <p:nvSpPr>
            <p:cNvPr id="44" name="Freeform: Shape 25">
              <a:extLst>
                <a:ext uri="{FF2B5EF4-FFF2-40B4-BE49-F238E27FC236}">
                  <a16:creationId xmlns:a16="http://schemas.microsoft.com/office/drawing/2014/main" id="{759273FF-BA07-054B-9955-60F266D4A7C6}"/>
                </a:ext>
              </a:extLst>
            </p:cNvPr>
            <p:cNvSpPr/>
            <p:nvPr/>
          </p:nvSpPr>
          <p:spPr>
            <a:xfrm>
              <a:off x="3172916" y="505918"/>
              <a:ext cx="5838209" cy="5838208"/>
            </a:xfrm>
            <a:custGeom>
              <a:avLst/>
              <a:gdLst>
                <a:gd name="connsiteX0" fmla="*/ 1151348 w 5160656"/>
                <a:gd name="connsiteY0" fmla="*/ 319268 h 5160656"/>
                <a:gd name="connsiteX1" fmla="*/ 4847654 w 5160656"/>
                <a:gd name="connsiteY1" fmla="*/ 1151348 h 5160656"/>
                <a:gd name="connsiteX2" fmla="*/ 4015573 w 5160656"/>
                <a:gd name="connsiteY2" fmla="*/ 4847654 h 5160656"/>
                <a:gd name="connsiteX3" fmla="*/ 319268 w 5160656"/>
                <a:gd name="connsiteY3" fmla="*/ 4015573 h 5160656"/>
                <a:gd name="connsiteX4" fmla="*/ 1151348 w 5160656"/>
                <a:gd name="connsiteY4" fmla="*/ 319268 h 51606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60656" h="5160656">
                  <a:moveTo>
                    <a:pt x="1151348" y="319268"/>
                  </a:moveTo>
                  <a:cubicBezTo>
                    <a:pt x="1942288" y="-471672"/>
                    <a:pt x="4056714" y="360529"/>
                    <a:pt x="4847654" y="1151348"/>
                  </a:cubicBezTo>
                  <a:cubicBezTo>
                    <a:pt x="5638594" y="1942288"/>
                    <a:pt x="4806393" y="4056714"/>
                    <a:pt x="4015573" y="4847654"/>
                  </a:cubicBezTo>
                  <a:cubicBezTo>
                    <a:pt x="3224633" y="5638594"/>
                    <a:pt x="1110207" y="4806393"/>
                    <a:pt x="319268" y="4015573"/>
                  </a:cubicBezTo>
                  <a:cubicBezTo>
                    <a:pt x="-471672" y="3224633"/>
                    <a:pt x="360529" y="1110207"/>
                    <a:pt x="1151348" y="319268"/>
                  </a:cubicBezTo>
                  <a:close/>
                </a:path>
              </a:pathLst>
            </a:custGeom>
            <a:noFill/>
            <a:ln w="12025" cap="flat">
              <a:gradFill>
                <a:gsLst>
                  <a:gs pos="0">
                    <a:schemeClr val="accent6">
                      <a:lumMod val="60000"/>
                      <a:lumOff val="40000"/>
                      <a:alpha val="0"/>
                    </a:schemeClr>
                  </a:gs>
                  <a:gs pos="50000">
                    <a:srgbClr val="3FAAFF"/>
                  </a:gs>
                  <a:gs pos="100000">
                    <a:schemeClr val="accent6">
                      <a:lumMod val="60000"/>
                      <a:lumOff val="40000"/>
                      <a:alpha val="0"/>
                    </a:schemeClr>
                  </a:gs>
                </a:gsLst>
                <a:lin ang="5400000" scaled="1"/>
              </a:gradFill>
              <a:prstDash val="solid"/>
              <a:miter/>
            </a:ln>
          </p:spPr>
          <p:txBody>
            <a:bodyPr rtlCol="0" anchor="ctr"/>
            <a:lstStyle/>
            <a:p>
              <a:endParaRPr lang="en-US"/>
            </a:p>
          </p:txBody>
        </p:sp>
        <p:sp>
          <p:nvSpPr>
            <p:cNvPr id="45" name="Freeform: Shape 26">
              <a:extLst>
                <a:ext uri="{FF2B5EF4-FFF2-40B4-BE49-F238E27FC236}">
                  <a16:creationId xmlns:a16="http://schemas.microsoft.com/office/drawing/2014/main" id="{7C5FA9F8-930A-924E-A66C-D41DB89E89D2}"/>
                </a:ext>
              </a:extLst>
            </p:cNvPr>
            <p:cNvSpPr/>
            <p:nvPr/>
          </p:nvSpPr>
          <p:spPr>
            <a:xfrm>
              <a:off x="3048321" y="381372"/>
              <a:ext cx="6083169" cy="6083167"/>
            </a:xfrm>
            <a:custGeom>
              <a:avLst/>
              <a:gdLst>
                <a:gd name="connsiteX0" fmla="*/ 1131324 w 5377187"/>
                <a:gd name="connsiteY0" fmla="*/ 382444 h 5377187"/>
                <a:gd name="connsiteX1" fmla="*/ 5004824 w 5377187"/>
                <a:gd name="connsiteY1" fmla="*/ 1131401 h 5377187"/>
                <a:gd name="connsiteX2" fmla="*/ 4255867 w 5377187"/>
                <a:gd name="connsiteY2" fmla="*/ 5004901 h 5377187"/>
                <a:gd name="connsiteX3" fmla="*/ 382367 w 5377187"/>
                <a:gd name="connsiteY3" fmla="*/ 4255945 h 5377187"/>
                <a:gd name="connsiteX4" fmla="*/ 1131324 w 5377187"/>
                <a:gd name="connsiteY4" fmla="*/ 382444 h 5377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187" h="5377187">
                  <a:moveTo>
                    <a:pt x="1131324" y="382444"/>
                  </a:moveTo>
                  <a:cubicBezTo>
                    <a:pt x="1994200" y="-480432"/>
                    <a:pt x="4141948" y="268525"/>
                    <a:pt x="5004824" y="1131401"/>
                  </a:cubicBezTo>
                  <a:cubicBezTo>
                    <a:pt x="5867700" y="1994278"/>
                    <a:pt x="5118743" y="4142025"/>
                    <a:pt x="4255867" y="5004901"/>
                  </a:cubicBezTo>
                  <a:cubicBezTo>
                    <a:pt x="3392991" y="5867778"/>
                    <a:pt x="1245243" y="5118821"/>
                    <a:pt x="382367" y="4255945"/>
                  </a:cubicBezTo>
                  <a:cubicBezTo>
                    <a:pt x="-480389" y="3393068"/>
                    <a:pt x="268568" y="1245200"/>
                    <a:pt x="1131324" y="382444"/>
                  </a:cubicBezTo>
                  <a:close/>
                </a:path>
              </a:pathLst>
            </a:custGeom>
            <a:noFill/>
            <a:ln w="12025" cap="flat">
              <a:gradFill>
                <a:gsLst>
                  <a:gs pos="0">
                    <a:schemeClr val="accent6">
                      <a:lumMod val="60000"/>
                      <a:lumOff val="40000"/>
                      <a:alpha val="0"/>
                    </a:schemeClr>
                  </a:gs>
                  <a:gs pos="50000">
                    <a:srgbClr val="40B3FE"/>
                  </a:gs>
                  <a:gs pos="100000">
                    <a:schemeClr val="accent6">
                      <a:lumMod val="60000"/>
                      <a:lumOff val="40000"/>
                      <a:alpha val="0"/>
                    </a:schemeClr>
                  </a:gs>
                </a:gsLst>
                <a:lin ang="5400000" scaled="1"/>
              </a:gradFill>
              <a:prstDash val="solid"/>
              <a:miter/>
            </a:ln>
          </p:spPr>
          <p:txBody>
            <a:bodyPr rtlCol="0" anchor="ctr"/>
            <a:lstStyle/>
            <a:p>
              <a:endParaRPr lang="en-US"/>
            </a:p>
          </p:txBody>
        </p:sp>
        <p:sp>
          <p:nvSpPr>
            <p:cNvPr id="46" name="Freeform: Shape 27">
              <a:extLst>
                <a:ext uri="{FF2B5EF4-FFF2-40B4-BE49-F238E27FC236}">
                  <a16:creationId xmlns:a16="http://schemas.microsoft.com/office/drawing/2014/main" id="{687BE874-1050-2F45-B03B-7721CFE06635}"/>
                </a:ext>
              </a:extLst>
            </p:cNvPr>
            <p:cNvSpPr/>
            <p:nvPr/>
          </p:nvSpPr>
          <p:spPr>
            <a:xfrm>
              <a:off x="2917946" y="250949"/>
              <a:ext cx="6341737" cy="6341735"/>
            </a:xfrm>
            <a:custGeom>
              <a:avLst/>
              <a:gdLst>
                <a:gd name="connsiteX0" fmla="*/ 1116409 w 5605748"/>
                <a:gd name="connsiteY0" fmla="*/ 450696 h 5605748"/>
                <a:gd name="connsiteX1" fmla="*/ 5166983 w 5605748"/>
                <a:gd name="connsiteY1" fmla="*/ 1116409 h 5605748"/>
                <a:gd name="connsiteX2" fmla="*/ 4501271 w 5605748"/>
                <a:gd name="connsiteY2" fmla="*/ 5166983 h 5605748"/>
                <a:gd name="connsiteX3" fmla="*/ 450696 w 5605748"/>
                <a:gd name="connsiteY3" fmla="*/ 4501271 h 5605748"/>
                <a:gd name="connsiteX4" fmla="*/ 1116409 w 5605748"/>
                <a:gd name="connsiteY4" fmla="*/ 450696 h 5605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05748" h="5605748">
                  <a:moveTo>
                    <a:pt x="1116409" y="450696"/>
                  </a:moveTo>
                  <a:cubicBezTo>
                    <a:pt x="2051102" y="-483996"/>
                    <a:pt x="4232291" y="181716"/>
                    <a:pt x="5166983" y="1116409"/>
                  </a:cubicBezTo>
                  <a:cubicBezTo>
                    <a:pt x="6101676" y="2051102"/>
                    <a:pt x="5435963" y="4232291"/>
                    <a:pt x="4501271" y="5166983"/>
                  </a:cubicBezTo>
                  <a:cubicBezTo>
                    <a:pt x="3566578" y="6101676"/>
                    <a:pt x="1385389" y="5435963"/>
                    <a:pt x="450696" y="4501271"/>
                  </a:cubicBezTo>
                  <a:cubicBezTo>
                    <a:pt x="-483996" y="3566578"/>
                    <a:pt x="181716" y="1385389"/>
                    <a:pt x="1116409" y="450696"/>
                  </a:cubicBezTo>
                  <a:close/>
                </a:path>
              </a:pathLst>
            </a:custGeom>
            <a:noFill/>
            <a:ln w="12025" cap="flat">
              <a:gradFill>
                <a:gsLst>
                  <a:gs pos="0">
                    <a:schemeClr val="accent6">
                      <a:lumMod val="60000"/>
                      <a:lumOff val="40000"/>
                      <a:alpha val="0"/>
                    </a:schemeClr>
                  </a:gs>
                  <a:gs pos="50000">
                    <a:srgbClr val="40B7FD"/>
                  </a:gs>
                  <a:gs pos="100000">
                    <a:schemeClr val="accent6">
                      <a:lumMod val="60000"/>
                      <a:lumOff val="40000"/>
                      <a:alpha val="0"/>
                    </a:schemeClr>
                  </a:gs>
                </a:gsLst>
                <a:lin ang="5400000" scaled="1"/>
              </a:gradFill>
              <a:prstDash val="solid"/>
              <a:miter/>
            </a:ln>
          </p:spPr>
          <p:txBody>
            <a:bodyPr rtlCol="0" anchor="ctr"/>
            <a:lstStyle/>
            <a:p>
              <a:endParaRPr lang="en-US"/>
            </a:p>
          </p:txBody>
        </p:sp>
        <p:sp>
          <p:nvSpPr>
            <p:cNvPr id="47" name="Freeform: Shape 28">
              <a:extLst>
                <a:ext uri="{FF2B5EF4-FFF2-40B4-BE49-F238E27FC236}">
                  <a16:creationId xmlns:a16="http://schemas.microsoft.com/office/drawing/2014/main" id="{BC858D67-B006-E24B-9F53-45586E33D32D}"/>
                </a:ext>
              </a:extLst>
            </p:cNvPr>
            <p:cNvSpPr/>
            <p:nvPr/>
          </p:nvSpPr>
          <p:spPr>
            <a:xfrm>
              <a:off x="2782186" y="115188"/>
              <a:ext cx="6613916" cy="6613914"/>
            </a:xfrm>
            <a:custGeom>
              <a:avLst/>
              <a:gdLst>
                <a:gd name="connsiteX0" fmla="*/ 1106254 w 5846338"/>
                <a:gd name="connsiteY0" fmla="*/ 523786 h 5846338"/>
                <a:gd name="connsiteX1" fmla="*/ 5334023 w 5846338"/>
                <a:gd name="connsiteY1" fmla="*/ 1106254 h 5846338"/>
                <a:gd name="connsiteX2" fmla="*/ 4751555 w 5846338"/>
                <a:gd name="connsiteY2" fmla="*/ 5334023 h 5846338"/>
                <a:gd name="connsiteX3" fmla="*/ 523786 w 5846338"/>
                <a:gd name="connsiteY3" fmla="*/ 4751555 h 5846338"/>
                <a:gd name="connsiteX4" fmla="*/ 1106254 w 5846338"/>
                <a:gd name="connsiteY4" fmla="*/ 523786 h 58463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46338" h="5846338">
                  <a:moveTo>
                    <a:pt x="1106254" y="523786"/>
                  </a:moveTo>
                  <a:cubicBezTo>
                    <a:pt x="2112883" y="-482843"/>
                    <a:pt x="4327395" y="99625"/>
                    <a:pt x="5334023" y="1106254"/>
                  </a:cubicBezTo>
                  <a:cubicBezTo>
                    <a:pt x="6340652" y="2112883"/>
                    <a:pt x="5758183" y="4327395"/>
                    <a:pt x="4751555" y="5334023"/>
                  </a:cubicBezTo>
                  <a:cubicBezTo>
                    <a:pt x="3744926" y="6340652"/>
                    <a:pt x="1530415" y="5758183"/>
                    <a:pt x="523786" y="4751555"/>
                  </a:cubicBezTo>
                  <a:cubicBezTo>
                    <a:pt x="-482843" y="3744926"/>
                    <a:pt x="99625" y="1530415"/>
                    <a:pt x="1106254" y="523786"/>
                  </a:cubicBezTo>
                  <a:close/>
                </a:path>
              </a:pathLst>
            </a:custGeom>
            <a:noFill/>
            <a:ln w="12025" cap="flat">
              <a:gradFill>
                <a:gsLst>
                  <a:gs pos="0">
                    <a:schemeClr val="accent6">
                      <a:lumMod val="60000"/>
                      <a:lumOff val="40000"/>
                      <a:alpha val="0"/>
                    </a:schemeClr>
                  </a:gs>
                  <a:gs pos="50000">
                    <a:srgbClr val="3FBBFB"/>
                  </a:gs>
                  <a:gs pos="100000">
                    <a:schemeClr val="accent6">
                      <a:lumMod val="60000"/>
                      <a:lumOff val="40000"/>
                      <a:alpha val="0"/>
                    </a:schemeClr>
                  </a:gs>
                </a:gsLst>
                <a:lin ang="5400000" scaled="1"/>
              </a:gradFill>
              <a:prstDash val="solid"/>
              <a:miter/>
            </a:ln>
          </p:spPr>
          <p:txBody>
            <a:bodyPr rtlCol="0" anchor="ctr"/>
            <a:lstStyle/>
            <a:p>
              <a:endParaRPr lang="en-US"/>
            </a:p>
          </p:txBody>
        </p:sp>
        <p:sp>
          <p:nvSpPr>
            <p:cNvPr id="48" name="Freeform: Shape 29">
              <a:extLst>
                <a:ext uri="{FF2B5EF4-FFF2-40B4-BE49-F238E27FC236}">
                  <a16:creationId xmlns:a16="http://schemas.microsoft.com/office/drawing/2014/main" id="{31C7BBA6-E559-E642-A2A1-6496CF2D2A8D}"/>
                </a:ext>
              </a:extLst>
            </p:cNvPr>
            <p:cNvSpPr/>
            <p:nvPr/>
          </p:nvSpPr>
          <p:spPr>
            <a:xfrm>
              <a:off x="2641432" y="-25566"/>
              <a:ext cx="6899701" cy="6899700"/>
            </a:xfrm>
            <a:custGeom>
              <a:avLst/>
              <a:gdLst>
                <a:gd name="connsiteX0" fmla="*/ 1100394 w 6098958"/>
                <a:gd name="connsiteY0" fmla="*/ 601170 h 6098958"/>
                <a:gd name="connsiteX1" fmla="*/ 5505358 w 6098958"/>
                <a:gd name="connsiteY1" fmla="*/ 1100394 h 6098958"/>
                <a:gd name="connsiteX2" fmla="*/ 5006133 w 6098958"/>
                <a:gd name="connsiteY2" fmla="*/ 5505358 h 6098958"/>
                <a:gd name="connsiteX3" fmla="*/ 601170 w 6098958"/>
                <a:gd name="connsiteY3" fmla="*/ 5006133 h 6098958"/>
                <a:gd name="connsiteX4" fmla="*/ 1100394 w 6098958"/>
                <a:gd name="connsiteY4" fmla="*/ 601170 h 6098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8958" h="6098958">
                  <a:moveTo>
                    <a:pt x="1100394" y="601170"/>
                  </a:moveTo>
                  <a:cubicBezTo>
                    <a:pt x="2178959" y="-477396"/>
                    <a:pt x="4426792" y="21949"/>
                    <a:pt x="5505358" y="1100394"/>
                  </a:cubicBezTo>
                  <a:cubicBezTo>
                    <a:pt x="6583922" y="2178959"/>
                    <a:pt x="6084578" y="4426792"/>
                    <a:pt x="5006133" y="5505358"/>
                  </a:cubicBezTo>
                  <a:cubicBezTo>
                    <a:pt x="3927568" y="6583922"/>
                    <a:pt x="1679735" y="6084578"/>
                    <a:pt x="601170" y="5006133"/>
                  </a:cubicBezTo>
                  <a:cubicBezTo>
                    <a:pt x="-477396" y="3927568"/>
                    <a:pt x="21949" y="1679735"/>
                    <a:pt x="1100394" y="601170"/>
                  </a:cubicBezTo>
                  <a:close/>
                </a:path>
              </a:pathLst>
            </a:custGeom>
            <a:noFill/>
            <a:ln w="12025" cap="flat">
              <a:gradFill>
                <a:gsLst>
                  <a:gs pos="0">
                    <a:schemeClr val="accent6">
                      <a:lumMod val="60000"/>
                      <a:lumOff val="40000"/>
                      <a:alpha val="0"/>
                    </a:schemeClr>
                  </a:gs>
                  <a:gs pos="50000">
                    <a:srgbClr val="3FC1F9"/>
                  </a:gs>
                  <a:gs pos="100000">
                    <a:schemeClr val="accent6">
                      <a:lumMod val="60000"/>
                      <a:lumOff val="40000"/>
                      <a:alpha val="0"/>
                    </a:schemeClr>
                  </a:gs>
                </a:gsLst>
                <a:lin ang="5400000" scaled="1"/>
              </a:gradFill>
              <a:prstDash val="solid"/>
              <a:miter/>
            </a:ln>
          </p:spPr>
          <p:txBody>
            <a:bodyPr rtlCol="0" anchor="ctr"/>
            <a:lstStyle/>
            <a:p>
              <a:endParaRPr lang="en-US"/>
            </a:p>
          </p:txBody>
        </p:sp>
        <p:sp>
          <p:nvSpPr>
            <p:cNvPr id="49" name="Freeform: Shape 30">
              <a:extLst>
                <a:ext uri="{FF2B5EF4-FFF2-40B4-BE49-F238E27FC236}">
                  <a16:creationId xmlns:a16="http://schemas.microsoft.com/office/drawing/2014/main" id="{4DCABA1F-5002-394F-A8B6-97814FAAA9D2}"/>
                </a:ext>
              </a:extLst>
            </p:cNvPr>
            <p:cNvSpPr/>
            <p:nvPr/>
          </p:nvSpPr>
          <p:spPr>
            <a:xfrm>
              <a:off x="2496360" y="-170541"/>
              <a:ext cx="7185488" cy="7185487"/>
            </a:xfrm>
            <a:custGeom>
              <a:avLst/>
              <a:gdLst>
                <a:gd name="connsiteX0" fmla="*/ 1098469 w 6351577"/>
                <a:gd name="connsiteY0" fmla="*/ 682405 h 6351577"/>
                <a:gd name="connsiteX1" fmla="*/ 5680627 w 6351577"/>
                <a:gd name="connsiteY1" fmla="*/ 1098505 h 6351577"/>
                <a:gd name="connsiteX2" fmla="*/ 5264527 w 6351577"/>
                <a:gd name="connsiteY2" fmla="*/ 5680663 h 6351577"/>
                <a:gd name="connsiteX3" fmla="*/ 682369 w 6351577"/>
                <a:gd name="connsiteY3" fmla="*/ 5264563 h 6351577"/>
                <a:gd name="connsiteX4" fmla="*/ 1098469 w 6351577"/>
                <a:gd name="connsiteY4" fmla="*/ 682405 h 6351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51577" h="6351577">
                  <a:moveTo>
                    <a:pt x="1098469" y="682405"/>
                  </a:moveTo>
                  <a:cubicBezTo>
                    <a:pt x="2248851" y="-467977"/>
                    <a:pt x="4530126" y="-51996"/>
                    <a:pt x="5680627" y="1098505"/>
                  </a:cubicBezTo>
                  <a:cubicBezTo>
                    <a:pt x="6831009" y="2248887"/>
                    <a:pt x="6415029" y="4530162"/>
                    <a:pt x="5264527" y="5680663"/>
                  </a:cubicBezTo>
                  <a:cubicBezTo>
                    <a:pt x="4114146" y="6831045"/>
                    <a:pt x="1832870" y="6415064"/>
                    <a:pt x="682369" y="5264563"/>
                  </a:cubicBezTo>
                  <a:cubicBezTo>
                    <a:pt x="-468013" y="4114061"/>
                    <a:pt x="-51912" y="1832786"/>
                    <a:pt x="1098469" y="682405"/>
                  </a:cubicBezTo>
                  <a:close/>
                </a:path>
              </a:pathLst>
            </a:custGeom>
            <a:noFill/>
            <a:ln w="12025" cap="flat">
              <a:gradFill>
                <a:gsLst>
                  <a:gs pos="0">
                    <a:schemeClr val="accent6">
                      <a:lumMod val="60000"/>
                      <a:lumOff val="40000"/>
                      <a:alpha val="0"/>
                    </a:schemeClr>
                  </a:gs>
                  <a:gs pos="50000">
                    <a:srgbClr val="3FC4F8"/>
                  </a:gs>
                  <a:gs pos="100000">
                    <a:schemeClr val="accent6">
                      <a:lumMod val="60000"/>
                      <a:lumOff val="40000"/>
                      <a:alpha val="0"/>
                    </a:schemeClr>
                  </a:gs>
                </a:gsLst>
                <a:lin ang="5400000" scaled="1"/>
              </a:gradFill>
              <a:prstDash val="solid"/>
              <a:miter/>
            </a:ln>
          </p:spPr>
          <p:txBody>
            <a:bodyPr rtlCol="0" anchor="ctr"/>
            <a:lstStyle/>
            <a:p>
              <a:endParaRPr lang="en-US"/>
            </a:p>
          </p:txBody>
        </p:sp>
        <p:sp>
          <p:nvSpPr>
            <p:cNvPr id="50" name="Freeform: Shape 31">
              <a:extLst>
                <a:ext uri="{FF2B5EF4-FFF2-40B4-BE49-F238E27FC236}">
                  <a16:creationId xmlns:a16="http://schemas.microsoft.com/office/drawing/2014/main" id="{3DC19602-8377-2842-93AA-2735E6A561FA}"/>
                </a:ext>
              </a:extLst>
            </p:cNvPr>
            <p:cNvSpPr/>
            <p:nvPr/>
          </p:nvSpPr>
          <p:spPr>
            <a:xfrm>
              <a:off x="2347429" y="-319568"/>
              <a:ext cx="7484884" cy="7484882"/>
            </a:xfrm>
            <a:custGeom>
              <a:avLst/>
              <a:gdLst>
                <a:gd name="connsiteX0" fmla="*/ 1099957 w 6616226"/>
                <a:gd name="connsiteY0" fmla="*/ 767101 h 6616226"/>
                <a:gd name="connsiteX1" fmla="*/ 5859190 w 6616226"/>
                <a:gd name="connsiteY1" fmla="*/ 1099957 h 6616226"/>
                <a:gd name="connsiteX2" fmla="*/ 5526334 w 6616226"/>
                <a:gd name="connsiteY2" fmla="*/ 5859190 h 6616226"/>
                <a:gd name="connsiteX3" fmla="*/ 767101 w 6616226"/>
                <a:gd name="connsiteY3" fmla="*/ 5526334 h 6616226"/>
                <a:gd name="connsiteX4" fmla="*/ 1099957 w 6616226"/>
                <a:gd name="connsiteY4" fmla="*/ 767101 h 66162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16226" h="6616226">
                  <a:moveTo>
                    <a:pt x="1099957" y="767101"/>
                  </a:moveTo>
                  <a:cubicBezTo>
                    <a:pt x="2322275" y="-455217"/>
                    <a:pt x="4636872" y="-122360"/>
                    <a:pt x="5859190" y="1099957"/>
                  </a:cubicBezTo>
                  <a:cubicBezTo>
                    <a:pt x="7081508" y="2322275"/>
                    <a:pt x="6748652" y="4636872"/>
                    <a:pt x="5526334" y="5859190"/>
                  </a:cubicBezTo>
                  <a:cubicBezTo>
                    <a:pt x="4304016" y="7081508"/>
                    <a:pt x="1989419" y="6748652"/>
                    <a:pt x="767101" y="5526334"/>
                  </a:cubicBezTo>
                  <a:cubicBezTo>
                    <a:pt x="-455217" y="4304016"/>
                    <a:pt x="-122360" y="1989419"/>
                    <a:pt x="1099957" y="767101"/>
                  </a:cubicBezTo>
                  <a:close/>
                </a:path>
              </a:pathLst>
            </a:custGeom>
            <a:noFill/>
            <a:ln w="12025" cap="flat">
              <a:gradFill>
                <a:gsLst>
                  <a:gs pos="0">
                    <a:schemeClr val="accent6">
                      <a:lumMod val="60000"/>
                      <a:lumOff val="40000"/>
                      <a:alpha val="0"/>
                    </a:schemeClr>
                  </a:gs>
                  <a:gs pos="50000">
                    <a:srgbClr val="3FC9F6"/>
                  </a:gs>
                  <a:gs pos="100000">
                    <a:schemeClr val="accent6">
                      <a:lumMod val="60000"/>
                      <a:lumOff val="40000"/>
                      <a:alpha val="0"/>
                    </a:schemeClr>
                  </a:gs>
                </a:gsLst>
                <a:lin ang="5400000" scaled="1"/>
              </a:gradFill>
              <a:prstDash val="solid"/>
              <a:miter/>
            </a:ln>
          </p:spPr>
          <p:txBody>
            <a:bodyPr rtlCol="0" anchor="ctr"/>
            <a:lstStyle/>
            <a:p>
              <a:endParaRPr lang="en-US"/>
            </a:p>
          </p:txBody>
        </p:sp>
        <p:sp>
          <p:nvSpPr>
            <p:cNvPr id="51" name="Freeform: Shape 32">
              <a:extLst>
                <a:ext uri="{FF2B5EF4-FFF2-40B4-BE49-F238E27FC236}">
                  <a16:creationId xmlns:a16="http://schemas.microsoft.com/office/drawing/2014/main" id="{D3D83DD2-868F-194B-B8C2-FF1DC3F94A20}"/>
                </a:ext>
              </a:extLst>
            </p:cNvPr>
            <p:cNvSpPr/>
            <p:nvPr/>
          </p:nvSpPr>
          <p:spPr>
            <a:xfrm>
              <a:off x="2195078" y="-471942"/>
              <a:ext cx="7797887" cy="7797885"/>
            </a:xfrm>
            <a:custGeom>
              <a:avLst/>
              <a:gdLst>
                <a:gd name="connsiteX0" fmla="*/ 1104468 w 6892905"/>
                <a:gd name="connsiteY0" fmla="*/ 854755 h 6892905"/>
                <a:gd name="connsiteX1" fmla="*/ 6040895 w 6892905"/>
                <a:gd name="connsiteY1" fmla="*/ 1104488 h 6892905"/>
                <a:gd name="connsiteX2" fmla="*/ 5791283 w 6892905"/>
                <a:gd name="connsiteY2" fmla="*/ 6040915 h 6892905"/>
                <a:gd name="connsiteX3" fmla="*/ 854856 w 6892905"/>
                <a:gd name="connsiteY3" fmla="*/ 5791302 h 6892905"/>
                <a:gd name="connsiteX4" fmla="*/ 1104468 w 6892905"/>
                <a:gd name="connsiteY4" fmla="*/ 854755 h 68929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2905" h="6892905">
                  <a:moveTo>
                    <a:pt x="1104468" y="854755"/>
                  </a:moveTo>
                  <a:cubicBezTo>
                    <a:pt x="2398722" y="-439379"/>
                    <a:pt x="4746641" y="-189767"/>
                    <a:pt x="6040895" y="1104488"/>
                  </a:cubicBezTo>
                  <a:cubicBezTo>
                    <a:pt x="7335149" y="2398742"/>
                    <a:pt x="7085537" y="4746661"/>
                    <a:pt x="5791283" y="6040915"/>
                  </a:cubicBezTo>
                  <a:cubicBezTo>
                    <a:pt x="4497029" y="7335169"/>
                    <a:pt x="2149110" y="7085557"/>
                    <a:pt x="854856" y="5791302"/>
                  </a:cubicBezTo>
                  <a:cubicBezTo>
                    <a:pt x="-439398" y="4497049"/>
                    <a:pt x="-189786" y="2149010"/>
                    <a:pt x="1104468" y="854755"/>
                  </a:cubicBezTo>
                  <a:close/>
                </a:path>
              </a:pathLst>
            </a:custGeom>
            <a:noFill/>
            <a:ln w="12025" cap="flat">
              <a:gradFill>
                <a:gsLst>
                  <a:gs pos="0">
                    <a:schemeClr val="accent6">
                      <a:lumMod val="60000"/>
                      <a:lumOff val="40000"/>
                      <a:alpha val="0"/>
                    </a:schemeClr>
                  </a:gs>
                  <a:gs pos="50000">
                    <a:srgbClr val="3FCEF5"/>
                  </a:gs>
                  <a:gs pos="100000">
                    <a:schemeClr val="accent6">
                      <a:lumMod val="60000"/>
                      <a:lumOff val="40000"/>
                      <a:alpha val="0"/>
                    </a:schemeClr>
                  </a:gs>
                </a:gsLst>
                <a:lin ang="5400000" scaled="1"/>
              </a:gradFill>
              <a:prstDash val="solid"/>
              <a:miter/>
            </a:ln>
          </p:spPr>
          <p:txBody>
            <a:bodyPr rtlCol="0" anchor="ctr"/>
            <a:lstStyle/>
            <a:p>
              <a:endParaRPr lang="en-US"/>
            </a:p>
          </p:txBody>
        </p:sp>
        <p:sp>
          <p:nvSpPr>
            <p:cNvPr id="52" name="Freeform: Shape 33">
              <a:extLst>
                <a:ext uri="{FF2B5EF4-FFF2-40B4-BE49-F238E27FC236}">
                  <a16:creationId xmlns:a16="http://schemas.microsoft.com/office/drawing/2014/main" id="{149A6FC6-B03E-C749-A003-8E16DAEBB1B5}"/>
                </a:ext>
              </a:extLst>
            </p:cNvPr>
            <p:cNvSpPr/>
            <p:nvPr/>
          </p:nvSpPr>
          <p:spPr>
            <a:xfrm>
              <a:off x="2039635" y="-627342"/>
              <a:ext cx="8110892" cy="8110890"/>
            </a:xfrm>
            <a:custGeom>
              <a:avLst/>
              <a:gdLst>
                <a:gd name="connsiteX0" fmla="*/ 1111592 w 7169583"/>
                <a:gd name="connsiteY0" fmla="*/ 945206 h 7169583"/>
                <a:gd name="connsiteX1" fmla="*/ 6225214 w 7169583"/>
                <a:gd name="connsiteY1" fmla="*/ 1111574 h 7169583"/>
                <a:gd name="connsiteX2" fmla="*/ 6058726 w 7169583"/>
                <a:gd name="connsiteY2" fmla="*/ 6225196 h 7169583"/>
                <a:gd name="connsiteX3" fmla="*/ 945104 w 7169583"/>
                <a:gd name="connsiteY3" fmla="*/ 6058708 h 7169583"/>
                <a:gd name="connsiteX4" fmla="*/ 1111592 w 7169583"/>
                <a:gd name="connsiteY4" fmla="*/ 945206 h 71695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69583" h="7169583">
                  <a:moveTo>
                    <a:pt x="1111592" y="945206"/>
                  </a:moveTo>
                  <a:cubicBezTo>
                    <a:pt x="2477783" y="-420985"/>
                    <a:pt x="4859143" y="-254496"/>
                    <a:pt x="6225214" y="1111574"/>
                  </a:cubicBezTo>
                  <a:cubicBezTo>
                    <a:pt x="7591284" y="2477645"/>
                    <a:pt x="7424916" y="4859005"/>
                    <a:pt x="6058726" y="6225196"/>
                  </a:cubicBezTo>
                  <a:cubicBezTo>
                    <a:pt x="4692655" y="7591266"/>
                    <a:pt x="2311294" y="7424898"/>
                    <a:pt x="945104" y="6058708"/>
                  </a:cubicBezTo>
                  <a:cubicBezTo>
                    <a:pt x="-420967" y="4692637"/>
                    <a:pt x="-254478" y="2311277"/>
                    <a:pt x="1111592" y="945206"/>
                  </a:cubicBezTo>
                  <a:close/>
                </a:path>
              </a:pathLst>
            </a:custGeom>
            <a:noFill/>
            <a:ln w="12025" cap="flat">
              <a:gradFill>
                <a:gsLst>
                  <a:gs pos="0">
                    <a:schemeClr val="accent6">
                      <a:lumMod val="60000"/>
                      <a:lumOff val="40000"/>
                      <a:alpha val="0"/>
                    </a:schemeClr>
                  </a:gs>
                  <a:gs pos="50000">
                    <a:srgbClr val="3ED2F3"/>
                  </a:gs>
                  <a:gs pos="100000">
                    <a:schemeClr val="accent6">
                      <a:lumMod val="60000"/>
                      <a:lumOff val="40000"/>
                      <a:alpha val="0"/>
                    </a:schemeClr>
                  </a:gs>
                </a:gsLst>
                <a:lin ang="5400000" scaled="1"/>
              </a:gradFill>
              <a:prstDash val="solid"/>
              <a:miter/>
            </a:ln>
          </p:spPr>
          <p:txBody>
            <a:bodyPr rtlCol="0" anchor="ctr"/>
            <a:lstStyle/>
            <a:p>
              <a:endParaRPr lang="en-US"/>
            </a:p>
          </p:txBody>
        </p:sp>
        <p:sp>
          <p:nvSpPr>
            <p:cNvPr id="53" name="Freeform: Shape 34">
              <a:extLst>
                <a:ext uri="{FF2B5EF4-FFF2-40B4-BE49-F238E27FC236}">
                  <a16:creationId xmlns:a16="http://schemas.microsoft.com/office/drawing/2014/main" id="{3673157E-EAAD-EE46-9597-CACA02F4B242}"/>
                </a:ext>
              </a:extLst>
            </p:cNvPr>
            <p:cNvSpPr/>
            <p:nvPr/>
          </p:nvSpPr>
          <p:spPr>
            <a:xfrm>
              <a:off x="1881709" y="-785288"/>
              <a:ext cx="8423895" cy="8423893"/>
            </a:xfrm>
            <a:custGeom>
              <a:avLst/>
              <a:gdLst>
                <a:gd name="connsiteX0" fmla="*/ 1121030 w 7446262"/>
                <a:gd name="connsiteY0" fmla="*/ 1037786 h 7446262"/>
                <a:gd name="connsiteX1" fmla="*/ 6411847 w 7446262"/>
                <a:gd name="connsiteY1" fmla="*/ 1121030 h 7446262"/>
                <a:gd name="connsiteX2" fmla="*/ 6328602 w 7446262"/>
                <a:gd name="connsiteY2" fmla="*/ 6411847 h 7446262"/>
                <a:gd name="connsiteX3" fmla="*/ 1037786 w 7446262"/>
                <a:gd name="connsiteY3" fmla="*/ 6328602 h 7446262"/>
                <a:gd name="connsiteX4" fmla="*/ 1121030 w 7446262"/>
                <a:gd name="connsiteY4" fmla="*/ 1037786 h 7446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46262" h="7446262">
                  <a:moveTo>
                    <a:pt x="1121030" y="1037786"/>
                  </a:moveTo>
                  <a:cubicBezTo>
                    <a:pt x="2559037" y="-400221"/>
                    <a:pt x="4973840" y="-316977"/>
                    <a:pt x="6411847" y="1121030"/>
                  </a:cubicBezTo>
                  <a:cubicBezTo>
                    <a:pt x="7849853" y="2559037"/>
                    <a:pt x="7766609" y="4973840"/>
                    <a:pt x="6328602" y="6411847"/>
                  </a:cubicBezTo>
                  <a:cubicBezTo>
                    <a:pt x="4890596" y="7849853"/>
                    <a:pt x="2475913" y="7766609"/>
                    <a:pt x="1037786" y="6328602"/>
                  </a:cubicBezTo>
                  <a:cubicBezTo>
                    <a:pt x="-400221" y="4890596"/>
                    <a:pt x="-316977" y="2475913"/>
                    <a:pt x="1121030" y="1037786"/>
                  </a:cubicBezTo>
                  <a:close/>
                </a:path>
              </a:pathLst>
            </a:custGeom>
            <a:noFill/>
            <a:ln w="12025" cap="flat">
              <a:gradFill>
                <a:gsLst>
                  <a:gs pos="0">
                    <a:schemeClr val="accent6">
                      <a:lumMod val="60000"/>
                      <a:lumOff val="40000"/>
                      <a:alpha val="0"/>
                    </a:schemeClr>
                  </a:gs>
                  <a:gs pos="50000">
                    <a:srgbClr val="3ED7F1"/>
                  </a:gs>
                  <a:gs pos="100000">
                    <a:schemeClr val="accent6">
                      <a:lumMod val="60000"/>
                      <a:lumOff val="40000"/>
                      <a:alpha val="0"/>
                    </a:schemeClr>
                  </a:gs>
                </a:gsLst>
                <a:lin ang="5400000" scaled="1"/>
              </a:gradFill>
              <a:prstDash val="solid"/>
              <a:miter/>
            </a:ln>
          </p:spPr>
          <p:txBody>
            <a:bodyPr rtlCol="0" anchor="ctr"/>
            <a:lstStyle/>
            <a:p>
              <a:endParaRPr lang="en-US"/>
            </a:p>
          </p:txBody>
        </p:sp>
        <p:sp>
          <p:nvSpPr>
            <p:cNvPr id="54" name="Freeform: Shape 35">
              <a:extLst>
                <a:ext uri="{FF2B5EF4-FFF2-40B4-BE49-F238E27FC236}">
                  <a16:creationId xmlns:a16="http://schemas.microsoft.com/office/drawing/2014/main" id="{9F547554-BA26-1249-90A4-0942CDB563B6}"/>
                </a:ext>
              </a:extLst>
            </p:cNvPr>
            <p:cNvSpPr/>
            <p:nvPr/>
          </p:nvSpPr>
          <p:spPr>
            <a:xfrm>
              <a:off x="1721551" y="-945463"/>
              <a:ext cx="8736900" cy="8736898"/>
            </a:xfrm>
            <a:custGeom>
              <a:avLst/>
              <a:gdLst>
                <a:gd name="connsiteX0" fmla="*/ 1132442 w 7722940"/>
                <a:gd name="connsiteY0" fmla="*/ 1132457 h 7722940"/>
                <a:gd name="connsiteX1" fmla="*/ 1132442 w 7722940"/>
                <a:gd name="connsiteY1" fmla="*/ 1132457 h 7722940"/>
                <a:gd name="connsiteX2" fmla="*/ 6600453 w 7722940"/>
                <a:gd name="connsiteY2" fmla="*/ 1132457 h 7722940"/>
                <a:gd name="connsiteX3" fmla="*/ 6600453 w 7722940"/>
                <a:gd name="connsiteY3" fmla="*/ 1132457 h 7722940"/>
                <a:gd name="connsiteX4" fmla="*/ 6600453 w 7722940"/>
                <a:gd name="connsiteY4" fmla="*/ 6600348 h 7722940"/>
                <a:gd name="connsiteX5" fmla="*/ 6600453 w 7722940"/>
                <a:gd name="connsiteY5" fmla="*/ 6600348 h 7722940"/>
                <a:gd name="connsiteX6" fmla="*/ 1132563 w 7722940"/>
                <a:gd name="connsiteY6" fmla="*/ 6600348 h 7722940"/>
                <a:gd name="connsiteX7" fmla="*/ 1132563 w 7722940"/>
                <a:gd name="connsiteY7" fmla="*/ 6600348 h 7722940"/>
                <a:gd name="connsiteX8" fmla="*/ 1132442 w 7722940"/>
                <a:gd name="connsiteY8" fmla="*/ 1132457 h 7722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722940" h="7722940">
                  <a:moveTo>
                    <a:pt x="1132442" y="1132457"/>
                  </a:moveTo>
                  <a:lnTo>
                    <a:pt x="1132442" y="1132457"/>
                  </a:lnTo>
                  <a:cubicBezTo>
                    <a:pt x="2642386" y="-377486"/>
                    <a:pt x="5090510" y="-377486"/>
                    <a:pt x="6600453" y="1132457"/>
                  </a:cubicBezTo>
                  <a:lnTo>
                    <a:pt x="6600453" y="1132457"/>
                  </a:lnTo>
                  <a:cubicBezTo>
                    <a:pt x="8110397" y="2642401"/>
                    <a:pt x="8110397" y="5090525"/>
                    <a:pt x="6600453" y="6600348"/>
                  </a:cubicBezTo>
                  <a:lnTo>
                    <a:pt x="6600453" y="6600348"/>
                  </a:lnTo>
                  <a:cubicBezTo>
                    <a:pt x="5090510" y="8110291"/>
                    <a:pt x="2642386" y="8110291"/>
                    <a:pt x="1132563" y="6600348"/>
                  </a:cubicBezTo>
                  <a:lnTo>
                    <a:pt x="1132563" y="6600348"/>
                  </a:lnTo>
                  <a:cubicBezTo>
                    <a:pt x="-377501" y="5090525"/>
                    <a:pt x="-377501" y="2642401"/>
                    <a:pt x="1132442" y="1132457"/>
                  </a:cubicBezTo>
                  <a:close/>
                </a:path>
              </a:pathLst>
            </a:custGeom>
            <a:noFill/>
            <a:ln w="12025" cap="flat">
              <a:gradFill>
                <a:gsLst>
                  <a:gs pos="0">
                    <a:schemeClr val="accent6">
                      <a:lumMod val="60000"/>
                      <a:lumOff val="40000"/>
                      <a:alpha val="0"/>
                    </a:schemeClr>
                  </a:gs>
                  <a:gs pos="50000">
                    <a:schemeClr val="accent4"/>
                  </a:gs>
                  <a:gs pos="100000">
                    <a:schemeClr val="accent6">
                      <a:lumMod val="60000"/>
                      <a:lumOff val="40000"/>
                      <a:alpha val="0"/>
                    </a:schemeClr>
                  </a:gs>
                </a:gsLst>
                <a:lin ang="5400000" scaled="1"/>
              </a:gradFill>
              <a:prstDash val="solid"/>
              <a:miter/>
            </a:ln>
          </p:spPr>
          <p:txBody>
            <a:bodyPr rtlCol="0" anchor="ctr"/>
            <a:lstStyle/>
            <a:p>
              <a:endParaRPr lang="en-US"/>
            </a:p>
          </p:txBody>
        </p:sp>
      </p:grpSp>
      <p:sp>
        <p:nvSpPr>
          <p:cNvPr id="4" name="Slide Number Placeholder 3">
            <a:extLst>
              <a:ext uri="{FF2B5EF4-FFF2-40B4-BE49-F238E27FC236}">
                <a16:creationId xmlns:a16="http://schemas.microsoft.com/office/drawing/2014/main" id="{23B5F298-9EB0-4124-9294-5609376DD94D}"/>
              </a:ext>
            </a:extLst>
          </p:cNvPr>
          <p:cNvSpPr>
            <a:spLocks noGrp="1"/>
          </p:cNvSpPr>
          <p:nvPr>
            <p:ph type="sldNum" sz="quarter" idx="12"/>
          </p:nvPr>
        </p:nvSpPr>
        <p:spPr/>
        <p:txBody>
          <a:bodyPr/>
          <a:lstStyle/>
          <a:p>
            <a:fld id="{A667128F-6B11-0149-90D6-ED84921B880E}" type="slidenum">
              <a:rPr lang="en-US" smtClean="0"/>
              <a:pPr/>
              <a:t>10</a:t>
            </a:fld>
            <a:endParaRPr lang="en-US" dirty="0"/>
          </a:p>
        </p:txBody>
      </p:sp>
      <p:sp>
        <p:nvSpPr>
          <p:cNvPr id="2" name="Footer Placeholder 1">
            <a:extLst>
              <a:ext uri="{FF2B5EF4-FFF2-40B4-BE49-F238E27FC236}">
                <a16:creationId xmlns:a16="http://schemas.microsoft.com/office/drawing/2014/main" id="{6CEDA74F-1DDA-431E-8B63-37C38AC0D67F}"/>
              </a:ext>
            </a:extLst>
          </p:cNvPr>
          <p:cNvSpPr>
            <a:spLocks noGrp="1"/>
          </p:cNvSpPr>
          <p:nvPr>
            <p:ph type="ftr" sz="quarter" idx="11"/>
          </p:nvPr>
        </p:nvSpPr>
        <p:spPr/>
        <p:txBody>
          <a:bodyPr/>
          <a:lstStyle/>
          <a:p>
            <a:r>
              <a:rPr lang="en-US" dirty="0"/>
              <a:t>PRICING STRATEGIES</a:t>
            </a:r>
          </a:p>
        </p:txBody>
      </p:sp>
      <p:sp>
        <p:nvSpPr>
          <p:cNvPr id="7" name="TextBox 6">
            <a:extLst>
              <a:ext uri="{FF2B5EF4-FFF2-40B4-BE49-F238E27FC236}">
                <a16:creationId xmlns:a16="http://schemas.microsoft.com/office/drawing/2014/main" id="{785CA19C-D1FC-4D63-AA74-5B45F1720942}"/>
              </a:ext>
            </a:extLst>
          </p:cNvPr>
          <p:cNvSpPr txBox="1"/>
          <p:nvPr/>
        </p:nvSpPr>
        <p:spPr>
          <a:xfrm>
            <a:off x="7059002" y="4510367"/>
            <a:ext cx="3854449" cy="430887"/>
          </a:xfrm>
          <a:prstGeom prst="rect">
            <a:avLst/>
          </a:prstGeom>
          <a:noFill/>
        </p:spPr>
        <p:txBody>
          <a:bodyPr wrap="square" rtlCol="0">
            <a:spAutoFit/>
          </a:bodyPr>
          <a:lstStyle/>
          <a:p>
            <a:r>
              <a:rPr lang="en-US" sz="2200" b="1" dirty="0">
                <a:solidFill>
                  <a:schemeClr val="bg1"/>
                </a:solidFill>
                <a:latin typeface="Century Gothic" panose="020B0502020202020204" pitchFamily="34" charset="0"/>
              </a:rPr>
              <a:t>PENETRATION PRICING</a:t>
            </a:r>
          </a:p>
        </p:txBody>
      </p:sp>
      <p:sp>
        <p:nvSpPr>
          <p:cNvPr id="9" name="Rectangle: Diagonal Corners Rounded 8">
            <a:extLst>
              <a:ext uri="{FF2B5EF4-FFF2-40B4-BE49-F238E27FC236}">
                <a16:creationId xmlns:a16="http://schemas.microsoft.com/office/drawing/2014/main" id="{BA0636C6-C6A6-464B-8FE1-E35BC68F9E46}"/>
              </a:ext>
            </a:extLst>
          </p:cNvPr>
          <p:cNvSpPr/>
          <p:nvPr/>
        </p:nvSpPr>
        <p:spPr>
          <a:xfrm>
            <a:off x="380983" y="380999"/>
            <a:ext cx="6007117" cy="5017211"/>
          </a:xfrm>
          <a:prstGeom prst="round2DiagRect">
            <a:avLst>
              <a:gd name="adj1" fmla="val 7813"/>
              <a:gd name="adj2" fmla="val 0"/>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 name="Group 9">
            <a:extLst>
              <a:ext uri="{FF2B5EF4-FFF2-40B4-BE49-F238E27FC236}">
                <a16:creationId xmlns:a16="http://schemas.microsoft.com/office/drawing/2014/main" id="{622B6E0B-A36E-2347-9A99-45A5085CAC74}"/>
              </a:ext>
            </a:extLst>
          </p:cNvPr>
          <p:cNvGrpSpPr/>
          <p:nvPr/>
        </p:nvGrpSpPr>
        <p:grpSpPr>
          <a:xfrm>
            <a:off x="1116829" y="3727450"/>
            <a:ext cx="3759971" cy="942090"/>
            <a:chOff x="1116829" y="3727450"/>
            <a:chExt cx="3759971" cy="942090"/>
          </a:xfrm>
        </p:grpSpPr>
        <p:sp>
          <p:nvSpPr>
            <p:cNvPr id="22" name="Rectangle 21">
              <a:extLst>
                <a:ext uri="{FF2B5EF4-FFF2-40B4-BE49-F238E27FC236}">
                  <a16:creationId xmlns:a16="http://schemas.microsoft.com/office/drawing/2014/main" id="{17C6EC92-DAA8-4083-889C-6C07D66208FB}"/>
                </a:ext>
              </a:extLst>
            </p:cNvPr>
            <p:cNvSpPr/>
            <p:nvPr/>
          </p:nvSpPr>
          <p:spPr>
            <a:xfrm>
              <a:off x="1116829" y="3727450"/>
              <a:ext cx="3759971" cy="942090"/>
            </a:xfrm>
            <a:prstGeom prst="rect">
              <a:avLst/>
            </a:prstGeom>
            <a:gradFill>
              <a:gsLst>
                <a:gs pos="0">
                  <a:schemeClr val="accent4">
                    <a:lumMod val="50000"/>
                    <a:alpha val="0"/>
                  </a:schemeClr>
                </a:gs>
                <a:gs pos="100000">
                  <a:schemeClr val="accent4">
                    <a:alpha val="77641"/>
                  </a:schemeClr>
                </a:gs>
              </a:gsLst>
              <a:lin ang="0" scaled="0"/>
            </a:gradFill>
            <a:ln w="9525" cap="rnd">
              <a:noFill/>
              <a:prstDash val="sysDot"/>
              <a:miter/>
              <a:headEnd type="triangle"/>
              <a:tailEnd type="triangle"/>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24" name="TextBox 23">
              <a:extLst>
                <a:ext uri="{FF2B5EF4-FFF2-40B4-BE49-F238E27FC236}">
                  <a16:creationId xmlns:a16="http://schemas.microsoft.com/office/drawing/2014/main" id="{9FBB56A4-A0E5-475D-B5A8-775E2EB305A2}"/>
                </a:ext>
              </a:extLst>
            </p:cNvPr>
            <p:cNvSpPr txBox="1"/>
            <p:nvPr/>
          </p:nvSpPr>
          <p:spPr>
            <a:xfrm>
              <a:off x="2466288" y="4005269"/>
              <a:ext cx="1004756" cy="400110"/>
            </a:xfrm>
            <a:prstGeom prst="rect">
              <a:avLst/>
            </a:prstGeom>
            <a:noFill/>
          </p:spPr>
          <p:txBody>
            <a:bodyPr wrap="square" rtlCol="0">
              <a:spAutoFit/>
            </a:bodyPr>
            <a:lstStyle/>
            <a:p>
              <a:pPr algn="ctr"/>
              <a:r>
                <a:rPr lang="en-US" sz="1000" b="1" dirty="0">
                  <a:solidFill>
                    <a:schemeClr val="bg1"/>
                  </a:solidFill>
                  <a:latin typeface="Century Gothic" panose="020B0502020202020204" pitchFamily="34" charset="0"/>
                </a:rPr>
                <a:t>COMPANY A PRICE</a:t>
              </a:r>
            </a:p>
          </p:txBody>
        </p:sp>
      </p:grpSp>
      <p:grpSp>
        <p:nvGrpSpPr>
          <p:cNvPr id="12" name="Group 11">
            <a:extLst>
              <a:ext uri="{FF2B5EF4-FFF2-40B4-BE49-F238E27FC236}">
                <a16:creationId xmlns:a16="http://schemas.microsoft.com/office/drawing/2014/main" id="{D14689EF-E0C1-C247-A5DA-B489FDDA03D4}"/>
              </a:ext>
            </a:extLst>
          </p:cNvPr>
          <p:cNvGrpSpPr/>
          <p:nvPr/>
        </p:nvGrpSpPr>
        <p:grpSpPr>
          <a:xfrm>
            <a:off x="542450" y="1727427"/>
            <a:ext cx="508473" cy="2138522"/>
            <a:chOff x="542450" y="1727427"/>
            <a:chExt cx="508473" cy="2138522"/>
          </a:xfrm>
        </p:grpSpPr>
        <p:sp>
          <p:nvSpPr>
            <p:cNvPr id="23" name="TextBox 22">
              <a:extLst>
                <a:ext uri="{FF2B5EF4-FFF2-40B4-BE49-F238E27FC236}">
                  <a16:creationId xmlns:a16="http://schemas.microsoft.com/office/drawing/2014/main" id="{4D594321-EE5A-4D65-889E-4A7DCDB09956}"/>
                </a:ext>
              </a:extLst>
            </p:cNvPr>
            <p:cNvSpPr txBox="1"/>
            <p:nvPr/>
          </p:nvSpPr>
          <p:spPr>
            <a:xfrm>
              <a:off x="542450" y="3619728"/>
              <a:ext cx="508473" cy="246221"/>
            </a:xfrm>
            <a:prstGeom prst="rect">
              <a:avLst/>
            </a:prstGeom>
            <a:noFill/>
          </p:spPr>
          <p:txBody>
            <a:bodyPr wrap="none" rtlCol="0">
              <a:spAutoFit/>
            </a:bodyPr>
            <a:lstStyle/>
            <a:p>
              <a:pPr algn="r"/>
              <a:r>
                <a:rPr lang="en-US" sz="1000" b="1" dirty="0">
                  <a:solidFill>
                    <a:schemeClr val="accent4">
                      <a:lumMod val="60000"/>
                      <a:lumOff val="40000"/>
                    </a:schemeClr>
                  </a:solidFill>
                  <a:latin typeface="Century Gothic" panose="020B0502020202020204" pitchFamily="34" charset="0"/>
                </a:rPr>
                <a:t>$6.05</a:t>
              </a:r>
            </a:p>
          </p:txBody>
        </p:sp>
        <p:sp>
          <p:nvSpPr>
            <p:cNvPr id="26" name="TextBox 25">
              <a:extLst>
                <a:ext uri="{FF2B5EF4-FFF2-40B4-BE49-F238E27FC236}">
                  <a16:creationId xmlns:a16="http://schemas.microsoft.com/office/drawing/2014/main" id="{1A54E753-75A3-40A3-AFC6-970EDE774424}"/>
                </a:ext>
              </a:extLst>
            </p:cNvPr>
            <p:cNvSpPr txBox="1"/>
            <p:nvPr/>
          </p:nvSpPr>
          <p:spPr>
            <a:xfrm>
              <a:off x="649851" y="1727427"/>
              <a:ext cx="401072" cy="246221"/>
            </a:xfrm>
            <a:prstGeom prst="rect">
              <a:avLst/>
            </a:prstGeom>
            <a:noFill/>
          </p:spPr>
          <p:txBody>
            <a:bodyPr wrap="none" rtlCol="0">
              <a:spAutoFit/>
            </a:bodyPr>
            <a:lstStyle>
              <a:defPPr>
                <a:defRPr lang="en-US"/>
              </a:defPPr>
              <a:lvl1pPr algn="ctr">
                <a:defRPr sz="800" b="1">
                  <a:solidFill>
                    <a:schemeClr val="accent2">
                      <a:lumMod val="40000"/>
                      <a:lumOff val="60000"/>
                    </a:schemeClr>
                  </a:solidFill>
                  <a:latin typeface="Century Gothic" panose="020B0502020202020204" pitchFamily="34" charset="0"/>
                </a:defRPr>
              </a:lvl1pPr>
            </a:lstStyle>
            <a:p>
              <a:pPr algn="r"/>
              <a:r>
                <a:rPr lang="en-US" sz="1000" dirty="0"/>
                <a:t>$15</a:t>
              </a:r>
            </a:p>
          </p:txBody>
        </p:sp>
      </p:grpSp>
      <p:grpSp>
        <p:nvGrpSpPr>
          <p:cNvPr id="11" name="Group 10">
            <a:extLst>
              <a:ext uri="{FF2B5EF4-FFF2-40B4-BE49-F238E27FC236}">
                <a16:creationId xmlns:a16="http://schemas.microsoft.com/office/drawing/2014/main" id="{8D1C03DF-6C14-044A-AEDC-78CA76D759D3}"/>
              </a:ext>
            </a:extLst>
          </p:cNvPr>
          <p:cNvGrpSpPr/>
          <p:nvPr/>
        </p:nvGrpSpPr>
        <p:grpSpPr>
          <a:xfrm>
            <a:off x="2199149" y="4749977"/>
            <a:ext cx="2899827" cy="246221"/>
            <a:chOff x="2199149" y="4749977"/>
            <a:chExt cx="2899827" cy="246221"/>
          </a:xfrm>
        </p:grpSpPr>
        <p:sp>
          <p:nvSpPr>
            <p:cNvPr id="27" name="TextBox 26">
              <a:extLst>
                <a:ext uri="{FF2B5EF4-FFF2-40B4-BE49-F238E27FC236}">
                  <a16:creationId xmlns:a16="http://schemas.microsoft.com/office/drawing/2014/main" id="{6822DC21-43EF-4156-97BE-B82B20B2B7CB}"/>
                </a:ext>
              </a:extLst>
            </p:cNvPr>
            <p:cNvSpPr txBox="1"/>
            <p:nvPr/>
          </p:nvSpPr>
          <p:spPr>
            <a:xfrm>
              <a:off x="4654624" y="4749977"/>
              <a:ext cx="444352" cy="246221"/>
            </a:xfrm>
            <a:prstGeom prst="rect">
              <a:avLst/>
            </a:prstGeom>
            <a:noFill/>
          </p:spPr>
          <p:txBody>
            <a:bodyPr wrap="square" rtlCol="0">
              <a:spAutoFit/>
            </a:bodyPr>
            <a:lstStyle/>
            <a:p>
              <a:pPr algn="ctr"/>
              <a:r>
                <a:rPr lang="en-US" sz="1000" b="1" dirty="0">
                  <a:solidFill>
                    <a:schemeClr val="accent4">
                      <a:lumMod val="60000"/>
                      <a:lumOff val="40000"/>
                    </a:schemeClr>
                  </a:solidFill>
                  <a:latin typeface="Century Gothic" panose="020B0502020202020204" pitchFamily="34" charset="0"/>
                </a:rPr>
                <a:t>Q2</a:t>
              </a:r>
            </a:p>
          </p:txBody>
        </p:sp>
        <p:sp>
          <p:nvSpPr>
            <p:cNvPr id="28" name="TextBox 27">
              <a:extLst>
                <a:ext uri="{FF2B5EF4-FFF2-40B4-BE49-F238E27FC236}">
                  <a16:creationId xmlns:a16="http://schemas.microsoft.com/office/drawing/2014/main" id="{59161669-716E-4933-B825-48BEE7584253}"/>
                </a:ext>
              </a:extLst>
            </p:cNvPr>
            <p:cNvSpPr txBox="1"/>
            <p:nvPr/>
          </p:nvSpPr>
          <p:spPr>
            <a:xfrm>
              <a:off x="2199149" y="4749977"/>
              <a:ext cx="364202" cy="246221"/>
            </a:xfrm>
            <a:prstGeom prst="rect">
              <a:avLst/>
            </a:prstGeom>
            <a:noFill/>
          </p:spPr>
          <p:txBody>
            <a:bodyPr wrap="none" rtlCol="0">
              <a:spAutoFit/>
            </a:bodyPr>
            <a:lstStyle>
              <a:defPPr>
                <a:defRPr lang="en-US"/>
              </a:defPPr>
              <a:lvl1pPr algn="ctr">
                <a:defRPr sz="800" b="1">
                  <a:solidFill>
                    <a:schemeClr val="accent2">
                      <a:lumMod val="40000"/>
                      <a:lumOff val="60000"/>
                    </a:schemeClr>
                  </a:solidFill>
                  <a:latin typeface="Century Gothic" panose="020B0502020202020204" pitchFamily="34" charset="0"/>
                </a:defRPr>
              </a:lvl1pPr>
            </a:lstStyle>
            <a:p>
              <a:r>
                <a:rPr lang="en-US" sz="1000" dirty="0"/>
                <a:t>Q1</a:t>
              </a:r>
            </a:p>
          </p:txBody>
        </p:sp>
      </p:grpSp>
      <p:grpSp>
        <p:nvGrpSpPr>
          <p:cNvPr id="5" name="Group 4">
            <a:extLst>
              <a:ext uri="{FF2B5EF4-FFF2-40B4-BE49-F238E27FC236}">
                <a16:creationId xmlns:a16="http://schemas.microsoft.com/office/drawing/2014/main" id="{90F7AD7F-10D5-5B43-B012-DD7E6C8956E8}"/>
              </a:ext>
            </a:extLst>
          </p:cNvPr>
          <p:cNvGrpSpPr/>
          <p:nvPr/>
        </p:nvGrpSpPr>
        <p:grpSpPr>
          <a:xfrm>
            <a:off x="1116829" y="1835149"/>
            <a:ext cx="1264421" cy="2834391"/>
            <a:chOff x="1116829" y="1835149"/>
            <a:chExt cx="1264421" cy="2834391"/>
          </a:xfrm>
        </p:grpSpPr>
        <p:sp>
          <p:nvSpPr>
            <p:cNvPr id="20" name="Rectangle 19">
              <a:extLst>
                <a:ext uri="{FF2B5EF4-FFF2-40B4-BE49-F238E27FC236}">
                  <a16:creationId xmlns:a16="http://schemas.microsoft.com/office/drawing/2014/main" id="{C8F8C8DA-0AAE-48D2-8950-CE2940C39AC1}"/>
                </a:ext>
              </a:extLst>
            </p:cNvPr>
            <p:cNvSpPr/>
            <p:nvPr/>
          </p:nvSpPr>
          <p:spPr>
            <a:xfrm>
              <a:off x="1116829" y="1835149"/>
              <a:ext cx="1264421" cy="2834391"/>
            </a:xfrm>
            <a:prstGeom prst="rect">
              <a:avLst/>
            </a:prstGeom>
            <a:gradFill>
              <a:gsLst>
                <a:gs pos="0">
                  <a:schemeClr val="accent2">
                    <a:lumMod val="60000"/>
                    <a:lumOff val="40000"/>
                    <a:alpha val="80211"/>
                  </a:schemeClr>
                </a:gs>
                <a:gs pos="100000">
                  <a:schemeClr val="accent2">
                    <a:alpha val="0"/>
                  </a:schemeClr>
                </a:gs>
              </a:gsLst>
              <a:lin ang="5400000" scaled="1"/>
            </a:gradFill>
            <a:ln w="9525" cap="rnd">
              <a:noFill/>
              <a:prstDash val="sysDot"/>
              <a:miter/>
              <a:headEnd type="triangle"/>
              <a:tailEnd type="triangle"/>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solidFill>
                  <a:schemeClr val="tx1"/>
                </a:solidFill>
              </a:endParaRPr>
            </a:p>
          </p:txBody>
        </p:sp>
        <p:sp>
          <p:nvSpPr>
            <p:cNvPr id="21" name="TextBox 20">
              <a:extLst>
                <a:ext uri="{FF2B5EF4-FFF2-40B4-BE49-F238E27FC236}">
                  <a16:creationId xmlns:a16="http://schemas.microsoft.com/office/drawing/2014/main" id="{9A2CF75B-9864-4643-B3B3-AD7D1CE39D2A}"/>
                </a:ext>
              </a:extLst>
            </p:cNvPr>
            <p:cNvSpPr txBox="1"/>
            <p:nvPr/>
          </p:nvSpPr>
          <p:spPr>
            <a:xfrm>
              <a:off x="1237289" y="2644224"/>
              <a:ext cx="1054942" cy="400110"/>
            </a:xfrm>
            <a:prstGeom prst="rect">
              <a:avLst/>
            </a:prstGeom>
            <a:noFill/>
          </p:spPr>
          <p:txBody>
            <a:bodyPr wrap="square" rtlCol="0">
              <a:spAutoFit/>
            </a:bodyPr>
            <a:lstStyle/>
            <a:p>
              <a:pPr algn="ctr"/>
              <a:r>
                <a:rPr lang="en-US" sz="1000" b="1" dirty="0">
                  <a:solidFill>
                    <a:schemeClr val="bg1"/>
                  </a:solidFill>
                  <a:latin typeface="Century Gothic" panose="020B0502020202020204" pitchFamily="34" charset="0"/>
                </a:rPr>
                <a:t>COMPETITOR PRICE</a:t>
              </a:r>
            </a:p>
          </p:txBody>
        </p:sp>
      </p:grpSp>
      <p:grpSp>
        <p:nvGrpSpPr>
          <p:cNvPr id="3" name="Group 2">
            <a:extLst>
              <a:ext uri="{FF2B5EF4-FFF2-40B4-BE49-F238E27FC236}">
                <a16:creationId xmlns:a16="http://schemas.microsoft.com/office/drawing/2014/main" id="{E36A0A93-2969-4E4C-A64F-6F489C6F4DF3}"/>
              </a:ext>
            </a:extLst>
          </p:cNvPr>
          <p:cNvGrpSpPr/>
          <p:nvPr/>
        </p:nvGrpSpPr>
        <p:grpSpPr>
          <a:xfrm>
            <a:off x="820090" y="998606"/>
            <a:ext cx="4917097" cy="3997592"/>
            <a:chOff x="820090" y="998606"/>
            <a:chExt cx="4917097" cy="3997592"/>
          </a:xfrm>
        </p:grpSpPr>
        <p:sp>
          <p:nvSpPr>
            <p:cNvPr id="13" name="Graphic 11">
              <a:extLst>
                <a:ext uri="{FF2B5EF4-FFF2-40B4-BE49-F238E27FC236}">
                  <a16:creationId xmlns:a16="http://schemas.microsoft.com/office/drawing/2014/main" id="{F744F476-2B65-4067-AA0C-4ECF3CE293FA}"/>
                </a:ext>
              </a:extLst>
            </p:cNvPr>
            <p:cNvSpPr/>
            <p:nvPr/>
          </p:nvSpPr>
          <p:spPr>
            <a:xfrm>
              <a:off x="1116829" y="1114430"/>
              <a:ext cx="4535424" cy="3550349"/>
            </a:xfrm>
            <a:custGeom>
              <a:avLst/>
              <a:gdLst>
                <a:gd name="connsiteX0" fmla="*/ 0 w 6172200"/>
                <a:gd name="connsiteY0" fmla="*/ 0 h 4867275"/>
                <a:gd name="connsiteX1" fmla="*/ 0 w 6172200"/>
                <a:gd name="connsiteY1" fmla="*/ 4875181 h 4867275"/>
                <a:gd name="connsiteX2" fmla="*/ 6172200 w 6172200"/>
                <a:gd name="connsiteY2" fmla="*/ 4875181 h 4867275"/>
              </a:gdLst>
              <a:ahLst/>
              <a:cxnLst>
                <a:cxn ang="0">
                  <a:pos x="connsiteX0" y="connsiteY0"/>
                </a:cxn>
                <a:cxn ang="0">
                  <a:pos x="connsiteX1" y="connsiteY1"/>
                </a:cxn>
                <a:cxn ang="0">
                  <a:pos x="connsiteX2" y="connsiteY2"/>
                </a:cxn>
              </a:cxnLst>
              <a:rect l="l" t="t" r="r" b="b"/>
              <a:pathLst>
                <a:path w="6172200" h="4867275">
                  <a:moveTo>
                    <a:pt x="0" y="0"/>
                  </a:moveTo>
                  <a:lnTo>
                    <a:pt x="0" y="4875181"/>
                  </a:lnTo>
                  <a:lnTo>
                    <a:pt x="6172200" y="4875181"/>
                  </a:lnTo>
                </a:path>
              </a:pathLst>
            </a:custGeom>
            <a:noFill/>
            <a:ln w="9525" cap="flat">
              <a:solidFill>
                <a:schemeClr val="tx2">
                  <a:lumMod val="20000"/>
                  <a:lumOff val="80000"/>
                </a:schemeClr>
              </a:solidFill>
              <a:prstDash val="solid"/>
              <a:miter/>
              <a:headEnd type="triangle"/>
              <a:tailEnd type="triangle"/>
            </a:ln>
          </p:spPr>
          <p:txBody>
            <a:bodyPr rtlCol="0" anchor="ctr"/>
            <a:lstStyle/>
            <a:p>
              <a:endParaRPr lang="en-US"/>
            </a:p>
          </p:txBody>
        </p:sp>
        <p:sp>
          <p:nvSpPr>
            <p:cNvPr id="31" name="TextBox 30">
              <a:extLst>
                <a:ext uri="{FF2B5EF4-FFF2-40B4-BE49-F238E27FC236}">
                  <a16:creationId xmlns:a16="http://schemas.microsoft.com/office/drawing/2014/main" id="{46AFDE0A-965E-425A-BB0C-225190833B9D}"/>
                </a:ext>
              </a:extLst>
            </p:cNvPr>
            <p:cNvSpPr txBox="1"/>
            <p:nvPr/>
          </p:nvSpPr>
          <p:spPr>
            <a:xfrm rot="16200000">
              <a:off x="696979" y="1121717"/>
              <a:ext cx="492444" cy="246221"/>
            </a:xfrm>
            <a:prstGeom prst="rect">
              <a:avLst/>
            </a:prstGeom>
            <a:noFill/>
          </p:spPr>
          <p:txBody>
            <a:bodyPr wrap="none" rtlCol="0">
              <a:spAutoFit/>
            </a:bodyPr>
            <a:lstStyle>
              <a:defPPr>
                <a:defRPr lang="en-US"/>
              </a:defPPr>
              <a:lvl1pPr algn="ctr">
                <a:defRPr sz="800" b="1">
                  <a:solidFill>
                    <a:schemeClr val="accent2">
                      <a:lumMod val="40000"/>
                      <a:lumOff val="60000"/>
                    </a:schemeClr>
                  </a:solidFill>
                  <a:latin typeface="Century Gothic" panose="020B0502020202020204" pitchFamily="34" charset="0"/>
                </a:defRPr>
              </a:lvl1pPr>
            </a:lstStyle>
            <a:p>
              <a:pPr algn="r"/>
              <a:r>
                <a:rPr lang="en-US" sz="1000" dirty="0">
                  <a:solidFill>
                    <a:schemeClr val="tx2">
                      <a:lumMod val="20000"/>
                      <a:lumOff val="80000"/>
                    </a:schemeClr>
                  </a:solidFill>
                </a:rPr>
                <a:t>Price</a:t>
              </a:r>
            </a:p>
          </p:txBody>
        </p:sp>
        <p:sp>
          <p:nvSpPr>
            <p:cNvPr id="32" name="TextBox 31">
              <a:extLst>
                <a:ext uri="{FF2B5EF4-FFF2-40B4-BE49-F238E27FC236}">
                  <a16:creationId xmlns:a16="http://schemas.microsoft.com/office/drawing/2014/main" id="{552C00F5-E619-4407-93FB-7586CD75D134}"/>
                </a:ext>
              </a:extLst>
            </p:cNvPr>
            <p:cNvSpPr txBox="1"/>
            <p:nvPr/>
          </p:nvSpPr>
          <p:spPr>
            <a:xfrm>
              <a:off x="5025133" y="4749977"/>
              <a:ext cx="712054" cy="246221"/>
            </a:xfrm>
            <a:prstGeom prst="rect">
              <a:avLst/>
            </a:prstGeom>
            <a:noFill/>
          </p:spPr>
          <p:txBody>
            <a:bodyPr wrap="none" rtlCol="0">
              <a:spAutoFit/>
            </a:bodyPr>
            <a:lstStyle>
              <a:defPPr>
                <a:defRPr lang="en-US"/>
              </a:defPPr>
              <a:lvl1pPr algn="ctr">
                <a:defRPr sz="800" b="1">
                  <a:solidFill>
                    <a:schemeClr val="accent2">
                      <a:lumMod val="40000"/>
                      <a:lumOff val="60000"/>
                    </a:schemeClr>
                  </a:solidFill>
                  <a:latin typeface="Century Gothic" panose="020B0502020202020204" pitchFamily="34" charset="0"/>
                </a:defRPr>
              </a:lvl1pPr>
            </a:lstStyle>
            <a:p>
              <a:pPr algn="r"/>
              <a:r>
                <a:rPr lang="en-US" sz="1000" dirty="0">
                  <a:solidFill>
                    <a:schemeClr val="tx2">
                      <a:lumMod val="20000"/>
                      <a:lumOff val="80000"/>
                    </a:schemeClr>
                  </a:solidFill>
                </a:rPr>
                <a:t>Quantity</a:t>
              </a:r>
            </a:p>
          </p:txBody>
        </p:sp>
      </p:grpSp>
      <p:cxnSp>
        <p:nvCxnSpPr>
          <p:cNvPr id="33" name="Straight Connector 32">
            <a:extLst>
              <a:ext uri="{FF2B5EF4-FFF2-40B4-BE49-F238E27FC236}">
                <a16:creationId xmlns:a16="http://schemas.microsoft.com/office/drawing/2014/main" id="{58718B46-D08F-4C0C-B327-A2A183FF12CB}"/>
              </a:ext>
            </a:extLst>
          </p:cNvPr>
          <p:cNvCxnSpPr>
            <a:cxnSpLocks/>
          </p:cNvCxnSpPr>
          <p:nvPr/>
        </p:nvCxnSpPr>
        <p:spPr>
          <a:xfrm>
            <a:off x="1116829" y="3769430"/>
            <a:ext cx="4535424" cy="0"/>
          </a:xfrm>
          <a:prstGeom prst="line">
            <a:avLst/>
          </a:prstGeom>
          <a:ln w="9525" cap="rnd">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143C56E6-D79B-445D-8F0E-1BA60BA2895B}"/>
              </a:ext>
            </a:extLst>
          </p:cNvPr>
          <p:cNvSpPr txBox="1"/>
          <p:nvPr/>
        </p:nvSpPr>
        <p:spPr>
          <a:xfrm>
            <a:off x="4799168" y="3488864"/>
            <a:ext cx="1337226" cy="246221"/>
          </a:xfrm>
          <a:prstGeom prst="rect">
            <a:avLst/>
          </a:prstGeom>
          <a:noFill/>
        </p:spPr>
        <p:txBody>
          <a:bodyPr wrap="none" rtlCol="0">
            <a:spAutoFit/>
          </a:bodyPr>
          <a:lstStyle/>
          <a:p>
            <a:pPr algn="ctr"/>
            <a:r>
              <a:rPr lang="en-US" sz="1000" b="1" dirty="0">
                <a:solidFill>
                  <a:schemeClr val="bg1"/>
                </a:solidFill>
                <a:latin typeface="Century Gothic" panose="020B0502020202020204" pitchFamily="34" charset="0"/>
              </a:rPr>
              <a:t>Marginal Cost = $6</a:t>
            </a:r>
          </a:p>
        </p:txBody>
      </p:sp>
      <p:cxnSp>
        <p:nvCxnSpPr>
          <p:cNvPr id="15" name="Straight Connector 14">
            <a:extLst>
              <a:ext uri="{FF2B5EF4-FFF2-40B4-BE49-F238E27FC236}">
                <a16:creationId xmlns:a16="http://schemas.microsoft.com/office/drawing/2014/main" id="{F1144A9F-9736-4401-88FA-B1EFD601560B}"/>
              </a:ext>
            </a:extLst>
          </p:cNvPr>
          <p:cNvCxnSpPr>
            <a:cxnSpLocks/>
          </p:cNvCxnSpPr>
          <p:nvPr/>
        </p:nvCxnSpPr>
        <p:spPr>
          <a:xfrm>
            <a:off x="1438275" y="1114430"/>
            <a:ext cx="4213978" cy="3210756"/>
          </a:xfrm>
          <a:prstGeom prst="line">
            <a:avLst/>
          </a:prstGeom>
          <a:noFill/>
          <a:ln w="9525" cap="rnd">
            <a:solidFill>
              <a:schemeClr val="tx2">
                <a:lumMod val="20000"/>
                <a:lumOff val="80000"/>
              </a:schemeClr>
            </a:solidFill>
            <a:prstDash val="solid"/>
            <a:miter/>
            <a:headEnd type="none"/>
            <a:tailEnd type="none"/>
          </a:ln>
        </p:spPr>
      </p:cxnSp>
      <p:grpSp>
        <p:nvGrpSpPr>
          <p:cNvPr id="55" name="Group 54">
            <a:extLst>
              <a:ext uri="{FF2B5EF4-FFF2-40B4-BE49-F238E27FC236}">
                <a16:creationId xmlns:a16="http://schemas.microsoft.com/office/drawing/2014/main" id="{F3AA9563-EEC3-864E-A6C8-2A7E59491BC8}"/>
              </a:ext>
            </a:extLst>
          </p:cNvPr>
          <p:cNvGrpSpPr/>
          <p:nvPr/>
        </p:nvGrpSpPr>
        <p:grpSpPr>
          <a:xfrm rot="3875598">
            <a:off x="-5359443" y="6837248"/>
            <a:ext cx="8736900" cy="8736898"/>
            <a:chOff x="1721551" y="-945463"/>
            <a:chExt cx="8736900" cy="8736898"/>
          </a:xfrm>
        </p:grpSpPr>
        <p:sp>
          <p:nvSpPr>
            <p:cNvPr id="56" name="Freeform: Shape 14">
              <a:extLst>
                <a:ext uri="{FF2B5EF4-FFF2-40B4-BE49-F238E27FC236}">
                  <a16:creationId xmlns:a16="http://schemas.microsoft.com/office/drawing/2014/main" id="{EDDE7F7D-2AD8-6740-9E2F-CB76EF9BE04E}"/>
                </a:ext>
              </a:extLst>
            </p:cNvPr>
            <p:cNvSpPr/>
            <p:nvPr/>
          </p:nvSpPr>
          <p:spPr>
            <a:xfrm>
              <a:off x="4118576" y="1451774"/>
              <a:ext cx="3946575" cy="3946574"/>
            </a:xfrm>
            <a:custGeom>
              <a:avLst/>
              <a:gdLst>
                <a:gd name="connsiteX0" fmla="*/ 0 w 3488555"/>
                <a:gd name="connsiteY0" fmla="*/ 1747400 h 3488555"/>
                <a:gd name="connsiteX1" fmla="*/ 1747400 w 3488555"/>
                <a:gd name="connsiteY1" fmla="*/ 0 h 3488555"/>
                <a:gd name="connsiteX2" fmla="*/ 3494801 w 3488555"/>
                <a:gd name="connsiteY2" fmla="*/ 1747400 h 3488555"/>
                <a:gd name="connsiteX3" fmla="*/ 1747400 w 3488555"/>
                <a:gd name="connsiteY3" fmla="*/ 3494801 h 3488555"/>
              </a:gdLst>
              <a:ahLst/>
              <a:cxnLst>
                <a:cxn ang="0">
                  <a:pos x="connsiteX0" y="connsiteY0"/>
                </a:cxn>
                <a:cxn ang="0">
                  <a:pos x="connsiteX1" y="connsiteY1"/>
                </a:cxn>
                <a:cxn ang="0">
                  <a:pos x="connsiteX2" y="connsiteY2"/>
                </a:cxn>
                <a:cxn ang="0">
                  <a:pos x="connsiteX3" y="connsiteY3"/>
                </a:cxn>
              </a:cxnLst>
              <a:rect l="l" t="t" r="r" b="b"/>
              <a:pathLst>
                <a:path w="3488555" h="3488555">
                  <a:moveTo>
                    <a:pt x="0" y="1747400"/>
                  </a:moveTo>
                  <a:lnTo>
                    <a:pt x="1747400" y="0"/>
                  </a:lnTo>
                  <a:lnTo>
                    <a:pt x="3494801" y="1747400"/>
                  </a:lnTo>
                  <a:lnTo>
                    <a:pt x="1747400" y="3494801"/>
                  </a:lnTo>
                  <a:close/>
                </a:path>
              </a:pathLst>
            </a:custGeom>
            <a:noFill/>
            <a:ln w="12025" cap="flat">
              <a:gradFill>
                <a:gsLst>
                  <a:gs pos="0">
                    <a:schemeClr val="accent6">
                      <a:lumMod val="60000"/>
                      <a:lumOff val="40000"/>
                      <a:alpha val="0"/>
                    </a:schemeClr>
                  </a:gs>
                  <a:gs pos="50000">
                    <a:schemeClr val="accent2"/>
                  </a:gs>
                  <a:gs pos="100000">
                    <a:schemeClr val="accent6">
                      <a:lumMod val="60000"/>
                      <a:lumOff val="40000"/>
                      <a:alpha val="0"/>
                    </a:schemeClr>
                  </a:gs>
                </a:gsLst>
                <a:lin ang="5400000" scaled="1"/>
              </a:gradFill>
              <a:prstDash val="solid"/>
              <a:miter/>
            </a:ln>
          </p:spPr>
          <p:txBody>
            <a:bodyPr rtlCol="0" anchor="ctr"/>
            <a:lstStyle/>
            <a:p>
              <a:endParaRPr lang="en-US"/>
            </a:p>
          </p:txBody>
        </p:sp>
        <p:sp>
          <p:nvSpPr>
            <p:cNvPr id="57" name="Freeform: Shape 15">
              <a:extLst>
                <a:ext uri="{FF2B5EF4-FFF2-40B4-BE49-F238E27FC236}">
                  <a16:creationId xmlns:a16="http://schemas.microsoft.com/office/drawing/2014/main" id="{FD284927-F3E8-8E4E-AB59-9CDC76056402}"/>
                </a:ext>
              </a:extLst>
            </p:cNvPr>
            <p:cNvSpPr/>
            <p:nvPr/>
          </p:nvSpPr>
          <p:spPr>
            <a:xfrm>
              <a:off x="4062972" y="1395967"/>
              <a:ext cx="4055446" cy="4055445"/>
            </a:xfrm>
            <a:custGeom>
              <a:avLst/>
              <a:gdLst>
                <a:gd name="connsiteX0" fmla="*/ 1666540 w 3584791"/>
                <a:gd name="connsiteY0" fmla="*/ 2266 h 3584791"/>
                <a:gd name="connsiteX1" fmla="*/ 3591140 w 3584791"/>
                <a:gd name="connsiteY1" fmla="*/ 1666548 h 3584791"/>
                <a:gd name="connsiteX2" fmla="*/ 1926859 w 3584791"/>
                <a:gd name="connsiteY2" fmla="*/ 3591148 h 3584791"/>
                <a:gd name="connsiteX3" fmla="*/ 2259 w 3584791"/>
                <a:gd name="connsiteY3" fmla="*/ 1926866 h 3584791"/>
                <a:gd name="connsiteX4" fmla="*/ 1666540 w 3584791"/>
                <a:gd name="connsiteY4" fmla="*/ 2266 h 35847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84791" h="3584791">
                  <a:moveTo>
                    <a:pt x="1666540" y="2266"/>
                  </a:moveTo>
                  <a:cubicBezTo>
                    <a:pt x="1738477" y="-69671"/>
                    <a:pt x="3519204" y="1594611"/>
                    <a:pt x="3591140" y="1666548"/>
                  </a:cubicBezTo>
                  <a:cubicBezTo>
                    <a:pt x="3663077" y="1738484"/>
                    <a:pt x="1998795" y="3519212"/>
                    <a:pt x="1926859" y="3591148"/>
                  </a:cubicBezTo>
                  <a:cubicBezTo>
                    <a:pt x="1854922" y="3663084"/>
                    <a:pt x="74195" y="1998802"/>
                    <a:pt x="2259" y="1926866"/>
                  </a:cubicBezTo>
                  <a:cubicBezTo>
                    <a:pt x="-69558" y="1855050"/>
                    <a:pt x="1594604" y="74202"/>
                    <a:pt x="1666540" y="2266"/>
                  </a:cubicBezTo>
                  <a:close/>
                </a:path>
              </a:pathLst>
            </a:custGeom>
            <a:noFill/>
            <a:ln w="12025" cap="flat">
              <a:gradFill>
                <a:gsLst>
                  <a:gs pos="0">
                    <a:schemeClr val="accent6">
                      <a:lumMod val="60000"/>
                      <a:lumOff val="40000"/>
                      <a:alpha val="0"/>
                    </a:schemeClr>
                  </a:gs>
                  <a:gs pos="50000">
                    <a:schemeClr val="accent2"/>
                  </a:gs>
                  <a:gs pos="100000">
                    <a:schemeClr val="accent6">
                      <a:lumMod val="60000"/>
                      <a:lumOff val="40000"/>
                      <a:alpha val="0"/>
                    </a:schemeClr>
                  </a:gs>
                </a:gsLst>
                <a:lin ang="5400000" scaled="1"/>
              </a:gradFill>
              <a:prstDash val="solid"/>
              <a:miter/>
            </a:ln>
          </p:spPr>
          <p:txBody>
            <a:bodyPr rtlCol="0" anchor="ctr"/>
            <a:lstStyle/>
            <a:p>
              <a:endParaRPr lang="en-US"/>
            </a:p>
          </p:txBody>
        </p:sp>
        <p:sp>
          <p:nvSpPr>
            <p:cNvPr id="58" name="Freeform: Shape 16">
              <a:extLst>
                <a:ext uri="{FF2B5EF4-FFF2-40B4-BE49-F238E27FC236}">
                  <a16:creationId xmlns:a16="http://schemas.microsoft.com/office/drawing/2014/main" id="{F6FCCED6-41AE-7245-97B9-BDC160B9868D}"/>
                </a:ext>
              </a:extLst>
            </p:cNvPr>
            <p:cNvSpPr/>
            <p:nvPr/>
          </p:nvSpPr>
          <p:spPr>
            <a:xfrm>
              <a:off x="4001994" y="1335014"/>
              <a:ext cx="4177925" cy="4177924"/>
            </a:xfrm>
            <a:custGeom>
              <a:avLst/>
              <a:gdLst>
                <a:gd name="connsiteX0" fmla="*/ 1590281 w 3693057"/>
                <a:gd name="connsiteY0" fmla="*/ 9229 h 3693057"/>
                <a:gd name="connsiteX1" fmla="*/ 3692076 w 3693057"/>
                <a:gd name="connsiteY1" fmla="*/ 1590266 h 3693057"/>
                <a:gd name="connsiteX2" fmla="*/ 2111039 w 3693057"/>
                <a:gd name="connsiteY2" fmla="*/ 3692061 h 3693057"/>
                <a:gd name="connsiteX3" fmla="*/ 9244 w 3693057"/>
                <a:gd name="connsiteY3" fmla="*/ 2111024 h 3693057"/>
                <a:gd name="connsiteX4" fmla="*/ 1590281 w 3693057"/>
                <a:gd name="connsiteY4" fmla="*/ 9229 h 36930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3057" h="3693057">
                  <a:moveTo>
                    <a:pt x="1590281" y="9229"/>
                  </a:moveTo>
                  <a:cubicBezTo>
                    <a:pt x="1734034" y="-134524"/>
                    <a:pt x="3548324" y="1446514"/>
                    <a:pt x="3692076" y="1590266"/>
                  </a:cubicBezTo>
                  <a:cubicBezTo>
                    <a:pt x="3835829" y="1734019"/>
                    <a:pt x="2254791" y="3548309"/>
                    <a:pt x="2111039" y="3692061"/>
                  </a:cubicBezTo>
                  <a:cubicBezTo>
                    <a:pt x="1967286" y="3835814"/>
                    <a:pt x="152996" y="2254776"/>
                    <a:pt x="9244" y="2111024"/>
                  </a:cubicBezTo>
                  <a:cubicBezTo>
                    <a:pt x="-134629" y="1967151"/>
                    <a:pt x="1446409" y="152981"/>
                    <a:pt x="1590281" y="9229"/>
                  </a:cubicBezTo>
                  <a:close/>
                </a:path>
              </a:pathLst>
            </a:custGeom>
            <a:noFill/>
            <a:ln w="12025" cap="flat">
              <a:gradFill>
                <a:gsLst>
                  <a:gs pos="0">
                    <a:schemeClr val="accent6">
                      <a:lumMod val="60000"/>
                      <a:lumOff val="40000"/>
                      <a:alpha val="0"/>
                    </a:schemeClr>
                  </a:gs>
                  <a:gs pos="50000">
                    <a:schemeClr val="accent2"/>
                  </a:gs>
                  <a:gs pos="100000">
                    <a:schemeClr val="accent6">
                      <a:lumMod val="60000"/>
                      <a:lumOff val="40000"/>
                      <a:alpha val="0"/>
                    </a:schemeClr>
                  </a:gs>
                </a:gsLst>
                <a:lin ang="5400000" scaled="1"/>
              </a:gradFill>
              <a:prstDash val="solid"/>
              <a:miter/>
            </a:ln>
          </p:spPr>
          <p:txBody>
            <a:bodyPr rtlCol="0" anchor="ctr"/>
            <a:lstStyle/>
            <a:p>
              <a:endParaRPr lang="en-US"/>
            </a:p>
          </p:txBody>
        </p:sp>
        <p:sp>
          <p:nvSpPr>
            <p:cNvPr id="59" name="Freeform: Shape 17">
              <a:extLst>
                <a:ext uri="{FF2B5EF4-FFF2-40B4-BE49-F238E27FC236}">
                  <a16:creationId xmlns:a16="http://schemas.microsoft.com/office/drawing/2014/main" id="{F9ED5A2E-4E3F-3D44-9423-94286CAD6AA5}"/>
                </a:ext>
              </a:extLst>
            </p:cNvPr>
            <p:cNvSpPr/>
            <p:nvPr/>
          </p:nvSpPr>
          <p:spPr>
            <a:xfrm>
              <a:off x="3935282" y="1268285"/>
              <a:ext cx="4314014" cy="4314013"/>
            </a:xfrm>
            <a:custGeom>
              <a:avLst/>
              <a:gdLst>
                <a:gd name="connsiteX0" fmla="*/ 1518973 w 3813352"/>
                <a:gd name="connsiteY0" fmla="*/ 21179 h 3813352"/>
                <a:gd name="connsiteX1" fmla="*/ 3797962 w 3813352"/>
                <a:gd name="connsiteY1" fmla="*/ 1518973 h 3813352"/>
                <a:gd name="connsiteX2" fmla="*/ 2300169 w 3813352"/>
                <a:gd name="connsiteY2" fmla="*/ 3797962 h 3813352"/>
                <a:gd name="connsiteX3" fmla="*/ 21179 w 3813352"/>
                <a:gd name="connsiteY3" fmla="*/ 2300169 h 3813352"/>
                <a:gd name="connsiteX4" fmla="*/ 1518973 w 3813352"/>
                <a:gd name="connsiteY4" fmla="*/ 21179 h 38133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3352" h="3813352">
                  <a:moveTo>
                    <a:pt x="1518973" y="21179"/>
                  </a:moveTo>
                  <a:cubicBezTo>
                    <a:pt x="1734782" y="-194510"/>
                    <a:pt x="3582273" y="1303284"/>
                    <a:pt x="3797962" y="1518973"/>
                  </a:cubicBezTo>
                  <a:cubicBezTo>
                    <a:pt x="4013651" y="1734662"/>
                    <a:pt x="2515858" y="3582273"/>
                    <a:pt x="2300169" y="3797962"/>
                  </a:cubicBezTo>
                  <a:cubicBezTo>
                    <a:pt x="2084480" y="4013651"/>
                    <a:pt x="236868" y="2515858"/>
                    <a:pt x="21179" y="2300169"/>
                  </a:cubicBezTo>
                  <a:cubicBezTo>
                    <a:pt x="-194510" y="2084480"/>
                    <a:pt x="1303284" y="236868"/>
                    <a:pt x="1518973" y="21179"/>
                  </a:cubicBezTo>
                  <a:close/>
                </a:path>
              </a:pathLst>
            </a:custGeom>
            <a:noFill/>
            <a:ln w="12025" cap="flat">
              <a:gradFill>
                <a:gsLst>
                  <a:gs pos="0">
                    <a:schemeClr val="accent6">
                      <a:lumMod val="60000"/>
                      <a:lumOff val="40000"/>
                      <a:alpha val="0"/>
                    </a:schemeClr>
                  </a:gs>
                  <a:gs pos="50000">
                    <a:schemeClr val="accent2"/>
                  </a:gs>
                  <a:gs pos="100000">
                    <a:schemeClr val="accent6">
                      <a:lumMod val="60000"/>
                      <a:lumOff val="40000"/>
                      <a:alpha val="0"/>
                    </a:schemeClr>
                  </a:gs>
                </a:gsLst>
                <a:lin ang="5400000" scaled="1"/>
              </a:gradFill>
              <a:prstDash val="solid"/>
              <a:miter/>
            </a:ln>
          </p:spPr>
          <p:txBody>
            <a:bodyPr rtlCol="0" anchor="ctr"/>
            <a:lstStyle/>
            <a:p>
              <a:endParaRPr lang="en-US"/>
            </a:p>
          </p:txBody>
        </p:sp>
        <p:sp>
          <p:nvSpPr>
            <p:cNvPr id="60" name="Freeform: Shape 18">
              <a:extLst>
                <a:ext uri="{FF2B5EF4-FFF2-40B4-BE49-F238E27FC236}">
                  <a16:creationId xmlns:a16="http://schemas.microsoft.com/office/drawing/2014/main" id="{19890C1C-7619-A34C-9CAB-5B97F772357E}"/>
                </a:ext>
              </a:extLst>
            </p:cNvPr>
            <p:cNvSpPr/>
            <p:nvPr/>
          </p:nvSpPr>
          <p:spPr>
            <a:xfrm>
              <a:off x="3862660" y="1195768"/>
              <a:ext cx="4463712" cy="4463711"/>
            </a:xfrm>
            <a:custGeom>
              <a:avLst/>
              <a:gdLst>
                <a:gd name="connsiteX0" fmla="*/ 1453007 w 3945677"/>
                <a:gd name="connsiteY0" fmla="*/ 38365 h 3945677"/>
                <a:gd name="connsiteX1" fmla="*/ 3909071 w 3945677"/>
                <a:gd name="connsiteY1" fmla="*/ 1453034 h 3945677"/>
                <a:gd name="connsiteX2" fmla="*/ 2494401 w 3945677"/>
                <a:gd name="connsiteY2" fmla="*/ 3909098 h 3945677"/>
                <a:gd name="connsiteX3" fmla="*/ 38337 w 3945677"/>
                <a:gd name="connsiteY3" fmla="*/ 2494428 h 3945677"/>
                <a:gd name="connsiteX4" fmla="*/ 1453007 w 3945677"/>
                <a:gd name="connsiteY4" fmla="*/ 38365 h 3945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5677" h="3945677">
                  <a:moveTo>
                    <a:pt x="1453007" y="38365"/>
                  </a:moveTo>
                  <a:cubicBezTo>
                    <a:pt x="1740632" y="-249261"/>
                    <a:pt x="3621566" y="1165409"/>
                    <a:pt x="3909071" y="1453034"/>
                  </a:cubicBezTo>
                  <a:cubicBezTo>
                    <a:pt x="4196696" y="1740660"/>
                    <a:pt x="2782027" y="3621593"/>
                    <a:pt x="2494401" y="3909098"/>
                  </a:cubicBezTo>
                  <a:cubicBezTo>
                    <a:pt x="2206776" y="4196723"/>
                    <a:pt x="325842" y="2782054"/>
                    <a:pt x="38337" y="2494428"/>
                  </a:cubicBezTo>
                  <a:cubicBezTo>
                    <a:pt x="-249168" y="2206803"/>
                    <a:pt x="1165382" y="325990"/>
                    <a:pt x="1453007" y="38365"/>
                  </a:cubicBezTo>
                  <a:close/>
                </a:path>
              </a:pathLst>
            </a:custGeom>
            <a:noFill/>
            <a:ln w="12025" cap="flat">
              <a:gradFill>
                <a:gsLst>
                  <a:gs pos="0">
                    <a:schemeClr val="accent6">
                      <a:lumMod val="60000"/>
                      <a:lumOff val="40000"/>
                      <a:alpha val="0"/>
                    </a:schemeClr>
                  </a:gs>
                  <a:gs pos="50000">
                    <a:schemeClr val="accent2"/>
                  </a:gs>
                  <a:gs pos="100000">
                    <a:schemeClr val="accent6">
                      <a:lumMod val="60000"/>
                      <a:lumOff val="40000"/>
                      <a:alpha val="0"/>
                    </a:schemeClr>
                  </a:gs>
                </a:gsLst>
                <a:lin ang="5400000" scaled="1"/>
              </a:gradFill>
              <a:prstDash val="solid"/>
              <a:miter/>
            </a:ln>
          </p:spPr>
          <p:txBody>
            <a:bodyPr rtlCol="0" anchor="ctr"/>
            <a:lstStyle/>
            <a:p>
              <a:endParaRPr lang="en-US"/>
            </a:p>
          </p:txBody>
        </p:sp>
        <p:sp>
          <p:nvSpPr>
            <p:cNvPr id="61" name="Freeform: Shape 19">
              <a:extLst>
                <a:ext uri="{FF2B5EF4-FFF2-40B4-BE49-F238E27FC236}">
                  <a16:creationId xmlns:a16="http://schemas.microsoft.com/office/drawing/2014/main" id="{50CF3853-9108-204E-977D-E80276AB453F}"/>
                </a:ext>
              </a:extLst>
            </p:cNvPr>
            <p:cNvSpPr/>
            <p:nvPr/>
          </p:nvSpPr>
          <p:spPr>
            <a:xfrm>
              <a:off x="3783954" y="1116919"/>
              <a:ext cx="4613410" cy="4613409"/>
            </a:xfrm>
            <a:custGeom>
              <a:avLst/>
              <a:gdLst>
                <a:gd name="connsiteX0" fmla="*/ 1392420 w 4078001"/>
                <a:gd name="connsiteY0" fmla="*/ 61027 h 4078001"/>
                <a:gd name="connsiteX1" fmla="*/ 4025678 w 4078001"/>
                <a:gd name="connsiteY1" fmla="*/ 1392453 h 4078001"/>
                <a:gd name="connsiteX2" fmla="*/ 2694253 w 4078001"/>
                <a:gd name="connsiteY2" fmla="*/ 4025711 h 4078001"/>
                <a:gd name="connsiteX3" fmla="*/ 60994 w 4078001"/>
                <a:gd name="connsiteY3" fmla="*/ 2694286 h 4078001"/>
                <a:gd name="connsiteX4" fmla="*/ 1392420 w 4078001"/>
                <a:gd name="connsiteY4" fmla="*/ 61027 h 4078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78001" h="4078001">
                  <a:moveTo>
                    <a:pt x="1392420" y="61027"/>
                  </a:moveTo>
                  <a:cubicBezTo>
                    <a:pt x="1751982" y="-298534"/>
                    <a:pt x="3666237" y="1032891"/>
                    <a:pt x="4025678" y="1392453"/>
                  </a:cubicBezTo>
                  <a:cubicBezTo>
                    <a:pt x="4385241" y="1752015"/>
                    <a:pt x="3053815" y="3666270"/>
                    <a:pt x="2694253" y="4025711"/>
                  </a:cubicBezTo>
                  <a:cubicBezTo>
                    <a:pt x="2334691" y="4385273"/>
                    <a:pt x="420436" y="3053848"/>
                    <a:pt x="60994" y="2694286"/>
                  </a:cubicBezTo>
                  <a:cubicBezTo>
                    <a:pt x="-298447" y="2334844"/>
                    <a:pt x="1032858" y="420589"/>
                    <a:pt x="1392420" y="61027"/>
                  </a:cubicBezTo>
                  <a:close/>
                </a:path>
              </a:pathLst>
            </a:custGeom>
            <a:noFill/>
            <a:ln w="12025" cap="flat">
              <a:gradFill>
                <a:gsLst>
                  <a:gs pos="0">
                    <a:schemeClr val="accent6">
                      <a:lumMod val="60000"/>
                      <a:lumOff val="40000"/>
                      <a:alpha val="0"/>
                    </a:schemeClr>
                  </a:gs>
                  <a:gs pos="50000">
                    <a:srgbClr val="3359FC"/>
                  </a:gs>
                  <a:gs pos="100000">
                    <a:schemeClr val="accent6">
                      <a:lumMod val="60000"/>
                      <a:lumOff val="40000"/>
                      <a:alpha val="0"/>
                    </a:schemeClr>
                  </a:gs>
                </a:gsLst>
                <a:lin ang="5400000" scaled="1"/>
              </a:gradFill>
              <a:prstDash val="solid"/>
              <a:miter/>
            </a:ln>
          </p:spPr>
          <p:txBody>
            <a:bodyPr rtlCol="0" anchor="ctr"/>
            <a:lstStyle/>
            <a:p>
              <a:endParaRPr lang="en-US"/>
            </a:p>
          </p:txBody>
        </p:sp>
        <p:sp>
          <p:nvSpPr>
            <p:cNvPr id="62" name="Freeform: Shape 20">
              <a:extLst>
                <a:ext uri="{FF2B5EF4-FFF2-40B4-BE49-F238E27FC236}">
                  <a16:creationId xmlns:a16="http://schemas.microsoft.com/office/drawing/2014/main" id="{4E08357F-A5D5-F043-862C-11F882A9DEE9}"/>
                </a:ext>
              </a:extLst>
            </p:cNvPr>
            <p:cNvSpPr/>
            <p:nvPr/>
          </p:nvSpPr>
          <p:spPr>
            <a:xfrm>
              <a:off x="3698775" y="1031829"/>
              <a:ext cx="4790325" cy="4790324"/>
            </a:xfrm>
            <a:custGeom>
              <a:avLst/>
              <a:gdLst>
                <a:gd name="connsiteX0" fmla="*/ 1337553 w 4234385"/>
                <a:gd name="connsiteY0" fmla="*/ 89328 h 4234385"/>
                <a:gd name="connsiteX1" fmla="*/ 4148006 w 4234385"/>
                <a:gd name="connsiteY1" fmla="*/ 1337509 h 4234385"/>
                <a:gd name="connsiteX2" fmla="*/ 2899825 w 4234385"/>
                <a:gd name="connsiteY2" fmla="*/ 4147962 h 4234385"/>
                <a:gd name="connsiteX3" fmla="*/ 89372 w 4234385"/>
                <a:gd name="connsiteY3" fmla="*/ 2899781 h 4234385"/>
                <a:gd name="connsiteX4" fmla="*/ 1337553 w 4234385"/>
                <a:gd name="connsiteY4" fmla="*/ 89328 h 42343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4385" h="4234385">
                  <a:moveTo>
                    <a:pt x="1337553" y="89328"/>
                  </a:moveTo>
                  <a:cubicBezTo>
                    <a:pt x="1768931" y="-342050"/>
                    <a:pt x="3716628" y="906131"/>
                    <a:pt x="4148006" y="1337509"/>
                  </a:cubicBezTo>
                  <a:cubicBezTo>
                    <a:pt x="4579384" y="1768887"/>
                    <a:pt x="3331203" y="3716584"/>
                    <a:pt x="2899825" y="4147962"/>
                  </a:cubicBezTo>
                  <a:cubicBezTo>
                    <a:pt x="2468447" y="4579339"/>
                    <a:pt x="520750" y="3331158"/>
                    <a:pt x="89372" y="2899781"/>
                  </a:cubicBezTo>
                  <a:cubicBezTo>
                    <a:pt x="-342126" y="2468282"/>
                    <a:pt x="906055" y="520706"/>
                    <a:pt x="1337553" y="89328"/>
                  </a:cubicBezTo>
                  <a:close/>
                </a:path>
              </a:pathLst>
            </a:custGeom>
            <a:noFill/>
            <a:ln w="12025" cap="flat">
              <a:gradFill>
                <a:gsLst>
                  <a:gs pos="0">
                    <a:schemeClr val="accent6">
                      <a:lumMod val="60000"/>
                      <a:lumOff val="40000"/>
                      <a:alpha val="0"/>
                    </a:schemeClr>
                  </a:gs>
                  <a:gs pos="50000">
                    <a:srgbClr val="3565FC"/>
                  </a:gs>
                  <a:gs pos="100000">
                    <a:schemeClr val="accent6">
                      <a:lumMod val="60000"/>
                      <a:lumOff val="40000"/>
                      <a:alpha val="0"/>
                    </a:schemeClr>
                  </a:gs>
                </a:gsLst>
                <a:lin ang="5400000" scaled="1"/>
              </a:gradFill>
              <a:prstDash val="solid"/>
              <a:miter/>
            </a:ln>
          </p:spPr>
          <p:txBody>
            <a:bodyPr rtlCol="0" anchor="ctr"/>
            <a:lstStyle/>
            <a:p>
              <a:endParaRPr lang="en-US"/>
            </a:p>
          </p:txBody>
        </p:sp>
        <p:sp>
          <p:nvSpPr>
            <p:cNvPr id="63" name="Freeform: Shape 21">
              <a:extLst>
                <a:ext uri="{FF2B5EF4-FFF2-40B4-BE49-F238E27FC236}">
                  <a16:creationId xmlns:a16="http://schemas.microsoft.com/office/drawing/2014/main" id="{1735CFEA-726C-D940-9527-6E0F02A4775A}"/>
                </a:ext>
              </a:extLst>
            </p:cNvPr>
            <p:cNvSpPr/>
            <p:nvPr/>
          </p:nvSpPr>
          <p:spPr>
            <a:xfrm>
              <a:off x="3606948" y="939951"/>
              <a:ext cx="4967241" cy="4967240"/>
            </a:xfrm>
            <a:custGeom>
              <a:avLst/>
              <a:gdLst>
                <a:gd name="connsiteX0" fmla="*/ 1288444 w 4390768"/>
                <a:gd name="connsiteY0" fmla="*/ 123507 h 4390768"/>
                <a:gd name="connsiteX1" fmla="*/ 4276091 w 4390768"/>
                <a:gd name="connsiteY1" fmla="*/ 1288444 h 4390768"/>
                <a:gd name="connsiteX2" fmla="*/ 3111154 w 4390768"/>
                <a:gd name="connsiteY2" fmla="*/ 4276091 h 4390768"/>
                <a:gd name="connsiteX3" fmla="*/ 123507 w 4390768"/>
                <a:gd name="connsiteY3" fmla="*/ 3111154 h 4390768"/>
                <a:gd name="connsiteX4" fmla="*/ 1288444 w 4390768"/>
                <a:gd name="connsiteY4" fmla="*/ 123507 h 43907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90768" h="4390768">
                  <a:moveTo>
                    <a:pt x="1288444" y="123507"/>
                  </a:moveTo>
                  <a:cubicBezTo>
                    <a:pt x="1791758" y="-379808"/>
                    <a:pt x="3772777" y="785129"/>
                    <a:pt x="4276091" y="1288444"/>
                  </a:cubicBezTo>
                  <a:cubicBezTo>
                    <a:pt x="4779405" y="1791758"/>
                    <a:pt x="3614469" y="3772777"/>
                    <a:pt x="3111154" y="4276091"/>
                  </a:cubicBezTo>
                  <a:cubicBezTo>
                    <a:pt x="2607840" y="4779405"/>
                    <a:pt x="626821" y="3614469"/>
                    <a:pt x="123507" y="3111154"/>
                  </a:cubicBezTo>
                  <a:cubicBezTo>
                    <a:pt x="-379808" y="2607840"/>
                    <a:pt x="785129" y="626821"/>
                    <a:pt x="1288444" y="123507"/>
                  </a:cubicBezTo>
                  <a:close/>
                </a:path>
              </a:pathLst>
            </a:custGeom>
            <a:noFill/>
            <a:ln w="12025" cap="flat">
              <a:gradFill>
                <a:gsLst>
                  <a:gs pos="0">
                    <a:schemeClr val="accent6">
                      <a:lumMod val="60000"/>
                      <a:lumOff val="40000"/>
                      <a:alpha val="0"/>
                    </a:schemeClr>
                  </a:gs>
                  <a:gs pos="50000">
                    <a:srgbClr val="3774FD"/>
                  </a:gs>
                  <a:gs pos="100000">
                    <a:schemeClr val="accent6">
                      <a:lumMod val="60000"/>
                      <a:lumOff val="40000"/>
                      <a:alpha val="0"/>
                    </a:schemeClr>
                  </a:gs>
                </a:gsLst>
                <a:lin ang="5400000" scaled="1"/>
              </a:gradFill>
              <a:prstDash val="solid"/>
              <a:miter/>
            </a:ln>
          </p:spPr>
          <p:txBody>
            <a:bodyPr rtlCol="0" anchor="ctr"/>
            <a:lstStyle/>
            <a:p>
              <a:endParaRPr lang="en-US"/>
            </a:p>
          </p:txBody>
        </p:sp>
        <p:sp>
          <p:nvSpPr>
            <p:cNvPr id="64" name="Freeform: Shape 22">
              <a:extLst>
                <a:ext uri="{FF2B5EF4-FFF2-40B4-BE49-F238E27FC236}">
                  <a16:creationId xmlns:a16="http://schemas.microsoft.com/office/drawing/2014/main" id="{CB393B7B-ABB3-5343-8ACD-E3B6229CC43A}"/>
                </a:ext>
              </a:extLst>
            </p:cNvPr>
            <p:cNvSpPr/>
            <p:nvPr/>
          </p:nvSpPr>
          <p:spPr>
            <a:xfrm>
              <a:off x="3508432" y="841506"/>
              <a:ext cx="5171374" cy="5171372"/>
            </a:xfrm>
            <a:custGeom>
              <a:avLst/>
              <a:gdLst>
                <a:gd name="connsiteX0" fmla="*/ 1245368 w 4571211"/>
                <a:gd name="connsiteY0" fmla="*/ 163613 h 4571211"/>
                <a:gd name="connsiteX1" fmla="*/ 4410210 w 4571211"/>
                <a:gd name="connsiteY1" fmla="*/ 1245426 h 4571211"/>
                <a:gd name="connsiteX2" fmla="*/ 3328397 w 4571211"/>
                <a:gd name="connsiteY2" fmla="*/ 4410268 h 4571211"/>
                <a:gd name="connsiteX3" fmla="*/ 163555 w 4571211"/>
                <a:gd name="connsiteY3" fmla="*/ 3328455 h 4571211"/>
                <a:gd name="connsiteX4" fmla="*/ 1245368 w 4571211"/>
                <a:gd name="connsiteY4" fmla="*/ 163613 h 45712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1211" h="4571211">
                  <a:moveTo>
                    <a:pt x="1245368" y="163613"/>
                  </a:moveTo>
                  <a:cubicBezTo>
                    <a:pt x="1820619" y="-411638"/>
                    <a:pt x="3834959" y="670175"/>
                    <a:pt x="4410210" y="1245426"/>
                  </a:cubicBezTo>
                  <a:cubicBezTo>
                    <a:pt x="4985461" y="1820677"/>
                    <a:pt x="3903648" y="3835017"/>
                    <a:pt x="3328397" y="4410268"/>
                  </a:cubicBezTo>
                  <a:cubicBezTo>
                    <a:pt x="2753146" y="4985519"/>
                    <a:pt x="738806" y="3903705"/>
                    <a:pt x="163555" y="3328455"/>
                  </a:cubicBezTo>
                  <a:cubicBezTo>
                    <a:pt x="-411576" y="2753204"/>
                    <a:pt x="670238" y="738743"/>
                    <a:pt x="1245368" y="163613"/>
                  </a:cubicBezTo>
                  <a:close/>
                </a:path>
              </a:pathLst>
            </a:custGeom>
            <a:noFill/>
            <a:ln w="12025" cap="flat">
              <a:gradFill>
                <a:gsLst>
                  <a:gs pos="0">
                    <a:schemeClr val="accent6">
                      <a:lumMod val="60000"/>
                      <a:lumOff val="40000"/>
                      <a:alpha val="0"/>
                    </a:schemeClr>
                  </a:gs>
                  <a:gs pos="50000">
                    <a:srgbClr val="3981FD"/>
                  </a:gs>
                  <a:gs pos="100000">
                    <a:schemeClr val="accent6">
                      <a:lumMod val="60000"/>
                      <a:lumOff val="40000"/>
                      <a:alpha val="0"/>
                    </a:schemeClr>
                  </a:gs>
                </a:gsLst>
                <a:lin ang="5400000" scaled="1"/>
              </a:gradFill>
              <a:prstDash val="solid"/>
              <a:miter/>
            </a:ln>
          </p:spPr>
          <p:txBody>
            <a:bodyPr rtlCol="0" anchor="ctr"/>
            <a:lstStyle/>
            <a:p>
              <a:endParaRPr lang="en-US"/>
            </a:p>
          </p:txBody>
        </p:sp>
        <p:sp>
          <p:nvSpPr>
            <p:cNvPr id="65" name="Freeform: Shape 23">
              <a:extLst>
                <a:ext uri="{FF2B5EF4-FFF2-40B4-BE49-F238E27FC236}">
                  <a16:creationId xmlns:a16="http://schemas.microsoft.com/office/drawing/2014/main" id="{E1690434-0E45-B84D-8524-F0C5941AB2E7}"/>
                </a:ext>
              </a:extLst>
            </p:cNvPr>
            <p:cNvSpPr/>
            <p:nvPr/>
          </p:nvSpPr>
          <p:spPr>
            <a:xfrm>
              <a:off x="3403239" y="736226"/>
              <a:ext cx="5375507" cy="5375506"/>
            </a:xfrm>
            <a:custGeom>
              <a:avLst/>
              <a:gdLst>
                <a:gd name="connsiteX0" fmla="*/ 1208194 w 4751653"/>
                <a:gd name="connsiteY0" fmla="*/ 209639 h 4751653"/>
                <a:gd name="connsiteX1" fmla="*/ 4550110 w 4751653"/>
                <a:gd name="connsiteY1" fmla="*/ 1208208 h 4751653"/>
                <a:gd name="connsiteX2" fmla="*/ 3551541 w 4751653"/>
                <a:gd name="connsiteY2" fmla="*/ 4550125 h 4751653"/>
                <a:gd name="connsiteX3" fmla="*/ 209625 w 4751653"/>
                <a:gd name="connsiteY3" fmla="*/ 3551555 h 4751653"/>
                <a:gd name="connsiteX4" fmla="*/ 1208194 w 4751653"/>
                <a:gd name="connsiteY4" fmla="*/ 209639 h 4751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51653" h="4751653">
                  <a:moveTo>
                    <a:pt x="1208194" y="209639"/>
                  </a:moveTo>
                  <a:cubicBezTo>
                    <a:pt x="1855260" y="-437428"/>
                    <a:pt x="3903043" y="561021"/>
                    <a:pt x="4550110" y="1208208"/>
                  </a:cubicBezTo>
                  <a:cubicBezTo>
                    <a:pt x="5197177" y="1855275"/>
                    <a:pt x="4198728" y="3903057"/>
                    <a:pt x="3551541" y="4550125"/>
                  </a:cubicBezTo>
                  <a:cubicBezTo>
                    <a:pt x="2904474" y="5197191"/>
                    <a:pt x="856691" y="4198743"/>
                    <a:pt x="209625" y="3551555"/>
                  </a:cubicBezTo>
                  <a:cubicBezTo>
                    <a:pt x="-437442" y="2904488"/>
                    <a:pt x="561127" y="856826"/>
                    <a:pt x="1208194" y="209639"/>
                  </a:cubicBezTo>
                  <a:close/>
                </a:path>
              </a:pathLst>
            </a:custGeom>
            <a:noFill/>
            <a:ln w="12025" cap="flat">
              <a:gradFill>
                <a:gsLst>
                  <a:gs pos="0">
                    <a:schemeClr val="accent6">
                      <a:lumMod val="60000"/>
                      <a:lumOff val="40000"/>
                      <a:alpha val="0"/>
                    </a:schemeClr>
                  </a:gs>
                  <a:gs pos="50000">
                    <a:srgbClr val="3B90FE"/>
                  </a:gs>
                  <a:gs pos="100000">
                    <a:schemeClr val="accent6">
                      <a:lumMod val="60000"/>
                      <a:lumOff val="40000"/>
                      <a:alpha val="0"/>
                    </a:schemeClr>
                  </a:gs>
                </a:gsLst>
                <a:lin ang="5400000" scaled="1"/>
              </a:gradFill>
              <a:prstDash val="solid"/>
              <a:miter/>
            </a:ln>
          </p:spPr>
          <p:txBody>
            <a:bodyPr rtlCol="0" anchor="ctr"/>
            <a:lstStyle/>
            <a:p>
              <a:endParaRPr lang="en-US"/>
            </a:p>
          </p:txBody>
        </p:sp>
        <p:sp>
          <p:nvSpPr>
            <p:cNvPr id="66" name="Freeform: Shape 24">
              <a:extLst>
                <a:ext uri="{FF2B5EF4-FFF2-40B4-BE49-F238E27FC236}">
                  <a16:creationId xmlns:a16="http://schemas.microsoft.com/office/drawing/2014/main" id="{850D2519-432C-EC4C-B71C-698AA9E3B9C9}"/>
                </a:ext>
              </a:extLst>
            </p:cNvPr>
            <p:cNvSpPr/>
            <p:nvPr/>
          </p:nvSpPr>
          <p:spPr>
            <a:xfrm>
              <a:off x="3291378" y="624381"/>
              <a:ext cx="5606858" cy="5606856"/>
            </a:xfrm>
            <a:custGeom>
              <a:avLst/>
              <a:gdLst>
                <a:gd name="connsiteX0" fmla="*/ 1176914 w 4956155"/>
                <a:gd name="connsiteY0" fmla="*/ 261589 h 4956155"/>
                <a:gd name="connsiteX1" fmla="*/ 4696025 w 4956155"/>
                <a:gd name="connsiteY1" fmla="*/ 1176914 h 4956155"/>
                <a:gd name="connsiteX2" fmla="*/ 3780700 w 4956155"/>
                <a:gd name="connsiteY2" fmla="*/ 4696025 h 4956155"/>
                <a:gd name="connsiteX3" fmla="*/ 261589 w 4956155"/>
                <a:gd name="connsiteY3" fmla="*/ 3780700 h 4956155"/>
                <a:gd name="connsiteX4" fmla="*/ 1176914 w 4956155"/>
                <a:gd name="connsiteY4" fmla="*/ 261589 h 4956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56155" h="4956155">
                  <a:moveTo>
                    <a:pt x="1176914" y="261589"/>
                  </a:moveTo>
                  <a:cubicBezTo>
                    <a:pt x="1895917" y="-457415"/>
                    <a:pt x="3977021" y="457910"/>
                    <a:pt x="4696025" y="1176914"/>
                  </a:cubicBezTo>
                  <a:cubicBezTo>
                    <a:pt x="5415028" y="1895917"/>
                    <a:pt x="4499703" y="3977021"/>
                    <a:pt x="3780700" y="4696025"/>
                  </a:cubicBezTo>
                  <a:cubicBezTo>
                    <a:pt x="3061696" y="5415028"/>
                    <a:pt x="980592" y="4499703"/>
                    <a:pt x="261589" y="3780700"/>
                  </a:cubicBezTo>
                  <a:cubicBezTo>
                    <a:pt x="-457415" y="3061696"/>
                    <a:pt x="457910" y="980592"/>
                    <a:pt x="1176914" y="261589"/>
                  </a:cubicBezTo>
                  <a:close/>
                </a:path>
              </a:pathLst>
            </a:custGeom>
            <a:noFill/>
            <a:ln w="12025" cap="flat">
              <a:gradFill>
                <a:gsLst>
                  <a:gs pos="0">
                    <a:schemeClr val="accent6">
                      <a:lumMod val="60000"/>
                      <a:lumOff val="40000"/>
                      <a:alpha val="0"/>
                    </a:schemeClr>
                  </a:gs>
                  <a:gs pos="50000">
                    <a:srgbClr val="3D9CFE"/>
                  </a:gs>
                  <a:gs pos="100000">
                    <a:schemeClr val="accent6">
                      <a:lumMod val="60000"/>
                      <a:lumOff val="40000"/>
                      <a:alpha val="0"/>
                    </a:schemeClr>
                  </a:gs>
                </a:gsLst>
                <a:lin ang="5400000" scaled="1"/>
              </a:gradFill>
              <a:prstDash val="solid"/>
              <a:miter/>
            </a:ln>
          </p:spPr>
          <p:txBody>
            <a:bodyPr rtlCol="0" anchor="ctr"/>
            <a:lstStyle/>
            <a:p>
              <a:endParaRPr lang="en-US"/>
            </a:p>
          </p:txBody>
        </p:sp>
        <p:sp>
          <p:nvSpPr>
            <p:cNvPr id="67" name="Freeform: Shape 25">
              <a:extLst>
                <a:ext uri="{FF2B5EF4-FFF2-40B4-BE49-F238E27FC236}">
                  <a16:creationId xmlns:a16="http://schemas.microsoft.com/office/drawing/2014/main" id="{B0C0D2D2-8E41-4A47-B7CA-344CF89E3E8D}"/>
                </a:ext>
              </a:extLst>
            </p:cNvPr>
            <p:cNvSpPr/>
            <p:nvPr/>
          </p:nvSpPr>
          <p:spPr>
            <a:xfrm>
              <a:off x="3172916" y="505918"/>
              <a:ext cx="5838209" cy="5838208"/>
            </a:xfrm>
            <a:custGeom>
              <a:avLst/>
              <a:gdLst>
                <a:gd name="connsiteX0" fmla="*/ 1151348 w 5160656"/>
                <a:gd name="connsiteY0" fmla="*/ 319268 h 5160656"/>
                <a:gd name="connsiteX1" fmla="*/ 4847654 w 5160656"/>
                <a:gd name="connsiteY1" fmla="*/ 1151348 h 5160656"/>
                <a:gd name="connsiteX2" fmla="*/ 4015573 w 5160656"/>
                <a:gd name="connsiteY2" fmla="*/ 4847654 h 5160656"/>
                <a:gd name="connsiteX3" fmla="*/ 319268 w 5160656"/>
                <a:gd name="connsiteY3" fmla="*/ 4015573 h 5160656"/>
                <a:gd name="connsiteX4" fmla="*/ 1151348 w 5160656"/>
                <a:gd name="connsiteY4" fmla="*/ 319268 h 51606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60656" h="5160656">
                  <a:moveTo>
                    <a:pt x="1151348" y="319268"/>
                  </a:moveTo>
                  <a:cubicBezTo>
                    <a:pt x="1942288" y="-471672"/>
                    <a:pt x="4056714" y="360529"/>
                    <a:pt x="4847654" y="1151348"/>
                  </a:cubicBezTo>
                  <a:cubicBezTo>
                    <a:pt x="5638594" y="1942288"/>
                    <a:pt x="4806393" y="4056714"/>
                    <a:pt x="4015573" y="4847654"/>
                  </a:cubicBezTo>
                  <a:cubicBezTo>
                    <a:pt x="3224633" y="5638594"/>
                    <a:pt x="1110207" y="4806393"/>
                    <a:pt x="319268" y="4015573"/>
                  </a:cubicBezTo>
                  <a:cubicBezTo>
                    <a:pt x="-471672" y="3224633"/>
                    <a:pt x="360529" y="1110207"/>
                    <a:pt x="1151348" y="319268"/>
                  </a:cubicBezTo>
                  <a:close/>
                </a:path>
              </a:pathLst>
            </a:custGeom>
            <a:noFill/>
            <a:ln w="12025" cap="flat">
              <a:gradFill>
                <a:gsLst>
                  <a:gs pos="0">
                    <a:schemeClr val="accent6">
                      <a:lumMod val="60000"/>
                      <a:lumOff val="40000"/>
                      <a:alpha val="0"/>
                    </a:schemeClr>
                  </a:gs>
                  <a:gs pos="50000">
                    <a:srgbClr val="3FAAFF"/>
                  </a:gs>
                  <a:gs pos="100000">
                    <a:schemeClr val="accent6">
                      <a:lumMod val="60000"/>
                      <a:lumOff val="40000"/>
                      <a:alpha val="0"/>
                    </a:schemeClr>
                  </a:gs>
                </a:gsLst>
                <a:lin ang="5400000" scaled="1"/>
              </a:gradFill>
              <a:prstDash val="solid"/>
              <a:miter/>
            </a:ln>
          </p:spPr>
          <p:txBody>
            <a:bodyPr rtlCol="0" anchor="ctr"/>
            <a:lstStyle/>
            <a:p>
              <a:endParaRPr lang="en-US"/>
            </a:p>
          </p:txBody>
        </p:sp>
        <p:sp>
          <p:nvSpPr>
            <p:cNvPr id="68" name="Freeform: Shape 26">
              <a:extLst>
                <a:ext uri="{FF2B5EF4-FFF2-40B4-BE49-F238E27FC236}">
                  <a16:creationId xmlns:a16="http://schemas.microsoft.com/office/drawing/2014/main" id="{2121F344-F866-5B40-B127-7A78B3A7F52A}"/>
                </a:ext>
              </a:extLst>
            </p:cNvPr>
            <p:cNvSpPr/>
            <p:nvPr/>
          </p:nvSpPr>
          <p:spPr>
            <a:xfrm>
              <a:off x="3048321" y="381372"/>
              <a:ext cx="6083169" cy="6083167"/>
            </a:xfrm>
            <a:custGeom>
              <a:avLst/>
              <a:gdLst>
                <a:gd name="connsiteX0" fmla="*/ 1131324 w 5377187"/>
                <a:gd name="connsiteY0" fmla="*/ 382444 h 5377187"/>
                <a:gd name="connsiteX1" fmla="*/ 5004824 w 5377187"/>
                <a:gd name="connsiteY1" fmla="*/ 1131401 h 5377187"/>
                <a:gd name="connsiteX2" fmla="*/ 4255867 w 5377187"/>
                <a:gd name="connsiteY2" fmla="*/ 5004901 h 5377187"/>
                <a:gd name="connsiteX3" fmla="*/ 382367 w 5377187"/>
                <a:gd name="connsiteY3" fmla="*/ 4255945 h 5377187"/>
                <a:gd name="connsiteX4" fmla="*/ 1131324 w 5377187"/>
                <a:gd name="connsiteY4" fmla="*/ 382444 h 5377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187" h="5377187">
                  <a:moveTo>
                    <a:pt x="1131324" y="382444"/>
                  </a:moveTo>
                  <a:cubicBezTo>
                    <a:pt x="1994200" y="-480432"/>
                    <a:pt x="4141948" y="268525"/>
                    <a:pt x="5004824" y="1131401"/>
                  </a:cubicBezTo>
                  <a:cubicBezTo>
                    <a:pt x="5867700" y="1994278"/>
                    <a:pt x="5118743" y="4142025"/>
                    <a:pt x="4255867" y="5004901"/>
                  </a:cubicBezTo>
                  <a:cubicBezTo>
                    <a:pt x="3392991" y="5867778"/>
                    <a:pt x="1245243" y="5118821"/>
                    <a:pt x="382367" y="4255945"/>
                  </a:cubicBezTo>
                  <a:cubicBezTo>
                    <a:pt x="-480389" y="3393068"/>
                    <a:pt x="268568" y="1245200"/>
                    <a:pt x="1131324" y="382444"/>
                  </a:cubicBezTo>
                  <a:close/>
                </a:path>
              </a:pathLst>
            </a:custGeom>
            <a:noFill/>
            <a:ln w="12025" cap="flat">
              <a:gradFill>
                <a:gsLst>
                  <a:gs pos="0">
                    <a:schemeClr val="accent6">
                      <a:lumMod val="60000"/>
                      <a:lumOff val="40000"/>
                      <a:alpha val="0"/>
                    </a:schemeClr>
                  </a:gs>
                  <a:gs pos="50000">
                    <a:srgbClr val="40B3FE"/>
                  </a:gs>
                  <a:gs pos="100000">
                    <a:schemeClr val="accent6">
                      <a:lumMod val="60000"/>
                      <a:lumOff val="40000"/>
                      <a:alpha val="0"/>
                    </a:schemeClr>
                  </a:gs>
                </a:gsLst>
                <a:lin ang="5400000" scaled="1"/>
              </a:gradFill>
              <a:prstDash val="solid"/>
              <a:miter/>
            </a:ln>
          </p:spPr>
          <p:txBody>
            <a:bodyPr rtlCol="0" anchor="ctr"/>
            <a:lstStyle/>
            <a:p>
              <a:endParaRPr lang="en-US"/>
            </a:p>
          </p:txBody>
        </p:sp>
        <p:sp>
          <p:nvSpPr>
            <p:cNvPr id="69" name="Freeform: Shape 27">
              <a:extLst>
                <a:ext uri="{FF2B5EF4-FFF2-40B4-BE49-F238E27FC236}">
                  <a16:creationId xmlns:a16="http://schemas.microsoft.com/office/drawing/2014/main" id="{067DE470-2C32-0B47-843C-2D1357B4E0EC}"/>
                </a:ext>
              </a:extLst>
            </p:cNvPr>
            <p:cNvSpPr/>
            <p:nvPr/>
          </p:nvSpPr>
          <p:spPr>
            <a:xfrm>
              <a:off x="2917946" y="250949"/>
              <a:ext cx="6341737" cy="6341735"/>
            </a:xfrm>
            <a:custGeom>
              <a:avLst/>
              <a:gdLst>
                <a:gd name="connsiteX0" fmla="*/ 1116409 w 5605748"/>
                <a:gd name="connsiteY0" fmla="*/ 450696 h 5605748"/>
                <a:gd name="connsiteX1" fmla="*/ 5166983 w 5605748"/>
                <a:gd name="connsiteY1" fmla="*/ 1116409 h 5605748"/>
                <a:gd name="connsiteX2" fmla="*/ 4501271 w 5605748"/>
                <a:gd name="connsiteY2" fmla="*/ 5166983 h 5605748"/>
                <a:gd name="connsiteX3" fmla="*/ 450696 w 5605748"/>
                <a:gd name="connsiteY3" fmla="*/ 4501271 h 5605748"/>
                <a:gd name="connsiteX4" fmla="*/ 1116409 w 5605748"/>
                <a:gd name="connsiteY4" fmla="*/ 450696 h 5605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05748" h="5605748">
                  <a:moveTo>
                    <a:pt x="1116409" y="450696"/>
                  </a:moveTo>
                  <a:cubicBezTo>
                    <a:pt x="2051102" y="-483996"/>
                    <a:pt x="4232291" y="181716"/>
                    <a:pt x="5166983" y="1116409"/>
                  </a:cubicBezTo>
                  <a:cubicBezTo>
                    <a:pt x="6101676" y="2051102"/>
                    <a:pt x="5435963" y="4232291"/>
                    <a:pt x="4501271" y="5166983"/>
                  </a:cubicBezTo>
                  <a:cubicBezTo>
                    <a:pt x="3566578" y="6101676"/>
                    <a:pt x="1385389" y="5435963"/>
                    <a:pt x="450696" y="4501271"/>
                  </a:cubicBezTo>
                  <a:cubicBezTo>
                    <a:pt x="-483996" y="3566578"/>
                    <a:pt x="181716" y="1385389"/>
                    <a:pt x="1116409" y="450696"/>
                  </a:cubicBezTo>
                  <a:close/>
                </a:path>
              </a:pathLst>
            </a:custGeom>
            <a:noFill/>
            <a:ln w="12025" cap="flat">
              <a:gradFill>
                <a:gsLst>
                  <a:gs pos="0">
                    <a:schemeClr val="accent6">
                      <a:lumMod val="60000"/>
                      <a:lumOff val="40000"/>
                      <a:alpha val="0"/>
                    </a:schemeClr>
                  </a:gs>
                  <a:gs pos="50000">
                    <a:srgbClr val="40B7FD"/>
                  </a:gs>
                  <a:gs pos="100000">
                    <a:schemeClr val="accent6">
                      <a:lumMod val="60000"/>
                      <a:lumOff val="40000"/>
                      <a:alpha val="0"/>
                    </a:schemeClr>
                  </a:gs>
                </a:gsLst>
                <a:lin ang="5400000" scaled="1"/>
              </a:gradFill>
              <a:prstDash val="solid"/>
              <a:miter/>
            </a:ln>
          </p:spPr>
          <p:txBody>
            <a:bodyPr rtlCol="0" anchor="ctr"/>
            <a:lstStyle/>
            <a:p>
              <a:endParaRPr lang="en-US"/>
            </a:p>
          </p:txBody>
        </p:sp>
        <p:sp>
          <p:nvSpPr>
            <p:cNvPr id="70" name="Freeform: Shape 28">
              <a:extLst>
                <a:ext uri="{FF2B5EF4-FFF2-40B4-BE49-F238E27FC236}">
                  <a16:creationId xmlns:a16="http://schemas.microsoft.com/office/drawing/2014/main" id="{C0B5D614-6D0C-9E45-932E-1042465E53C6}"/>
                </a:ext>
              </a:extLst>
            </p:cNvPr>
            <p:cNvSpPr/>
            <p:nvPr/>
          </p:nvSpPr>
          <p:spPr>
            <a:xfrm>
              <a:off x="2782186" y="115188"/>
              <a:ext cx="6613916" cy="6613914"/>
            </a:xfrm>
            <a:custGeom>
              <a:avLst/>
              <a:gdLst>
                <a:gd name="connsiteX0" fmla="*/ 1106254 w 5846338"/>
                <a:gd name="connsiteY0" fmla="*/ 523786 h 5846338"/>
                <a:gd name="connsiteX1" fmla="*/ 5334023 w 5846338"/>
                <a:gd name="connsiteY1" fmla="*/ 1106254 h 5846338"/>
                <a:gd name="connsiteX2" fmla="*/ 4751555 w 5846338"/>
                <a:gd name="connsiteY2" fmla="*/ 5334023 h 5846338"/>
                <a:gd name="connsiteX3" fmla="*/ 523786 w 5846338"/>
                <a:gd name="connsiteY3" fmla="*/ 4751555 h 5846338"/>
                <a:gd name="connsiteX4" fmla="*/ 1106254 w 5846338"/>
                <a:gd name="connsiteY4" fmla="*/ 523786 h 58463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46338" h="5846338">
                  <a:moveTo>
                    <a:pt x="1106254" y="523786"/>
                  </a:moveTo>
                  <a:cubicBezTo>
                    <a:pt x="2112883" y="-482843"/>
                    <a:pt x="4327395" y="99625"/>
                    <a:pt x="5334023" y="1106254"/>
                  </a:cubicBezTo>
                  <a:cubicBezTo>
                    <a:pt x="6340652" y="2112883"/>
                    <a:pt x="5758183" y="4327395"/>
                    <a:pt x="4751555" y="5334023"/>
                  </a:cubicBezTo>
                  <a:cubicBezTo>
                    <a:pt x="3744926" y="6340652"/>
                    <a:pt x="1530415" y="5758183"/>
                    <a:pt x="523786" y="4751555"/>
                  </a:cubicBezTo>
                  <a:cubicBezTo>
                    <a:pt x="-482843" y="3744926"/>
                    <a:pt x="99625" y="1530415"/>
                    <a:pt x="1106254" y="523786"/>
                  </a:cubicBezTo>
                  <a:close/>
                </a:path>
              </a:pathLst>
            </a:custGeom>
            <a:noFill/>
            <a:ln w="12025" cap="flat">
              <a:gradFill>
                <a:gsLst>
                  <a:gs pos="0">
                    <a:schemeClr val="accent6">
                      <a:lumMod val="60000"/>
                      <a:lumOff val="40000"/>
                      <a:alpha val="0"/>
                    </a:schemeClr>
                  </a:gs>
                  <a:gs pos="50000">
                    <a:srgbClr val="3FBBFB"/>
                  </a:gs>
                  <a:gs pos="100000">
                    <a:schemeClr val="accent6">
                      <a:lumMod val="60000"/>
                      <a:lumOff val="40000"/>
                      <a:alpha val="0"/>
                    </a:schemeClr>
                  </a:gs>
                </a:gsLst>
                <a:lin ang="5400000" scaled="1"/>
              </a:gradFill>
              <a:prstDash val="solid"/>
              <a:miter/>
            </a:ln>
          </p:spPr>
          <p:txBody>
            <a:bodyPr rtlCol="0" anchor="ctr"/>
            <a:lstStyle/>
            <a:p>
              <a:endParaRPr lang="en-US"/>
            </a:p>
          </p:txBody>
        </p:sp>
        <p:sp>
          <p:nvSpPr>
            <p:cNvPr id="71" name="Freeform: Shape 29">
              <a:extLst>
                <a:ext uri="{FF2B5EF4-FFF2-40B4-BE49-F238E27FC236}">
                  <a16:creationId xmlns:a16="http://schemas.microsoft.com/office/drawing/2014/main" id="{D415ECE6-D506-5A4C-9E5A-16389D70FC0D}"/>
                </a:ext>
              </a:extLst>
            </p:cNvPr>
            <p:cNvSpPr/>
            <p:nvPr/>
          </p:nvSpPr>
          <p:spPr>
            <a:xfrm>
              <a:off x="2641432" y="-25566"/>
              <a:ext cx="6899701" cy="6899700"/>
            </a:xfrm>
            <a:custGeom>
              <a:avLst/>
              <a:gdLst>
                <a:gd name="connsiteX0" fmla="*/ 1100394 w 6098958"/>
                <a:gd name="connsiteY0" fmla="*/ 601170 h 6098958"/>
                <a:gd name="connsiteX1" fmla="*/ 5505358 w 6098958"/>
                <a:gd name="connsiteY1" fmla="*/ 1100394 h 6098958"/>
                <a:gd name="connsiteX2" fmla="*/ 5006133 w 6098958"/>
                <a:gd name="connsiteY2" fmla="*/ 5505358 h 6098958"/>
                <a:gd name="connsiteX3" fmla="*/ 601170 w 6098958"/>
                <a:gd name="connsiteY3" fmla="*/ 5006133 h 6098958"/>
                <a:gd name="connsiteX4" fmla="*/ 1100394 w 6098958"/>
                <a:gd name="connsiteY4" fmla="*/ 601170 h 6098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8958" h="6098958">
                  <a:moveTo>
                    <a:pt x="1100394" y="601170"/>
                  </a:moveTo>
                  <a:cubicBezTo>
                    <a:pt x="2178959" y="-477396"/>
                    <a:pt x="4426792" y="21949"/>
                    <a:pt x="5505358" y="1100394"/>
                  </a:cubicBezTo>
                  <a:cubicBezTo>
                    <a:pt x="6583922" y="2178959"/>
                    <a:pt x="6084578" y="4426792"/>
                    <a:pt x="5006133" y="5505358"/>
                  </a:cubicBezTo>
                  <a:cubicBezTo>
                    <a:pt x="3927568" y="6583922"/>
                    <a:pt x="1679735" y="6084578"/>
                    <a:pt x="601170" y="5006133"/>
                  </a:cubicBezTo>
                  <a:cubicBezTo>
                    <a:pt x="-477396" y="3927568"/>
                    <a:pt x="21949" y="1679735"/>
                    <a:pt x="1100394" y="601170"/>
                  </a:cubicBezTo>
                  <a:close/>
                </a:path>
              </a:pathLst>
            </a:custGeom>
            <a:noFill/>
            <a:ln w="12025" cap="flat">
              <a:gradFill>
                <a:gsLst>
                  <a:gs pos="0">
                    <a:schemeClr val="accent6">
                      <a:lumMod val="60000"/>
                      <a:lumOff val="40000"/>
                      <a:alpha val="0"/>
                    </a:schemeClr>
                  </a:gs>
                  <a:gs pos="50000">
                    <a:srgbClr val="3FC1F9"/>
                  </a:gs>
                  <a:gs pos="100000">
                    <a:schemeClr val="accent6">
                      <a:lumMod val="60000"/>
                      <a:lumOff val="40000"/>
                      <a:alpha val="0"/>
                    </a:schemeClr>
                  </a:gs>
                </a:gsLst>
                <a:lin ang="5400000" scaled="1"/>
              </a:gradFill>
              <a:prstDash val="solid"/>
              <a:miter/>
            </a:ln>
          </p:spPr>
          <p:txBody>
            <a:bodyPr rtlCol="0" anchor="ctr"/>
            <a:lstStyle/>
            <a:p>
              <a:endParaRPr lang="en-US"/>
            </a:p>
          </p:txBody>
        </p:sp>
        <p:sp>
          <p:nvSpPr>
            <p:cNvPr id="72" name="Freeform: Shape 30">
              <a:extLst>
                <a:ext uri="{FF2B5EF4-FFF2-40B4-BE49-F238E27FC236}">
                  <a16:creationId xmlns:a16="http://schemas.microsoft.com/office/drawing/2014/main" id="{1BB8B935-DFB1-904E-9577-285E717C7B47}"/>
                </a:ext>
              </a:extLst>
            </p:cNvPr>
            <p:cNvSpPr/>
            <p:nvPr/>
          </p:nvSpPr>
          <p:spPr>
            <a:xfrm>
              <a:off x="2496360" y="-170541"/>
              <a:ext cx="7185488" cy="7185487"/>
            </a:xfrm>
            <a:custGeom>
              <a:avLst/>
              <a:gdLst>
                <a:gd name="connsiteX0" fmla="*/ 1098469 w 6351577"/>
                <a:gd name="connsiteY0" fmla="*/ 682405 h 6351577"/>
                <a:gd name="connsiteX1" fmla="*/ 5680627 w 6351577"/>
                <a:gd name="connsiteY1" fmla="*/ 1098505 h 6351577"/>
                <a:gd name="connsiteX2" fmla="*/ 5264527 w 6351577"/>
                <a:gd name="connsiteY2" fmla="*/ 5680663 h 6351577"/>
                <a:gd name="connsiteX3" fmla="*/ 682369 w 6351577"/>
                <a:gd name="connsiteY3" fmla="*/ 5264563 h 6351577"/>
                <a:gd name="connsiteX4" fmla="*/ 1098469 w 6351577"/>
                <a:gd name="connsiteY4" fmla="*/ 682405 h 6351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51577" h="6351577">
                  <a:moveTo>
                    <a:pt x="1098469" y="682405"/>
                  </a:moveTo>
                  <a:cubicBezTo>
                    <a:pt x="2248851" y="-467977"/>
                    <a:pt x="4530126" y="-51996"/>
                    <a:pt x="5680627" y="1098505"/>
                  </a:cubicBezTo>
                  <a:cubicBezTo>
                    <a:pt x="6831009" y="2248887"/>
                    <a:pt x="6415029" y="4530162"/>
                    <a:pt x="5264527" y="5680663"/>
                  </a:cubicBezTo>
                  <a:cubicBezTo>
                    <a:pt x="4114146" y="6831045"/>
                    <a:pt x="1832870" y="6415064"/>
                    <a:pt x="682369" y="5264563"/>
                  </a:cubicBezTo>
                  <a:cubicBezTo>
                    <a:pt x="-468013" y="4114061"/>
                    <a:pt x="-51912" y="1832786"/>
                    <a:pt x="1098469" y="682405"/>
                  </a:cubicBezTo>
                  <a:close/>
                </a:path>
              </a:pathLst>
            </a:custGeom>
            <a:noFill/>
            <a:ln w="12025" cap="flat">
              <a:gradFill>
                <a:gsLst>
                  <a:gs pos="0">
                    <a:schemeClr val="accent6">
                      <a:lumMod val="60000"/>
                      <a:lumOff val="40000"/>
                      <a:alpha val="0"/>
                    </a:schemeClr>
                  </a:gs>
                  <a:gs pos="50000">
                    <a:srgbClr val="3FC4F8"/>
                  </a:gs>
                  <a:gs pos="100000">
                    <a:schemeClr val="accent6">
                      <a:lumMod val="60000"/>
                      <a:lumOff val="40000"/>
                      <a:alpha val="0"/>
                    </a:schemeClr>
                  </a:gs>
                </a:gsLst>
                <a:lin ang="5400000" scaled="1"/>
              </a:gradFill>
              <a:prstDash val="solid"/>
              <a:miter/>
            </a:ln>
          </p:spPr>
          <p:txBody>
            <a:bodyPr rtlCol="0" anchor="ctr"/>
            <a:lstStyle/>
            <a:p>
              <a:endParaRPr lang="en-US"/>
            </a:p>
          </p:txBody>
        </p:sp>
        <p:sp>
          <p:nvSpPr>
            <p:cNvPr id="73" name="Freeform: Shape 31">
              <a:extLst>
                <a:ext uri="{FF2B5EF4-FFF2-40B4-BE49-F238E27FC236}">
                  <a16:creationId xmlns:a16="http://schemas.microsoft.com/office/drawing/2014/main" id="{96AA94D0-A738-8243-A815-83021E43F4CF}"/>
                </a:ext>
              </a:extLst>
            </p:cNvPr>
            <p:cNvSpPr/>
            <p:nvPr/>
          </p:nvSpPr>
          <p:spPr>
            <a:xfrm>
              <a:off x="2347429" y="-319568"/>
              <a:ext cx="7484884" cy="7484882"/>
            </a:xfrm>
            <a:custGeom>
              <a:avLst/>
              <a:gdLst>
                <a:gd name="connsiteX0" fmla="*/ 1099957 w 6616226"/>
                <a:gd name="connsiteY0" fmla="*/ 767101 h 6616226"/>
                <a:gd name="connsiteX1" fmla="*/ 5859190 w 6616226"/>
                <a:gd name="connsiteY1" fmla="*/ 1099957 h 6616226"/>
                <a:gd name="connsiteX2" fmla="*/ 5526334 w 6616226"/>
                <a:gd name="connsiteY2" fmla="*/ 5859190 h 6616226"/>
                <a:gd name="connsiteX3" fmla="*/ 767101 w 6616226"/>
                <a:gd name="connsiteY3" fmla="*/ 5526334 h 6616226"/>
                <a:gd name="connsiteX4" fmla="*/ 1099957 w 6616226"/>
                <a:gd name="connsiteY4" fmla="*/ 767101 h 66162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16226" h="6616226">
                  <a:moveTo>
                    <a:pt x="1099957" y="767101"/>
                  </a:moveTo>
                  <a:cubicBezTo>
                    <a:pt x="2322275" y="-455217"/>
                    <a:pt x="4636872" y="-122360"/>
                    <a:pt x="5859190" y="1099957"/>
                  </a:cubicBezTo>
                  <a:cubicBezTo>
                    <a:pt x="7081508" y="2322275"/>
                    <a:pt x="6748652" y="4636872"/>
                    <a:pt x="5526334" y="5859190"/>
                  </a:cubicBezTo>
                  <a:cubicBezTo>
                    <a:pt x="4304016" y="7081508"/>
                    <a:pt x="1989419" y="6748652"/>
                    <a:pt x="767101" y="5526334"/>
                  </a:cubicBezTo>
                  <a:cubicBezTo>
                    <a:pt x="-455217" y="4304016"/>
                    <a:pt x="-122360" y="1989419"/>
                    <a:pt x="1099957" y="767101"/>
                  </a:cubicBezTo>
                  <a:close/>
                </a:path>
              </a:pathLst>
            </a:custGeom>
            <a:noFill/>
            <a:ln w="12025" cap="flat">
              <a:gradFill>
                <a:gsLst>
                  <a:gs pos="0">
                    <a:schemeClr val="accent6">
                      <a:lumMod val="60000"/>
                      <a:lumOff val="40000"/>
                      <a:alpha val="0"/>
                    </a:schemeClr>
                  </a:gs>
                  <a:gs pos="50000">
                    <a:srgbClr val="3FC9F6"/>
                  </a:gs>
                  <a:gs pos="100000">
                    <a:schemeClr val="accent6">
                      <a:lumMod val="60000"/>
                      <a:lumOff val="40000"/>
                      <a:alpha val="0"/>
                    </a:schemeClr>
                  </a:gs>
                </a:gsLst>
                <a:lin ang="5400000" scaled="1"/>
              </a:gradFill>
              <a:prstDash val="solid"/>
              <a:miter/>
            </a:ln>
          </p:spPr>
          <p:txBody>
            <a:bodyPr rtlCol="0" anchor="ctr"/>
            <a:lstStyle/>
            <a:p>
              <a:endParaRPr lang="en-US"/>
            </a:p>
          </p:txBody>
        </p:sp>
        <p:sp>
          <p:nvSpPr>
            <p:cNvPr id="74" name="Freeform: Shape 32">
              <a:extLst>
                <a:ext uri="{FF2B5EF4-FFF2-40B4-BE49-F238E27FC236}">
                  <a16:creationId xmlns:a16="http://schemas.microsoft.com/office/drawing/2014/main" id="{C117B319-666E-E040-A947-A035B15C0455}"/>
                </a:ext>
              </a:extLst>
            </p:cNvPr>
            <p:cNvSpPr/>
            <p:nvPr/>
          </p:nvSpPr>
          <p:spPr>
            <a:xfrm>
              <a:off x="2195078" y="-471942"/>
              <a:ext cx="7797887" cy="7797885"/>
            </a:xfrm>
            <a:custGeom>
              <a:avLst/>
              <a:gdLst>
                <a:gd name="connsiteX0" fmla="*/ 1104468 w 6892905"/>
                <a:gd name="connsiteY0" fmla="*/ 854755 h 6892905"/>
                <a:gd name="connsiteX1" fmla="*/ 6040895 w 6892905"/>
                <a:gd name="connsiteY1" fmla="*/ 1104488 h 6892905"/>
                <a:gd name="connsiteX2" fmla="*/ 5791283 w 6892905"/>
                <a:gd name="connsiteY2" fmla="*/ 6040915 h 6892905"/>
                <a:gd name="connsiteX3" fmla="*/ 854856 w 6892905"/>
                <a:gd name="connsiteY3" fmla="*/ 5791302 h 6892905"/>
                <a:gd name="connsiteX4" fmla="*/ 1104468 w 6892905"/>
                <a:gd name="connsiteY4" fmla="*/ 854755 h 68929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2905" h="6892905">
                  <a:moveTo>
                    <a:pt x="1104468" y="854755"/>
                  </a:moveTo>
                  <a:cubicBezTo>
                    <a:pt x="2398722" y="-439379"/>
                    <a:pt x="4746641" y="-189767"/>
                    <a:pt x="6040895" y="1104488"/>
                  </a:cubicBezTo>
                  <a:cubicBezTo>
                    <a:pt x="7335149" y="2398742"/>
                    <a:pt x="7085537" y="4746661"/>
                    <a:pt x="5791283" y="6040915"/>
                  </a:cubicBezTo>
                  <a:cubicBezTo>
                    <a:pt x="4497029" y="7335169"/>
                    <a:pt x="2149110" y="7085557"/>
                    <a:pt x="854856" y="5791302"/>
                  </a:cubicBezTo>
                  <a:cubicBezTo>
                    <a:pt x="-439398" y="4497049"/>
                    <a:pt x="-189786" y="2149010"/>
                    <a:pt x="1104468" y="854755"/>
                  </a:cubicBezTo>
                  <a:close/>
                </a:path>
              </a:pathLst>
            </a:custGeom>
            <a:noFill/>
            <a:ln w="12025" cap="flat">
              <a:gradFill>
                <a:gsLst>
                  <a:gs pos="0">
                    <a:schemeClr val="accent6">
                      <a:lumMod val="60000"/>
                      <a:lumOff val="40000"/>
                      <a:alpha val="0"/>
                    </a:schemeClr>
                  </a:gs>
                  <a:gs pos="50000">
                    <a:srgbClr val="3FCEF5"/>
                  </a:gs>
                  <a:gs pos="100000">
                    <a:schemeClr val="accent6">
                      <a:lumMod val="60000"/>
                      <a:lumOff val="40000"/>
                      <a:alpha val="0"/>
                    </a:schemeClr>
                  </a:gs>
                </a:gsLst>
                <a:lin ang="5400000" scaled="1"/>
              </a:gradFill>
              <a:prstDash val="solid"/>
              <a:miter/>
            </a:ln>
          </p:spPr>
          <p:txBody>
            <a:bodyPr rtlCol="0" anchor="ctr"/>
            <a:lstStyle/>
            <a:p>
              <a:endParaRPr lang="en-US"/>
            </a:p>
          </p:txBody>
        </p:sp>
        <p:sp>
          <p:nvSpPr>
            <p:cNvPr id="75" name="Freeform: Shape 33">
              <a:extLst>
                <a:ext uri="{FF2B5EF4-FFF2-40B4-BE49-F238E27FC236}">
                  <a16:creationId xmlns:a16="http://schemas.microsoft.com/office/drawing/2014/main" id="{A04E6D43-C10B-3E4B-9CE7-7E141909BB4E}"/>
                </a:ext>
              </a:extLst>
            </p:cNvPr>
            <p:cNvSpPr/>
            <p:nvPr/>
          </p:nvSpPr>
          <p:spPr>
            <a:xfrm>
              <a:off x="2039635" y="-627342"/>
              <a:ext cx="8110892" cy="8110890"/>
            </a:xfrm>
            <a:custGeom>
              <a:avLst/>
              <a:gdLst>
                <a:gd name="connsiteX0" fmla="*/ 1111592 w 7169583"/>
                <a:gd name="connsiteY0" fmla="*/ 945206 h 7169583"/>
                <a:gd name="connsiteX1" fmla="*/ 6225214 w 7169583"/>
                <a:gd name="connsiteY1" fmla="*/ 1111574 h 7169583"/>
                <a:gd name="connsiteX2" fmla="*/ 6058726 w 7169583"/>
                <a:gd name="connsiteY2" fmla="*/ 6225196 h 7169583"/>
                <a:gd name="connsiteX3" fmla="*/ 945104 w 7169583"/>
                <a:gd name="connsiteY3" fmla="*/ 6058708 h 7169583"/>
                <a:gd name="connsiteX4" fmla="*/ 1111592 w 7169583"/>
                <a:gd name="connsiteY4" fmla="*/ 945206 h 71695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69583" h="7169583">
                  <a:moveTo>
                    <a:pt x="1111592" y="945206"/>
                  </a:moveTo>
                  <a:cubicBezTo>
                    <a:pt x="2477783" y="-420985"/>
                    <a:pt x="4859143" y="-254496"/>
                    <a:pt x="6225214" y="1111574"/>
                  </a:cubicBezTo>
                  <a:cubicBezTo>
                    <a:pt x="7591284" y="2477645"/>
                    <a:pt x="7424916" y="4859005"/>
                    <a:pt x="6058726" y="6225196"/>
                  </a:cubicBezTo>
                  <a:cubicBezTo>
                    <a:pt x="4692655" y="7591266"/>
                    <a:pt x="2311294" y="7424898"/>
                    <a:pt x="945104" y="6058708"/>
                  </a:cubicBezTo>
                  <a:cubicBezTo>
                    <a:pt x="-420967" y="4692637"/>
                    <a:pt x="-254478" y="2311277"/>
                    <a:pt x="1111592" y="945206"/>
                  </a:cubicBezTo>
                  <a:close/>
                </a:path>
              </a:pathLst>
            </a:custGeom>
            <a:noFill/>
            <a:ln w="12025" cap="flat">
              <a:gradFill>
                <a:gsLst>
                  <a:gs pos="0">
                    <a:schemeClr val="accent6">
                      <a:lumMod val="60000"/>
                      <a:lumOff val="40000"/>
                      <a:alpha val="0"/>
                    </a:schemeClr>
                  </a:gs>
                  <a:gs pos="50000">
                    <a:srgbClr val="3ED2F3"/>
                  </a:gs>
                  <a:gs pos="100000">
                    <a:schemeClr val="accent6">
                      <a:lumMod val="60000"/>
                      <a:lumOff val="40000"/>
                      <a:alpha val="0"/>
                    </a:schemeClr>
                  </a:gs>
                </a:gsLst>
                <a:lin ang="5400000" scaled="1"/>
              </a:gradFill>
              <a:prstDash val="solid"/>
              <a:miter/>
            </a:ln>
          </p:spPr>
          <p:txBody>
            <a:bodyPr rtlCol="0" anchor="ctr"/>
            <a:lstStyle/>
            <a:p>
              <a:endParaRPr lang="en-US"/>
            </a:p>
          </p:txBody>
        </p:sp>
        <p:sp>
          <p:nvSpPr>
            <p:cNvPr id="76" name="Freeform: Shape 34">
              <a:extLst>
                <a:ext uri="{FF2B5EF4-FFF2-40B4-BE49-F238E27FC236}">
                  <a16:creationId xmlns:a16="http://schemas.microsoft.com/office/drawing/2014/main" id="{99A20CE9-AEAF-B540-8AF3-4A20F50D1036}"/>
                </a:ext>
              </a:extLst>
            </p:cNvPr>
            <p:cNvSpPr/>
            <p:nvPr/>
          </p:nvSpPr>
          <p:spPr>
            <a:xfrm>
              <a:off x="1881709" y="-785288"/>
              <a:ext cx="8423895" cy="8423893"/>
            </a:xfrm>
            <a:custGeom>
              <a:avLst/>
              <a:gdLst>
                <a:gd name="connsiteX0" fmla="*/ 1121030 w 7446262"/>
                <a:gd name="connsiteY0" fmla="*/ 1037786 h 7446262"/>
                <a:gd name="connsiteX1" fmla="*/ 6411847 w 7446262"/>
                <a:gd name="connsiteY1" fmla="*/ 1121030 h 7446262"/>
                <a:gd name="connsiteX2" fmla="*/ 6328602 w 7446262"/>
                <a:gd name="connsiteY2" fmla="*/ 6411847 h 7446262"/>
                <a:gd name="connsiteX3" fmla="*/ 1037786 w 7446262"/>
                <a:gd name="connsiteY3" fmla="*/ 6328602 h 7446262"/>
                <a:gd name="connsiteX4" fmla="*/ 1121030 w 7446262"/>
                <a:gd name="connsiteY4" fmla="*/ 1037786 h 7446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46262" h="7446262">
                  <a:moveTo>
                    <a:pt x="1121030" y="1037786"/>
                  </a:moveTo>
                  <a:cubicBezTo>
                    <a:pt x="2559037" y="-400221"/>
                    <a:pt x="4973840" y="-316977"/>
                    <a:pt x="6411847" y="1121030"/>
                  </a:cubicBezTo>
                  <a:cubicBezTo>
                    <a:pt x="7849853" y="2559037"/>
                    <a:pt x="7766609" y="4973840"/>
                    <a:pt x="6328602" y="6411847"/>
                  </a:cubicBezTo>
                  <a:cubicBezTo>
                    <a:pt x="4890596" y="7849853"/>
                    <a:pt x="2475913" y="7766609"/>
                    <a:pt x="1037786" y="6328602"/>
                  </a:cubicBezTo>
                  <a:cubicBezTo>
                    <a:pt x="-400221" y="4890596"/>
                    <a:pt x="-316977" y="2475913"/>
                    <a:pt x="1121030" y="1037786"/>
                  </a:cubicBezTo>
                  <a:close/>
                </a:path>
              </a:pathLst>
            </a:custGeom>
            <a:noFill/>
            <a:ln w="12025" cap="flat">
              <a:gradFill>
                <a:gsLst>
                  <a:gs pos="0">
                    <a:schemeClr val="accent6">
                      <a:lumMod val="60000"/>
                      <a:lumOff val="40000"/>
                      <a:alpha val="0"/>
                    </a:schemeClr>
                  </a:gs>
                  <a:gs pos="50000">
                    <a:srgbClr val="3ED7F1"/>
                  </a:gs>
                  <a:gs pos="100000">
                    <a:schemeClr val="accent6">
                      <a:lumMod val="60000"/>
                      <a:lumOff val="40000"/>
                      <a:alpha val="0"/>
                    </a:schemeClr>
                  </a:gs>
                </a:gsLst>
                <a:lin ang="5400000" scaled="1"/>
              </a:gradFill>
              <a:prstDash val="solid"/>
              <a:miter/>
            </a:ln>
          </p:spPr>
          <p:txBody>
            <a:bodyPr rtlCol="0" anchor="ctr"/>
            <a:lstStyle/>
            <a:p>
              <a:endParaRPr lang="en-US"/>
            </a:p>
          </p:txBody>
        </p:sp>
        <p:sp>
          <p:nvSpPr>
            <p:cNvPr id="77" name="Freeform: Shape 35">
              <a:extLst>
                <a:ext uri="{FF2B5EF4-FFF2-40B4-BE49-F238E27FC236}">
                  <a16:creationId xmlns:a16="http://schemas.microsoft.com/office/drawing/2014/main" id="{7262747E-0E99-884F-9738-824488224827}"/>
                </a:ext>
              </a:extLst>
            </p:cNvPr>
            <p:cNvSpPr/>
            <p:nvPr/>
          </p:nvSpPr>
          <p:spPr>
            <a:xfrm>
              <a:off x="1721551" y="-945463"/>
              <a:ext cx="8736900" cy="8736898"/>
            </a:xfrm>
            <a:custGeom>
              <a:avLst/>
              <a:gdLst>
                <a:gd name="connsiteX0" fmla="*/ 1132442 w 7722940"/>
                <a:gd name="connsiteY0" fmla="*/ 1132457 h 7722940"/>
                <a:gd name="connsiteX1" fmla="*/ 1132442 w 7722940"/>
                <a:gd name="connsiteY1" fmla="*/ 1132457 h 7722940"/>
                <a:gd name="connsiteX2" fmla="*/ 6600453 w 7722940"/>
                <a:gd name="connsiteY2" fmla="*/ 1132457 h 7722940"/>
                <a:gd name="connsiteX3" fmla="*/ 6600453 w 7722940"/>
                <a:gd name="connsiteY3" fmla="*/ 1132457 h 7722940"/>
                <a:gd name="connsiteX4" fmla="*/ 6600453 w 7722940"/>
                <a:gd name="connsiteY4" fmla="*/ 6600348 h 7722940"/>
                <a:gd name="connsiteX5" fmla="*/ 6600453 w 7722940"/>
                <a:gd name="connsiteY5" fmla="*/ 6600348 h 7722940"/>
                <a:gd name="connsiteX6" fmla="*/ 1132563 w 7722940"/>
                <a:gd name="connsiteY6" fmla="*/ 6600348 h 7722940"/>
                <a:gd name="connsiteX7" fmla="*/ 1132563 w 7722940"/>
                <a:gd name="connsiteY7" fmla="*/ 6600348 h 7722940"/>
                <a:gd name="connsiteX8" fmla="*/ 1132442 w 7722940"/>
                <a:gd name="connsiteY8" fmla="*/ 1132457 h 7722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722940" h="7722940">
                  <a:moveTo>
                    <a:pt x="1132442" y="1132457"/>
                  </a:moveTo>
                  <a:lnTo>
                    <a:pt x="1132442" y="1132457"/>
                  </a:lnTo>
                  <a:cubicBezTo>
                    <a:pt x="2642386" y="-377486"/>
                    <a:pt x="5090510" y="-377486"/>
                    <a:pt x="6600453" y="1132457"/>
                  </a:cubicBezTo>
                  <a:lnTo>
                    <a:pt x="6600453" y="1132457"/>
                  </a:lnTo>
                  <a:cubicBezTo>
                    <a:pt x="8110397" y="2642401"/>
                    <a:pt x="8110397" y="5090525"/>
                    <a:pt x="6600453" y="6600348"/>
                  </a:cubicBezTo>
                  <a:lnTo>
                    <a:pt x="6600453" y="6600348"/>
                  </a:lnTo>
                  <a:cubicBezTo>
                    <a:pt x="5090510" y="8110291"/>
                    <a:pt x="2642386" y="8110291"/>
                    <a:pt x="1132563" y="6600348"/>
                  </a:cubicBezTo>
                  <a:lnTo>
                    <a:pt x="1132563" y="6600348"/>
                  </a:lnTo>
                  <a:cubicBezTo>
                    <a:pt x="-377501" y="5090525"/>
                    <a:pt x="-377501" y="2642401"/>
                    <a:pt x="1132442" y="1132457"/>
                  </a:cubicBezTo>
                  <a:close/>
                </a:path>
              </a:pathLst>
            </a:custGeom>
            <a:noFill/>
            <a:ln w="12025" cap="flat">
              <a:gradFill>
                <a:gsLst>
                  <a:gs pos="0">
                    <a:schemeClr val="accent6">
                      <a:lumMod val="60000"/>
                      <a:lumOff val="40000"/>
                      <a:alpha val="0"/>
                    </a:schemeClr>
                  </a:gs>
                  <a:gs pos="50000">
                    <a:schemeClr val="accent4"/>
                  </a:gs>
                  <a:gs pos="100000">
                    <a:schemeClr val="accent6">
                      <a:lumMod val="60000"/>
                      <a:lumOff val="40000"/>
                      <a:alpha val="0"/>
                    </a:schemeClr>
                  </a:gs>
                </a:gsLst>
                <a:lin ang="5400000" scaled="1"/>
              </a:gradFill>
              <a:prstDash val="solid"/>
              <a:miter/>
            </a:ln>
          </p:spPr>
          <p:txBody>
            <a:bodyPr rtlCol="0" anchor="ctr"/>
            <a:lstStyle/>
            <a:p>
              <a:endParaRPr lang="en-US"/>
            </a:p>
          </p:txBody>
        </p:sp>
      </p:grpSp>
      <p:sp>
        <p:nvSpPr>
          <p:cNvPr id="8" name="TextBox 7">
            <a:extLst>
              <a:ext uri="{FF2B5EF4-FFF2-40B4-BE49-F238E27FC236}">
                <a16:creationId xmlns:a16="http://schemas.microsoft.com/office/drawing/2014/main" id="{8A5574B5-3A95-48EA-BAE3-AEE661D2052D}"/>
              </a:ext>
            </a:extLst>
          </p:cNvPr>
          <p:cNvSpPr txBox="1"/>
          <p:nvPr/>
        </p:nvSpPr>
        <p:spPr>
          <a:xfrm>
            <a:off x="7059003" y="1086499"/>
            <a:ext cx="3680140" cy="2342501"/>
          </a:xfrm>
          <a:prstGeom prst="rect">
            <a:avLst/>
          </a:prstGeom>
          <a:noFill/>
        </p:spPr>
        <p:txBody>
          <a:bodyPr wrap="square" rtlCol="0">
            <a:spAutoFit/>
          </a:bodyPr>
          <a:lstStyle>
            <a:defPPr>
              <a:defRPr lang="en-US"/>
            </a:defPPr>
            <a:lvl1pPr>
              <a:lnSpc>
                <a:spcPts val="1500"/>
              </a:lnSpc>
              <a:defRPr sz="800">
                <a:solidFill>
                  <a:schemeClr val="bg1"/>
                </a:solidFill>
                <a:latin typeface="Century Gothic" panose="020B0502020202020204" pitchFamily="34" charset="0"/>
              </a:defRPr>
            </a:lvl1pPr>
          </a:lstStyle>
          <a:p>
            <a:pPr>
              <a:spcAft>
                <a:spcPts val="1200"/>
              </a:spcAft>
            </a:pPr>
            <a:r>
              <a:rPr lang="en-US" sz="1000" dirty="0"/>
              <a:t>With a marginal cost of $6 and a sale price of $6.05, Company A is making nominal profits per sale. However, the company is comfortable with this decision as its goal is to switch customers over, capture as much market share as possible. </a:t>
            </a:r>
          </a:p>
          <a:p>
            <a:pPr>
              <a:spcAft>
                <a:spcPts val="1200"/>
              </a:spcAft>
            </a:pPr>
            <a:r>
              <a:rPr lang="en-US" sz="1000" dirty="0"/>
              <a:t>Company A believes that its competitor will not be able to sustain itself in the long-term and will eventually exit the market. When the competitor exits the marketplace, Company A will become the only seller and therefore be able to dominate the market and raise prices to a level that will provide a high profit margin.</a:t>
            </a:r>
          </a:p>
        </p:txBody>
      </p:sp>
    </p:spTree>
    <p:extLst>
      <p:ext uri="{BB962C8B-B14F-4D97-AF65-F5344CB8AC3E}">
        <p14:creationId xmlns:p14="http://schemas.microsoft.com/office/powerpoint/2010/main" val="1665978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indefinite" autoRev="1" fill="hold" nodeType="withEffect">
                                  <p:stCondLst>
                                    <p:cond delay="0"/>
                                  </p:stCondLst>
                                  <p:endCondLst>
                                    <p:cond evt="onNext" delay="0">
                                      <p:tgtEl>
                                        <p:sldTgt/>
                                      </p:tgtEl>
                                    </p:cond>
                                  </p:endCondLst>
                                  <p:childTnLst>
                                    <p:animScale>
                                      <p:cBhvr>
                                        <p:cTn id="6" dur="8000" fill="hold"/>
                                        <p:tgtEl>
                                          <p:spTgt spid="25"/>
                                        </p:tgtEl>
                                      </p:cBhvr>
                                      <p:by x="125000" y="125000"/>
                                    </p:animScale>
                                  </p:childTnLst>
                                </p:cTn>
                              </p:par>
                              <p:par>
                                <p:cTn id="7" presetID="10"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animEffect transition="in" filter="fade">
                                      <p:cBhvr>
                                        <p:cTn id="9" dur="1500"/>
                                        <p:tgtEl>
                                          <p:spTgt spid="9"/>
                                        </p:tgtEl>
                                      </p:cBhvr>
                                    </p:animEffect>
                                  </p:childTnLst>
                                </p:cTn>
                              </p:par>
                              <p:par>
                                <p:cTn id="10" presetID="0" presetClass="path" presetSubtype="0" decel="50000" fill="hold" grpId="1" nodeType="withEffect">
                                  <p:stCondLst>
                                    <p:cond delay="0"/>
                                  </p:stCondLst>
                                  <p:childTnLst>
                                    <p:animMotion origin="layout" path="M -0.02721 -0.05695 L 1.875E-6 -2.22222E-6 " pathEditMode="relative" rAng="0" ptsTypes="AA">
                                      <p:cBhvr>
                                        <p:cTn id="11" dur="1500" fill="hold"/>
                                        <p:tgtEl>
                                          <p:spTgt spid="9"/>
                                        </p:tgtEl>
                                        <p:attrNameLst>
                                          <p:attrName>ppt_x</p:attrName>
                                          <p:attrName>ppt_y</p:attrName>
                                        </p:attrNameLst>
                                      </p:cBhvr>
                                      <p:rCtr x="1484" y="2894"/>
                                    </p:animMotion>
                                  </p:childTnLst>
                                </p:cTn>
                              </p:par>
                              <p:par>
                                <p:cTn id="12" presetID="10" presetClass="entr" presetSubtype="0" fill="hold" nodeType="withEffect">
                                  <p:stCondLst>
                                    <p:cond delay="150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1000"/>
                                        <p:tgtEl>
                                          <p:spTgt spid="3"/>
                                        </p:tgtEl>
                                      </p:cBhvr>
                                    </p:animEffect>
                                  </p:childTnLst>
                                </p:cTn>
                              </p:par>
                              <p:par>
                                <p:cTn id="15" presetID="22" presetClass="entr" presetSubtype="4" fill="hold" nodeType="withEffect">
                                  <p:stCondLst>
                                    <p:cond delay="2000"/>
                                  </p:stCondLst>
                                  <p:childTnLst>
                                    <p:set>
                                      <p:cBhvr>
                                        <p:cTn id="16" dur="1" fill="hold">
                                          <p:stCondLst>
                                            <p:cond delay="0"/>
                                          </p:stCondLst>
                                        </p:cTn>
                                        <p:tgtEl>
                                          <p:spTgt spid="5"/>
                                        </p:tgtEl>
                                        <p:attrNameLst>
                                          <p:attrName>style.visibility</p:attrName>
                                        </p:attrNameLst>
                                      </p:cBhvr>
                                      <p:to>
                                        <p:strVal val="visible"/>
                                      </p:to>
                                    </p:set>
                                    <p:animEffect transition="in" filter="wipe(down)">
                                      <p:cBhvr>
                                        <p:cTn id="17" dur="1500"/>
                                        <p:tgtEl>
                                          <p:spTgt spid="5"/>
                                        </p:tgtEl>
                                      </p:cBhvr>
                                    </p:animEffect>
                                  </p:childTnLst>
                                </p:cTn>
                              </p:par>
                              <p:par>
                                <p:cTn id="18" presetID="22" presetClass="entr" presetSubtype="8" fill="hold" nodeType="withEffect">
                                  <p:stCondLst>
                                    <p:cond delay="2000"/>
                                  </p:stCondLst>
                                  <p:childTnLst>
                                    <p:set>
                                      <p:cBhvr>
                                        <p:cTn id="19" dur="1" fill="hold">
                                          <p:stCondLst>
                                            <p:cond delay="0"/>
                                          </p:stCondLst>
                                        </p:cTn>
                                        <p:tgtEl>
                                          <p:spTgt spid="10"/>
                                        </p:tgtEl>
                                        <p:attrNameLst>
                                          <p:attrName>style.visibility</p:attrName>
                                        </p:attrNameLst>
                                      </p:cBhvr>
                                      <p:to>
                                        <p:strVal val="visible"/>
                                      </p:to>
                                    </p:set>
                                    <p:animEffect transition="in" filter="wipe(left)">
                                      <p:cBhvr>
                                        <p:cTn id="20" dur="1500"/>
                                        <p:tgtEl>
                                          <p:spTgt spid="10"/>
                                        </p:tgtEl>
                                      </p:cBhvr>
                                    </p:animEffect>
                                  </p:childTnLst>
                                </p:cTn>
                              </p:par>
                              <p:par>
                                <p:cTn id="21" presetID="12" presetClass="entr" presetSubtype="2" fill="hold" nodeType="withEffect">
                                  <p:stCondLst>
                                    <p:cond delay="2500"/>
                                  </p:stCondLst>
                                  <p:childTnLst>
                                    <p:set>
                                      <p:cBhvr>
                                        <p:cTn id="22" dur="1" fill="hold">
                                          <p:stCondLst>
                                            <p:cond delay="0"/>
                                          </p:stCondLst>
                                        </p:cTn>
                                        <p:tgtEl>
                                          <p:spTgt spid="12"/>
                                        </p:tgtEl>
                                        <p:attrNameLst>
                                          <p:attrName>style.visibility</p:attrName>
                                        </p:attrNameLst>
                                      </p:cBhvr>
                                      <p:to>
                                        <p:strVal val="visible"/>
                                      </p:to>
                                    </p:set>
                                    <p:anim calcmode="lin" valueType="num">
                                      <p:cBhvr additive="base">
                                        <p:cTn id="23" dur="1000"/>
                                        <p:tgtEl>
                                          <p:spTgt spid="12"/>
                                        </p:tgtEl>
                                        <p:attrNameLst>
                                          <p:attrName>ppt_x</p:attrName>
                                        </p:attrNameLst>
                                      </p:cBhvr>
                                      <p:tavLst>
                                        <p:tav tm="0">
                                          <p:val>
                                            <p:strVal val="#ppt_x+#ppt_w*1.125000"/>
                                          </p:val>
                                        </p:tav>
                                        <p:tav tm="100000">
                                          <p:val>
                                            <p:strVal val="#ppt_x"/>
                                          </p:val>
                                        </p:tav>
                                      </p:tavLst>
                                    </p:anim>
                                    <p:animEffect transition="in" filter="wipe(left)">
                                      <p:cBhvr>
                                        <p:cTn id="24" dur="1000"/>
                                        <p:tgtEl>
                                          <p:spTgt spid="12"/>
                                        </p:tgtEl>
                                      </p:cBhvr>
                                    </p:animEffect>
                                  </p:childTnLst>
                                </p:cTn>
                              </p:par>
                              <p:par>
                                <p:cTn id="25" presetID="12" presetClass="entr" presetSubtype="1" fill="hold" nodeType="withEffect">
                                  <p:stCondLst>
                                    <p:cond delay="250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1000"/>
                                        <p:tgtEl>
                                          <p:spTgt spid="11"/>
                                        </p:tgtEl>
                                        <p:attrNameLst>
                                          <p:attrName>ppt_y</p:attrName>
                                        </p:attrNameLst>
                                      </p:cBhvr>
                                      <p:tavLst>
                                        <p:tav tm="0">
                                          <p:val>
                                            <p:strVal val="#ppt_y-#ppt_h*1.125000"/>
                                          </p:val>
                                        </p:tav>
                                        <p:tav tm="100000">
                                          <p:val>
                                            <p:strVal val="#ppt_y"/>
                                          </p:val>
                                        </p:tav>
                                      </p:tavLst>
                                    </p:anim>
                                    <p:animEffect transition="in" filter="wipe(down)">
                                      <p:cBhvr>
                                        <p:cTn id="28" dur="1000"/>
                                        <p:tgtEl>
                                          <p:spTgt spid="11"/>
                                        </p:tgtEl>
                                      </p:cBhvr>
                                    </p:animEffect>
                                  </p:childTnLst>
                                </p:cTn>
                              </p:par>
                              <p:par>
                                <p:cTn id="29" presetID="22" presetClass="entr" presetSubtype="8" fill="hold" nodeType="withEffect">
                                  <p:stCondLst>
                                    <p:cond delay="3500"/>
                                  </p:stCondLst>
                                  <p:childTnLst>
                                    <p:set>
                                      <p:cBhvr>
                                        <p:cTn id="30" dur="1" fill="hold">
                                          <p:stCondLst>
                                            <p:cond delay="0"/>
                                          </p:stCondLst>
                                        </p:cTn>
                                        <p:tgtEl>
                                          <p:spTgt spid="15"/>
                                        </p:tgtEl>
                                        <p:attrNameLst>
                                          <p:attrName>style.visibility</p:attrName>
                                        </p:attrNameLst>
                                      </p:cBhvr>
                                      <p:to>
                                        <p:strVal val="visible"/>
                                      </p:to>
                                    </p:set>
                                    <p:animEffect transition="in" filter="wipe(left)">
                                      <p:cBhvr>
                                        <p:cTn id="31" dur="1500"/>
                                        <p:tgtEl>
                                          <p:spTgt spid="15"/>
                                        </p:tgtEl>
                                      </p:cBhvr>
                                    </p:animEffect>
                                  </p:childTnLst>
                                </p:cTn>
                              </p:par>
                              <p:par>
                                <p:cTn id="32" presetID="22" presetClass="entr" presetSubtype="8" fill="hold" nodeType="withEffect">
                                  <p:stCondLst>
                                    <p:cond delay="3500"/>
                                  </p:stCondLst>
                                  <p:childTnLst>
                                    <p:set>
                                      <p:cBhvr>
                                        <p:cTn id="33" dur="1" fill="hold">
                                          <p:stCondLst>
                                            <p:cond delay="0"/>
                                          </p:stCondLst>
                                        </p:cTn>
                                        <p:tgtEl>
                                          <p:spTgt spid="33"/>
                                        </p:tgtEl>
                                        <p:attrNameLst>
                                          <p:attrName>style.visibility</p:attrName>
                                        </p:attrNameLst>
                                      </p:cBhvr>
                                      <p:to>
                                        <p:strVal val="visible"/>
                                      </p:to>
                                    </p:set>
                                    <p:animEffect transition="in" filter="wipe(left)">
                                      <p:cBhvr>
                                        <p:cTn id="34" dur="1500"/>
                                        <p:tgtEl>
                                          <p:spTgt spid="33"/>
                                        </p:tgtEl>
                                      </p:cBhvr>
                                    </p:animEffect>
                                  </p:childTnLst>
                                </p:cTn>
                              </p:par>
                              <p:par>
                                <p:cTn id="35" presetID="10" presetClass="entr" presetSubtype="0" fill="hold" grpId="0" nodeType="withEffect">
                                  <p:stCondLst>
                                    <p:cond delay="4500"/>
                                  </p:stCondLst>
                                  <p:childTnLst>
                                    <p:set>
                                      <p:cBhvr>
                                        <p:cTn id="36" dur="1" fill="hold">
                                          <p:stCondLst>
                                            <p:cond delay="0"/>
                                          </p:stCondLst>
                                        </p:cTn>
                                        <p:tgtEl>
                                          <p:spTgt spid="37"/>
                                        </p:tgtEl>
                                        <p:attrNameLst>
                                          <p:attrName>style.visibility</p:attrName>
                                        </p:attrNameLst>
                                      </p:cBhvr>
                                      <p:to>
                                        <p:strVal val="visible"/>
                                      </p:to>
                                    </p:set>
                                    <p:animEffect transition="in" filter="fade">
                                      <p:cBhvr>
                                        <p:cTn id="37" dur="1000"/>
                                        <p:tgtEl>
                                          <p:spTgt spid="37"/>
                                        </p:tgtEl>
                                      </p:cBhvr>
                                    </p:animEffect>
                                  </p:childTnLst>
                                </p:cTn>
                              </p:par>
                              <p:par>
                                <p:cTn id="38" presetID="47" presetClass="entr" presetSubtype="0" fill="hold" grpId="0" nodeType="withEffect">
                                  <p:stCondLst>
                                    <p:cond delay="2000"/>
                                  </p:stCondLst>
                                  <p:childTnLst>
                                    <p:set>
                                      <p:cBhvr>
                                        <p:cTn id="39" dur="1" fill="hold">
                                          <p:stCondLst>
                                            <p:cond delay="0"/>
                                          </p:stCondLst>
                                        </p:cTn>
                                        <p:tgtEl>
                                          <p:spTgt spid="8"/>
                                        </p:tgtEl>
                                        <p:attrNameLst>
                                          <p:attrName>style.visibility</p:attrName>
                                        </p:attrNameLst>
                                      </p:cBhvr>
                                      <p:to>
                                        <p:strVal val="visible"/>
                                      </p:to>
                                    </p:set>
                                    <p:animEffect transition="in" filter="fade">
                                      <p:cBhvr>
                                        <p:cTn id="40" dur="2000"/>
                                        <p:tgtEl>
                                          <p:spTgt spid="8"/>
                                        </p:tgtEl>
                                      </p:cBhvr>
                                    </p:animEffect>
                                    <p:anim calcmode="lin" valueType="num">
                                      <p:cBhvr>
                                        <p:cTn id="41" dur="2000" fill="hold"/>
                                        <p:tgtEl>
                                          <p:spTgt spid="8"/>
                                        </p:tgtEl>
                                        <p:attrNameLst>
                                          <p:attrName>ppt_x</p:attrName>
                                        </p:attrNameLst>
                                      </p:cBhvr>
                                      <p:tavLst>
                                        <p:tav tm="0">
                                          <p:val>
                                            <p:strVal val="#ppt_x"/>
                                          </p:val>
                                        </p:tav>
                                        <p:tav tm="100000">
                                          <p:val>
                                            <p:strVal val="#ppt_x"/>
                                          </p:val>
                                        </p:tav>
                                      </p:tavLst>
                                    </p:anim>
                                    <p:anim calcmode="lin" valueType="num">
                                      <p:cBhvr>
                                        <p:cTn id="42" dur="2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37" grpId="0"/>
      <p:bldP spid="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EF6CEDEC-7C79-124B-B537-5DCA5DD954D9}"/>
              </a:ext>
            </a:extLst>
          </p:cNvPr>
          <p:cNvGrpSpPr/>
          <p:nvPr/>
        </p:nvGrpSpPr>
        <p:grpSpPr>
          <a:xfrm rot="3875598">
            <a:off x="-5359443" y="2223162"/>
            <a:ext cx="8736900" cy="8736898"/>
            <a:chOff x="1721551" y="-945463"/>
            <a:chExt cx="8736900" cy="8736898"/>
          </a:xfrm>
        </p:grpSpPr>
        <p:sp>
          <p:nvSpPr>
            <p:cNvPr id="37" name="Freeform: Shape 14">
              <a:extLst>
                <a:ext uri="{FF2B5EF4-FFF2-40B4-BE49-F238E27FC236}">
                  <a16:creationId xmlns:a16="http://schemas.microsoft.com/office/drawing/2014/main" id="{AAE21CF0-F530-EF4D-9C51-06E1B2D2B04A}"/>
                </a:ext>
              </a:extLst>
            </p:cNvPr>
            <p:cNvSpPr/>
            <p:nvPr/>
          </p:nvSpPr>
          <p:spPr>
            <a:xfrm>
              <a:off x="4118576" y="1451774"/>
              <a:ext cx="3946575" cy="3946574"/>
            </a:xfrm>
            <a:custGeom>
              <a:avLst/>
              <a:gdLst>
                <a:gd name="connsiteX0" fmla="*/ 0 w 3488555"/>
                <a:gd name="connsiteY0" fmla="*/ 1747400 h 3488555"/>
                <a:gd name="connsiteX1" fmla="*/ 1747400 w 3488555"/>
                <a:gd name="connsiteY1" fmla="*/ 0 h 3488555"/>
                <a:gd name="connsiteX2" fmla="*/ 3494801 w 3488555"/>
                <a:gd name="connsiteY2" fmla="*/ 1747400 h 3488555"/>
                <a:gd name="connsiteX3" fmla="*/ 1747400 w 3488555"/>
                <a:gd name="connsiteY3" fmla="*/ 3494801 h 3488555"/>
              </a:gdLst>
              <a:ahLst/>
              <a:cxnLst>
                <a:cxn ang="0">
                  <a:pos x="connsiteX0" y="connsiteY0"/>
                </a:cxn>
                <a:cxn ang="0">
                  <a:pos x="connsiteX1" y="connsiteY1"/>
                </a:cxn>
                <a:cxn ang="0">
                  <a:pos x="connsiteX2" y="connsiteY2"/>
                </a:cxn>
                <a:cxn ang="0">
                  <a:pos x="connsiteX3" y="connsiteY3"/>
                </a:cxn>
              </a:cxnLst>
              <a:rect l="l" t="t" r="r" b="b"/>
              <a:pathLst>
                <a:path w="3488555" h="3488555">
                  <a:moveTo>
                    <a:pt x="0" y="1747400"/>
                  </a:moveTo>
                  <a:lnTo>
                    <a:pt x="1747400" y="0"/>
                  </a:lnTo>
                  <a:lnTo>
                    <a:pt x="3494801" y="1747400"/>
                  </a:lnTo>
                  <a:lnTo>
                    <a:pt x="1747400" y="3494801"/>
                  </a:lnTo>
                  <a:close/>
                </a:path>
              </a:pathLst>
            </a:custGeom>
            <a:noFill/>
            <a:ln w="12025" cap="flat">
              <a:gradFill>
                <a:gsLst>
                  <a:gs pos="0">
                    <a:schemeClr val="accent6">
                      <a:lumMod val="60000"/>
                      <a:lumOff val="40000"/>
                      <a:alpha val="0"/>
                    </a:schemeClr>
                  </a:gs>
                  <a:gs pos="50000">
                    <a:schemeClr val="accent2"/>
                  </a:gs>
                  <a:gs pos="100000">
                    <a:schemeClr val="accent6">
                      <a:lumMod val="60000"/>
                      <a:lumOff val="40000"/>
                      <a:alpha val="0"/>
                    </a:schemeClr>
                  </a:gs>
                </a:gsLst>
                <a:lin ang="5400000" scaled="1"/>
              </a:gradFill>
              <a:prstDash val="solid"/>
              <a:miter/>
            </a:ln>
          </p:spPr>
          <p:txBody>
            <a:bodyPr rtlCol="0" anchor="ctr"/>
            <a:lstStyle/>
            <a:p>
              <a:endParaRPr lang="en-US"/>
            </a:p>
          </p:txBody>
        </p:sp>
        <p:sp>
          <p:nvSpPr>
            <p:cNvPr id="38" name="Freeform: Shape 15">
              <a:extLst>
                <a:ext uri="{FF2B5EF4-FFF2-40B4-BE49-F238E27FC236}">
                  <a16:creationId xmlns:a16="http://schemas.microsoft.com/office/drawing/2014/main" id="{8D2B754A-7E10-FC42-A40E-8C93AC24CE20}"/>
                </a:ext>
              </a:extLst>
            </p:cNvPr>
            <p:cNvSpPr/>
            <p:nvPr/>
          </p:nvSpPr>
          <p:spPr>
            <a:xfrm>
              <a:off x="4062972" y="1395967"/>
              <a:ext cx="4055446" cy="4055445"/>
            </a:xfrm>
            <a:custGeom>
              <a:avLst/>
              <a:gdLst>
                <a:gd name="connsiteX0" fmla="*/ 1666540 w 3584791"/>
                <a:gd name="connsiteY0" fmla="*/ 2266 h 3584791"/>
                <a:gd name="connsiteX1" fmla="*/ 3591140 w 3584791"/>
                <a:gd name="connsiteY1" fmla="*/ 1666548 h 3584791"/>
                <a:gd name="connsiteX2" fmla="*/ 1926859 w 3584791"/>
                <a:gd name="connsiteY2" fmla="*/ 3591148 h 3584791"/>
                <a:gd name="connsiteX3" fmla="*/ 2259 w 3584791"/>
                <a:gd name="connsiteY3" fmla="*/ 1926866 h 3584791"/>
                <a:gd name="connsiteX4" fmla="*/ 1666540 w 3584791"/>
                <a:gd name="connsiteY4" fmla="*/ 2266 h 35847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84791" h="3584791">
                  <a:moveTo>
                    <a:pt x="1666540" y="2266"/>
                  </a:moveTo>
                  <a:cubicBezTo>
                    <a:pt x="1738477" y="-69671"/>
                    <a:pt x="3519204" y="1594611"/>
                    <a:pt x="3591140" y="1666548"/>
                  </a:cubicBezTo>
                  <a:cubicBezTo>
                    <a:pt x="3663077" y="1738484"/>
                    <a:pt x="1998795" y="3519212"/>
                    <a:pt x="1926859" y="3591148"/>
                  </a:cubicBezTo>
                  <a:cubicBezTo>
                    <a:pt x="1854922" y="3663084"/>
                    <a:pt x="74195" y="1998802"/>
                    <a:pt x="2259" y="1926866"/>
                  </a:cubicBezTo>
                  <a:cubicBezTo>
                    <a:pt x="-69558" y="1855050"/>
                    <a:pt x="1594604" y="74202"/>
                    <a:pt x="1666540" y="2266"/>
                  </a:cubicBezTo>
                  <a:close/>
                </a:path>
              </a:pathLst>
            </a:custGeom>
            <a:noFill/>
            <a:ln w="12025" cap="flat">
              <a:gradFill>
                <a:gsLst>
                  <a:gs pos="0">
                    <a:schemeClr val="accent6">
                      <a:lumMod val="60000"/>
                      <a:lumOff val="40000"/>
                      <a:alpha val="0"/>
                    </a:schemeClr>
                  </a:gs>
                  <a:gs pos="50000">
                    <a:schemeClr val="accent2"/>
                  </a:gs>
                  <a:gs pos="100000">
                    <a:schemeClr val="accent6">
                      <a:lumMod val="60000"/>
                      <a:lumOff val="40000"/>
                      <a:alpha val="0"/>
                    </a:schemeClr>
                  </a:gs>
                </a:gsLst>
                <a:lin ang="5400000" scaled="1"/>
              </a:gradFill>
              <a:prstDash val="solid"/>
              <a:miter/>
            </a:ln>
          </p:spPr>
          <p:txBody>
            <a:bodyPr rtlCol="0" anchor="ctr"/>
            <a:lstStyle/>
            <a:p>
              <a:endParaRPr lang="en-US"/>
            </a:p>
          </p:txBody>
        </p:sp>
        <p:sp>
          <p:nvSpPr>
            <p:cNvPr id="39" name="Freeform: Shape 16">
              <a:extLst>
                <a:ext uri="{FF2B5EF4-FFF2-40B4-BE49-F238E27FC236}">
                  <a16:creationId xmlns:a16="http://schemas.microsoft.com/office/drawing/2014/main" id="{E4B0C056-14A8-3C49-8B7B-4F6E9B831494}"/>
                </a:ext>
              </a:extLst>
            </p:cNvPr>
            <p:cNvSpPr/>
            <p:nvPr/>
          </p:nvSpPr>
          <p:spPr>
            <a:xfrm>
              <a:off x="4001994" y="1335014"/>
              <a:ext cx="4177925" cy="4177924"/>
            </a:xfrm>
            <a:custGeom>
              <a:avLst/>
              <a:gdLst>
                <a:gd name="connsiteX0" fmla="*/ 1590281 w 3693057"/>
                <a:gd name="connsiteY0" fmla="*/ 9229 h 3693057"/>
                <a:gd name="connsiteX1" fmla="*/ 3692076 w 3693057"/>
                <a:gd name="connsiteY1" fmla="*/ 1590266 h 3693057"/>
                <a:gd name="connsiteX2" fmla="*/ 2111039 w 3693057"/>
                <a:gd name="connsiteY2" fmla="*/ 3692061 h 3693057"/>
                <a:gd name="connsiteX3" fmla="*/ 9244 w 3693057"/>
                <a:gd name="connsiteY3" fmla="*/ 2111024 h 3693057"/>
                <a:gd name="connsiteX4" fmla="*/ 1590281 w 3693057"/>
                <a:gd name="connsiteY4" fmla="*/ 9229 h 36930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3057" h="3693057">
                  <a:moveTo>
                    <a:pt x="1590281" y="9229"/>
                  </a:moveTo>
                  <a:cubicBezTo>
                    <a:pt x="1734034" y="-134524"/>
                    <a:pt x="3548324" y="1446514"/>
                    <a:pt x="3692076" y="1590266"/>
                  </a:cubicBezTo>
                  <a:cubicBezTo>
                    <a:pt x="3835829" y="1734019"/>
                    <a:pt x="2254791" y="3548309"/>
                    <a:pt x="2111039" y="3692061"/>
                  </a:cubicBezTo>
                  <a:cubicBezTo>
                    <a:pt x="1967286" y="3835814"/>
                    <a:pt x="152996" y="2254776"/>
                    <a:pt x="9244" y="2111024"/>
                  </a:cubicBezTo>
                  <a:cubicBezTo>
                    <a:pt x="-134629" y="1967151"/>
                    <a:pt x="1446409" y="152981"/>
                    <a:pt x="1590281" y="9229"/>
                  </a:cubicBezTo>
                  <a:close/>
                </a:path>
              </a:pathLst>
            </a:custGeom>
            <a:noFill/>
            <a:ln w="12025" cap="flat">
              <a:gradFill>
                <a:gsLst>
                  <a:gs pos="0">
                    <a:schemeClr val="accent6">
                      <a:lumMod val="60000"/>
                      <a:lumOff val="40000"/>
                      <a:alpha val="0"/>
                    </a:schemeClr>
                  </a:gs>
                  <a:gs pos="50000">
                    <a:schemeClr val="accent2"/>
                  </a:gs>
                  <a:gs pos="100000">
                    <a:schemeClr val="accent6">
                      <a:lumMod val="60000"/>
                      <a:lumOff val="40000"/>
                      <a:alpha val="0"/>
                    </a:schemeClr>
                  </a:gs>
                </a:gsLst>
                <a:lin ang="5400000" scaled="1"/>
              </a:gradFill>
              <a:prstDash val="solid"/>
              <a:miter/>
            </a:ln>
          </p:spPr>
          <p:txBody>
            <a:bodyPr rtlCol="0" anchor="ctr"/>
            <a:lstStyle/>
            <a:p>
              <a:endParaRPr lang="en-US"/>
            </a:p>
          </p:txBody>
        </p:sp>
        <p:sp>
          <p:nvSpPr>
            <p:cNvPr id="40" name="Freeform: Shape 17">
              <a:extLst>
                <a:ext uri="{FF2B5EF4-FFF2-40B4-BE49-F238E27FC236}">
                  <a16:creationId xmlns:a16="http://schemas.microsoft.com/office/drawing/2014/main" id="{A00A6B1B-4EE4-534B-A0C4-47F37ED1881F}"/>
                </a:ext>
              </a:extLst>
            </p:cNvPr>
            <p:cNvSpPr/>
            <p:nvPr/>
          </p:nvSpPr>
          <p:spPr>
            <a:xfrm>
              <a:off x="3935282" y="1268285"/>
              <a:ext cx="4314014" cy="4314013"/>
            </a:xfrm>
            <a:custGeom>
              <a:avLst/>
              <a:gdLst>
                <a:gd name="connsiteX0" fmla="*/ 1518973 w 3813352"/>
                <a:gd name="connsiteY0" fmla="*/ 21179 h 3813352"/>
                <a:gd name="connsiteX1" fmla="*/ 3797962 w 3813352"/>
                <a:gd name="connsiteY1" fmla="*/ 1518973 h 3813352"/>
                <a:gd name="connsiteX2" fmla="*/ 2300169 w 3813352"/>
                <a:gd name="connsiteY2" fmla="*/ 3797962 h 3813352"/>
                <a:gd name="connsiteX3" fmla="*/ 21179 w 3813352"/>
                <a:gd name="connsiteY3" fmla="*/ 2300169 h 3813352"/>
                <a:gd name="connsiteX4" fmla="*/ 1518973 w 3813352"/>
                <a:gd name="connsiteY4" fmla="*/ 21179 h 38133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3352" h="3813352">
                  <a:moveTo>
                    <a:pt x="1518973" y="21179"/>
                  </a:moveTo>
                  <a:cubicBezTo>
                    <a:pt x="1734782" y="-194510"/>
                    <a:pt x="3582273" y="1303284"/>
                    <a:pt x="3797962" y="1518973"/>
                  </a:cubicBezTo>
                  <a:cubicBezTo>
                    <a:pt x="4013651" y="1734662"/>
                    <a:pt x="2515858" y="3582273"/>
                    <a:pt x="2300169" y="3797962"/>
                  </a:cubicBezTo>
                  <a:cubicBezTo>
                    <a:pt x="2084480" y="4013651"/>
                    <a:pt x="236868" y="2515858"/>
                    <a:pt x="21179" y="2300169"/>
                  </a:cubicBezTo>
                  <a:cubicBezTo>
                    <a:pt x="-194510" y="2084480"/>
                    <a:pt x="1303284" y="236868"/>
                    <a:pt x="1518973" y="21179"/>
                  </a:cubicBezTo>
                  <a:close/>
                </a:path>
              </a:pathLst>
            </a:custGeom>
            <a:noFill/>
            <a:ln w="12025" cap="flat">
              <a:gradFill>
                <a:gsLst>
                  <a:gs pos="0">
                    <a:schemeClr val="accent6">
                      <a:lumMod val="60000"/>
                      <a:lumOff val="40000"/>
                      <a:alpha val="0"/>
                    </a:schemeClr>
                  </a:gs>
                  <a:gs pos="50000">
                    <a:schemeClr val="accent2"/>
                  </a:gs>
                  <a:gs pos="100000">
                    <a:schemeClr val="accent6">
                      <a:lumMod val="60000"/>
                      <a:lumOff val="40000"/>
                      <a:alpha val="0"/>
                    </a:schemeClr>
                  </a:gs>
                </a:gsLst>
                <a:lin ang="5400000" scaled="1"/>
              </a:gradFill>
              <a:prstDash val="solid"/>
              <a:miter/>
            </a:ln>
          </p:spPr>
          <p:txBody>
            <a:bodyPr rtlCol="0" anchor="ctr"/>
            <a:lstStyle/>
            <a:p>
              <a:endParaRPr lang="en-US"/>
            </a:p>
          </p:txBody>
        </p:sp>
        <p:sp>
          <p:nvSpPr>
            <p:cNvPr id="41" name="Freeform: Shape 18">
              <a:extLst>
                <a:ext uri="{FF2B5EF4-FFF2-40B4-BE49-F238E27FC236}">
                  <a16:creationId xmlns:a16="http://schemas.microsoft.com/office/drawing/2014/main" id="{8086D507-641C-9D4B-8CBD-5DEDE741B7F4}"/>
                </a:ext>
              </a:extLst>
            </p:cNvPr>
            <p:cNvSpPr/>
            <p:nvPr/>
          </p:nvSpPr>
          <p:spPr>
            <a:xfrm>
              <a:off x="3862660" y="1195768"/>
              <a:ext cx="4463712" cy="4463711"/>
            </a:xfrm>
            <a:custGeom>
              <a:avLst/>
              <a:gdLst>
                <a:gd name="connsiteX0" fmla="*/ 1453007 w 3945677"/>
                <a:gd name="connsiteY0" fmla="*/ 38365 h 3945677"/>
                <a:gd name="connsiteX1" fmla="*/ 3909071 w 3945677"/>
                <a:gd name="connsiteY1" fmla="*/ 1453034 h 3945677"/>
                <a:gd name="connsiteX2" fmla="*/ 2494401 w 3945677"/>
                <a:gd name="connsiteY2" fmla="*/ 3909098 h 3945677"/>
                <a:gd name="connsiteX3" fmla="*/ 38337 w 3945677"/>
                <a:gd name="connsiteY3" fmla="*/ 2494428 h 3945677"/>
                <a:gd name="connsiteX4" fmla="*/ 1453007 w 3945677"/>
                <a:gd name="connsiteY4" fmla="*/ 38365 h 3945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5677" h="3945677">
                  <a:moveTo>
                    <a:pt x="1453007" y="38365"/>
                  </a:moveTo>
                  <a:cubicBezTo>
                    <a:pt x="1740632" y="-249261"/>
                    <a:pt x="3621566" y="1165409"/>
                    <a:pt x="3909071" y="1453034"/>
                  </a:cubicBezTo>
                  <a:cubicBezTo>
                    <a:pt x="4196696" y="1740660"/>
                    <a:pt x="2782027" y="3621593"/>
                    <a:pt x="2494401" y="3909098"/>
                  </a:cubicBezTo>
                  <a:cubicBezTo>
                    <a:pt x="2206776" y="4196723"/>
                    <a:pt x="325842" y="2782054"/>
                    <a:pt x="38337" y="2494428"/>
                  </a:cubicBezTo>
                  <a:cubicBezTo>
                    <a:pt x="-249168" y="2206803"/>
                    <a:pt x="1165382" y="325990"/>
                    <a:pt x="1453007" y="38365"/>
                  </a:cubicBezTo>
                  <a:close/>
                </a:path>
              </a:pathLst>
            </a:custGeom>
            <a:noFill/>
            <a:ln w="12025" cap="flat">
              <a:gradFill>
                <a:gsLst>
                  <a:gs pos="0">
                    <a:schemeClr val="accent6">
                      <a:lumMod val="60000"/>
                      <a:lumOff val="40000"/>
                      <a:alpha val="0"/>
                    </a:schemeClr>
                  </a:gs>
                  <a:gs pos="50000">
                    <a:schemeClr val="accent2"/>
                  </a:gs>
                  <a:gs pos="100000">
                    <a:schemeClr val="accent6">
                      <a:lumMod val="60000"/>
                      <a:lumOff val="40000"/>
                      <a:alpha val="0"/>
                    </a:schemeClr>
                  </a:gs>
                </a:gsLst>
                <a:lin ang="5400000" scaled="1"/>
              </a:gradFill>
              <a:prstDash val="solid"/>
              <a:miter/>
            </a:ln>
          </p:spPr>
          <p:txBody>
            <a:bodyPr rtlCol="0" anchor="ctr"/>
            <a:lstStyle/>
            <a:p>
              <a:endParaRPr lang="en-US"/>
            </a:p>
          </p:txBody>
        </p:sp>
        <p:sp>
          <p:nvSpPr>
            <p:cNvPr id="42" name="Freeform: Shape 19">
              <a:extLst>
                <a:ext uri="{FF2B5EF4-FFF2-40B4-BE49-F238E27FC236}">
                  <a16:creationId xmlns:a16="http://schemas.microsoft.com/office/drawing/2014/main" id="{EA786CED-4DE2-7946-93D7-3459EEAED29B}"/>
                </a:ext>
              </a:extLst>
            </p:cNvPr>
            <p:cNvSpPr/>
            <p:nvPr/>
          </p:nvSpPr>
          <p:spPr>
            <a:xfrm>
              <a:off x="3783954" y="1116919"/>
              <a:ext cx="4613410" cy="4613409"/>
            </a:xfrm>
            <a:custGeom>
              <a:avLst/>
              <a:gdLst>
                <a:gd name="connsiteX0" fmla="*/ 1392420 w 4078001"/>
                <a:gd name="connsiteY0" fmla="*/ 61027 h 4078001"/>
                <a:gd name="connsiteX1" fmla="*/ 4025678 w 4078001"/>
                <a:gd name="connsiteY1" fmla="*/ 1392453 h 4078001"/>
                <a:gd name="connsiteX2" fmla="*/ 2694253 w 4078001"/>
                <a:gd name="connsiteY2" fmla="*/ 4025711 h 4078001"/>
                <a:gd name="connsiteX3" fmla="*/ 60994 w 4078001"/>
                <a:gd name="connsiteY3" fmla="*/ 2694286 h 4078001"/>
                <a:gd name="connsiteX4" fmla="*/ 1392420 w 4078001"/>
                <a:gd name="connsiteY4" fmla="*/ 61027 h 4078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78001" h="4078001">
                  <a:moveTo>
                    <a:pt x="1392420" y="61027"/>
                  </a:moveTo>
                  <a:cubicBezTo>
                    <a:pt x="1751982" y="-298534"/>
                    <a:pt x="3666237" y="1032891"/>
                    <a:pt x="4025678" y="1392453"/>
                  </a:cubicBezTo>
                  <a:cubicBezTo>
                    <a:pt x="4385241" y="1752015"/>
                    <a:pt x="3053815" y="3666270"/>
                    <a:pt x="2694253" y="4025711"/>
                  </a:cubicBezTo>
                  <a:cubicBezTo>
                    <a:pt x="2334691" y="4385273"/>
                    <a:pt x="420436" y="3053848"/>
                    <a:pt x="60994" y="2694286"/>
                  </a:cubicBezTo>
                  <a:cubicBezTo>
                    <a:pt x="-298447" y="2334844"/>
                    <a:pt x="1032858" y="420589"/>
                    <a:pt x="1392420" y="61027"/>
                  </a:cubicBezTo>
                  <a:close/>
                </a:path>
              </a:pathLst>
            </a:custGeom>
            <a:noFill/>
            <a:ln w="12025" cap="flat">
              <a:gradFill>
                <a:gsLst>
                  <a:gs pos="0">
                    <a:schemeClr val="accent6">
                      <a:lumMod val="60000"/>
                      <a:lumOff val="40000"/>
                      <a:alpha val="0"/>
                    </a:schemeClr>
                  </a:gs>
                  <a:gs pos="50000">
                    <a:srgbClr val="3359FC"/>
                  </a:gs>
                  <a:gs pos="100000">
                    <a:schemeClr val="accent6">
                      <a:lumMod val="60000"/>
                      <a:lumOff val="40000"/>
                      <a:alpha val="0"/>
                    </a:schemeClr>
                  </a:gs>
                </a:gsLst>
                <a:lin ang="5400000" scaled="1"/>
              </a:gradFill>
              <a:prstDash val="solid"/>
              <a:miter/>
            </a:ln>
          </p:spPr>
          <p:txBody>
            <a:bodyPr rtlCol="0" anchor="ctr"/>
            <a:lstStyle/>
            <a:p>
              <a:endParaRPr lang="en-US"/>
            </a:p>
          </p:txBody>
        </p:sp>
        <p:sp>
          <p:nvSpPr>
            <p:cNvPr id="43" name="Freeform: Shape 20">
              <a:extLst>
                <a:ext uri="{FF2B5EF4-FFF2-40B4-BE49-F238E27FC236}">
                  <a16:creationId xmlns:a16="http://schemas.microsoft.com/office/drawing/2014/main" id="{0DA7E532-A74D-3A47-AE0C-E6AC9CFC98B9}"/>
                </a:ext>
              </a:extLst>
            </p:cNvPr>
            <p:cNvSpPr/>
            <p:nvPr/>
          </p:nvSpPr>
          <p:spPr>
            <a:xfrm>
              <a:off x="3698775" y="1031829"/>
              <a:ext cx="4790325" cy="4790324"/>
            </a:xfrm>
            <a:custGeom>
              <a:avLst/>
              <a:gdLst>
                <a:gd name="connsiteX0" fmla="*/ 1337553 w 4234385"/>
                <a:gd name="connsiteY0" fmla="*/ 89328 h 4234385"/>
                <a:gd name="connsiteX1" fmla="*/ 4148006 w 4234385"/>
                <a:gd name="connsiteY1" fmla="*/ 1337509 h 4234385"/>
                <a:gd name="connsiteX2" fmla="*/ 2899825 w 4234385"/>
                <a:gd name="connsiteY2" fmla="*/ 4147962 h 4234385"/>
                <a:gd name="connsiteX3" fmla="*/ 89372 w 4234385"/>
                <a:gd name="connsiteY3" fmla="*/ 2899781 h 4234385"/>
                <a:gd name="connsiteX4" fmla="*/ 1337553 w 4234385"/>
                <a:gd name="connsiteY4" fmla="*/ 89328 h 42343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4385" h="4234385">
                  <a:moveTo>
                    <a:pt x="1337553" y="89328"/>
                  </a:moveTo>
                  <a:cubicBezTo>
                    <a:pt x="1768931" y="-342050"/>
                    <a:pt x="3716628" y="906131"/>
                    <a:pt x="4148006" y="1337509"/>
                  </a:cubicBezTo>
                  <a:cubicBezTo>
                    <a:pt x="4579384" y="1768887"/>
                    <a:pt x="3331203" y="3716584"/>
                    <a:pt x="2899825" y="4147962"/>
                  </a:cubicBezTo>
                  <a:cubicBezTo>
                    <a:pt x="2468447" y="4579339"/>
                    <a:pt x="520750" y="3331158"/>
                    <a:pt x="89372" y="2899781"/>
                  </a:cubicBezTo>
                  <a:cubicBezTo>
                    <a:pt x="-342126" y="2468282"/>
                    <a:pt x="906055" y="520706"/>
                    <a:pt x="1337553" y="89328"/>
                  </a:cubicBezTo>
                  <a:close/>
                </a:path>
              </a:pathLst>
            </a:custGeom>
            <a:noFill/>
            <a:ln w="12025" cap="flat">
              <a:gradFill>
                <a:gsLst>
                  <a:gs pos="0">
                    <a:schemeClr val="accent6">
                      <a:lumMod val="60000"/>
                      <a:lumOff val="40000"/>
                      <a:alpha val="0"/>
                    </a:schemeClr>
                  </a:gs>
                  <a:gs pos="50000">
                    <a:srgbClr val="3565FC"/>
                  </a:gs>
                  <a:gs pos="100000">
                    <a:schemeClr val="accent6">
                      <a:lumMod val="60000"/>
                      <a:lumOff val="40000"/>
                      <a:alpha val="0"/>
                    </a:schemeClr>
                  </a:gs>
                </a:gsLst>
                <a:lin ang="5400000" scaled="1"/>
              </a:gradFill>
              <a:prstDash val="solid"/>
              <a:miter/>
            </a:ln>
          </p:spPr>
          <p:txBody>
            <a:bodyPr rtlCol="0" anchor="ctr"/>
            <a:lstStyle/>
            <a:p>
              <a:endParaRPr lang="en-US"/>
            </a:p>
          </p:txBody>
        </p:sp>
        <p:sp>
          <p:nvSpPr>
            <p:cNvPr id="44" name="Freeform: Shape 21">
              <a:extLst>
                <a:ext uri="{FF2B5EF4-FFF2-40B4-BE49-F238E27FC236}">
                  <a16:creationId xmlns:a16="http://schemas.microsoft.com/office/drawing/2014/main" id="{75DCE3D6-6665-7642-8564-BEE27FFD6F2D}"/>
                </a:ext>
              </a:extLst>
            </p:cNvPr>
            <p:cNvSpPr/>
            <p:nvPr/>
          </p:nvSpPr>
          <p:spPr>
            <a:xfrm>
              <a:off x="3606948" y="939951"/>
              <a:ext cx="4967241" cy="4967240"/>
            </a:xfrm>
            <a:custGeom>
              <a:avLst/>
              <a:gdLst>
                <a:gd name="connsiteX0" fmla="*/ 1288444 w 4390768"/>
                <a:gd name="connsiteY0" fmla="*/ 123507 h 4390768"/>
                <a:gd name="connsiteX1" fmla="*/ 4276091 w 4390768"/>
                <a:gd name="connsiteY1" fmla="*/ 1288444 h 4390768"/>
                <a:gd name="connsiteX2" fmla="*/ 3111154 w 4390768"/>
                <a:gd name="connsiteY2" fmla="*/ 4276091 h 4390768"/>
                <a:gd name="connsiteX3" fmla="*/ 123507 w 4390768"/>
                <a:gd name="connsiteY3" fmla="*/ 3111154 h 4390768"/>
                <a:gd name="connsiteX4" fmla="*/ 1288444 w 4390768"/>
                <a:gd name="connsiteY4" fmla="*/ 123507 h 43907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90768" h="4390768">
                  <a:moveTo>
                    <a:pt x="1288444" y="123507"/>
                  </a:moveTo>
                  <a:cubicBezTo>
                    <a:pt x="1791758" y="-379808"/>
                    <a:pt x="3772777" y="785129"/>
                    <a:pt x="4276091" y="1288444"/>
                  </a:cubicBezTo>
                  <a:cubicBezTo>
                    <a:pt x="4779405" y="1791758"/>
                    <a:pt x="3614469" y="3772777"/>
                    <a:pt x="3111154" y="4276091"/>
                  </a:cubicBezTo>
                  <a:cubicBezTo>
                    <a:pt x="2607840" y="4779405"/>
                    <a:pt x="626821" y="3614469"/>
                    <a:pt x="123507" y="3111154"/>
                  </a:cubicBezTo>
                  <a:cubicBezTo>
                    <a:pt x="-379808" y="2607840"/>
                    <a:pt x="785129" y="626821"/>
                    <a:pt x="1288444" y="123507"/>
                  </a:cubicBezTo>
                  <a:close/>
                </a:path>
              </a:pathLst>
            </a:custGeom>
            <a:noFill/>
            <a:ln w="12025" cap="flat">
              <a:gradFill>
                <a:gsLst>
                  <a:gs pos="0">
                    <a:schemeClr val="accent6">
                      <a:lumMod val="60000"/>
                      <a:lumOff val="40000"/>
                      <a:alpha val="0"/>
                    </a:schemeClr>
                  </a:gs>
                  <a:gs pos="50000">
                    <a:srgbClr val="3774FD"/>
                  </a:gs>
                  <a:gs pos="100000">
                    <a:schemeClr val="accent6">
                      <a:lumMod val="60000"/>
                      <a:lumOff val="40000"/>
                      <a:alpha val="0"/>
                    </a:schemeClr>
                  </a:gs>
                </a:gsLst>
                <a:lin ang="5400000" scaled="1"/>
              </a:gradFill>
              <a:prstDash val="solid"/>
              <a:miter/>
            </a:ln>
          </p:spPr>
          <p:txBody>
            <a:bodyPr rtlCol="0" anchor="ctr"/>
            <a:lstStyle/>
            <a:p>
              <a:endParaRPr lang="en-US"/>
            </a:p>
          </p:txBody>
        </p:sp>
        <p:sp>
          <p:nvSpPr>
            <p:cNvPr id="45" name="Freeform: Shape 22">
              <a:extLst>
                <a:ext uri="{FF2B5EF4-FFF2-40B4-BE49-F238E27FC236}">
                  <a16:creationId xmlns:a16="http://schemas.microsoft.com/office/drawing/2014/main" id="{036D9D0C-FB5C-1D41-9872-477AE05EB718}"/>
                </a:ext>
              </a:extLst>
            </p:cNvPr>
            <p:cNvSpPr/>
            <p:nvPr/>
          </p:nvSpPr>
          <p:spPr>
            <a:xfrm>
              <a:off x="3508432" y="841506"/>
              <a:ext cx="5171374" cy="5171372"/>
            </a:xfrm>
            <a:custGeom>
              <a:avLst/>
              <a:gdLst>
                <a:gd name="connsiteX0" fmla="*/ 1245368 w 4571211"/>
                <a:gd name="connsiteY0" fmla="*/ 163613 h 4571211"/>
                <a:gd name="connsiteX1" fmla="*/ 4410210 w 4571211"/>
                <a:gd name="connsiteY1" fmla="*/ 1245426 h 4571211"/>
                <a:gd name="connsiteX2" fmla="*/ 3328397 w 4571211"/>
                <a:gd name="connsiteY2" fmla="*/ 4410268 h 4571211"/>
                <a:gd name="connsiteX3" fmla="*/ 163555 w 4571211"/>
                <a:gd name="connsiteY3" fmla="*/ 3328455 h 4571211"/>
                <a:gd name="connsiteX4" fmla="*/ 1245368 w 4571211"/>
                <a:gd name="connsiteY4" fmla="*/ 163613 h 45712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1211" h="4571211">
                  <a:moveTo>
                    <a:pt x="1245368" y="163613"/>
                  </a:moveTo>
                  <a:cubicBezTo>
                    <a:pt x="1820619" y="-411638"/>
                    <a:pt x="3834959" y="670175"/>
                    <a:pt x="4410210" y="1245426"/>
                  </a:cubicBezTo>
                  <a:cubicBezTo>
                    <a:pt x="4985461" y="1820677"/>
                    <a:pt x="3903648" y="3835017"/>
                    <a:pt x="3328397" y="4410268"/>
                  </a:cubicBezTo>
                  <a:cubicBezTo>
                    <a:pt x="2753146" y="4985519"/>
                    <a:pt x="738806" y="3903705"/>
                    <a:pt x="163555" y="3328455"/>
                  </a:cubicBezTo>
                  <a:cubicBezTo>
                    <a:pt x="-411576" y="2753204"/>
                    <a:pt x="670238" y="738743"/>
                    <a:pt x="1245368" y="163613"/>
                  </a:cubicBezTo>
                  <a:close/>
                </a:path>
              </a:pathLst>
            </a:custGeom>
            <a:noFill/>
            <a:ln w="12025" cap="flat">
              <a:gradFill>
                <a:gsLst>
                  <a:gs pos="0">
                    <a:schemeClr val="accent6">
                      <a:lumMod val="60000"/>
                      <a:lumOff val="40000"/>
                      <a:alpha val="0"/>
                    </a:schemeClr>
                  </a:gs>
                  <a:gs pos="50000">
                    <a:srgbClr val="3981FD"/>
                  </a:gs>
                  <a:gs pos="100000">
                    <a:schemeClr val="accent6">
                      <a:lumMod val="60000"/>
                      <a:lumOff val="40000"/>
                      <a:alpha val="0"/>
                    </a:schemeClr>
                  </a:gs>
                </a:gsLst>
                <a:lin ang="5400000" scaled="1"/>
              </a:gradFill>
              <a:prstDash val="solid"/>
              <a:miter/>
            </a:ln>
          </p:spPr>
          <p:txBody>
            <a:bodyPr rtlCol="0" anchor="ctr"/>
            <a:lstStyle/>
            <a:p>
              <a:endParaRPr lang="en-US"/>
            </a:p>
          </p:txBody>
        </p:sp>
        <p:sp>
          <p:nvSpPr>
            <p:cNvPr id="46" name="Freeform: Shape 23">
              <a:extLst>
                <a:ext uri="{FF2B5EF4-FFF2-40B4-BE49-F238E27FC236}">
                  <a16:creationId xmlns:a16="http://schemas.microsoft.com/office/drawing/2014/main" id="{6A0078EE-AB9C-B742-92C3-6281255F73A1}"/>
                </a:ext>
              </a:extLst>
            </p:cNvPr>
            <p:cNvSpPr/>
            <p:nvPr/>
          </p:nvSpPr>
          <p:spPr>
            <a:xfrm>
              <a:off x="3403239" y="736226"/>
              <a:ext cx="5375507" cy="5375506"/>
            </a:xfrm>
            <a:custGeom>
              <a:avLst/>
              <a:gdLst>
                <a:gd name="connsiteX0" fmla="*/ 1208194 w 4751653"/>
                <a:gd name="connsiteY0" fmla="*/ 209639 h 4751653"/>
                <a:gd name="connsiteX1" fmla="*/ 4550110 w 4751653"/>
                <a:gd name="connsiteY1" fmla="*/ 1208208 h 4751653"/>
                <a:gd name="connsiteX2" fmla="*/ 3551541 w 4751653"/>
                <a:gd name="connsiteY2" fmla="*/ 4550125 h 4751653"/>
                <a:gd name="connsiteX3" fmla="*/ 209625 w 4751653"/>
                <a:gd name="connsiteY3" fmla="*/ 3551555 h 4751653"/>
                <a:gd name="connsiteX4" fmla="*/ 1208194 w 4751653"/>
                <a:gd name="connsiteY4" fmla="*/ 209639 h 4751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51653" h="4751653">
                  <a:moveTo>
                    <a:pt x="1208194" y="209639"/>
                  </a:moveTo>
                  <a:cubicBezTo>
                    <a:pt x="1855260" y="-437428"/>
                    <a:pt x="3903043" y="561021"/>
                    <a:pt x="4550110" y="1208208"/>
                  </a:cubicBezTo>
                  <a:cubicBezTo>
                    <a:pt x="5197177" y="1855275"/>
                    <a:pt x="4198728" y="3903057"/>
                    <a:pt x="3551541" y="4550125"/>
                  </a:cubicBezTo>
                  <a:cubicBezTo>
                    <a:pt x="2904474" y="5197191"/>
                    <a:pt x="856691" y="4198743"/>
                    <a:pt x="209625" y="3551555"/>
                  </a:cubicBezTo>
                  <a:cubicBezTo>
                    <a:pt x="-437442" y="2904488"/>
                    <a:pt x="561127" y="856826"/>
                    <a:pt x="1208194" y="209639"/>
                  </a:cubicBezTo>
                  <a:close/>
                </a:path>
              </a:pathLst>
            </a:custGeom>
            <a:noFill/>
            <a:ln w="12025" cap="flat">
              <a:gradFill>
                <a:gsLst>
                  <a:gs pos="0">
                    <a:schemeClr val="accent6">
                      <a:lumMod val="60000"/>
                      <a:lumOff val="40000"/>
                      <a:alpha val="0"/>
                    </a:schemeClr>
                  </a:gs>
                  <a:gs pos="50000">
                    <a:srgbClr val="3B90FE"/>
                  </a:gs>
                  <a:gs pos="100000">
                    <a:schemeClr val="accent6">
                      <a:lumMod val="60000"/>
                      <a:lumOff val="40000"/>
                      <a:alpha val="0"/>
                    </a:schemeClr>
                  </a:gs>
                </a:gsLst>
                <a:lin ang="5400000" scaled="1"/>
              </a:gradFill>
              <a:prstDash val="solid"/>
              <a:miter/>
            </a:ln>
          </p:spPr>
          <p:txBody>
            <a:bodyPr rtlCol="0" anchor="ctr"/>
            <a:lstStyle/>
            <a:p>
              <a:endParaRPr lang="en-US"/>
            </a:p>
          </p:txBody>
        </p:sp>
        <p:sp>
          <p:nvSpPr>
            <p:cNvPr id="47" name="Freeform: Shape 24">
              <a:extLst>
                <a:ext uri="{FF2B5EF4-FFF2-40B4-BE49-F238E27FC236}">
                  <a16:creationId xmlns:a16="http://schemas.microsoft.com/office/drawing/2014/main" id="{CBC65F34-3A80-A14B-A2A1-13BEA29EBF37}"/>
                </a:ext>
              </a:extLst>
            </p:cNvPr>
            <p:cNvSpPr/>
            <p:nvPr/>
          </p:nvSpPr>
          <p:spPr>
            <a:xfrm>
              <a:off x="3291378" y="624381"/>
              <a:ext cx="5606858" cy="5606856"/>
            </a:xfrm>
            <a:custGeom>
              <a:avLst/>
              <a:gdLst>
                <a:gd name="connsiteX0" fmla="*/ 1176914 w 4956155"/>
                <a:gd name="connsiteY0" fmla="*/ 261589 h 4956155"/>
                <a:gd name="connsiteX1" fmla="*/ 4696025 w 4956155"/>
                <a:gd name="connsiteY1" fmla="*/ 1176914 h 4956155"/>
                <a:gd name="connsiteX2" fmla="*/ 3780700 w 4956155"/>
                <a:gd name="connsiteY2" fmla="*/ 4696025 h 4956155"/>
                <a:gd name="connsiteX3" fmla="*/ 261589 w 4956155"/>
                <a:gd name="connsiteY3" fmla="*/ 3780700 h 4956155"/>
                <a:gd name="connsiteX4" fmla="*/ 1176914 w 4956155"/>
                <a:gd name="connsiteY4" fmla="*/ 261589 h 4956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56155" h="4956155">
                  <a:moveTo>
                    <a:pt x="1176914" y="261589"/>
                  </a:moveTo>
                  <a:cubicBezTo>
                    <a:pt x="1895917" y="-457415"/>
                    <a:pt x="3977021" y="457910"/>
                    <a:pt x="4696025" y="1176914"/>
                  </a:cubicBezTo>
                  <a:cubicBezTo>
                    <a:pt x="5415028" y="1895917"/>
                    <a:pt x="4499703" y="3977021"/>
                    <a:pt x="3780700" y="4696025"/>
                  </a:cubicBezTo>
                  <a:cubicBezTo>
                    <a:pt x="3061696" y="5415028"/>
                    <a:pt x="980592" y="4499703"/>
                    <a:pt x="261589" y="3780700"/>
                  </a:cubicBezTo>
                  <a:cubicBezTo>
                    <a:pt x="-457415" y="3061696"/>
                    <a:pt x="457910" y="980592"/>
                    <a:pt x="1176914" y="261589"/>
                  </a:cubicBezTo>
                  <a:close/>
                </a:path>
              </a:pathLst>
            </a:custGeom>
            <a:noFill/>
            <a:ln w="12025" cap="flat">
              <a:gradFill>
                <a:gsLst>
                  <a:gs pos="0">
                    <a:schemeClr val="accent6">
                      <a:lumMod val="60000"/>
                      <a:lumOff val="40000"/>
                      <a:alpha val="0"/>
                    </a:schemeClr>
                  </a:gs>
                  <a:gs pos="50000">
                    <a:srgbClr val="3D9CFE"/>
                  </a:gs>
                  <a:gs pos="100000">
                    <a:schemeClr val="accent6">
                      <a:lumMod val="60000"/>
                      <a:lumOff val="40000"/>
                      <a:alpha val="0"/>
                    </a:schemeClr>
                  </a:gs>
                </a:gsLst>
                <a:lin ang="5400000" scaled="1"/>
              </a:gradFill>
              <a:prstDash val="solid"/>
              <a:miter/>
            </a:ln>
          </p:spPr>
          <p:txBody>
            <a:bodyPr rtlCol="0" anchor="ctr"/>
            <a:lstStyle/>
            <a:p>
              <a:endParaRPr lang="en-US"/>
            </a:p>
          </p:txBody>
        </p:sp>
        <p:sp>
          <p:nvSpPr>
            <p:cNvPr id="48" name="Freeform: Shape 25">
              <a:extLst>
                <a:ext uri="{FF2B5EF4-FFF2-40B4-BE49-F238E27FC236}">
                  <a16:creationId xmlns:a16="http://schemas.microsoft.com/office/drawing/2014/main" id="{767F238B-7158-794D-B622-6A7E97EA4958}"/>
                </a:ext>
              </a:extLst>
            </p:cNvPr>
            <p:cNvSpPr/>
            <p:nvPr/>
          </p:nvSpPr>
          <p:spPr>
            <a:xfrm>
              <a:off x="3172916" y="505918"/>
              <a:ext cx="5838209" cy="5838208"/>
            </a:xfrm>
            <a:custGeom>
              <a:avLst/>
              <a:gdLst>
                <a:gd name="connsiteX0" fmla="*/ 1151348 w 5160656"/>
                <a:gd name="connsiteY0" fmla="*/ 319268 h 5160656"/>
                <a:gd name="connsiteX1" fmla="*/ 4847654 w 5160656"/>
                <a:gd name="connsiteY1" fmla="*/ 1151348 h 5160656"/>
                <a:gd name="connsiteX2" fmla="*/ 4015573 w 5160656"/>
                <a:gd name="connsiteY2" fmla="*/ 4847654 h 5160656"/>
                <a:gd name="connsiteX3" fmla="*/ 319268 w 5160656"/>
                <a:gd name="connsiteY3" fmla="*/ 4015573 h 5160656"/>
                <a:gd name="connsiteX4" fmla="*/ 1151348 w 5160656"/>
                <a:gd name="connsiteY4" fmla="*/ 319268 h 51606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60656" h="5160656">
                  <a:moveTo>
                    <a:pt x="1151348" y="319268"/>
                  </a:moveTo>
                  <a:cubicBezTo>
                    <a:pt x="1942288" y="-471672"/>
                    <a:pt x="4056714" y="360529"/>
                    <a:pt x="4847654" y="1151348"/>
                  </a:cubicBezTo>
                  <a:cubicBezTo>
                    <a:pt x="5638594" y="1942288"/>
                    <a:pt x="4806393" y="4056714"/>
                    <a:pt x="4015573" y="4847654"/>
                  </a:cubicBezTo>
                  <a:cubicBezTo>
                    <a:pt x="3224633" y="5638594"/>
                    <a:pt x="1110207" y="4806393"/>
                    <a:pt x="319268" y="4015573"/>
                  </a:cubicBezTo>
                  <a:cubicBezTo>
                    <a:pt x="-471672" y="3224633"/>
                    <a:pt x="360529" y="1110207"/>
                    <a:pt x="1151348" y="319268"/>
                  </a:cubicBezTo>
                  <a:close/>
                </a:path>
              </a:pathLst>
            </a:custGeom>
            <a:noFill/>
            <a:ln w="12025" cap="flat">
              <a:gradFill>
                <a:gsLst>
                  <a:gs pos="0">
                    <a:schemeClr val="accent6">
                      <a:lumMod val="60000"/>
                      <a:lumOff val="40000"/>
                      <a:alpha val="0"/>
                    </a:schemeClr>
                  </a:gs>
                  <a:gs pos="50000">
                    <a:srgbClr val="3FAAFF"/>
                  </a:gs>
                  <a:gs pos="100000">
                    <a:schemeClr val="accent6">
                      <a:lumMod val="60000"/>
                      <a:lumOff val="40000"/>
                      <a:alpha val="0"/>
                    </a:schemeClr>
                  </a:gs>
                </a:gsLst>
                <a:lin ang="5400000" scaled="1"/>
              </a:gradFill>
              <a:prstDash val="solid"/>
              <a:miter/>
            </a:ln>
          </p:spPr>
          <p:txBody>
            <a:bodyPr rtlCol="0" anchor="ctr"/>
            <a:lstStyle/>
            <a:p>
              <a:endParaRPr lang="en-US"/>
            </a:p>
          </p:txBody>
        </p:sp>
        <p:sp>
          <p:nvSpPr>
            <p:cNvPr id="49" name="Freeform: Shape 26">
              <a:extLst>
                <a:ext uri="{FF2B5EF4-FFF2-40B4-BE49-F238E27FC236}">
                  <a16:creationId xmlns:a16="http://schemas.microsoft.com/office/drawing/2014/main" id="{281891FD-08FF-B24C-8CCE-CF03A4A4138D}"/>
                </a:ext>
              </a:extLst>
            </p:cNvPr>
            <p:cNvSpPr/>
            <p:nvPr/>
          </p:nvSpPr>
          <p:spPr>
            <a:xfrm>
              <a:off x="3048321" y="381372"/>
              <a:ext cx="6083169" cy="6083167"/>
            </a:xfrm>
            <a:custGeom>
              <a:avLst/>
              <a:gdLst>
                <a:gd name="connsiteX0" fmla="*/ 1131324 w 5377187"/>
                <a:gd name="connsiteY0" fmla="*/ 382444 h 5377187"/>
                <a:gd name="connsiteX1" fmla="*/ 5004824 w 5377187"/>
                <a:gd name="connsiteY1" fmla="*/ 1131401 h 5377187"/>
                <a:gd name="connsiteX2" fmla="*/ 4255867 w 5377187"/>
                <a:gd name="connsiteY2" fmla="*/ 5004901 h 5377187"/>
                <a:gd name="connsiteX3" fmla="*/ 382367 w 5377187"/>
                <a:gd name="connsiteY3" fmla="*/ 4255945 h 5377187"/>
                <a:gd name="connsiteX4" fmla="*/ 1131324 w 5377187"/>
                <a:gd name="connsiteY4" fmla="*/ 382444 h 5377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187" h="5377187">
                  <a:moveTo>
                    <a:pt x="1131324" y="382444"/>
                  </a:moveTo>
                  <a:cubicBezTo>
                    <a:pt x="1994200" y="-480432"/>
                    <a:pt x="4141948" y="268525"/>
                    <a:pt x="5004824" y="1131401"/>
                  </a:cubicBezTo>
                  <a:cubicBezTo>
                    <a:pt x="5867700" y="1994278"/>
                    <a:pt x="5118743" y="4142025"/>
                    <a:pt x="4255867" y="5004901"/>
                  </a:cubicBezTo>
                  <a:cubicBezTo>
                    <a:pt x="3392991" y="5867778"/>
                    <a:pt x="1245243" y="5118821"/>
                    <a:pt x="382367" y="4255945"/>
                  </a:cubicBezTo>
                  <a:cubicBezTo>
                    <a:pt x="-480389" y="3393068"/>
                    <a:pt x="268568" y="1245200"/>
                    <a:pt x="1131324" y="382444"/>
                  </a:cubicBezTo>
                  <a:close/>
                </a:path>
              </a:pathLst>
            </a:custGeom>
            <a:noFill/>
            <a:ln w="12025" cap="flat">
              <a:gradFill>
                <a:gsLst>
                  <a:gs pos="0">
                    <a:schemeClr val="accent6">
                      <a:lumMod val="60000"/>
                      <a:lumOff val="40000"/>
                      <a:alpha val="0"/>
                    </a:schemeClr>
                  </a:gs>
                  <a:gs pos="50000">
                    <a:srgbClr val="40B3FE"/>
                  </a:gs>
                  <a:gs pos="100000">
                    <a:schemeClr val="accent6">
                      <a:lumMod val="60000"/>
                      <a:lumOff val="40000"/>
                      <a:alpha val="0"/>
                    </a:schemeClr>
                  </a:gs>
                </a:gsLst>
                <a:lin ang="5400000" scaled="1"/>
              </a:gradFill>
              <a:prstDash val="solid"/>
              <a:miter/>
            </a:ln>
          </p:spPr>
          <p:txBody>
            <a:bodyPr rtlCol="0" anchor="ctr"/>
            <a:lstStyle/>
            <a:p>
              <a:endParaRPr lang="en-US"/>
            </a:p>
          </p:txBody>
        </p:sp>
        <p:sp>
          <p:nvSpPr>
            <p:cNvPr id="50" name="Freeform: Shape 27">
              <a:extLst>
                <a:ext uri="{FF2B5EF4-FFF2-40B4-BE49-F238E27FC236}">
                  <a16:creationId xmlns:a16="http://schemas.microsoft.com/office/drawing/2014/main" id="{CDE16C1F-AE50-D448-98BE-2AE56FE7B91F}"/>
                </a:ext>
              </a:extLst>
            </p:cNvPr>
            <p:cNvSpPr/>
            <p:nvPr/>
          </p:nvSpPr>
          <p:spPr>
            <a:xfrm>
              <a:off x="2917946" y="250949"/>
              <a:ext cx="6341737" cy="6341735"/>
            </a:xfrm>
            <a:custGeom>
              <a:avLst/>
              <a:gdLst>
                <a:gd name="connsiteX0" fmla="*/ 1116409 w 5605748"/>
                <a:gd name="connsiteY0" fmla="*/ 450696 h 5605748"/>
                <a:gd name="connsiteX1" fmla="*/ 5166983 w 5605748"/>
                <a:gd name="connsiteY1" fmla="*/ 1116409 h 5605748"/>
                <a:gd name="connsiteX2" fmla="*/ 4501271 w 5605748"/>
                <a:gd name="connsiteY2" fmla="*/ 5166983 h 5605748"/>
                <a:gd name="connsiteX3" fmla="*/ 450696 w 5605748"/>
                <a:gd name="connsiteY3" fmla="*/ 4501271 h 5605748"/>
                <a:gd name="connsiteX4" fmla="*/ 1116409 w 5605748"/>
                <a:gd name="connsiteY4" fmla="*/ 450696 h 5605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05748" h="5605748">
                  <a:moveTo>
                    <a:pt x="1116409" y="450696"/>
                  </a:moveTo>
                  <a:cubicBezTo>
                    <a:pt x="2051102" y="-483996"/>
                    <a:pt x="4232291" y="181716"/>
                    <a:pt x="5166983" y="1116409"/>
                  </a:cubicBezTo>
                  <a:cubicBezTo>
                    <a:pt x="6101676" y="2051102"/>
                    <a:pt x="5435963" y="4232291"/>
                    <a:pt x="4501271" y="5166983"/>
                  </a:cubicBezTo>
                  <a:cubicBezTo>
                    <a:pt x="3566578" y="6101676"/>
                    <a:pt x="1385389" y="5435963"/>
                    <a:pt x="450696" y="4501271"/>
                  </a:cubicBezTo>
                  <a:cubicBezTo>
                    <a:pt x="-483996" y="3566578"/>
                    <a:pt x="181716" y="1385389"/>
                    <a:pt x="1116409" y="450696"/>
                  </a:cubicBezTo>
                  <a:close/>
                </a:path>
              </a:pathLst>
            </a:custGeom>
            <a:noFill/>
            <a:ln w="12025" cap="flat">
              <a:gradFill>
                <a:gsLst>
                  <a:gs pos="0">
                    <a:schemeClr val="accent6">
                      <a:lumMod val="60000"/>
                      <a:lumOff val="40000"/>
                      <a:alpha val="0"/>
                    </a:schemeClr>
                  </a:gs>
                  <a:gs pos="50000">
                    <a:srgbClr val="40B7FD"/>
                  </a:gs>
                  <a:gs pos="100000">
                    <a:schemeClr val="accent6">
                      <a:lumMod val="60000"/>
                      <a:lumOff val="40000"/>
                      <a:alpha val="0"/>
                    </a:schemeClr>
                  </a:gs>
                </a:gsLst>
                <a:lin ang="5400000" scaled="1"/>
              </a:gradFill>
              <a:prstDash val="solid"/>
              <a:miter/>
            </a:ln>
          </p:spPr>
          <p:txBody>
            <a:bodyPr rtlCol="0" anchor="ctr"/>
            <a:lstStyle/>
            <a:p>
              <a:endParaRPr lang="en-US"/>
            </a:p>
          </p:txBody>
        </p:sp>
        <p:sp>
          <p:nvSpPr>
            <p:cNvPr id="51" name="Freeform: Shape 28">
              <a:extLst>
                <a:ext uri="{FF2B5EF4-FFF2-40B4-BE49-F238E27FC236}">
                  <a16:creationId xmlns:a16="http://schemas.microsoft.com/office/drawing/2014/main" id="{6FC1066D-C52F-2E4A-BFB5-7E4D0E54CF01}"/>
                </a:ext>
              </a:extLst>
            </p:cNvPr>
            <p:cNvSpPr/>
            <p:nvPr/>
          </p:nvSpPr>
          <p:spPr>
            <a:xfrm>
              <a:off x="2782186" y="115188"/>
              <a:ext cx="6613916" cy="6613914"/>
            </a:xfrm>
            <a:custGeom>
              <a:avLst/>
              <a:gdLst>
                <a:gd name="connsiteX0" fmla="*/ 1106254 w 5846338"/>
                <a:gd name="connsiteY0" fmla="*/ 523786 h 5846338"/>
                <a:gd name="connsiteX1" fmla="*/ 5334023 w 5846338"/>
                <a:gd name="connsiteY1" fmla="*/ 1106254 h 5846338"/>
                <a:gd name="connsiteX2" fmla="*/ 4751555 w 5846338"/>
                <a:gd name="connsiteY2" fmla="*/ 5334023 h 5846338"/>
                <a:gd name="connsiteX3" fmla="*/ 523786 w 5846338"/>
                <a:gd name="connsiteY3" fmla="*/ 4751555 h 5846338"/>
                <a:gd name="connsiteX4" fmla="*/ 1106254 w 5846338"/>
                <a:gd name="connsiteY4" fmla="*/ 523786 h 58463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46338" h="5846338">
                  <a:moveTo>
                    <a:pt x="1106254" y="523786"/>
                  </a:moveTo>
                  <a:cubicBezTo>
                    <a:pt x="2112883" y="-482843"/>
                    <a:pt x="4327395" y="99625"/>
                    <a:pt x="5334023" y="1106254"/>
                  </a:cubicBezTo>
                  <a:cubicBezTo>
                    <a:pt x="6340652" y="2112883"/>
                    <a:pt x="5758183" y="4327395"/>
                    <a:pt x="4751555" y="5334023"/>
                  </a:cubicBezTo>
                  <a:cubicBezTo>
                    <a:pt x="3744926" y="6340652"/>
                    <a:pt x="1530415" y="5758183"/>
                    <a:pt x="523786" y="4751555"/>
                  </a:cubicBezTo>
                  <a:cubicBezTo>
                    <a:pt x="-482843" y="3744926"/>
                    <a:pt x="99625" y="1530415"/>
                    <a:pt x="1106254" y="523786"/>
                  </a:cubicBezTo>
                  <a:close/>
                </a:path>
              </a:pathLst>
            </a:custGeom>
            <a:noFill/>
            <a:ln w="12025" cap="flat">
              <a:gradFill>
                <a:gsLst>
                  <a:gs pos="0">
                    <a:schemeClr val="accent6">
                      <a:lumMod val="60000"/>
                      <a:lumOff val="40000"/>
                      <a:alpha val="0"/>
                    </a:schemeClr>
                  </a:gs>
                  <a:gs pos="50000">
                    <a:srgbClr val="3FBBFB"/>
                  </a:gs>
                  <a:gs pos="100000">
                    <a:schemeClr val="accent6">
                      <a:lumMod val="60000"/>
                      <a:lumOff val="40000"/>
                      <a:alpha val="0"/>
                    </a:schemeClr>
                  </a:gs>
                </a:gsLst>
                <a:lin ang="5400000" scaled="1"/>
              </a:gradFill>
              <a:prstDash val="solid"/>
              <a:miter/>
            </a:ln>
          </p:spPr>
          <p:txBody>
            <a:bodyPr rtlCol="0" anchor="ctr"/>
            <a:lstStyle/>
            <a:p>
              <a:endParaRPr lang="en-US"/>
            </a:p>
          </p:txBody>
        </p:sp>
        <p:sp>
          <p:nvSpPr>
            <p:cNvPr id="52" name="Freeform: Shape 29">
              <a:extLst>
                <a:ext uri="{FF2B5EF4-FFF2-40B4-BE49-F238E27FC236}">
                  <a16:creationId xmlns:a16="http://schemas.microsoft.com/office/drawing/2014/main" id="{35CF9438-4E33-E648-BD1A-DD43E732A497}"/>
                </a:ext>
              </a:extLst>
            </p:cNvPr>
            <p:cNvSpPr/>
            <p:nvPr/>
          </p:nvSpPr>
          <p:spPr>
            <a:xfrm>
              <a:off x="2641432" y="-25566"/>
              <a:ext cx="6899701" cy="6899700"/>
            </a:xfrm>
            <a:custGeom>
              <a:avLst/>
              <a:gdLst>
                <a:gd name="connsiteX0" fmla="*/ 1100394 w 6098958"/>
                <a:gd name="connsiteY0" fmla="*/ 601170 h 6098958"/>
                <a:gd name="connsiteX1" fmla="*/ 5505358 w 6098958"/>
                <a:gd name="connsiteY1" fmla="*/ 1100394 h 6098958"/>
                <a:gd name="connsiteX2" fmla="*/ 5006133 w 6098958"/>
                <a:gd name="connsiteY2" fmla="*/ 5505358 h 6098958"/>
                <a:gd name="connsiteX3" fmla="*/ 601170 w 6098958"/>
                <a:gd name="connsiteY3" fmla="*/ 5006133 h 6098958"/>
                <a:gd name="connsiteX4" fmla="*/ 1100394 w 6098958"/>
                <a:gd name="connsiteY4" fmla="*/ 601170 h 6098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8958" h="6098958">
                  <a:moveTo>
                    <a:pt x="1100394" y="601170"/>
                  </a:moveTo>
                  <a:cubicBezTo>
                    <a:pt x="2178959" y="-477396"/>
                    <a:pt x="4426792" y="21949"/>
                    <a:pt x="5505358" y="1100394"/>
                  </a:cubicBezTo>
                  <a:cubicBezTo>
                    <a:pt x="6583922" y="2178959"/>
                    <a:pt x="6084578" y="4426792"/>
                    <a:pt x="5006133" y="5505358"/>
                  </a:cubicBezTo>
                  <a:cubicBezTo>
                    <a:pt x="3927568" y="6583922"/>
                    <a:pt x="1679735" y="6084578"/>
                    <a:pt x="601170" y="5006133"/>
                  </a:cubicBezTo>
                  <a:cubicBezTo>
                    <a:pt x="-477396" y="3927568"/>
                    <a:pt x="21949" y="1679735"/>
                    <a:pt x="1100394" y="601170"/>
                  </a:cubicBezTo>
                  <a:close/>
                </a:path>
              </a:pathLst>
            </a:custGeom>
            <a:noFill/>
            <a:ln w="12025" cap="flat">
              <a:gradFill>
                <a:gsLst>
                  <a:gs pos="0">
                    <a:schemeClr val="accent6">
                      <a:lumMod val="60000"/>
                      <a:lumOff val="40000"/>
                      <a:alpha val="0"/>
                    </a:schemeClr>
                  </a:gs>
                  <a:gs pos="50000">
                    <a:srgbClr val="3FC1F9"/>
                  </a:gs>
                  <a:gs pos="100000">
                    <a:schemeClr val="accent6">
                      <a:lumMod val="60000"/>
                      <a:lumOff val="40000"/>
                      <a:alpha val="0"/>
                    </a:schemeClr>
                  </a:gs>
                </a:gsLst>
                <a:lin ang="5400000" scaled="1"/>
              </a:gradFill>
              <a:prstDash val="solid"/>
              <a:miter/>
            </a:ln>
          </p:spPr>
          <p:txBody>
            <a:bodyPr rtlCol="0" anchor="ctr"/>
            <a:lstStyle/>
            <a:p>
              <a:endParaRPr lang="en-US"/>
            </a:p>
          </p:txBody>
        </p:sp>
        <p:sp>
          <p:nvSpPr>
            <p:cNvPr id="53" name="Freeform: Shape 30">
              <a:extLst>
                <a:ext uri="{FF2B5EF4-FFF2-40B4-BE49-F238E27FC236}">
                  <a16:creationId xmlns:a16="http://schemas.microsoft.com/office/drawing/2014/main" id="{6671E045-607A-8B43-9641-808C993DE797}"/>
                </a:ext>
              </a:extLst>
            </p:cNvPr>
            <p:cNvSpPr/>
            <p:nvPr/>
          </p:nvSpPr>
          <p:spPr>
            <a:xfrm>
              <a:off x="2496360" y="-170541"/>
              <a:ext cx="7185488" cy="7185487"/>
            </a:xfrm>
            <a:custGeom>
              <a:avLst/>
              <a:gdLst>
                <a:gd name="connsiteX0" fmla="*/ 1098469 w 6351577"/>
                <a:gd name="connsiteY0" fmla="*/ 682405 h 6351577"/>
                <a:gd name="connsiteX1" fmla="*/ 5680627 w 6351577"/>
                <a:gd name="connsiteY1" fmla="*/ 1098505 h 6351577"/>
                <a:gd name="connsiteX2" fmla="*/ 5264527 w 6351577"/>
                <a:gd name="connsiteY2" fmla="*/ 5680663 h 6351577"/>
                <a:gd name="connsiteX3" fmla="*/ 682369 w 6351577"/>
                <a:gd name="connsiteY3" fmla="*/ 5264563 h 6351577"/>
                <a:gd name="connsiteX4" fmla="*/ 1098469 w 6351577"/>
                <a:gd name="connsiteY4" fmla="*/ 682405 h 6351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51577" h="6351577">
                  <a:moveTo>
                    <a:pt x="1098469" y="682405"/>
                  </a:moveTo>
                  <a:cubicBezTo>
                    <a:pt x="2248851" y="-467977"/>
                    <a:pt x="4530126" y="-51996"/>
                    <a:pt x="5680627" y="1098505"/>
                  </a:cubicBezTo>
                  <a:cubicBezTo>
                    <a:pt x="6831009" y="2248887"/>
                    <a:pt x="6415029" y="4530162"/>
                    <a:pt x="5264527" y="5680663"/>
                  </a:cubicBezTo>
                  <a:cubicBezTo>
                    <a:pt x="4114146" y="6831045"/>
                    <a:pt x="1832870" y="6415064"/>
                    <a:pt x="682369" y="5264563"/>
                  </a:cubicBezTo>
                  <a:cubicBezTo>
                    <a:pt x="-468013" y="4114061"/>
                    <a:pt x="-51912" y="1832786"/>
                    <a:pt x="1098469" y="682405"/>
                  </a:cubicBezTo>
                  <a:close/>
                </a:path>
              </a:pathLst>
            </a:custGeom>
            <a:noFill/>
            <a:ln w="12025" cap="flat">
              <a:gradFill>
                <a:gsLst>
                  <a:gs pos="0">
                    <a:schemeClr val="accent6">
                      <a:lumMod val="60000"/>
                      <a:lumOff val="40000"/>
                      <a:alpha val="0"/>
                    </a:schemeClr>
                  </a:gs>
                  <a:gs pos="50000">
                    <a:srgbClr val="3FC4F8"/>
                  </a:gs>
                  <a:gs pos="100000">
                    <a:schemeClr val="accent6">
                      <a:lumMod val="60000"/>
                      <a:lumOff val="40000"/>
                      <a:alpha val="0"/>
                    </a:schemeClr>
                  </a:gs>
                </a:gsLst>
                <a:lin ang="5400000" scaled="1"/>
              </a:gradFill>
              <a:prstDash val="solid"/>
              <a:miter/>
            </a:ln>
          </p:spPr>
          <p:txBody>
            <a:bodyPr rtlCol="0" anchor="ctr"/>
            <a:lstStyle/>
            <a:p>
              <a:endParaRPr lang="en-US"/>
            </a:p>
          </p:txBody>
        </p:sp>
        <p:sp>
          <p:nvSpPr>
            <p:cNvPr id="54" name="Freeform: Shape 31">
              <a:extLst>
                <a:ext uri="{FF2B5EF4-FFF2-40B4-BE49-F238E27FC236}">
                  <a16:creationId xmlns:a16="http://schemas.microsoft.com/office/drawing/2014/main" id="{959F8FCF-68CE-1744-96F9-E7E91B756099}"/>
                </a:ext>
              </a:extLst>
            </p:cNvPr>
            <p:cNvSpPr/>
            <p:nvPr/>
          </p:nvSpPr>
          <p:spPr>
            <a:xfrm>
              <a:off x="2347429" y="-319568"/>
              <a:ext cx="7484884" cy="7484882"/>
            </a:xfrm>
            <a:custGeom>
              <a:avLst/>
              <a:gdLst>
                <a:gd name="connsiteX0" fmla="*/ 1099957 w 6616226"/>
                <a:gd name="connsiteY0" fmla="*/ 767101 h 6616226"/>
                <a:gd name="connsiteX1" fmla="*/ 5859190 w 6616226"/>
                <a:gd name="connsiteY1" fmla="*/ 1099957 h 6616226"/>
                <a:gd name="connsiteX2" fmla="*/ 5526334 w 6616226"/>
                <a:gd name="connsiteY2" fmla="*/ 5859190 h 6616226"/>
                <a:gd name="connsiteX3" fmla="*/ 767101 w 6616226"/>
                <a:gd name="connsiteY3" fmla="*/ 5526334 h 6616226"/>
                <a:gd name="connsiteX4" fmla="*/ 1099957 w 6616226"/>
                <a:gd name="connsiteY4" fmla="*/ 767101 h 66162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16226" h="6616226">
                  <a:moveTo>
                    <a:pt x="1099957" y="767101"/>
                  </a:moveTo>
                  <a:cubicBezTo>
                    <a:pt x="2322275" y="-455217"/>
                    <a:pt x="4636872" y="-122360"/>
                    <a:pt x="5859190" y="1099957"/>
                  </a:cubicBezTo>
                  <a:cubicBezTo>
                    <a:pt x="7081508" y="2322275"/>
                    <a:pt x="6748652" y="4636872"/>
                    <a:pt x="5526334" y="5859190"/>
                  </a:cubicBezTo>
                  <a:cubicBezTo>
                    <a:pt x="4304016" y="7081508"/>
                    <a:pt x="1989419" y="6748652"/>
                    <a:pt x="767101" y="5526334"/>
                  </a:cubicBezTo>
                  <a:cubicBezTo>
                    <a:pt x="-455217" y="4304016"/>
                    <a:pt x="-122360" y="1989419"/>
                    <a:pt x="1099957" y="767101"/>
                  </a:cubicBezTo>
                  <a:close/>
                </a:path>
              </a:pathLst>
            </a:custGeom>
            <a:noFill/>
            <a:ln w="12025" cap="flat">
              <a:gradFill>
                <a:gsLst>
                  <a:gs pos="0">
                    <a:schemeClr val="accent6">
                      <a:lumMod val="60000"/>
                      <a:lumOff val="40000"/>
                      <a:alpha val="0"/>
                    </a:schemeClr>
                  </a:gs>
                  <a:gs pos="50000">
                    <a:srgbClr val="3FC9F6"/>
                  </a:gs>
                  <a:gs pos="100000">
                    <a:schemeClr val="accent6">
                      <a:lumMod val="60000"/>
                      <a:lumOff val="40000"/>
                      <a:alpha val="0"/>
                    </a:schemeClr>
                  </a:gs>
                </a:gsLst>
                <a:lin ang="5400000" scaled="1"/>
              </a:gradFill>
              <a:prstDash val="solid"/>
              <a:miter/>
            </a:ln>
          </p:spPr>
          <p:txBody>
            <a:bodyPr rtlCol="0" anchor="ctr"/>
            <a:lstStyle/>
            <a:p>
              <a:endParaRPr lang="en-US"/>
            </a:p>
          </p:txBody>
        </p:sp>
        <p:sp>
          <p:nvSpPr>
            <p:cNvPr id="55" name="Freeform: Shape 32">
              <a:extLst>
                <a:ext uri="{FF2B5EF4-FFF2-40B4-BE49-F238E27FC236}">
                  <a16:creationId xmlns:a16="http://schemas.microsoft.com/office/drawing/2014/main" id="{354A6CA4-1BFE-2E41-B09B-969C1BB26901}"/>
                </a:ext>
              </a:extLst>
            </p:cNvPr>
            <p:cNvSpPr/>
            <p:nvPr/>
          </p:nvSpPr>
          <p:spPr>
            <a:xfrm>
              <a:off x="2195078" y="-471942"/>
              <a:ext cx="7797887" cy="7797885"/>
            </a:xfrm>
            <a:custGeom>
              <a:avLst/>
              <a:gdLst>
                <a:gd name="connsiteX0" fmla="*/ 1104468 w 6892905"/>
                <a:gd name="connsiteY0" fmla="*/ 854755 h 6892905"/>
                <a:gd name="connsiteX1" fmla="*/ 6040895 w 6892905"/>
                <a:gd name="connsiteY1" fmla="*/ 1104488 h 6892905"/>
                <a:gd name="connsiteX2" fmla="*/ 5791283 w 6892905"/>
                <a:gd name="connsiteY2" fmla="*/ 6040915 h 6892905"/>
                <a:gd name="connsiteX3" fmla="*/ 854856 w 6892905"/>
                <a:gd name="connsiteY3" fmla="*/ 5791302 h 6892905"/>
                <a:gd name="connsiteX4" fmla="*/ 1104468 w 6892905"/>
                <a:gd name="connsiteY4" fmla="*/ 854755 h 68929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2905" h="6892905">
                  <a:moveTo>
                    <a:pt x="1104468" y="854755"/>
                  </a:moveTo>
                  <a:cubicBezTo>
                    <a:pt x="2398722" y="-439379"/>
                    <a:pt x="4746641" y="-189767"/>
                    <a:pt x="6040895" y="1104488"/>
                  </a:cubicBezTo>
                  <a:cubicBezTo>
                    <a:pt x="7335149" y="2398742"/>
                    <a:pt x="7085537" y="4746661"/>
                    <a:pt x="5791283" y="6040915"/>
                  </a:cubicBezTo>
                  <a:cubicBezTo>
                    <a:pt x="4497029" y="7335169"/>
                    <a:pt x="2149110" y="7085557"/>
                    <a:pt x="854856" y="5791302"/>
                  </a:cubicBezTo>
                  <a:cubicBezTo>
                    <a:pt x="-439398" y="4497049"/>
                    <a:pt x="-189786" y="2149010"/>
                    <a:pt x="1104468" y="854755"/>
                  </a:cubicBezTo>
                  <a:close/>
                </a:path>
              </a:pathLst>
            </a:custGeom>
            <a:noFill/>
            <a:ln w="12025" cap="flat">
              <a:gradFill>
                <a:gsLst>
                  <a:gs pos="0">
                    <a:schemeClr val="accent6">
                      <a:lumMod val="60000"/>
                      <a:lumOff val="40000"/>
                      <a:alpha val="0"/>
                    </a:schemeClr>
                  </a:gs>
                  <a:gs pos="50000">
                    <a:srgbClr val="3FCEF5"/>
                  </a:gs>
                  <a:gs pos="100000">
                    <a:schemeClr val="accent6">
                      <a:lumMod val="60000"/>
                      <a:lumOff val="40000"/>
                      <a:alpha val="0"/>
                    </a:schemeClr>
                  </a:gs>
                </a:gsLst>
                <a:lin ang="5400000" scaled="1"/>
              </a:gradFill>
              <a:prstDash val="solid"/>
              <a:miter/>
            </a:ln>
          </p:spPr>
          <p:txBody>
            <a:bodyPr rtlCol="0" anchor="ctr"/>
            <a:lstStyle/>
            <a:p>
              <a:endParaRPr lang="en-US"/>
            </a:p>
          </p:txBody>
        </p:sp>
        <p:sp>
          <p:nvSpPr>
            <p:cNvPr id="56" name="Freeform: Shape 33">
              <a:extLst>
                <a:ext uri="{FF2B5EF4-FFF2-40B4-BE49-F238E27FC236}">
                  <a16:creationId xmlns:a16="http://schemas.microsoft.com/office/drawing/2014/main" id="{65554A98-A37C-1C42-8076-DB99A231BDD9}"/>
                </a:ext>
              </a:extLst>
            </p:cNvPr>
            <p:cNvSpPr/>
            <p:nvPr/>
          </p:nvSpPr>
          <p:spPr>
            <a:xfrm>
              <a:off x="2039635" y="-627342"/>
              <a:ext cx="8110892" cy="8110890"/>
            </a:xfrm>
            <a:custGeom>
              <a:avLst/>
              <a:gdLst>
                <a:gd name="connsiteX0" fmla="*/ 1111592 w 7169583"/>
                <a:gd name="connsiteY0" fmla="*/ 945206 h 7169583"/>
                <a:gd name="connsiteX1" fmla="*/ 6225214 w 7169583"/>
                <a:gd name="connsiteY1" fmla="*/ 1111574 h 7169583"/>
                <a:gd name="connsiteX2" fmla="*/ 6058726 w 7169583"/>
                <a:gd name="connsiteY2" fmla="*/ 6225196 h 7169583"/>
                <a:gd name="connsiteX3" fmla="*/ 945104 w 7169583"/>
                <a:gd name="connsiteY3" fmla="*/ 6058708 h 7169583"/>
                <a:gd name="connsiteX4" fmla="*/ 1111592 w 7169583"/>
                <a:gd name="connsiteY4" fmla="*/ 945206 h 71695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69583" h="7169583">
                  <a:moveTo>
                    <a:pt x="1111592" y="945206"/>
                  </a:moveTo>
                  <a:cubicBezTo>
                    <a:pt x="2477783" y="-420985"/>
                    <a:pt x="4859143" y="-254496"/>
                    <a:pt x="6225214" y="1111574"/>
                  </a:cubicBezTo>
                  <a:cubicBezTo>
                    <a:pt x="7591284" y="2477645"/>
                    <a:pt x="7424916" y="4859005"/>
                    <a:pt x="6058726" y="6225196"/>
                  </a:cubicBezTo>
                  <a:cubicBezTo>
                    <a:pt x="4692655" y="7591266"/>
                    <a:pt x="2311294" y="7424898"/>
                    <a:pt x="945104" y="6058708"/>
                  </a:cubicBezTo>
                  <a:cubicBezTo>
                    <a:pt x="-420967" y="4692637"/>
                    <a:pt x="-254478" y="2311277"/>
                    <a:pt x="1111592" y="945206"/>
                  </a:cubicBezTo>
                  <a:close/>
                </a:path>
              </a:pathLst>
            </a:custGeom>
            <a:noFill/>
            <a:ln w="12025" cap="flat">
              <a:gradFill>
                <a:gsLst>
                  <a:gs pos="0">
                    <a:schemeClr val="accent6">
                      <a:lumMod val="60000"/>
                      <a:lumOff val="40000"/>
                      <a:alpha val="0"/>
                    </a:schemeClr>
                  </a:gs>
                  <a:gs pos="50000">
                    <a:srgbClr val="3ED2F3"/>
                  </a:gs>
                  <a:gs pos="100000">
                    <a:schemeClr val="accent6">
                      <a:lumMod val="60000"/>
                      <a:lumOff val="40000"/>
                      <a:alpha val="0"/>
                    </a:schemeClr>
                  </a:gs>
                </a:gsLst>
                <a:lin ang="5400000" scaled="1"/>
              </a:gradFill>
              <a:prstDash val="solid"/>
              <a:miter/>
            </a:ln>
          </p:spPr>
          <p:txBody>
            <a:bodyPr rtlCol="0" anchor="ctr"/>
            <a:lstStyle/>
            <a:p>
              <a:endParaRPr lang="en-US"/>
            </a:p>
          </p:txBody>
        </p:sp>
        <p:sp>
          <p:nvSpPr>
            <p:cNvPr id="57" name="Freeform: Shape 34">
              <a:extLst>
                <a:ext uri="{FF2B5EF4-FFF2-40B4-BE49-F238E27FC236}">
                  <a16:creationId xmlns:a16="http://schemas.microsoft.com/office/drawing/2014/main" id="{690A628F-F860-EB47-BC48-E4F9A8F16B46}"/>
                </a:ext>
              </a:extLst>
            </p:cNvPr>
            <p:cNvSpPr/>
            <p:nvPr/>
          </p:nvSpPr>
          <p:spPr>
            <a:xfrm>
              <a:off x="1881709" y="-785288"/>
              <a:ext cx="8423895" cy="8423893"/>
            </a:xfrm>
            <a:custGeom>
              <a:avLst/>
              <a:gdLst>
                <a:gd name="connsiteX0" fmla="*/ 1121030 w 7446262"/>
                <a:gd name="connsiteY0" fmla="*/ 1037786 h 7446262"/>
                <a:gd name="connsiteX1" fmla="*/ 6411847 w 7446262"/>
                <a:gd name="connsiteY1" fmla="*/ 1121030 h 7446262"/>
                <a:gd name="connsiteX2" fmla="*/ 6328602 w 7446262"/>
                <a:gd name="connsiteY2" fmla="*/ 6411847 h 7446262"/>
                <a:gd name="connsiteX3" fmla="*/ 1037786 w 7446262"/>
                <a:gd name="connsiteY3" fmla="*/ 6328602 h 7446262"/>
                <a:gd name="connsiteX4" fmla="*/ 1121030 w 7446262"/>
                <a:gd name="connsiteY4" fmla="*/ 1037786 h 7446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46262" h="7446262">
                  <a:moveTo>
                    <a:pt x="1121030" y="1037786"/>
                  </a:moveTo>
                  <a:cubicBezTo>
                    <a:pt x="2559037" y="-400221"/>
                    <a:pt x="4973840" y="-316977"/>
                    <a:pt x="6411847" y="1121030"/>
                  </a:cubicBezTo>
                  <a:cubicBezTo>
                    <a:pt x="7849853" y="2559037"/>
                    <a:pt x="7766609" y="4973840"/>
                    <a:pt x="6328602" y="6411847"/>
                  </a:cubicBezTo>
                  <a:cubicBezTo>
                    <a:pt x="4890596" y="7849853"/>
                    <a:pt x="2475913" y="7766609"/>
                    <a:pt x="1037786" y="6328602"/>
                  </a:cubicBezTo>
                  <a:cubicBezTo>
                    <a:pt x="-400221" y="4890596"/>
                    <a:pt x="-316977" y="2475913"/>
                    <a:pt x="1121030" y="1037786"/>
                  </a:cubicBezTo>
                  <a:close/>
                </a:path>
              </a:pathLst>
            </a:custGeom>
            <a:noFill/>
            <a:ln w="12025" cap="flat">
              <a:gradFill>
                <a:gsLst>
                  <a:gs pos="0">
                    <a:schemeClr val="accent6">
                      <a:lumMod val="60000"/>
                      <a:lumOff val="40000"/>
                      <a:alpha val="0"/>
                    </a:schemeClr>
                  </a:gs>
                  <a:gs pos="50000">
                    <a:srgbClr val="3ED7F1"/>
                  </a:gs>
                  <a:gs pos="100000">
                    <a:schemeClr val="accent6">
                      <a:lumMod val="60000"/>
                      <a:lumOff val="40000"/>
                      <a:alpha val="0"/>
                    </a:schemeClr>
                  </a:gs>
                </a:gsLst>
                <a:lin ang="5400000" scaled="1"/>
              </a:gradFill>
              <a:prstDash val="solid"/>
              <a:miter/>
            </a:ln>
          </p:spPr>
          <p:txBody>
            <a:bodyPr rtlCol="0" anchor="ctr"/>
            <a:lstStyle/>
            <a:p>
              <a:endParaRPr lang="en-US"/>
            </a:p>
          </p:txBody>
        </p:sp>
        <p:sp>
          <p:nvSpPr>
            <p:cNvPr id="58" name="Freeform: Shape 35">
              <a:extLst>
                <a:ext uri="{FF2B5EF4-FFF2-40B4-BE49-F238E27FC236}">
                  <a16:creationId xmlns:a16="http://schemas.microsoft.com/office/drawing/2014/main" id="{05C42746-699A-3740-82B7-7BBFE0C01DCB}"/>
                </a:ext>
              </a:extLst>
            </p:cNvPr>
            <p:cNvSpPr/>
            <p:nvPr/>
          </p:nvSpPr>
          <p:spPr>
            <a:xfrm>
              <a:off x="1721551" y="-945463"/>
              <a:ext cx="8736900" cy="8736898"/>
            </a:xfrm>
            <a:custGeom>
              <a:avLst/>
              <a:gdLst>
                <a:gd name="connsiteX0" fmla="*/ 1132442 w 7722940"/>
                <a:gd name="connsiteY0" fmla="*/ 1132457 h 7722940"/>
                <a:gd name="connsiteX1" fmla="*/ 1132442 w 7722940"/>
                <a:gd name="connsiteY1" fmla="*/ 1132457 h 7722940"/>
                <a:gd name="connsiteX2" fmla="*/ 6600453 w 7722940"/>
                <a:gd name="connsiteY2" fmla="*/ 1132457 h 7722940"/>
                <a:gd name="connsiteX3" fmla="*/ 6600453 w 7722940"/>
                <a:gd name="connsiteY3" fmla="*/ 1132457 h 7722940"/>
                <a:gd name="connsiteX4" fmla="*/ 6600453 w 7722940"/>
                <a:gd name="connsiteY4" fmla="*/ 6600348 h 7722940"/>
                <a:gd name="connsiteX5" fmla="*/ 6600453 w 7722940"/>
                <a:gd name="connsiteY5" fmla="*/ 6600348 h 7722940"/>
                <a:gd name="connsiteX6" fmla="*/ 1132563 w 7722940"/>
                <a:gd name="connsiteY6" fmla="*/ 6600348 h 7722940"/>
                <a:gd name="connsiteX7" fmla="*/ 1132563 w 7722940"/>
                <a:gd name="connsiteY7" fmla="*/ 6600348 h 7722940"/>
                <a:gd name="connsiteX8" fmla="*/ 1132442 w 7722940"/>
                <a:gd name="connsiteY8" fmla="*/ 1132457 h 7722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722940" h="7722940">
                  <a:moveTo>
                    <a:pt x="1132442" y="1132457"/>
                  </a:moveTo>
                  <a:lnTo>
                    <a:pt x="1132442" y="1132457"/>
                  </a:lnTo>
                  <a:cubicBezTo>
                    <a:pt x="2642386" y="-377486"/>
                    <a:pt x="5090510" y="-377486"/>
                    <a:pt x="6600453" y="1132457"/>
                  </a:cubicBezTo>
                  <a:lnTo>
                    <a:pt x="6600453" y="1132457"/>
                  </a:lnTo>
                  <a:cubicBezTo>
                    <a:pt x="8110397" y="2642401"/>
                    <a:pt x="8110397" y="5090525"/>
                    <a:pt x="6600453" y="6600348"/>
                  </a:cubicBezTo>
                  <a:lnTo>
                    <a:pt x="6600453" y="6600348"/>
                  </a:lnTo>
                  <a:cubicBezTo>
                    <a:pt x="5090510" y="8110291"/>
                    <a:pt x="2642386" y="8110291"/>
                    <a:pt x="1132563" y="6600348"/>
                  </a:cubicBezTo>
                  <a:lnTo>
                    <a:pt x="1132563" y="6600348"/>
                  </a:lnTo>
                  <a:cubicBezTo>
                    <a:pt x="-377501" y="5090525"/>
                    <a:pt x="-377501" y="2642401"/>
                    <a:pt x="1132442" y="1132457"/>
                  </a:cubicBezTo>
                  <a:close/>
                </a:path>
              </a:pathLst>
            </a:custGeom>
            <a:noFill/>
            <a:ln w="12025" cap="flat">
              <a:gradFill>
                <a:gsLst>
                  <a:gs pos="0">
                    <a:schemeClr val="accent6">
                      <a:lumMod val="60000"/>
                      <a:lumOff val="40000"/>
                      <a:alpha val="0"/>
                    </a:schemeClr>
                  </a:gs>
                  <a:gs pos="50000">
                    <a:schemeClr val="accent4"/>
                  </a:gs>
                  <a:gs pos="100000">
                    <a:schemeClr val="accent6">
                      <a:lumMod val="60000"/>
                      <a:lumOff val="40000"/>
                      <a:alpha val="0"/>
                    </a:schemeClr>
                  </a:gs>
                </a:gsLst>
                <a:lin ang="5400000" scaled="1"/>
              </a:gradFill>
              <a:prstDash val="solid"/>
              <a:miter/>
            </a:ln>
          </p:spPr>
          <p:txBody>
            <a:bodyPr rtlCol="0" anchor="ctr"/>
            <a:lstStyle/>
            <a:p>
              <a:endParaRPr lang="en-US"/>
            </a:p>
          </p:txBody>
        </p:sp>
      </p:grpSp>
      <p:sp>
        <p:nvSpPr>
          <p:cNvPr id="7" name="Slide Number Placeholder 6">
            <a:extLst>
              <a:ext uri="{FF2B5EF4-FFF2-40B4-BE49-F238E27FC236}">
                <a16:creationId xmlns:a16="http://schemas.microsoft.com/office/drawing/2014/main" id="{7397041C-82BC-4E7C-AE76-FB1234B70421}"/>
              </a:ext>
            </a:extLst>
          </p:cNvPr>
          <p:cNvSpPr>
            <a:spLocks noGrp="1"/>
          </p:cNvSpPr>
          <p:nvPr>
            <p:ph type="sldNum" sz="quarter" idx="12"/>
          </p:nvPr>
        </p:nvSpPr>
        <p:spPr/>
        <p:txBody>
          <a:bodyPr/>
          <a:lstStyle/>
          <a:p>
            <a:fld id="{A667128F-6B11-0149-90D6-ED84921B880E}" type="slidenum">
              <a:rPr lang="en-US" smtClean="0"/>
              <a:t>11</a:t>
            </a:fld>
            <a:endParaRPr lang="en-US"/>
          </a:p>
        </p:txBody>
      </p:sp>
      <p:sp>
        <p:nvSpPr>
          <p:cNvPr id="2" name="Footer Placeholder 1">
            <a:extLst>
              <a:ext uri="{FF2B5EF4-FFF2-40B4-BE49-F238E27FC236}">
                <a16:creationId xmlns:a16="http://schemas.microsoft.com/office/drawing/2014/main" id="{F71ABD63-07BA-4462-9D90-AF5D822FC6A9}"/>
              </a:ext>
            </a:extLst>
          </p:cNvPr>
          <p:cNvSpPr>
            <a:spLocks noGrp="1"/>
          </p:cNvSpPr>
          <p:nvPr>
            <p:ph type="ftr" sz="quarter" idx="11"/>
          </p:nvPr>
        </p:nvSpPr>
        <p:spPr/>
        <p:txBody>
          <a:bodyPr/>
          <a:lstStyle/>
          <a:p>
            <a:r>
              <a:rPr lang="en-US"/>
              <a:t>PRICING STRATEGIES</a:t>
            </a:r>
          </a:p>
        </p:txBody>
      </p:sp>
      <p:sp>
        <p:nvSpPr>
          <p:cNvPr id="8" name="TextBox 7">
            <a:extLst>
              <a:ext uri="{FF2B5EF4-FFF2-40B4-BE49-F238E27FC236}">
                <a16:creationId xmlns:a16="http://schemas.microsoft.com/office/drawing/2014/main" id="{AA3670EF-8C57-4254-B9D6-F2C980836E59}"/>
              </a:ext>
            </a:extLst>
          </p:cNvPr>
          <p:cNvSpPr txBox="1"/>
          <p:nvPr/>
        </p:nvSpPr>
        <p:spPr>
          <a:xfrm>
            <a:off x="3723107" y="694533"/>
            <a:ext cx="4745788" cy="430887"/>
          </a:xfrm>
          <a:prstGeom prst="rect">
            <a:avLst/>
          </a:prstGeom>
          <a:noFill/>
        </p:spPr>
        <p:txBody>
          <a:bodyPr wrap="square" rtlCol="0">
            <a:spAutoFit/>
          </a:bodyPr>
          <a:lstStyle/>
          <a:p>
            <a:pPr algn="ctr"/>
            <a:r>
              <a:rPr lang="en-US" sz="2200" b="1" dirty="0">
                <a:solidFill>
                  <a:schemeClr val="bg1"/>
                </a:solidFill>
                <a:latin typeface="Century Gothic" panose="020B0502020202020204" pitchFamily="34" charset="0"/>
              </a:rPr>
              <a:t>VALUE-BASED PRICING</a:t>
            </a:r>
          </a:p>
        </p:txBody>
      </p:sp>
      <p:sp>
        <p:nvSpPr>
          <p:cNvPr id="9" name="TextBox 8">
            <a:extLst>
              <a:ext uri="{FF2B5EF4-FFF2-40B4-BE49-F238E27FC236}">
                <a16:creationId xmlns:a16="http://schemas.microsoft.com/office/drawing/2014/main" id="{46009B67-1EB5-4A6E-9C0D-AF8EA21FF5ED}"/>
              </a:ext>
            </a:extLst>
          </p:cNvPr>
          <p:cNvSpPr txBox="1"/>
          <p:nvPr/>
        </p:nvSpPr>
        <p:spPr>
          <a:xfrm>
            <a:off x="2390456" y="1185477"/>
            <a:ext cx="7411090" cy="646908"/>
          </a:xfrm>
          <a:prstGeom prst="rect">
            <a:avLst/>
          </a:prstGeom>
          <a:noFill/>
        </p:spPr>
        <p:txBody>
          <a:bodyPr wrap="square" rtlCol="0">
            <a:spAutoFit/>
          </a:bodyPr>
          <a:lstStyle>
            <a:defPPr>
              <a:defRPr lang="en-US"/>
            </a:defPPr>
            <a:lvl1pPr>
              <a:lnSpc>
                <a:spcPts val="1500"/>
              </a:lnSpc>
              <a:defRPr sz="800">
                <a:solidFill>
                  <a:schemeClr val="bg1"/>
                </a:solidFill>
                <a:latin typeface="Century Gothic" panose="020B0502020202020204" pitchFamily="34" charset="0"/>
              </a:defRPr>
            </a:lvl1pPr>
          </a:lstStyle>
          <a:p>
            <a:pPr algn="ctr"/>
            <a:r>
              <a:rPr lang="en-US" sz="900" dirty="0"/>
              <a:t>Here, companies price products or services based on what the customer is willing to pay. Even if they can charge more for a product, they decide to set their prices based on customer interest and data. If used accurately, it can boost your customer sentiment and loyalty. It can also help you prioritize your customers in other facets of your business, like marketing and service. </a:t>
            </a:r>
          </a:p>
        </p:txBody>
      </p:sp>
      <p:sp>
        <p:nvSpPr>
          <p:cNvPr id="32" name="Oval 31">
            <a:extLst>
              <a:ext uri="{FF2B5EF4-FFF2-40B4-BE49-F238E27FC236}">
                <a16:creationId xmlns:a16="http://schemas.microsoft.com/office/drawing/2014/main" id="{E4CFD5D8-4ECF-486B-AB43-2723C51D993F}"/>
              </a:ext>
            </a:extLst>
          </p:cNvPr>
          <p:cNvSpPr/>
          <p:nvPr/>
        </p:nvSpPr>
        <p:spPr>
          <a:xfrm>
            <a:off x="2573505" y="2153626"/>
            <a:ext cx="1660358" cy="1660358"/>
          </a:xfrm>
          <a:prstGeom prst="ellipse">
            <a:avLst/>
          </a:prstGeom>
          <a:gradFill>
            <a:gsLst>
              <a:gs pos="80000">
                <a:srgbClr val="0070C0">
                  <a:alpha val="0"/>
                </a:srgbClr>
              </a:gs>
              <a:gs pos="0">
                <a:srgbClr val="00B0F0">
                  <a:alpha val="20000"/>
                </a:srgbClr>
              </a:gs>
            </a:gsLst>
            <a:lin ang="5400000" scaled="0"/>
          </a:gradFill>
          <a:ln w="25400">
            <a:noFill/>
          </a:ln>
          <a:effectLst>
            <a:outerShdw blurRad="635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500" b="1" dirty="0">
              <a:latin typeface="Century Gothic" panose="020B0502020202020204" pitchFamily="34" charset="0"/>
            </a:endParaRPr>
          </a:p>
        </p:txBody>
      </p:sp>
      <p:sp>
        <p:nvSpPr>
          <p:cNvPr id="14" name="Oval 13">
            <a:extLst>
              <a:ext uri="{FF2B5EF4-FFF2-40B4-BE49-F238E27FC236}">
                <a16:creationId xmlns:a16="http://schemas.microsoft.com/office/drawing/2014/main" id="{35425B44-0DB9-49F8-8561-E5B60118651C}"/>
              </a:ext>
            </a:extLst>
          </p:cNvPr>
          <p:cNvSpPr/>
          <p:nvPr/>
        </p:nvSpPr>
        <p:spPr>
          <a:xfrm>
            <a:off x="2879739" y="2223161"/>
            <a:ext cx="1047890" cy="1047890"/>
          </a:xfrm>
          <a:prstGeom prst="ellipse">
            <a:avLst/>
          </a:prstGeom>
          <a:gradFill flip="none" rotWithShape="1">
            <a:gsLst>
              <a:gs pos="100000">
                <a:srgbClr val="0070C0">
                  <a:alpha val="0"/>
                </a:srgbClr>
              </a:gs>
              <a:gs pos="56000">
                <a:srgbClr val="00B0F0"/>
              </a:gs>
            </a:gsLst>
            <a:lin ang="16200000" scaled="1"/>
            <a:tileRect/>
          </a:gradFill>
          <a:ln w="25400">
            <a:noFill/>
          </a:ln>
          <a:effectLst>
            <a:outerShdw blurRad="635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500" b="1" dirty="0">
                <a:latin typeface="Century Gothic" panose="020B0502020202020204" pitchFamily="34" charset="0"/>
              </a:rPr>
              <a:t>$230.00</a:t>
            </a:r>
          </a:p>
        </p:txBody>
      </p:sp>
      <p:sp>
        <p:nvSpPr>
          <p:cNvPr id="21" name="TextBox 20">
            <a:extLst>
              <a:ext uri="{FF2B5EF4-FFF2-40B4-BE49-F238E27FC236}">
                <a16:creationId xmlns:a16="http://schemas.microsoft.com/office/drawing/2014/main" id="{A64E8A47-4C83-4DBC-87B1-88E793FA3BDA}"/>
              </a:ext>
            </a:extLst>
          </p:cNvPr>
          <p:cNvSpPr txBox="1"/>
          <p:nvPr/>
        </p:nvSpPr>
        <p:spPr>
          <a:xfrm>
            <a:off x="2463884" y="3352074"/>
            <a:ext cx="1879600" cy="454099"/>
          </a:xfrm>
          <a:prstGeom prst="rect">
            <a:avLst/>
          </a:prstGeom>
          <a:noFill/>
        </p:spPr>
        <p:txBody>
          <a:bodyPr wrap="square" rtlCol="0">
            <a:spAutoFit/>
          </a:bodyPr>
          <a:lstStyle>
            <a:defPPr>
              <a:defRPr lang="en-US"/>
            </a:defPPr>
            <a:lvl1pPr algn="ctr">
              <a:lnSpc>
                <a:spcPts val="1500"/>
              </a:lnSpc>
              <a:defRPr sz="900">
                <a:solidFill>
                  <a:schemeClr val="bg1"/>
                </a:solidFill>
                <a:latin typeface="Century Gothic" panose="020B0502020202020204" pitchFamily="34" charset="0"/>
              </a:defRPr>
            </a:lvl1pPr>
          </a:lstStyle>
          <a:p>
            <a:r>
              <a:rPr lang="en-US" b="1" dirty="0"/>
              <a:t>HOW MUCH IS YOUR CUSTOMER WILLING TO PAY?</a:t>
            </a:r>
          </a:p>
        </p:txBody>
      </p:sp>
      <p:sp>
        <p:nvSpPr>
          <p:cNvPr id="33" name="Oval 32">
            <a:extLst>
              <a:ext uri="{FF2B5EF4-FFF2-40B4-BE49-F238E27FC236}">
                <a16:creationId xmlns:a16="http://schemas.microsoft.com/office/drawing/2014/main" id="{85514470-ED99-4507-9EC8-56646B4ADE3B}"/>
              </a:ext>
            </a:extLst>
          </p:cNvPr>
          <p:cNvSpPr/>
          <p:nvPr/>
        </p:nvSpPr>
        <p:spPr>
          <a:xfrm>
            <a:off x="5289564" y="2153626"/>
            <a:ext cx="1660358" cy="1660358"/>
          </a:xfrm>
          <a:prstGeom prst="ellipse">
            <a:avLst/>
          </a:prstGeom>
          <a:gradFill>
            <a:gsLst>
              <a:gs pos="80000">
                <a:srgbClr val="0070C0">
                  <a:alpha val="0"/>
                </a:srgbClr>
              </a:gs>
              <a:gs pos="0">
                <a:srgbClr val="00B0F0">
                  <a:alpha val="20000"/>
                </a:srgbClr>
              </a:gs>
            </a:gsLst>
            <a:lin ang="5400000" scaled="0"/>
          </a:gradFill>
          <a:ln w="25400">
            <a:noFill/>
          </a:ln>
          <a:effectLst>
            <a:outerShdw blurRad="635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500" b="1" dirty="0">
              <a:latin typeface="Century Gothic" panose="020B0502020202020204" pitchFamily="34" charset="0"/>
            </a:endParaRPr>
          </a:p>
        </p:txBody>
      </p:sp>
      <p:sp>
        <p:nvSpPr>
          <p:cNvPr id="11" name="Oval 10">
            <a:extLst>
              <a:ext uri="{FF2B5EF4-FFF2-40B4-BE49-F238E27FC236}">
                <a16:creationId xmlns:a16="http://schemas.microsoft.com/office/drawing/2014/main" id="{A95C964E-00B3-4DC3-9A76-902A36277785}"/>
              </a:ext>
            </a:extLst>
          </p:cNvPr>
          <p:cNvSpPr/>
          <p:nvPr/>
        </p:nvSpPr>
        <p:spPr>
          <a:xfrm>
            <a:off x="5595798" y="2223161"/>
            <a:ext cx="1047890" cy="1047890"/>
          </a:xfrm>
          <a:prstGeom prst="ellipse">
            <a:avLst/>
          </a:prstGeom>
          <a:gradFill flip="none" rotWithShape="1">
            <a:gsLst>
              <a:gs pos="100000">
                <a:srgbClr val="0070C0">
                  <a:alpha val="0"/>
                </a:srgbClr>
              </a:gs>
              <a:gs pos="56000">
                <a:srgbClr val="00B0F0"/>
              </a:gs>
            </a:gsLst>
            <a:lin ang="16200000" scaled="1"/>
            <a:tileRect/>
          </a:gradFill>
          <a:ln w="25400">
            <a:noFill/>
          </a:ln>
          <a:effectLst>
            <a:outerShdw blurRad="635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500" b="1" dirty="0">
                <a:latin typeface="Century Gothic" panose="020B0502020202020204" pitchFamily="34" charset="0"/>
              </a:rPr>
              <a:t>$65.00</a:t>
            </a:r>
          </a:p>
        </p:txBody>
      </p:sp>
      <p:sp>
        <p:nvSpPr>
          <p:cNvPr id="24" name="TextBox 23">
            <a:extLst>
              <a:ext uri="{FF2B5EF4-FFF2-40B4-BE49-F238E27FC236}">
                <a16:creationId xmlns:a16="http://schemas.microsoft.com/office/drawing/2014/main" id="{C9E14CCD-EE85-4F90-ABE4-96F3A53F1A2A}"/>
              </a:ext>
            </a:extLst>
          </p:cNvPr>
          <p:cNvSpPr txBox="1"/>
          <p:nvPr/>
        </p:nvSpPr>
        <p:spPr>
          <a:xfrm>
            <a:off x="5156200" y="3352074"/>
            <a:ext cx="1879600" cy="454548"/>
          </a:xfrm>
          <a:prstGeom prst="rect">
            <a:avLst/>
          </a:prstGeom>
          <a:noFill/>
        </p:spPr>
        <p:txBody>
          <a:bodyPr wrap="square" rtlCol="0">
            <a:spAutoFit/>
          </a:bodyPr>
          <a:lstStyle>
            <a:defPPr>
              <a:defRPr lang="en-US"/>
            </a:defPPr>
            <a:lvl1pPr algn="ctr">
              <a:lnSpc>
                <a:spcPts val="1500"/>
              </a:lnSpc>
              <a:defRPr sz="900">
                <a:solidFill>
                  <a:schemeClr val="bg1"/>
                </a:solidFill>
                <a:latin typeface="Century Gothic" panose="020B0502020202020204" pitchFamily="34" charset="0"/>
              </a:defRPr>
            </a:lvl1pPr>
          </a:lstStyle>
          <a:p>
            <a:r>
              <a:rPr lang="en-US" b="1" dirty="0"/>
              <a:t>UNIT VARIABLE COST</a:t>
            </a:r>
          </a:p>
          <a:p>
            <a:r>
              <a:rPr lang="en-US" b="1" dirty="0"/>
              <a:t>(IF APPLICABLE)</a:t>
            </a:r>
          </a:p>
        </p:txBody>
      </p:sp>
      <p:sp>
        <p:nvSpPr>
          <p:cNvPr id="34" name="Oval 33">
            <a:extLst>
              <a:ext uri="{FF2B5EF4-FFF2-40B4-BE49-F238E27FC236}">
                <a16:creationId xmlns:a16="http://schemas.microsoft.com/office/drawing/2014/main" id="{4FFEA885-7E89-4DB7-926E-D5DE01197EE7}"/>
              </a:ext>
            </a:extLst>
          </p:cNvPr>
          <p:cNvSpPr/>
          <p:nvPr/>
        </p:nvSpPr>
        <p:spPr>
          <a:xfrm>
            <a:off x="7958137" y="2153626"/>
            <a:ext cx="1660358" cy="1660358"/>
          </a:xfrm>
          <a:prstGeom prst="ellipse">
            <a:avLst/>
          </a:prstGeom>
          <a:gradFill>
            <a:gsLst>
              <a:gs pos="80000">
                <a:srgbClr val="0070C0">
                  <a:alpha val="0"/>
                </a:srgbClr>
              </a:gs>
              <a:gs pos="0">
                <a:srgbClr val="00B0F0">
                  <a:alpha val="20000"/>
                </a:srgbClr>
              </a:gs>
            </a:gsLst>
            <a:lin ang="5400000" scaled="0"/>
          </a:gradFill>
          <a:ln w="25400">
            <a:noFill/>
          </a:ln>
          <a:effectLst>
            <a:outerShdw blurRad="635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500" b="1" dirty="0">
              <a:latin typeface="Century Gothic" panose="020B0502020202020204" pitchFamily="34" charset="0"/>
            </a:endParaRPr>
          </a:p>
        </p:txBody>
      </p:sp>
      <p:sp>
        <p:nvSpPr>
          <p:cNvPr id="17" name="Oval 16">
            <a:extLst>
              <a:ext uri="{FF2B5EF4-FFF2-40B4-BE49-F238E27FC236}">
                <a16:creationId xmlns:a16="http://schemas.microsoft.com/office/drawing/2014/main" id="{41FF2F4C-268A-41E2-B06C-985A2FAD9724}"/>
              </a:ext>
            </a:extLst>
          </p:cNvPr>
          <p:cNvSpPr/>
          <p:nvPr/>
        </p:nvSpPr>
        <p:spPr>
          <a:xfrm>
            <a:off x="8264371" y="2223161"/>
            <a:ext cx="1047890" cy="1047890"/>
          </a:xfrm>
          <a:prstGeom prst="ellipse">
            <a:avLst/>
          </a:prstGeom>
          <a:gradFill flip="none" rotWithShape="1">
            <a:gsLst>
              <a:gs pos="100000">
                <a:srgbClr val="0070C0">
                  <a:alpha val="0"/>
                </a:srgbClr>
              </a:gs>
              <a:gs pos="56000">
                <a:srgbClr val="00B0F0"/>
              </a:gs>
            </a:gsLst>
            <a:lin ang="16200000" scaled="1"/>
            <a:tileRect/>
          </a:gradFill>
          <a:ln w="25400">
            <a:noFill/>
          </a:ln>
          <a:effectLst>
            <a:outerShdw blurRad="635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500" b="1" dirty="0">
                <a:latin typeface="Century Gothic" panose="020B0502020202020204" pitchFamily="34" charset="0"/>
              </a:rPr>
              <a:t>$165.00</a:t>
            </a:r>
          </a:p>
        </p:txBody>
      </p:sp>
      <p:sp>
        <p:nvSpPr>
          <p:cNvPr id="25" name="TextBox 24">
            <a:extLst>
              <a:ext uri="{FF2B5EF4-FFF2-40B4-BE49-F238E27FC236}">
                <a16:creationId xmlns:a16="http://schemas.microsoft.com/office/drawing/2014/main" id="{28BA2EC0-B3B4-4D1A-BC79-34B1833B6971}"/>
              </a:ext>
            </a:extLst>
          </p:cNvPr>
          <p:cNvSpPr txBox="1"/>
          <p:nvPr/>
        </p:nvSpPr>
        <p:spPr>
          <a:xfrm>
            <a:off x="7848516" y="3352074"/>
            <a:ext cx="1879600" cy="262188"/>
          </a:xfrm>
          <a:prstGeom prst="rect">
            <a:avLst/>
          </a:prstGeom>
          <a:noFill/>
        </p:spPr>
        <p:txBody>
          <a:bodyPr wrap="square" rtlCol="0">
            <a:spAutoFit/>
          </a:bodyPr>
          <a:lstStyle>
            <a:defPPr>
              <a:defRPr lang="en-US"/>
            </a:defPPr>
            <a:lvl1pPr algn="ctr">
              <a:lnSpc>
                <a:spcPts val="1500"/>
              </a:lnSpc>
              <a:defRPr sz="900">
                <a:solidFill>
                  <a:schemeClr val="bg1"/>
                </a:solidFill>
                <a:latin typeface="Century Gothic" panose="020B0502020202020204" pitchFamily="34" charset="0"/>
              </a:defRPr>
            </a:lvl1pPr>
          </a:lstStyle>
          <a:p>
            <a:r>
              <a:rPr lang="en-US" b="1" dirty="0"/>
              <a:t>CONTRIBUTION MARGIN</a:t>
            </a:r>
          </a:p>
        </p:txBody>
      </p:sp>
      <p:sp>
        <p:nvSpPr>
          <p:cNvPr id="71" name="Oval 70">
            <a:extLst>
              <a:ext uri="{FF2B5EF4-FFF2-40B4-BE49-F238E27FC236}">
                <a16:creationId xmlns:a16="http://schemas.microsoft.com/office/drawing/2014/main" id="{817BE580-C02C-4A56-90F8-2955F489A6F0}"/>
              </a:ext>
            </a:extLst>
          </p:cNvPr>
          <p:cNvSpPr/>
          <p:nvPr/>
        </p:nvSpPr>
        <p:spPr>
          <a:xfrm>
            <a:off x="2573505" y="4030453"/>
            <a:ext cx="1660358" cy="1660358"/>
          </a:xfrm>
          <a:prstGeom prst="ellipse">
            <a:avLst/>
          </a:prstGeom>
          <a:gradFill>
            <a:gsLst>
              <a:gs pos="80000">
                <a:schemeClr val="accent2">
                  <a:alpha val="0"/>
                </a:schemeClr>
              </a:gs>
              <a:gs pos="0">
                <a:schemeClr val="accent2">
                  <a:lumMod val="60000"/>
                  <a:lumOff val="40000"/>
                  <a:alpha val="20000"/>
                </a:schemeClr>
              </a:gs>
            </a:gsLst>
            <a:lin ang="5400000" scaled="0"/>
          </a:gradFill>
          <a:ln w="25400">
            <a:noFill/>
          </a:ln>
          <a:effectLst>
            <a:outerShdw blurRad="635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500" b="1" dirty="0">
              <a:solidFill>
                <a:prstClr val="white"/>
              </a:solidFill>
              <a:latin typeface="Century Gothic" panose="020B0502020202020204" pitchFamily="34" charset="0"/>
            </a:endParaRPr>
          </a:p>
        </p:txBody>
      </p:sp>
      <p:sp>
        <p:nvSpPr>
          <p:cNvPr id="72" name="Oval 71">
            <a:extLst>
              <a:ext uri="{FF2B5EF4-FFF2-40B4-BE49-F238E27FC236}">
                <a16:creationId xmlns:a16="http://schemas.microsoft.com/office/drawing/2014/main" id="{237DB8FD-EB2C-481E-B027-12DBA1A76D8E}"/>
              </a:ext>
            </a:extLst>
          </p:cNvPr>
          <p:cNvSpPr/>
          <p:nvPr/>
        </p:nvSpPr>
        <p:spPr>
          <a:xfrm>
            <a:off x="2879739" y="4099988"/>
            <a:ext cx="1047890" cy="1047890"/>
          </a:xfrm>
          <a:prstGeom prst="ellipse">
            <a:avLst/>
          </a:prstGeom>
          <a:gradFill flip="none" rotWithShape="1">
            <a:gsLst>
              <a:gs pos="100000">
                <a:schemeClr val="accent2">
                  <a:alpha val="0"/>
                </a:schemeClr>
              </a:gs>
              <a:gs pos="28000">
                <a:schemeClr val="accent2">
                  <a:lumMod val="60000"/>
                  <a:lumOff val="40000"/>
                </a:schemeClr>
              </a:gs>
            </a:gsLst>
            <a:lin ang="16200000" scaled="1"/>
            <a:tileRect/>
          </a:gradFill>
          <a:ln w="25400">
            <a:noFill/>
          </a:ln>
          <a:effectLst>
            <a:outerShdw blurRad="635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500" b="1" dirty="0">
                <a:solidFill>
                  <a:prstClr val="white"/>
                </a:solidFill>
                <a:latin typeface="Century Gothic" panose="020B0502020202020204" pitchFamily="34" charset="0"/>
              </a:rPr>
              <a:t>5000</a:t>
            </a:r>
          </a:p>
        </p:txBody>
      </p:sp>
      <p:sp>
        <p:nvSpPr>
          <p:cNvPr id="73" name="TextBox 72">
            <a:extLst>
              <a:ext uri="{FF2B5EF4-FFF2-40B4-BE49-F238E27FC236}">
                <a16:creationId xmlns:a16="http://schemas.microsoft.com/office/drawing/2014/main" id="{52D90686-7450-4D82-B8B6-6E540439F031}"/>
              </a:ext>
            </a:extLst>
          </p:cNvPr>
          <p:cNvSpPr txBox="1"/>
          <p:nvPr/>
        </p:nvSpPr>
        <p:spPr>
          <a:xfrm>
            <a:off x="2463884" y="5228901"/>
            <a:ext cx="1879600" cy="261738"/>
          </a:xfrm>
          <a:prstGeom prst="rect">
            <a:avLst/>
          </a:prstGeom>
          <a:noFill/>
        </p:spPr>
        <p:txBody>
          <a:bodyPr wrap="square" rtlCol="0">
            <a:spAutoFit/>
          </a:bodyPr>
          <a:lstStyle>
            <a:defPPr>
              <a:defRPr lang="en-US"/>
            </a:defPPr>
            <a:lvl1pPr algn="ctr">
              <a:lnSpc>
                <a:spcPts val="1500"/>
              </a:lnSpc>
              <a:defRPr sz="900">
                <a:solidFill>
                  <a:schemeClr val="bg1"/>
                </a:solidFill>
                <a:latin typeface="Century Gothic" panose="020B0502020202020204" pitchFamily="34" charset="0"/>
              </a:defRPr>
            </a:lvl1pPr>
          </a:lstStyle>
          <a:p>
            <a:r>
              <a:rPr lang="en-US" b="1" dirty="0"/>
              <a:t>PROJECTED # OF UNITS SOLD</a:t>
            </a:r>
          </a:p>
        </p:txBody>
      </p:sp>
      <p:sp>
        <p:nvSpPr>
          <p:cNvPr id="68" name="Oval 67">
            <a:extLst>
              <a:ext uri="{FF2B5EF4-FFF2-40B4-BE49-F238E27FC236}">
                <a16:creationId xmlns:a16="http://schemas.microsoft.com/office/drawing/2014/main" id="{AA51ECCC-86D0-44FC-AFD5-F2F74B31F6BD}"/>
              </a:ext>
            </a:extLst>
          </p:cNvPr>
          <p:cNvSpPr/>
          <p:nvPr/>
        </p:nvSpPr>
        <p:spPr>
          <a:xfrm>
            <a:off x="5289564" y="4030453"/>
            <a:ext cx="1660358" cy="1660358"/>
          </a:xfrm>
          <a:prstGeom prst="ellipse">
            <a:avLst/>
          </a:prstGeom>
          <a:gradFill>
            <a:gsLst>
              <a:gs pos="80000">
                <a:schemeClr val="accent2">
                  <a:alpha val="0"/>
                </a:schemeClr>
              </a:gs>
              <a:gs pos="0">
                <a:schemeClr val="accent2">
                  <a:lumMod val="60000"/>
                  <a:lumOff val="40000"/>
                  <a:alpha val="20000"/>
                </a:schemeClr>
              </a:gs>
            </a:gsLst>
            <a:lin ang="5400000" scaled="0"/>
          </a:gradFill>
          <a:ln w="25400">
            <a:noFill/>
          </a:ln>
          <a:effectLst>
            <a:outerShdw blurRad="635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lvl="0" algn="ctr"/>
            <a:endParaRPr lang="en-US" sz="1500" b="1" dirty="0">
              <a:solidFill>
                <a:prstClr val="white"/>
              </a:solidFill>
              <a:latin typeface="Century Gothic" panose="020B0502020202020204" pitchFamily="34" charset="0"/>
            </a:endParaRPr>
          </a:p>
        </p:txBody>
      </p:sp>
      <p:sp>
        <p:nvSpPr>
          <p:cNvPr id="69" name="Oval 68">
            <a:extLst>
              <a:ext uri="{FF2B5EF4-FFF2-40B4-BE49-F238E27FC236}">
                <a16:creationId xmlns:a16="http://schemas.microsoft.com/office/drawing/2014/main" id="{6E7E6C78-E5F5-465C-BF19-C6655B67ECE2}"/>
              </a:ext>
            </a:extLst>
          </p:cNvPr>
          <p:cNvSpPr/>
          <p:nvPr/>
        </p:nvSpPr>
        <p:spPr>
          <a:xfrm>
            <a:off x="5595798" y="4099988"/>
            <a:ext cx="1047890" cy="1047890"/>
          </a:xfrm>
          <a:prstGeom prst="ellipse">
            <a:avLst/>
          </a:prstGeom>
          <a:gradFill flip="none" rotWithShape="1">
            <a:gsLst>
              <a:gs pos="100000">
                <a:schemeClr val="accent2">
                  <a:alpha val="0"/>
                </a:schemeClr>
              </a:gs>
              <a:gs pos="28000">
                <a:schemeClr val="accent2">
                  <a:lumMod val="60000"/>
                  <a:lumOff val="40000"/>
                </a:schemeClr>
              </a:gs>
            </a:gsLst>
            <a:lin ang="16200000" scaled="1"/>
            <a:tileRect/>
          </a:gradFill>
          <a:ln w="25400">
            <a:noFill/>
          </a:ln>
          <a:effectLst>
            <a:outerShdw blurRad="635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lvl="0" algn="ctr"/>
            <a:r>
              <a:rPr lang="en-US" sz="1100" b="1" dirty="0">
                <a:solidFill>
                  <a:prstClr val="white"/>
                </a:solidFill>
                <a:latin typeface="Century Gothic" panose="020B0502020202020204" pitchFamily="34" charset="0"/>
              </a:rPr>
              <a:t>$1,150,000</a:t>
            </a:r>
          </a:p>
        </p:txBody>
      </p:sp>
      <p:sp>
        <p:nvSpPr>
          <p:cNvPr id="70" name="TextBox 69">
            <a:extLst>
              <a:ext uri="{FF2B5EF4-FFF2-40B4-BE49-F238E27FC236}">
                <a16:creationId xmlns:a16="http://schemas.microsoft.com/office/drawing/2014/main" id="{6EE8D16E-1C3C-43A1-8489-9F5D0083B697}"/>
              </a:ext>
            </a:extLst>
          </p:cNvPr>
          <p:cNvSpPr txBox="1"/>
          <p:nvPr/>
        </p:nvSpPr>
        <p:spPr>
          <a:xfrm>
            <a:off x="5156200" y="5228901"/>
            <a:ext cx="1879600" cy="261738"/>
          </a:xfrm>
          <a:prstGeom prst="rect">
            <a:avLst/>
          </a:prstGeom>
          <a:noFill/>
        </p:spPr>
        <p:txBody>
          <a:bodyPr wrap="square" rtlCol="0">
            <a:spAutoFit/>
          </a:bodyPr>
          <a:lstStyle>
            <a:defPPr>
              <a:defRPr lang="en-US"/>
            </a:defPPr>
            <a:lvl1pPr algn="ctr">
              <a:lnSpc>
                <a:spcPts val="1500"/>
              </a:lnSpc>
              <a:defRPr sz="900">
                <a:solidFill>
                  <a:schemeClr val="bg1"/>
                </a:solidFill>
                <a:latin typeface="Century Gothic" panose="020B0502020202020204" pitchFamily="34" charset="0"/>
              </a:defRPr>
            </a:lvl1pPr>
          </a:lstStyle>
          <a:p>
            <a:r>
              <a:rPr lang="en-US" b="1" dirty="0"/>
              <a:t>PROJECTED REVENUE</a:t>
            </a:r>
          </a:p>
        </p:txBody>
      </p:sp>
      <p:sp>
        <p:nvSpPr>
          <p:cNvPr id="65" name="Oval 64">
            <a:extLst>
              <a:ext uri="{FF2B5EF4-FFF2-40B4-BE49-F238E27FC236}">
                <a16:creationId xmlns:a16="http://schemas.microsoft.com/office/drawing/2014/main" id="{89B1C695-3062-4934-A4C1-1AC9E7A58607}"/>
              </a:ext>
            </a:extLst>
          </p:cNvPr>
          <p:cNvSpPr/>
          <p:nvPr/>
        </p:nvSpPr>
        <p:spPr>
          <a:xfrm>
            <a:off x="7958137" y="4030453"/>
            <a:ext cx="1660358" cy="1660358"/>
          </a:xfrm>
          <a:prstGeom prst="ellipse">
            <a:avLst/>
          </a:prstGeom>
          <a:gradFill>
            <a:gsLst>
              <a:gs pos="80000">
                <a:schemeClr val="accent2">
                  <a:alpha val="0"/>
                </a:schemeClr>
              </a:gs>
              <a:gs pos="0">
                <a:schemeClr val="accent2">
                  <a:lumMod val="60000"/>
                  <a:lumOff val="40000"/>
                  <a:alpha val="20000"/>
                </a:schemeClr>
              </a:gs>
            </a:gsLst>
            <a:lin ang="5400000" scaled="0"/>
          </a:gradFill>
          <a:ln w="25400">
            <a:noFill/>
          </a:ln>
          <a:effectLst>
            <a:outerShdw blurRad="635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500" b="1" dirty="0">
              <a:solidFill>
                <a:prstClr val="white"/>
              </a:solidFill>
              <a:latin typeface="Century Gothic" panose="020B0502020202020204" pitchFamily="34" charset="0"/>
            </a:endParaRPr>
          </a:p>
        </p:txBody>
      </p:sp>
      <p:sp>
        <p:nvSpPr>
          <p:cNvPr id="66" name="Oval 65">
            <a:extLst>
              <a:ext uri="{FF2B5EF4-FFF2-40B4-BE49-F238E27FC236}">
                <a16:creationId xmlns:a16="http://schemas.microsoft.com/office/drawing/2014/main" id="{7FEA33AE-6851-4A3B-8020-A93634EBAE98}"/>
              </a:ext>
            </a:extLst>
          </p:cNvPr>
          <p:cNvSpPr/>
          <p:nvPr/>
        </p:nvSpPr>
        <p:spPr>
          <a:xfrm>
            <a:off x="8264371" y="4099988"/>
            <a:ext cx="1047890" cy="1047890"/>
          </a:xfrm>
          <a:prstGeom prst="ellipse">
            <a:avLst/>
          </a:prstGeom>
          <a:gradFill flip="none" rotWithShape="1">
            <a:gsLst>
              <a:gs pos="100000">
                <a:schemeClr val="accent2">
                  <a:alpha val="0"/>
                </a:schemeClr>
              </a:gs>
              <a:gs pos="28000">
                <a:schemeClr val="accent2">
                  <a:lumMod val="60000"/>
                  <a:lumOff val="40000"/>
                </a:schemeClr>
              </a:gs>
            </a:gsLst>
            <a:lin ang="16200000" scaled="1"/>
            <a:tileRect/>
          </a:gradFill>
          <a:ln w="25400">
            <a:noFill/>
          </a:ln>
          <a:effectLst>
            <a:outerShdw blurRad="635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100" b="1" dirty="0">
                <a:solidFill>
                  <a:prstClr val="white"/>
                </a:solidFill>
                <a:latin typeface="Century Gothic" panose="020B0502020202020204" pitchFamily="34" charset="0"/>
              </a:rPr>
              <a:t>$825,000</a:t>
            </a:r>
          </a:p>
        </p:txBody>
      </p:sp>
      <p:sp>
        <p:nvSpPr>
          <p:cNvPr id="67" name="TextBox 66">
            <a:extLst>
              <a:ext uri="{FF2B5EF4-FFF2-40B4-BE49-F238E27FC236}">
                <a16:creationId xmlns:a16="http://schemas.microsoft.com/office/drawing/2014/main" id="{EBF86EEA-BA69-4011-A561-C36593813C55}"/>
              </a:ext>
            </a:extLst>
          </p:cNvPr>
          <p:cNvSpPr txBox="1"/>
          <p:nvPr/>
        </p:nvSpPr>
        <p:spPr>
          <a:xfrm>
            <a:off x="7848516" y="5228901"/>
            <a:ext cx="1879600" cy="262188"/>
          </a:xfrm>
          <a:prstGeom prst="rect">
            <a:avLst/>
          </a:prstGeom>
          <a:noFill/>
        </p:spPr>
        <p:txBody>
          <a:bodyPr wrap="square" rtlCol="0">
            <a:spAutoFit/>
          </a:bodyPr>
          <a:lstStyle>
            <a:defPPr>
              <a:defRPr lang="en-US"/>
            </a:defPPr>
            <a:lvl1pPr algn="ctr">
              <a:lnSpc>
                <a:spcPts val="1500"/>
              </a:lnSpc>
              <a:defRPr sz="900">
                <a:solidFill>
                  <a:schemeClr val="bg1"/>
                </a:solidFill>
                <a:latin typeface="Century Gothic" panose="020B0502020202020204" pitchFamily="34" charset="0"/>
              </a:defRPr>
            </a:lvl1pPr>
          </a:lstStyle>
          <a:p>
            <a:r>
              <a:rPr lang="en-US" b="1" dirty="0"/>
              <a:t>PROJECTED GROSS RENVENUE</a:t>
            </a:r>
          </a:p>
        </p:txBody>
      </p:sp>
      <p:sp>
        <p:nvSpPr>
          <p:cNvPr id="36" name="Rectangle: Rounded Corners 35">
            <a:extLst>
              <a:ext uri="{FF2B5EF4-FFF2-40B4-BE49-F238E27FC236}">
                <a16:creationId xmlns:a16="http://schemas.microsoft.com/office/drawing/2014/main" id="{DAAAA1B5-87CC-4F3E-86EA-4C1B425FED21}"/>
              </a:ext>
            </a:extLst>
          </p:cNvPr>
          <p:cNvSpPr/>
          <p:nvPr/>
        </p:nvSpPr>
        <p:spPr>
          <a:xfrm>
            <a:off x="10087426" y="382276"/>
            <a:ext cx="1724501" cy="1160774"/>
          </a:xfrm>
          <a:prstGeom prst="roundRect">
            <a:avLst>
              <a:gd name="adj" fmla="val 33172"/>
            </a:avLst>
          </a:prstGeom>
          <a:gradFill flip="none" rotWithShape="1">
            <a:gsLst>
              <a:gs pos="100000">
                <a:schemeClr val="accent4">
                  <a:alpha val="28000"/>
                </a:schemeClr>
              </a:gs>
              <a:gs pos="0">
                <a:schemeClr val="accent4">
                  <a:alpha val="5000"/>
                </a:scheme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200"/>
              </a:lnSpc>
              <a:spcAft>
                <a:spcPts val="400"/>
              </a:spcAft>
            </a:pPr>
            <a:r>
              <a:rPr lang="en-US" sz="1000" b="1" dirty="0">
                <a:solidFill>
                  <a:schemeClr val="accent4"/>
                </a:solidFill>
                <a:latin typeface="Century Gothic" panose="020B0502020202020204" pitchFamily="34" charset="0"/>
              </a:rPr>
              <a:t>GOOD FOR</a:t>
            </a:r>
          </a:p>
          <a:p>
            <a:pPr marL="171450" indent="-171450">
              <a:lnSpc>
                <a:spcPts val="1200"/>
              </a:lnSpc>
              <a:buFont typeface="Arial" panose="020B0604020202020204" pitchFamily="34" charset="0"/>
              <a:buChar char="•"/>
            </a:pPr>
            <a:r>
              <a:rPr lang="en-US" sz="800" dirty="0">
                <a:solidFill>
                  <a:schemeClr val="bg1"/>
                </a:solidFill>
                <a:latin typeface="Century Gothic" panose="020B0502020202020204" pitchFamily="34" charset="0"/>
              </a:rPr>
              <a:t>Price-sensitive industry I.e.. Products, events,</a:t>
            </a:r>
          </a:p>
          <a:p>
            <a:pPr defTabSz="182880">
              <a:lnSpc>
                <a:spcPts val="1200"/>
              </a:lnSpc>
            </a:pPr>
            <a:r>
              <a:rPr lang="en-US" sz="800" dirty="0">
                <a:solidFill>
                  <a:schemeClr val="bg1"/>
                </a:solidFill>
                <a:latin typeface="Century Gothic" panose="020B0502020202020204" pitchFamily="34" charset="0"/>
              </a:rPr>
              <a:t>	and/or services</a:t>
            </a:r>
          </a:p>
        </p:txBody>
      </p:sp>
      <p:grpSp>
        <p:nvGrpSpPr>
          <p:cNvPr id="59" name="Group 58">
            <a:extLst>
              <a:ext uri="{FF2B5EF4-FFF2-40B4-BE49-F238E27FC236}">
                <a16:creationId xmlns:a16="http://schemas.microsoft.com/office/drawing/2014/main" id="{06E630D4-ABF7-8846-A852-952C00F435E7}"/>
              </a:ext>
            </a:extLst>
          </p:cNvPr>
          <p:cNvGrpSpPr/>
          <p:nvPr/>
        </p:nvGrpSpPr>
        <p:grpSpPr>
          <a:xfrm rot="5400000">
            <a:off x="12362759" y="-945463"/>
            <a:ext cx="8736900" cy="8736898"/>
            <a:chOff x="1721551" y="-945463"/>
            <a:chExt cx="8736900" cy="8736898"/>
          </a:xfrm>
        </p:grpSpPr>
        <p:sp>
          <p:nvSpPr>
            <p:cNvPr id="60" name="Freeform: Shape 14">
              <a:extLst>
                <a:ext uri="{FF2B5EF4-FFF2-40B4-BE49-F238E27FC236}">
                  <a16:creationId xmlns:a16="http://schemas.microsoft.com/office/drawing/2014/main" id="{01B8B977-A280-4C41-BA31-DF994DEFE905}"/>
                </a:ext>
              </a:extLst>
            </p:cNvPr>
            <p:cNvSpPr/>
            <p:nvPr/>
          </p:nvSpPr>
          <p:spPr>
            <a:xfrm>
              <a:off x="4118576" y="1451774"/>
              <a:ext cx="3946575" cy="3946574"/>
            </a:xfrm>
            <a:custGeom>
              <a:avLst/>
              <a:gdLst>
                <a:gd name="connsiteX0" fmla="*/ 0 w 3488555"/>
                <a:gd name="connsiteY0" fmla="*/ 1747400 h 3488555"/>
                <a:gd name="connsiteX1" fmla="*/ 1747400 w 3488555"/>
                <a:gd name="connsiteY1" fmla="*/ 0 h 3488555"/>
                <a:gd name="connsiteX2" fmla="*/ 3494801 w 3488555"/>
                <a:gd name="connsiteY2" fmla="*/ 1747400 h 3488555"/>
                <a:gd name="connsiteX3" fmla="*/ 1747400 w 3488555"/>
                <a:gd name="connsiteY3" fmla="*/ 3494801 h 3488555"/>
              </a:gdLst>
              <a:ahLst/>
              <a:cxnLst>
                <a:cxn ang="0">
                  <a:pos x="connsiteX0" y="connsiteY0"/>
                </a:cxn>
                <a:cxn ang="0">
                  <a:pos x="connsiteX1" y="connsiteY1"/>
                </a:cxn>
                <a:cxn ang="0">
                  <a:pos x="connsiteX2" y="connsiteY2"/>
                </a:cxn>
                <a:cxn ang="0">
                  <a:pos x="connsiteX3" y="connsiteY3"/>
                </a:cxn>
              </a:cxnLst>
              <a:rect l="l" t="t" r="r" b="b"/>
              <a:pathLst>
                <a:path w="3488555" h="3488555">
                  <a:moveTo>
                    <a:pt x="0" y="1747400"/>
                  </a:moveTo>
                  <a:lnTo>
                    <a:pt x="1747400" y="0"/>
                  </a:lnTo>
                  <a:lnTo>
                    <a:pt x="3494801" y="1747400"/>
                  </a:lnTo>
                  <a:lnTo>
                    <a:pt x="1747400" y="3494801"/>
                  </a:lnTo>
                  <a:close/>
                </a:path>
              </a:pathLst>
            </a:custGeom>
            <a:noFill/>
            <a:ln w="12025" cap="flat">
              <a:gradFill>
                <a:gsLst>
                  <a:gs pos="0">
                    <a:schemeClr val="accent6">
                      <a:lumMod val="60000"/>
                      <a:lumOff val="40000"/>
                      <a:alpha val="0"/>
                    </a:schemeClr>
                  </a:gs>
                  <a:gs pos="50000">
                    <a:schemeClr val="accent2"/>
                  </a:gs>
                  <a:gs pos="100000">
                    <a:schemeClr val="accent6">
                      <a:lumMod val="60000"/>
                      <a:lumOff val="40000"/>
                      <a:alpha val="0"/>
                    </a:schemeClr>
                  </a:gs>
                </a:gsLst>
                <a:lin ang="5400000" scaled="1"/>
              </a:gradFill>
              <a:prstDash val="solid"/>
              <a:miter/>
            </a:ln>
          </p:spPr>
          <p:txBody>
            <a:bodyPr rtlCol="0" anchor="ctr"/>
            <a:lstStyle/>
            <a:p>
              <a:endParaRPr lang="en-US"/>
            </a:p>
          </p:txBody>
        </p:sp>
        <p:sp>
          <p:nvSpPr>
            <p:cNvPr id="74" name="Freeform: Shape 15">
              <a:extLst>
                <a:ext uri="{FF2B5EF4-FFF2-40B4-BE49-F238E27FC236}">
                  <a16:creationId xmlns:a16="http://schemas.microsoft.com/office/drawing/2014/main" id="{328C982A-2FBE-8D4D-9C33-60BD92B88F3B}"/>
                </a:ext>
              </a:extLst>
            </p:cNvPr>
            <p:cNvSpPr/>
            <p:nvPr/>
          </p:nvSpPr>
          <p:spPr>
            <a:xfrm>
              <a:off x="4062972" y="1395967"/>
              <a:ext cx="4055446" cy="4055445"/>
            </a:xfrm>
            <a:custGeom>
              <a:avLst/>
              <a:gdLst>
                <a:gd name="connsiteX0" fmla="*/ 1666540 w 3584791"/>
                <a:gd name="connsiteY0" fmla="*/ 2266 h 3584791"/>
                <a:gd name="connsiteX1" fmla="*/ 3591140 w 3584791"/>
                <a:gd name="connsiteY1" fmla="*/ 1666548 h 3584791"/>
                <a:gd name="connsiteX2" fmla="*/ 1926859 w 3584791"/>
                <a:gd name="connsiteY2" fmla="*/ 3591148 h 3584791"/>
                <a:gd name="connsiteX3" fmla="*/ 2259 w 3584791"/>
                <a:gd name="connsiteY3" fmla="*/ 1926866 h 3584791"/>
                <a:gd name="connsiteX4" fmla="*/ 1666540 w 3584791"/>
                <a:gd name="connsiteY4" fmla="*/ 2266 h 35847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84791" h="3584791">
                  <a:moveTo>
                    <a:pt x="1666540" y="2266"/>
                  </a:moveTo>
                  <a:cubicBezTo>
                    <a:pt x="1738477" y="-69671"/>
                    <a:pt x="3519204" y="1594611"/>
                    <a:pt x="3591140" y="1666548"/>
                  </a:cubicBezTo>
                  <a:cubicBezTo>
                    <a:pt x="3663077" y="1738484"/>
                    <a:pt x="1998795" y="3519212"/>
                    <a:pt x="1926859" y="3591148"/>
                  </a:cubicBezTo>
                  <a:cubicBezTo>
                    <a:pt x="1854922" y="3663084"/>
                    <a:pt x="74195" y="1998802"/>
                    <a:pt x="2259" y="1926866"/>
                  </a:cubicBezTo>
                  <a:cubicBezTo>
                    <a:pt x="-69558" y="1855050"/>
                    <a:pt x="1594604" y="74202"/>
                    <a:pt x="1666540" y="2266"/>
                  </a:cubicBezTo>
                  <a:close/>
                </a:path>
              </a:pathLst>
            </a:custGeom>
            <a:noFill/>
            <a:ln w="12025" cap="flat">
              <a:gradFill>
                <a:gsLst>
                  <a:gs pos="0">
                    <a:schemeClr val="accent6">
                      <a:lumMod val="60000"/>
                      <a:lumOff val="40000"/>
                      <a:alpha val="0"/>
                    </a:schemeClr>
                  </a:gs>
                  <a:gs pos="50000">
                    <a:schemeClr val="accent2"/>
                  </a:gs>
                  <a:gs pos="100000">
                    <a:schemeClr val="accent6">
                      <a:lumMod val="60000"/>
                      <a:lumOff val="40000"/>
                      <a:alpha val="0"/>
                    </a:schemeClr>
                  </a:gs>
                </a:gsLst>
                <a:lin ang="5400000" scaled="1"/>
              </a:gradFill>
              <a:prstDash val="solid"/>
              <a:miter/>
            </a:ln>
          </p:spPr>
          <p:txBody>
            <a:bodyPr rtlCol="0" anchor="ctr"/>
            <a:lstStyle/>
            <a:p>
              <a:endParaRPr lang="en-US"/>
            </a:p>
          </p:txBody>
        </p:sp>
        <p:sp>
          <p:nvSpPr>
            <p:cNvPr id="75" name="Freeform: Shape 16">
              <a:extLst>
                <a:ext uri="{FF2B5EF4-FFF2-40B4-BE49-F238E27FC236}">
                  <a16:creationId xmlns:a16="http://schemas.microsoft.com/office/drawing/2014/main" id="{90CF1A9D-8987-6642-AFDA-9391B96F0077}"/>
                </a:ext>
              </a:extLst>
            </p:cNvPr>
            <p:cNvSpPr/>
            <p:nvPr/>
          </p:nvSpPr>
          <p:spPr>
            <a:xfrm>
              <a:off x="4001994" y="1335014"/>
              <a:ext cx="4177925" cy="4177924"/>
            </a:xfrm>
            <a:custGeom>
              <a:avLst/>
              <a:gdLst>
                <a:gd name="connsiteX0" fmla="*/ 1590281 w 3693057"/>
                <a:gd name="connsiteY0" fmla="*/ 9229 h 3693057"/>
                <a:gd name="connsiteX1" fmla="*/ 3692076 w 3693057"/>
                <a:gd name="connsiteY1" fmla="*/ 1590266 h 3693057"/>
                <a:gd name="connsiteX2" fmla="*/ 2111039 w 3693057"/>
                <a:gd name="connsiteY2" fmla="*/ 3692061 h 3693057"/>
                <a:gd name="connsiteX3" fmla="*/ 9244 w 3693057"/>
                <a:gd name="connsiteY3" fmla="*/ 2111024 h 3693057"/>
                <a:gd name="connsiteX4" fmla="*/ 1590281 w 3693057"/>
                <a:gd name="connsiteY4" fmla="*/ 9229 h 36930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3057" h="3693057">
                  <a:moveTo>
                    <a:pt x="1590281" y="9229"/>
                  </a:moveTo>
                  <a:cubicBezTo>
                    <a:pt x="1734034" y="-134524"/>
                    <a:pt x="3548324" y="1446514"/>
                    <a:pt x="3692076" y="1590266"/>
                  </a:cubicBezTo>
                  <a:cubicBezTo>
                    <a:pt x="3835829" y="1734019"/>
                    <a:pt x="2254791" y="3548309"/>
                    <a:pt x="2111039" y="3692061"/>
                  </a:cubicBezTo>
                  <a:cubicBezTo>
                    <a:pt x="1967286" y="3835814"/>
                    <a:pt x="152996" y="2254776"/>
                    <a:pt x="9244" y="2111024"/>
                  </a:cubicBezTo>
                  <a:cubicBezTo>
                    <a:pt x="-134629" y="1967151"/>
                    <a:pt x="1446409" y="152981"/>
                    <a:pt x="1590281" y="9229"/>
                  </a:cubicBezTo>
                  <a:close/>
                </a:path>
              </a:pathLst>
            </a:custGeom>
            <a:noFill/>
            <a:ln w="12025" cap="flat">
              <a:gradFill>
                <a:gsLst>
                  <a:gs pos="0">
                    <a:schemeClr val="accent6">
                      <a:lumMod val="60000"/>
                      <a:lumOff val="40000"/>
                      <a:alpha val="0"/>
                    </a:schemeClr>
                  </a:gs>
                  <a:gs pos="50000">
                    <a:schemeClr val="accent2"/>
                  </a:gs>
                  <a:gs pos="100000">
                    <a:schemeClr val="accent6">
                      <a:lumMod val="60000"/>
                      <a:lumOff val="40000"/>
                      <a:alpha val="0"/>
                    </a:schemeClr>
                  </a:gs>
                </a:gsLst>
                <a:lin ang="5400000" scaled="1"/>
              </a:gradFill>
              <a:prstDash val="solid"/>
              <a:miter/>
            </a:ln>
          </p:spPr>
          <p:txBody>
            <a:bodyPr rtlCol="0" anchor="ctr"/>
            <a:lstStyle/>
            <a:p>
              <a:endParaRPr lang="en-US"/>
            </a:p>
          </p:txBody>
        </p:sp>
        <p:sp>
          <p:nvSpPr>
            <p:cNvPr id="77" name="Freeform: Shape 17">
              <a:extLst>
                <a:ext uri="{FF2B5EF4-FFF2-40B4-BE49-F238E27FC236}">
                  <a16:creationId xmlns:a16="http://schemas.microsoft.com/office/drawing/2014/main" id="{EE6C26EA-691A-244F-9EE2-C49E97EC2625}"/>
                </a:ext>
              </a:extLst>
            </p:cNvPr>
            <p:cNvSpPr/>
            <p:nvPr/>
          </p:nvSpPr>
          <p:spPr>
            <a:xfrm>
              <a:off x="3935282" y="1268285"/>
              <a:ext cx="4314014" cy="4314013"/>
            </a:xfrm>
            <a:custGeom>
              <a:avLst/>
              <a:gdLst>
                <a:gd name="connsiteX0" fmla="*/ 1518973 w 3813352"/>
                <a:gd name="connsiteY0" fmla="*/ 21179 h 3813352"/>
                <a:gd name="connsiteX1" fmla="*/ 3797962 w 3813352"/>
                <a:gd name="connsiteY1" fmla="*/ 1518973 h 3813352"/>
                <a:gd name="connsiteX2" fmla="*/ 2300169 w 3813352"/>
                <a:gd name="connsiteY2" fmla="*/ 3797962 h 3813352"/>
                <a:gd name="connsiteX3" fmla="*/ 21179 w 3813352"/>
                <a:gd name="connsiteY3" fmla="*/ 2300169 h 3813352"/>
                <a:gd name="connsiteX4" fmla="*/ 1518973 w 3813352"/>
                <a:gd name="connsiteY4" fmla="*/ 21179 h 38133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3352" h="3813352">
                  <a:moveTo>
                    <a:pt x="1518973" y="21179"/>
                  </a:moveTo>
                  <a:cubicBezTo>
                    <a:pt x="1734782" y="-194510"/>
                    <a:pt x="3582273" y="1303284"/>
                    <a:pt x="3797962" y="1518973"/>
                  </a:cubicBezTo>
                  <a:cubicBezTo>
                    <a:pt x="4013651" y="1734662"/>
                    <a:pt x="2515858" y="3582273"/>
                    <a:pt x="2300169" y="3797962"/>
                  </a:cubicBezTo>
                  <a:cubicBezTo>
                    <a:pt x="2084480" y="4013651"/>
                    <a:pt x="236868" y="2515858"/>
                    <a:pt x="21179" y="2300169"/>
                  </a:cubicBezTo>
                  <a:cubicBezTo>
                    <a:pt x="-194510" y="2084480"/>
                    <a:pt x="1303284" y="236868"/>
                    <a:pt x="1518973" y="21179"/>
                  </a:cubicBezTo>
                  <a:close/>
                </a:path>
              </a:pathLst>
            </a:custGeom>
            <a:noFill/>
            <a:ln w="12025" cap="flat">
              <a:gradFill>
                <a:gsLst>
                  <a:gs pos="0">
                    <a:schemeClr val="accent6">
                      <a:lumMod val="60000"/>
                      <a:lumOff val="40000"/>
                      <a:alpha val="0"/>
                    </a:schemeClr>
                  </a:gs>
                  <a:gs pos="50000">
                    <a:schemeClr val="accent2"/>
                  </a:gs>
                  <a:gs pos="100000">
                    <a:schemeClr val="accent6">
                      <a:lumMod val="60000"/>
                      <a:lumOff val="40000"/>
                      <a:alpha val="0"/>
                    </a:schemeClr>
                  </a:gs>
                </a:gsLst>
                <a:lin ang="5400000" scaled="1"/>
              </a:gradFill>
              <a:prstDash val="solid"/>
              <a:miter/>
            </a:ln>
          </p:spPr>
          <p:txBody>
            <a:bodyPr rtlCol="0" anchor="ctr"/>
            <a:lstStyle/>
            <a:p>
              <a:endParaRPr lang="en-US"/>
            </a:p>
          </p:txBody>
        </p:sp>
        <p:sp>
          <p:nvSpPr>
            <p:cNvPr id="78" name="Freeform: Shape 18">
              <a:extLst>
                <a:ext uri="{FF2B5EF4-FFF2-40B4-BE49-F238E27FC236}">
                  <a16:creationId xmlns:a16="http://schemas.microsoft.com/office/drawing/2014/main" id="{DB1C7FF5-FFDF-E244-B4EE-42DD71EEAB3D}"/>
                </a:ext>
              </a:extLst>
            </p:cNvPr>
            <p:cNvSpPr/>
            <p:nvPr/>
          </p:nvSpPr>
          <p:spPr>
            <a:xfrm>
              <a:off x="3862660" y="1195768"/>
              <a:ext cx="4463712" cy="4463711"/>
            </a:xfrm>
            <a:custGeom>
              <a:avLst/>
              <a:gdLst>
                <a:gd name="connsiteX0" fmla="*/ 1453007 w 3945677"/>
                <a:gd name="connsiteY0" fmla="*/ 38365 h 3945677"/>
                <a:gd name="connsiteX1" fmla="*/ 3909071 w 3945677"/>
                <a:gd name="connsiteY1" fmla="*/ 1453034 h 3945677"/>
                <a:gd name="connsiteX2" fmla="*/ 2494401 w 3945677"/>
                <a:gd name="connsiteY2" fmla="*/ 3909098 h 3945677"/>
                <a:gd name="connsiteX3" fmla="*/ 38337 w 3945677"/>
                <a:gd name="connsiteY3" fmla="*/ 2494428 h 3945677"/>
                <a:gd name="connsiteX4" fmla="*/ 1453007 w 3945677"/>
                <a:gd name="connsiteY4" fmla="*/ 38365 h 3945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5677" h="3945677">
                  <a:moveTo>
                    <a:pt x="1453007" y="38365"/>
                  </a:moveTo>
                  <a:cubicBezTo>
                    <a:pt x="1740632" y="-249261"/>
                    <a:pt x="3621566" y="1165409"/>
                    <a:pt x="3909071" y="1453034"/>
                  </a:cubicBezTo>
                  <a:cubicBezTo>
                    <a:pt x="4196696" y="1740660"/>
                    <a:pt x="2782027" y="3621593"/>
                    <a:pt x="2494401" y="3909098"/>
                  </a:cubicBezTo>
                  <a:cubicBezTo>
                    <a:pt x="2206776" y="4196723"/>
                    <a:pt x="325842" y="2782054"/>
                    <a:pt x="38337" y="2494428"/>
                  </a:cubicBezTo>
                  <a:cubicBezTo>
                    <a:pt x="-249168" y="2206803"/>
                    <a:pt x="1165382" y="325990"/>
                    <a:pt x="1453007" y="38365"/>
                  </a:cubicBezTo>
                  <a:close/>
                </a:path>
              </a:pathLst>
            </a:custGeom>
            <a:noFill/>
            <a:ln w="12025" cap="flat">
              <a:gradFill>
                <a:gsLst>
                  <a:gs pos="0">
                    <a:schemeClr val="accent6">
                      <a:lumMod val="60000"/>
                      <a:lumOff val="40000"/>
                      <a:alpha val="0"/>
                    </a:schemeClr>
                  </a:gs>
                  <a:gs pos="50000">
                    <a:schemeClr val="accent2"/>
                  </a:gs>
                  <a:gs pos="100000">
                    <a:schemeClr val="accent6">
                      <a:lumMod val="60000"/>
                      <a:lumOff val="40000"/>
                      <a:alpha val="0"/>
                    </a:schemeClr>
                  </a:gs>
                </a:gsLst>
                <a:lin ang="5400000" scaled="1"/>
              </a:gradFill>
              <a:prstDash val="solid"/>
              <a:miter/>
            </a:ln>
          </p:spPr>
          <p:txBody>
            <a:bodyPr rtlCol="0" anchor="ctr"/>
            <a:lstStyle/>
            <a:p>
              <a:endParaRPr lang="en-US"/>
            </a:p>
          </p:txBody>
        </p:sp>
        <p:sp>
          <p:nvSpPr>
            <p:cNvPr id="79" name="Freeform: Shape 19">
              <a:extLst>
                <a:ext uri="{FF2B5EF4-FFF2-40B4-BE49-F238E27FC236}">
                  <a16:creationId xmlns:a16="http://schemas.microsoft.com/office/drawing/2014/main" id="{16D70F82-B2F1-9A4C-A7BC-372E50D6FFF3}"/>
                </a:ext>
              </a:extLst>
            </p:cNvPr>
            <p:cNvSpPr/>
            <p:nvPr/>
          </p:nvSpPr>
          <p:spPr>
            <a:xfrm>
              <a:off x="3783954" y="1116919"/>
              <a:ext cx="4613410" cy="4613409"/>
            </a:xfrm>
            <a:custGeom>
              <a:avLst/>
              <a:gdLst>
                <a:gd name="connsiteX0" fmla="*/ 1392420 w 4078001"/>
                <a:gd name="connsiteY0" fmla="*/ 61027 h 4078001"/>
                <a:gd name="connsiteX1" fmla="*/ 4025678 w 4078001"/>
                <a:gd name="connsiteY1" fmla="*/ 1392453 h 4078001"/>
                <a:gd name="connsiteX2" fmla="*/ 2694253 w 4078001"/>
                <a:gd name="connsiteY2" fmla="*/ 4025711 h 4078001"/>
                <a:gd name="connsiteX3" fmla="*/ 60994 w 4078001"/>
                <a:gd name="connsiteY3" fmla="*/ 2694286 h 4078001"/>
                <a:gd name="connsiteX4" fmla="*/ 1392420 w 4078001"/>
                <a:gd name="connsiteY4" fmla="*/ 61027 h 4078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78001" h="4078001">
                  <a:moveTo>
                    <a:pt x="1392420" y="61027"/>
                  </a:moveTo>
                  <a:cubicBezTo>
                    <a:pt x="1751982" y="-298534"/>
                    <a:pt x="3666237" y="1032891"/>
                    <a:pt x="4025678" y="1392453"/>
                  </a:cubicBezTo>
                  <a:cubicBezTo>
                    <a:pt x="4385241" y="1752015"/>
                    <a:pt x="3053815" y="3666270"/>
                    <a:pt x="2694253" y="4025711"/>
                  </a:cubicBezTo>
                  <a:cubicBezTo>
                    <a:pt x="2334691" y="4385273"/>
                    <a:pt x="420436" y="3053848"/>
                    <a:pt x="60994" y="2694286"/>
                  </a:cubicBezTo>
                  <a:cubicBezTo>
                    <a:pt x="-298447" y="2334844"/>
                    <a:pt x="1032858" y="420589"/>
                    <a:pt x="1392420" y="61027"/>
                  </a:cubicBezTo>
                  <a:close/>
                </a:path>
              </a:pathLst>
            </a:custGeom>
            <a:noFill/>
            <a:ln w="12025" cap="flat">
              <a:gradFill>
                <a:gsLst>
                  <a:gs pos="0">
                    <a:schemeClr val="accent6">
                      <a:lumMod val="60000"/>
                      <a:lumOff val="40000"/>
                      <a:alpha val="0"/>
                    </a:schemeClr>
                  </a:gs>
                  <a:gs pos="50000">
                    <a:srgbClr val="3359FC"/>
                  </a:gs>
                  <a:gs pos="100000">
                    <a:schemeClr val="accent6">
                      <a:lumMod val="60000"/>
                      <a:lumOff val="40000"/>
                      <a:alpha val="0"/>
                    </a:schemeClr>
                  </a:gs>
                </a:gsLst>
                <a:lin ang="5400000" scaled="1"/>
              </a:gradFill>
              <a:prstDash val="solid"/>
              <a:miter/>
            </a:ln>
          </p:spPr>
          <p:txBody>
            <a:bodyPr rtlCol="0" anchor="ctr"/>
            <a:lstStyle/>
            <a:p>
              <a:endParaRPr lang="en-US"/>
            </a:p>
          </p:txBody>
        </p:sp>
        <p:sp>
          <p:nvSpPr>
            <p:cNvPr id="80" name="Freeform: Shape 20">
              <a:extLst>
                <a:ext uri="{FF2B5EF4-FFF2-40B4-BE49-F238E27FC236}">
                  <a16:creationId xmlns:a16="http://schemas.microsoft.com/office/drawing/2014/main" id="{237DEBB8-93D1-8545-8CF1-52679062EED7}"/>
                </a:ext>
              </a:extLst>
            </p:cNvPr>
            <p:cNvSpPr/>
            <p:nvPr/>
          </p:nvSpPr>
          <p:spPr>
            <a:xfrm>
              <a:off x="3698775" y="1031829"/>
              <a:ext cx="4790325" cy="4790324"/>
            </a:xfrm>
            <a:custGeom>
              <a:avLst/>
              <a:gdLst>
                <a:gd name="connsiteX0" fmla="*/ 1337553 w 4234385"/>
                <a:gd name="connsiteY0" fmla="*/ 89328 h 4234385"/>
                <a:gd name="connsiteX1" fmla="*/ 4148006 w 4234385"/>
                <a:gd name="connsiteY1" fmla="*/ 1337509 h 4234385"/>
                <a:gd name="connsiteX2" fmla="*/ 2899825 w 4234385"/>
                <a:gd name="connsiteY2" fmla="*/ 4147962 h 4234385"/>
                <a:gd name="connsiteX3" fmla="*/ 89372 w 4234385"/>
                <a:gd name="connsiteY3" fmla="*/ 2899781 h 4234385"/>
                <a:gd name="connsiteX4" fmla="*/ 1337553 w 4234385"/>
                <a:gd name="connsiteY4" fmla="*/ 89328 h 42343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4385" h="4234385">
                  <a:moveTo>
                    <a:pt x="1337553" y="89328"/>
                  </a:moveTo>
                  <a:cubicBezTo>
                    <a:pt x="1768931" y="-342050"/>
                    <a:pt x="3716628" y="906131"/>
                    <a:pt x="4148006" y="1337509"/>
                  </a:cubicBezTo>
                  <a:cubicBezTo>
                    <a:pt x="4579384" y="1768887"/>
                    <a:pt x="3331203" y="3716584"/>
                    <a:pt x="2899825" y="4147962"/>
                  </a:cubicBezTo>
                  <a:cubicBezTo>
                    <a:pt x="2468447" y="4579339"/>
                    <a:pt x="520750" y="3331158"/>
                    <a:pt x="89372" y="2899781"/>
                  </a:cubicBezTo>
                  <a:cubicBezTo>
                    <a:pt x="-342126" y="2468282"/>
                    <a:pt x="906055" y="520706"/>
                    <a:pt x="1337553" y="89328"/>
                  </a:cubicBezTo>
                  <a:close/>
                </a:path>
              </a:pathLst>
            </a:custGeom>
            <a:noFill/>
            <a:ln w="12025" cap="flat">
              <a:gradFill>
                <a:gsLst>
                  <a:gs pos="0">
                    <a:schemeClr val="accent6">
                      <a:lumMod val="60000"/>
                      <a:lumOff val="40000"/>
                      <a:alpha val="0"/>
                    </a:schemeClr>
                  </a:gs>
                  <a:gs pos="50000">
                    <a:srgbClr val="3565FC"/>
                  </a:gs>
                  <a:gs pos="100000">
                    <a:schemeClr val="accent6">
                      <a:lumMod val="60000"/>
                      <a:lumOff val="40000"/>
                      <a:alpha val="0"/>
                    </a:schemeClr>
                  </a:gs>
                </a:gsLst>
                <a:lin ang="5400000" scaled="1"/>
              </a:gradFill>
              <a:prstDash val="solid"/>
              <a:miter/>
            </a:ln>
          </p:spPr>
          <p:txBody>
            <a:bodyPr rtlCol="0" anchor="ctr"/>
            <a:lstStyle/>
            <a:p>
              <a:endParaRPr lang="en-US"/>
            </a:p>
          </p:txBody>
        </p:sp>
        <p:sp>
          <p:nvSpPr>
            <p:cNvPr id="81" name="Freeform: Shape 21">
              <a:extLst>
                <a:ext uri="{FF2B5EF4-FFF2-40B4-BE49-F238E27FC236}">
                  <a16:creationId xmlns:a16="http://schemas.microsoft.com/office/drawing/2014/main" id="{0E4B3EC9-68AF-7A44-82E3-1B6BCD4AECF8}"/>
                </a:ext>
              </a:extLst>
            </p:cNvPr>
            <p:cNvSpPr/>
            <p:nvPr/>
          </p:nvSpPr>
          <p:spPr>
            <a:xfrm>
              <a:off x="3606948" y="939951"/>
              <a:ext cx="4967241" cy="4967240"/>
            </a:xfrm>
            <a:custGeom>
              <a:avLst/>
              <a:gdLst>
                <a:gd name="connsiteX0" fmla="*/ 1288444 w 4390768"/>
                <a:gd name="connsiteY0" fmla="*/ 123507 h 4390768"/>
                <a:gd name="connsiteX1" fmla="*/ 4276091 w 4390768"/>
                <a:gd name="connsiteY1" fmla="*/ 1288444 h 4390768"/>
                <a:gd name="connsiteX2" fmla="*/ 3111154 w 4390768"/>
                <a:gd name="connsiteY2" fmla="*/ 4276091 h 4390768"/>
                <a:gd name="connsiteX3" fmla="*/ 123507 w 4390768"/>
                <a:gd name="connsiteY3" fmla="*/ 3111154 h 4390768"/>
                <a:gd name="connsiteX4" fmla="*/ 1288444 w 4390768"/>
                <a:gd name="connsiteY4" fmla="*/ 123507 h 43907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90768" h="4390768">
                  <a:moveTo>
                    <a:pt x="1288444" y="123507"/>
                  </a:moveTo>
                  <a:cubicBezTo>
                    <a:pt x="1791758" y="-379808"/>
                    <a:pt x="3772777" y="785129"/>
                    <a:pt x="4276091" y="1288444"/>
                  </a:cubicBezTo>
                  <a:cubicBezTo>
                    <a:pt x="4779405" y="1791758"/>
                    <a:pt x="3614469" y="3772777"/>
                    <a:pt x="3111154" y="4276091"/>
                  </a:cubicBezTo>
                  <a:cubicBezTo>
                    <a:pt x="2607840" y="4779405"/>
                    <a:pt x="626821" y="3614469"/>
                    <a:pt x="123507" y="3111154"/>
                  </a:cubicBezTo>
                  <a:cubicBezTo>
                    <a:pt x="-379808" y="2607840"/>
                    <a:pt x="785129" y="626821"/>
                    <a:pt x="1288444" y="123507"/>
                  </a:cubicBezTo>
                  <a:close/>
                </a:path>
              </a:pathLst>
            </a:custGeom>
            <a:noFill/>
            <a:ln w="12025" cap="flat">
              <a:gradFill>
                <a:gsLst>
                  <a:gs pos="0">
                    <a:schemeClr val="accent6">
                      <a:lumMod val="60000"/>
                      <a:lumOff val="40000"/>
                      <a:alpha val="0"/>
                    </a:schemeClr>
                  </a:gs>
                  <a:gs pos="50000">
                    <a:srgbClr val="3774FD"/>
                  </a:gs>
                  <a:gs pos="100000">
                    <a:schemeClr val="accent6">
                      <a:lumMod val="60000"/>
                      <a:lumOff val="40000"/>
                      <a:alpha val="0"/>
                    </a:schemeClr>
                  </a:gs>
                </a:gsLst>
                <a:lin ang="5400000" scaled="1"/>
              </a:gradFill>
              <a:prstDash val="solid"/>
              <a:miter/>
            </a:ln>
          </p:spPr>
          <p:txBody>
            <a:bodyPr rtlCol="0" anchor="ctr"/>
            <a:lstStyle/>
            <a:p>
              <a:endParaRPr lang="en-US"/>
            </a:p>
          </p:txBody>
        </p:sp>
        <p:sp>
          <p:nvSpPr>
            <p:cNvPr id="82" name="Freeform: Shape 22">
              <a:extLst>
                <a:ext uri="{FF2B5EF4-FFF2-40B4-BE49-F238E27FC236}">
                  <a16:creationId xmlns:a16="http://schemas.microsoft.com/office/drawing/2014/main" id="{BF282406-E553-E34C-9708-974AC3E168C4}"/>
                </a:ext>
              </a:extLst>
            </p:cNvPr>
            <p:cNvSpPr/>
            <p:nvPr/>
          </p:nvSpPr>
          <p:spPr>
            <a:xfrm>
              <a:off x="3508432" y="841506"/>
              <a:ext cx="5171374" cy="5171372"/>
            </a:xfrm>
            <a:custGeom>
              <a:avLst/>
              <a:gdLst>
                <a:gd name="connsiteX0" fmla="*/ 1245368 w 4571211"/>
                <a:gd name="connsiteY0" fmla="*/ 163613 h 4571211"/>
                <a:gd name="connsiteX1" fmla="*/ 4410210 w 4571211"/>
                <a:gd name="connsiteY1" fmla="*/ 1245426 h 4571211"/>
                <a:gd name="connsiteX2" fmla="*/ 3328397 w 4571211"/>
                <a:gd name="connsiteY2" fmla="*/ 4410268 h 4571211"/>
                <a:gd name="connsiteX3" fmla="*/ 163555 w 4571211"/>
                <a:gd name="connsiteY3" fmla="*/ 3328455 h 4571211"/>
                <a:gd name="connsiteX4" fmla="*/ 1245368 w 4571211"/>
                <a:gd name="connsiteY4" fmla="*/ 163613 h 45712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1211" h="4571211">
                  <a:moveTo>
                    <a:pt x="1245368" y="163613"/>
                  </a:moveTo>
                  <a:cubicBezTo>
                    <a:pt x="1820619" y="-411638"/>
                    <a:pt x="3834959" y="670175"/>
                    <a:pt x="4410210" y="1245426"/>
                  </a:cubicBezTo>
                  <a:cubicBezTo>
                    <a:pt x="4985461" y="1820677"/>
                    <a:pt x="3903648" y="3835017"/>
                    <a:pt x="3328397" y="4410268"/>
                  </a:cubicBezTo>
                  <a:cubicBezTo>
                    <a:pt x="2753146" y="4985519"/>
                    <a:pt x="738806" y="3903705"/>
                    <a:pt x="163555" y="3328455"/>
                  </a:cubicBezTo>
                  <a:cubicBezTo>
                    <a:pt x="-411576" y="2753204"/>
                    <a:pt x="670238" y="738743"/>
                    <a:pt x="1245368" y="163613"/>
                  </a:cubicBezTo>
                  <a:close/>
                </a:path>
              </a:pathLst>
            </a:custGeom>
            <a:noFill/>
            <a:ln w="12025" cap="flat">
              <a:gradFill>
                <a:gsLst>
                  <a:gs pos="0">
                    <a:schemeClr val="accent6">
                      <a:lumMod val="60000"/>
                      <a:lumOff val="40000"/>
                      <a:alpha val="0"/>
                    </a:schemeClr>
                  </a:gs>
                  <a:gs pos="50000">
                    <a:srgbClr val="3981FD"/>
                  </a:gs>
                  <a:gs pos="100000">
                    <a:schemeClr val="accent6">
                      <a:lumMod val="60000"/>
                      <a:lumOff val="40000"/>
                      <a:alpha val="0"/>
                    </a:schemeClr>
                  </a:gs>
                </a:gsLst>
                <a:lin ang="5400000" scaled="1"/>
              </a:gradFill>
              <a:prstDash val="solid"/>
              <a:miter/>
            </a:ln>
          </p:spPr>
          <p:txBody>
            <a:bodyPr rtlCol="0" anchor="ctr"/>
            <a:lstStyle/>
            <a:p>
              <a:endParaRPr lang="en-US"/>
            </a:p>
          </p:txBody>
        </p:sp>
        <p:sp>
          <p:nvSpPr>
            <p:cNvPr id="83" name="Freeform: Shape 23">
              <a:extLst>
                <a:ext uri="{FF2B5EF4-FFF2-40B4-BE49-F238E27FC236}">
                  <a16:creationId xmlns:a16="http://schemas.microsoft.com/office/drawing/2014/main" id="{AF971D72-ED9F-484C-811C-30F6BF8A5ED9}"/>
                </a:ext>
              </a:extLst>
            </p:cNvPr>
            <p:cNvSpPr/>
            <p:nvPr/>
          </p:nvSpPr>
          <p:spPr>
            <a:xfrm>
              <a:off x="3403239" y="736226"/>
              <a:ext cx="5375507" cy="5375506"/>
            </a:xfrm>
            <a:custGeom>
              <a:avLst/>
              <a:gdLst>
                <a:gd name="connsiteX0" fmla="*/ 1208194 w 4751653"/>
                <a:gd name="connsiteY0" fmla="*/ 209639 h 4751653"/>
                <a:gd name="connsiteX1" fmla="*/ 4550110 w 4751653"/>
                <a:gd name="connsiteY1" fmla="*/ 1208208 h 4751653"/>
                <a:gd name="connsiteX2" fmla="*/ 3551541 w 4751653"/>
                <a:gd name="connsiteY2" fmla="*/ 4550125 h 4751653"/>
                <a:gd name="connsiteX3" fmla="*/ 209625 w 4751653"/>
                <a:gd name="connsiteY3" fmla="*/ 3551555 h 4751653"/>
                <a:gd name="connsiteX4" fmla="*/ 1208194 w 4751653"/>
                <a:gd name="connsiteY4" fmla="*/ 209639 h 4751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51653" h="4751653">
                  <a:moveTo>
                    <a:pt x="1208194" y="209639"/>
                  </a:moveTo>
                  <a:cubicBezTo>
                    <a:pt x="1855260" y="-437428"/>
                    <a:pt x="3903043" y="561021"/>
                    <a:pt x="4550110" y="1208208"/>
                  </a:cubicBezTo>
                  <a:cubicBezTo>
                    <a:pt x="5197177" y="1855275"/>
                    <a:pt x="4198728" y="3903057"/>
                    <a:pt x="3551541" y="4550125"/>
                  </a:cubicBezTo>
                  <a:cubicBezTo>
                    <a:pt x="2904474" y="5197191"/>
                    <a:pt x="856691" y="4198743"/>
                    <a:pt x="209625" y="3551555"/>
                  </a:cubicBezTo>
                  <a:cubicBezTo>
                    <a:pt x="-437442" y="2904488"/>
                    <a:pt x="561127" y="856826"/>
                    <a:pt x="1208194" y="209639"/>
                  </a:cubicBezTo>
                  <a:close/>
                </a:path>
              </a:pathLst>
            </a:custGeom>
            <a:noFill/>
            <a:ln w="12025" cap="flat">
              <a:gradFill>
                <a:gsLst>
                  <a:gs pos="0">
                    <a:schemeClr val="accent6">
                      <a:lumMod val="60000"/>
                      <a:lumOff val="40000"/>
                      <a:alpha val="0"/>
                    </a:schemeClr>
                  </a:gs>
                  <a:gs pos="50000">
                    <a:srgbClr val="3B90FE"/>
                  </a:gs>
                  <a:gs pos="100000">
                    <a:schemeClr val="accent6">
                      <a:lumMod val="60000"/>
                      <a:lumOff val="40000"/>
                      <a:alpha val="0"/>
                    </a:schemeClr>
                  </a:gs>
                </a:gsLst>
                <a:lin ang="5400000" scaled="1"/>
              </a:gradFill>
              <a:prstDash val="solid"/>
              <a:miter/>
            </a:ln>
          </p:spPr>
          <p:txBody>
            <a:bodyPr rtlCol="0" anchor="ctr"/>
            <a:lstStyle/>
            <a:p>
              <a:endParaRPr lang="en-US"/>
            </a:p>
          </p:txBody>
        </p:sp>
        <p:sp>
          <p:nvSpPr>
            <p:cNvPr id="84" name="Freeform: Shape 24">
              <a:extLst>
                <a:ext uri="{FF2B5EF4-FFF2-40B4-BE49-F238E27FC236}">
                  <a16:creationId xmlns:a16="http://schemas.microsoft.com/office/drawing/2014/main" id="{8E468F96-6922-6942-BE52-2E9544A90508}"/>
                </a:ext>
              </a:extLst>
            </p:cNvPr>
            <p:cNvSpPr/>
            <p:nvPr/>
          </p:nvSpPr>
          <p:spPr>
            <a:xfrm>
              <a:off x="3291378" y="624381"/>
              <a:ext cx="5606858" cy="5606856"/>
            </a:xfrm>
            <a:custGeom>
              <a:avLst/>
              <a:gdLst>
                <a:gd name="connsiteX0" fmla="*/ 1176914 w 4956155"/>
                <a:gd name="connsiteY0" fmla="*/ 261589 h 4956155"/>
                <a:gd name="connsiteX1" fmla="*/ 4696025 w 4956155"/>
                <a:gd name="connsiteY1" fmla="*/ 1176914 h 4956155"/>
                <a:gd name="connsiteX2" fmla="*/ 3780700 w 4956155"/>
                <a:gd name="connsiteY2" fmla="*/ 4696025 h 4956155"/>
                <a:gd name="connsiteX3" fmla="*/ 261589 w 4956155"/>
                <a:gd name="connsiteY3" fmla="*/ 3780700 h 4956155"/>
                <a:gd name="connsiteX4" fmla="*/ 1176914 w 4956155"/>
                <a:gd name="connsiteY4" fmla="*/ 261589 h 4956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56155" h="4956155">
                  <a:moveTo>
                    <a:pt x="1176914" y="261589"/>
                  </a:moveTo>
                  <a:cubicBezTo>
                    <a:pt x="1895917" y="-457415"/>
                    <a:pt x="3977021" y="457910"/>
                    <a:pt x="4696025" y="1176914"/>
                  </a:cubicBezTo>
                  <a:cubicBezTo>
                    <a:pt x="5415028" y="1895917"/>
                    <a:pt x="4499703" y="3977021"/>
                    <a:pt x="3780700" y="4696025"/>
                  </a:cubicBezTo>
                  <a:cubicBezTo>
                    <a:pt x="3061696" y="5415028"/>
                    <a:pt x="980592" y="4499703"/>
                    <a:pt x="261589" y="3780700"/>
                  </a:cubicBezTo>
                  <a:cubicBezTo>
                    <a:pt x="-457415" y="3061696"/>
                    <a:pt x="457910" y="980592"/>
                    <a:pt x="1176914" y="261589"/>
                  </a:cubicBezTo>
                  <a:close/>
                </a:path>
              </a:pathLst>
            </a:custGeom>
            <a:noFill/>
            <a:ln w="12025" cap="flat">
              <a:gradFill>
                <a:gsLst>
                  <a:gs pos="0">
                    <a:schemeClr val="accent6">
                      <a:lumMod val="60000"/>
                      <a:lumOff val="40000"/>
                      <a:alpha val="0"/>
                    </a:schemeClr>
                  </a:gs>
                  <a:gs pos="50000">
                    <a:srgbClr val="3D9CFE"/>
                  </a:gs>
                  <a:gs pos="100000">
                    <a:schemeClr val="accent6">
                      <a:lumMod val="60000"/>
                      <a:lumOff val="40000"/>
                      <a:alpha val="0"/>
                    </a:schemeClr>
                  </a:gs>
                </a:gsLst>
                <a:lin ang="5400000" scaled="1"/>
              </a:gradFill>
              <a:prstDash val="solid"/>
              <a:miter/>
            </a:ln>
          </p:spPr>
          <p:txBody>
            <a:bodyPr rtlCol="0" anchor="ctr"/>
            <a:lstStyle/>
            <a:p>
              <a:endParaRPr lang="en-US"/>
            </a:p>
          </p:txBody>
        </p:sp>
        <p:sp>
          <p:nvSpPr>
            <p:cNvPr id="85" name="Freeform: Shape 25">
              <a:extLst>
                <a:ext uri="{FF2B5EF4-FFF2-40B4-BE49-F238E27FC236}">
                  <a16:creationId xmlns:a16="http://schemas.microsoft.com/office/drawing/2014/main" id="{7AB818B4-706F-194E-BF2F-0A36138BE4B1}"/>
                </a:ext>
              </a:extLst>
            </p:cNvPr>
            <p:cNvSpPr/>
            <p:nvPr/>
          </p:nvSpPr>
          <p:spPr>
            <a:xfrm>
              <a:off x="3172916" y="505918"/>
              <a:ext cx="5838209" cy="5838208"/>
            </a:xfrm>
            <a:custGeom>
              <a:avLst/>
              <a:gdLst>
                <a:gd name="connsiteX0" fmla="*/ 1151348 w 5160656"/>
                <a:gd name="connsiteY0" fmla="*/ 319268 h 5160656"/>
                <a:gd name="connsiteX1" fmla="*/ 4847654 w 5160656"/>
                <a:gd name="connsiteY1" fmla="*/ 1151348 h 5160656"/>
                <a:gd name="connsiteX2" fmla="*/ 4015573 w 5160656"/>
                <a:gd name="connsiteY2" fmla="*/ 4847654 h 5160656"/>
                <a:gd name="connsiteX3" fmla="*/ 319268 w 5160656"/>
                <a:gd name="connsiteY3" fmla="*/ 4015573 h 5160656"/>
                <a:gd name="connsiteX4" fmla="*/ 1151348 w 5160656"/>
                <a:gd name="connsiteY4" fmla="*/ 319268 h 51606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60656" h="5160656">
                  <a:moveTo>
                    <a:pt x="1151348" y="319268"/>
                  </a:moveTo>
                  <a:cubicBezTo>
                    <a:pt x="1942288" y="-471672"/>
                    <a:pt x="4056714" y="360529"/>
                    <a:pt x="4847654" y="1151348"/>
                  </a:cubicBezTo>
                  <a:cubicBezTo>
                    <a:pt x="5638594" y="1942288"/>
                    <a:pt x="4806393" y="4056714"/>
                    <a:pt x="4015573" y="4847654"/>
                  </a:cubicBezTo>
                  <a:cubicBezTo>
                    <a:pt x="3224633" y="5638594"/>
                    <a:pt x="1110207" y="4806393"/>
                    <a:pt x="319268" y="4015573"/>
                  </a:cubicBezTo>
                  <a:cubicBezTo>
                    <a:pt x="-471672" y="3224633"/>
                    <a:pt x="360529" y="1110207"/>
                    <a:pt x="1151348" y="319268"/>
                  </a:cubicBezTo>
                  <a:close/>
                </a:path>
              </a:pathLst>
            </a:custGeom>
            <a:noFill/>
            <a:ln w="12025" cap="flat">
              <a:gradFill>
                <a:gsLst>
                  <a:gs pos="0">
                    <a:schemeClr val="accent6">
                      <a:lumMod val="60000"/>
                      <a:lumOff val="40000"/>
                      <a:alpha val="0"/>
                    </a:schemeClr>
                  </a:gs>
                  <a:gs pos="50000">
                    <a:srgbClr val="3FAAFF"/>
                  </a:gs>
                  <a:gs pos="100000">
                    <a:schemeClr val="accent6">
                      <a:lumMod val="60000"/>
                      <a:lumOff val="40000"/>
                      <a:alpha val="0"/>
                    </a:schemeClr>
                  </a:gs>
                </a:gsLst>
                <a:lin ang="5400000" scaled="1"/>
              </a:gradFill>
              <a:prstDash val="solid"/>
              <a:miter/>
            </a:ln>
          </p:spPr>
          <p:txBody>
            <a:bodyPr rtlCol="0" anchor="ctr"/>
            <a:lstStyle/>
            <a:p>
              <a:endParaRPr lang="en-US"/>
            </a:p>
          </p:txBody>
        </p:sp>
        <p:sp>
          <p:nvSpPr>
            <p:cNvPr id="86" name="Freeform: Shape 26">
              <a:extLst>
                <a:ext uri="{FF2B5EF4-FFF2-40B4-BE49-F238E27FC236}">
                  <a16:creationId xmlns:a16="http://schemas.microsoft.com/office/drawing/2014/main" id="{C7A4D337-0A31-034A-9DBA-93761EA45BA8}"/>
                </a:ext>
              </a:extLst>
            </p:cNvPr>
            <p:cNvSpPr/>
            <p:nvPr/>
          </p:nvSpPr>
          <p:spPr>
            <a:xfrm>
              <a:off x="3048321" y="381372"/>
              <a:ext cx="6083169" cy="6083167"/>
            </a:xfrm>
            <a:custGeom>
              <a:avLst/>
              <a:gdLst>
                <a:gd name="connsiteX0" fmla="*/ 1131324 w 5377187"/>
                <a:gd name="connsiteY0" fmla="*/ 382444 h 5377187"/>
                <a:gd name="connsiteX1" fmla="*/ 5004824 w 5377187"/>
                <a:gd name="connsiteY1" fmla="*/ 1131401 h 5377187"/>
                <a:gd name="connsiteX2" fmla="*/ 4255867 w 5377187"/>
                <a:gd name="connsiteY2" fmla="*/ 5004901 h 5377187"/>
                <a:gd name="connsiteX3" fmla="*/ 382367 w 5377187"/>
                <a:gd name="connsiteY3" fmla="*/ 4255945 h 5377187"/>
                <a:gd name="connsiteX4" fmla="*/ 1131324 w 5377187"/>
                <a:gd name="connsiteY4" fmla="*/ 382444 h 5377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187" h="5377187">
                  <a:moveTo>
                    <a:pt x="1131324" y="382444"/>
                  </a:moveTo>
                  <a:cubicBezTo>
                    <a:pt x="1994200" y="-480432"/>
                    <a:pt x="4141948" y="268525"/>
                    <a:pt x="5004824" y="1131401"/>
                  </a:cubicBezTo>
                  <a:cubicBezTo>
                    <a:pt x="5867700" y="1994278"/>
                    <a:pt x="5118743" y="4142025"/>
                    <a:pt x="4255867" y="5004901"/>
                  </a:cubicBezTo>
                  <a:cubicBezTo>
                    <a:pt x="3392991" y="5867778"/>
                    <a:pt x="1245243" y="5118821"/>
                    <a:pt x="382367" y="4255945"/>
                  </a:cubicBezTo>
                  <a:cubicBezTo>
                    <a:pt x="-480389" y="3393068"/>
                    <a:pt x="268568" y="1245200"/>
                    <a:pt x="1131324" y="382444"/>
                  </a:cubicBezTo>
                  <a:close/>
                </a:path>
              </a:pathLst>
            </a:custGeom>
            <a:noFill/>
            <a:ln w="12025" cap="flat">
              <a:gradFill>
                <a:gsLst>
                  <a:gs pos="0">
                    <a:schemeClr val="accent6">
                      <a:lumMod val="60000"/>
                      <a:lumOff val="40000"/>
                      <a:alpha val="0"/>
                    </a:schemeClr>
                  </a:gs>
                  <a:gs pos="50000">
                    <a:srgbClr val="40B3FE"/>
                  </a:gs>
                  <a:gs pos="100000">
                    <a:schemeClr val="accent6">
                      <a:lumMod val="60000"/>
                      <a:lumOff val="40000"/>
                      <a:alpha val="0"/>
                    </a:schemeClr>
                  </a:gs>
                </a:gsLst>
                <a:lin ang="5400000" scaled="1"/>
              </a:gradFill>
              <a:prstDash val="solid"/>
              <a:miter/>
            </a:ln>
          </p:spPr>
          <p:txBody>
            <a:bodyPr rtlCol="0" anchor="ctr"/>
            <a:lstStyle/>
            <a:p>
              <a:endParaRPr lang="en-US"/>
            </a:p>
          </p:txBody>
        </p:sp>
        <p:sp>
          <p:nvSpPr>
            <p:cNvPr id="87" name="Freeform: Shape 27">
              <a:extLst>
                <a:ext uri="{FF2B5EF4-FFF2-40B4-BE49-F238E27FC236}">
                  <a16:creationId xmlns:a16="http://schemas.microsoft.com/office/drawing/2014/main" id="{1EE669BD-EFC6-7B4E-8DA2-E094B1446999}"/>
                </a:ext>
              </a:extLst>
            </p:cNvPr>
            <p:cNvSpPr/>
            <p:nvPr/>
          </p:nvSpPr>
          <p:spPr>
            <a:xfrm>
              <a:off x="2917946" y="250949"/>
              <a:ext cx="6341737" cy="6341735"/>
            </a:xfrm>
            <a:custGeom>
              <a:avLst/>
              <a:gdLst>
                <a:gd name="connsiteX0" fmla="*/ 1116409 w 5605748"/>
                <a:gd name="connsiteY0" fmla="*/ 450696 h 5605748"/>
                <a:gd name="connsiteX1" fmla="*/ 5166983 w 5605748"/>
                <a:gd name="connsiteY1" fmla="*/ 1116409 h 5605748"/>
                <a:gd name="connsiteX2" fmla="*/ 4501271 w 5605748"/>
                <a:gd name="connsiteY2" fmla="*/ 5166983 h 5605748"/>
                <a:gd name="connsiteX3" fmla="*/ 450696 w 5605748"/>
                <a:gd name="connsiteY3" fmla="*/ 4501271 h 5605748"/>
                <a:gd name="connsiteX4" fmla="*/ 1116409 w 5605748"/>
                <a:gd name="connsiteY4" fmla="*/ 450696 h 5605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05748" h="5605748">
                  <a:moveTo>
                    <a:pt x="1116409" y="450696"/>
                  </a:moveTo>
                  <a:cubicBezTo>
                    <a:pt x="2051102" y="-483996"/>
                    <a:pt x="4232291" y="181716"/>
                    <a:pt x="5166983" y="1116409"/>
                  </a:cubicBezTo>
                  <a:cubicBezTo>
                    <a:pt x="6101676" y="2051102"/>
                    <a:pt x="5435963" y="4232291"/>
                    <a:pt x="4501271" y="5166983"/>
                  </a:cubicBezTo>
                  <a:cubicBezTo>
                    <a:pt x="3566578" y="6101676"/>
                    <a:pt x="1385389" y="5435963"/>
                    <a:pt x="450696" y="4501271"/>
                  </a:cubicBezTo>
                  <a:cubicBezTo>
                    <a:pt x="-483996" y="3566578"/>
                    <a:pt x="181716" y="1385389"/>
                    <a:pt x="1116409" y="450696"/>
                  </a:cubicBezTo>
                  <a:close/>
                </a:path>
              </a:pathLst>
            </a:custGeom>
            <a:noFill/>
            <a:ln w="12025" cap="flat">
              <a:gradFill>
                <a:gsLst>
                  <a:gs pos="0">
                    <a:schemeClr val="accent6">
                      <a:lumMod val="60000"/>
                      <a:lumOff val="40000"/>
                      <a:alpha val="0"/>
                    </a:schemeClr>
                  </a:gs>
                  <a:gs pos="50000">
                    <a:srgbClr val="40B7FD"/>
                  </a:gs>
                  <a:gs pos="100000">
                    <a:schemeClr val="accent6">
                      <a:lumMod val="60000"/>
                      <a:lumOff val="40000"/>
                      <a:alpha val="0"/>
                    </a:schemeClr>
                  </a:gs>
                </a:gsLst>
                <a:lin ang="5400000" scaled="1"/>
              </a:gradFill>
              <a:prstDash val="solid"/>
              <a:miter/>
            </a:ln>
          </p:spPr>
          <p:txBody>
            <a:bodyPr rtlCol="0" anchor="ctr"/>
            <a:lstStyle/>
            <a:p>
              <a:endParaRPr lang="en-US"/>
            </a:p>
          </p:txBody>
        </p:sp>
        <p:sp>
          <p:nvSpPr>
            <p:cNvPr id="88" name="Freeform: Shape 28">
              <a:extLst>
                <a:ext uri="{FF2B5EF4-FFF2-40B4-BE49-F238E27FC236}">
                  <a16:creationId xmlns:a16="http://schemas.microsoft.com/office/drawing/2014/main" id="{06684B30-5944-8C4C-942C-F23BA8AC6322}"/>
                </a:ext>
              </a:extLst>
            </p:cNvPr>
            <p:cNvSpPr/>
            <p:nvPr/>
          </p:nvSpPr>
          <p:spPr>
            <a:xfrm>
              <a:off x="2782186" y="115188"/>
              <a:ext cx="6613916" cy="6613914"/>
            </a:xfrm>
            <a:custGeom>
              <a:avLst/>
              <a:gdLst>
                <a:gd name="connsiteX0" fmla="*/ 1106254 w 5846338"/>
                <a:gd name="connsiteY0" fmla="*/ 523786 h 5846338"/>
                <a:gd name="connsiteX1" fmla="*/ 5334023 w 5846338"/>
                <a:gd name="connsiteY1" fmla="*/ 1106254 h 5846338"/>
                <a:gd name="connsiteX2" fmla="*/ 4751555 w 5846338"/>
                <a:gd name="connsiteY2" fmla="*/ 5334023 h 5846338"/>
                <a:gd name="connsiteX3" fmla="*/ 523786 w 5846338"/>
                <a:gd name="connsiteY3" fmla="*/ 4751555 h 5846338"/>
                <a:gd name="connsiteX4" fmla="*/ 1106254 w 5846338"/>
                <a:gd name="connsiteY4" fmla="*/ 523786 h 58463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46338" h="5846338">
                  <a:moveTo>
                    <a:pt x="1106254" y="523786"/>
                  </a:moveTo>
                  <a:cubicBezTo>
                    <a:pt x="2112883" y="-482843"/>
                    <a:pt x="4327395" y="99625"/>
                    <a:pt x="5334023" y="1106254"/>
                  </a:cubicBezTo>
                  <a:cubicBezTo>
                    <a:pt x="6340652" y="2112883"/>
                    <a:pt x="5758183" y="4327395"/>
                    <a:pt x="4751555" y="5334023"/>
                  </a:cubicBezTo>
                  <a:cubicBezTo>
                    <a:pt x="3744926" y="6340652"/>
                    <a:pt x="1530415" y="5758183"/>
                    <a:pt x="523786" y="4751555"/>
                  </a:cubicBezTo>
                  <a:cubicBezTo>
                    <a:pt x="-482843" y="3744926"/>
                    <a:pt x="99625" y="1530415"/>
                    <a:pt x="1106254" y="523786"/>
                  </a:cubicBezTo>
                  <a:close/>
                </a:path>
              </a:pathLst>
            </a:custGeom>
            <a:noFill/>
            <a:ln w="12025" cap="flat">
              <a:gradFill>
                <a:gsLst>
                  <a:gs pos="0">
                    <a:schemeClr val="accent6">
                      <a:lumMod val="60000"/>
                      <a:lumOff val="40000"/>
                      <a:alpha val="0"/>
                    </a:schemeClr>
                  </a:gs>
                  <a:gs pos="50000">
                    <a:srgbClr val="3FBBFB"/>
                  </a:gs>
                  <a:gs pos="100000">
                    <a:schemeClr val="accent6">
                      <a:lumMod val="60000"/>
                      <a:lumOff val="40000"/>
                      <a:alpha val="0"/>
                    </a:schemeClr>
                  </a:gs>
                </a:gsLst>
                <a:lin ang="5400000" scaled="1"/>
              </a:gradFill>
              <a:prstDash val="solid"/>
              <a:miter/>
            </a:ln>
          </p:spPr>
          <p:txBody>
            <a:bodyPr rtlCol="0" anchor="ctr"/>
            <a:lstStyle/>
            <a:p>
              <a:endParaRPr lang="en-US"/>
            </a:p>
          </p:txBody>
        </p:sp>
        <p:sp>
          <p:nvSpPr>
            <p:cNvPr id="89" name="Freeform: Shape 29">
              <a:extLst>
                <a:ext uri="{FF2B5EF4-FFF2-40B4-BE49-F238E27FC236}">
                  <a16:creationId xmlns:a16="http://schemas.microsoft.com/office/drawing/2014/main" id="{A7614D8A-D303-9940-A210-7B47EDA56853}"/>
                </a:ext>
              </a:extLst>
            </p:cNvPr>
            <p:cNvSpPr/>
            <p:nvPr/>
          </p:nvSpPr>
          <p:spPr>
            <a:xfrm>
              <a:off x="2641432" y="-25566"/>
              <a:ext cx="6899701" cy="6899700"/>
            </a:xfrm>
            <a:custGeom>
              <a:avLst/>
              <a:gdLst>
                <a:gd name="connsiteX0" fmla="*/ 1100394 w 6098958"/>
                <a:gd name="connsiteY0" fmla="*/ 601170 h 6098958"/>
                <a:gd name="connsiteX1" fmla="*/ 5505358 w 6098958"/>
                <a:gd name="connsiteY1" fmla="*/ 1100394 h 6098958"/>
                <a:gd name="connsiteX2" fmla="*/ 5006133 w 6098958"/>
                <a:gd name="connsiteY2" fmla="*/ 5505358 h 6098958"/>
                <a:gd name="connsiteX3" fmla="*/ 601170 w 6098958"/>
                <a:gd name="connsiteY3" fmla="*/ 5006133 h 6098958"/>
                <a:gd name="connsiteX4" fmla="*/ 1100394 w 6098958"/>
                <a:gd name="connsiteY4" fmla="*/ 601170 h 6098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8958" h="6098958">
                  <a:moveTo>
                    <a:pt x="1100394" y="601170"/>
                  </a:moveTo>
                  <a:cubicBezTo>
                    <a:pt x="2178959" y="-477396"/>
                    <a:pt x="4426792" y="21949"/>
                    <a:pt x="5505358" y="1100394"/>
                  </a:cubicBezTo>
                  <a:cubicBezTo>
                    <a:pt x="6583922" y="2178959"/>
                    <a:pt x="6084578" y="4426792"/>
                    <a:pt x="5006133" y="5505358"/>
                  </a:cubicBezTo>
                  <a:cubicBezTo>
                    <a:pt x="3927568" y="6583922"/>
                    <a:pt x="1679735" y="6084578"/>
                    <a:pt x="601170" y="5006133"/>
                  </a:cubicBezTo>
                  <a:cubicBezTo>
                    <a:pt x="-477396" y="3927568"/>
                    <a:pt x="21949" y="1679735"/>
                    <a:pt x="1100394" y="601170"/>
                  </a:cubicBezTo>
                  <a:close/>
                </a:path>
              </a:pathLst>
            </a:custGeom>
            <a:noFill/>
            <a:ln w="12025" cap="flat">
              <a:gradFill>
                <a:gsLst>
                  <a:gs pos="0">
                    <a:schemeClr val="accent6">
                      <a:lumMod val="60000"/>
                      <a:lumOff val="40000"/>
                      <a:alpha val="0"/>
                    </a:schemeClr>
                  </a:gs>
                  <a:gs pos="50000">
                    <a:srgbClr val="3FC1F9"/>
                  </a:gs>
                  <a:gs pos="100000">
                    <a:schemeClr val="accent6">
                      <a:lumMod val="60000"/>
                      <a:lumOff val="40000"/>
                      <a:alpha val="0"/>
                    </a:schemeClr>
                  </a:gs>
                </a:gsLst>
                <a:lin ang="5400000" scaled="1"/>
              </a:gradFill>
              <a:prstDash val="solid"/>
              <a:miter/>
            </a:ln>
          </p:spPr>
          <p:txBody>
            <a:bodyPr rtlCol="0" anchor="ctr"/>
            <a:lstStyle/>
            <a:p>
              <a:endParaRPr lang="en-US"/>
            </a:p>
          </p:txBody>
        </p:sp>
        <p:sp>
          <p:nvSpPr>
            <p:cNvPr id="90" name="Freeform: Shape 30">
              <a:extLst>
                <a:ext uri="{FF2B5EF4-FFF2-40B4-BE49-F238E27FC236}">
                  <a16:creationId xmlns:a16="http://schemas.microsoft.com/office/drawing/2014/main" id="{30176254-AF4F-DF4C-AF62-11F8621DDA22}"/>
                </a:ext>
              </a:extLst>
            </p:cNvPr>
            <p:cNvSpPr/>
            <p:nvPr/>
          </p:nvSpPr>
          <p:spPr>
            <a:xfrm>
              <a:off x="2496360" y="-170541"/>
              <a:ext cx="7185488" cy="7185487"/>
            </a:xfrm>
            <a:custGeom>
              <a:avLst/>
              <a:gdLst>
                <a:gd name="connsiteX0" fmla="*/ 1098469 w 6351577"/>
                <a:gd name="connsiteY0" fmla="*/ 682405 h 6351577"/>
                <a:gd name="connsiteX1" fmla="*/ 5680627 w 6351577"/>
                <a:gd name="connsiteY1" fmla="*/ 1098505 h 6351577"/>
                <a:gd name="connsiteX2" fmla="*/ 5264527 w 6351577"/>
                <a:gd name="connsiteY2" fmla="*/ 5680663 h 6351577"/>
                <a:gd name="connsiteX3" fmla="*/ 682369 w 6351577"/>
                <a:gd name="connsiteY3" fmla="*/ 5264563 h 6351577"/>
                <a:gd name="connsiteX4" fmla="*/ 1098469 w 6351577"/>
                <a:gd name="connsiteY4" fmla="*/ 682405 h 6351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51577" h="6351577">
                  <a:moveTo>
                    <a:pt x="1098469" y="682405"/>
                  </a:moveTo>
                  <a:cubicBezTo>
                    <a:pt x="2248851" y="-467977"/>
                    <a:pt x="4530126" y="-51996"/>
                    <a:pt x="5680627" y="1098505"/>
                  </a:cubicBezTo>
                  <a:cubicBezTo>
                    <a:pt x="6831009" y="2248887"/>
                    <a:pt x="6415029" y="4530162"/>
                    <a:pt x="5264527" y="5680663"/>
                  </a:cubicBezTo>
                  <a:cubicBezTo>
                    <a:pt x="4114146" y="6831045"/>
                    <a:pt x="1832870" y="6415064"/>
                    <a:pt x="682369" y="5264563"/>
                  </a:cubicBezTo>
                  <a:cubicBezTo>
                    <a:pt x="-468013" y="4114061"/>
                    <a:pt x="-51912" y="1832786"/>
                    <a:pt x="1098469" y="682405"/>
                  </a:cubicBezTo>
                  <a:close/>
                </a:path>
              </a:pathLst>
            </a:custGeom>
            <a:noFill/>
            <a:ln w="12025" cap="flat">
              <a:gradFill>
                <a:gsLst>
                  <a:gs pos="0">
                    <a:schemeClr val="accent6">
                      <a:lumMod val="60000"/>
                      <a:lumOff val="40000"/>
                      <a:alpha val="0"/>
                    </a:schemeClr>
                  </a:gs>
                  <a:gs pos="50000">
                    <a:srgbClr val="3FC4F8"/>
                  </a:gs>
                  <a:gs pos="100000">
                    <a:schemeClr val="accent6">
                      <a:lumMod val="60000"/>
                      <a:lumOff val="40000"/>
                      <a:alpha val="0"/>
                    </a:schemeClr>
                  </a:gs>
                </a:gsLst>
                <a:lin ang="5400000" scaled="1"/>
              </a:gradFill>
              <a:prstDash val="solid"/>
              <a:miter/>
            </a:ln>
          </p:spPr>
          <p:txBody>
            <a:bodyPr rtlCol="0" anchor="ctr"/>
            <a:lstStyle/>
            <a:p>
              <a:endParaRPr lang="en-US"/>
            </a:p>
          </p:txBody>
        </p:sp>
        <p:sp>
          <p:nvSpPr>
            <p:cNvPr id="91" name="Freeform: Shape 31">
              <a:extLst>
                <a:ext uri="{FF2B5EF4-FFF2-40B4-BE49-F238E27FC236}">
                  <a16:creationId xmlns:a16="http://schemas.microsoft.com/office/drawing/2014/main" id="{F44254F2-108D-864F-A507-DAA3B747D286}"/>
                </a:ext>
              </a:extLst>
            </p:cNvPr>
            <p:cNvSpPr/>
            <p:nvPr/>
          </p:nvSpPr>
          <p:spPr>
            <a:xfrm>
              <a:off x="2347429" y="-319568"/>
              <a:ext cx="7484884" cy="7484882"/>
            </a:xfrm>
            <a:custGeom>
              <a:avLst/>
              <a:gdLst>
                <a:gd name="connsiteX0" fmla="*/ 1099957 w 6616226"/>
                <a:gd name="connsiteY0" fmla="*/ 767101 h 6616226"/>
                <a:gd name="connsiteX1" fmla="*/ 5859190 w 6616226"/>
                <a:gd name="connsiteY1" fmla="*/ 1099957 h 6616226"/>
                <a:gd name="connsiteX2" fmla="*/ 5526334 w 6616226"/>
                <a:gd name="connsiteY2" fmla="*/ 5859190 h 6616226"/>
                <a:gd name="connsiteX3" fmla="*/ 767101 w 6616226"/>
                <a:gd name="connsiteY3" fmla="*/ 5526334 h 6616226"/>
                <a:gd name="connsiteX4" fmla="*/ 1099957 w 6616226"/>
                <a:gd name="connsiteY4" fmla="*/ 767101 h 66162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16226" h="6616226">
                  <a:moveTo>
                    <a:pt x="1099957" y="767101"/>
                  </a:moveTo>
                  <a:cubicBezTo>
                    <a:pt x="2322275" y="-455217"/>
                    <a:pt x="4636872" y="-122360"/>
                    <a:pt x="5859190" y="1099957"/>
                  </a:cubicBezTo>
                  <a:cubicBezTo>
                    <a:pt x="7081508" y="2322275"/>
                    <a:pt x="6748652" y="4636872"/>
                    <a:pt x="5526334" y="5859190"/>
                  </a:cubicBezTo>
                  <a:cubicBezTo>
                    <a:pt x="4304016" y="7081508"/>
                    <a:pt x="1989419" y="6748652"/>
                    <a:pt x="767101" y="5526334"/>
                  </a:cubicBezTo>
                  <a:cubicBezTo>
                    <a:pt x="-455217" y="4304016"/>
                    <a:pt x="-122360" y="1989419"/>
                    <a:pt x="1099957" y="767101"/>
                  </a:cubicBezTo>
                  <a:close/>
                </a:path>
              </a:pathLst>
            </a:custGeom>
            <a:noFill/>
            <a:ln w="12025" cap="flat">
              <a:gradFill>
                <a:gsLst>
                  <a:gs pos="0">
                    <a:schemeClr val="accent6">
                      <a:lumMod val="60000"/>
                      <a:lumOff val="40000"/>
                      <a:alpha val="0"/>
                    </a:schemeClr>
                  </a:gs>
                  <a:gs pos="50000">
                    <a:srgbClr val="3FC9F6"/>
                  </a:gs>
                  <a:gs pos="100000">
                    <a:schemeClr val="accent6">
                      <a:lumMod val="60000"/>
                      <a:lumOff val="40000"/>
                      <a:alpha val="0"/>
                    </a:schemeClr>
                  </a:gs>
                </a:gsLst>
                <a:lin ang="5400000" scaled="1"/>
              </a:gradFill>
              <a:prstDash val="solid"/>
              <a:miter/>
            </a:ln>
          </p:spPr>
          <p:txBody>
            <a:bodyPr rtlCol="0" anchor="ctr"/>
            <a:lstStyle/>
            <a:p>
              <a:endParaRPr lang="en-US"/>
            </a:p>
          </p:txBody>
        </p:sp>
        <p:sp>
          <p:nvSpPr>
            <p:cNvPr id="92" name="Freeform: Shape 32">
              <a:extLst>
                <a:ext uri="{FF2B5EF4-FFF2-40B4-BE49-F238E27FC236}">
                  <a16:creationId xmlns:a16="http://schemas.microsoft.com/office/drawing/2014/main" id="{0479288B-AE22-4440-A5EF-4DE5F6A8C2E2}"/>
                </a:ext>
              </a:extLst>
            </p:cNvPr>
            <p:cNvSpPr/>
            <p:nvPr/>
          </p:nvSpPr>
          <p:spPr>
            <a:xfrm>
              <a:off x="2195078" y="-471942"/>
              <a:ext cx="7797887" cy="7797885"/>
            </a:xfrm>
            <a:custGeom>
              <a:avLst/>
              <a:gdLst>
                <a:gd name="connsiteX0" fmla="*/ 1104468 w 6892905"/>
                <a:gd name="connsiteY0" fmla="*/ 854755 h 6892905"/>
                <a:gd name="connsiteX1" fmla="*/ 6040895 w 6892905"/>
                <a:gd name="connsiteY1" fmla="*/ 1104488 h 6892905"/>
                <a:gd name="connsiteX2" fmla="*/ 5791283 w 6892905"/>
                <a:gd name="connsiteY2" fmla="*/ 6040915 h 6892905"/>
                <a:gd name="connsiteX3" fmla="*/ 854856 w 6892905"/>
                <a:gd name="connsiteY3" fmla="*/ 5791302 h 6892905"/>
                <a:gd name="connsiteX4" fmla="*/ 1104468 w 6892905"/>
                <a:gd name="connsiteY4" fmla="*/ 854755 h 68929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2905" h="6892905">
                  <a:moveTo>
                    <a:pt x="1104468" y="854755"/>
                  </a:moveTo>
                  <a:cubicBezTo>
                    <a:pt x="2398722" y="-439379"/>
                    <a:pt x="4746641" y="-189767"/>
                    <a:pt x="6040895" y="1104488"/>
                  </a:cubicBezTo>
                  <a:cubicBezTo>
                    <a:pt x="7335149" y="2398742"/>
                    <a:pt x="7085537" y="4746661"/>
                    <a:pt x="5791283" y="6040915"/>
                  </a:cubicBezTo>
                  <a:cubicBezTo>
                    <a:pt x="4497029" y="7335169"/>
                    <a:pt x="2149110" y="7085557"/>
                    <a:pt x="854856" y="5791302"/>
                  </a:cubicBezTo>
                  <a:cubicBezTo>
                    <a:pt x="-439398" y="4497049"/>
                    <a:pt x="-189786" y="2149010"/>
                    <a:pt x="1104468" y="854755"/>
                  </a:cubicBezTo>
                  <a:close/>
                </a:path>
              </a:pathLst>
            </a:custGeom>
            <a:noFill/>
            <a:ln w="12025" cap="flat">
              <a:gradFill>
                <a:gsLst>
                  <a:gs pos="0">
                    <a:schemeClr val="accent6">
                      <a:lumMod val="60000"/>
                      <a:lumOff val="40000"/>
                      <a:alpha val="0"/>
                    </a:schemeClr>
                  </a:gs>
                  <a:gs pos="50000">
                    <a:srgbClr val="3FCEF5"/>
                  </a:gs>
                  <a:gs pos="100000">
                    <a:schemeClr val="accent6">
                      <a:lumMod val="60000"/>
                      <a:lumOff val="40000"/>
                      <a:alpha val="0"/>
                    </a:schemeClr>
                  </a:gs>
                </a:gsLst>
                <a:lin ang="5400000" scaled="1"/>
              </a:gradFill>
              <a:prstDash val="solid"/>
              <a:miter/>
            </a:ln>
          </p:spPr>
          <p:txBody>
            <a:bodyPr rtlCol="0" anchor="ctr"/>
            <a:lstStyle/>
            <a:p>
              <a:endParaRPr lang="en-US"/>
            </a:p>
          </p:txBody>
        </p:sp>
        <p:sp>
          <p:nvSpPr>
            <p:cNvPr id="93" name="Freeform: Shape 33">
              <a:extLst>
                <a:ext uri="{FF2B5EF4-FFF2-40B4-BE49-F238E27FC236}">
                  <a16:creationId xmlns:a16="http://schemas.microsoft.com/office/drawing/2014/main" id="{840CF6A9-81C2-8145-97EB-6DACA1A1D72B}"/>
                </a:ext>
              </a:extLst>
            </p:cNvPr>
            <p:cNvSpPr/>
            <p:nvPr/>
          </p:nvSpPr>
          <p:spPr>
            <a:xfrm>
              <a:off x="2039635" y="-627342"/>
              <a:ext cx="8110892" cy="8110890"/>
            </a:xfrm>
            <a:custGeom>
              <a:avLst/>
              <a:gdLst>
                <a:gd name="connsiteX0" fmla="*/ 1111592 w 7169583"/>
                <a:gd name="connsiteY0" fmla="*/ 945206 h 7169583"/>
                <a:gd name="connsiteX1" fmla="*/ 6225214 w 7169583"/>
                <a:gd name="connsiteY1" fmla="*/ 1111574 h 7169583"/>
                <a:gd name="connsiteX2" fmla="*/ 6058726 w 7169583"/>
                <a:gd name="connsiteY2" fmla="*/ 6225196 h 7169583"/>
                <a:gd name="connsiteX3" fmla="*/ 945104 w 7169583"/>
                <a:gd name="connsiteY3" fmla="*/ 6058708 h 7169583"/>
                <a:gd name="connsiteX4" fmla="*/ 1111592 w 7169583"/>
                <a:gd name="connsiteY4" fmla="*/ 945206 h 71695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69583" h="7169583">
                  <a:moveTo>
                    <a:pt x="1111592" y="945206"/>
                  </a:moveTo>
                  <a:cubicBezTo>
                    <a:pt x="2477783" y="-420985"/>
                    <a:pt x="4859143" y="-254496"/>
                    <a:pt x="6225214" y="1111574"/>
                  </a:cubicBezTo>
                  <a:cubicBezTo>
                    <a:pt x="7591284" y="2477645"/>
                    <a:pt x="7424916" y="4859005"/>
                    <a:pt x="6058726" y="6225196"/>
                  </a:cubicBezTo>
                  <a:cubicBezTo>
                    <a:pt x="4692655" y="7591266"/>
                    <a:pt x="2311294" y="7424898"/>
                    <a:pt x="945104" y="6058708"/>
                  </a:cubicBezTo>
                  <a:cubicBezTo>
                    <a:pt x="-420967" y="4692637"/>
                    <a:pt x="-254478" y="2311277"/>
                    <a:pt x="1111592" y="945206"/>
                  </a:cubicBezTo>
                  <a:close/>
                </a:path>
              </a:pathLst>
            </a:custGeom>
            <a:noFill/>
            <a:ln w="12025" cap="flat">
              <a:gradFill>
                <a:gsLst>
                  <a:gs pos="0">
                    <a:schemeClr val="accent6">
                      <a:lumMod val="60000"/>
                      <a:lumOff val="40000"/>
                      <a:alpha val="0"/>
                    </a:schemeClr>
                  </a:gs>
                  <a:gs pos="50000">
                    <a:srgbClr val="3ED2F3"/>
                  </a:gs>
                  <a:gs pos="100000">
                    <a:schemeClr val="accent6">
                      <a:lumMod val="60000"/>
                      <a:lumOff val="40000"/>
                      <a:alpha val="0"/>
                    </a:schemeClr>
                  </a:gs>
                </a:gsLst>
                <a:lin ang="5400000" scaled="1"/>
              </a:gradFill>
              <a:prstDash val="solid"/>
              <a:miter/>
            </a:ln>
          </p:spPr>
          <p:txBody>
            <a:bodyPr rtlCol="0" anchor="ctr"/>
            <a:lstStyle/>
            <a:p>
              <a:endParaRPr lang="en-US"/>
            </a:p>
          </p:txBody>
        </p:sp>
        <p:sp>
          <p:nvSpPr>
            <p:cNvPr id="94" name="Freeform: Shape 34">
              <a:extLst>
                <a:ext uri="{FF2B5EF4-FFF2-40B4-BE49-F238E27FC236}">
                  <a16:creationId xmlns:a16="http://schemas.microsoft.com/office/drawing/2014/main" id="{E2AC05E4-A6E4-1945-B998-BE0AE2CC8D9D}"/>
                </a:ext>
              </a:extLst>
            </p:cNvPr>
            <p:cNvSpPr/>
            <p:nvPr/>
          </p:nvSpPr>
          <p:spPr>
            <a:xfrm>
              <a:off x="1881709" y="-785288"/>
              <a:ext cx="8423895" cy="8423893"/>
            </a:xfrm>
            <a:custGeom>
              <a:avLst/>
              <a:gdLst>
                <a:gd name="connsiteX0" fmla="*/ 1121030 w 7446262"/>
                <a:gd name="connsiteY0" fmla="*/ 1037786 h 7446262"/>
                <a:gd name="connsiteX1" fmla="*/ 6411847 w 7446262"/>
                <a:gd name="connsiteY1" fmla="*/ 1121030 h 7446262"/>
                <a:gd name="connsiteX2" fmla="*/ 6328602 w 7446262"/>
                <a:gd name="connsiteY2" fmla="*/ 6411847 h 7446262"/>
                <a:gd name="connsiteX3" fmla="*/ 1037786 w 7446262"/>
                <a:gd name="connsiteY3" fmla="*/ 6328602 h 7446262"/>
                <a:gd name="connsiteX4" fmla="*/ 1121030 w 7446262"/>
                <a:gd name="connsiteY4" fmla="*/ 1037786 h 7446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46262" h="7446262">
                  <a:moveTo>
                    <a:pt x="1121030" y="1037786"/>
                  </a:moveTo>
                  <a:cubicBezTo>
                    <a:pt x="2559037" y="-400221"/>
                    <a:pt x="4973840" y="-316977"/>
                    <a:pt x="6411847" y="1121030"/>
                  </a:cubicBezTo>
                  <a:cubicBezTo>
                    <a:pt x="7849853" y="2559037"/>
                    <a:pt x="7766609" y="4973840"/>
                    <a:pt x="6328602" y="6411847"/>
                  </a:cubicBezTo>
                  <a:cubicBezTo>
                    <a:pt x="4890596" y="7849853"/>
                    <a:pt x="2475913" y="7766609"/>
                    <a:pt x="1037786" y="6328602"/>
                  </a:cubicBezTo>
                  <a:cubicBezTo>
                    <a:pt x="-400221" y="4890596"/>
                    <a:pt x="-316977" y="2475913"/>
                    <a:pt x="1121030" y="1037786"/>
                  </a:cubicBezTo>
                  <a:close/>
                </a:path>
              </a:pathLst>
            </a:custGeom>
            <a:noFill/>
            <a:ln w="12025" cap="flat">
              <a:gradFill>
                <a:gsLst>
                  <a:gs pos="0">
                    <a:schemeClr val="accent6">
                      <a:lumMod val="60000"/>
                      <a:lumOff val="40000"/>
                      <a:alpha val="0"/>
                    </a:schemeClr>
                  </a:gs>
                  <a:gs pos="50000">
                    <a:srgbClr val="3ED7F1"/>
                  </a:gs>
                  <a:gs pos="100000">
                    <a:schemeClr val="accent6">
                      <a:lumMod val="60000"/>
                      <a:lumOff val="40000"/>
                      <a:alpha val="0"/>
                    </a:schemeClr>
                  </a:gs>
                </a:gsLst>
                <a:lin ang="5400000" scaled="1"/>
              </a:gradFill>
              <a:prstDash val="solid"/>
              <a:miter/>
            </a:ln>
          </p:spPr>
          <p:txBody>
            <a:bodyPr rtlCol="0" anchor="ctr"/>
            <a:lstStyle/>
            <a:p>
              <a:endParaRPr lang="en-US"/>
            </a:p>
          </p:txBody>
        </p:sp>
        <p:sp>
          <p:nvSpPr>
            <p:cNvPr id="95" name="Freeform: Shape 35">
              <a:extLst>
                <a:ext uri="{FF2B5EF4-FFF2-40B4-BE49-F238E27FC236}">
                  <a16:creationId xmlns:a16="http://schemas.microsoft.com/office/drawing/2014/main" id="{2E9BD89D-472C-DA4C-9D7B-379B59527979}"/>
                </a:ext>
              </a:extLst>
            </p:cNvPr>
            <p:cNvSpPr/>
            <p:nvPr/>
          </p:nvSpPr>
          <p:spPr>
            <a:xfrm>
              <a:off x="1721551" y="-945463"/>
              <a:ext cx="8736900" cy="8736898"/>
            </a:xfrm>
            <a:custGeom>
              <a:avLst/>
              <a:gdLst>
                <a:gd name="connsiteX0" fmla="*/ 1132442 w 7722940"/>
                <a:gd name="connsiteY0" fmla="*/ 1132457 h 7722940"/>
                <a:gd name="connsiteX1" fmla="*/ 1132442 w 7722940"/>
                <a:gd name="connsiteY1" fmla="*/ 1132457 h 7722940"/>
                <a:gd name="connsiteX2" fmla="*/ 6600453 w 7722940"/>
                <a:gd name="connsiteY2" fmla="*/ 1132457 h 7722940"/>
                <a:gd name="connsiteX3" fmla="*/ 6600453 w 7722940"/>
                <a:gd name="connsiteY3" fmla="*/ 1132457 h 7722940"/>
                <a:gd name="connsiteX4" fmla="*/ 6600453 w 7722940"/>
                <a:gd name="connsiteY4" fmla="*/ 6600348 h 7722940"/>
                <a:gd name="connsiteX5" fmla="*/ 6600453 w 7722940"/>
                <a:gd name="connsiteY5" fmla="*/ 6600348 h 7722940"/>
                <a:gd name="connsiteX6" fmla="*/ 1132563 w 7722940"/>
                <a:gd name="connsiteY6" fmla="*/ 6600348 h 7722940"/>
                <a:gd name="connsiteX7" fmla="*/ 1132563 w 7722940"/>
                <a:gd name="connsiteY7" fmla="*/ 6600348 h 7722940"/>
                <a:gd name="connsiteX8" fmla="*/ 1132442 w 7722940"/>
                <a:gd name="connsiteY8" fmla="*/ 1132457 h 7722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722940" h="7722940">
                  <a:moveTo>
                    <a:pt x="1132442" y="1132457"/>
                  </a:moveTo>
                  <a:lnTo>
                    <a:pt x="1132442" y="1132457"/>
                  </a:lnTo>
                  <a:cubicBezTo>
                    <a:pt x="2642386" y="-377486"/>
                    <a:pt x="5090510" y="-377486"/>
                    <a:pt x="6600453" y="1132457"/>
                  </a:cubicBezTo>
                  <a:lnTo>
                    <a:pt x="6600453" y="1132457"/>
                  </a:lnTo>
                  <a:cubicBezTo>
                    <a:pt x="8110397" y="2642401"/>
                    <a:pt x="8110397" y="5090525"/>
                    <a:pt x="6600453" y="6600348"/>
                  </a:cubicBezTo>
                  <a:lnTo>
                    <a:pt x="6600453" y="6600348"/>
                  </a:lnTo>
                  <a:cubicBezTo>
                    <a:pt x="5090510" y="8110291"/>
                    <a:pt x="2642386" y="8110291"/>
                    <a:pt x="1132563" y="6600348"/>
                  </a:cubicBezTo>
                  <a:lnTo>
                    <a:pt x="1132563" y="6600348"/>
                  </a:lnTo>
                  <a:cubicBezTo>
                    <a:pt x="-377501" y="5090525"/>
                    <a:pt x="-377501" y="2642401"/>
                    <a:pt x="1132442" y="1132457"/>
                  </a:cubicBezTo>
                  <a:close/>
                </a:path>
              </a:pathLst>
            </a:custGeom>
            <a:noFill/>
            <a:ln w="12025" cap="flat">
              <a:gradFill>
                <a:gsLst>
                  <a:gs pos="0">
                    <a:schemeClr val="accent6">
                      <a:lumMod val="60000"/>
                      <a:lumOff val="40000"/>
                      <a:alpha val="0"/>
                    </a:schemeClr>
                  </a:gs>
                  <a:gs pos="50000">
                    <a:schemeClr val="accent4"/>
                  </a:gs>
                  <a:gs pos="100000">
                    <a:schemeClr val="accent6">
                      <a:lumMod val="60000"/>
                      <a:lumOff val="40000"/>
                      <a:alpha val="0"/>
                    </a:schemeClr>
                  </a:gs>
                </a:gsLst>
                <a:lin ang="5400000" scaled="1"/>
              </a:gradFill>
              <a:prstDash val="solid"/>
              <a:miter/>
            </a:ln>
          </p:spPr>
          <p:txBody>
            <a:bodyPr rtlCol="0" anchor="ctr"/>
            <a:lstStyle/>
            <a:p>
              <a:endParaRPr lang="en-US"/>
            </a:p>
          </p:txBody>
        </p:sp>
      </p:grpSp>
    </p:spTree>
    <p:extLst>
      <p:ext uri="{BB962C8B-B14F-4D97-AF65-F5344CB8AC3E}">
        <p14:creationId xmlns:p14="http://schemas.microsoft.com/office/powerpoint/2010/main" val="11673970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21600000">
                                          <p:cBhvr>
                                            <p:cTn id="6" dur="100000" fill="hold"/>
                                            <p:tgtEl>
                                              <p:spTgt spid="35"/>
                                            </p:tgtEl>
                                            <p:attrNameLst>
                                              <p:attrName>r</p:attrName>
                                            </p:attrNameLst>
                                          </p:cBhvr>
                                        </p:animRot>
                                      </p:childTnLst>
                                    </p:cTn>
                                  </p:par>
                                  <p:par>
                                    <p:cTn id="7" presetID="20" presetClass="entr" presetSubtype="0" fill="hold" grpId="0" nodeType="withEffect">
                                      <p:stCondLst>
                                        <p:cond delay="0"/>
                                      </p:stCondLst>
                                      <p:childTnLst>
                                        <p:set>
                                          <p:cBhvr>
                                            <p:cTn id="8" dur="1" fill="hold">
                                              <p:stCondLst>
                                                <p:cond delay="0"/>
                                              </p:stCondLst>
                                            </p:cTn>
                                            <p:tgtEl>
                                              <p:spTgt spid="32"/>
                                            </p:tgtEl>
                                            <p:attrNameLst>
                                              <p:attrName>style.visibility</p:attrName>
                                            </p:attrNameLst>
                                          </p:cBhvr>
                                          <p:to>
                                            <p:strVal val="visible"/>
                                          </p:to>
                                        </p:set>
                                        <p:animEffect transition="in" filter="wedge">
                                          <p:cBhvr>
                                            <p:cTn id="9" dur="2000"/>
                                            <p:tgtEl>
                                              <p:spTgt spid="32"/>
                                            </p:tgtEl>
                                          </p:cBhvr>
                                        </p:animEffect>
                                      </p:childTnLst>
                                    </p:cTn>
                                  </p:par>
                                  <p:par>
                                    <p:cTn id="10" presetID="20" presetClass="entr" presetSubtype="0" fill="hold" grpId="0" nodeType="with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wedge">
                                          <p:cBhvr>
                                            <p:cTn id="12" dur="2000"/>
                                            <p:tgtEl>
                                              <p:spTgt spid="33"/>
                                            </p:tgtEl>
                                          </p:cBhvr>
                                        </p:animEffect>
                                      </p:childTnLst>
                                    </p:cTn>
                                  </p:par>
                                  <p:par>
                                    <p:cTn id="13" presetID="20" presetClass="entr" presetSubtype="0" fill="hold" grpId="0" nodeType="withEffect">
                                      <p:stCondLst>
                                        <p:cond delay="0"/>
                                      </p:stCondLst>
                                      <p:childTnLst>
                                        <p:set>
                                          <p:cBhvr>
                                            <p:cTn id="14" dur="1" fill="hold">
                                              <p:stCondLst>
                                                <p:cond delay="0"/>
                                              </p:stCondLst>
                                            </p:cTn>
                                            <p:tgtEl>
                                              <p:spTgt spid="34"/>
                                            </p:tgtEl>
                                            <p:attrNameLst>
                                              <p:attrName>style.visibility</p:attrName>
                                            </p:attrNameLst>
                                          </p:cBhvr>
                                          <p:to>
                                            <p:strVal val="visible"/>
                                          </p:to>
                                        </p:set>
                                        <p:animEffect transition="in" filter="wedge">
                                          <p:cBhvr>
                                            <p:cTn id="15" dur="2000"/>
                                            <p:tgtEl>
                                              <p:spTgt spid="34"/>
                                            </p:tgtEl>
                                          </p:cBhvr>
                                        </p:animEffect>
                                      </p:childTnLst>
                                    </p:cTn>
                                  </p:par>
                                  <p:par>
                                    <p:cTn id="16" presetID="6" presetClass="entr" presetSubtype="32" fill="hold" grpId="0" nodeType="withEffect">
                                      <p:stCondLst>
                                        <p:cond delay="500"/>
                                      </p:stCondLst>
                                      <p:childTnLst>
                                        <p:set>
                                          <p:cBhvr>
                                            <p:cTn id="17" dur="1" fill="hold">
                                              <p:stCondLst>
                                                <p:cond delay="0"/>
                                              </p:stCondLst>
                                            </p:cTn>
                                            <p:tgtEl>
                                              <p:spTgt spid="14"/>
                                            </p:tgtEl>
                                            <p:attrNameLst>
                                              <p:attrName>style.visibility</p:attrName>
                                            </p:attrNameLst>
                                          </p:cBhvr>
                                          <p:to>
                                            <p:strVal val="visible"/>
                                          </p:to>
                                        </p:set>
                                        <p:animEffect transition="in" filter="circle(out)">
                                          <p:cBhvr>
                                            <p:cTn id="18" dur="2000"/>
                                            <p:tgtEl>
                                              <p:spTgt spid="14"/>
                                            </p:tgtEl>
                                          </p:cBhvr>
                                        </p:animEffect>
                                      </p:childTnLst>
                                    </p:cTn>
                                  </p:par>
                                  <p:par>
                                    <p:cTn id="19" presetID="0" presetClass="path" presetSubtype="0" fill="hold" grpId="1" nodeType="withEffect" p14:presetBounceEnd="50000">
                                      <p:stCondLst>
                                        <p:cond delay="500"/>
                                      </p:stCondLst>
                                      <p:childTnLst>
                                        <p:animMotion origin="layout" path="M 3.33333E-6 0.07824 L 3.33333E-6 -2.96296E-6 " pathEditMode="relative" rAng="0" ptsTypes="AA" p14:bounceEnd="50000">
                                          <p:cBhvr>
                                            <p:cTn id="20" dur="2000" fill="hold"/>
                                            <p:tgtEl>
                                              <p:spTgt spid="14"/>
                                            </p:tgtEl>
                                            <p:attrNameLst>
                                              <p:attrName>ppt_x</p:attrName>
                                              <p:attrName>ppt_y</p:attrName>
                                            </p:attrNameLst>
                                          </p:cBhvr>
                                          <p:rCtr x="0" y="-3912"/>
                                        </p:animMotion>
                                      </p:childTnLst>
                                    </p:cTn>
                                  </p:par>
                                  <p:par>
                                    <p:cTn id="21" presetID="6" presetClass="entr" presetSubtype="32" fill="hold" grpId="1" nodeType="withEffect">
                                      <p:stCondLst>
                                        <p:cond delay="500"/>
                                      </p:stCondLst>
                                      <p:childTnLst>
                                        <p:set>
                                          <p:cBhvr>
                                            <p:cTn id="22" dur="1" fill="hold">
                                              <p:stCondLst>
                                                <p:cond delay="0"/>
                                              </p:stCondLst>
                                            </p:cTn>
                                            <p:tgtEl>
                                              <p:spTgt spid="11"/>
                                            </p:tgtEl>
                                            <p:attrNameLst>
                                              <p:attrName>style.visibility</p:attrName>
                                            </p:attrNameLst>
                                          </p:cBhvr>
                                          <p:to>
                                            <p:strVal val="visible"/>
                                          </p:to>
                                        </p:set>
                                        <p:animEffect transition="in" filter="circle(out)">
                                          <p:cBhvr>
                                            <p:cTn id="23" dur="2000"/>
                                            <p:tgtEl>
                                              <p:spTgt spid="11"/>
                                            </p:tgtEl>
                                          </p:cBhvr>
                                        </p:animEffect>
                                      </p:childTnLst>
                                    </p:cTn>
                                  </p:par>
                                  <p:par>
                                    <p:cTn id="24" presetID="0" presetClass="path" presetSubtype="0" fill="hold" grpId="2" nodeType="withEffect" p14:presetBounceEnd="50000">
                                      <p:stCondLst>
                                        <p:cond delay="500"/>
                                      </p:stCondLst>
                                      <p:childTnLst>
                                        <p:animMotion origin="layout" path="M -3.125E-6 0.07824 L -3.125E-6 -4.44444E-6 " pathEditMode="relative" rAng="0" ptsTypes="AA" p14:bounceEnd="50000">
                                          <p:cBhvr>
                                            <p:cTn id="25" dur="2000" fill="hold"/>
                                            <p:tgtEl>
                                              <p:spTgt spid="11"/>
                                            </p:tgtEl>
                                            <p:attrNameLst>
                                              <p:attrName>ppt_x</p:attrName>
                                              <p:attrName>ppt_y</p:attrName>
                                            </p:attrNameLst>
                                          </p:cBhvr>
                                          <p:rCtr x="0" y="-4213"/>
                                        </p:animMotion>
                                      </p:childTnLst>
                                    </p:cTn>
                                  </p:par>
                                  <p:par>
                                    <p:cTn id="26" presetID="6" presetClass="entr" presetSubtype="32" fill="hold" grpId="1" nodeType="withEffect">
                                      <p:stCondLst>
                                        <p:cond delay="500"/>
                                      </p:stCondLst>
                                      <p:childTnLst>
                                        <p:set>
                                          <p:cBhvr>
                                            <p:cTn id="27" dur="1" fill="hold">
                                              <p:stCondLst>
                                                <p:cond delay="0"/>
                                              </p:stCondLst>
                                            </p:cTn>
                                            <p:tgtEl>
                                              <p:spTgt spid="17"/>
                                            </p:tgtEl>
                                            <p:attrNameLst>
                                              <p:attrName>style.visibility</p:attrName>
                                            </p:attrNameLst>
                                          </p:cBhvr>
                                          <p:to>
                                            <p:strVal val="visible"/>
                                          </p:to>
                                        </p:set>
                                        <p:animEffect transition="in" filter="circle(out)">
                                          <p:cBhvr>
                                            <p:cTn id="28" dur="2000"/>
                                            <p:tgtEl>
                                              <p:spTgt spid="17"/>
                                            </p:tgtEl>
                                          </p:cBhvr>
                                        </p:animEffect>
                                      </p:childTnLst>
                                    </p:cTn>
                                  </p:par>
                                  <p:par>
                                    <p:cTn id="29" presetID="0" presetClass="path" presetSubtype="0" fill="hold" grpId="2" nodeType="withEffect" p14:presetBounceEnd="50000">
                                      <p:stCondLst>
                                        <p:cond delay="500"/>
                                      </p:stCondLst>
                                      <p:childTnLst>
                                        <p:animMotion origin="layout" path="M -3.33333E-6 0.07824 L -3.33333E-6 -4.44444E-6 " pathEditMode="relative" rAng="0" ptsTypes="AA" p14:bounceEnd="50000">
                                          <p:cBhvr>
                                            <p:cTn id="30" dur="2000" fill="hold"/>
                                            <p:tgtEl>
                                              <p:spTgt spid="17"/>
                                            </p:tgtEl>
                                            <p:attrNameLst>
                                              <p:attrName>ppt_x</p:attrName>
                                              <p:attrName>ppt_y</p:attrName>
                                            </p:attrNameLst>
                                          </p:cBhvr>
                                          <p:rCtr x="0" y="-4213"/>
                                        </p:animMotion>
                                      </p:childTnLst>
                                    </p:cTn>
                                  </p:par>
                                  <p:par>
                                    <p:cTn id="31" presetID="55" presetClass="entr" presetSubtype="0" fill="hold" grpId="0" nodeType="withEffect">
                                      <p:stCondLst>
                                        <p:cond delay="1500"/>
                                      </p:stCondLst>
                                      <p:childTnLst>
                                        <p:set>
                                          <p:cBhvr>
                                            <p:cTn id="32" dur="1" fill="hold">
                                              <p:stCondLst>
                                                <p:cond delay="0"/>
                                              </p:stCondLst>
                                            </p:cTn>
                                            <p:tgtEl>
                                              <p:spTgt spid="21"/>
                                            </p:tgtEl>
                                            <p:attrNameLst>
                                              <p:attrName>style.visibility</p:attrName>
                                            </p:attrNameLst>
                                          </p:cBhvr>
                                          <p:to>
                                            <p:strVal val="visible"/>
                                          </p:to>
                                        </p:set>
                                        <p:anim calcmode="lin" valueType="num">
                                          <p:cBhvr>
                                            <p:cTn id="33" dur="1000" fill="hold"/>
                                            <p:tgtEl>
                                              <p:spTgt spid="21"/>
                                            </p:tgtEl>
                                            <p:attrNameLst>
                                              <p:attrName>ppt_w</p:attrName>
                                            </p:attrNameLst>
                                          </p:cBhvr>
                                          <p:tavLst>
                                            <p:tav tm="0">
                                              <p:val>
                                                <p:strVal val="#ppt_w*0.70"/>
                                              </p:val>
                                            </p:tav>
                                            <p:tav tm="100000">
                                              <p:val>
                                                <p:strVal val="#ppt_w"/>
                                              </p:val>
                                            </p:tav>
                                          </p:tavLst>
                                        </p:anim>
                                        <p:anim calcmode="lin" valueType="num">
                                          <p:cBhvr>
                                            <p:cTn id="34" dur="1000" fill="hold"/>
                                            <p:tgtEl>
                                              <p:spTgt spid="21"/>
                                            </p:tgtEl>
                                            <p:attrNameLst>
                                              <p:attrName>ppt_h</p:attrName>
                                            </p:attrNameLst>
                                          </p:cBhvr>
                                          <p:tavLst>
                                            <p:tav tm="0">
                                              <p:val>
                                                <p:strVal val="#ppt_h"/>
                                              </p:val>
                                            </p:tav>
                                            <p:tav tm="100000">
                                              <p:val>
                                                <p:strVal val="#ppt_h"/>
                                              </p:val>
                                            </p:tav>
                                          </p:tavLst>
                                        </p:anim>
                                        <p:animEffect transition="in" filter="fade">
                                          <p:cBhvr>
                                            <p:cTn id="35" dur="1000"/>
                                            <p:tgtEl>
                                              <p:spTgt spid="21"/>
                                            </p:tgtEl>
                                          </p:cBhvr>
                                        </p:animEffect>
                                      </p:childTnLst>
                                    </p:cTn>
                                  </p:par>
                                  <p:par>
                                    <p:cTn id="36" presetID="55" presetClass="entr" presetSubtype="0" fill="hold" grpId="0" nodeType="withEffect">
                                      <p:stCondLst>
                                        <p:cond delay="1500"/>
                                      </p:stCondLst>
                                      <p:childTnLst>
                                        <p:set>
                                          <p:cBhvr>
                                            <p:cTn id="37" dur="1" fill="hold">
                                              <p:stCondLst>
                                                <p:cond delay="0"/>
                                              </p:stCondLst>
                                            </p:cTn>
                                            <p:tgtEl>
                                              <p:spTgt spid="24"/>
                                            </p:tgtEl>
                                            <p:attrNameLst>
                                              <p:attrName>style.visibility</p:attrName>
                                            </p:attrNameLst>
                                          </p:cBhvr>
                                          <p:to>
                                            <p:strVal val="visible"/>
                                          </p:to>
                                        </p:set>
                                        <p:anim calcmode="lin" valueType="num">
                                          <p:cBhvr>
                                            <p:cTn id="38" dur="1000" fill="hold"/>
                                            <p:tgtEl>
                                              <p:spTgt spid="24"/>
                                            </p:tgtEl>
                                            <p:attrNameLst>
                                              <p:attrName>ppt_w</p:attrName>
                                            </p:attrNameLst>
                                          </p:cBhvr>
                                          <p:tavLst>
                                            <p:tav tm="0">
                                              <p:val>
                                                <p:strVal val="#ppt_w*0.70"/>
                                              </p:val>
                                            </p:tav>
                                            <p:tav tm="100000">
                                              <p:val>
                                                <p:strVal val="#ppt_w"/>
                                              </p:val>
                                            </p:tav>
                                          </p:tavLst>
                                        </p:anim>
                                        <p:anim calcmode="lin" valueType="num">
                                          <p:cBhvr>
                                            <p:cTn id="39" dur="1000" fill="hold"/>
                                            <p:tgtEl>
                                              <p:spTgt spid="24"/>
                                            </p:tgtEl>
                                            <p:attrNameLst>
                                              <p:attrName>ppt_h</p:attrName>
                                            </p:attrNameLst>
                                          </p:cBhvr>
                                          <p:tavLst>
                                            <p:tav tm="0">
                                              <p:val>
                                                <p:strVal val="#ppt_h"/>
                                              </p:val>
                                            </p:tav>
                                            <p:tav tm="100000">
                                              <p:val>
                                                <p:strVal val="#ppt_h"/>
                                              </p:val>
                                            </p:tav>
                                          </p:tavLst>
                                        </p:anim>
                                        <p:animEffect transition="in" filter="fade">
                                          <p:cBhvr>
                                            <p:cTn id="40" dur="1000"/>
                                            <p:tgtEl>
                                              <p:spTgt spid="24"/>
                                            </p:tgtEl>
                                          </p:cBhvr>
                                        </p:animEffect>
                                      </p:childTnLst>
                                    </p:cTn>
                                  </p:par>
                                  <p:par>
                                    <p:cTn id="41" presetID="55" presetClass="entr" presetSubtype="0" fill="hold" grpId="0" nodeType="withEffect">
                                      <p:stCondLst>
                                        <p:cond delay="1500"/>
                                      </p:stCondLst>
                                      <p:childTnLst>
                                        <p:set>
                                          <p:cBhvr>
                                            <p:cTn id="42" dur="1" fill="hold">
                                              <p:stCondLst>
                                                <p:cond delay="0"/>
                                              </p:stCondLst>
                                            </p:cTn>
                                            <p:tgtEl>
                                              <p:spTgt spid="25"/>
                                            </p:tgtEl>
                                            <p:attrNameLst>
                                              <p:attrName>style.visibility</p:attrName>
                                            </p:attrNameLst>
                                          </p:cBhvr>
                                          <p:to>
                                            <p:strVal val="visible"/>
                                          </p:to>
                                        </p:set>
                                        <p:anim calcmode="lin" valueType="num">
                                          <p:cBhvr>
                                            <p:cTn id="43" dur="1000" fill="hold"/>
                                            <p:tgtEl>
                                              <p:spTgt spid="25"/>
                                            </p:tgtEl>
                                            <p:attrNameLst>
                                              <p:attrName>ppt_w</p:attrName>
                                            </p:attrNameLst>
                                          </p:cBhvr>
                                          <p:tavLst>
                                            <p:tav tm="0">
                                              <p:val>
                                                <p:strVal val="#ppt_w*0.70"/>
                                              </p:val>
                                            </p:tav>
                                            <p:tav tm="100000">
                                              <p:val>
                                                <p:strVal val="#ppt_w"/>
                                              </p:val>
                                            </p:tav>
                                          </p:tavLst>
                                        </p:anim>
                                        <p:anim calcmode="lin" valueType="num">
                                          <p:cBhvr>
                                            <p:cTn id="44" dur="1000" fill="hold"/>
                                            <p:tgtEl>
                                              <p:spTgt spid="25"/>
                                            </p:tgtEl>
                                            <p:attrNameLst>
                                              <p:attrName>ppt_h</p:attrName>
                                            </p:attrNameLst>
                                          </p:cBhvr>
                                          <p:tavLst>
                                            <p:tav tm="0">
                                              <p:val>
                                                <p:strVal val="#ppt_h"/>
                                              </p:val>
                                            </p:tav>
                                            <p:tav tm="100000">
                                              <p:val>
                                                <p:strVal val="#ppt_h"/>
                                              </p:val>
                                            </p:tav>
                                          </p:tavLst>
                                        </p:anim>
                                        <p:animEffect transition="in" filter="fade">
                                          <p:cBhvr>
                                            <p:cTn id="45" dur="1000"/>
                                            <p:tgtEl>
                                              <p:spTgt spid="25"/>
                                            </p:tgtEl>
                                          </p:cBhvr>
                                        </p:animEffect>
                                      </p:childTnLst>
                                    </p:cTn>
                                  </p:par>
                                  <p:par>
                                    <p:cTn id="46" presetID="20" presetClass="entr" presetSubtype="0" fill="hold" grpId="0" nodeType="withEffect">
                                      <p:stCondLst>
                                        <p:cond delay="2000"/>
                                      </p:stCondLst>
                                      <p:childTnLst>
                                        <p:set>
                                          <p:cBhvr>
                                            <p:cTn id="47" dur="1" fill="hold">
                                              <p:stCondLst>
                                                <p:cond delay="0"/>
                                              </p:stCondLst>
                                            </p:cTn>
                                            <p:tgtEl>
                                              <p:spTgt spid="71"/>
                                            </p:tgtEl>
                                            <p:attrNameLst>
                                              <p:attrName>style.visibility</p:attrName>
                                            </p:attrNameLst>
                                          </p:cBhvr>
                                          <p:to>
                                            <p:strVal val="visible"/>
                                          </p:to>
                                        </p:set>
                                        <p:animEffect transition="in" filter="wedge">
                                          <p:cBhvr>
                                            <p:cTn id="48" dur="2000"/>
                                            <p:tgtEl>
                                              <p:spTgt spid="71"/>
                                            </p:tgtEl>
                                          </p:cBhvr>
                                        </p:animEffect>
                                      </p:childTnLst>
                                    </p:cTn>
                                  </p:par>
                                  <p:par>
                                    <p:cTn id="49" presetID="20" presetClass="entr" presetSubtype="0" fill="hold" grpId="0" nodeType="withEffect">
                                      <p:stCondLst>
                                        <p:cond delay="2000"/>
                                      </p:stCondLst>
                                      <p:childTnLst>
                                        <p:set>
                                          <p:cBhvr>
                                            <p:cTn id="50" dur="1" fill="hold">
                                              <p:stCondLst>
                                                <p:cond delay="0"/>
                                              </p:stCondLst>
                                            </p:cTn>
                                            <p:tgtEl>
                                              <p:spTgt spid="68"/>
                                            </p:tgtEl>
                                            <p:attrNameLst>
                                              <p:attrName>style.visibility</p:attrName>
                                            </p:attrNameLst>
                                          </p:cBhvr>
                                          <p:to>
                                            <p:strVal val="visible"/>
                                          </p:to>
                                        </p:set>
                                        <p:animEffect transition="in" filter="wedge">
                                          <p:cBhvr>
                                            <p:cTn id="51" dur="2000"/>
                                            <p:tgtEl>
                                              <p:spTgt spid="68"/>
                                            </p:tgtEl>
                                          </p:cBhvr>
                                        </p:animEffect>
                                      </p:childTnLst>
                                    </p:cTn>
                                  </p:par>
                                  <p:par>
                                    <p:cTn id="52" presetID="20" presetClass="entr" presetSubtype="0" fill="hold" grpId="0" nodeType="withEffect">
                                      <p:stCondLst>
                                        <p:cond delay="2000"/>
                                      </p:stCondLst>
                                      <p:childTnLst>
                                        <p:set>
                                          <p:cBhvr>
                                            <p:cTn id="53" dur="1" fill="hold">
                                              <p:stCondLst>
                                                <p:cond delay="0"/>
                                              </p:stCondLst>
                                            </p:cTn>
                                            <p:tgtEl>
                                              <p:spTgt spid="65"/>
                                            </p:tgtEl>
                                            <p:attrNameLst>
                                              <p:attrName>style.visibility</p:attrName>
                                            </p:attrNameLst>
                                          </p:cBhvr>
                                          <p:to>
                                            <p:strVal val="visible"/>
                                          </p:to>
                                        </p:set>
                                        <p:animEffect transition="in" filter="wedge">
                                          <p:cBhvr>
                                            <p:cTn id="54" dur="2000"/>
                                            <p:tgtEl>
                                              <p:spTgt spid="65"/>
                                            </p:tgtEl>
                                          </p:cBhvr>
                                        </p:animEffect>
                                      </p:childTnLst>
                                    </p:cTn>
                                  </p:par>
                                  <p:par>
                                    <p:cTn id="55" presetID="6" presetClass="entr" presetSubtype="32" fill="hold" grpId="0" nodeType="withEffect">
                                      <p:stCondLst>
                                        <p:cond delay="2500"/>
                                      </p:stCondLst>
                                      <p:childTnLst>
                                        <p:set>
                                          <p:cBhvr>
                                            <p:cTn id="56" dur="1" fill="hold">
                                              <p:stCondLst>
                                                <p:cond delay="0"/>
                                              </p:stCondLst>
                                            </p:cTn>
                                            <p:tgtEl>
                                              <p:spTgt spid="72"/>
                                            </p:tgtEl>
                                            <p:attrNameLst>
                                              <p:attrName>style.visibility</p:attrName>
                                            </p:attrNameLst>
                                          </p:cBhvr>
                                          <p:to>
                                            <p:strVal val="visible"/>
                                          </p:to>
                                        </p:set>
                                        <p:animEffect transition="in" filter="circle(out)">
                                          <p:cBhvr>
                                            <p:cTn id="57" dur="2000"/>
                                            <p:tgtEl>
                                              <p:spTgt spid="72"/>
                                            </p:tgtEl>
                                          </p:cBhvr>
                                        </p:animEffect>
                                      </p:childTnLst>
                                    </p:cTn>
                                  </p:par>
                                  <p:par>
                                    <p:cTn id="58" presetID="0" presetClass="path" presetSubtype="0" fill="hold" grpId="1" nodeType="withEffect" p14:presetBounceEnd="50000">
                                      <p:stCondLst>
                                        <p:cond delay="2500"/>
                                      </p:stCondLst>
                                      <p:childTnLst>
                                        <p:animMotion origin="layout" path="M 3.33333E-6 0.07638 L 3.33333E-6 -2.96296E-6 " pathEditMode="relative" rAng="0" ptsTypes="AA" p14:bounceEnd="50000">
                                          <p:cBhvr>
                                            <p:cTn id="59" dur="2000" fill="hold"/>
                                            <p:tgtEl>
                                              <p:spTgt spid="72"/>
                                            </p:tgtEl>
                                            <p:attrNameLst>
                                              <p:attrName>ppt_x</p:attrName>
                                              <p:attrName>ppt_y</p:attrName>
                                            </p:attrNameLst>
                                          </p:cBhvr>
                                          <p:rCtr x="0" y="-3773"/>
                                        </p:animMotion>
                                      </p:childTnLst>
                                    </p:cTn>
                                  </p:par>
                                  <p:par>
                                    <p:cTn id="60" presetID="6" presetClass="entr" presetSubtype="32" fill="hold" grpId="0" nodeType="withEffect">
                                      <p:stCondLst>
                                        <p:cond delay="2500"/>
                                      </p:stCondLst>
                                      <p:childTnLst>
                                        <p:set>
                                          <p:cBhvr>
                                            <p:cTn id="61" dur="1" fill="hold">
                                              <p:stCondLst>
                                                <p:cond delay="0"/>
                                              </p:stCondLst>
                                            </p:cTn>
                                            <p:tgtEl>
                                              <p:spTgt spid="69"/>
                                            </p:tgtEl>
                                            <p:attrNameLst>
                                              <p:attrName>style.visibility</p:attrName>
                                            </p:attrNameLst>
                                          </p:cBhvr>
                                          <p:to>
                                            <p:strVal val="visible"/>
                                          </p:to>
                                        </p:set>
                                        <p:animEffect transition="in" filter="circle(out)">
                                          <p:cBhvr>
                                            <p:cTn id="62" dur="2000"/>
                                            <p:tgtEl>
                                              <p:spTgt spid="69"/>
                                            </p:tgtEl>
                                          </p:cBhvr>
                                        </p:animEffect>
                                      </p:childTnLst>
                                    </p:cTn>
                                  </p:par>
                                  <p:par>
                                    <p:cTn id="63" presetID="0" presetClass="path" presetSubtype="0" fill="hold" grpId="1" nodeType="withEffect" p14:presetBounceEnd="50000">
                                      <p:stCondLst>
                                        <p:cond delay="2500"/>
                                      </p:stCondLst>
                                      <p:childTnLst>
                                        <p:animMotion origin="layout" path="M -3.125E-6 0.07638 L -3.125E-6 -2.96296E-6 " pathEditMode="relative" rAng="0" ptsTypes="AA" p14:bounceEnd="50000">
                                          <p:cBhvr>
                                            <p:cTn id="64" dur="2000" fill="hold"/>
                                            <p:tgtEl>
                                              <p:spTgt spid="69"/>
                                            </p:tgtEl>
                                            <p:attrNameLst>
                                              <p:attrName>ppt_x</p:attrName>
                                              <p:attrName>ppt_y</p:attrName>
                                            </p:attrNameLst>
                                          </p:cBhvr>
                                          <p:rCtr x="0" y="-3773"/>
                                        </p:animMotion>
                                      </p:childTnLst>
                                    </p:cTn>
                                  </p:par>
                                  <p:par>
                                    <p:cTn id="65" presetID="6" presetClass="entr" presetSubtype="32" fill="hold" grpId="0" nodeType="withEffect">
                                      <p:stCondLst>
                                        <p:cond delay="2500"/>
                                      </p:stCondLst>
                                      <p:childTnLst>
                                        <p:set>
                                          <p:cBhvr>
                                            <p:cTn id="66" dur="1" fill="hold">
                                              <p:stCondLst>
                                                <p:cond delay="0"/>
                                              </p:stCondLst>
                                            </p:cTn>
                                            <p:tgtEl>
                                              <p:spTgt spid="66"/>
                                            </p:tgtEl>
                                            <p:attrNameLst>
                                              <p:attrName>style.visibility</p:attrName>
                                            </p:attrNameLst>
                                          </p:cBhvr>
                                          <p:to>
                                            <p:strVal val="visible"/>
                                          </p:to>
                                        </p:set>
                                        <p:animEffect transition="in" filter="circle(out)">
                                          <p:cBhvr>
                                            <p:cTn id="67" dur="2000"/>
                                            <p:tgtEl>
                                              <p:spTgt spid="66"/>
                                            </p:tgtEl>
                                          </p:cBhvr>
                                        </p:animEffect>
                                      </p:childTnLst>
                                    </p:cTn>
                                  </p:par>
                                  <p:par>
                                    <p:cTn id="68" presetID="0" presetClass="path" presetSubtype="0" fill="hold" grpId="1" nodeType="withEffect" p14:presetBounceEnd="50000">
                                      <p:stCondLst>
                                        <p:cond delay="2500"/>
                                      </p:stCondLst>
                                      <p:childTnLst>
                                        <p:animMotion origin="layout" path="M -3.33333E-6 0.07638 L -3.33333E-6 -4.81481E-6 " pathEditMode="relative" rAng="0" ptsTypes="AA" p14:bounceEnd="50000">
                                          <p:cBhvr>
                                            <p:cTn id="69" dur="2000" fill="hold"/>
                                            <p:tgtEl>
                                              <p:spTgt spid="66"/>
                                            </p:tgtEl>
                                            <p:attrNameLst>
                                              <p:attrName>ppt_x</p:attrName>
                                              <p:attrName>ppt_y</p:attrName>
                                            </p:attrNameLst>
                                          </p:cBhvr>
                                          <p:rCtr x="0" y="-3681"/>
                                        </p:animMotion>
                                      </p:childTnLst>
                                    </p:cTn>
                                  </p:par>
                                  <p:par>
                                    <p:cTn id="70" presetID="55" presetClass="entr" presetSubtype="0" fill="hold" grpId="0" nodeType="withEffect">
                                      <p:stCondLst>
                                        <p:cond delay="3500"/>
                                      </p:stCondLst>
                                      <p:childTnLst>
                                        <p:set>
                                          <p:cBhvr>
                                            <p:cTn id="71" dur="1" fill="hold">
                                              <p:stCondLst>
                                                <p:cond delay="0"/>
                                              </p:stCondLst>
                                            </p:cTn>
                                            <p:tgtEl>
                                              <p:spTgt spid="73"/>
                                            </p:tgtEl>
                                            <p:attrNameLst>
                                              <p:attrName>style.visibility</p:attrName>
                                            </p:attrNameLst>
                                          </p:cBhvr>
                                          <p:to>
                                            <p:strVal val="visible"/>
                                          </p:to>
                                        </p:set>
                                        <p:anim calcmode="lin" valueType="num">
                                          <p:cBhvr>
                                            <p:cTn id="72" dur="1000" fill="hold"/>
                                            <p:tgtEl>
                                              <p:spTgt spid="73"/>
                                            </p:tgtEl>
                                            <p:attrNameLst>
                                              <p:attrName>ppt_w</p:attrName>
                                            </p:attrNameLst>
                                          </p:cBhvr>
                                          <p:tavLst>
                                            <p:tav tm="0">
                                              <p:val>
                                                <p:strVal val="#ppt_w*0.70"/>
                                              </p:val>
                                            </p:tav>
                                            <p:tav tm="100000">
                                              <p:val>
                                                <p:strVal val="#ppt_w"/>
                                              </p:val>
                                            </p:tav>
                                          </p:tavLst>
                                        </p:anim>
                                        <p:anim calcmode="lin" valueType="num">
                                          <p:cBhvr>
                                            <p:cTn id="73" dur="1000" fill="hold"/>
                                            <p:tgtEl>
                                              <p:spTgt spid="73"/>
                                            </p:tgtEl>
                                            <p:attrNameLst>
                                              <p:attrName>ppt_h</p:attrName>
                                            </p:attrNameLst>
                                          </p:cBhvr>
                                          <p:tavLst>
                                            <p:tav tm="0">
                                              <p:val>
                                                <p:strVal val="#ppt_h"/>
                                              </p:val>
                                            </p:tav>
                                            <p:tav tm="100000">
                                              <p:val>
                                                <p:strVal val="#ppt_h"/>
                                              </p:val>
                                            </p:tav>
                                          </p:tavLst>
                                        </p:anim>
                                        <p:animEffect transition="in" filter="fade">
                                          <p:cBhvr>
                                            <p:cTn id="74" dur="1000"/>
                                            <p:tgtEl>
                                              <p:spTgt spid="73"/>
                                            </p:tgtEl>
                                          </p:cBhvr>
                                        </p:animEffect>
                                      </p:childTnLst>
                                    </p:cTn>
                                  </p:par>
                                  <p:par>
                                    <p:cTn id="75" presetID="55" presetClass="entr" presetSubtype="0" fill="hold" grpId="0" nodeType="withEffect">
                                      <p:stCondLst>
                                        <p:cond delay="3500"/>
                                      </p:stCondLst>
                                      <p:childTnLst>
                                        <p:set>
                                          <p:cBhvr>
                                            <p:cTn id="76" dur="1" fill="hold">
                                              <p:stCondLst>
                                                <p:cond delay="0"/>
                                              </p:stCondLst>
                                            </p:cTn>
                                            <p:tgtEl>
                                              <p:spTgt spid="70"/>
                                            </p:tgtEl>
                                            <p:attrNameLst>
                                              <p:attrName>style.visibility</p:attrName>
                                            </p:attrNameLst>
                                          </p:cBhvr>
                                          <p:to>
                                            <p:strVal val="visible"/>
                                          </p:to>
                                        </p:set>
                                        <p:anim calcmode="lin" valueType="num">
                                          <p:cBhvr>
                                            <p:cTn id="77" dur="1000" fill="hold"/>
                                            <p:tgtEl>
                                              <p:spTgt spid="70"/>
                                            </p:tgtEl>
                                            <p:attrNameLst>
                                              <p:attrName>ppt_w</p:attrName>
                                            </p:attrNameLst>
                                          </p:cBhvr>
                                          <p:tavLst>
                                            <p:tav tm="0">
                                              <p:val>
                                                <p:strVal val="#ppt_w*0.70"/>
                                              </p:val>
                                            </p:tav>
                                            <p:tav tm="100000">
                                              <p:val>
                                                <p:strVal val="#ppt_w"/>
                                              </p:val>
                                            </p:tav>
                                          </p:tavLst>
                                        </p:anim>
                                        <p:anim calcmode="lin" valueType="num">
                                          <p:cBhvr>
                                            <p:cTn id="78" dur="1000" fill="hold"/>
                                            <p:tgtEl>
                                              <p:spTgt spid="70"/>
                                            </p:tgtEl>
                                            <p:attrNameLst>
                                              <p:attrName>ppt_h</p:attrName>
                                            </p:attrNameLst>
                                          </p:cBhvr>
                                          <p:tavLst>
                                            <p:tav tm="0">
                                              <p:val>
                                                <p:strVal val="#ppt_h"/>
                                              </p:val>
                                            </p:tav>
                                            <p:tav tm="100000">
                                              <p:val>
                                                <p:strVal val="#ppt_h"/>
                                              </p:val>
                                            </p:tav>
                                          </p:tavLst>
                                        </p:anim>
                                        <p:animEffect transition="in" filter="fade">
                                          <p:cBhvr>
                                            <p:cTn id="79" dur="1000"/>
                                            <p:tgtEl>
                                              <p:spTgt spid="70"/>
                                            </p:tgtEl>
                                          </p:cBhvr>
                                        </p:animEffect>
                                      </p:childTnLst>
                                    </p:cTn>
                                  </p:par>
                                  <p:par>
                                    <p:cTn id="80" presetID="55" presetClass="entr" presetSubtype="0" fill="hold" grpId="0" nodeType="withEffect">
                                      <p:stCondLst>
                                        <p:cond delay="3500"/>
                                      </p:stCondLst>
                                      <p:childTnLst>
                                        <p:set>
                                          <p:cBhvr>
                                            <p:cTn id="81" dur="1" fill="hold">
                                              <p:stCondLst>
                                                <p:cond delay="0"/>
                                              </p:stCondLst>
                                            </p:cTn>
                                            <p:tgtEl>
                                              <p:spTgt spid="67"/>
                                            </p:tgtEl>
                                            <p:attrNameLst>
                                              <p:attrName>style.visibility</p:attrName>
                                            </p:attrNameLst>
                                          </p:cBhvr>
                                          <p:to>
                                            <p:strVal val="visible"/>
                                          </p:to>
                                        </p:set>
                                        <p:anim calcmode="lin" valueType="num">
                                          <p:cBhvr>
                                            <p:cTn id="82" dur="1000" fill="hold"/>
                                            <p:tgtEl>
                                              <p:spTgt spid="67"/>
                                            </p:tgtEl>
                                            <p:attrNameLst>
                                              <p:attrName>ppt_w</p:attrName>
                                            </p:attrNameLst>
                                          </p:cBhvr>
                                          <p:tavLst>
                                            <p:tav tm="0">
                                              <p:val>
                                                <p:strVal val="#ppt_w*0.70"/>
                                              </p:val>
                                            </p:tav>
                                            <p:tav tm="100000">
                                              <p:val>
                                                <p:strVal val="#ppt_w"/>
                                              </p:val>
                                            </p:tav>
                                          </p:tavLst>
                                        </p:anim>
                                        <p:anim calcmode="lin" valueType="num">
                                          <p:cBhvr>
                                            <p:cTn id="83" dur="1000" fill="hold"/>
                                            <p:tgtEl>
                                              <p:spTgt spid="67"/>
                                            </p:tgtEl>
                                            <p:attrNameLst>
                                              <p:attrName>ppt_h</p:attrName>
                                            </p:attrNameLst>
                                          </p:cBhvr>
                                          <p:tavLst>
                                            <p:tav tm="0">
                                              <p:val>
                                                <p:strVal val="#ppt_h"/>
                                              </p:val>
                                            </p:tav>
                                            <p:tav tm="100000">
                                              <p:val>
                                                <p:strVal val="#ppt_h"/>
                                              </p:val>
                                            </p:tav>
                                          </p:tavLst>
                                        </p:anim>
                                        <p:animEffect transition="in" filter="fade">
                                          <p:cBhvr>
                                            <p:cTn id="84" dur="1000"/>
                                            <p:tgtEl>
                                              <p:spTgt spid="67"/>
                                            </p:tgtEl>
                                          </p:cBhvr>
                                        </p:animEffect>
                                      </p:childTnLst>
                                    </p:cTn>
                                  </p:par>
                                  <p:par>
                                    <p:cTn id="85" presetID="10" presetClass="entr" presetSubtype="0" fill="hold" grpId="0" nodeType="withEffect">
                                      <p:stCondLst>
                                        <p:cond delay="4500"/>
                                      </p:stCondLst>
                                      <p:childTnLst>
                                        <p:set>
                                          <p:cBhvr>
                                            <p:cTn id="86" dur="1" fill="hold">
                                              <p:stCondLst>
                                                <p:cond delay="0"/>
                                              </p:stCondLst>
                                            </p:cTn>
                                            <p:tgtEl>
                                              <p:spTgt spid="36"/>
                                            </p:tgtEl>
                                            <p:attrNameLst>
                                              <p:attrName>style.visibility</p:attrName>
                                            </p:attrNameLst>
                                          </p:cBhvr>
                                          <p:to>
                                            <p:strVal val="visible"/>
                                          </p:to>
                                        </p:set>
                                        <p:animEffect transition="in" filter="fade">
                                          <p:cBhvr>
                                            <p:cTn id="87" dur="1000"/>
                                            <p:tgtEl>
                                              <p:spTgt spid="36"/>
                                            </p:tgtEl>
                                          </p:cBhvr>
                                        </p:animEffect>
                                      </p:childTnLst>
                                    </p:cTn>
                                  </p:par>
                                  <p:par>
                                    <p:cTn id="88" presetID="12" presetClass="entr" presetSubtype="1" fill="hold" grpId="0" nodeType="withEffect">
                                      <p:stCondLst>
                                        <p:cond delay="4000"/>
                                      </p:stCondLst>
                                      <p:childTnLst>
                                        <p:set>
                                          <p:cBhvr>
                                            <p:cTn id="89" dur="1" fill="hold">
                                              <p:stCondLst>
                                                <p:cond delay="0"/>
                                              </p:stCondLst>
                                            </p:cTn>
                                            <p:tgtEl>
                                              <p:spTgt spid="9"/>
                                            </p:tgtEl>
                                            <p:attrNameLst>
                                              <p:attrName>style.visibility</p:attrName>
                                            </p:attrNameLst>
                                          </p:cBhvr>
                                          <p:to>
                                            <p:strVal val="visible"/>
                                          </p:to>
                                        </p:set>
                                        <p:anim calcmode="lin" valueType="num">
                                          <p:cBhvr additive="base">
                                            <p:cTn id="90" dur="1500"/>
                                            <p:tgtEl>
                                              <p:spTgt spid="9"/>
                                            </p:tgtEl>
                                            <p:attrNameLst>
                                              <p:attrName>ppt_y</p:attrName>
                                            </p:attrNameLst>
                                          </p:cBhvr>
                                          <p:tavLst>
                                            <p:tav tm="0">
                                              <p:val>
                                                <p:strVal val="#ppt_y-#ppt_h*1.125000"/>
                                              </p:val>
                                            </p:tav>
                                            <p:tav tm="100000">
                                              <p:val>
                                                <p:strVal val="#ppt_y"/>
                                              </p:val>
                                            </p:tav>
                                          </p:tavLst>
                                        </p:anim>
                                        <p:animEffect transition="in" filter="wipe(down)">
                                          <p:cBhvr>
                                            <p:cTn id="91" dur="1500"/>
                                            <p:tgtEl>
                                              <p:spTgt spid="9"/>
                                            </p:tgtEl>
                                          </p:cBhvr>
                                        </p:animEffect>
                                      </p:childTnLst>
                                    </p:cTn>
                                  </p:par>
                                  <p:par>
                                    <p:cTn id="92" presetID="6" presetClass="emph" presetSubtype="0" repeatCount="indefinite" autoRev="1" fill="hold" nodeType="withEffect">
                                      <p:stCondLst>
                                        <p:cond delay="0"/>
                                      </p:stCondLst>
                                      <p:endCondLst>
                                        <p:cond evt="onNext" delay="0">
                                          <p:tgtEl>
                                            <p:sldTgt/>
                                          </p:tgtEl>
                                        </p:cond>
                                      </p:endCondLst>
                                      <p:childTnLst>
                                        <p:animScale>
                                          <p:cBhvr>
                                            <p:cTn id="93" dur="5000" fill="hold"/>
                                            <p:tgtEl>
                                              <p:spTgt spid="59"/>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32" grpId="0" animBg="1"/>
          <p:bldP spid="14" grpId="0" animBg="1"/>
          <p:bldP spid="14" grpId="1" animBg="1"/>
          <p:bldP spid="21" grpId="0"/>
          <p:bldP spid="33" grpId="0" animBg="1"/>
          <p:bldP spid="11" grpId="1" animBg="1"/>
          <p:bldP spid="11" grpId="2" animBg="1"/>
          <p:bldP spid="24" grpId="0"/>
          <p:bldP spid="34" grpId="0" animBg="1"/>
          <p:bldP spid="17" grpId="1" animBg="1"/>
          <p:bldP spid="17" grpId="2" animBg="1"/>
          <p:bldP spid="25" grpId="0"/>
          <p:bldP spid="71" grpId="0" animBg="1"/>
          <p:bldP spid="72" grpId="0" animBg="1"/>
          <p:bldP spid="72" grpId="1" animBg="1"/>
          <p:bldP spid="73" grpId="0"/>
          <p:bldP spid="68" grpId="0" animBg="1"/>
          <p:bldP spid="69" grpId="0" animBg="1"/>
          <p:bldP spid="69" grpId="1" animBg="1"/>
          <p:bldP spid="70" grpId="0"/>
          <p:bldP spid="65" grpId="0" animBg="1"/>
          <p:bldP spid="66" grpId="0" animBg="1"/>
          <p:bldP spid="66" grpId="1" animBg="1"/>
          <p:bldP spid="67" grpId="0"/>
          <p:bldP spid="36"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21600000">
                                          <p:cBhvr>
                                            <p:cTn id="6" dur="100000" fill="hold"/>
                                            <p:tgtEl>
                                              <p:spTgt spid="35"/>
                                            </p:tgtEl>
                                            <p:attrNameLst>
                                              <p:attrName>r</p:attrName>
                                            </p:attrNameLst>
                                          </p:cBhvr>
                                        </p:animRot>
                                      </p:childTnLst>
                                    </p:cTn>
                                  </p:par>
                                  <p:par>
                                    <p:cTn id="7" presetID="20" presetClass="entr" presetSubtype="0" fill="hold" grpId="0" nodeType="withEffect">
                                      <p:stCondLst>
                                        <p:cond delay="0"/>
                                      </p:stCondLst>
                                      <p:childTnLst>
                                        <p:set>
                                          <p:cBhvr>
                                            <p:cTn id="8" dur="1" fill="hold">
                                              <p:stCondLst>
                                                <p:cond delay="0"/>
                                              </p:stCondLst>
                                            </p:cTn>
                                            <p:tgtEl>
                                              <p:spTgt spid="32"/>
                                            </p:tgtEl>
                                            <p:attrNameLst>
                                              <p:attrName>style.visibility</p:attrName>
                                            </p:attrNameLst>
                                          </p:cBhvr>
                                          <p:to>
                                            <p:strVal val="visible"/>
                                          </p:to>
                                        </p:set>
                                        <p:animEffect transition="in" filter="wedge">
                                          <p:cBhvr>
                                            <p:cTn id="9" dur="2000"/>
                                            <p:tgtEl>
                                              <p:spTgt spid="32"/>
                                            </p:tgtEl>
                                          </p:cBhvr>
                                        </p:animEffect>
                                      </p:childTnLst>
                                    </p:cTn>
                                  </p:par>
                                  <p:par>
                                    <p:cTn id="10" presetID="20" presetClass="entr" presetSubtype="0" fill="hold" grpId="0" nodeType="with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wedge">
                                          <p:cBhvr>
                                            <p:cTn id="12" dur="2000"/>
                                            <p:tgtEl>
                                              <p:spTgt spid="33"/>
                                            </p:tgtEl>
                                          </p:cBhvr>
                                        </p:animEffect>
                                      </p:childTnLst>
                                    </p:cTn>
                                  </p:par>
                                  <p:par>
                                    <p:cTn id="13" presetID="20" presetClass="entr" presetSubtype="0" fill="hold" grpId="0" nodeType="withEffect">
                                      <p:stCondLst>
                                        <p:cond delay="0"/>
                                      </p:stCondLst>
                                      <p:childTnLst>
                                        <p:set>
                                          <p:cBhvr>
                                            <p:cTn id="14" dur="1" fill="hold">
                                              <p:stCondLst>
                                                <p:cond delay="0"/>
                                              </p:stCondLst>
                                            </p:cTn>
                                            <p:tgtEl>
                                              <p:spTgt spid="34"/>
                                            </p:tgtEl>
                                            <p:attrNameLst>
                                              <p:attrName>style.visibility</p:attrName>
                                            </p:attrNameLst>
                                          </p:cBhvr>
                                          <p:to>
                                            <p:strVal val="visible"/>
                                          </p:to>
                                        </p:set>
                                        <p:animEffect transition="in" filter="wedge">
                                          <p:cBhvr>
                                            <p:cTn id="15" dur="2000"/>
                                            <p:tgtEl>
                                              <p:spTgt spid="34"/>
                                            </p:tgtEl>
                                          </p:cBhvr>
                                        </p:animEffect>
                                      </p:childTnLst>
                                    </p:cTn>
                                  </p:par>
                                  <p:par>
                                    <p:cTn id="16" presetID="6" presetClass="entr" presetSubtype="32" fill="hold" grpId="0" nodeType="withEffect">
                                      <p:stCondLst>
                                        <p:cond delay="500"/>
                                      </p:stCondLst>
                                      <p:childTnLst>
                                        <p:set>
                                          <p:cBhvr>
                                            <p:cTn id="17" dur="1" fill="hold">
                                              <p:stCondLst>
                                                <p:cond delay="0"/>
                                              </p:stCondLst>
                                            </p:cTn>
                                            <p:tgtEl>
                                              <p:spTgt spid="14"/>
                                            </p:tgtEl>
                                            <p:attrNameLst>
                                              <p:attrName>style.visibility</p:attrName>
                                            </p:attrNameLst>
                                          </p:cBhvr>
                                          <p:to>
                                            <p:strVal val="visible"/>
                                          </p:to>
                                        </p:set>
                                        <p:animEffect transition="in" filter="circle(out)">
                                          <p:cBhvr>
                                            <p:cTn id="18" dur="2000"/>
                                            <p:tgtEl>
                                              <p:spTgt spid="14"/>
                                            </p:tgtEl>
                                          </p:cBhvr>
                                        </p:animEffect>
                                      </p:childTnLst>
                                    </p:cTn>
                                  </p:par>
                                  <p:par>
                                    <p:cTn id="19" presetID="0" presetClass="path" presetSubtype="0" fill="hold" grpId="1" nodeType="withEffect">
                                      <p:stCondLst>
                                        <p:cond delay="500"/>
                                      </p:stCondLst>
                                      <p:childTnLst>
                                        <p:animMotion origin="layout" path="M 3.33333E-6 0.07824 L 3.33333E-6 -2.96296E-6 " pathEditMode="relative" rAng="0" ptsTypes="AA">
                                          <p:cBhvr>
                                            <p:cTn id="20" dur="2000" fill="hold"/>
                                            <p:tgtEl>
                                              <p:spTgt spid="14"/>
                                            </p:tgtEl>
                                            <p:attrNameLst>
                                              <p:attrName>ppt_x</p:attrName>
                                              <p:attrName>ppt_y</p:attrName>
                                            </p:attrNameLst>
                                          </p:cBhvr>
                                          <p:rCtr x="0" y="-3912"/>
                                        </p:animMotion>
                                      </p:childTnLst>
                                    </p:cTn>
                                  </p:par>
                                  <p:par>
                                    <p:cTn id="21" presetID="6" presetClass="entr" presetSubtype="32" fill="hold" grpId="1" nodeType="withEffect">
                                      <p:stCondLst>
                                        <p:cond delay="500"/>
                                      </p:stCondLst>
                                      <p:childTnLst>
                                        <p:set>
                                          <p:cBhvr>
                                            <p:cTn id="22" dur="1" fill="hold">
                                              <p:stCondLst>
                                                <p:cond delay="0"/>
                                              </p:stCondLst>
                                            </p:cTn>
                                            <p:tgtEl>
                                              <p:spTgt spid="11"/>
                                            </p:tgtEl>
                                            <p:attrNameLst>
                                              <p:attrName>style.visibility</p:attrName>
                                            </p:attrNameLst>
                                          </p:cBhvr>
                                          <p:to>
                                            <p:strVal val="visible"/>
                                          </p:to>
                                        </p:set>
                                        <p:animEffect transition="in" filter="circle(out)">
                                          <p:cBhvr>
                                            <p:cTn id="23" dur="2000"/>
                                            <p:tgtEl>
                                              <p:spTgt spid="11"/>
                                            </p:tgtEl>
                                          </p:cBhvr>
                                        </p:animEffect>
                                      </p:childTnLst>
                                    </p:cTn>
                                  </p:par>
                                  <p:par>
                                    <p:cTn id="24" presetID="0" presetClass="path" presetSubtype="0" fill="hold" grpId="2" nodeType="withEffect">
                                      <p:stCondLst>
                                        <p:cond delay="500"/>
                                      </p:stCondLst>
                                      <p:childTnLst>
                                        <p:animMotion origin="layout" path="M -3.125E-6 0.07824 L -3.125E-6 -4.44444E-6 " pathEditMode="relative" rAng="0" ptsTypes="AA">
                                          <p:cBhvr>
                                            <p:cTn id="25" dur="2000" fill="hold"/>
                                            <p:tgtEl>
                                              <p:spTgt spid="11"/>
                                            </p:tgtEl>
                                            <p:attrNameLst>
                                              <p:attrName>ppt_x</p:attrName>
                                              <p:attrName>ppt_y</p:attrName>
                                            </p:attrNameLst>
                                          </p:cBhvr>
                                          <p:rCtr x="0" y="-4213"/>
                                        </p:animMotion>
                                      </p:childTnLst>
                                    </p:cTn>
                                  </p:par>
                                  <p:par>
                                    <p:cTn id="26" presetID="6" presetClass="entr" presetSubtype="32" fill="hold" grpId="1" nodeType="withEffect">
                                      <p:stCondLst>
                                        <p:cond delay="500"/>
                                      </p:stCondLst>
                                      <p:childTnLst>
                                        <p:set>
                                          <p:cBhvr>
                                            <p:cTn id="27" dur="1" fill="hold">
                                              <p:stCondLst>
                                                <p:cond delay="0"/>
                                              </p:stCondLst>
                                            </p:cTn>
                                            <p:tgtEl>
                                              <p:spTgt spid="17"/>
                                            </p:tgtEl>
                                            <p:attrNameLst>
                                              <p:attrName>style.visibility</p:attrName>
                                            </p:attrNameLst>
                                          </p:cBhvr>
                                          <p:to>
                                            <p:strVal val="visible"/>
                                          </p:to>
                                        </p:set>
                                        <p:animEffect transition="in" filter="circle(out)">
                                          <p:cBhvr>
                                            <p:cTn id="28" dur="2000"/>
                                            <p:tgtEl>
                                              <p:spTgt spid="17"/>
                                            </p:tgtEl>
                                          </p:cBhvr>
                                        </p:animEffect>
                                      </p:childTnLst>
                                    </p:cTn>
                                  </p:par>
                                  <p:par>
                                    <p:cTn id="29" presetID="0" presetClass="path" presetSubtype="0" fill="hold" grpId="2" nodeType="withEffect">
                                      <p:stCondLst>
                                        <p:cond delay="500"/>
                                      </p:stCondLst>
                                      <p:childTnLst>
                                        <p:animMotion origin="layout" path="M -3.33333E-6 0.07824 L -3.33333E-6 -4.44444E-6 " pathEditMode="relative" rAng="0" ptsTypes="AA">
                                          <p:cBhvr>
                                            <p:cTn id="30" dur="2000" fill="hold"/>
                                            <p:tgtEl>
                                              <p:spTgt spid="17"/>
                                            </p:tgtEl>
                                            <p:attrNameLst>
                                              <p:attrName>ppt_x</p:attrName>
                                              <p:attrName>ppt_y</p:attrName>
                                            </p:attrNameLst>
                                          </p:cBhvr>
                                          <p:rCtr x="0" y="-4213"/>
                                        </p:animMotion>
                                      </p:childTnLst>
                                    </p:cTn>
                                  </p:par>
                                  <p:par>
                                    <p:cTn id="31" presetID="55" presetClass="entr" presetSubtype="0" fill="hold" grpId="0" nodeType="withEffect">
                                      <p:stCondLst>
                                        <p:cond delay="1500"/>
                                      </p:stCondLst>
                                      <p:childTnLst>
                                        <p:set>
                                          <p:cBhvr>
                                            <p:cTn id="32" dur="1" fill="hold">
                                              <p:stCondLst>
                                                <p:cond delay="0"/>
                                              </p:stCondLst>
                                            </p:cTn>
                                            <p:tgtEl>
                                              <p:spTgt spid="21"/>
                                            </p:tgtEl>
                                            <p:attrNameLst>
                                              <p:attrName>style.visibility</p:attrName>
                                            </p:attrNameLst>
                                          </p:cBhvr>
                                          <p:to>
                                            <p:strVal val="visible"/>
                                          </p:to>
                                        </p:set>
                                        <p:anim calcmode="lin" valueType="num">
                                          <p:cBhvr>
                                            <p:cTn id="33" dur="1000" fill="hold"/>
                                            <p:tgtEl>
                                              <p:spTgt spid="21"/>
                                            </p:tgtEl>
                                            <p:attrNameLst>
                                              <p:attrName>ppt_w</p:attrName>
                                            </p:attrNameLst>
                                          </p:cBhvr>
                                          <p:tavLst>
                                            <p:tav tm="0">
                                              <p:val>
                                                <p:strVal val="#ppt_w*0.70"/>
                                              </p:val>
                                            </p:tav>
                                            <p:tav tm="100000">
                                              <p:val>
                                                <p:strVal val="#ppt_w"/>
                                              </p:val>
                                            </p:tav>
                                          </p:tavLst>
                                        </p:anim>
                                        <p:anim calcmode="lin" valueType="num">
                                          <p:cBhvr>
                                            <p:cTn id="34" dur="1000" fill="hold"/>
                                            <p:tgtEl>
                                              <p:spTgt spid="21"/>
                                            </p:tgtEl>
                                            <p:attrNameLst>
                                              <p:attrName>ppt_h</p:attrName>
                                            </p:attrNameLst>
                                          </p:cBhvr>
                                          <p:tavLst>
                                            <p:tav tm="0">
                                              <p:val>
                                                <p:strVal val="#ppt_h"/>
                                              </p:val>
                                            </p:tav>
                                            <p:tav tm="100000">
                                              <p:val>
                                                <p:strVal val="#ppt_h"/>
                                              </p:val>
                                            </p:tav>
                                          </p:tavLst>
                                        </p:anim>
                                        <p:animEffect transition="in" filter="fade">
                                          <p:cBhvr>
                                            <p:cTn id="35" dur="1000"/>
                                            <p:tgtEl>
                                              <p:spTgt spid="21"/>
                                            </p:tgtEl>
                                          </p:cBhvr>
                                        </p:animEffect>
                                      </p:childTnLst>
                                    </p:cTn>
                                  </p:par>
                                  <p:par>
                                    <p:cTn id="36" presetID="55" presetClass="entr" presetSubtype="0" fill="hold" grpId="0" nodeType="withEffect">
                                      <p:stCondLst>
                                        <p:cond delay="1500"/>
                                      </p:stCondLst>
                                      <p:childTnLst>
                                        <p:set>
                                          <p:cBhvr>
                                            <p:cTn id="37" dur="1" fill="hold">
                                              <p:stCondLst>
                                                <p:cond delay="0"/>
                                              </p:stCondLst>
                                            </p:cTn>
                                            <p:tgtEl>
                                              <p:spTgt spid="24"/>
                                            </p:tgtEl>
                                            <p:attrNameLst>
                                              <p:attrName>style.visibility</p:attrName>
                                            </p:attrNameLst>
                                          </p:cBhvr>
                                          <p:to>
                                            <p:strVal val="visible"/>
                                          </p:to>
                                        </p:set>
                                        <p:anim calcmode="lin" valueType="num">
                                          <p:cBhvr>
                                            <p:cTn id="38" dur="1000" fill="hold"/>
                                            <p:tgtEl>
                                              <p:spTgt spid="24"/>
                                            </p:tgtEl>
                                            <p:attrNameLst>
                                              <p:attrName>ppt_w</p:attrName>
                                            </p:attrNameLst>
                                          </p:cBhvr>
                                          <p:tavLst>
                                            <p:tav tm="0">
                                              <p:val>
                                                <p:strVal val="#ppt_w*0.70"/>
                                              </p:val>
                                            </p:tav>
                                            <p:tav tm="100000">
                                              <p:val>
                                                <p:strVal val="#ppt_w"/>
                                              </p:val>
                                            </p:tav>
                                          </p:tavLst>
                                        </p:anim>
                                        <p:anim calcmode="lin" valueType="num">
                                          <p:cBhvr>
                                            <p:cTn id="39" dur="1000" fill="hold"/>
                                            <p:tgtEl>
                                              <p:spTgt spid="24"/>
                                            </p:tgtEl>
                                            <p:attrNameLst>
                                              <p:attrName>ppt_h</p:attrName>
                                            </p:attrNameLst>
                                          </p:cBhvr>
                                          <p:tavLst>
                                            <p:tav tm="0">
                                              <p:val>
                                                <p:strVal val="#ppt_h"/>
                                              </p:val>
                                            </p:tav>
                                            <p:tav tm="100000">
                                              <p:val>
                                                <p:strVal val="#ppt_h"/>
                                              </p:val>
                                            </p:tav>
                                          </p:tavLst>
                                        </p:anim>
                                        <p:animEffect transition="in" filter="fade">
                                          <p:cBhvr>
                                            <p:cTn id="40" dur="1000"/>
                                            <p:tgtEl>
                                              <p:spTgt spid="24"/>
                                            </p:tgtEl>
                                          </p:cBhvr>
                                        </p:animEffect>
                                      </p:childTnLst>
                                    </p:cTn>
                                  </p:par>
                                  <p:par>
                                    <p:cTn id="41" presetID="55" presetClass="entr" presetSubtype="0" fill="hold" grpId="0" nodeType="withEffect">
                                      <p:stCondLst>
                                        <p:cond delay="1500"/>
                                      </p:stCondLst>
                                      <p:childTnLst>
                                        <p:set>
                                          <p:cBhvr>
                                            <p:cTn id="42" dur="1" fill="hold">
                                              <p:stCondLst>
                                                <p:cond delay="0"/>
                                              </p:stCondLst>
                                            </p:cTn>
                                            <p:tgtEl>
                                              <p:spTgt spid="25"/>
                                            </p:tgtEl>
                                            <p:attrNameLst>
                                              <p:attrName>style.visibility</p:attrName>
                                            </p:attrNameLst>
                                          </p:cBhvr>
                                          <p:to>
                                            <p:strVal val="visible"/>
                                          </p:to>
                                        </p:set>
                                        <p:anim calcmode="lin" valueType="num">
                                          <p:cBhvr>
                                            <p:cTn id="43" dur="1000" fill="hold"/>
                                            <p:tgtEl>
                                              <p:spTgt spid="25"/>
                                            </p:tgtEl>
                                            <p:attrNameLst>
                                              <p:attrName>ppt_w</p:attrName>
                                            </p:attrNameLst>
                                          </p:cBhvr>
                                          <p:tavLst>
                                            <p:tav tm="0">
                                              <p:val>
                                                <p:strVal val="#ppt_w*0.70"/>
                                              </p:val>
                                            </p:tav>
                                            <p:tav tm="100000">
                                              <p:val>
                                                <p:strVal val="#ppt_w"/>
                                              </p:val>
                                            </p:tav>
                                          </p:tavLst>
                                        </p:anim>
                                        <p:anim calcmode="lin" valueType="num">
                                          <p:cBhvr>
                                            <p:cTn id="44" dur="1000" fill="hold"/>
                                            <p:tgtEl>
                                              <p:spTgt spid="25"/>
                                            </p:tgtEl>
                                            <p:attrNameLst>
                                              <p:attrName>ppt_h</p:attrName>
                                            </p:attrNameLst>
                                          </p:cBhvr>
                                          <p:tavLst>
                                            <p:tav tm="0">
                                              <p:val>
                                                <p:strVal val="#ppt_h"/>
                                              </p:val>
                                            </p:tav>
                                            <p:tav tm="100000">
                                              <p:val>
                                                <p:strVal val="#ppt_h"/>
                                              </p:val>
                                            </p:tav>
                                          </p:tavLst>
                                        </p:anim>
                                        <p:animEffect transition="in" filter="fade">
                                          <p:cBhvr>
                                            <p:cTn id="45" dur="1000"/>
                                            <p:tgtEl>
                                              <p:spTgt spid="25"/>
                                            </p:tgtEl>
                                          </p:cBhvr>
                                        </p:animEffect>
                                      </p:childTnLst>
                                    </p:cTn>
                                  </p:par>
                                  <p:par>
                                    <p:cTn id="46" presetID="20" presetClass="entr" presetSubtype="0" fill="hold" grpId="0" nodeType="withEffect">
                                      <p:stCondLst>
                                        <p:cond delay="2000"/>
                                      </p:stCondLst>
                                      <p:childTnLst>
                                        <p:set>
                                          <p:cBhvr>
                                            <p:cTn id="47" dur="1" fill="hold">
                                              <p:stCondLst>
                                                <p:cond delay="0"/>
                                              </p:stCondLst>
                                            </p:cTn>
                                            <p:tgtEl>
                                              <p:spTgt spid="71"/>
                                            </p:tgtEl>
                                            <p:attrNameLst>
                                              <p:attrName>style.visibility</p:attrName>
                                            </p:attrNameLst>
                                          </p:cBhvr>
                                          <p:to>
                                            <p:strVal val="visible"/>
                                          </p:to>
                                        </p:set>
                                        <p:animEffect transition="in" filter="wedge">
                                          <p:cBhvr>
                                            <p:cTn id="48" dur="2000"/>
                                            <p:tgtEl>
                                              <p:spTgt spid="71"/>
                                            </p:tgtEl>
                                          </p:cBhvr>
                                        </p:animEffect>
                                      </p:childTnLst>
                                    </p:cTn>
                                  </p:par>
                                  <p:par>
                                    <p:cTn id="49" presetID="20" presetClass="entr" presetSubtype="0" fill="hold" grpId="0" nodeType="withEffect">
                                      <p:stCondLst>
                                        <p:cond delay="2000"/>
                                      </p:stCondLst>
                                      <p:childTnLst>
                                        <p:set>
                                          <p:cBhvr>
                                            <p:cTn id="50" dur="1" fill="hold">
                                              <p:stCondLst>
                                                <p:cond delay="0"/>
                                              </p:stCondLst>
                                            </p:cTn>
                                            <p:tgtEl>
                                              <p:spTgt spid="68"/>
                                            </p:tgtEl>
                                            <p:attrNameLst>
                                              <p:attrName>style.visibility</p:attrName>
                                            </p:attrNameLst>
                                          </p:cBhvr>
                                          <p:to>
                                            <p:strVal val="visible"/>
                                          </p:to>
                                        </p:set>
                                        <p:animEffect transition="in" filter="wedge">
                                          <p:cBhvr>
                                            <p:cTn id="51" dur="2000"/>
                                            <p:tgtEl>
                                              <p:spTgt spid="68"/>
                                            </p:tgtEl>
                                          </p:cBhvr>
                                        </p:animEffect>
                                      </p:childTnLst>
                                    </p:cTn>
                                  </p:par>
                                  <p:par>
                                    <p:cTn id="52" presetID="20" presetClass="entr" presetSubtype="0" fill="hold" grpId="0" nodeType="withEffect">
                                      <p:stCondLst>
                                        <p:cond delay="2000"/>
                                      </p:stCondLst>
                                      <p:childTnLst>
                                        <p:set>
                                          <p:cBhvr>
                                            <p:cTn id="53" dur="1" fill="hold">
                                              <p:stCondLst>
                                                <p:cond delay="0"/>
                                              </p:stCondLst>
                                            </p:cTn>
                                            <p:tgtEl>
                                              <p:spTgt spid="65"/>
                                            </p:tgtEl>
                                            <p:attrNameLst>
                                              <p:attrName>style.visibility</p:attrName>
                                            </p:attrNameLst>
                                          </p:cBhvr>
                                          <p:to>
                                            <p:strVal val="visible"/>
                                          </p:to>
                                        </p:set>
                                        <p:animEffect transition="in" filter="wedge">
                                          <p:cBhvr>
                                            <p:cTn id="54" dur="2000"/>
                                            <p:tgtEl>
                                              <p:spTgt spid="65"/>
                                            </p:tgtEl>
                                          </p:cBhvr>
                                        </p:animEffect>
                                      </p:childTnLst>
                                    </p:cTn>
                                  </p:par>
                                  <p:par>
                                    <p:cTn id="55" presetID="6" presetClass="entr" presetSubtype="32" fill="hold" grpId="0" nodeType="withEffect">
                                      <p:stCondLst>
                                        <p:cond delay="2500"/>
                                      </p:stCondLst>
                                      <p:childTnLst>
                                        <p:set>
                                          <p:cBhvr>
                                            <p:cTn id="56" dur="1" fill="hold">
                                              <p:stCondLst>
                                                <p:cond delay="0"/>
                                              </p:stCondLst>
                                            </p:cTn>
                                            <p:tgtEl>
                                              <p:spTgt spid="72"/>
                                            </p:tgtEl>
                                            <p:attrNameLst>
                                              <p:attrName>style.visibility</p:attrName>
                                            </p:attrNameLst>
                                          </p:cBhvr>
                                          <p:to>
                                            <p:strVal val="visible"/>
                                          </p:to>
                                        </p:set>
                                        <p:animEffect transition="in" filter="circle(out)">
                                          <p:cBhvr>
                                            <p:cTn id="57" dur="2000"/>
                                            <p:tgtEl>
                                              <p:spTgt spid="72"/>
                                            </p:tgtEl>
                                          </p:cBhvr>
                                        </p:animEffect>
                                      </p:childTnLst>
                                    </p:cTn>
                                  </p:par>
                                  <p:par>
                                    <p:cTn id="58" presetID="0" presetClass="path" presetSubtype="0" fill="hold" grpId="1" nodeType="withEffect">
                                      <p:stCondLst>
                                        <p:cond delay="2500"/>
                                      </p:stCondLst>
                                      <p:childTnLst>
                                        <p:animMotion origin="layout" path="M 3.33333E-6 0.07638 L 3.33333E-6 -2.96296E-6 " pathEditMode="relative" rAng="0" ptsTypes="AA">
                                          <p:cBhvr>
                                            <p:cTn id="59" dur="2000" fill="hold"/>
                                            <p:tgtEl>
                                              <p:spTgt spid="72"/>
                                            </p:tgtEl>
                                            <p:attrNameLst>
                                              <p:attrName>ppt_x</p:attrName>
                                              <p:attrName>ppt_y</p:attrName>
                                            </p:attrNameLst>
                                          </p:cBhvr>
                                          <p:rCtr x="0" y="-3773"/>
                                        </p:animMotion>
                                      </p:childTnLst>
                                    </p:cTn>
                                  </p:par>
                                  <p:par>
                                    <p:cTn id="60" presetID="6" presetClass="entr" presetSubtype="32" fill="hold" grpId="0" nodeType="withEffect">
                                      <p:stCondLst>
                                        <p:cond delay="2500"/>
                                      </p:stCondLst>
                                      <p:childTnLst>
                                        <p:set>
                                          <p:cBhvr>
                                            <p:cTn id="61" dur="1" fill="hold">
                                              <p:stCondLst>
                                                <p:cond delay="0"/>
                                              </p:stCondLst>
                                            </p:cTn>
                                            <p:tgtEl>
                                              <p:spTgt spid="69"/>
                                            </p:tgtEl>
                                            <p:attrNameLst>
                                              <p:attrName>style.visibility</p:attrName>
                                            </p:attrNameLst>
                                          </p:cBhvr>
                                          <p:to>
                                            <p:strVal val="visible"/>
                                          </p:to>
                                        </p:set>
                                        <p:animEffect transition="in" filter="circle(out)">
                                          <p:cBhvr>
                                            <p:cTn id="62" dur="2000"/>
                                            <p:tgtEl>
                                              <p:spTgt spid="69"/>
                                            </p:tgtEl>
                                          </p:cBhvr>
                                        </p:animEffect>
                                      </p:childTnLst>
                                    </p:cTn>
                                  </p:par>
                                  <p:par>
                                    <p:cTn id="63" presetID="0" presetClass="path" presetSubtype="0" fill="hold" grpId="1" nodeType="withEffect">
                                      <p:stCondLst>
                                        <p:cond delay="2500"/>
                                      </p:stCondLst>
                                      <p:childTnLst>
                                        <p:animMotion origin="layout" path="M -3.125E-6 0.07638 L -3.125E-6 -2.96296E-6 " pathEditMode="relative" rAng="0" ptsTypes="AA">
                                          <p:cBhvr>
                                            <p:cTn id="64" dur="2000" fill="hold"/>
                                            <p:tgtEl>
                                              <p:spTgt spid="69"/>
                                            </p:tgtEl>
                                            <p:attrNameLst>
                                              <p:attrName>ppt_x</p:attrName>
                                              <p:attrName>ppt_y</p:attrName>
                                            </p:attrNameLst>
                                          </p:cBhvr>
                                          <p:rCtr x="0" y="-3773"/>
                                        </p:animMotion>
                                      </p:childTnLst>
                                    </p:cTn>
                                  </p:par>
                                  <p:par>
                                    <p:cTn id="65" presetID="6" presetClass="entr" presetSubtype="32" fill="hold" grpId="0" nodeType="withEffect">
                                      <p:stCondLst>
                                        <p:cond delay="2500"/>
                                      </p:stCondLst>
                                      <p:childTnLst>
                                        <p:set>
                                          <p:cBhvr>
                                            <p:cTn id="66" dur="1" fill="hold">
                                              <p:stCondLst>
                                                <p:cond delay="0"/>
                                              </p:stCondLst>
                                            </p:cTn>
                                            <p:tgtEl>
                                              <p:spTgt spid="66"/>
                                            </p:tgtEl>
                                            <p:attrNameLst>
                                              <p:attrName>style.visibility</p:attrName>
                                            </p:attrNameLst>
                                          </p:cBhvr>
                                          <p:to>
                                            <p:strVal val="visible"/>
                                          </p:to>
                                        </p:set>
                                        <p:animEffect transition="in" filter="circle(out)">
                                          <p:cBhvr>
                                            <p:cTn id="67" dur="2000"/>
                                            <p:tgtEl>
                                              <p:spTgt spid="66"/>
                                            </p:tgtEl>
                                          </p:cBhvr>
                                        </p:animEffect>
                                      </p:childTnLst>
                                    </p:cTn>
                                  </p:par>
                                  <p:par>
                                    <p:cTn id="68" presetID="0" presetClass="path" presetSubtype="0" fill="hold" grpId="1" nodeType="withEffect">
                                      <p:stCondLst>
                                        <p:cond delay="2500"/>
                                      </p:stCondLst>
                                      <p:childTnLst>
                                        <p:animMotion origin="layout" path="M -3.33333E-6 0.07638 L -3.33333E-6 -4.81481E-6 " pathEditMode="relative" rAng="0" ptsTypes="AA">
                                          <p:cBhvr>
                                            <p:cTn id="69" dur="2000" fill="hold"/>
                                            <p:tgtEl>
                                              <p:spTgt spid="66"/>
                                            </p:tgtEl>
                                            <p:attrNameLst>
                                              <p:attrName>ppt_x</p:attrName>
                                              <p:attrName>ppt_y</p:attrName>
                                            </p:attrNameLst>
                                          </p:cBhvr>
                                          <p:rCtr x="0" y="-3681"/>
                                        </p:animMotion>
                                      </p:childTnLst>
                                    </p:cTn>
                                  </p:par>
                                  <p:par>
                                    <p:cTn id="70" presetID="55" presetClass="entr" presetSubtype="0" fill="hold" grpId="0" nodeType="withEffect">
                                      <p:stCondLst>
                                        <p:cond delay="3500"/>
                                      </p:stCondLst>
                                      <p:childTnLst>
                                        <p:set>
                                          <p:cBhvr>
                                            <p:cTn id="71" dur="1" fill="hold">
                                              <p:stCondLst>
                                                <p:cond delay="0"/>
                                              </p:stCondLst>
                                            </p:cTn>
                                            <p:tgtEl>
                                              <p:spTgt spid="73"/>
                                            </p:tgtEl>
                                            <p:attrNameLst>
                                              <p:attrName>style.visibility</p:attrName>
                                            </p:attrNameLst>
                                          </p:cBhvr>
                                          <p:to>
                                            <p:strVal val="visible"/>
                                          </p:to>
                                        </p:set>
                                        <p:anim calcmode="lin" valueType="num">
                                          <p:cBhvr>
                                            <p:cTn id="72" dur="1000" fill="hold"/>
                                            <p:tgtEl>
                                              <p:spTgt spid="73"/>
                                            </p:tgtEl>
                                            <p:attrNameLst>
                                              <p:attrName>ppt_w</p:attrName>
                                            </p:attrNameLst>
                                          </p:cBhvr>
                                          <p:tavLst>
                                            <p:tav tm="0">
                                              <p:val>
                                                <p:strVal val="#ppt_w*0.70"/>
                                              </p:val>
                                            </p:tav>
                                            <p:tav tm="100000">
                                              <p:val>
                                                <p:strVal val="#ppt_w"/>
                                              </p:val>
                                            </p:tav>
                                          </p:tavLst>
                                        </p:anim>
                                        <p:anim calcmode="lin" valueType="num">
                                          <p:cBhvr>
                                            <p:cTn id="73" dur="1000" fill="hold"/>
                                            <p:tgtEl>
                                              <p:spTgt spid="73"/>
                                            </p:tgtEl>
                                            <p:attrNameLst>
                                              <p:attrName>ppt_h</p:attrName>
                                            </p:attrNameLst>
                                          </p:cBhvr>
                                          <p:tavLst>
                                            <p:tav tm="0">
                                              <p:val>
                                                <p:strVal val="#ppt_h"/>
                                              </p:val>
                                            </p:tav>
                                            <p:tav tm="100000">
                                              <p:val>
                                                <p:strVal val="#ppt_h"/>
                                              </p:val>
                                            </p:tav>
                                          </p:tavLst>
                                        </p:anim>
                                        <p:animEffect transition="in" filter="fade">
                                          <p:cBhvr>
                                            <p:cTn id="74" dur="1000"/>
                                            <p:tgtEl>
                                              <p:spTgt spid="73"/>
                                            </p:tgtEl>
                                          </p:cBhvr>
                                        </p:animEffect>
                                      </p:childTnLst>
                                    </p:cTn>
                                  </p:par>
                                  <p:par>
                                    <p:cTn id="75" presetID="55" presetClass="entr" presetSubtype="0" fill="hold" grpId="0" nodeType="withEffect">
                                      <p:stCondLst>
                                        <p:cond delay="3500"/>
                                      </p:stCondLst>
                                      <p:childTnLst>
                                        <p:set>
                                          <p:cBhvr>
                                            <p:cTn id="76" dur="1" fill="hold">
                                              <p:stCondLst>
                                                <p:cond delay="0"/>
                                              </p:stCondLst>
                                            </p:cTn>
                                            <p:tgtEl>
                                              <p:spTgt spid="70"/>
                                            </p:tgtEl>
                                            <p:attrNameLst>
                                              <p:attrName>style.visibility</p:attrName>
                                            </p:attrNameLst>
                                          </p:cBhvr>
                                          <p:to>
                                            <p:strVal val="visible"/>
                                          </p:to>
                                        </p:set>
                                        <p:anim calcmode="lin" valueType="num">
                                          <p:cBhvr>
                                            <p:cTn id="77" dur="1000" fill="hold"/>
                                            <p:tgtEl>
                                              <p:spTgt spid="70"/>
                                            </p:tgtEl>
                                            <p:attrNameLst>
                                              <p:attrName>ppt_w</p:attrName>
                                            </p:attrNameLst>
                                          </p:cBhvr>
                                          <p:tavLst>
                                            <p:tav tm="0">
                                              <p:val>
                                                <p:strVal val="#ppt_w*0.70"/>
                                              </p:val>
                                            </p:tav>
                                            <p:tav tm="100000">
                                              <p:val>
                                                <p:strVal val="#ppt_w"/>
                                              </p:val>
                                            </p:tav>
                                          </p:tavLst>
                                        </p:anim>
                                        <p:anim calcmode="lin" valueType="num">
                                          <p:cBhvr>
                                            <p:cTn id="78" dur="1000" fill="hold"/>
                                            <p:tgtEl>
                                              <p:spTgt spid="70"/>
                                            </p:tgtEl>
                                            <p:attrNameLst>
                                              <p:attrName>ppt_h</p:attrName>
                                            </p:attrNameLst>
                                          </p:cBhvr>
                                          <p:tavLst>
                                            <p:tav tm="0">
                                              <p:val>
                                                <p:strVal val="#ppt_h"/>
                                              </p:val>
                                            </p:tav>
                                            <p:tav tm="100000">
                                              <p:val>
                                                <p:strVal val="#ppt_h"/>
                                              </p:val>
                                            </p:tav>
                                          </p:tavLst>
                                        </p:anim>
                                        <p:animEffect transition="in" filter="fade">
                                          <p:cBhvr>
                                            <p:cTn id="79" dur="1000"/>
                                            <p:tgtEl>
                                              <p:spTgt spid="70"/>
                                            </p:tgtEl>
                                          </p:cBhvr>
                                        </p:animEffect>
                                      </p:childTnLst>
                                    </p:cTn>
                                  </p:par>
                                  <p:par>
                                    <p:cTn id="80" presetID="55" presetClass="entr" presetSubtype="0" fill="hold" grpId="0" nodeType="withEffect">
                                      <p:stCondLst>
                                        <p:cond delay="3500"/>
                                      </p:stCondLst>
                                      <p:childTnLst>
                                        <p:set>
                                          <p:cBhvr>
                                            <p:cTn id="81" dur="1" fill="hold">
                                              <p:stCondLst>
                                                <p:cond delay="0"/>
                                              </p:stCondLst>
                                            </p:cTn>
                                            <p:tgtEl>
                                              <p:spTgt spid="67"/>
                                            </p:tgtEl>
                                            <p:attrNameLst>
                                              <p:attrName>style.visibility</p:attrName>
                                            </p:attrNameLst>
                                          </p:cBhvr>
                                          <p:to>
                                            <p:strVal val="visible"/>
                                          </p:to>
                                        </p:set>
                                        <p:anim calcmode="lin" valueType="num">
                                          <p:cBhvr>
                                            <p:cTn id="82" dur="1000" fill="hold"/>
                                            <p:tgtEl>
                                              <p:spTgt spid="67"/>
                                            </p:tgtEl>
                                            <p:attrNameLst>
                                              <p:attrName>ppt_w</p:attrName>
                                            </p:attrNameLst>
                                          </p:cBhvr>
                                          <p:tavLst>
                                            <p:tav tm="0">
                                              <p:val>
                                                <p:strVal val="#ppt_w*0.70"/>
                                              </p:val>
                                            </p:tav>
                                            <p:tav tm="100000">
                                              <p:val>
                                                <p:strVal val="#ppt_w"/>
                                              </p:val>
                                            </p:tav>
                                          </p:tavLst>
                                        </p:anim>
                                        <p:anim calcmode="lin" valueType="num">
                                          <p:cBhvr>
                                            <p:cTn id="83" dur="1000" fill="hold"/>
                                            <p:tgtEl>
                                              <p:spTgt spid="67"/>
                                            </p:tgtEl>
                                            <p:attrNameLst>
                                              <p:attrName>ppt_h</p:attrName>
                                            </p:attrNameLst>
                                          </p:cBhvr>
                                          <p:tavLst>
                                            <p:tav tm="0">
                                              <p:val>
                                                <p:strVal val="#ppt_h"/>
                                              </p:val>
                                            </p:tav>
                                            <p:tav tm="100000">
                                              <p:val>
                                                <p:strVal val="#ppt_h"/>
                                              </p:val>
                                            </p:tav>
                                          </p:tavLst>
                                        </p:anim>
                                        <p:animEffect transition="in" filter="fade">
                                          <p:cBhvr>
                                            <p:cTn id="84" dur="1000"/>
                                            <p:tgtEl>
                                              <p:spTgt spid="67"/>
                                            </p:tgtEl>
                                          </p:cBhvr>
                                        </p:animEffect>
                                      </p:childTnLst>
                                    </p:cTn>
                                  </p:par>
                                  <p:par>
                                    <p:cTn id="85" presetID="10" presetClass="entr" presetSubtype="0" fill="hold" grpId="0" nodeType="withEffect">
                                      <p:stCondLst>
                                        <p:cond delay="4500"/>
                                      </p:stCondLst>
                                      <p:childTnLst>
                                        <p:set>
                                          <p:cBhvr>
                                            <p:cTn id="86" dur="1" fill="hold">
                                              <p:stCondLst>
                                                <p:cond delay="0"/>
                                              </p:stCondLst>
                                            </p:cTn>
                                            <p:tgtEl>
                                              <p:spTgt spid="36"/>
                                            </p:tgtEl>
                                            <p:attrNameLst>
                                              <p:attrName>style.visibility</p:attrName>
                                            </p:attrNameLst>
                                          </p:cBhvr>
                                          <p:to>
                                            <p:strVal val="visible"/>
                                          </p:to>
                                        </p:set>
                                        <p:animEffect transition="in" filter="fade">
                                          <p:cBhvr>
                                            <p:cTn id="87" dur="1000"/>
                                            <p:tgtEl>
                                              <p:spTgt spid="36"/>
                                            </p:tgtEl>
                                          </p:cBhvr>
                                        </p:animEffect>
                                      </p:childTnLst>
                                    </p:cTn>
                                  </p:par>
                                  <p:par>
                                    <p:cTn id="88" presetID="12" presetClass="entr" presetSubtype="1" fill="hold" grpId="0" nodeType="withEffect">
                                      <p:stCondLst>
                                        <p:cond delay="4000"/>
                                      </p:stCondLst>
                                      <p:childTnLst>
                                        <p:set>
                                          <p:cBhvr>
                                            <p:cTn id="89" dur="1" fill="hold">
                                              <p:stCondLst>
                                                <p:cond delay="0"/>
                                              </p:stCondLst>
                                            </p:cTn>
                                            <p:tgtEl>
                                              <p:spTgt spid="9"/>
                                            </p:tgtEl>
                                            <p:attrNameLst>
                                              <p:attrName>style.visibility</p:attrName>
                                            </p:attrNameLst>
                                          </p:cBhvr>
                                          <p:to>
                                            <p:strVal val="visible"/>
                                          </p:to>
                                        </p:set>
                                        <p:anim calcmode="lin" valueType="num">
                                          <p:cBhvr additive="base">
                                            <p:cTn id="90" dur="1500"/>
                                            <p:tgtEl>
                                              <p:spTgt spid="9"/>
                                            </p:tgtEl>
                                            <p:attrNameLst>
                                              <p:attrName>ppt_y</p:attrName>
                                            </p:attrNameLst>
                                          </p:cBhvr>
                                          <p:tavLst>
                                            <p:tav tm="0">
                                              <p:val>
                                                <p:strVal val="#ppt_y-#ppt_h*1.125000"/>
                                              </p:val>
                                            </p:tav>
                                            <p:tav tm="100000">
                                              <p:val>
                                                <p:strVal val="#ppt_y"/>
                                              </p:val>
                                            </p:tav>
                                          </p:tavLst>
                                        </p:anim>
                                        <p:animEffect transition="in" filter="wipe(down)">
                                          <p:cBhvr>
                                            <p:cTn id="91" dur="1500"/>
                                            <p:tgtEl>
                                              <p:spTgt spid="9"/>
                                            </p:tgtEl>
                                          </p:cBhvr>
                                        </p:animEffect>
                                      </p:childTnLst>
                                    </p:cTn>
                                  </p:par>
                                  <p:par>
                                    <p:cTn id="92" presetID="6" presetClass="emph" presetSubtype="0" repeatCount="indefinite" autoRev="1" fill="hold" nodeType="withEffect">
                                      <p:stCondLst>
                                        <p:cond delay="0"/>
                                      </p:stCondLst>
                                      <p:endCondLst>
                                        <p:cond evt="onNext" delay="0">
                                          <p:tgtEl>
                                            <p:sldTgt/>
                                          </p:tgtEl>
                                        </p:cond>
                                      </p:endCondLst>
                                      <p:childTnLst>
                                        <p:animScale>
                                          <p:cBhvr>
                                            <p:cTn id="93" dur="5000" fill="hold"/>
                                            <p:tgtEl>
                                              <p:spTgt spid="59"/>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32" grpId="0" animBg="1"/>
          <p:bldP spid="14" grpId="0" animBg="1"/>
          <p:bldP spid="14" grpId="1" animBg="1"/>
          <p:bldP spid="21" grpId="0"/>
          <p:bldP spid="33" grpId="0" animBg="1"/>
          <p:bldP spid="11" grpId="1" animBg="1"/>
          <p:bldP spid="11" grpId="2" animBg="1"/>
          <p:bldP spid="24" grpId="0"/>
          <p:bldP spid="34" grpId="0" animBg="1"/>
          <p:bldP spid="17" grpId="1" animBg="1"/>
          <p:bldP spid="17" grpId="2" animBg="1"/>
          <p:bldP spid="25" grpId="0"/>
          <p:bldP spid="71" grpId="0" animBg="1"/>
          <p:bldP spid="72" grpId="0" animBg="1"/>
          <p:bldP spid="72" grpId="1" animBg="1"/>
          <p:bldP spid="73" grpId="0"/>
          <p:bldP spid="68" grpId="0" animBg="1"/>
          <p:bldP spid="69" grpId="0" animBg="1"/>
          <p:bldP spid="69" grpId="1" animBg="1"/>
          <p:bldP spid="70" grpId="0"/>
          <p:bldP spid="65" grpId="0" animBg="1"/>
          <p:bldP spid="66" grpId="0" animBg="1"/>
          <p:bldP spid="66" grpId="1" animBg="1"/>
          <p:bldP spid="67" grpId="0"/>
          <p:bldP spid="36" grpId="0" animBg="1"/>
        </p:bldLst>
      </p:timing>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 name="Group 50">
            <a:extLst>
              <a:ext uri="{FF2B5EF4-FFF2-40B4-BE49-F238E27FC236}">
                <a16:creationId xmlns:a16="http://schemas.microsoft.com/office/drawing/2014/main" id="{41A5D470-D202-A54D-8EAB-28E5CC77A576}"/>
              </a:ext>
            </a:extLst>
          </p:cNvPr>
          <p:cNvGrpSpPr/>
          <p:nvPr/>
        </p:nvGrpSpPr>
        <p:grpSpPr>
          <a:xfrm rot="5400000">
            <a:off x="-5359443" y="-939449"/>
            <a:ext cx="8736900" cy="8736898"/>
            <a:chOff x="1721551" y="-945463"/>
            <a:chExt cx="8736900" cy="8736898"/>
          </a:xfrm>
        </p:grpSpPr>
        <p:sp>
          <p:nvSpPr>
            <p:cNvPr id="52" name="Freeform: Shape 14">
              <a:extLst>
                <a:ext uri="{FF2B5EF4-FFF2-40B4-BE49-F238E27FC236}">
                  <a16:creationId xmlns:a16="http://schemas.microsoft.com/office/drawing/2014/main" id="{85485E8C-B64F-6B4A-B3BF-A9619457C90C}"/>
                </a:ext>
              </a:extLst>
            </p:cNvPr>
            <p:cNvSpPr/>
            <p:nvPr/>
          </p:nvSpPr>
          <p:spPr>
            <a:xfrm>
              <a:off x="4118576" y="1451774"/>
              <a:ext cx="3946575" cy="3946574"/>
            </a:xfrm>
            <a:custGeom>
              <a:avLst/>
              <a:gdLst>
                <a:gd name="connsiteX0" fmla="*/ 0 w 3488555"/>
                <a:gd name="connsiteY0" fmla="*/ 1747400 h 3488555"/>
                <a:gd name="connsiteX1" fmla="*/ 1747400 w 3488555"/>
                <a:gd name="connsiteY1" fmla="*/ 0 h 3488555"/>
                <a:gd name="connsiteX2" fmla="*/ 3494801 w 3488555"/>
                <a:gd name="connsiteY2" fmla="*/ 1747400 h 3488555"/>
                <a:gd name="connsiteX3" fmla="*/ 1747400 w 3488555"/>
                <a:gd name="connsiteY3" fmla="*/ 3494801 h 3488555"/>
              </a:gdLst>
              <a:ahLst/>
              <a:cxnLst>
                <a:cxn ang="0">
                  <a:pos x="connsiteX0" y="connsiteY0"/>
                </a:cxn>
                <a:cxn ang="0">
                  <a:pos x="connsiteX1" y="connsiteY1"/>
                </a:cxn>
                <a:cxn ang="0">
                  <a:pos x="connsiteX2" y="connsiteY2"/>
                </a:cxn>
                <a:cxn ang="0">
                  <a:pos x="connsiteX3" y="connsiteY3"/>
                </a:cxn>
              </a:cxnLst>
              <a:rect l="l" t="t" r="r" b="b"/>
              <a:pathLst>
                <a:path w="3488555" h="3488555">
                  <a:moveTo>
                    <a:pt x="0" y="1747400"/>
                  </a:moveTo>
                  <a:lnTo>
                    <a:pt x="1747400" y="0"/>
                  </a:lnTo>
                  <a:lnTo>
                    <a:pt x="3494801" y="1747400"/>
                  </a:lnTo>
                  <a:lnTo>
                    <a:pt x="1747400" y="3494801"/>
                  </a:lnTo>
                  <a:close/>
                </a:path>
              </a:pathLst>
            </a:custGeom>
            <a:noFill/>
            <a:ln w="12025" cap="flat">
              <a:gradFill>
                <a:gsLst>
                  <a:gs pos="0">
                    <a:schemeClr val="accent6">
                      <a:lumMod val="60000"/>
                      <a:lumOff val="40000"/>
                      <a:alpha val="0"/>
                    </a:schemeClr>
                  </a:gs>
                  <a:gs pos="50000">
                    <a:schemeClr val="accent2"/>
                  </a:gs>
                  <a:gs pos="100000">
                    <a:schemeClr val="accent6">
                      <a:lumMod val="60000"/>
                      <a:lumOff val="40000"/>
                      <a:alpha val="0"/>
                    </a:schemeClr>
                  </a:gs>
                </a:gsLst>
                <a:lin ang="5400000" scaled="1"/>
              </a:gradFill>
              <a:prstDash val="solid"/>
              <a:miter/>
            </a:ln>
          </p:spPr>
          <p:txBody>
            <a:bodyPr rtlCol="0" anchor="ctr"/>
            <a:lstStyle/>
            <a:p>
              <a:endParaRPr lang="en-US"/>
            </a:p>
          </p:txBody>
        </p:sp>
        <p:sp>
          <p:nvSpPr>
            <p:cNvPr id="53" name="Freeform: Shape 15">
              <a:extLst>
                <a:ext uri="{FF2B5EF4-FFF2-40B4-BE49-F238E27FC236}">
                  <a16:creationId xmlns:a16="http://schemas.microsoft.com/office/drawing/2014/main" id="{0DB02453-3056-5D49-A889-BA1CB6C961AB}"/>
                </a:ext>
              </a:extLst>
            </p:cNvPr>
            <p:cNvSpPr/>
            <p:nvPr/>
          </p:nvSpPr>
          <p:spPr>
            <a:xfrm>
              <a:off x="4062972" y="1395967"/>
              <a:ext cx="4055446" cy="4055445"/>
            </a:xfrm>
            <a:custGeom>
              <a:avLst/>
              <a:gdLst>
                <a:gd name="connsiteX0" fmla="*/ 1666540 w 3584791"/>
                <a:gd name="connsiteY0" fmla="*/ 2266 h 3584791"/>
                <a:gd name="connsiteX1" fmla="*/ 3591140 w 3584791"/>
                <a:gd name="connsiteY1" fmla="*/ 1666548 h 3584791"/>
                <a:gd name="connsiteX2" fmla="*/ 1926859 w 3584791"/>
                <a:gd name="connsiteY2" fmla="*/ 3591148 h 3584791"/>
                <a:gd name="connsiteX3" fmla="*/ 2259 w 3584791"/>
                <a:gd name="connsiteY3" fmla="*/ 1926866 h 3584791"/>
                <a:gd name="connsiteX4" fmla="*/ 1666540 w 3584791"/>
                <a:gd name="connsiteY4" fmla="*/ 2266 h 35847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84791" h="3584791">
                  <a:moveTo>
                    <a:pt x="1666540" y="2266"/>
                  </a:moveTo>
                  <a:cubicBezTo>
                    <a:pt x="1738477" y="-69671"/>
                    <a:pt x="3519204" y="1594611"/>
                    <a:pt x="3591140" y="1666548"/>
                  </a:cubicBezTo>
                  <a:cubicBezTo>
                    <a:pt x="3663077" y="1738484"/>
                    <a:pt x="1998795" y="3519212"/>
                    <a:pt x="1926859" y="3591148"/>
                  </a:cubicBezTo>
                  <a:cubicBezTo>
                    <a:pt x="1854922" y="3663084"/>
                    <a:pt x="74195" y="1998802"/>
                    <a:pt x="2259" y="1926866"/>
                  </a:cubicBezTo>
                  <a:cubicBezTo>
                    <a:pt x="-69558" y="1855050"/>
                    <a:pt x="1594604" y="74202"/>
                    <a:pt x="1666540" y="2266"/>
                  </a:cubicBezTo>
                  <a:close/>
                </a:path>
              </a:pathLst>
            </a:custGeom>
            <a:noFill/>
            <a:ln w="12025" cap="flat">
              <a:gradFill>
                <a:gsLst>
                  <a:gs pos="0">
                    <a:schemeClr val="accent6">
                      <a:lumMod val="60000"/>
                      <a:lumOff val="40000"/>
                      <a:alpha val="0"/>
                    </a:schemeClr>
                  </a:gs>
                  <a:gs pos="50000">
                    <a:schemeClr val="accent2"/>
                  </a:gs>
                  <a:gs pos="100000">
                    <a:schemeClr val="accent6">
                      <a:lumMod val="60000"/>
                      <a:lumOff val="40000"/>
                      <a:alpha val="0"/>
                    </a:schemeClr>
                  </a:gs>
                </a:gsLst>
                <a:lin ang="5400000" scaled="1"/>
              </a:gradFill>
              <a:prstDash val="solid"/>
              <a:miter/>
            </a:ln>
          </p:spPr>
          <p:txBody>
            <a:bodyPr rtlCol="0" anchor="ctr"/>
            <a:lstStyle/>
            <a:p>
              <a:endParaRPr lang="en-US"/>
            </a:p>
          </p:txBody>
        </p:sp>
        <p:sp>
          <p:nvSpPr>
            <p:cNvPr id="54" name="Freeform: Shape 16">
              <a:extLst>
                <a:ext uri="{FF2B5EF4-FFF2-40B4-BE49-F238E27FC236}">
                  <a16:creationId xmlns:a16="http://schemas.microsoft.com/office/drawing/2014/main" id="{9A69AD92-FAAE-C446-BE2B-6E676D91AB45}"/>
                </a:ext>
              </a:extLst>
            </p:cNvPr>
            <p:cNvSpPr/>
            <p:nvPr/>
          </p:nvSpPr>
          <p:spPr>
            <a:xfrm>
              <a:off x="4001994" y="1335014"/>
              <a:ext cx="4177925" cy="4177924"/>
            </a:xfrm>
            <a:custGeom>
              <a:avLst/>
              <a:gdLst>
                <a:gd name="connsiteX0" fmla="*/ 1590281 w 3693057"/>
                <a:gd name="connsiteY0" fmla="*/ 9229 h 3693057"/>
                <a:gd name="connsiteX1" fmla="*/ 3692076 w 3693057"/>
                <a:gd name="connsiteY1" fmla="*/ 1590266 h 3693057"/>
                <a:gd name="connsiteX2" fmla="*/ 2111039 w 3693057"/>
                <a:gd name="connsiteY2" fmla="*/ 3692061 h 3693057"/>
                <a:gd name="connsiteX3" fmla="*/ 9244 w 3693057"/>
                <a:gd name="connsiteY3" fmla="*/ 2111024 h 3693057"/>
                <a:gd name="connsiteX4" fmla="*/ 1590281 w 3693057"/>
                <a:gd name="connsiteY4" fmla="*/ 9229 h 36930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3057" h="3693057">
                  <a:moveTo>
                    <a:pt x="1590281" y="9229"/>
                  </a:moveTo>
                  <a:cubicBezTo>
                    <a:pt x="1734034" y="-134524"/>
                    <a:pt x="3548324" y="1446514"/>
                    <a:pt x="3692076" y="1590266"/>
                  </a:cubicBezTo>
                  <a:cubicBezTo>
                    <a:pt x="3835829" y="1734019"/>
                    <a:pt x="2254791" y="3548309"/>
                    <a:pt x="2111039" y="3692061"/>
                  </a:cubicBezTo>
                  <a:cubicBezTo>
                    <a:pt x="1967286" y="3835814"/>
                    <a:pt x="152996" y="2254776"/>
                    <a:pt x="9244" y="2111024"/>
                  </a:cubicBezTo>
                  <a:cubicBezTo>
                    <a:pt x="-134629" y="1967151"/>
                    <a:pt x="1446409" y="152981"/>
                    <a:pt x="1590281" y="9229"/>
                  </a:cubicBezTo>
                  <a:close/>
                </a:path>
              </a:pathLst>
            </a:custGeom>
            <a:noFill/>
            <a:ln w="12025" cap="flat">
              <a:gradFill>
                <a:gsLst>
                  <a:gs pos="0">
                    <a:schemeClr val="accent6">
                      <a:lumMod val="60000"/>
                      <a:lumOff val="40000"/>
                      <a:alpha val="0"/>
                    </a:schemeClr>
                  </a:gs>
                  <a:gs pos="50000">
                    <a:schemeClr val="accent2"/>
                  </a:gs>
                  <a:gs pos="100000">
                    <a:schemeClr val="accent6">
                      <a:lumMod val="60000"/>
                      <a:lumOff val="40000"/>
                      <a:alpha val="0"/>
                    </a:schemeClr>
                  </a:gs>
                </a:gsLst>
                <a:lin ang="5400000" scaled="1"/>
              </a:gradFill>
              <a:prstDash val="solid"/>
              <a:miter/>
            </a:ln>
          </p:spPr>
          <p:txBody>
            <a:bodyPr rtlCol="0" anchor="ctr"/>
            <a:lstStyle/>
            <a:p>
              <a:endParaRPr lang="en-US"/>
            </a:p>
          </p:txBody>
        </p:sp>
        <p:sp>
          <p:nvSpPr>
            <p:cNvPr id="55" name="Freeform: Shape 17">
              <a:extLst>
                <a:ext uri="{FF2B5EF4-FFF2-40B4-BE49-F238E27FC236}">
                  <a16:creationId xmlns:a16="http://schemas.microsoft.com/office/drawing/2014/main" id="{83E465F1-D620-2E44-94F5-EC6C951B735F}"/>
                </a:ext>
              </a:extLst>
            </p:cNvPr>
            <p:cNvSpPr/>
            <p:nvPr/>
          </p:nvSpPr>
          <p:spPr>
            <a:xfrm>
              <a:off x="3935282" y="1268285"/>
              <a:ext cx="4314014" cy="4314013"/>
            </a:xfrm>
            <a:custGeom>
              <a:avLst/>
              <a:gdLst>
                <a:gd name="connsiteX0" fmla="*/ 1518973 w 3813352"/>
                <a:gd name="connsiteY0" fmla="*/ 21179 h 3813352"/>
                <a:gd name="connsiteX1" fmla="*/ 3797962 w 3813352"/>
                <a:gd name="connsiteY1" fmla="*/ 1518973 h 3813352"/>
                <a:gd name="connsiteX2" fmla="*/ 2300169 w 3813352"/>
                <a:gd name="connsiteY2" fmla="*/ 3797962 h 3813352"/>
                <a:gd name="connsiteX3" fmla="*/ 21179 w 3813352"/>
                <a:gd name="connsiteY3" fmla="*/ 2300169 h 3813352"/>
                <a:gd name="connsiteX4" fmla="*/ 1518973 w 3813352"/>
                <a:gd name="connsiteY4" fmla="*/ 21179 h 38133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3352" h="3813352">
                  <a:moveTo>
                    <a:pt x="1518973" y="21179"/>
                  </a:moveTo>
                  <a:cubicBezTo>
                    <a:pt x="1734782" y="-194510"/>
                    <a:pt x="3582273" y="1303284"/>
                    <a:pt x="3797962" y="1518973"/>
                  </a:cubicBezTo>
                  <a:cubicBezTo>
                    <a:pt x="4013651" y="1734662"/>
                    <a:pt x="2515858" y="3582273"/>
                    <a:pt x="2300169" y="3797962"/>
                  </a:cubicBezTo>
                  <a:cubicBezTo>
                    <a:pt x="2084480" y="4013651"/>
                    <a:pt x="236868" y="2515858"/>
                    <a:pt x="21179" y="2300169"/>
                  </a:cubicBezTo>
                  <a:cubicBezTo>
                    <a:pt x="-194510" y="2084480"/>
                    <a:pt x="1303284" y="236868"/>
                    <a:pt x="1518973" y="21179"/>
                  </a:cubicBezTo>
                  <a:close/>
                </a:path>
              </a:pathLst>
            </a:custGeom>
            <a:noFill/>
            <a:ln w="12025" cap="flat">
              <a:gradFill>
                <a:gsLst>
                  <a:gs pos="0">
                    <a:schemeClr val="accent6">
                      <a:lumMod val="60000"/>
                      <a:lumOff val="40000"/>
                      <a:alpha val="0"/>
                    </a:schemeClr>
                  </a:gs>
                  <a:gs pos="50000">
                    <a:schemeClr val="accent2"/>
                  </a:gs>
                  <a:gs pos="100000">
                    <a:schemeClr val="accent6">
                      <a:lumMod val="60000"/>
                      <a:lumOff val="40000"/>
                      <a:alpha val="0"/>
                    </a:schemeClr>
                  </a:gs>
                </a:gsLst>
                <a:lin ang="5400000" scaled="1"/>
              </a:gradFill>
              <a:prstDash val="solid"/>
              <a:miter/>
            </a:ln>
          </p:spPr>
          <p:txBody>
            <a:bodyPr rtlCol="0" anchor="ctr"/>
            <a:lstStyle/>
            <a:p>
              <a:endParaRPr lang="en-US"/>
            </a:p>
          </p:txBody>
        </p:sp>
        <p:sp>
          <p:nvSpPr>
            <p:cNvPr id="56" name="Freeform: Shape 18">
              <a:extLst>
                <a:ext uri="{FF2B5EF4-FFF2-40B4-BE49-F238E27FC236}">
                  <a16:creationId xmlns:a16="http://schemas.microsoft.com/office/drawing/2014/main" id="{C956E721-725C-1D45-8D7B-68B92A0097E6}"/>
                </a:ext>
              </a:extLst>
            </p:cNvPr>
            <p:cNvSpPr/>
            <p:nvPr/>
          </p:nvSpPr>
          <p:spPr>
            <a:xfrm>
              <a:off x="3862660" y="1195768"/>
              <a:ext cx="4463712" cy="4463711"/>
            </a:xfrm>
            <a:custGeom>
              <a:avLst/>
              <a:gdLst>
                <a:gd name="connsiteX0" fmla="*/ 1453007 w 3945677"/>
                <a:gd name="connsiteY0" fmla="*/ 38365 h 3945677"/>
                <a:gd name="connsiteX1" fmla="*/ 3909071 w 3945677"/>
                <a:gd name="connsiteY1" fmla="*/ 1453034 h 3945677"/>
                <a:gd name="connsiteX2" fmla="*/ 2494401 w 3945677"/>
                <a:gd name="connsiteY2" fmla="*/ 3909098 h 3945677"/>
                <a:gd name="connsiteX3" fmla="*/ 38337 w 3945677"/>
                <a:gd name="connsiteY3" fmla="*/ 2494428 h 3945677"/>
                <a:gd name="connsiteX4" fmla="*/ 1453007 w 3945677"/>
                <a:gd name="connsiteY4" fmla="*/ 38365 h 3945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5677" h="3945677">
                  <a:moveTo>
                    <a:pt x="1453007" y="38365"/>
                  </a:moveTo>
                  <a:cubicBezTo>
                    <a:pt x="1740632" y="-249261"/>
                    <a:pt x="3621566" y="1165409"/>
                    <a:pt x="3909071" y="1453034"/>
                  </a:cubicBezTo>
                  <a:cubicBezTo>
                    <a:pt x="4196696" y="1740660"/>
                    <a:pt x="2782027" y="3621593"/>
                    <a:pt x="2494401" y="3909098"/>
                  </a:cubicBezTo>
                  <a:cubicBezTo>
                    <a:pt x="2206776" y="4196723"/>
                    <a:pt x="325842" y="2782054"/>
                    <a:pt x="38337" y="2494428"/>
                  </a:cubicBezTo>
                  <a:cubicBezTo>
                    <a:pt x="-249168" y="2206803"/>
                    <a:pt x="1165382" y="325990"/>
                    <a:pt x="1453007" y="38365"/>
                  </a:cubicBezTo>
                  <a:close/>
                </a:path>
              </a:pathLst>
            </a:custGeom>
            <a:noFill/>
            <a:ln w="12025" cap="flat">
              <a:gradFill>
                <a:gsLst>
                  <a:gs pos="0">
                    <a:schemeClr val="accent6">
                      <a:lumMod val="60000"/>
                      <a:lumOff val="40000"/>
                      <a:alpha val="0"/>
                    </a:schemeClr>
                  </a:gs>
                  <a:gs pos="50000">
                    <a:schemeClr val="accent2"/>
                  </a:gs>
                  <a:gs pos="100000">
                    <a:schemeClr val="accent6">
                      <a:lumMod val="60000"/>
                      <a:lumOff val="40000"/>
                      <a:alpha val="0"/>
                    </a:schemeClr>
                  </a:gs>
                </a:gsLst>
                <a:lin ang="5400000" scaled="1"/>
              </a:gradFill>
              <a:prstDash val="solid"/>
              <a:miter/>
            </a:ln>
          </p:spPr>
          <p:txBody>
            <a:bodyPr rtlCol="0" anchor="ctr"/>
            <a:lstStyle/>
            <a:p>
              <a:endParaRPr lang="en-US"/>
            </a:p>
          </p:txBody>
        </p:sp>
        <p:sp>
          <p:nvSpPr>
            <p:cNvPr id="57" name="Freeform: Shape 19">
              <a:extLst>
                <a:ext uri="{FF2B5EF4-FFF2-40B4-BE49-F238E27FC236}">
                  <a16:creationId xmlns:a16="http://schemas.microsoft.com/office/drawing/2014/main" id="{24A4CCDA-CA82-4E4B-8794-A06692EDAE40}"/>
                </a:ext>
              </a:extLst>
            </p:cNvPr>
            <p:cNvSpPr/>
            <p:nvPr/>
          </p:nvSpPr>
          <p:spPr>
            <a:xfrm>
              <a:off x="3783954" y="1116919"/>
              <a:ext cx="4613410" cy="4613409"/>
            </a:xfrm>
            <a:custGeom>
              <a:avLst/>
              <a:gdLst>
                <a:gd name="connsiteX0" fmla="*/ 1392420 w 4078001"/>
                <a:gd name="connsiteY0" fmla="*/ 61027 h 4078001"/>
                <a:gd name="connsiteX1" fmla="*/ 4025678 w 4078001"/>
                <a:gd name="connsiteY1" fmla="*/ 1392453 h 4078001"/>
                <a:gd name="connsiteX2" fmla="*/ 2694253 w 4078001"/>
                <a:gd name="connsiteY2" fmla="*/ 4025711 h 4078001"/>
                <a:gd name="connsiteX3" fmla="*/ 60994 w 4078001"/>
                <a:gd name="connsiteY3" fmla="*/ 2694286 h 4078001"/>
                <a:gd name="connsiteX4" fmla="*/ 1392420 w 4078001"/>
                <a:gd name="connsiteY4" fmla="*/ 61027 h 4078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78001" h="4078001">
                  <a:moveTo>
                    <a:pt x="1392420" y="61027"/>
                  </a:moveTo>
                  <a:cubicBezTo>
                    <a:pt x="1751982" y="-298534"/>
                    <a:pt x="3666237" y="1032891"/>
                    <a:pt x="4025678" y="1392453"/>
                  </a:cubicBezTo>
                  <a:cubicBezTo>
                    <a:pt x="4385241" y="1752015"/>
                    <a:pt x="3053815" y="3666270"/>
                    <a:pt x="2694253" y="4025711"/>
                  </a:cubicBezTo>
                  <a:cubicBezTo>
                    <a:pt x="2334691" y="4385273"/>
                    <a:pt x="420436" y="3053848"/>
                    <a:pt x="60994" y="2694286"/>
                  </a:cubicBezTo>
                  <a:cubicBezTo>
                    <a:pt x="-298447" y="2334844"/>
                    <a:pt x="1032858" y="420589"/>
                    <a:pt x="1392420" y="61027"/>
                  </a:cubicBezTo>
                  <a:close/>
                </a:path>
              </a:pathLst>
            </a:custGeom>
            <a:noFill/>
            <a:ln w="12025" cap="flat">
              <a:gradFill>
                <a:gsLst>
                  <a:gs pos="0">
                    <a:schemeClr val="accent6">
                      <a:lumMod val="60000"/>
                      <a:lumOff val="40000"/>
                      <a:alpha val="0"/>
                    </a:schemeClr>
                  </a:gs>
                  <a:gs pos="50000">
                    <a:srgbClr val="3359FC"/>
                  </a:gs>
                  <a:gs pos="100000">
                    <a:schemeClr val="accent6">
                      <a:lumMod val="60000"/>
                      <a:lumOff val="40000"/>
                      <a:alpha val="0"/>
                    </a:schemeClr>
                  </a:gs>
                </a:gsLst>
                <a:lin ang="5400000" scaled="1"/>
              </a:gradFill>
              <a:prstDash val="solid"/>
              <a:miter/>
            </a:ln>
          </p:spPr>
          <p:txBody>
            <a:bodyPr rtlCol="0" anchor="ctr"/>
            <a:lstStyle/>
            <a:p>
              <a:endParaRPr lang="en-US"/>
            </a:p>
          </p:txBody>
        </p:sp>
        <p:sp>
          <p:nvSpPr>
            <p:cNvPr id="58" name="Freeform: Shape 20">
              <a:extLst>
                <a:ext uri="{FF2B5EF4-FFF2-40B4-BE49-F238E27FC236}">
                  <a16:creationId xmlns:a16="http://schemas.microsoft.com/office/drawing/2014/main" id="{7E4146DC-1C14-B941-A848-7281088DA15A}"/>
                </a:ext>
              </a:extLst>
            </p:cNvPr>
            <p:cNvSpPr/>
            <p:nvPr/>
          </p:nvSpPr>
          <p:spPr>
            <a:xfrm>
              <a:off x="3698775" y="1031829"/>
              <a:ext cx="4790325" cy="4790324"/>
            </a:xfrm>
            <a:custGeom>
              <a:avLst/>
              <a:gdLst>
                <a:gd name="connsiteX0" fmla="*/ 1337553 w 4234385"/>
                <a:gd name="connsiteY0" fmla="*/ 89328 h 4234385"/>
                <a:gd name="connsiteX1" fmla="*/ 4148006 w 4234385"/>
                <a:gd name="connsiteY1" fmla="*/ 1337509 h 4234385"/>
                <a:gd name="connsiteX2" fmla="*/ 2899825 w 4234385"/>
                <a:gd name="connsiteY2" fmla="*/ 4147962 h 4234385"/>
                <a:gd name="connsiteX3" fmla="*/ 89372 w 4234385"/>
                <a:gd name="connsiteY3" fmla="*/ 2899781 h 4234385"/>
                <a:gd name="connsiteX4" fmla="*/ 1337553 w 4234385"/>
                <a:gd name="connsiteY4" fmla="*/ 89328 h 42343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4385" h="4234385">
                  <a:moveTo>
                    <a:pt x="1337553" y="89328"/>
                  </a:moveTo>
                  <a:cubicBezTo>
                    <a:pt x="1768931" y="-342050"/>
                    <a:pt x="3716628" y="906131"/>
                    <a:pt x="4148006" y="1337509"/>
                  </a:cubicBezTo>
                  <a:cubicBezTo>
                    <a:pt x="4579384" y="1768887"/>
                    <a:pt x="3331203" y="3716584"/>
                    <a:pt x="2899825" y="4147962"/>
                  </a:cubicBezTo>
                  <a:cubicBezTo>
                    <a:pt x="2468447" y="4579339"/>
                    <a:pt x="520750" y="3331158"/>
                    <a:pt x="89372" y="2899781"/>
                  </a:cubicBezTo>
                  <a:cubicBezTo>
                    <a:pt x="-342126" y="2468282"/>
                    <a:pt x="906055" y="520706"/>
                    <a:pt x="1337553" y="89328"/>
                  </a:cubicBezTo>
                  <a:close/>
                </a:path>
              </a:pathLst>
            </a:custGeom>
            <a:noFill/>
            <a:ln w="12025" cap="flat">
              <a:gradFill>
                <a:gsLst>
                  <a:gs pos="0">
                    <a:schemeClr val="accent6">
                      <a:lumMod val="60000"/>
                      <a:lumOff val="40000"/>
                      <a:alpha val="0"/>
                    </a:schemeClr>
                  </a:gs>
                  <a:gs pos="50000">
                    <a:srgbClr val="3565FC"/>
                  </a:gs>
                  <a:gs pos="100000">
                    <a:schemeClr val="accent6">
                      <a:lumMod val="60000"/>
                      <a:lumOff val="40000"/>
                      <a:alpha val="0"/>
                    </a:schemeClr>
                  </a:gs>
                </a:gsLst>
                <a:lin ang="5400000" scaled="1"/>
              </a:gradFill>
              <a:prstDash val="solid"/>
              <a:miter/>
            </a:ln>
          </p:spPr>
          <p:txBody>
            <a:bodyPr rtlCol="0" anchor="ctr"/>
            <a:lstStyle/>
            <a:p>
              <a:endParaRPr lang="en-US"/>
            </a:p>
          </p:txBody>
        </p:sp>
        <p:sp>
          <p:nvSpPr>
            <p:cNvPr id="59" name="Freeform: Shape 21">
              <a:extLst>
                <a:ext uri="{FF2B5EF4-FFF2-40B4-BE49-F238E27FC236}">
                  <a16:creationId xmlns:a16="http://schemas.microsoft.com/office/drawing/2014/main" id="{EF485102-A11D-3C45-8926-9B669576A25E}"/>
                </a:ext>
              </a:extLst>
            </p:cNvPr>
            <p:cNvSpPr/>
            <p:nvPr/>
          </p:nvSpPr>
          <p:spPr>
            <a:xfrm>
              <a:off x="3606948" y="939951"/>
              <a:ext cx="4967241" cy="4967240"/>
            </a:xfrm>
            <a:custGeom>
              <a:avLst/>
              <a:gdLst>
                <a:gd name="connsiteX0" fmla="*/ 1288444 w 4390768"/>
                <a:gd name="connsiteY0" fmla="*/ 123507 h 4390768"/>
                <a:gd name="connsiteX1" fmla="*/ 4276091 w 4390768"/>
                <a:gd name="connsiteY1" fmla="*/ 1288444 h 4390768"/>
                <a:gd name="connsiteX2" fmla="*/ 3111154 w 4390768"/>
                <a:gd name="connsiteY2" fmla="*/ 4276091 h 4390768"/>
                <a:gd name="connsiteX3" fmla="*/ 123507 w 4390768"/>
                <a:gd name="connsiteY3" fmla="*/ 3111154 h 4390768"/>
                <a:gd name="connsiteX4" fmla="*/ 1288444 w 4390768"/>
                <a:gd name="connsiteY4" fmla="*/ 123507 h 43907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90768" h="4390768">
                  <a:moveTo>
                    <a:pt x="1288444" y="123507"/>
                  </a:moveTo>
                  <a:cubicBezTo>
                    <a:pt x="1791758" y="-379808"/>
                    <a:pt x="3772777" y="785129"/>
                    <a:pt x="4276091" y="1288444"/>
                  </a:cubicBezTo>
                  <a:cubicBezTo>
                    <a:pt x="4779405" y="1791758"/>
                    <a:pt x="3614469" y="3772777"/>
                    <a:pt x="3111154" y="4276091"/>
                  </a:cubicBezTo>
                  <a:cubicBezTo>
                    <a:pt x="2607840" y="4779405"/>
                    <a:pt x="626821" y="3614469"/>
                    <a:pt x="123507" y="3111154"/>
                  </a:cubicBezTo>
                  <a:cubicBezTo>
                    <a:pt x="-379808" y="2607840"/>
                    <a:pt x="785129" y="626821"/>
                    <a:pt x="1288444" y="123507"/>
                  </a:cubicBezTo>
                  <a:close/>
                </a:path>
              </a:pathLst>
            </a:custGeom>
            <a:noFill/>
            <a:ln w="12025" cap="flat">
              <a:gradFill>
                <a:gsLst>
                  <a:gs pos="0">
                    <a:schemeClr val="accent6">
                      <a:lumMod val="60000"/>
                      <a:lumOff val="40000"/>
                      <a:alpha val="0"/>
                    </a:schemeClr>
                  </a:gs>
                  <a:gs pos="50000">
                    <a:srgbClr val="3774FD"/>
                  </a:gs>
                  <a:gs pos="100000">
                    <a:schemeClr val="accent6">
                      <a:lumMod val="60000"/>
                      <a:lumOff val="40000"/>
                      <a:alpha val="0"/>
                    </a:schemeClr>
                  </a:gs>
                </a:gsLst>
                <a:lin ang="5400000" scaled="1"/>
              </a:gradFill>
              <a:prstDash val="solid"/>
              <a:miter/>
            </a:ln>
          </p:spPr>
          <p:txBody>
            <a:bodyPr rtlCol="0" anchor="ctr"/>
            <a:lstStyle/>
            <a:p>
              <a:endParaRPr lang="en-US"/>
            </a:p>
          </p:txBody>
        </p:sp>
        <p:sp>
          <p:nvSpPr>
            <p:cNvPr id="60" name="Freeform: Shape 22">
              <a:extLst>
                <a:ext uri="{FF2B5EF4-FFF2-40B4-BE49-F238E27FC236}">
                  <a16:creationId xmlns:a16="http://schemas.microsoft.com/office/drawing/2014/main" id="{BE69F0EF-4552-7D45-B14B-61A273625D20}"/>
                </a:ext>
              </a:extLst>
            </p:cNvPr>
            <p:cNvSpPr/>
            <p:nvPr/>
          </p:nvSpPr>
          <p:spPr>
            <a:xfrm>
              <a:off x="3508432" y="841506"/>
              <a:ext cx="5171374" cy="5171372"/>
            </a:xfrm>
            <a:custGeom>
              <a:avLst/>
              <a:gdLst>
                <a:gd name="connsiteX0" fmla="*/ 1245368 w 4571211"/>
                <a:gd name="connsiteY0" fmla="*/ 163613 h 4571211"/>
                <a:gd name="connsiteX1" fmla="*/ 4410210 w 4571211"/>
                <a:gd name="connsiteY1" fmla="*/ 1245426 h 4571211"/>
                <a:gd name="connsiteX2" fmla="*/ 3328397 w 4571211"/>
                <a:gd name="connsiteY2" fmla="*/ 4410268 h 4571211"/>
                <a:gd name="connsiteX3" fmla="*/ 163555 w 4571211"/>
                <a:gd name="connsiteY3" fmla="*/ 3328455 h 4571211"/>
                <a:gd name="connsiteX4" fmla="*/ 1245368 w 4571211"/>
                <a:gd name="connsiteY4" fmla="*/ 163613 h 45712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1211" h="4571211">
                  <a:moveTo>
                    <a:pt x="1245368" y="163613"/>
                  </a:moveTo>
                  <a:cubicBezTo>
                    <a:pt x="1820619" y="-411638"/>
                    <a:pt x="3834959" y="670175"/>
                    <a:pt x="4410210" y="1245426"/>
                  </a:cubicBezTo>
                  <a:cubicBezTo>
                    <a:pt x="4985461" y="1820677"/>
                    <a:pt x="3903648" y="3835017"/>
                    <a:pt x="3328397" y="4410268"/>
                  </a:cubicBezTo>
                  <a:cubicBezTo>
                    <a:pt x="2753146" y="4985519"/>
                    <a:pt x="738806" y="3903705"/>
                    <a:pt x="163555" y="3328455"/>
                  </a:cubicBezTo>
                  <a:cubicBezTo>
                    <a:pt x="-411576" y="2753204"/>
                    <a:pt x="670238" y="738743"/>
                    <a:pt x="1245368" y="163613"/>
                  </a:cubicBezTo>
                  <a:close/>
                </a:path>
              </a:pathLst>
            </a:custGeom>
            <a:noFill/>
            <a:ln w="12025" cap="flat">
              <a:gradFill>
                <a:gsLst>
                  <a:gs pos="0">
                    <a:schemeClr val="accent6">
                      <a:lumMod val="60000"/>
                      <a:lumOff val="40000"/>
                      <a:alpha val="0"/>
                    </a:schemeClr>
                  </a:gs>
                  <a:gs pos="50000">
                    <a:srgbClr val="3981FD"/>
                  </a:gs>
                  <a:gs pos="100000">
                    <a:schemeClr val="accent6">
                      <a:lumMod val="60000"/>
                      <a:lumOff val="40000"/>
                      <a:alpha val="0"/>
                    </a:schemeClr>
                  </a:gs>
                </a:gsLst>
                <a:lin ang="5400000" scaled="1"/>
              </a:gradFill>
              <a:prstDash val="solid"/>
              <a:miter/>
            </a:ln>
          </p:spPr>
          <p:txBody>
            <a:bodyPr rtlCol="0" anchor="ctr"/>
            <a:lstStyle/>
            <a:p>
              <a:endParaRPr lang="en-US"/>
            </a:p>
          </p:txBody>
        </p:sp>
        <p:sp>
          <p:nvSpPr>
            <p:cNvPr id="61" name="Freeform: Shape 23">
              <a:extLst>
                <a:ext uri="{FF2B5EF4-FFF2-40B4-BE49-F238E27FC236}">
                  <a16:creationId xmlns:a16="http://schemas.microsoft.com/office/drawing/2014/main" id="{C24E9F1E-4587-D744-9FFA-D5415A78EACE}"/>
                </a:ext>
              </a:extLst>
            </p:cNvPr>
            <p:cNvSpPr/>
            <p:nvPr/>
          </p:nvSpPr>
          <p:spPr>
            <a:xfrm>
              <a:off x="3403239" y="736226"/>
              <a:ext cx="5375507" cy="5375506"/>
            </a:xfrm>
            <a:custGeom>
              <a:avLst/>
              <a:gdLst>
                <a:gd name="connsiteX0" fmla="*/ 1208194 w 4751653"/>
                <a:gd name="connsiteY0" fmla="*/ 209639 h 4751653"/>
                <a:gd name="connsiteX1" fmla="*/ 4550110 w 4751653"/>
                <a:gd name="connsiteY1" fmla="*/ 1208208 h 4751653"/>
                <a:gd name="connsiteX2" fmla="*/ 3551541 w 4751653"/>
                <a:gd name="connsiteY2" fmla="*/ 4550125 h 4751653"/>
                <a:gd name="connsiteX3" fmla="*/ 209625 w 4751653"/>
                <a:gd name="connsiteY3" fmla="*/ 3551555 h 4751653"/>
                <a:gd name="connsiteX4" fmla="*/ 1208194 w 4751653"/>
                <a:gd name="connsiteY4" fmla="*/ 209639 h 4751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51653" h="4751653">
                  <a:moveTo>
                    <a:pt x="1208194" y="209639"/>
                  </a:moveTo>
                  <a:cubicBezTo>
                    <a:pt x="1855260" y="-437428"/>
                    <a:pt x="3903043" y="561021"/>
                    <a:pt x="4550110" y="1208208"/>
                  </a:cubicBezTo>
                  <a:cubicBezTo>
                    <a:pt x="5197177" y="1855275"/>
                    <a:pt x="4198728" y="3903057"/>
                    <a:pt x="3551541" y="4550125"/>
                  </a:cubicBezTo>
                  <a:cubicBezTo>
                    <a:pt x="2904474" y="5197191"/>
                    <a:pt x="856691" y="4198743"/>
                    <a:pt x="209625" y="3551555"/>
                  </a:cubicBezTo>
                  <a:cubicBezTo>
                    <a:pt x="-437442" y="2904488"/>
                    <a:pt x="561127" y="856826"/>
                    <a:pt x="1208194" y="209639"/>
                  </a:cubicBezTo>
                  <a:close/>
                </a:path>
              </a:pathLst>
            </a:custGeom>
            <a:noFill/>
            <a:ln w="12025" cap="flat">
              <a:gradFill>
                <a:gsLst>
                  <a:gs pos="0">
                    <a:schemeClr val="accent6">
                      <a:lumMod val="60000"/>
                      <a:lumOff val="40000"/>
                      <a:alpha val="0"/>
                    </a:schemeClr>
                  </a:gs>
                  <a:gs pos="50000">
                    <a:srgbClr val="3B90FE"/>
                  </a:gs>
                  <a:gs pos="100000">
                    <a:schemeClr val="accent6">
                      <a:lumMod val="60000"/>
                      <a:lumOff val="40000"/>
                      <a:alpha val="0"/>
                    </a:schemeClr>
                  </a:gs>
                </a:gsLst>
                <a:lin ang="5400000" scaled="1"/>
              </a:gradFill>
              <a:prstDash val="solid"/>
              <a:miter/>
            </a:ln>
          </p:spPr>
          <p:txBody>
            <a:bodyPr rtlCol="0" anchor="ctr"/>
            <a:lstStyle/>
            <a:p>
              <a:endParaRPr lang="en-US"/>
            </a:p>
          </p:txBody>
        </p:sp>
        <p:sp>
          <p:nvSpPr>
            <p:cNvPr id="62" name="Freeform: Shape 24">
              <a:extLst>
                <a:ext uri="{FF2B5EF4-FFF2-40B4-BE49-F238E27FC236}">
                  <a16:creationId xmlns:a16="http://schemas.microsoft.com/office/drawing/2014/main" id="{B07EFC51-D06C-1742-AF68-9AB506712B54}"/>
                </a:ext>
              </a:extLst>
            </p:cNvPr>
            <p:cNvSpPr/>
            <p:nvPr/>
          </p:nvSpPr>
          <p:spPr>
            <a:xfrm>
              <a:off x="3291378" y="624381"/>
              <a:ext cx="5606858" cy="5606856"/>
            </a:xfrm>
            <a:custGeom>
              <a:avLst/>
              <a:gdLst>
                <a:gd name="connsiteX0" fmla="*/ 1176914 w 4956155"/>
                <a:gd name="connsiteY0" fmla="*/ 261589 h 4956155"/>
                <a:gd name="connsiteX1" fmla="*/ 4696025 w 4956155"/>
                <a:gd name="connsiteY1" fmla="*/ 1176914 h 4956155"/>
                <a:gd name="connsiteX2" fmla="*/ 3780700 w 4956155"/>
                <a:gd name="connsiteY2" fmla="*/ 4696025 h 4956155"/>
                <a:gd name="connsiteX3" fmla="*/ 261589 w 4956155"/>
                <a:gd name="connsiteY3" fmla="*/ 3780700 h 4956155"/>
                <a:gd name="connsiteX4" fmla="*/ 1176914 w 4956155"/>
                <a:gd name="connsiteY4" fmla="*/ 261589 h 4956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56155" h="4956155">
                  <a:moveTo>
                    <a:pt x="1176914" y="261589"/>
                  </a:moveTo>
                  <a:cubicBezTo>
                    <a:pt x="1895917" y="-457415"/>
                    <a:pt x="3977021" y="457910"/>
                    <a:pt x="4696025" y="1176914"/>
                  </a:cubicBezTo>
                  <a:cubicBezTo>
                    <a:pt x="5415028" y="1895917"/>
                    <a:pt x="4499703" y="3977021"/>
                    <a:pt x="3780700" y="4696025"/>
                  </a:cubicBezTo>
                  <a:cubicBezTo>
                    <a:pt x="3061696" y="5415028"/>
                    <a:pt x="980592" y="4499703"/>
                    <a:pt x="261589" y="3780700"/>
                  </a:cubicBezTo>
                  <a:cubicBezTo>
                    <a:pt x="-457415" y="3061696"/>
                    <a:pt x="457910" y="980592"/>
                    <a:pt x="1176914" y="261589"/>
                  </a:cubicBezTo>
                  <a:close/>
                </a:path>
              </a:pathLst>
            </a:custGeom>
            <a:noFill/>
            <a:ln w="12025" cap="flat">
              <a:gradFill>
                <a:gsLst>
                  <a:gs pos="0">
                    <a:schemeClr val="accent6">
                      <a:lumMod val="60000"/>
                      <a:lumOff val="40000"/>
                      <a:alpha val="0"/>
                    </a:schemeClr>
                  </a:gs>
                  <a:gs pos="50000">
                    <a:srgbClr val="3D9CFE"/>
                  </a:gs>
                  <a:gs pos="100000">
                    <a:schemeClr val="accent6">
                      <a:lumMod val="60000"/>
                      <a:lumOff val="40000"/>
                      <a:alpha val="0"/>
                    </a:schemeClr>
                  </a:gs>
                </a:gsLst>
                <a:lin ang="5400000" scaled="1"/>
              </a:gradFill>
              <a:prstDash val="solid"/>
              <a:miter/>
            </a:ln>
          </p:spPr>
          <p:txBody>
            <a:bodyPr rtlCol="0" anchor="ctr"/>
            <a:lstStyle/>
            <a:p>
              <a:endParaRPr lang="en-US"/>
            </a:p>
          </p:txBody>
        </p:sp>
        <p:sp>
          <p:nvSpPr>
            <p:cNvPr id="63" name="Freeform: Shape 25">
              <a:extLst>
                <a:ext uri="{FF2B5EF4-FFF2-40B4-BE49-F238E27FC236}">
                  <a16:creationId xmlns:a16="http://schemas.microsoft.com/office/drawing/2014/main" id="{4CD6237A-132C-014F-8F27-F801BA16C306}"/>
                </a:ext>
              </a:extLst>
            </p:cNvPr>
            <p:cNvSpPr/>
            <p:nvPr/>
          </p:nvSpPr>
          <p:spPr>
            <a:xfrm>
              <a:off x="3172916" y="505918"/>
              <a:ext cx="5838209" cy="5838208"/>
            </a:xfrm>
            <a:custGeom>
              <a:avLst/>
              <a:gdLst>
                <a:gd name="connsiteX0" fmla="*/ 1151348 w 5160656"/>
                <a:gd name="connsiteY0" fmla="*/ 319268 h 5160656"/>
                <a:gd name="connsiteX1" fmla="*/ 4847654 w 5160656"/>
                <a:gd name="connsiteY1" fmla="*/ 1151348 h 5160656"/>
                <a:gd name="connsiteX2" fmla="*/ 4015573 w 5160656"/>
                <a:gd name="connsiteY2" fmla="*/ 4847654 h 5160656"/>
                <a:gd name="connsiteX3" fmla="*/ 319268 w 5160656"/>
                <a:gd name="connsiteY3" fmla="*/ 4015573 h 5160656"/>
                <a:gd name="connsiteX4" fmla="*/ 1151348 w 5160656"/>
                <a:gd name="connsiteY4" fmla="*/ 319268 h 51606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60656" h="5160656">
                  <a:moveTo>
                    <a:pt x="1151348" y="319268"/>
                  </a:moveTo>
                  <a:cubicBezTo>
                    <a:pt x="1942288" y="-471672"/>
                    <a:pt x="4056714" y="360529"/>
                    <a:pt x="4847654" y="1151348"/>
                  </a:cubicBezTo>
                  <a:cubicBezTo>
                    <a:pt x="5638594" y="1942288"/>
                    <a:pt x="4806393" y="4056714"/>
                    <a:pt x="4015573" y="4847654"/>
                  </a:cubicBezTo>
                  <a:cubicBezTo>
                    <a:pt x="3224633" y="5638594"/>
                    <a:pt x="1110207" y="4806393"/>
                    <a:pt x="319268" y="4015573"/>
                  </a:cubicBezTo>
                  <a:cubicBezTo>
                    <a:pt x="-471672" y="3224633"/>
                    <a:pt x="360529" y="1110207"/>
                    <a:pt x="1151348" y="319268"/>
                  </a:cubicBezTo>
                  <a:close/>
                </a:path>
              </a:pathLst>
            </a:custGeom>
            <a:noFill/>
            <a:ln w="12025" cap="flat">
              <a:gradFill>
                <a:gsLst>
                  <a:gs pos="0">
                    <a:schemeClr val="accent6">
                      <a:lumMod val="60000"/>
                      <a:lumOff val="40000"/>
                      <a:alpha val="0"/>
                    </a:schemeClr>
                  </a:gs>
                  <a:gs pos="50000">
                    <a:srgbClr val="3FAAFF"/>
                  </a:gs>
                  <a:gs pos="100000">
                    <a:schemeClr val="accent6">
                      <a:lumMod val="60000"/>
                      <a:lumOff val="40000"/>
                      <a:alpha val="0"/>
                    </a:schemeClr>
                  </a:gs>
                </a:gsLst>
                <a:lin ang="5400000" scaled="1"/>
              </a:gradFill>
              <a:prstDash val="solid"/>
              <a:miter/>
            </a:ln>
          </p:spPr>
          <p:txBody>
            <a:bodyPr rtlCol="0" anchor="ctr"/>
            <a:lstStyle/>
            <a:p>
              <a:endParaRPr lang="en-US"/>
            </a:p>
          </p:txBody>
        </p:sp>
        <p:sp>
          <p:nvSpPr>
            <p:cNvPr id="64" name="Freeform: Shape 26">
              <a:extLst>
                <a:ext uri="{FF2B5EF4-FFF2-40B4-BE49-F238E27FC236}">
                  <a16:creationId xmlns:a16="http://schemas.microsoft.com/office/drawing/2014/main" id="{984EB4A6-D576-2F47-ABEA-687769A95DC9}"/>
                </a:ext>
              </a:extLst>
            </p:cNvPr>
            <p:cNvSpPr/>
            <p:nvPr/>
          </p:nvSpPr>
          <p:spPr>
            <a:xfrm>
              <a:off x="3048321" y="381372"/>
              <a:ext cx="6083169" cy="6083167"/>
            </a:xfrm>
            <a:custGeom>
              <a:avLst/>
              <a:gdLst>
                <a:gd name="connsiteX0" fmla="*/ 1131324 w 5377187"/>
                <a:gd name="connsiteY0" fmla="*/ 382444 h 5377187"/>
                <a:gd name="connsiteX1" fmla="*/ 5004824 w 5377187"/>
                <a:gd name="connsiteY1" fmla="*/ 1131401 h 5377187"/>
                <a:gd name="connsiteX2" fmla="*/ 4255867 w 5377187"/>
                <a:gd name="connsiteY2" fmla="*/ 5004901 h 5377187"/>
                <a:gd name="connsiteX3" fmla="*/ 382367 w 5377187"/>
                <a:gd name="connsiteY3" fmla="*/ 4255945 h 5377187"/>
                <a:gd name="connsiteX4" fmla="*/ 1131324 w 5377187"/>
                <a:gd name="connsiteY4" fmla="*/ 382444 h 5377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187" h="5377187">
                  <a:moveTo>
                    <a:pt x="1131324" y="382444"/>
                  </a:moveTo>
                  <a:cubicBezTo>
                    <a:pt x="1994200" y="-480432"/>
                    <a:pt x="4141948" y="268525"/>
                    <a:pt x="5004824" y="1131401"/>
                  </a:cubicBezTo>
                  <a:cubicBezTo>
                    <a:pt x="5867700" y="1994278"/>
                    <a:pt x="5118743" y="4142025"/>
                    <a:pt x="4255867" y="5004901"/>
                  </a:cubicBezTo>
                  <a:cubicBezTo>
                    <a:pt x="3392991" y="5867778"/>
                    <a:pt x="1245243" y="5118821"/>
                    <a:pt x="382367" y="4255945"/>
                  </a:cubicBezTo>
                  <a:cubicBezTo>
                    <a:pt x="-480389" y="3393068"/>
                    <a:pt x="268568" y="1245200"/>
                    <a:pt x="1131324" y="382444"/>
                  </a:cubicBezTo>
                  <a:close/>
                </a:path>
              </a:pathLst>
            </a:custGeom>
            <a:noFill/>
            <a:ln w="12025" cap="flat">
              <a:gradFill>
                <a:gsLst>
                  <a:gs pos="0">
                    <a:schemeClr val="accent6">
                      <a:lumMod val="60000"/>
                      <a:lumOff val="40000"/>
                      <a:alpha val="0"/>
                    </a:schemeClr>
                  </a:gs>
                  <a:gs pos="50000">
                    <a:srgbClr val="40B3FE"/>
                  </a:gs>
                  <a:gs pos="100000">
                    <a:schemeClr val="accent6">
                      <a:lumMod val="60000"/>
                      <a:lumOff val="40000"/>
                      <a:alpha val="0"/>
                    </a:schemeClr>
                  </a:gs>
                </a:gsLst>
                <a:lin ang="5400000" scaled="1"/>
              </a:gradFill>
              <a:prstDash val="solid"/>
              <a:miter/>
            </a:ln>
          </p:spPr>
          <p:txBody>
            <a:bodyPr rtlCol="0" anchor="ctr"/>
            <a:lstStyle/>
            <a:p>
              <a:endParaRPr lang="en-US"/>
            </a:p>
          </p:txBody>
        </p:sp>
        <p:sp>
          <p:nvSpPr>
            <p:cNvPr id="65" name="Freeform: Shape 27">
              <a:extLst>
                <a:ext uri="{FF2B5EF4-FFF2-40B4-BE49-F238E27FC236}">
                  <a16:creationId xmlns:a16="http://schemas.microsoft.com/office/drawing/2014/main" id="{46FD4E5C-6AFB-DB45-B01B-6B1747ED8A9B}"/>
                </a:ext>
              </a:extLst>
            </p:cNvPr>
            <p:cNvSpPr/>
            <p:nvPr/>
          </p:nvSpPr>
          <p:spPr>
            <a:xfrm>
              <a:off x="2917946" y="250949"/>
              <a:ext cx="6341737" cy="6341735"/>
            </a:xfrm>
            <a:custGeom>
              <a:avLst/>
              <a:gdLst>
                <a:gd name="connsiteX0" fmla="*/ 1116409 w 5605748"/>
                <a:gd name="connsiteY0" fmla="*/ 450696 h 5605748"/>
                <a:gd name="connsiteX1" fmla="*/ 5166983 w 5605748"/>
                <a:gd name="connsiteY1" fmla="*/ 1116409 h 5605748"/>
                <a:gd name="connsiteX2" fmla="*/ 4501271 w 5605748"/>
                <a:gd name="connsiteY2" fmla="*/ 5166983 h 5605748"/>
                <a:gd name="connsiteX3" fmla="*/ 450696 w 5605748"/>
                <a:gd name="connsiteY3" fmla="*/ 4501271 h 5605748"/>
                <a:gd name="connsiteX4" fmla="*/ 1116409 w 5605748"/>
                <a:gd name="connsiteY4" fmla="*/ 450696 h 5605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05748" h="5605748">
                  <a:moveTo>
                    <a:pt x="1116409" y="450696"/>
                  </a:moveTo>
                  <a:cubicBezTo>
                    <a:pt x="2051102" y="-483996"/>
                    <a:pt x="4232291" y="181716"/>
                    <a:pt x="5166983" y="1116409"/>
                  </a:cubicBezTo>
                  <a:cubicBezTo>
                    <a:pt x="6101676" y="2051102"/>
                    <a:pt x="5435963" y="4232291"/>
                    <a:pt x="4501271" y="5166983"/>
                  </a:cubicBezTo>
                  <a:cubicBezTo>
                    <a:pt x="3566578" y="6101676"/>
                    <a:pt x="1385389" y="5435963"/>
                    <a:pt x="450696" y="4501271"/>
                  </a:cubicBezTo>
                  <a:cubicBezTo>
                    <a:pt x="-483996" y="3566578"/>
                    <a:pt x="181716" y="1385389"/>
                    <a:pt x="1116409" y="450696"/>
                  </a:cubicBezTo>
                  <a:close/>
                </a:path>
              </a:pathLst>
            </a:custGeom>
            <a:noFill/>
            <a:ln w="12025" cap="flat">
              <a:gradFill>
                <a:gsLst>
                  <a:gs pos="0">
                    <a:schemeClr val="accent6">
                      <a:lumMod val="60000"/>
                      <a:lumOff val="40000"/>
                      <a:alpha val="0"/>
                    </a:schemeClr>
                  </a:gs>
                  <a:gs pos="50000">
                    <a:srgbClr val="40B7FD"/>
                  </a:gs>
                  <a:gs pos="100000">
                    <a:schemeClr val="accent6">
                      <a:lumMod val="60000"/>
                      <a:lumOff val="40000"/>
                      <a:alpha val="0"/>
                    </a:schemeClr>
                  </a:gs>
                </a:gsLst>
                <a:lin ang="5400000" scaled="1"/>
              </a:gradFill>
              <a:prstDash val="solid"/>
              <a:miter/>
            </a:ln>
          </p:spPr>
          <p:txBody>
            <a:bodyPr rtlCol="0" anchor="ctr"/>
            <a:lstStyle/>
            <a:p>
              <a:endParaRPr lang="en-US"/>
            </a:p>
          </p:txBody>
        </p:sp>
        <p:sp>
          <p:nvSpPr>
            <p:cNvPr id="66" name="Freeform: Shape 28">
              <a:extLst>
                <a:ext uri="{FF2B5EF4-FFF2-40B4-BE49-F238E27FC236}">
                  <a16:creationId xmlns:a16="http://schemas.microsoft.com/office/drawing/2014/main" id="{937547E4-3A99-EA41-924F-EC16A962364E}"/>
                </a:ext>
              </a:extLst>
            </p:cNvPr>
            <p:cNvSpPr/>
            <p:nvPr/>
          </p:nvSpPr>
          <p:spPr>
            <a:xfrm>
              <a:off x="2782186" y="115188"/>
              <a:ext cx="6613916" cy="6613914"/>
            </a:xfrm>
            <a:custGeom>
              <a:avLst/>
              <a:gdLst>
                <a:gd name="connsiteX0" fmla="*/ 1106254 w 5846338"/>
                <a:gd name="connsiteY0" fmla="*/ 523786 h 5846338"/>
                <a:gd name="connsiteX1" fmla="*/ 5334023 w 5846338"/>
                <a:gd name="connsiteY1" fmla="*/ 1106254 h 5846338"/>
                <a:gd name="connsiteX2" fmla="*/ 4751555 w 5846338"/>
                <a:gd name="connsiteY2" fmla="*/ 5334023 h 5846338"/>
                <a:gd name="connsiteX3" fmla="*/ 523786 w 5846338"/>
                <a:gd name="connsiteY3" fmla="*/ 4751555 h 5846338"/>
                <a:gd name="connsiteX4" fmla="*/ 1106254 w 5846338"/>
                <a:gd name="connsiteY4" fmla="*/ 523786 h 58463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46338" h="5846338">
                  <a:moveTo>
                    <a:pt x="1106254" y="523786"/>
                  </a:moveTo>
                  <a:cubicBezTo>
                    <a:pt x="2112883" y="-482843"/>
                    <a:pt x="4327395" y="99625"/>
                    <a:pt x="5334023" y="1106254"/>
                  </a:cubicBezTo>
                  <a:cubicBezTo>
                    <a:pt x="6340652" y="2112883"/>
                    <a:pt x="5758183" y="4327395"/>
                    <a:pt x="4751555" y="5334023"/>
                  </a:cubicBezTo>
                  <a:cubicBezTo>
                    <a:pt x="3744926" y="6340652"/>
                    <a:pt x="1530415" y="5758183"/>
                    <a:pt x="523786" y="4751555"/>
                  </a:cubicBezTo>
                  <a:cubicBezTo>
                    <a:pt x="-482843" y="3744926"/>
                    <a:pt x="99625" y="1530415"/>
                    <a:pt x="1106254" y="523786"/>
                  </a:cubicBezTo>
                  <a:close/>
                </a:path>
              </a:pathLst>
            </a:custGeom>
            <a:noFill/>
            <a:ln w="12025" cap="flat">
              <a:gradFill>
                <a:gsLst>
                  <a:gs pos="0">
                    <a:schemeClr val="accent6">
                      <a:lumMod val="60000"/>
                      <a:lumOff val="40000"/>
                      <a:alpha val="0"/>
                    </a:schemeClr>
                  </a:gs>
                  <a:gs pos="50000">
                    <a:srgbClr val="3FBBFB"/>
                  </a:gs>
                  <a:gs pos="100000">
                    <a:schemeClr val="accent6">
                      <a:lumMod val="60000"/>
                      <a:lumOff val="40000"/>
                      <a:alpha val="0"/>
                    </a:schemeClr>
                  </a:gs>
                </a:gsLst>
                <a:lin ang="5400000" scaled="1"/>
              </a:gradFill>
              <a:prstDash val="solid"/>
              <a:miter/>
            </a:ln>
          </p:spPr>
          <p:txBody>
            <a:bodyPr rtlCol="0" anchor="ctr"/>
            <a:lstStyle/>
            <a:p>
              <a:endParaRPr lang="en-US"/>
            </a:p>
          </p:txBody>
        </p:sp>
        <p:sp>
          <p:nvSpPr>
            <p:cNvPr id="67" name="Freeform: Shape 29">
              <a:extLst>
                <a:ext uri="{FF2B5EF4-FFF2-40B4-BE49-F238E27FC236}">
                  <a16:creationId xmlns:a16="http://schemas.microsoft.com/office/drawing/2014/main" id="{CFE3BA7E-89DA-8F49-BCD3-5A3D8937EB77}"/>
                </a:ext>
              </a:extLst>
            </p:cNvPr>
            <p:cNvSpPr/>
            <p:nvPr/>
          </p:nvSpPr>
          <p:spPr>
            <a:xfrm>
              <a:off x="2641432" y="-25566"/>
              <a:ext cx="6899701" cy="6899700"/>
            </a:xfrm>
            <a:custGeom>
              <a:avLst/>
              <a:gdLst>
                <a:gd name="connsiteX0" fmla="*/ 1100394 w 6098958"/>
                <a:gd name="connsiteY0" fmla="*/ 601170 h 6098958"/>
                <a:gd name="connsiteX1" fmla="*/ 5505358 w 6098958"/>
                <a:gd name="connsiteY1" fmla="*/ 1100394 h 6098958"/>
                <a:gd name="connsiteX2" fmla="*/ 5006133 w 6098958"/>
                <a:gd name="connsiteY2" fmla="*/ 5505358 h 6098958"/>
                <a:gd name="connsiteX3" fmla="*/ 601170 w 6098958"/>
                <a:gd name="connsiteY3" fmla="*/ 5006133 h 6098958"/>
                <a:gd name="connsiteX4" fmla="*/ 1100394 w 6098958"/>
                <a:gd name="connsiteY4" fmla="*/ 601170 h 6098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8958" h="6098958">
                  <a:moveTo>
                    <a:pt x="1100394" y="601170"/>
                  </a:moveTo>
                  <a:cubicBezTo>
                    <a:pt x="2178959" y="-477396"/>
                    <a:pt x="4426792" y="21949"/>
                    <a:pt x="5505358" y="1100394"/>
                  </a:cubicBezTo>
                  <a:cubicBezTo>
                    <a:pt x="6583922" y="2178959"/>
                    <a:pt x="6084578" y="4426792"/>
                    <a:pt x="5006133" y="5505358"/>
                  </a:cubicBezTo>
                  <a:cubicBezTo>
                    <a:pt x="3927568" y="6583922"/>
                    <a:pt x="1679735" y="6084578"/>
                    <a:pt x="601170" y="5006133"/>
                  </a:cubicBezTo>
                  <a:cubicBezTo>
                    <a:pt x="-477396" y="3927568"/>
                    <a:pt x="21949" y="1679735"/>
                    <a:pt x="1100394" y="601170"/>
                  </a:cubicBezTo>
                  <a:close/>
                </a:path>
              </a:pathLst>
            </a:custGeom>
            <a:noFill/>
            <a:ln w="12025" cap="flat">
              <a:gradFill>
                <a:gsLst>
                  <a:gs pos="0">
                    <a:schemeClr val="accent6">
                      <a:lumMod val="60000"/>
                      <a:lumOff val="40000"/>
                      <a:alpha val="0"/>
                    </a:schemeClr>
                  </a:gs>
                  <a:gs pos="50000">
                    <a:srgbClr val="3FC1F9"/>
                  </a:gs>
                  <a:gs pos="100000">
                    <a:schemeClr val="accent6">
                      <a:lumMod val="60000"/>
                      <a:lumOff val="40000"/>
                      <a:alpha val="0"/>
                    </a:schemeClr>
                  </a:gs>
                </a:gsLst>
                <a:lin ang="5400000" scaled="1"/>
              </a:gradFill>
              <a:prstDash val="solid"/>
              <a:miter/>
            </a:ln>
          </p:spPr>
          <p:txBody>
            <a:bodyPr rtlCol="0" anchor="ctr"/>
            <a:lstStyle/>
            <a:p>
              <a:endParaRPr lang="en-US"/>
            </a:p>
          </p:txBody>
        </p:sp>
        <p:sp>
          <p:nvSpPr>
            <p:cNvPr id="68" name="Freeform: Shape 30">
              <a:extLst>
                <a:ext uri="{FF2B5EF4-FFF2-40B4-BE49-F238E27FC236}">
                  <a16:creationId xmlns:a16="http://schemas.microsoft.com/office/drawing/2014/main" id="{A55A7E8D-62C5-B04E-AA67-A905D751291F}"/>
                </a:ext>
              </a:extLst>
            </p:cNvPr>
            <p:cNvSpPr/>
            <p:nvPr/>
          </p:nvSpPr>
          <p:spPr>
            <a:xfrm>
              <a:off x="2496360" y="-170541"/>
              <a:ext cx="7185488" cy="7185487"/>
            </a:xfrm>
            <a:custGeom>
              <a:avLst/>
              <a:gdLst>
                <a:gd name="connsiteX0" fmla="*/ 1098469 w 6351577"/>
                <a:gd name="connsiteY0" fmla="*/ 682405 h 6351577"/>
                <a:gd name="connsiteX1" fmla="*/ 5680627 w 6351577"/>
                <a:gd name="connsiteY1" fmla="*/ 1098505 h 6351577"/>
                <a:gd name="connsiteX2" fmla="*/ 5264527 w 6351577"/>
                <a:gd name="connsiteY2" fmla="*/ 5680663 h 6351577"/>
                <a:gd name="connsiteX3" fmla="*/ 682369 w 6351577"/>
                <a:gd name="connsiteY3" fmla="*/ 5264563 h 6351577"/>
                <a:gd name="connsiteX4" fmla="*/ 1098469 w 6351577"/>
                <a:gd name="connsiteY4" fmla="*/ 682405 h 6351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51577" h="6351577">
                  <a:moveTo>
                    <a:pt x="1098469" y="682405"/>
                  </a:moveTo>
                  <a:cubicBezTo>
                    <a:pt x="2248851" y="-467977"/>
                    <a:pt x="4530126" y="-51996"/>
                    <a:pt x="5680627" y="1098505"/>
                  </a:cubicBezTo>
                  <a:cubicBezTo>
                    <a:pt x="6831009" y="2248887"/>
                    <a:pt x="6415029" y="4530162"/>
                    <a:pt x="5264527" y="5680663"/>
                  </a:cubicBezTo>
                  <a:cubicBezTo>
                    <a:pt x="4114146" y="6831045"/>
                    <a:pt x="1832870" y="6415064"/>
                    <a:pt x="682369" y="5264563"/>
                  </a:cubicBezTo>
                  <a:cubicBezTo>
                    <a:pt x="-468013" y="4114061"/>
                    <a:pt x="-51912" y="1832786"/>
                    <a:pt x="1098469" y="682405"/>
                  </a:cubicBezTo>
                  <a:close/>
                </a:path>
              </a:pathLst>
            </a:custGeom>
            <a:noFill/>
            <a:ln w="12025" cap="flat">
              <a:gradFill>
                <a:gsLst>
                  <a:gs pos="0">
                    <a:schemeClr val="accent6">
                      <a:lumMod val="60000"/>
                      <a:lumOff val="40000"/>
                      <a:alpha val="0"/>
                    </a:schemeClr>
                  </a:gs>
                  <a:gs pos="50000">
                    <a:srgbClr val="3FC4F8"/>
                  </a:gs>
                  <a:gs pos="100000">
                    <a:schemeClr val="accent6">
                      <a:lumMod val="60000"/>
                      <a:lumOff val="40000"/>
                      <a:alpha val="0"/>
                    </a:schemeClr>
                  </a:gs>
                </a:gsLst>
                <a:lin ang="5400000" scaled="1"/>
              </a:gradFill>
              <a:prstDash val="solid"/>
              <a:miter/>
            </a:ln>
          </p:spPr>
          <p:txBody>
            <a:bodyPr rtlCol="0" anchor="ctr"/>
            <a:lstStyle/>
            <a:p>
              <a:endParaRPr lang="en-US"/>
            </a:p>
          </p:txBody>
        </p:sp>
        <p:sp>
          <p:nvSpPr>
            <p:cNvPr id="69" name="Freeform: Shape 31">
              <a:extLst>
                <a:ext uri="{FF2B5EF4-FFF2-40B4-BE49-F238E27FC236}">
                  <a16:creationId xmlns:a16="http://schemas.microsoft.com/office/drawing/2014/main" id="{D697F22B-FBB5-CF45-AC30-B6C0D91FBB35}"/>
                </a:ext>
              </a:extLst>
            </p:cNvPr>
            <p:cNvSpPr/>
            <p:nvPr/>
          </p:nvSpPr>
          <p:spPr>
            <a:xfrm>
              <a:off x="2347429" y="-319568"/>
              <a:ext cx="7484884" cy="7484882"/>
            </a:xfrm>
            <a:custGeom>
              <a:avLst/>
              <a:gdLst>
                <a:gd name="connsiteX0" fmla="*/ 1099957 w 6616226"/>
                <a:gd name="connsiteY0" fmla="*/ 767101 h 6616226"/>
                <a:gd name="connsiteX1" fmla="*/ 5859190 w 6616226"/>
                <a:gd name="connsiteY1" fmla="*/ 1099957 h 6616226"/>
                <a:gd name="connsiteX2" fmla="*/ 5526334 w 6616226"/>
                <a:gd name="connsiteY2" fmla="*/ 5859190 h 6616226"/>
                <a:gd name="connsiteX3" fmla="*/ 767101 w 6616226"/>
                <a:gd name="connsiteY3" fmla="*/ 5526334 h 6616226"/>
                <a:gd name="connsiteX4" fmla="*/ 1099957 w 6616226"/>
                <a:gd name="connsiteY4" fmla="*/ 767101 h 66162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16226" h="6616226">
                  <a:moveTo>
                    <a:pt x="1099957" y="767101"/>
                  </a:moveTo>
                  <a:cubicBezTo>
                    <a:pt x="2322275" y="-455217"/>
                    <a:pt x="4636872" y="-122360"/>
                    <a:pt x="5859190" y="1099957"/>
                  </a:cubicBezTo>
                  <a:cubicBezTo>
                    <a:pt x="7081508" y="2322275"/>
                    <a:pt x="6748652" y="4636872"/>
                    <a:pt x="5526334" y="5859190"/>
                  </a:cubicBezTo>
                  <a:cubicBezTo>
                    <a:pt x="4304016" y="7081508"/>
                    <a:pt x="1989419" y="6748652"/>
                    <a:pt x="767101" y="5526334"/>
                  </a:cubicBezTo>
                  <a:cubicBezTo>
                    <a:pt x="-455217" y="4304016"/>
                    <a:pt x="-122360" y="1989419"/>
                    <a:pt x="1099957" y="767101"/>
                  </a:cubicBezTo>
                  <a:close/>
                </a:path>
              </a:pathLst>
            </a:custGeom>
            <a:noFill/>
            <a:ln w="12025" cap="flat">
              <a:gradFill>
                <a:gsLst>
                  <a:gs pos="0">
                    <a:schemeClr val="accent6">
                      <a:lumMod val="60000"/>
                      <a:lumOff val="40000"/>
                      <a:alpha val="0"/>
                    </a:schemeClr>
                  </a:gs>
                  <a:gs pos="50000">
                    <a:srgbClr val="3FC9F6"/>
                  </a:gs>
                  <a:gs pos="100000">
                    <a:schemeClr val="accent6">
                      <a:lumMod val="60000"/>
                      <a:lumOff val="40000"/>
                      <a:alpha val="0"/>
                    </a:schemeClr>
                  </a:gs>
                </a:gsLst>
                <a:lin ang="5400000" scaled="1"/>
              </a:gradFill>
              <a:prstDash val="solid"/>
              <a:miter/>
            </a:ln>
          </p:spPr>
          <p:txBody>
            <a:bodyPr rtlCol="0" anchor="ctr"/>
            <a:lstStyle/>
            <a:p>
              <a:endParaRPr lang="en-US"/>
            </a:p>
          </p:txBody>
        </p:sp>
        <p:sp>
          <p:nvSpPr>
            <p:cNvPr id="70" name="Freeform: Shape 32">
              <a:extLst>
                <a:ext uri="{FF2B5EF4-FFF2-40B4-BE49-F238E27FC236}">
                  <a16:creationId xmlns:a16="http://schemas.microsoft.com/office/drawing/2014/main" id="{6C5B791C-63D7-E24F-9D83-EF8F45CB2F75}"/>
                </a:ext>
              </a:extLst>
            </p:cNvPr>
            <p:cNvSpPr/>
            <p:nvPr/>
          </p:nvSpPr>
          <p:spPr>
            <a:xfrm>
              <a:off x="2195078" y="-471942"/>
              <a:ext cx="7797887" cy="7797885"/>
            </a:xfrm>
            <a:custGeom>
              <a:avLst/>
              <a:gdLst>
                <a:gd name="connsiteX0" fmla="*/ 1104468 w 6892905"/>
                <a:gd name="connsiteY0" fmla="*/ 854755 h 6892905"/>
                <a:gd name="connsiteX1" fmla="*/ 6040895 w 6892905"/>
                <a:gd name="connsiteY1" fmla="*/ 1104488 h 6892905"/>
                <a:gd name="connsiteX2" fmla="*/ 5791283 w 6892905"/>
                <a:gd name="connsiteY2" fmla="*/ 6040915 h 6892905"/>
                <a:gd name="connsiteX3" fmla="*/ 854856 w 6892905"/>
                <a:gd name="connsiteY3" fmla="*/ 5791302 h 6892905"/>
                <a:gd name="connsiteX4" fmla="*/ 1104468 w 6892905"/>
                <a:gd name="connsiteY4" fmla="*/ 854755 h 68929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2905" h="6892905">
                  <a:moveTo>
                    <a:pt x="1104468" y="854755"/>
                  </a:moveTo>
                  <a:cubicBezTo>
                    <a:pt x="2398722" y="-439379"/>
                    <a:pt x="4746641" y="-189767"/>
                    <a:pt x="6040895" y="1104488"/>
                  </a:cubicBezTo>
                  <a:cubicBezTo>
                    <a:pt x="7335149" y="2398742"/>
                    <a:pt x="7085537" y="4746661"/>
                    <a:pt x="5791283" y="6040915"/>
                  </a:cubicBezTo>
                  <a:cubicBezTo>
                    <a:pt x="4497029" y="7335169"/>
                    <a:pt x="2149110" y="7085557"/>
                    <a:pt x="854856" y="5791302"/>
                  </a:cubicBezTo>
                  <a:cubicBezTo>
                    <a:pt x="-439398" y="4497049"/>
                    <a:pt x="-189786" y="2149010"/>
                    <a:pt x="1104468" y="854755"/>
                  </a:cubicBezTo>
                  <a:close/>
                </a:path>
              </a:pathLst>
            </a:custGeom>
            <a:noFill/>
            <a:ln w="12025" cap="flat">
              <a:gradFill>
                <a:gsLst>
                  <a:gs pos="0">
                    <a:schemeClr val="accent6">
                      <a:lumMod val="60000"/>
                      <a:lumOff val="40000"/>
                      <a:alpha val="0"/>
                    </a:schemeClr>
                  </a:gs>
                  <a:gs pos="50000">
                    <a:srgbClr val="3FCEF5"/>
                  </a:gs>
                  <a:gs pos="100000">
                    <a:schemeClr val="accent6">
                      <a:lumMod val="60000"/>
                      <a:lumOff val="40000"/>
                      <a:alpha val="0"/>
                    </a:schemeClr>
                  </a:gs>
                </a:gsLst>
                <a:lin ang="5400000" scaled="1"/>
              </a:gradFill>
              <a:prstDash val="solid"/>
              <a:miter/>
            </a:ln>
          </p:spPr>
          <p:txBody>
            <a:bodyPr rtlCol="0" anchor="ctr"/>
            <a:lstStyle/>
            <a:p>
              <a:endParaRPr lang="en-US"/>
            </a:p>
          </p:txBody>
        </p:sp>
        <p:sp>
          <p:nvSpPr>
            <p:cNvPr id="71" name="Freeform: Shape 33">
              <a:extLst>
                <a:ext uri="{FF2B5EF4-FFF2-40B4-BE49-F238E27FC236}">
                  <a16:creationId xmlns:a16="http://schemas.microsoft.com/office/drawing/2014/main" id="{595C0DEC-D162-4044-8368-0ACF22920089}"/>
                </a:ext>
              </a:extLst>
            </p:cNvPr>
            <p:cNvSpPr/>
            <p:nvPr/>
          </p:nvSpPr>
          <p:spPr>
            <a:xfrm>
              <a:off x="2039635" y="-627342"/>
              <a:ext cx="8110892" cy="8110890"/>
            </a:xfrm>
            <a:custGeom>
              <a:avLst/>
              <a:gdLst>
                <a:gd name="connsiteX0" fmla="*/ 1111592 w 7169583"/>
                <a:gd name="connsiteY0" fmla="*/ 945206 h 7169583"/>
                <a:gd name="connsiteX1" fmla="*/ 6225214 w 7169583"/>
                <a:gd name="connsiteY1" fmla="*/ 1111574 h 7169583"/>
                <a:gd name="connsiteX2" fmla="*/ 6058726 w 7169583"/>
                <a:gd name="connsiteY2" fmla="*/ 6225196 h 7169583"/>
                <a:gd name="connsiteX3" fmla="*/ 945104 w 7169583"/>
                <a:gd name="connsiteY3" fmla="*/ 6058708 h 7169583"/>
                <a:gd name="connsiteX4" fmla="*/ 1111592 w 7169583"/>
                <a:gd name="connsiteY4" fmla="*/ 945206 h 71695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69583" h="7169583">
                  <a:moveTo>
                    <a:pt x="1111592" y="945206"/>
                  </a:moveTo>
                  <a:cubicBezTo>
                    <a:pt x="2477783" y="-420985"/>
                    <a:pt x="4859143" y="-254496"/>
                    <a:pt x="6225214" y="1111574"/>
                  </a:cubicBezTo>
                  <a:cubicBezTo>
                    <a:pt x="7591284" y="2477645"/>
                    <a:pt x="7424916" y="4859005"/>
                    <a:pt x="6058726" y="6225196"/>
                  </a:cubicBezTo>
                  <a:cubicBezTo>
                    <a:pt x="4692655" y="7591266"/>
                    <a:pt x="2311294" y="7424898"/>
                    <a:pt x="945104" y="6058708"/>
                  </a:cubicBezTo>
                  <a:cubicBezTo>
                    <a:pt x="-420967" y="4692637"/>
                    <a:pt x="-254478" y="2311277"/>
                    <a:pt x="1111592" y="945206"/>
                  </a:cubicBezTo>
                  <a:close/>
                </a:path>
              </a:pathLst>
            </a:custGeom>
            <a:noFill/>
            <a:ln w="12025" cap="flat">
              <a:gradFill>
                <a:gsLst>
                  <a:gs pos="0">
                    <a:schemeClr val="accent6">
                      <a:lumMod val="60000"/>
                      <a:lumOff val="40000"/>
                      <a:alpha val="0"/>
                    </a:schemeClr>
                  </a:gs>
                  <a:gs pos="50000">
                    <a:srgbClr val="3ED2F3"/>
                  </a:gs>
                  <a:gs pos="100000">
                    <a:schemeClr val="accent6">
                      <a:lumMod val="60000"/>
                      <a:lumOff val="40000"/>
                      <a:alpha val="0"/>
                    </a:schemeClr>
                  </a:gs>
                </a:gsLst>
                <a:lin ang="5400000" scaled="1"/>
              </a:gradFill>
              <a:prstDash val="solid"/>
              <a:miter/>
            </a:ln>
          </p:spPr>
          <p:txBody>
            <a:bodyPr rtlCol="0" anchor="ctr"/>
            <a:lstStyle/>
            <a:p>
              <a:endParaRPr lang="en-US"/>
            </a:p>
          </p:txBody>
        </p:sp>
        <p:sp>
          <p:nvSpPr>
            <p:cNvPr id="72" name="Freeform: Shape 34">
              <a:extLst>
                <a:ext uri="{FF2B5EF4-FFF2-40B4-BE49-F238E27FC236}">
                  <a16:creationId xmlns:a16="http://schemas.microsoft.com/office/drawing/2014/main" id="{9FF20431-09A2-3D45-989D-843021F30A76}"/>
                </a:ext>
              </a:extLst>
            </p:cNvPr>
            <p:cNvSpPr/>
            <p:nvPr/>
          </p:nvSpPr>
          <p:spPr>
            <a:xfrm>
              <a:off x="1881709" y="-785288"/>
              <a:ext cx="8423895" cy="8423893"/>
            </a:xfrm>
            <a:custGeom>
              <a:avLst/>
              <a:gdLst>
                <a:gd name="connsiteX0" fmla="*/ 1121030 w 7446262"/>
                <a:gd name="connsiteY0" fmla="*/ 1037786 h 7446262"/>
                <a:gd name="connsiteX1" fmla="*/ 6411847 w 7446262"/>
                <a:gd name="connsiteY1" fmla="*/ 1121030 h 7446262"/>
                <a:gd name="connsiteX2" fmla="*/ 6328602 w 7446262"/>
                <a:gd name="connsiteY2" fmla="*/ 6411847 h 7446262"/>
                <a:gd name="connsiteX3" fmla="*/ 1037786 w 7446262"/>
                <a:gd name="connsiteY3" fmla="*/ 6328602 h 7446262"/>
                <a:gd name="connsiteX4" fmla="*/ 1121030 w 7446262"/>
                <a:gd name="connsiteY4" fmla="*/ 1037786 h 7446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46262" h="7446262">
                  <a:moveTo>
                    <a:pt x="1121030" y="1037786"/>
                  </a:moveTo>
                  <a:cubicBezTo>
                    <a:pt x="2559037" y="-400221"/>
                    <a:pt x="4973840" y="-316977"/>
                    <a:pt x="6411847" y="1121030"/>
                  </a:cubicBezTo>
                  <a:cubicBezTo>
                    <a:pt x="7849853" y="2559037"/>
                    <a:pt x="7766609" y="4973840"/>
                    <a:pt x="6328602" y="6411847"/>
                  </a:cubicBezTo>
                  <a:cubicBezTo>
                    <a:pt x="4890596" y="7849853"/>
                    <a:pt x="2475913" y="7766609"/>
                    <a:pt x="1037786" y="6328602"/>
                  </a:cubicBezTo>
                  <a:cubicBezTo>
                    <a:pt x="-400221" y="4890596"/>
                    <a:pt x="-316977" y="2475913"/>
                    <a:pt x="1121030" y="1037786"/>
                  </a:cubicBezTo>
                  <a:close/>
                </a:path>
              </a:pathLst>
            </a:custGeom>
            <a:noFill/>
            <a:ln w="12025" cap="flat">
              <a:gradFill>
                <a:gsLst>
                  <a:gs pos="0">
                    <a:schemeClr val="accent6">
                      <a:lumMod val="60000"/>
                      <a:lumOff val="40000"/>
                      <a:alpha val="0"/>
                    </a:schemeClr>
                  </a:gs>
                  <a:gs pos="50000">
                    <a:srgbClr val="3ED7F1"/>
                  </a:gs>
                  <a:gs pos="100000">
                    <a:schemeClr val="accent6">
                      <a:lumMod val="60000"/>
                      <a:lumOff val="40000"/>
                      <a:alpha val="0"/>
                    </a:schemeClr>
                  </a:gs>
                </a:gsLst>
                <a:lin ang="5400000" scaled="1"/>
              </a:gradFill>
              <a:prstDash val="solid"/>
              <a:miter/>
            </a:ln>
          </p:spPr>
          <p:txBody>
            <a:bodyPr rtlCol="0" anchor="ctr"/>
            <a:lstStyle/>
            <a:p>
              <a:endParaRPr lang="en-US"/>
            </a:p>
          </p:txBody>
        </p:sp>
        <p:sp>
          <p:nvSpPr>
            <p:cNvPr id="73" name="Freeform: Shape 35">
              <a:extLst>
                <a:ext uri="{FF2B5EF4-FFF2-40B4-BE49-F238E27FC236}">
                  <a16:creationId xmlns:a16="http://schemas.microsoft.com/office/drawing/2014/main" id="{9FB45DAD-B222-D748-8C36-63DD599E94AA}"/>
                </a:ext>
              </a:extLst>
            </p:cNvPr>
            <p:cNvSpPr/>
            <p:nvPr/>
          </p:nvSpPr>
          <p:spPr>
            <a:xfrm>
              <a:off x="1721551" y="-945463"/>
              <a:ext cx="8736900" cy="8736898"/>
            </a:xfrm>
            <a:custGeom>
              <a:avLst/>
              <a:gdLst>
                <a:gd name="connsiteX0" fmla="*/ 1132442 w 7722940"/>
                <a:gd name="connsiteY0" fmla="*/ 1132457 h 7722940"/>
                <a:gd name="connsiteX1" fmla="*/ 1132442 w 7722940"/>
                <a:gd name="connsiteY1" fmla="*/ 1132457 h 7722940"/>
                <a:gd name="connsiteX2" fmla="*/ 6600453 w 7722940"/>
                <a:gd name="connsiteY2" fmla="*/ 1132457 h 7722940"/>
                <a:gd name="connsiteX3" fmla="*/ 6600453 w 7722940"/>
                <a:gd name="connsiteY3" fmla="*/ 1132457 h 7722940"/>
                <a:gd name="connsiteX4" fmla="*/ 6600453 w 7722940"/>
                <a:gd name="connsiteY4" fmla="*/ 6600348 h 7722940"/>
                <a:gd name="connsiteX5" fmla="*/ 6600453 w 7722940"/>
                <a:gd name="connsiteY5" fmla="*/ 6600348 h 7722940"/>
                <a:gd name="connsiteX6" fmla="*/ 1132563 w 7722940"/>
                <a:gd name="connsiteY6" fmla="*/ 6600348 h 7722940"/>
                <a:gd name="connsiteX7" fmla="*/ 1132563 w 7722940"/>
                <a:gd name="connsiteY7" fmla="*/ 6600348 h 7722940"/>
                <a:gd name="connsiteX8" fmla="*/ 1132442 w 7722940"/>
                <a:gd name="connsiteY8" fmla="*/ 1132457 h 7722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722940" h="7722940">
                  <a:moveTo>
                    <a:pt x="1132442" y="1132457"/>
                  </a:moveTo>
                  <a:lnTo>
                    <a:pt x="1132442" y="1132457"/>
                  </a:lnTo>
                  <a:cubicBezTo>
                    <a:pt x="2642386" y="-377486"/>
                    <a:pt x="5090510" y="-377486"/>
                    <a:pt x="6600453" y="1132457"/>
                  </a:cubicBezTo>
                  <a:lnTo>
                    <a:pt x="6600453" y="1132457"/>
                  </a:lnTo>
                  <a:cubicBezTo>
                    <a:pt x="8110397" y="2642401"/>
                    <a:pt x="8110397" y="5090525"/>
                    <a:pt x="6600453" y="6600348"/>
                  </a:cubicBezTo>
                  <a:lnTo>
                    <a:pt x="6600453" y="6600348"/>
                  </a:lnTo>
                  <a:cubicBezTo>
                    <a:pt x="5090510" y="8110291"/>
                    <a:pt x="2642386" y="8110291"/>
                    <a:pt x="1132563" y="6600348"/>
                  </a:cubicBezTo>
                  <a:lnTo>
                    <a:pt x="1132563" y="6600348"/>
                  </a:lnTo>
                  <a:cubicBezTo>
                    <a:pt x="-377501" y="5090525"/>
                    <a:pt x="-377501" y="2642401"/>
                    <a:pt x="1132442" y="1132457"/>
                  </a:cubicBezTo>
                  <a:close/>
                </a:path>
              </a:pathLst>
            </a:custGeom>
            <a:noFill/>
            <a:ln w="12025" cap="flat">
              <a:gradFill>
                <a:gsLst>
                  <a:gs pos="0">
                    <a:schemeClr val="accent6">
                      <a:lumMod val="60000"/>
                      <a:lumOff val="40000"/>
                      <a:alpha val="0"/>
                    </a:schemeClr>
                  </a:gs>
                  <a:gs pos="50000">
                    <a:schemeClr val="accent4"/>
                  </a:gs>
                  <a:gs pos="100000">
                    <a:schemeClr val="accent6">
                      <a:lumMod val="60000"/>
                      <a:lumOff val="40000"/>
                      <a:alpha val="0"/>
                    </a:schemeClr>
                  </a:gs>
                </a:gsLst>
                <a:lin ang="5400000" scaled="1"/>
              </a:gradFill>
              <a:prstDash val="solid"/>
              <a:miter/>
            </a:ln>
          </p:spPr>
          <p:txBody>
            <a:bodyPr rtlCol="0" anchor="ctr"/>
            <a:lstStyle/>
            <a:p>
              <a:endParaRPr lang="en-US"/>
            </a:p>
          </p:txBody>
        </p:sp>
      </p:grpSp>
      <p:sp>
        <p:nvSpPr>
          <p:cNvPr id="5" name="Slide Number Placeholder 4">
            <a:extLst>
              <a:ext uri="{FF2B5EF4-FFF2-40B4-BE49-F238E27FC236}">
                <a16:creationId xmlns:a16="http://schemas.microsoft.com/office/drawing/2014/main" id="{E109EB3A-138A-4F36-8153-93670431BB20}"/>
              </a:ext>
            </a:extLst>
          </p:cNvPr>
          <p:cNvSpPr>
            <a:spLocks noGrp="1"/>
          </p:cNvSpPr>
          <p:nvPr>
            <p:ph type="sldNum" sz="quarter" idx="12"/>
          </p:nvPr>
        </p:nvSpPr>
        <p:spPr/>
        <p:txBody>
          <a:bodyPr/>
          <a:lstStyle/>
          <a:p>
            <a:fld id="{A667128F-6B11-0149-90D6-ED84921B880E}" type="slidenum">
              <a:rPr lang="en-US" smtClean="0"/>
              <a:t>12</a:t>
            </a:fld>
            <a:endParaRPr lang="en-US"/>
          </a:p>
        </p:txBody>
      </p:sp>
      <p:sp>
        <p:nvSpPr>
          <p:cNvPr id="2" name="Footer Placeholder 1">
            <a:extLst>
              <a:ext uri="{FF2B5EF4-FFF2-40B4-BE49-F238E27FC236}">
                <a16:creationId xmlns:a16="http://schemas.microsoft.com/office/drawing/2014/main" id="{67C69026-BBB1-4CFC-8C93-2A11A031D85F}"/>
              </a:ext>
            </a:extLst>
          </p:cNvPr>
          <p:cNvSpPr>
            <a:spLocks noGrp="1"/>
          </p:cNvSpPr>
          <p:nvPr>
            <p:ph type="ftr" sz="quarter" idx="11"/>
          </p:nvPr>
        </p:nvSpPr>
        <p:spPr/>
        <p:txBody>
          <a:bodyPr/>
          <a:lstStyle/>
          <a:p>
            <a:r>
              <a:rPr lang="en-US"/>
              <a:t>PRICING STRATEGIES</a:t>
            </a:r>
          </a:p>
        </p:txBody>
      </p:sp>
      <p:grpSp>
        <p:nvGrpSpPr>
          <p:cNvPr id="9" name="Group 8">
            <a:extLst>
              <a:ext uri="{FF2B5EF4-FFF2-40B4-BE49-F238E27FC236}">
                <a16:creationId xmlns:a16="http://schemas.microsoft.com/office/drawing/2014/main" id="{0B2907E8-5B05-471E-A7D9-BA9714F4874B}"/>
              </a:ext>
            </a:extLst>
          </p:cNvPr>
          <p:cNvGrpSpPr/>
          <p:nvPr/>
        </p:nvGrpSpPr>
        <p:grpSpPr>
          <a:xfrm>
            <a:off x="4339342" y="933244"/>
            <a:ext cx="1053042" cy="1053042"/>
            <a:chOff x="2217346" y="2651760"/>
            <a:chExt cx="1421278" cy="1421278"/>
          </a:xfrm>
        </p:grpSpPr>
        <p:sp>
          <p:nvSpPr>
            <p:cNvPr id="7" name="Arc 6">
              <a:extLst>
                <a:ext uri="{FF2B5EF4-FFF2-40B4-BE49-F238E27FC236}">
                  <a16:creationId xmlns:a16="http://schemas.microsoft.com/office/drawing/2014/main" id="{49E32995-20D5-4BE8-B0FC-6CBF13FF2666}"/>
                </a:ext>
              </a:extLst>
            </p:cNvPr>
            <p:cNvSpPr/>
            <p:nvPr/>
          </p:nvSpPr>
          <p:spPr>
            <a:xfrm>
              <a:off x="2217346" y="2651760"/>
              <a:ext cx="1421278" cy="1421278"/>
            </a:xfrm>
            <a:prstGeom prst="arc">
              <a:avLst>
                <a:gd name="adj1" fmla="val 16200000"/>
                <a:gd name="adj2" fmla="val 8660862"/>
              </a:avLst>
            </a:prstGeom>
            <a:ln w="114300" cap="rnd">
              <a:gradFill>
                <a:gsLst>
                  <a:gs pos="0">
                    <a:schemeClr val="accent2">
                      <a:lumMod val="40000"/>
                      <a:lumOff val="60000"/>
                    </a:schemeClr>
                  </a:gs>
                  <a:gs pos="100000">
                    <a:schemeClr val="accent2">
                      <a:lumMod val="60000"/>
                      <a:lumOff val="40000"/>
                    </a:schemeClr>
                  </a:gs>
                </a:gsLst>
                <a:lin ang="5400000" scaled="1"/>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Arc 7">
              <a:extLst>
                <a:ext uri="{FF2B5EF4-FFF2-40B4-BE49-F238E27FC236}">
                  <a16:creationId xmlns:a16="http://schemas.microsoft.com/office/drawing/2014/main" id="{6F8C4F4C-6420-44DC-A2C7-DB060BD05D8F}"/>
                </a:ext>
              </a:extLst>
            </p:cNvPr>
            <p:cNvSpPr/>
            <p:nvPr/>
          </p:nvSpPr>
          <p:spPr>
            <a:xfrm>
              <a:off x="2217346" y="2651760"/>
              <a:ext cx="1421278" cy="1421278"/>
            </a:xfrm>
            <a:prstGeom prst="arc">
              <a:avLst>
                <a:gd name="adj1" fmla="val 9639250"/>
                <a:gd name="adj2" fmla="val 15234846"/>
              </a:avLst>
            </a:prstGeom>
            <a:ln w="57150" cap="rnd">
              <a:solidFill>
                <a:schemeClr val="tx2">
                  <a:lumMod val="60000"/>
                  <a:lumOff val="40000"/>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32" name="TextBox 31">
            <a:extLst>
              <a:ext uri="{FF2B5EF4-FFF2-40B4-BE49-F238E27FC236}">
                <a16:creationId xmlns:a16="http://schemas.microsoft.com/office/drawing/2014/main" id="{99A4CA24-E381-4A20-A22E-56073A2C8F84}"/>
              </a:ext>
            </a:extLst>
          </p:cNvPr>
          <p:cNvSpPr txBox="1"/>
          <p:nvPr/>
        </p:nvSpPr>
        <p:spPr>
          <a:xfrm>
            <a:off x="4614721" y="1315541"/>
            <a:ext cx="502285" cy="288450"/>
          </a:xfrm>
          <a:prstGeom prst="rect">
            <a:avLst/>
          </a:prstGeom>
          <a:noFill/>
        </p:spPr>
        <p:txBody>
          <a:bodyPr wrap="none" rtlCol="0" anchor="ctr" anchorCtr="0">
            <a:spAutoFit/>
          </a:bodyPr>
          <a:lstStyle/>
          <a:p>
            <a:pPr algn="ctr"/>
            <a:r>
              <a:rPr lang="en-US" b="1" dirty="0">
                <a:solidFill>
                  <a:schemeClr val="accent2">
                    <a:lumMod val="60000"/>
                    <a:lumOff val="40000"/>
                  </a:schemeClr>
                </a:solidFill>
                <a:latin typeface="Century Gothic" panose="020B0502020202020204" pitchFamily="34" charset="0"/>
              </a:rPr>
              <a:t>66%</a:t>
            </a:r>
          </a:p>
        </p:txBody>
      </p:sp>
      <p:sp>
        <p:nvSpPr>
          <p:cNvPr id="34" name="TextBox 33">
            <a:extLst>
              <a:ext uri="{FF2B5EF4-FFF2-40B4-BE49-F238E27FC236}">
                <a16:creationId xmlns:a16="http://schemas.microsoft.com/office/drawing/2014/main" id="{DB3A432E-FFDB-4A74-8650-F7BB1798642B}"/>
              </a:ext>
            </a:extLst>
          </p:cNvPr>
          <p:cNvSpPr txBox="1"/>
          <p:nvPr/>
        </p:nvSpPr>
        <p:spPr>
          <a:xfrm>
            <a:off x="5626590" y="942541"/>
            <a:ext cx="1817722" cy="1034450"/>
          </a:xfrm>
          <a:prstGeom prst="rect">
            <a:avLst/>
          </a:prstGeom>
          <a:noFill/>
        </p:spPr>
        <p:txBody>
          <a:bodyPr wrap="square" rtlCol="0" anchor="ctr" anchorCtr="0">
            <a:spAutoFit/>
          </a:bodyPr>
          <a:lstStyle>
            <a:defPPr>
              <a:defRPr lang="en-US"/>
            </a:defPPr>
            <a:lvl1pPr>
              <a:lnSpc>
                <a:spcPts val="1500"/>
              </a:lnSpc>
              <a:defRPr sz="800">
                <a:solidFill>
                  <a:schemeClr val="bg1"/>
                </a:solidFill>
                <a:latin typeface="Century Gothic" panose="020B0502020202020204" pitchFamily="34" charset="0"/>
              </a:defRPr>
            </a:lvl1pPr>
          </a:lstStyle>
          <a:p>
            <a:r>
              <a:rPr lang="en-US" sz="1000" dirty="0"/>
              <a:t>Consumers feel that customer experience is more important than marketing or products when shopping</a:t>
            </a:r>
          </a:p>
        </p:txBody>
      </p:sp>
      <p:grpSp>
        <p:nvGrpSpPr>
          <p:cNvPr id="97" name="Group 96">
            <a:extLst>
              <a:ext uri="{FF2B5EF4-FFF2-40B4-BE49-F238E27FC236}">
                <a16:creationId xmlns:a16="http://schemas.microsoft.com/office/drawing/2014/main" id="{7FA7DD7A-94A1-4FB8-AC9C-C95FA64004F3}"/>
              </a:ext>
            </a:extLst>
          </p:cNvPr>
          <p:cNvGrpSpPr/>
          <p:nvPr/>
        </p:nvGrpSpPr>
        <p:grpSpPr>
          <a:xfrm>
            <a:off x="8051806" y="933244"/>
            <a:ext cx="1053042" cy="1053042"/>
            <a:chOff x="2217346" y="2651760"/>
            <a:chExt cx="1421278" cy="1421278"/>
          </a:xfrm>
        </p:grpSpPr>
        <p:sp>
          <p:nvSpPr>
            <p:cNvPr id="99" name="Arc 98">
              <a:extLst>
                <a:ext uri="{FF2B5EF4-FFF2-40B4-BE49-F238E27FC236}">
                  <a16:creationId xmlns:a16="http://schemas.microsoft.com/office/drawing/2014/main" id="{CABAA2DF-BA4C-4323-A748-01717165EE09}"/>
                </a:ext>
              </a:extLst>
            </p:cNvPr>
            <p:cNvSpPr/>
            <p:nvPr/>
          </p:nvSpPr>
          <p:spPr>
            <a:xfrm>
              <a:off x="2217346" y="2651760"/>
              <a:ext cx="1421278" cy="1421278"/>
            </a:xfrm>
            <a:prstGeom prst="arc">
              <a:avLst>
                <a:gd name="adj1" fmla="val 16200000"/>
                <a:gd name="adj2" fmla="val 12671711"/>
              </a:avLst>
            </a:prstGeom>
            <a:ln w="114300" cap="rnd">
              <a:gradFill>
                <a:gsLst>
                  <a:gs pos="0">
                    <a:schemeClr val="accent4">
                      <a:lumMod val="60000"/>
                      <a:lumOff val="40000"/>
                    </a:schemeClr>
                  </a:gs>
                  <a:gs pos="100000">
                    <a:schemeClr val="accent4"/>
                  </a:gs>
                </a:gsLst>
                <a:lin ang="5400000" scaled="1"/>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0" name="Arc 99">
              <a:extLst>
                <a:ext uri="{FF2B5EF4-FFF2-40B4-BE49-F238E27FC236}">
                  <a16:creationId xmlns:a16="http://schemas.microsoft.com/office/drawing/2014/main" id="{AC18810E-54CD-4064-90A3-A453629C7A4C}"/>
                </a:ext>
              </a:extLst>
            </p:cNvPr>
            <p:cNvSpPr/>
            <p:nvPr/>
          </p:nvSpPr>
          <p:spPr>
            <a:xfrm>
              <a:off x="2217346" y="2651760"/>
              <a:ext cx="1421278" cy="1421278"/>
            </a:xfrm>
            <a:prstGeom prst="arc">
              <a:avLst>
                <a:gd name="adj1" fmla="val 13623280"/>
                <a:gd name="adj2" fmla="val 15234846"/>
              </a:avLst>
            </a:prstGeom>
            <a:ln w="57150" cap="rnd">
              <a:solidFill>
                <a:schemeClr val="tx2">
                  <a:lumMod val="60000"/>
                  <a:lumOff val="40000"/>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98" name="TextBox 97">
            <a:extLst>
              <a:ext uri="{FF2B5EF4-FFF2-40B4-BE49-F238E27FC236}">
                <a16:creationId xmlns:a16="http://schemas.microsoft.com/office/drawing/2014/main" id="{795AEC2E-2D7F-490B-B859-6F630C61F09A}"/>
              </a:ext>
            </a:extLst>
          </p:cNvPr>
          <p:cNvSpPr txBox="1"/>
          <p:nvPr/>
        </p:nvSpPr>
        <p:spPr>
          <a:xfrm>
            <a:off x="8256764" y="1275100"/>
            <a:ext cx="643126" cy="369332"/>
          </a:xfrm>
          <a:prstGeom prst="rect">
            <a:avLst/>
          </a:prstGeom>
          <a:noFill/>
        </p:spPr>
        <p:txBody>
          <a:bodyPr wrap="none" rtlCol="0" anchor="ctr" anchorCtr="0">
            <a:spAutoFit/>
          </a:bodyPr>
          <a:lstStyle/>
          <a:p>
            <a:pPr algn="ctr"/>
            <a:r>
              <a:rPr lang="en-US" b="1" dirty="0">
                <a:solidFill>
                  <a:schemeClr val="accent4"/>
                </a:solidFill>
                <a:latin typeface="Century Gothic" panose="020B0502020202020204" pitchFamily="34" charset="0"/>
              </a:rPr>
              <a:t>87%</a:t>
            </a:r>
          </a:p>
        </p:txBody>
      </p:sp>
      <p:sp>
        <p:nvSpPr>
          <p:cNvPr id="96" name="TextBox 95">
            <a:extLst>
              <a:ext uri="{FF2B5EF4-FFF2-40B4-BE49-F238E27FC236}">
                <a16:creationId xmlns:a16="http://schemas.microsoft.com/office/drawing/2014/main" id="{408B562F-1AFB-4192-8199-2AE30CF76D02}"/>
              </a:ext>
            </a:extLst>
          </p:cNvPr>
          <p:cNvSpPr txBox="1"/>
          <p:nvPr/>
        </p:nvSpPr>
        <p:spPr>
          <a:xfrm>
            <a:off x="9339054" y="1038721"/>
            <a:ext cx="1998238" cy="842090"/>
          </a:xfrm>
          <a:prstGeom prst="rect">
            <a:avLst/>
          </a:prstGeom>
          <a:noFill/>
        </p:spPr>
        <p:txBody>
          <a:bodyPr wrap="square" rtlCol="0" anchor="ctr" anchorCtr="0">
            <a:spAutoFit/>
          </a:bodyPr>
          <a:lstStyle>
            <a:defPPr>
              <a:defRPr lang="en-US"/>
            </a:defPPr>
            <a:lvl1pPr>
              <a:lnSpc>
                <a:spcPts val="1500"/>
              </a:lnSpc>
              <a:defRPr sz="800">
                <a:solidFill>
                  <a:schemeClr val="bg1"/>
                </a:solidFill>
                <a:latin typeface="Century Gothic" panose="020B0502020202020204" pitchFamily="34" charset="0"/>
              </a:defRPr>
            </a:lvl1pPr>
          </a:lstStyle>
          <a:p>
            <a:r>
              <a:rPr lang="en-US" sz="1000" dirty="0"/>
              <a:t>Stated that Transparency, integrity and authenticity was most important to them when judging a brand</a:t>
            </a:r>
          </a:p>
        </p:txBody>
      </p:sp>
      <p:grpSp>
        <p:nvGrpSpPr>
          <p:cNvPr id="113" name="Group 112">
            <a:extLst>
              <a:ext uri="{FF2B5EF4-FFF2-40B4-BE49-F238E27FC236}">
                <a16:creationId xmlns:a16="http://schemas.microsoft.com/office/drawing/2014/main" id="{0E90684B-1B1C-4D4F-B559-080667F59C35}"/>
              </a:ext>
            </a:extLst>
          </p:cNvPr>
          <p:cNvGrpSpPr/>
          <p:nvPr/>
        </p:nvGrpSpPr>
        <p:grpSpPr>
          <a:xfrm>
            <a:off x="4339342" y="2562761"/>
            <a:ext cx="1053042" cy="1053042"/>
            <a:chOff x="2217346" y="2651760"/>
            <a:chExt cx="1421278" cy="1421278"/>
          </a:xfrm>
        </p:grpSpPr>
        <p:sp>
          <p:nvSpPr>
            <p:cNvPr id="115" name="Arc 114">
              <a:extLst>
                <a:ext uri="{FF2B5EF4-FFF2-40B4-BE49-F238E27FC236}">
                  <a16:creationId xmlns:a16="http://schemas.microsoft.com/office/drawing/2014/main" id="{0CBFC73B-4F26-48D8-B7BD-2FAB5F9495D0}"/>
                </a:ext>
              </a:extLst>
            </p:cNvPr>
            <p:cNvSpPr/>
            <p:nvPr/>
          </p:nvSpPr>
          <p:spPr>
            <a:xfrm>
              <a:off x="2217346" y="2651760"/>
              <a:ext cx="1421278" cy="1421278"/>
            </a:xfrm>
            <a:prstGeom prst="arc">
              <a:avLst>
                <a:gd name="adj1" fmla="val 16200000"/>
                <a:gd name="adj2" fmla="val 11977907"/>
              </a:avLst>
            </a:prstGeom>
            <a:ln w="114300" cap="rnd">
              <a:gradFill>
                <a:gsLst>
                  <a:gs pos="0">
                    <a:schemeClr val="accent4">
                      <a:lumMod val="60000"/>
                      <a:lumOff val="40000"/>
                    </a:schemeClr>
                  </a:gs>
                  <a:gs pos="100000">
                    <a:schemeClr val="accent4"/>
                  </a:gs>
                </a:gsLst>
                <a:lin ang="5400000" scaled="1"/>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6" name="Arc 115">
              <a:extLst>
                <a:ext uri="{FF2B5EF4-FFF2-40B4-BE49-F238E27FC236}">
                  <a16:creationId xmlns:a16="http://schemas.microsoft.com/office/drawing/2014/main" id="{0AAC4B6E-FD50-4696-8D56-3251B35665CE}"/>
                </a:ext>
              </a:extLst>
            </p:cNvPr>
            <p:cNvSpPr/>
            <p:nvPr/>
          </p:nvSpPr>
          <p:spPr>
            <a:xfrm>
              <a:off x="2217346" y="2651760"/>
              <a:ext cx="1421278" cy="1421278"/>
            </a:xfrm>
            <a:prstGeom prst="arc">
              <a:avLst>
                <a:gd name="adj1" fmla="val 12864972"/>
                <a:gd name="adj2" fmla="val 15234846"/>
              </a:avLst>
            </a:prstGeom>
            <a:ln w="57150" cap="rnd">
              <a:solidFill>
                <a:schemeClr val="tx2">
                  <a:lumMod val="60000"/>
                  <a:lumOff val="40000"/>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114" name="TextBox 113">
            <a:extLst>
              <a:ext uri="{FF2B5EF4-FFF2-40B4-BE49-F238E27FC236}">
                <a16:creationId xmlns:a16="http://schemas.microsoft.com/office/drawing/2014/main" id="{3D11A94E-4DC7-4BF7-943E-65C44C1C2547}"/>
              </a:ext>
            </a:extLst>
          </p:cNvPr>
          <p:cNvSpPr txBox="1"/>
          <p:nvPr/>
        </p:nvSpPr>
        <p:spPr>
          <a:xfrm>
            <a:off x="4544300" y="2904617"/>
            <a:ext cx="643126" cy="369332"/>
          </a:xfrm>
          <a:prstGeom prst="rect">
            <a:avLst/>
          </a:prstGeom>
          <a:noFill/>
        </p:spPr>
        <p:txBody>
          <a:bodyPr wrap="none" rtlCol="0" anchor="ctr" anchorCtr="0">
            <a:spAutoFit/>
          </a:bodyPr>
          <a:lstStyle>
            <a:defPPr>
              <a:defRPr lang="en-US"/>
            </a:defPPr>
            <a:lvl1pPr algn="ctr">
              <a:defRPr b="1">
                <a:solidFill>
                  <a:schemeClr val="accent4"/>
                </a:solidFill>
                <a:latin typeface="Century Gothic" panose="020B0502020202020204" pitchFamily="34" charset="0"/>
              </a:defRPr>
            </a:lvl1pPr>
          </a:lstStyle>
          <a:p>
            <a:r>
              <a:rPr lang="en-US" dirty="0"/>
              <a:t>80%</a:t>
            </a:r>
          </a:p>
        </p:txBody>
      </p:sp>
      <p:sp>
        <p:nvSpPr>
          <p:cNvPr id="112" name="TextBox 111">
            <a:extLst>
              <a:ext uri="{FF2B5EF4-FFF2-40B4-BE49-F238E27FC236}">
                <a16:creationId xmlns:a16="http://schemas.microsoft.com/office/drawing/2014/main" id="{7233106E-617C-413D-87C3-20AA11FAE2D2}"/>
              </a:ext>
            </a:extLst>
          </p:cNvPr>
          <p:cNvSpPr txBox="1"/>
          <p:nvPr/>
        </p:nvSpPr>
        <p:spPr>
          <a:xfrm>
            <a:off x="5626590" y="2668238"/>
            <a:ext cx="1574310" cy="842090"/>
          </a:xfrm>
          <a:prstGeom prst="rect">
            <a:avLst/>
          </a:prstGeom>
          <a:noFill/>
        </p:spPr>
        <p:txBody>
          <a:bodyPr wrap="square" rtlCol="0" anchor="ctr" anchorCtr="0">
            <a:spAutoFit/>
          </a:bodyPr>
          <a:lstStyle>
            <a:defPPr>
              <a:defRPr lang="en-US"/>
            </a:defPPr>
            <a:lvl1pPr>
              <a:lnSpc>
                <a:spcPts val="1500"/>
              </a:lnSpc>
              <a:defRPr sz="800">
                <a:solidFill>
                  <a:schemeClr val="bg1"/>
                </a:solidFill>
                <a:latin typeface="Century Gothic" panose="020B0502020202020204" pitchFamily="34" charset="0"/>
              </a:defRPr>
            </a:lvl1pPr>
          </a:lstStyle>
          <a:p>
            <a:r>
              <a:rPr lang="en-US" sz="1000" dirty="0"/>
              <a:t>Of customer s will not follow brands that have disingenuous marketing tactics</a:t>
            </a:r>
          </a:p>
        </p:txBody>
      </p:sp>
      <p:grpSp>
        <p:nvGrpSpPr>
          <p:cNvPr id="107" name="Group 106">
            <a:extLst>
              <a:ext uri="{FF2B5EF4-FFF2-40B4-BE49-F238E27FC236}">
                <a16:creationId xmlns:a16="http://schemas.microsoft.com/office/drawing/2014/main" id="{4E8AD3CF-FDD7-4A81-966E-3DB014AC2638}"/>
              </a:ext>
            </a:extLst>
          </p:cNvPr>
          <p:cNvGrpSpPr/>
          <p:nvPr/>
        </p:nvGrpSpPr>
        <p:grpSpPr>
          <a:xfrm>
            <a:off x="8051806" y="2562761"/>
            <a:ext cx="1053042" cy="1053042"/>
            <a:chOff x="2217346" y="2651760"/>
            <a:chExt cx="1421278" cy="1421278"/>
          </a:xfrm>
        </p:grpSpPr>
        <p:sp>
          <p:nvSpPr>
            <p:cNvPr id="109" name="Arc 108">
              <a:extLst>
                <a:ext uri="{FF2B5EF4-FFF2-40B4-BE49-F238E27FC236}">
                  <a16:creationId xmlns:a16="http://schemas.microsoft.com/office/drawing/2014/main" id="{E5E822CA-838E-479B-8FBA-DFC7B1FD3E40}"/>
                </a:ext>
              </a:extLst>
            </p:cNvPr>
            <p:cNvSpPr/>
            <p:nvPr/>
          </p:nvSpPr>
          <p:spPr>
            <a:xfrm>
              <a:off x="2217346" y="2651760"/>
              <a:ext cx="1421278" cy="1421278"/>
            </a:xfrm>
            <a:prstGeom prst="arc">
              <a:avLst>
                <a:gd name="adj1" fmla="val 16200000"/>
                <a:gd name="adj2" fmla="val 8660862"/>
              </a:avLst>
            </a:prstGeom>
            <a:ln w="114300" cap="rnd">
              <a:gradFill>
                <a:gsLst>
                  <a:gs pos="0">
                    <a:schemeClr val="accent2">
                      <a:lumMod val="40000"/>
                      <a:lumOff val="60000"/>
                    </a:schemeClr>
                  </a:gs>
                  <a:gs pos="100000">
                    <a:schemeClr val="accent2">
                      <a:lumMod val="60000"/>
                      <a:lumOff val="40000"/>
                    </a:schemeClr>
                  </a:gs>
                </a:gsLst>
                <a:lin ang="5400000" scaled="1"/>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0" name="Arc 109">
              <a:extLst>
                <a:ext uri="{FF2B5EF4-FFF2-40B4-BE49-F238E27FC236}">
                  <a16:creationId xmlns:a16="http://schemas.microsoft.com/office/drawing/2014/main" id="{523F12A9-FB9B-4875-9820-C8D7E0AEF195}"/>
                </a:ext>
              </a:extLst>
            </p:cNvPr>
            <p:cNvSpPr/>
            <p:nvPr/>
          </p:nvSpPr>
          <p:spPr>
            <a:xfrm>
              <a:off x="2217346" y="2651760"/>
              <a:ext cx="1421278" cy="1421278"/>
            </a:xfrm>
            <a:prstGeom prst="arc">
              <a:avLst>
                <a:gd name="adj1" fmla="val 9639250"/>
                <a:gd name="adj2" fmla="val 15234846"/>
              </a:avLst>
            </a:prstGeom>
            <a:ln w="57150" cap="rnd">
              <a:solidFill>
                <a:schemeClr val="tx2">
                  <a:lumMod val="60000"/>
                  <a:lumOff val="40000"/>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108" name="TextBox 107">
            <a:extLst>
              <a:ext uri="{FF2B5EF4-FFF2-40B4-BE49-F238E27FC236}">
                <a16:creationId xmlns:a16="http://schemas.microsoft.com/office/drawing/2014/main" id="{4C6717B6-5267-4AB8-B794-6C8FC405EA78}"/>
              </a:ext>
            </a:extLst>
          </p:cNvPr>
          <p:cNvSpPr txBox="1"/>
          <p:nvPr/>
        </p:nvSpPr>
        <p:spPr>
          <a:xfrm>
            <a:off x="8256764" y="2904617"/>
            <a:ext cx="643126" cy="369332"/>
          </a:xfrm>
          <a:prstGeom prst="rect">
            <a:avLst/>
          </a:prstGeom>
          <a:noFill/>
        </p:spPr>
        <p:txBody>
          <a:bodyPr wrap="none" rtlCol="0" anchor="ctr" anchorCtr="0">
            <a:spAutoFit/>
          </a:bodyPr>
          <a:lstStyle>
            <a:defPPr>
              <a:defRPr lang="en-US"/>
            </a:defPPr>
            <a:lvl1pPr algn="ctr">
              <a:defRPr b="1">
                <a:solidFill>
                  <a:schemeClr val="accent2">
                    <a:lumMod val="60000"/>
                    <a:lumOff val="40000"/>
                  </a:schemeClr>
                </a:solidFill>
                <a:latin typeface="Century Gothic" panose="020B0502020202020204" pitchFamily="34" charset="0"/>
              </a:defRPr>
            </a:lvl1pPr>
          </a:lstStyle>
          <a:p>
            <a:r>
              <a:rPr lang="en-US" dirty="0"/>
              <a:t>64%</a:t>
            </a:r>
          </a:p>
        </p:txBody>
      </p:sp>
      <p:sp>
        <p:nvSpPr>
          <p:cNvPr id="106" name="TextBox 105">
            <a:extLst>
              <a:ext uri="{FF2B5EF4-FFF2-40B4-BE49-F238E27FC236}">
                <a16:creationId xmlns:a16="http://schemas.microsoft.com/office/drawing/2014/main" id="{61B88657-96C2-477D-920C-8C9EF28D56B7}"/>
              </a:ext>
            </a:extLst>
          </p:cNvPr>
          <p:cNvSpPr txBox="1"/>
          <p:nvPr/>
        </p:nvSpPr>
        <p:spPr>
          <a:xfrm>
            <a:off x="9339054" y="2765828"/>
            <a:ext cx="1817722" cy="646908"/>
          </a:xfrm>
          <a:prstGeom prst="rect">
            <a:avLst/>
          </a:prstGeom>
          <a:noFill/>
        </p:spPr>
        <p:txBody>
          <a:bodyPr wrap="square" rtlCol="0" anchor="ctr" anchorCtr="0">
            <a:spAutoFit/>
          </a:bodyPr>
          <a:lstStyle>
            <a:defPPr>
              <a:defRPr lang="en-US"/>
            </a:defPPr>
            <a:lvl1pPr>
              <a:lnSpc>
                <a:spcPts val="1500"/>
              </a:lnSpc>
              <a:defRPr sz="800">
                <a:solidFill>
                  <a:schemeClr val="bg1"/>
                </a:solidFill>
                <a:latin typeface="Century Gothic" panose="020B0502020202020204" pitchFamily="34" charset="0"/>
              </a:defRPr>
            </a:lvl1pPr>
          </a:lstStyle>
          <a:p>
            <a:r>
              <a:rPr lang="en-US" sz="1000" dirty="0"/>
              <a:t>Of customer trust brands they feel like have shared values with</a:t>
            </a:r>
          </a:p>
        </p:txBody>
      </p:sp>
      <p:grpSp>
        <p:nvGrpSpPr>
          <p:cNvPr id="128" name="Group 127">
            <a:extLst>
              <a:ext uri="{FF2B5EF4-FFF2-40B4-BE49-F238E27FC236}">
                <a16:creationId xmlns:a16="http://schemas.microsoft.com/office/drawing/2014/main" id="{BA7DDA2F-6280-4A23-AB4C-FCD8BB982821}"/>
              </a:ext>
            </a:extLst>
          </p:cNvPr>
          <p:cNvGrpSpPr/>
          <p:nvPr/>
        </p:nvGrpSpPr>
        <p:grpSpPr>
          <a:xfrm>
            <a:off x="4339342" y="4192278"/>
            <a:ext cx="1053042" cy="1053042"/>
            <a:chOff x="2217346" y="2651760"/>
            <a:chExt cx="1421278" cy="1421278"/>
          </a:xfrm>
        </p:grpSpPr>
        <p:sp>
          <p:nvSpPr>
            <p:cNvPr id="130" name="Arc 129">
              <a:extLst>
                <a:ext uri="{FF2B5EF4-FFF2-40B4-BE49-F238E27FC236}">
                  <a16:creationId xmlns:a16="http://schemas.microsoft.com/office/drawing/2014/main" id="{5C9F5788-5A58-4A24-8640-7E458739550A}"/>
                </a:ext>
              </a:extLst>
            </p:cNvPr>
            <p:cNvSpPr/>
            <p:nvPr/>
          </p:nvSpPr>
          <p:spPr>
            <a:xfrm>
              <a:off x="2217346" y="2651760"/>
              <a:ext cx="1421278" cy="1421278"/>
            </a:xfrm>
            <a:prstGeom prst="arc">
              <a:avLst>
                <a:gd name="adj1" fmla="val 16200000"/>
                <a:gd name="adj2" fmla="val 13337185"/>
              </a:avLst>
            </a:prstGeom>
            <a:ln w="114300" cap="rnd">
              <a:gradFill>
                <a:gsLst>
                  <a:gs pos="0">
                    <a:schemeClr val="accent2">
                      <a:lumMod val="40000"/>
                      <a:lumOff val="60000"/>
                    </a:schemeClr>
                  </a:gs>
                  <a:gs pos="100000">
                    <a:schemeClr val="accent2">
                      <a:lumMod val="60000"/>
                      <a:lumOff val="40000"/>
                    </a:schemeClr>
                  </a:gs>
                </a:gsLst>
                <a:lin ang="5400000" scaled="1"/>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1" name="Arc 130">
              <a:extLst>
                <a:ext uri="{FF2B5EF4-FFF2-40B4-BE49-F238E27FC236}">
                  <a16:creationId xmlns:a16="http://schemas.microsoft.com/office/drawing/2014/main" id="{2C3081D7-5B13-4A5D-8EE2-A9CB2840D14D}"/>
                </a:ext>
              </a:extLst>
            </p:cNvPr>
            <p:cNvSpPr/>
            <p:nvPr/>
          </p:nvSpPr>
          <p:spPr>
            <a:xfrm>
              <a:off x="2217346" y="2651760"/>
              <a:ext cx="1421278" cy="1421278"/>
            </a:xfrm>
            <a:prstGeom prst="arc">
              <a:avLst>
                <a:gd name="adj1" fmla="val 14259589"/>
                <a:gd name="adj2" fmla="val 15234846"/>
              </a:avLst>
            </a:prstGeom>
            <a:ln w="57150" cap="rnd">
              <a:solidFill>
                <a:schemeClr val="tx2">
                  <a:lumMod val="60000"/>
                  <a:lumOff val="40000"/>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129" name="TextBox 128">
            <a:extLst>
              <a:ext uri="{FF2B5EF4-FFF2-40B4-BE49-F238E27FC236}">
                <a16:creationId xmlns:a16="http://schemas.microsoft.com/office/drawing/2014/main" id="{A6DF088A-CB01-4819-B2C6-9C32FEE8DF8A}"/>
              </a:ext>
            </a:extLst>
          </p:cNvPr>
          <p:cNvSpPr txBox="1"/>
          <p:nvPr/>
        </p:nvSpPr>
        <p:spPr>
          <a:xfrm>
            <a:off x="4544301" y="4534134"/>
            <a:ext cx="643126" cy="369332"/>
          </a:xfrm>
          <a:prstGeom prst="rect">
            <a:avLst/>
          </a:prstGeom>
          <a:noFill/>
        </p:spPr>
        <p:txBody>
          <a:bodyPr wrap="none" rtlCol="0" anchor="ctr" anchorCtr="0">
            <a:spAutoFit/>
          </a:bodyPr>
          <a:lstStyle/>
          <a:p>
            <a:pPr algn="ctr"/>
            <a:r>
              <a:rPr lang="en-US" b="1" dirty="0">
                <a:solidFill>
                  <a:schemeClr val="accent2">
                    <a:lumMod val="60000"/>
                    <a:lumOff val="40000"/>
                  </a:schemeClr>
                </a:solidFill>
                <a:latin typeface="Century Gothic" panose="020B0502020202020204" pitchFamily="34" charset="0"/>
              </a:rPr>
              <a:t>90%</a:t>
            </a:r>
          </a:p>
        </p:txBody>
      </p:sp>
      <p:sp>
        <p:nvSpPr>
          <p:cNvPr id="127" name="TextBox 126">
            <a:extLst>
              <a:ext uri="{FF2B5EF4-FFF2-40B4-BE49-F238E27FC236}">
                <a16:creationId xmlns:a16="http://schemas.microsoft.com/office/drawing/2014/main" id="{59234708-B936-4917-92EF-2BC65142781E}"/>
              </a:ext>
            </a:extLst>
          </p:cNvPr>
          <p:cNvSpPr txBox="1"/>
          <p:nvPr/>
        </p:nvSpPr>
        <p:spPr>
          <a:xfrm>
            <a:off x="5626590" y="4395345"/>
            <a:ext cx="1688610" cy="646908"/>
          </a:xfrm>
          <a:prstGeom prst="rect">
            <a:avLst/>
          </a:prstGeom>
          <a:noFill/>
        </p:spPr>
        <p:txBody>
          <a:bodyPr wrap="square" rtlCol="0" anchor="ctr" anchorCtr="0">
            <a:spAutoFit/>
          </a:bodyPr>
          <a:lstStyle>
            <a:defPPr>
              <a:defRPr lang="en-US"/>
            </a:defPPr>
            <a:lvl1pPr>
              <a:lnSpc>
                <a:spcPts val="1500"/>
              </a:lnSpc>
              <a:defRPr sz="800">
                <a:solidFill>
                  <a:schemeClr val="bg1"/>
                </a:solidFill>
                <a:latin typeface="Century Gothic" panose="020B0502020202020204" pitchFamily="34" charset="0"/>
              </a:defRPr>
            </a:lvl1pPr>
          </a:lstStyle>
          <a:p>
            <a:r>
              <a:rPr lang="en-US" sz="1000" dirty="0"/>
              <a:t>Customers are more likely to buy products that have free shipping</a:t>
            </a:r>
          </a:p>
        </p:txBody>
      </p:sp>
      <p:grpSp>
        <p:nvGrpSpPr>
          <p:cNvPr id="122" name="Group 121">
            <a:extLst>
              <a:ext uri="{FF2B5EF4-FFF2-40B4-BE49-F238E27FC236}">
                <a16:creationId xmlns:a16="http://schemas.microsoft.com/office/drawing/2014/main" id="{856223E4-25F1-492C-9B84-B36ADD264B29}"/>
              </a:ext>
            </a:extLst>
          </p:cNvPr>
          <p:cNvGrpSpPr/>
          <p:nvPr/>
        </p:nvGrpSpPr>
        <p:grpSpPr>
          <a:xfrm>
            <a:off x="8051806" y="4192278"/>
            <a:ext cx="1053042" cy="1053042"/>
            <a:chOff x="2217346" y="2651760"/>
            <a:chExt cx="1421278" cy="1421278"/>
          </a:xfrm>
        </p:grpSpPr>
        <p:sp>
          <p:nvSpPr>
            <p:cNvPr id="124" name="Arc 123">
              <a:extLst>
                <a:ext uri="{FF2B5EF4-FFF2-40B4-BE49-F238E27FC236}">
                  <a16:creationId xmlns:a16="http://schemas.microsoft.com/office/drawing/2014/main" id="{1559C6C0-882A-43CE-A009-BDBFC2CF7100}"/>
                </a:ext>
              </a:extLst>
            </p:cNvPr>
            <p:cNvSpPr/>
            <p:nvPr/>
          </p:nvSpPr>
          <p:spPr>
            <a:xfrm>
              <a:off x="2217346" y="2651760"/>
              <a:ext cx="1421278" cy="1421278"/>
            </a:xfrm>
            <a:prstGeom prst="arc">
              <a:avLst>
                <a:gd name="adj1" fmla="val 16200000"/>
                <a:gd name="adj2" fmla="val 5418433"/>
              </a:avLst>
            </a:prstGeom>
            <a:ln w="114300" cap="rnd">
              <a:gradFill>
                <a:gsLst>
                  <a:gs pos="0">
                    <a:schemeClr val="accent4">
                      <a:lumMod val="60000"/>
                      <a:lumOff val="40000"/>
                    </a:schemeClr>
                  </a:gs>
                  <a:gs pos="100000">
                    <a:schemeClr val="accent4"/>
                  </a:gs>
                </a:gsLst>
                <a:lin ang="5400000" scaled="1"/>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5" name="Arc 124">
              <a:extLst>
                <a:ext uri="{FF2B5EF4-FFF2-40B4-BE49-F238E27FC236}">
                  <a16:creationId xmlns:a16="http://schemas.microsoft.com/office/drawing/2014/main" id="{E1901AFE-C62C-4232-9089-E7D553708E23}"/>
                </a:ext>
              </a:extLst>
            </p:cNvPr>
            <p:cNvSpPr/>
            <p:nvPr/>
          </p:nvSpPr>
          <p:spPr>
            <a:xfrm>
              <a:off x="2217346" y="2651760"/>
              <a:ext cx="1421278" cy="1421278"/>
            </a:xfrm>
            <a:prstGeom prst="arc">
              <a:avLst>
                <a:gd name="adj1" fmla="val 6310402"/>
                <a:gd name="adj2" fmla="val 15234846"/>
              </a:avLst>
            </a:prstGeom>
            <a:ln w="57150" cap="rnd">
              <a:solidFill>
                <a:schemeClr val="tx2">
                  <a:lumMod val="60000"/>
                  <a:lumOff val="40000"/>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123" name="TextBox 122">
            <a:extLst>
              <a:ext uri="{FF2B5EF4-FFF2-40B4-BE49-F238E27FC236}">
                <a16:creationId xmlns:a16="http://schemas.microsoft.com/office/drawing/2014/main" id="{23E01FDA-1E69-41EE-BE54-EEC6BCFABE8B}"/>
              </a:ext>
            </a:extLst>
          </p:cNvPr>
          <p:cNvSpPr txBox="1"/>
          <p:nvPr/>
        </p:nvSpPr>
        <p:spPr>
          <a:xfrm>
            <a:off x="8256765" y="4534134"/>
            <a:ext cx="643126" cy="369332"/>
          </a:xfrm>
          <a:prstGeom prst="rect">
            <a:avLst/>
          </a:prstGeom>
          <a:noFill/>
        </p:spPr>
        <p:txBody>
          <a:bodyPr wrap="none" rtlCol="0" anchor="ctr" anchorCtr="0">
            <a:spAutoFit/>
          </a:bodyPr>
          <a:lstStyle>
            <a:defPPr>
              <a:defRPr lang="en-US"/>
            </a:defPPr>
            <a:lvl1pPr algn="ctr">
              <a:defRPr b="1">
                <a:solidFill>
                  <a:schemeClr val="accent4"/>
                </a:solidFill>
                <a:latin typeface="Century Gothic" panose="020B0502020202020204" pitchFamily="34" charset="0"/>
              </a:defRPr>
            </a:lvl1pPr>
          </a:lstStyle>
          <a:p>
            <a:r>
              <a:rPr lang="en-US" dirty="0"/>
              <a:t>50%</a:t>
            </a:r>
          </a:p>
        </p:txBody>
      </p:sp>
      <p:sp>
        <p:nvSpPr>
          <p:cNvPr id="121" name="TextBox 120">
            <a:extLst>
              <a:ext uri="{FF2B5EF4-FFF2-40B4-BE49-F238E27FC236}">
                <a16:creationId xmlns:a16="http://schemas.microsoft.com/office/drawing/2014/main" id="{A8BD719E-0DA4-4C2A-B0ED-4FEB8D904687}"/>
              </a:ext>
            </a:extLst>
          </p:cNvPr>
          <p:cNvSpPr txBox="1"/>
          <p:nvPr/>
        </p:nvSpPr>
        <p:spPr>
          <a:xfrm>
            <a:off x="9339054" y="4395345"/>
            <a:ext cx="1817722" cy="646908"/>
          </a:xfrm>
          <a:prstGeom prst="rect">
            <a:avLst/>
          </a:prstGeom>
          <a:noFill/>
        </p:spPr>
        <p:txBody>
          <a:bodyPr wrap="square" rtlCol="0" anchor="ctr" anchorCtr="0">
            <a:spAutoFit/>
          </a:bodyPr>
          <a:lstStyle>
            <a:defPPr>
              <a:defRPr lang="en-US"/>
            </a:defPPr>
            <a:lvl1pPr>
              <a:lnSpc>
                <a:spcPts val="1500"/>
              </a:lnSpc>
              <a:defRPr sz="800">
                <a:solidFill>
                  <a:schemeClr val="bg1"/>
                </a:solidFill>
                <a:latin typeface="Century Gothic" panose="020B0502020202020204" pitchFamily="34" charset="0"/>
              </a:defRPr>
            </a:lvl1pPr>
          </a:lstStyle>
          <a:p>
            <a:r>
              <a:rPr lang="en-US" sz="1000" dirty="0"/>
              <a:t>Of customers expect an immediate reply to their inquiries while shopping</a:t>
            </a:r>
          </a:p>
        </p:txBody>
      </p:sp>
      <p:sp>
        <p:nvSpPr>
          <p:cNvPr id="50" name="TextBox 49">
            <a:extLst>
              <a:ext uri="{FF2B5EF4-FFF2-40B4-BE49-F238E27FC236}">
                <a16:creationId xmlns:a16="http://schemas.microsoft.com/office/drawing/2014/main" id="{1242A6FC-7820-6A44-8954-85C6484287CE}"/>
              </a:ext>
            </a:extLst>
          </p:cNvPr>
          <p:cNvSpPr txBox="1"/>
          <p:nvPr/>
        </p:nvSpPr>
        <p:spPr>
          <a:xfrm>
            <a:off x="1196486" y="2898204"/>
            <a:ext cx="2218339" cy="1029064"/>
          </a:xfrm>
          <a:prstGeom prst="rect">
            <a:avLst/>
          </a:prstGeom>
          <a:noFill/>
        </p:spPr>
        <p:txBody>
          <a:bodyPr wrap="square" rtlCol="0">
            <a:spAutoFit/>
          </a:bodyPr>
          <a:lstStyle/>
          <a:p>
            <a:pPr>
              <a:lnSpc>
                <a:spcPts val="3940"/>
              </a:lnSpc>
            </a:pPr>
            <a:r>
              <a:rPr lang="en-US" sz="2200" b="1" dirty="0">
                <a:solidFill>
                  <a:schemeClr val="bg1"/>
                </a:solidFill>
                <a:latin typeface="Century Gothic" panose="020B0502020202020204" pitchFamily="34" charset="0"/>
              </a:rPr>
              <a:t>BUYER VALUE SURVEY</a:t>
            </a:r>
          </a:p>
        </p:txBody>
      </p:sp>
      <p:grpSp>
        <p:nvGrpSpPr>
          <p:cNvPr id="74" name="Group 73">
            <a:extLst>
              <a:ext uri="{FF2B5EF4-FFF2-40B4-BE49-F238E27FC236}">
                <a16:creationId xmlns:a16="http://schemas.microsoft.com/office/drawing/2014/main" id="{EDF673CB-12B7-D049-B2F4-9308EA1A52F6}"/>
              </a:ext>
            </a:extLst>
          </p:cNvPr>
          <p:cNvGrpSpPr/>
          <p:nvPr/>
        </p:nvGrpSpPr>
        <p:grpSpPr>
          <a:xfrm rot="6048250">
            <a:off x="11403809" y="98522"/>
            <a:ext cx="2910961" cy="2910960"/>
            <a:chOff x="3291378" y="624381"/>
            <a:chExt cx="5606858" cy="5606856"/>
          </a:xfrm>
        </p:grpSpPr>
        <p:sp>
          <p:nvSpPr>
            <p:cNvPr id="75" name="Freeform: Shape 14">
              <a:extLst>
                <a:ext uri="{FF2B5EF4-FFF2-40B4-BE49-F238E27FC236}">
                  <a16:creationId xmlns:a16="http://schemas.microsoft.com/office/drawing/2014/main" id="{DE0644A1-DF31-F844-BBF1-5FF3A29FDD1E}"/>
                </a:ext>
              </a:extLst>
            </p:cNvPr>
            <p:cNvSpPr/>
            <p:nvPr/>
          </p:nvSpPr>
          <p:spPr>
            <a:xfrm>
              <a:off x="4118576" y="1451774"/>
              <a:ext cx="3946575" cy="3946574"/>
            </a:xfrm>
            <a:custGeom>
              <a:avLst/>
              <a:gdLst>
                <a:gd name="connsiteX0" fmla="*/ 0 w 3488555"/>
                <a:gd name="connsiteY0" fmla="*/ 1747400 h 3488555"/>
                <a:gd name="connsiteX1" fmla="*/ 1747400 w 3488555"/>
                <a:gd name="connsiteY1" fmla="*/ 0 h 3488555"/>
                <a:gd name="connsiteX2" fmla="*/ 3494801 w 3488555"/>
                <a:gd name="connsiteY2" fmla="*/ 1747400 h 3488555"/>
                <a:gd name="connsiteX3" fmla="*/ 1747400 w 3488555"/>
                <a:gd name="connsiteY3" fmla="*/ 3494801 h 3488555"/>
              </a:gdLst>
              <a:ahLst/>
              <a:cxnLst>
                <a:cxn ang="0">
                  <a:pos x="connsiteX0" y="connsiteY0"/>
                </a:cxn>
                <a:cxn ang="0">
                  <a:pos x="connsiteX1" y="connsiteY1"/>
                </a:cxn>
                <a:cxn ang="0">
                  <a:pos x="connsiteX2" y="connsiteY2"/>
                </a:cxn>
                <a:cxn ang="0">
                  <a:pos x="connsiteX3" y="connsiteY3"/>
                </a:cxn>
              </a:cxnLst>
              <a:rect l="l" t="t" r="r" b="b"/>
              <a:pathLst>
                <a:path w="3488555" h="3488555">
                  <a:moveTo>
                    <a:pt x="0" y="1747400"/>
                  </a:moveTo>
                  <a:lnTo>
                    <a:pt x="1747400" y="0"/>
                  </a:lnTo>
                  <a:lnTo>
                    <a:pt x="3494801" y="1747400"/>
                  </a:lnTo>
                  <a:lnTo>
                    <a:pt x="1747400" y="3494801"/>
                  </a:lnTo>
                  <a:close/>
                </a:path>
              </a:pathLst>
            </a:custGeom>
            <a:noFill/>
            <a:ln w="12025" cap="flat">
              <a:gradFill>
                <a:gsLst>
                  <a:gs pos="0">
                    <a:schemeClr val="accent6">
                      <a:lumMod val="60000"/>
                      <a:lumOff val="40000"/>
                      <a:alpha val="0"/>
                    </a:schemeClr>
                  </a:gs>
                  <a:gs pos="50000">
                    <a:schemeClr val="accent2"/>
                  </a:gs>
                  <a:gs pos="100000">
                    <a:schemeClr val="accent6">
                      <a:lumMod val="60000"/>
                      <a:lumOff val="40000"/>
                      <a:alpha val="0"/>
                    </a:schemeClr>
                  </a:gs>
                </a:gsLst>
                <a:lin ang="5400000" scaled="1"/>
              </a:gradFill>
              <a:prstDash val="solid"/>
              <a:miter/>
            </a:ln>
          </p:spPr>
          <p:txBody>
            <a:bodyPr rtlCol="0" anchor="ctr"/>
            <a:lstStyle/>
            <a:p>
              <a:endParaRPr lang="en-US"/>
            </a:p>
          </p:txBody>
        </p:sp>
        <p:sp>
          <p:nvSpPr>
            <p:cNvPr id="76" name="Freeform: Shape 15">
              <a:extLst>
                <a:ext uri="{FF2B5EF4-FFF2-40B4-BE49-F238E27FC236}">
                  <a16:creationId xmlns:a16="http://schemas.microsoft.com/office/drawing/2014/main" id="{CB3AD6C4-CAF8-A745-BC5E-008311D7342C}"/>
                </a:ext>
              </a:extLst>
            </p:cNvPr>
            <p:cNvSpPr/>
            <p:nvPr/>
          </p:nvSpPr>
          <p:spPr>
            <a:xfrm>
              <a:off x="4062972" y="1395967"/>
              <a:ext cx="4055446" cy="4055445"/>
            </a:xfrm>
            <a:custGeom>
              <a:avLst/>
              <a:gdLst>
                <a:gd name="connsiteX0" fmla="*/ 1666540 w 3584791"/>
                <a:gd name="connsiteY0" fmla="*/ 2266 h 3584791"/>
                <a:gd name="connsiteX1" fmla="*/ 3591140 w 3584791"/>
                <a:gd name="connsiteY1" fmla="*/ 1666548 h 3584791"/>
                <a:gd name="connsiteX2" fmla="*/ 1926859 w 3584791"/>
                <a:gd name="connsiteY2" fmla="*/ 3591148 h 3584791"/>
                <a:gd name="connsiteX3" fmla="*/ 2259 w 3584791"/>
                <a:gd name="connsiteY3" fmla="*/ 1926866 h 3584791"/>
                <a:gd name="connsiteX4" fmla="*/ 1666540 w 3584791"/>
                <a:gd name="connsiteY4" fmla="*/ 2266 h 35847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84791" h="3584791">
                  <a:moveTo>
                    <a:pt x="1666540" y="2266"/>
                  </a:moveTo>
                  <a:cubicBezTo>
                    <a:pt x="1738477" y="-69671"/>
                    <a:pt x="3519204" y="1594611"/>
                    <a:pt x="3591140" y="1666548"/>
                  </a:cubicBezTo>
                  <a:cubicBezTo>
                    <a:pt x="3663077" y="1738484"/>
                    <a:pt x="1998795" y="3519212"/>
                    <a:pt x="1926859" y="3591148"/>
                  </a:cubicBezTo>
                  <a:cubicBezTo>
                    <a:pt x="1854922" y="3663084"/>
                    <a:pt x="74195" y="1998802"/>
                    <a:pt x="2259" y="1926866"/>
                  </a:cubicBezTo>
                  <a:cubicBezTo>
                    <a:pt x="-69558" y="1855050"/>
                    <a:pt x="1594604" y="74202"/>
                    <a:pt x="1666540" y="2266"/>
                  </a:cubicBezTo>
                  <a:close/>
                </a:path>
              </a:pathLst>
            </a:custGeom>
            <a:noFill/>
            <a:ln w="12025" cap="flat">
              <a:gradFill>
                <a:gsLst>
                  <a:gs pos="0">
                    <a:schemeClr val="accent6">
                      <a:lumMod val="60000"/>
                      <a:lumOff val="40000"/>
                      <a:alpha val="0"/>
                    </a:schemeClr>
                  </a:gs>
                  <a:gs pos="50000">
                    <a:schemeClr val="accent2"/>
                  </a:gs>
                  <a:gs pos="100000">
                    <a:schemeClr val="accent6">
                      <a:lumMod val="60000"/>
                      <a:lumOff val="40000"/>
                      <a:alpha val="0"/>
                    </a:schemeClr>
                  </a:gs>
                </a:gsLst>
                <a:lin ang="5400000" scaled="1"/>
              </a:gradFill>
              <a:prstDash val="solid"/>
              <a:miter/>
            </a:ln>
          </p:spPr>
          <p:txBody>
            <a:bodyPr rtlCol="0" anchor="ctr"/>
            <a:lstStyle/>
            <a:p>
              <a:endParaRPr lang="en-US"/>
            </a:p>
          </p:txBody>
        </p:sp>
        <p:sp>
          <p:nvSpPr>
            <p:cNvPr id="77" name="Freeform: Shape 16">
              <a:extLst>
                <a:ext uri="{FF2B5EF4-FFF2-40B4-BE49-F238E27FC236}">
                  <a16:creationId xmlns:a16="http://schemas.microsoft.com/office/drawing/2014/main" id="{0942275B-2D79-3942-B66F-0FF33CB7084A}"/>
                </a:ext>
              </a:extLst>
            </p:cNvPr>
            <p:cNvSpPr/>
            <p:nvPr/>
          </p:nvSpPr>
          <p:spPr>
            <a:xfrm>
              <a:off x="4001994" y="1335014"/>
              <a:ext cx="4177925" cy="4177924"/>
            </a:xfrm>
            <a:custGeom>
              <a:avLst/>
              <a:gdLst>
                <a:gd name="connsiteX0" fmla="*/ 1590281 w 3693057"/>
                <a:gd name="connsiteY0" fmla="*/ 9229 h 3693057"/>
                <a:gd name="connsiteX1" fmla="*/ 3692076 w 3693057"/>
                <a:gd name="connsiteY1" fmla="*/ 1590266 h 3693057"/>
                <a:gd name="connsiteX2" fmla="*/ 2111039 w 3693057"/>
                <a:gd name="connsiteY2" fmla="*/ 3692061 h 3693057"/>
                <a:gd name="connsiteX3" fmla="*/ 9244 w 3693057"/>
                <a:gd name="connsiteY3" fmla="*/ 2111024 h 3693057"/>
                <a:gd name="connsiteX4" fmla="*/ 1590281 w 3693057"/>
                <a:gd name="connsiteY4" fmla="*/ 9229 h 36930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3057" h="3693057">
                  <a:moveTo>
                    <a:pt x="1590281" y="9229"/>
                  </a:moveTo>
                  <a:cubicBezTo>
                    <a:pt x="1734034" y="-134524"/>
                    <a:pt x="3548324" y="1446514"/>
                    <a:pt x="3692076" y="1590266"/>
                  </a:cubicBezTo>
                  <a:cubicBezTo>
                    <a:pt x="3835829" y="1734019"/>
                    <a:pt x="2254791" y="3548309"/>
                    <a:pt x="2111039" y="3692061"/>
                  </a:cubicBezTo>
                  <a:cubicBezTo>
                    <a:pt x="1967286" y="3835814"/>
                    <a:pt x="152996" y="2254776"/>
                    <a:pt x="9244" y="2111024"/>
                  </a:cubicBezTo>
                  <a:cubicBezTo>
                    <a:pt x="-134629" y="1967151"/>
                    <a:pt x="1446409" y="152981"/>
                    <a:pt x="1590281" y="9229"/>
                  </a:cubicBezTo>
                  <a:close/>
                </a:path>
              </a:pathLst>
            </a:custGeom>
            <a:noFill/>
            <a:ln w="12025" cap="flat">
              <a:gradFill>
                <a:gsLst>
                  <a:gs pos="0">
                    <a:schemeClr val="accent6">
                      <a:lumMod val="60000"/>
                      <a:lumOff val="40000"/>
                      <a:alpha val="0"/>
                    </a:schemeClr>
                  </a:gs>
                  <a:gs pos="50000">
                    <a:schemeClr val="accent2"/>
                  </a:gs>
                  <a:gs pos="100000">
                    <a:schemeClr val="accent6">
                      <a:lumMod val="60000"/>
                      <a:lumOff val="40000"/>
                      <a:alpha val="0"/>
                    </a:schemeClr>
                  </a:gs>
                </a:gsLst>
                <a:lin ang="5400000" scaled="1"/>
              </a:gradFill>
              <a:prstDash val="solid"/>
              <a:miter/>
            </a:ln>
          </p:spPr>
          <p:txBody>
            <a:bodyPr rtlCol="0" anchor="ctr"/>
            <a:lstStyle/>
            <a:p>
              <a:endParaRPr lang="en-US"/>
            </a:p>
          </p:txBody>
        </p:sp>
        <p:sp>
          <p:nvSpPr>
            <p:cNvPr id="78" name="Freeform: Shape 17">
              <a:extLst>
                <a:ext uri="{FF2B5EF4-FFF2-40B4-BE49-F238E27FC236}">
                  <a16:creationId xmlns:a16="http://schemas.microsoft.com/office/drawing/2014/main" id="{014FDEA8-A41F-CF4C-844E-2DB3814E73CB}"/>
                </a:ext>
              </a:extLst>
            </p:cNvPr>
            <p:cNvSpPr/>
            <p:nvPr/>
          </p:nvSpPr>
          <p:spPr>
            <a:xfrm>
              <a:off x="3935282" y="1268285"/>
              <a:ext cx="4314014" cy="4314013"/>
            </a:xfrm>
            <a:custGeom>
              <a:avLst/>
              <a:gdLst>
                <a:gd name="connsiteX0" fmla="*/ 1518973 w 3813352"/>
                <a:gd name="connsiteY0" fmla="*/ 21179 h 3813352"/>
                <a:gd name="connsiteX1" fmla="*/ 3797962 w 3813352"/>
                <a:gd name="connsiteY1" fmla="*/ 1518973 h 3813352"/>
                <a:gd name="connsiteX2" fmla="*/ 2300169 w 3813352"/>
                <a:gd name="connsiteY2" fmla="*/ 3797962 h 3813352"/>
                <a:gd name="connsiteX3" fmla="*/ 21179 w 3813352"/>
                <a:gd name="connsiteY3" fmla="*/ 2300169 h 3813352"/>
                <a:gd name="connsiteX4" fmla="*/ 1518973 w 3813352"/>
                <a:gd name="connsiteY4" fmla="*/ 21179 h 38133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3352" h="3813352">
                  <a:moveTo>
                    <a:pt x="1518973" y="21179"/>
                  </a:moveTo>
                  <a:cubicBezTo>
                    <a:pt x="1734782" y="-194510"/>
                    <a:pt x="3582273" y="1303284"/>
                    <a:pt x="3797962" y="1518973"/>
                  </a:cubicBezTo>
                  <a:cubicBezTo>
                    <a:pt x="4013651" y="1734662"/>
                    <a:pt x="2515858" y="3582273"/>
                    <a:pt x="2300169" y="3797962"/>
                  </a:cubicBezTo>
                  <a:cubicBezTo>
                    <a:pt x="2084480" y="4013651"/>
                    <a:pt x="236868" y="2515858"/>
                    <a:pt x="21179" y="2300169"/>
                  </a:cubicBezTo>
                  <a:cubicBezTo>
                    <a:pt x="-194510" y="2084480"/>
                    <a:pt x="1303284" y="236868"/>
                    <a:pt x="1518973" y="21179"/>
                  </a:cubicBezTo>
                  <a:close/>
                </a:path>
              </a:pathLst>
            </a:custGeom>
            <a:noFill/>
            <a:ln w="12025" cap="flat">
              <a:gradFill>
                <a:gsLst>
                  <a:gs pos="0">
                    <a:schemeClr val="accent6">
                      <a:lumMod val="60000"/>
                      <a:lumOff val="40000"/>
                      <a:alpha val="0"/>
                    </a:schemeClr>
                  </a:gs>
                  <a:gs pos="50000">
                    <a:schemeClr val="accent2"/>
                  </a:gs>
                  <a:gs pos="100000">
                    <a:schemeClr val="accent6">
                      <a:lumMod val="60000"/>
                      <a:lumOff val="40000"/>
                      <a:alpha val="0"/>
                    </a:schemeClr>
                  </a:gs>
                </a:gsLst>
                <a:lin ang="5400000" scaled="1"/>
              </a:gradFill>
              <a:prstDash val="solid"/>
              <a:miter/>
            </a:ln>
          </p:spPr>
          <p:txBody>
            <a:bodyPr rtlCol="0" anchor="ctr"/>
            <a:lstStyle/>
            <a:p>
              <a:endParaRPr lang="en-US"/>
            </a:p>
          </p:txBody>
        </p:sp>
        <p:sp>
          <p:nvSpPr>
            <p:cNvPr id="79" name="Freeform: Shape 18">
              <a:extLst>
                <a:ext uri="{FF2B5EF4-FFF2-40B4-BE49-F238E27FC236}">
                  <a16:creationId xmlns:a16="http://schemas.microsoft.com/office/drawing/2014/main" id="{3D35E499-38F4-7B4D-B3F9-B6D293CD7F5F}"/>
                </a:ext>
              </a:extLst>
            </p:cNvPr>
            <p:cNvSpPr/>
            <p:nvPr/>
          </p:nvSpPr>
          <p:spPr>
            <a:xfrm>
              <a:off x="3862660" y="1195768"/>
              <a:ext cx="4463712" cy="4463711"/>
            </a:xfrm>
            <a:custGeom>
              <a:avLst/>
              <a:gdLst>
                <a:gd name="connsiteX0" fmla="*/ 1453007 w 3945677"/>
                <a:gd name="connsiteY0" fmla="*/ 38365 h 3945677"/>
                <a:gd name="connsiteX1" fmla="*/ 3909071 w 3945677"/>
                <a:gd name="connsiteY1" fmla="*/ 1453034 h 3945677"/>
                <a:gd name="connsiteX2" fmla="*/ 2494401 w 3945677"/>
                <a:gd name="connsiteY2" fmla="*/ 3909098 h 3945677"/>
                <a:gd name="connsiteX3" fmla="*/ 38337 w 3945677"/>
                <a:gd name="connsiteY3" fmla="*/ 2494428 h 3945677"/>
                <a:gd name="connsiteX4" fmla="*/ 1453007 w 3945677"/>
                <a:gd name="connsiteY4" fmla="*/ 38365 h 3945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5677" h="3945677">
                  <a:moveTo>
                    <a:pt x="1453007" y="38365"/>
                  </a:moveTo>
                  <a:cubicBezTo>
                    <a:pt x="1740632" y="-249261"/>
                    <a:pt x="3621566" y="1165409"/>
                    <a:pt x="3909071" y="1453034"/>
                  </a:cubicBezTo>
                  <a:cubicBezTo>
                    <a:pt x="4196696" y="1740660"/>
                    <a:pt x="2782027" y="3621593"/>
                    <a:pt x="2494401" y="3909098"/>
                  </a:cubicBezTo>
                  <a:cubicBezTo>
                    <a:pt x="2206776" y="4196723"/>
                    <a:pt x="325842" y="2782054"/>
                    <a:pt x="38337" y="2494428"/>
                  </a:cubicBezTo>
                  <a:cubicBezTo>
                    <a:pt x="-249168" y="2206803"/>
                    <a:pt x="1165382" y="325990"/>
                    <a:pt x="1453007" y="38365"/>
                  </a:cubicBezTo>
                  <a:close/>
                </a:path>
              </a:pathLst>
            </a:custGeom>
            <a:noFill/>
            <a:ln w="12025" cap="flat">
              <a:gradFill>
                <a:gsLst>
                  <a:gs pos="0">
                    <a:schemeClr val="accent6">
                      <a:lumMod val="60000"/>
                      <a:lumOff val="40000"/>
                      <a:alpha val="0"/>
                    </a:schemeClr>
                  </a:gs>
                  <a:gs pos="50000">
                    <a:schemeClr val="accent2"/>
                  </a:gs>
                  <a:gs pos="100000">
                    <a:schemeClr val="accent6">
                      <a:lumMod val="60000"/>
                      <a:lumOff val="40000"/>
                      <a:alpha val="0"/>
                    </a:schemeClr>
                  </a:gs>
                </a:gsLst>
                <a:lin ang="5400000" scaled="1"/>
              </a:gradFill>
              <a:prstDash val="solid"/>
              <a:miter/>
            </a:ln>
          </p:spPr>
          <p:txBody>
            <a:bodyPr rtlCol="0" anchor="ctr"/>
            <a:lstStyle/>
            <a:p>
              <a:endParaRPr lang="en-US"/>
            </a:p>
          </p:txBody>
        </p:sp>
        <p:sp>
          <p:nvSpPr>
            <p:cNvPr id="80" name="Freeform: Shape 19">
              <a:extLst>
                <a:ext uri="{FF2B5EF4-FFF2-40B4-BE49-F238E27FC236}">
                  <a16:creationId xmlns:a16="http://schemas.microsoft.com/office/drawing/2014/main" id="{10803127-296D-174F-973F-5A8018E1C4E2}"/>
                </a:ext>
              </a:extLst>
            </p:cNvPr>
            <p:cNvSpPr/>
            <p:nvPr/>
          </p:nvSpPr>
          <p:spPr>
            <a:xfrm>
              <a:off x="3783954" y="1116919"/>
              <a:ext cx="4613410" cy="4613409"/>
            </a:xfrm>
            <a:custGeom>
              <a:avLst/>
              <a:gdLst>
                <a:gd name="connsiteX0" fmla="*/ 1392420 w 4078001"/>
                <a:gd name="connsiteY0" fmla="*/ 61027 h 4078001"/>
                <a:gd name="connsiteX1" fmla="*/ 4025678 w 4078001"/>
                <a:gd name="connsiteY1" fmla="*/ 1392453 h 4078001"/>
                <a:gd name="connsiteX2" fmla="*/ 2694253 w 4078001"/>
                <a:gd name="connsiteY2" fmla="*/ 4025711 h 4078001"/>
                <a:gd name="connsiteX3" fmla="*/ 60994 w 4078001"/>
                <a:gd name="connsiteY3" fmla="*/ 2694286 h 4078001"/>
                <a:gd name="connsiteX4" fmla="*/ 1392420 w 4078001"/>
                <a:gd name="connsiteY4" fmla="*/ 61027 h 4078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78001" h="4078001">
                  <a:moveTo>
                    <a:pt x="1392420" y="61027"/>
                  </a:moveTo>
                  <a:cubicBezTo>
                    <a:pt x="1751982" y="-298534"/>
                    <a:pt x="3666237" y="1032891"/>
                    <a:pt x="4025678" y="1392453"/>
                  </a:cubicBezTo>
                  <a:cubicBezTo>
                    <a:pt x="4385241" y="1752015"/>
                    <a:pt x="3053815" y="3666270"/>
                    <a:pt x="2694253" y="4025711"/>
                  </a:cubicBezTo>
                  <a:cubicBezTo>
                    <a:pt x="2334691" y="4385273"/>
                    <a:pt x="420436" y="3053848"/>
                    <a:pt x="60994" y="2694286"/>
                  </a:cubicBezTo>
                  <a:cubicBezTo>
                    <a:pt x="-298447" y="2334844"/>
                    <a:pt x="1032858" y="420589"/>
                    <a:pt x="1392420" y="61027"/>
                  </a:cubicBezTo>
                  <a:close/>
                </a:path>
              </a:pathLst>
            </a:custGeom>
            <a:noFill/>
            <a:ln w="12025" cap="flat">
              <a:gradFill>
                <a:gsLst>
                  <a:gs pos="0">
                    <a:schemeClr val="accent6">
                      <a:lumMod val="60000"/>
                      <a:lumOff val="40000"/>
                      <a:alpha val="0"/>
                    </a:schemeClr>
                  </a:gs>
                  <a:gs pos="50000">
                    <a:srgbClr val="3359FC"/>
                  </a:gs>
                  <a:gs pos="100000">
                    <a:schemeClr val="accent6">
                      <a:lumMod val="60000"/>
                      <a:lumOff val="40000"/>
                      <a:alpha val="0"/>
                    </a:schemeClr>
                  </a:gs>
                </a:gsLst>
                <a:lin ang="5400000" scaled="1"/>
              </a:gradFill>
              <a:prstDash val="solid"/>
              <a:miter/>
            </a:ln>
          </p:spPr>
          <p:txBody>
            <a:bodyPr rtlCol="0" anchor="ctr"/>
            <a:lstStyle/>
            <a:p>
              <a:endParaRPr lang="en-US"/>
            </a:p>
          </p:txBody>
        </p:sp>
        <p:sp>
          <p:nvSpPr>
            <p:cNvPr id="81" name="Freeform: Shape 20">
              <a:extLst>
                <a:ext uri="{FF2B5EF4-FFF2-40B4-BE49-F238E27FC236}">
                  <a16:creationId xmlns:a16="http://schemas.microsoft.com/office/drawing/2014/main" id="{E75D1BDE-90D2-9B4D-BE5B-9D85E16048C6}"/>
                </a:ext>
              </a:extLst>
            </p:cNvPr>
            <p:cNvSpPr/>
            <p:nvPr/>
          </p:nvSpPr>
          <p:spPr>
            <a:xfrm>
              <a:off x="3698775" y="1031829"/>
              <a:ext cx="4790325" cy="4790324"/>
            </a:xfrm>
            <a:custGeom>
              <a:avLst/>
              <a:gdLst>
                <a:gd name="connsiteX0" fmla="*/ 1337553 w 4234385"/>
                <a:gd name="connsiteY0" fmla="*/ 89328 h 4234385"/>
                <a:gd name="connsiteX1" fmla="*/ 4148006 w 4234385"/>
                <a:gd name="connsiteY1" fmla="*/ 1337509 h 4234385"/>
                <a:gd name="connsiteX2" fmla="*/ 2899825 w 4234385"/>
                <a:gd name="connsiteY2" fmla="*/ 4147962 h 4234385"/>
                <a:gd name="connsiteX3" fmla="*/ 89372 w 4234385"/>
                <a:gd name="connsiteY3" fmla="*/ 2899781 h 4234385"/>
                <a:gd name="connsiteX4" fmla="*/ 1337553 w 4234385"/>
                <a:gd name="connsiteY4" fmla="*/ 89328 h 42343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4385" h="4234385">
                  <a:moveTo>
                    <a:pt x="1337553" y="89328"/>
                  </a:moveTo>
                  <a:cubicBezTo>
                    <a:pt x="1768931" y="-342050"/>
                    <a:pt x="3716628" y="906131"/>
                    <a:pt x="4148006" y="1337509"/>
                  </a:cubicBezTo>
                  <a:cubicBezTo>
                    <a:pt x="4579384" y="1768887"/>
                    <a:pt x="3331203" y="3716584"/>
                    <a:pt x="2899825" y="4147962"/>
                  </a:cubicBezTo>
                  <a:cubicBezTo>
                    <a:pt x="2468447" y="4579339"/>
                    <a:pt x="520750" y="3331158"/>
                    <a:pt x="89372" y="2899781"/>
                  </a:cubicBezTo>
                  <a:cubicBezTo>
                    <a:pt x="-342126" y="2468282"/>
                    <a:pt x="906055" y="520706"/>
                    <a:pt x="1337553" y="89328"/>
                  </a:cubicBezTo>
                  <a:close/>
                </a:path>
              </a:pathLst>
            </a:custGeom>
            <a:noFill/>
            <a:ln w="12025" cap="flat">
              <a:gradFill>
                <a:gsLst>
                  <a:gs pos="0">
                    <a:schemeClr val="accent6">
                      <a:lumMod val="60000"/>
                      <a:lumOff val="40000"/>
                      <a:alpha val="0"/>
                    </a:schemeClr>
                  </a:gs>
                  <a:gs pos="50000">
                    <a:srgbClr val="3565FC"/>
                  </a:gs>
                  <a:gs pos="100000">
                    <a:schemeClr val="accent6">
                      <a:lumMod val="60000"/>
                      <a:lumOff val="40000"/>
                      <a:alpha val="0"/>
                    </a:schemeClr>
                  </a:gs>
                </a:gsLst>
                <a:lin ang="5400000" scaled="1"/>
              </a:gradFill>
              <a:prstDash val="solid"/>
              <a:miter/>
            </a:ln>
          </p:spPr>
          <p:txBody>
            <a:bodyPr rtlCol="0" anchor="ctr"/>
            <a:lstStyle/>
            <a:p>
              <a:endParaRPr lang="en-US"/>
            </a:p>
          </p:txBody>
        </p:sp>
        <p:sp>
          <p:nvSpPr>
            <p:cNvPr id="82" name="Freeform: Shape 21">
              <a:extLst>
                <a:ext uri="{FF2B5EF4-FFF2-40B4-BE49-F238E27FC236}">
                  <a16:creationId xmlns:a16="http://schemas.microsoft.com/office/drawing/2014/main" id="{5A2B41B0-939E-3044-9C9E-B1D01ABF59A8}"/>
                </a:ext>
              </a:extLst>
            </p:cNvPr>
            <p:cNvSpPr/>
            <p:nvPr/>
          </p:nvSpPr>
          <p:spPr>
            <a:xfrm>
              <a:off x="3606948" y="939951"/>
              <a:ext cx="4967241" cy="4967240"/>
            </a:xfrm>
            <a:custGeom>
              <a:avLst/>
              <a:gdLst>
                <a:gd name="connsiteX0" fmla="*/ 1288444 w 4390768"/>
                <a:gd name="connsiteY0" fmla="*/ 123507 h 4390768"/>
                <a:gd name="connsiteX1" fmla="*/ 4276091 w 4390768"/>
                <a:gd name="connsiteY1" fmla="*/ 1288444 h 4390768"/>
                <a:gd name="connsiteX2" fmla="*/ 3111154 w 4390768"/>
                <a:gd name="connsiteY2" fmla="*/ 4276091 h 4390768"/>
                <a:gd name="connsiteX3" fmla="*/ 123507 w 4390768"/>
                <a:gd name="connsiteY3" fmla="*/ 3111154 h 4390768"/>
                <a:gd name="connsiteX4" fmla="*/ 1288444 w 4390768"/>
                <a:gd name="connsiteY4" fmla="*/ 123507 h 43907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90768" h="4390768">
                  <a:moveTo>
                    <a:pt x="1288444" y="123507"/>
                  </a:moveTo>
                  <a:cubicBezTo>
                    <a:pt x="1791758" y="-379808"/>
                    <a:pt x="3772777" y="785129"/>
                    <a:pt x="4276091" y="1288444"/>
                  </a:cubicBezTo>
                  <a:cubicBezTo>
                    <a:pt x="4779405" y="1791758"/>
                    <a:pt x="3614469" y="3772777"/>
                    <a:pt x="3111154" y="4276091"/>
                  </a:cubicBezTo>
                  <a:cubicBezTo>
                    <a:pt x="2607840" y="4779405"/>
                    <a:pt x="626821" y="3614469"/>
                    <a:pt x="123507" y="3111154"/>
                  </a:cubicBezTo>
                  <a:cubicBezTo>
                    <a:pt x="-379808" y="2607840"/>
                    <a:pt x="785129" y="626821"/>
                    <a:pt x="1288444" y="123507"/>
                  </a:cubicBezTo>
                  <a:close/>
                </a:path>
              </a:pathLst>
            </a:custGeom>
            <a:noFill/>
            <a:ln w="12025" cap="flat">
              <a:gradFill>
                <a:gsLst>
                  <a:gs pos="0">
                    <a:schemeClr val="accent6">
                      <a:lumMod val="60000"/>
                      <a:lumOff val="40000"/>
                      <a:alpha val="0"/>
                    </a:schemeClr>
                  </a:gs>
                  <a:gs pos="50000">
                    <a:srgbClr val="3774FD"/>
                  </a:gs>
                  <a:gs pos="100000">
                    <a:schemeClr val="accent6">
                      <a:lumMod val="60000"/>
                      <a:lumOff val="40000"/>
                      <a:alpha val="0"/>
                    </a:schemeClr>
                  </a:gs>
                </a:gsLst>
                <a:lin ang="5400000" scaled="1"/>
              </a:gradFill>
              <a:prstDash val="solid"/>
              <a:miter/>
            </a:ln>
          </p:spPr>
          <p:txBody>
            <a:bodyPr rtlCol="0" anchor="ctr"/>
            <a:lstStyle/>
            <a:p>
              <a:endParaRPr lang="en-US"/>
            </a:p>
          </p:txBody>
        </p:sp>
        <p:sp>
          <p:nvSpPr>
            <p:cNvPr id="83" name="Freeform: Shape 22">
              <a:extLst>
                <a:ext uri="{FF2B5EF4-FFF2-40B4-BE49-F238E27FC236}">
                  <a16:creationId xmlns:a16="http://schemas.microsoft.com/office/drawing/2014/main" id="{534A97EF-2C32-7D4C-8C4E-8C0895A58CDB}"/>
                </a:ext>
              </a:extLst>
            </p:cNvPr>
            <p:cNvSpPr/>
            <p:nvPr/>
          </p:nvSpPr>
          <p:spPr>
            <a:xfrm>
              <a:off x="3508432" y="841506"/>
              <a:ext cx="5171374" cy="5171372"/>
            </a:xfrm>
            <a:custGeom>
              <a:avLst/>
              <a:gdLst>
                <a:gd name="connsiteX0" fmla="*/ 1245368 w 4571211"/>
                <a:gd name="connsiteY0" fmla="*/ 163613 h 4571211"/>
                <a:gd name="connsiteX1" fmla="*/ 4410210 w 4571211"/>
                <a:gd name="connsiteY1" fmla="*/ 1245426 h 4571211"/>
                <a:gd name="connsiteX2" fmla="*/ 3328397 w 4571211"/>
                <a:gd name="connsiteY2" fmla="*/ 4410268 h 4571211"/>
                <a:gd name="connsiteX3" fmla="*/ 163555 w 4571211"/>
                <a:gd name="connsiteY3" fmla="*/ 3328455 h 4571211"/>
                <a:gd name="connsiteX4" fmla="*/ 1245368 w 4571211"/>
                <a:gd name="connsiteY4" fmla="*/ 163613 h 45712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1211" h="4571211">
                  <a:moveTo>
                    <a:pt x="1245368" y="163613"/>
                  </a:moveTo>
                  <a:cubicBezTo>
                    <a:pt x="1820619" y="-411638"/>
                    <a:pt x="3834959" y="670175"/>
                    <a:pt x="4410210" y="1245426"/>
                  </a:cubicBezTo>
                  <a:cubicBezTo>
                    <a:pt x="4985461" y="1820677"/>
                    <a:pt x="3903648" y="3835017"/>
                    <a:pt x="3328397" y="4410268"/>
                  </a:cubicBezTo>
                  <a:cubicBezTo>
                    <a:pt x="2753146" y="4985519"/>
                    <a:pt x="738806" y="3903705"/>
                    <a:pt x="163555" y="3328455"/>
                  </a:cubicBezTo>
                  <a:cubicBezTo>
                    <a:pt x="-411576" y="2753204"/>
                    <a:pt x="670238" y="738743"/>
                    <a:pt x="1245368" y="163613"/>
                  </a:cubicBezTo>
                  <a:close/>
                </a:path>
              </a:pathLst>
            </a:custGeom>
            <a:noFill/>
            <a:ln w="12025" cap="flat">
              <a:gradFill>
                <a:gsLst>
                  <a:gs pos="0">
                    <a:schemeClr val="accent6">
                      <a:lumMod val="60000"/>
                      <a:lumOff val="40000"/>
                      <a:alpha val="0"/>
                    </a:schemeClr>
                  </a:gs>
                  <a:gs pos="50000">
                    <a:srgbClr val="3981FD"/>
                  </a:gs>
                  <a:gs pos="100000">
                    <a:schemeClr val="accent6">
                      <a:lumMod val="60000"/>
                      <a:lumOff val="40000"/>
                      <a:alpha val="0"/>
                    </a:schemeClr>
                  </a:gs>
                </a:gsLst>
                <a:lin ang="5400000" scaled="1"/>
              </a:gradFill>
              <a:prstDash val="solid"/>
              <a:miter/>
            </a:ln>
          </p:spPr>
          <p:txBody>
            <a:bodyPr rtlCol="0" anchor="ctr"/>
            <a:lstStyle/>
            <a:p>
              <a:endParaRPr lang="en-US"/>
            </a:p>
          </p:txBody>
        </p:sp>
        <p:sp>
          <p:nvSpPr>
            <p:cNvPr id="84" name="Freeform: Shape 23">
              <a:extLst>
                <a:ext uri="{FF2B5EF4-FFF2-40B4-BE49-F238E27FC236}">
                  <a16:creationId xmlns:a16="http://schemas.microsoft.com/office/drawing/2014/main" id="{D3B4AA97-8403-EC44-B005-4DCDB90BE179}"/>
                </a:ext>
              </a:extLst>
            </p:cNvPr>
            <p:cNvSpPr/>
            <p:nvPr/>
          </p:nvSpPr>
          <p:spPr>
            <a:xfrm>
              <a:off x="3403239" y="736226"/>
              <a:ext cx="5375507" cy="5375506"/>
            </a:xfrm>
            <a:custGeom>
              <a:avLst/>
              <a:gdLst>
                <a:gd name="connsiteX0" fmla="*/ 1208194 w 4751653"/>
                <a:gd name="connsiteY0" fmla="*/ 209639 h 4751653"/>
                <a:gd name="connsiteX1" fmla="*/ 4550110 w 4751653"/>
                <a:gd name="connsiteY1" fmla="*/ 1208208 h 4751653"/>
                <a:gd name="connsiteX2" fmla="*/ 3551541 w 4751653"/>
                <a:gd name="connsiteY2" fmla="*/ 4550125 h 4751653"/>
                <a:gd name="connsiteX3" fmla="*/ 209625 w 4751653"/>
                <a:gd name="connsiteY3" fmla="*/ 3551555 h 4751653"/>
                <a:gd name="connsiteX4" fmla="*/ 1208194 w 4751653"/>
                <a:gd name="connsiteY4" fmla="*/ 209639 h 4751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51653" h="4751653">
                  <a:moveTo>
                    <a:pt x="1208194" y="209639"/>
                  </a:moveTo>
                  <a:cubicBezTo>
                    <a:pt x="1855260" y="-437428"/>
                    <a:pt x="3903043" y="561021"/>
                    <a:pt x="4550110" y="1208208"/>
                  </a:cubicBezTo>
                  <a:cubicBezTo>
                    <a:pt x="5197177" y="1855275"/>
                    <a:pt x="4198728" y="3903057"/>
                    <a:pt x="3551541" y="4550125"/>
                  </a:cubicBezTo>
                  <a:cubicBezTo>
                    <a:pt x="2904474" y="5197191"/>
                    <a:pt x="856691" y="4198743"/>
                    <a:pt x="209625" y="3551555"/>
                  </a:cubicBezTo>
                  <a:cubicBezTo>
                    <a:pt x="-437442" y="2904488"/>
                    <a:pt x="561127" y="856826"/>
                    <a:pt x="1208194" y="209639"/>
                  </a:cubicBezTo>
                  <a:close/>
                </a:path>
              </a:pathLst>
            </a:custGeom>
            <a:noFill/>
            <a:ln w="12025" cap="flat">
              <a:gradFill>
                <a:gsLst>
                  <a:gs pos="0">
                    <a:schemeClr val="accent6">
                      <a:lumMod val="60000"/>
                      <a:lumOff val="40000"/>
                      <a:alpha val="0"/>
                    </a:schemeClr>
                  </a:gs>
                  <a:gs pos="50000">
                    <a:srgbClr val="3B90FE"/>
                  </a:gs>
                  <a:gs pos="100000">
                    <a:schemeClr val="accent6">
                      <a:lumMod val="60000"/>
                      <a:lumOff val="40000"/>
                      <a:alpha val="0"/>
                    </a:schemeClr>
                  </a:gs>
                </a:gsLst>
                <a:lin ang="5400000" scaled="1"/>
              </a:gradFill>
              <a:prstDash val="solid"/>
              <a:miter/>
            </a:ln>
          </p:spPr>
          <p:txBody>
            <a:bodyPr rtlCol="0" anchor="ctr"/>
            <a:lstStyle/>
            <a:p>
              <a:endParaRPr lang="en-US"/>
            </a:p>
          </p:txBody>
        </p:sp>
        <p:sp>
          <p:nvSpPr>
            <p:cNvPr id="85" name="Freeform: Shape 24">
              <a:extLst>
                <a:ext uri="{FF2B5EF4-FFF2-40B4-BE49-F238E27FC236}">
                  <a16:creationId xmlns:a16="http://schemas.microsoft.com/office/drawing/2014/main" id="{E5860F04-3AC4-2A42-AE19-081107216892}"/>
                </a:ext>
              </a:extLst>
            </p:cNvPr>
            <p:cNvSpPr/>
            <p:nvPr/>
          </p:nvSpPr>
          <p:spPr>
            <a:xfrm>
              <a:off x="3291378" y="624381"/>
              <a:ext cx="5606858" cy="5606856"/>
            </a:xfrm>
            <a:custGeom>
              <a:avLst/>
              <a:gdLst>
                <a:gd name="connsiteX0" fmla="*/ 1176914 w 4956155"/>
                <a:gd name="connsiteY0" fmla="*/ 261589 h 4956155"/>
                <a:gd name="connsiteX1" fmla="*/ 4696025 w 4956155"/>
                <a:gd name="connsiteY1" fmla="*/ 1176914 h 4956155"/>
                <a:gd name="connsiteX2" fmla="*/ 3780700 w 4956155"/>
                <a:gd name="connsiteY2" fmla="*/ 4696025 h 4956155"/>
                <a:gd name="connsiteX3" fmla="*/ 261589 w 4956155"/>
                <a:gd name="connsiteY3" fmla="*/ 3780700 h 4956155"/>
                <a:gd name="connsiteX4" fmla="*/ 1176914 w 4956155"/>
                <a:gd name="connsiteY4" fmla="*/ 261589 h 4956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56155" h="4956155">
                  <a:moveTo>
                    <a:pt x="1176914" y="261589"/>
                  </a:moveTo>
                  <a:cubicBezTo>
                    <a:pt x="1895917" y="-457415"/>
                    <a:pt x="3977021" y="457910"/>
                    <a:pt x="4696025" y="1176914"/>
                  </a:cubicBezTo>
                  <a:cubicBezTo>
                    <a:pt x="5415028" y="1895917"/>
                    <a:pt x="4499703" y="3977021"/>
                    <a:pt x="3780700" y="4696025"/>
                  </a:cubicBezTo>
                  <a:cubicBezTo>
                    <a:pt x="3061696" y="5415028"/>
                    <a:pt x="980592" y="4499703"/>
                    <a:pt x="261589" y="3780700"/>
                  </a:cubicBezTo>
                  <a:cubicBezTo>
                    <a:pt x="-457415" y="3061696"/>
                    <a:pt x="457910" y="980592"/>
                    <a:pt x="1176914" y="261589"/>
                  </a:cubicBezTo>
                  <a:close/>
                </a:path>
              </a:pathLst>
            </a:custGeom>
            <a:noFill/>
            <a:ln w="12025" cap="flat">
              <a:gradFill>
                <a:gsLst>
                  <a:gs pos="0">
                    <a:schemeClr val="accent6">
                      <a:lumMod val="60000"/>
                      <a:lumOff val="40000"/>
                      <a:alpha val="0"/>
                    </a:schemeClr>
                  </a:gs>
                  <a:gs pos="50000">
                    <a:srgbClr val="3D9CFE"/>
                  </a:gs>
                  <a:gs pos="100000">
                    <a:schemeClr val="accent6">
                      <a:lumMod val="60000"/>
                      <a:lumOff val="40000"/>
                      <a:alpha val="0"/>
                    </a:schemeClr>
                  </a:gs>
                </a:gsLst>
                <a:lin ang="5400000" scaled="1"/>
              </a:gradFill>
              <a:prstDash val="solid"/>
              <a:miter/>
            </a:ln>
          </p:spPr>
          <p:txBody>
            <a:bodyPr rtlCol="0" anchor="ctr"/>
            <a:lstStyle/>
            <a:p>
              <a:endParaRPr lang="en-US"/>
            </a:p>
          </p:txBody>
        </p:sp>
      </p:grpSp>
    </p:spTree>
    <p:extLst>
      <p:ext uri="{BB962C8B-B14F-4D97-AF65-F5344CB8AC3E}">
        <p14:creationId xmlns:p14="http://schemas.microsoft.com/office/powerpoint/2010/main" val="15535203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autoRev="1" fill="hold" nodeType="withEffect">
                                  <p:stCondLst>
                                    <p:cond delay="0"/>
                                  </p:stCondLst>
                                  <p:endCondLst>
                                    <p:cond evt="onNext" delay="0">
                                      <p:tgtEl>
                                        <p:sldTgt/>
                                      </p:tgtEl>
                                    </p:cond>
                                  </p:endCondLst>
                                  <p:childTnLst>
                                    <p:animRot by="5400000">
                                      <p:cBhvr>
                                        <p:cTn id="6" dur="30000" fill="hold"/>
                                        <p:tgtEl>
                                          <p:spTgt spid="51"/>
                                        </p:tgtEl>
                                        <p:attrNameLst>
                                          <p:attrName>r</p:attrName>
                                        </p:attrNameLst>
                                      </p:cBhvr>
                                    </p:animRot>
                                  </p:childTnLst>
                                </p:cTn>
                              </p:par>
                              <p:par>
                                <p:cTn id="7" presetID="21" presetClass="entr" presetSubtype="1" fill="hold" nodeType="withEffect">
                                  <p:stCondLst>
                                    <p:cond delay="0"/>
                                  </p:stCondLst>
                                  <p:childTnLst>
                                    <p:set>
                                      <p:cBhvr>
                                        <p:cTn id="8" dur="1" fill="hold">
                                          <p:stCondLst>
                                            <p:cond delay="0"/>
                                          </p:stCondLst>
                                        </p:cTn>
                                        <p:tgtEl>
                                          <p:spTgt spid="9"/>
                                        </p:tgtEl>
                                        <p:attrNameLst>
                                          <p:attrName>style.visibility</p:attrName>
                                        </p:attrNameLst>
                                      </p:cBhvr>
                                      <p:to>
                                        <p:strVal val="visible"/>
                                      </p:to>
                                    </p:set>
                                    <p:animEffect transition="in" filter="wheel(1)">
                                      <p:cBhvr>
                                        <p:cTn id="9" dur="2000"/>
                                        <p:tgtEl>
                                          <p:spTgt spid="9"/>
                                        </p:tgtEl>
                                      </p:cBhvr>
                                    </p:animEffect>
                                  </p:childTnLst>
                                </p:cTn>
                              </p:par>
                              <p:par>
                                <p:cTn id="10" presetID="23" presetClass="entr" presetSubtype="16" fill="hold" grpId="0" nodeType="withEffect">
                                  <p:stCondLst>
                                    <p:cond delay="500"/>
                                  </p:stCondLst>
                                  <p:childTnLst>
                                    <p:set>
                                      <p:cBhvr>
                                        <p:cTn id="11" dur="1" fill="hold">
                                          <p:stCondLst>
                                            <p:cond delay="0"/>
                                          </p:stCondLst>
                                        </p:cTn>
                                        <p:tgtEl>
                                          <p:spTgt spid="32"/>
                                        </p:tgtEl>
                                        <p:attrNameLst>
                                          <p:attrName>style.visibility</p:attrName>
                                        </p:attrNameLst>
                                      </p:cBhvr>
                                      <p:to>
                                        <p:strVal val="visible"/>
                                      </p:to>
                                    </p:set>
                                    <p:anim calcmode="lin" valueType="num">
                                      <p:cBhvr>
                                        <p:cTn id="12" dur="1000" fill="hold"/>
                                        <p:tgtEl>
                                          <p:spTgt spid="32"/>
                                        </p:tgtEl>
                                        <p:attrNameLst>
                                          <p:attrName>ppt_w</p:attrName>
                                        </p:attrNameLst>
                                      </p:cBhvr>
                                      <p:tavLst>
                                        <p:tav tm="0">
                                          <p:val>
                                            <p:fltVal val="0"/>
                                          </p:val>
                                        </p:tav>
                                        <p:tav tm="100000">
                                          <p:val>
                                            <p:strVal val="#ppt_w"/>
                                          </p:val>
                                        </p:tav>
                                      </p:tavLst>
                                    </p:anim>
                                    <p:anim calcmode="lin" valueType="num">
                                      <p:cBhvr>
                                        <p:cTn id="13" dur="1000" fill="hold"/>
                                        <p:tgtEl>
                                          <p:spTgt spid="32"/>
                                        </p:tgtEl>
                                        <p:attrNameLst>
                                          <p:attrName>ppt_h</p:attrName>
                                        </p:attrNameLst>
                                      </p:cBhvr>
                                      <p:tavLst>
                                        <p:tav tm="0">
                                          <p:val>
                                            <p:fltVal val="0"/>
                                          </p:val>
                                        </p:tav>
                                        <p:tav tm="100000">
                                          <p:val>
                                            <p:strVal val="#ppt_h"/>
                                          </p:val>
                                        </p:tav>
                                      </p:tavLst>
                                    </p:anim>
                                  </p:childTnLst>
                                </p:cTn>
                              </p:par>
                              <p:par>
                                <p:cTn id="14" presetID="12" presetClass="entr" presetSubtype="8" fill="hold" grpId="0" nodeType="withEffect">
                                  <p:stCondLst>
                                    <p:cond delay="2000"/>
                                  </p:stCondLst>
                                  <p:childTnLst>
                                    <p:set>
                                      <p:cBhvr>
                                        <p:cTn id="15" dur="1" fill="hold">
                                          <p:stCondLst>
                                            <p:cond delay="0"/>
                                          </p:stCondLst>
                                        </p:cTn>
                                        <p:tgtEl>
                                          <p:spTgt spid="34"/>
                                        </p:tgtEl>
                                        <p:attrNameLst>
                                          <p:attrName>style.visibility</p:attrName>
                                        </p:attrNameLst>
                                      </p:cBhvr>
                                      <p:to>
                                        <p:strVal val="visible"/>
                                      </p:to>
                                    </p:set>
                                    <p:anim calcmode="lin" valueType="num">
                                      <p:cBhvr additive="base">
                                        <p:cTn id="16" dur="1500"/>
                                        <p:tgtEl>
                                          <p:spTgt spid="34"/>
                                        </p:tgtEl>
                                        <p:attrNameLst>
                                          <p:attrName>ppt_x</p:attrName>
                                        </p:attrNameLst>
                                      </p:cBhvr>
                                      <p:tavLst>
                                        <p:tav tm="0">
                                          <p:val>
                                            <p:strVal val="#ppt_x-#ppt_w*1.125000"/>
                                          </p:val>
                                        </p:tav>
                                        <p:tav tm="100000">
                                          <p:val>
                                            <p:strVal val="#ppt_x"/>
                                          </p:val>
                                        </p:tav>
                                      </p:tavLst>
                                    </p:anim>
                                    <p:animEffect transition="in" filter="wipe(right)">
                                      <p:cBhvr>
                                        <p:cTn id="17" dur="1500"/>
                                        <p:tgtEl>
                                          <p:spTgt spid="34"/>
                                        </p:tgtEl>
                                      </p:cBhvr>
                                    </p:animEffect>
                                  </p:childTnLst>
                                </p:cTn>
                              </p:par>
                              <p:par>
                                <p:cTn id="18" presetID="21" presetClass="entr" presetSubtype="1" fill="hold" nodeType="withEffect">
                                  <p:stCondLst>
                                    <p:cond delay="250"/>
                                  </p:stCondLst>
                                  <p:childTnLst>
                                    <p:set>
                                      <p:cBhvr>
                                        <p:cTn id="19" dur="1" fill="hold">
                                          <p:stCondLst>
                                            <p:cond delay="0"/>
                                          </p:stCondLst>
                                        </p:cTn>
                                        <p:tgtEl>
                                          <p:spTgt spid="97"/>
                                        </p:tgtEl>
                                        <p:attrNameLst>
                                          <p:attrName>style.visibility</p:attrName>
                                        </p:attrNameLst>
                                      </p:cBhvr>
                                      <p:to>
                                        <p:strVal val="visible"/>
                                      </p:to>
                                    </p:set>
                                    <p:animEffect transition="in" filter="wheel(1)">
                                      <p:cBhvr>
                                        <p:cTn id="20" dur="2000"/>
                                        <p:tgtEl>
                                          <p:spTgt spid="97"/>
                                        </p:tgtEl>
                                      </p:cBhvr>
                                    </p:animEffect>
                                  </p:childTnLst>
                                </p:cTn>
                              </p:par>
                              <p:par>
                                <p:cTn id="21" presetID="23" presetClass="entr" presetSubtype="16" fill="hold" grpId="0" nodeType="withEffect">
                                  <p:stCondLst>
                                    <p:cond delay="750"/>
                                  </p:stCondLst>
                                  <p:childTnLst>
                                    <p:set>
                                      <p:cBhvr>
                                        <p:cTn id="22" dur="1" fill="hold">
                                          <p:stCondLst>
                                            <p:cond delay="0"/>
                                          </p:stCondLst>
                                        </p:cTn>
                                        <p:tgtEl>
                                          <p:spTgt spid="98"/>
                                        </p:tgtEl>
                                        <p:attrNameLst>
                                          <p:attrName>style.visibility</p:attrName>
                                        </p:attrNameLst>
                                      </p:cBhvr>
                                      <p:to>
                                        <p:strVal val="visible"/>
                                      </p:to>
                                    </p:set>
                                    <p:anim calcmode="lin" valueType="num">
                                      <p:cBhvr>
                                        <p:cTn id="23" dur="1000" fill="hold"/>
                                        <p:tgtEl>
                                          <p:spTgt spid="98"/>
                                        </p:tgtEl>
                                        <p:attrNameLst>
                                          <p:attrName>ppt_w</p:attrName>
                                        </p:attrNameLst>
                                      </p:cBhvr>
                                      <p:tavLst>
                                        <p:tav tm="0">
                                          <p:val>
                                            <p:fltVal val="0"/>
                                          </p:val>
                                        </p:tav>
                                        <p:tav tm="100000">
                                          <p:val>
                                            <p:strVal val="#ppt_w"/>
                                          </p:val>
                                        </p:tav>
                                      </p:tavLst>
                                    </p:anim>
                                    <p:anim calcmode="lin" valueType="num">
                                      <p:cBhvr>
                                        <p:cTn id="24" dur="1000" fill="hold"/>
                                        <p:tgtEl>
                                          <p:spTgt spid="98"/>
                                        </p:tgtEl>
                                        <p:attrNameLst>
                                          <p:attrName>ppt_h</p:attrName>
                                        </p:attrNameLst>
                                      </p:cBhvr>
                                      <p:tavLst>
                                        <p:tav tm="0">
                                          <p:val>
                                            <p:fltVal val="0"/>
                                          </p:val>
                                        </p:tav>
                                        <p:tav tm="100000">
                                          <p:val>
                                            <p:strVal val="#ppt_h"/>
                                          </p:val>
                                        </p:tav>
                                      </p:tavLst>
                                    </p:anim>
                                  </p:childTnLst>
                                </p:cTn>
                              </p:par>
                              <p:par>
                                <p:cTn id="25" presetID="12" presetClass="entr" presetSubtype="8" fill="hold" grpId="0" nodeType="withEffect">
                                  <p:stCondLst>
                                    <p:cond delay="2250"/>
                                  </p:stCondLst>
                                  <p:childTnLst>
                                    <p:set>
                                      <p:cBhvr>
                                        <p:cTn id="26" dur="1" fill="hold">
                                          <p:stCondLst>
                                            <p:cond delay="0"/>
                                          </p:stCondLst>
                                        </p:cTn>
                                        <p:tgtEl>
                                          <p:spTgt spid="96"/>
                                        </p:tgtEl>
                                        <p:attrNameLst>
                                          <p:attrName>style.visibility</p:attrName>
                                        </p:attrNameLst>
                                      </p:cBhvr>
                                      <p:to>
                                        <p:strVal val="visible"/>
                                      </p:to>
                                    </p:set>
                                    <p:anim calcmode="lin" valueType="num">
                                      <p:cBhvr additive="base">
                                        <p:cTn id="27" dur="1500"/>
                                        <p:tgtEl>
                                          <p:spTgt spid="96"/>
                                        </p:tgtEl>
                                        <p:attrNameLst>
                                          <p:attrName>ppt_x</p:attrName>
                                        </p:attrNameLst>
                                      </p:cBhvr>
                                      <p:tavLst>
                                        <p:tav tm="0">
                                          <p:val>
                                            <p:strVal val="#ppt_x-#ppt_w*1.125000"/>
                                          </p:val>
                                        </p:tav>
                                        <p:tav tm="100000">
                                          <p:val>
                                            <p:strVal val="#ppt_x"/>
                                          </p:val>
                                        </p:tav>
                                      </p:tavLst>
                                    </p:anim>
                                    <p:animEffect transition="in" filter="wipe(right)">
                                      <p:cBhvr>
                                        <p:cTn id="28" dur="1500"/>
                                        <p:tgtEl>
                                          <p:spTgt spid="96"/>
                                        </p:tgtEl>
                                      </p:cBhvr>
                                    </p:animEffect>
                                  </p:childTnLst>
                                </p:cTn>
                              </p:par>
                              <p:par>
                                <p:cTn id="29" presetID="21" presetClass="entr" presetSubtype="1" fill="hold" nodeType="withEffect">
                                  <p:stCondLst>
                                    <p:cond delay="500"/>
                                  </p:stCondLst>
                                  <p:childTnLst>
                                    <p:set>
                                      <p:cBhvr>
                                        <p:cTn id="30" dur="1" fill="hold">
                                          <p:stCondLst>
                                            <p:cond delay="0"/>
                                          </p:stCondLst>
                                        </p:cTn>
                                        <p:tgtEl>
                                          <p:spTgt spid="113"/>
                                        </p:tgtEl>
                                        <p:attrNameLst>
                                          <p:attrName>style.visibility</p:attrName>
                                        </p:attrNameLst>
                                      </p:cBhvr>
                                      <p:to>
                                        <p:strVal val="visible"/>
                                      </p:to>
                                    </p:set>
                                    <p:animEffect transition="in" filter="wheel(1)">
                                      <p:cBhvr>
                                        <p:cTn id="31" dur="2000"/>
                                        <p:tgtEl>
                                          <p:spTgt spid="113"/>
                                        </p:tgtEl>
                                      </p:cBhvr>
                                    </p:animEffect>
                                  </p:childTnLst>
                                </p:cTn>
                              </p:par>
                              <p:par>
                                <p:cTn id="32" presetID="23" presetClass="entr" presetSubtype="16" fill="hold" grpId="0" nodeType="withEffect">
                                  <p:stCondLst>
                                    <p:cond delay="1000"/>
                                  </p:stCondLst>
                                  <p:childTnLst>
                                    <p:set>
                                      <p:cBhvr>
                                        <p:cTn id="33" dur="1" fill="hold">
                                          <p:stCondLst>
                                            <p:cond delay="0"/>
                                          </p:stCondLst>
                                        </p:cTn>
                                        <p:tgtEl>
                                          <p:spTgt spid="114"/>
                                        </p:tgtEl>
                                        <p:attrNameLst>
                                          <p:attrName>style.visibility</p:attrName>
                                        </p:attrNameLst>
                                      </p:cBhvr>
                                      <p:to>
                                        <p:strVal val="visible"/>
                                      </p:to>
                                    </p:set>
                                    <p:anim calcmode="lin" valueType="num">
                                      <p:cBhvr>
                                        <p:cTn id="34" dur="1000" fill="hold"/>
                                        <p:tgtEl>
                                          <p:spTgt spid="114"/>
                                        </p:tgtEl>
                                        <p:attrNameLst>
                                          <p:attrName>ppt_w</p:attrName>
                                        </p:attrNameLst>
                                      </p:cBhvr>
                                      <p:tavLst>
                                        <p:tav tm="0">
                                          <p:val>
                                            <p:fltVal val="0"/>
                                          </p:val>
                                        </p:tav>
                                        <p:tav tm="100000">
                                          <p:val>
                                            <p:strVal val="#ppt_w"/>
                                          </p:val>
                                        </p:tav>
                                      </p:tavLst>
                                    </p:anim>
                                    <p:anim calcmode="lin" valueType="num">
                                      <p:cBhvr>
                                        <p:cTn id="35" dur="1000" fill="hold"/>
                                        <p:tgtEl>
                                          <p:spTgt spid="114"/>
                                        </p:tgtEl>
                                        <p:attrNameLst>
                                          <p:attrName>ppt_h</p:attrName>
                                        </p:attrNameLst>
                                      </p:cBhvr>
                                      <p:tavLst>
                                        <p:tav tm="0">
                                          <p:val>
                                            <p:fltVal val="0"/>
                                          </p:val>
                                        </p:tav>
                                        <p:tav tm="100000">
                                          <p:val>
                                            <p:strVal val="#ppt_h"/>
                                          </p:val>
                                        </p:tav>
                                      </p:tavLst>
                                    </p:anim>
                                  </p:childTnLst>
                                </p:cTn>
                              </p:par>
                              <p:par>
                                <p:cTn id="36" presetID="12" presetClass="entr" presetSubtype="8" fill="hold" grpId="0" nodeType="withEffect">
                                  <p:stCondLst>
                                    <p:cond delay="2500"/>
                                  </p:stCondLst>
                                  <p:childTnLst>
                                    <p:set>
                                      <p:cBhvr>
                                        <p:cTn id="37" dur="1" fill="hold">
                                          <p:stCondLst>
                                            <p:cond delay="0"/>
                                          </p:stCondLst>
                                        </p:cTn>
                                        <p:tgtEl>
                                          <p:spTgt spid="112"/>
                                        </p:tgtEl>
                                        <p:attrNameLst>
                                          <p:attrName>style.visibility</p:attrName>
                                        </p:attrNameLst>
                                      </p:cBhvr>
                                      <p:to>
                                        <p:strVal val="visible"/>
                                      </p:to>
                                    </p:set>
                                    <p:anim calcmode="lin" valueType="num">
                                      <p:cBhvr additive="base">
                                        <p:cTn id="38" dur="1500"/>
                                        <p:tgtEl>
                                          <p:spTgt spid="112"/>
                                        </p:tgtEl>
                                        <p:attrNameLst>
                                          <p:attrName>ppt_x</p:attrName>
                                        </p:attrNameLst>
                                      </p:cBhvr>
                                      <p:tavLst>
                                        <p:tav tm="0">
                                          <p:val>
                                            <p:strVal val="#ppt_x-#ppt_w*1.125000"/>
                                          </p:val>
                                        </p:tav>
                                        <p:tav tm="100000">
                                          <p:val>
                                            <p:strVal val="#ppt_x"/>
                                          </p:val>
                                        </p:tav>
                                      </p:tavLst>
                                    </p:anim>
                                    <p:animEffect transition="in" filter="wipe(right)">
                                      <p:cBhvr>
                                        <p:cTn id="39" dur="1500"/>
                                        <p:tgtEl>
                                          <p:spTgt spid="112"/>
                                        </p:tgtEl>
                                      </p:cBhvr>
                                    </p:animEffect>
                                  </p:childTnLst>
                                </p:cTn>
                              </p:par>
                              <p:par>
                                <p:cTn id="40" presetID="21" presetClass="entr" presetSubtype="1" fill="hold" nodeType="withEffect">
                                  <p:stCondLst>
                                    <p:cond delay="750"/>
                                  </p:stCondLst>
                                  <p:childTnLst>
                                    <p:set>
                                      <p:cBhvr>
                                        <p:cTn id="41" dur="1" fill="hold">
                                          <p:stCondLst>
                                            <p:cond delay="0"/>
                                          </p:stCondLst>
                                        </p:cTn>
                                        <p:tgtEl>
                                          <p:spTgt spid="107"/>
                                        </p:tgtEl>
                                        <p:attrNameLst>
                                          <p:attrName>style.visibility</p:attrName>
                                        </p:attrNameLst>
                                      </p:cBhvr>
                                      <p:to>
                                        <p:strVal val="visible"/>
                                      </p:to>
                                    </p:set>
                                    <p:animEffect transition="in" filter="wheel(1)">
                                      <p:cBhvr>
                                        <p:cTn id="42" dur="2000"/>
                                        <p:tgtEl>
                                          <p:spTgt spid="107"/>
                                        </p:tgtEl>
                                      </p:cBhvr>
                                    </p:animEffect>
                                  </p:childTnLst>
                                </p:cTn>
                              </p:par>
                              <p:par>
                                <p:cTn id="43" presetID="23" presetClass="entr" presetSubtype="16" fill="hold" grpId="0" nodeType="withEffect">
                                  <p:stCondLst>
                                    <p:cond delay="1250"/>
                                  </p:stCondLst>
                                  <p:childTnLst>
                                    <p:set>
                                      <p:cBhvr>
                                        <p:cTn id="44" dur="1" fill="hold">
                                          <p:stCondLst>
                                            <p:cond delay="0"/>
                                          </p:stCondLst>
                                        </p:cTn>
                                        <p:tgtEl>
                                          <p:spTgt spid="108"/>
                                        </p:tgtEl>
                                        <p:attrNameLst>
                                          <p:attrName>style.visibility</p:attrName>
                                        </p:attrNameLst>
                                      </p:cBhvr>
                                      <p:to>
                                        <p:strVal val="visible"/>
                                      </p:to>
                                    </p:set>
                                    <p:anim calcmode="lin" valueType="num">
                                      <p:cBhvr>
                                        <p:cTn id="45" dur="1000" fill="hold"/>
                                        <p:tgtEl>
                                          <p:spTgt spid="108"/>
                                        </p:tgtEl>
                                        <p:attrNameLst>
                                          <p:attrName>ppt_w</p:attrName>
                                        </p:attrNameLst>
                                      </p:cBhvr>
                                      <p:tavLst>
                                        <p:tav tm="0">
                                          <p:val>
                                            <p:fltVal val="0"/>
                                          </p:val>
                                        </p:tav>
                                        <p:tav tm="100000">
                                          <p:val>
                                            <p:strVal val="#ppt_w"/>
                                          </p:val>
                                        </p:tav>
                                      </p:tavLst>
                                    </p:anim>
                                    <p:anim calcmode="lin" valueType="num">
                                      <p:cBhvr>
                                        <p:cTn id="46" dur="1000" fill="hold"/>
                                        <p:tgtEl>
                                          <p:spTgt spid="108"/>
                                        </p:tgtEl>
                                        <p:attrNameLst>
                                          <p:attrName>ppt_h</p:attrName>
                                        </p:attrNameLst>
                                      </p:cBhvr>
                                      <p:tavLst>
                                        <p:tav tm="0">
                                          <p:val>
                                            <p:fltVal val="0"/>
                                          </p:val>
                                        </p:tav>
                                        <p:tav tm="100000">
                                          <p:val>
                                            <p:strVal val="#ppt_h"/>
                                          </p:val>
                                        </p:tav>
                                      </p:tavLst>
                                    </p:anim>
                                  </p:childTnLst>
                                </p:cTn>
                              </p:par>
                              <p:par>
                                <p:cTn id="47" presetID="12" presetClass="entr" presetSubtype="8" fill="hold" grpId="0" nodeType="withEffect">
                                  <p:stCondLst>
                                    <p:cond delay="2750"/>
                                  </p:stCondLst>
                                  <p:childTnLst>
                                    <p:set>
                                      <p:cBhvr>
                                        <p:cTn id="48" dur="1" fill="hold">
                                          <p:stCondLst>
                                            <p:cond delay="0"/>
                                          </p:stCondLst>
                                        </p:cTn>
                                        <p:tgtEl>
                                          <p:spTgt spid="106"/>
                                        </p:tgtEl>
                                        <p:attrNameLst>
                                          <p:attrName>style.visibility</p:attrName>
                                        </p:attrNameLst>
                                      </p:cBhvr>
                                      <p:to>
                                        <p:strVal val="visible"/>
                                      </p:to>
                                    </p:set>
                                    <p:anim calcmode="lin" valueType="num">
                                      <p:cBhvr additive="base">
                                        <p:cTn id="49" dur="1500"/>
                                        <p:tgtEl>
                                          <p:spTgt spid="106"/>
                                        </p:tgtEl>
                                        <p:attrNameLst>
                                          <p:attrName>ppt_x</p:attrName>
                                        </p:attrNameLst>
                                      </p:cBhvr>
                                      <p:tavLst>
                                        <p:tav tm="0">
                                          <p:val>
                                            <p:strVal val="#ppt_x-#ppt_w*1.125000"/>
                                          </p:val>
                                        </p:tav>
                                        <p:tav tm="100000">
                                          <p:val>
                                            <p:strVal val="#ppt_x"/>
                                          </p:val>
                                        </p:tav>
                                      </p:tavLst>
                                    </p:anim>
                                    <p:animEffect transition="in" filter="wipe(right)">
                                      <p:cBhvr>
                                        <p:cTn id="50" dur="1500"/>
                                        <p:tgtEl>
                                          <p:spTgt spid="106"/>
                                        </p:tgtEl>
                                      </p:cBhvr>
                                    </p:animEffect>
                                  </p:childTnLst>
                                </p:cTn>
                              </p:par>
                              <p:par>
                                <p:cTn id="51" presetID="21" presetClass="entr" presetSubtype="1" fill="hold" nodeType="withEffect">
                                  <p:stCondLst>
                                    <p:cond delay="1000"/>
                                  </p:stCondLst>
                                  <p:childTnLst>
                                    <p:set>
                                      <p:cBhvr>
                                        <p:cTn id="52" dur="1" fill="hold">
                                          <p:stCondLst>
                                            <p:cond delay="0"/>
                                          </p:stCondLst>
                                        </p:cTn>
                                        <p:tgtEl>
                                          <p:spTgt spid="128"/>
                                        </p:tgtEl>
                                        <p:attrNameLst>
                                          <p:attrName>style.visibility</p:attrName>
                                        </p:attrNameLst>
                                      </p:cBhvr>
                                      <p:to>
                                        <p:strVal val="visible"/>
                                      </p:to>
                                    </p:set>
                                    <p:animEffect transition="in" filter="wheel(1)">
                                      <p:cBhvr>
                                        <p:cTn id="53" dur="2000"/>
                                        <p:tgtEl>
                                          <p:spTgt spid="128"/>
                                        </p:tgtEl>
                                      </p:cBhvr>
                                    </p:animEffect>
                                  </p:childTnLst>
                                </p:cTn>
                              </p:par>
                              <p:par>
                                <p:cTn id="54" presetID="23" presetClass="entr" presetSubtype="16" fill="hold" grpId="0" nodeType="withEffect">
                                  <p:stCondLst>
                                    <p:cond delay="1500"/>
                                  </p:stCondLst>
                                  <p:childTnLst>
                                    <p:set>
                                      <p:cBhvr>
                                        <p:cTn id="55" dur="1" fill="hold">
                                          <p:stCondLst>
                                            <p:cond delay="0"/>
                                          </p:stCondLst>
                                        </p:cTn>
                                        <p:tgtEl>
                                          <p:spTgt spid="129"/>
                                        </p:tgtEl>
                                        <p:attrNameLst>
                                          <p:attrName>style.visibility</p:attrName>
                                        </p:attrNameLst>
                                      </p:cBhvr>
                                      <p:to>
                                        <p:strVal val="visible"/>
                                      </p:to>
                                    </p:set>
                                    <p:anim calcmode="lin" valueType="num">
                                      <p:cBhvr>
                                        <p:cTn id="56" dur="1000" fill="hold"/>
                                        <p:tgtEl>
                                          <p:spTgt spid="129"/>
                                        </p:tgtEl>
                                        <p:attrNameLst>
                                          <p:attrName>ppt_w</p:attrName>
                                        </p:attrNameLst>
                                      </p:cBhvr>
                                      <p:tavLst>
                                        <p:tav tm="0">
                                          <p:val>
                                            <p:fltVal val="0"/>
                                          </p:val>
                                        </p:tav>
                                        <p:tav tm="100000">
                                          <p:val>
                                            <p:strVal val="#ppt_w"/>
                                          </p:val>
                                        </p:tav>
                                      </p:tavLst>
                                    </p:anim>
                                    <p:anim calcmode="lin" valueType="num">
                                      <p:cBhvr>
                                        <p:cTn id="57" dur="1000" fill="hold"/>
                                        <p:tgtEl>
                                          <p:spTgt spid="129"/>
                                        </p:tgtEl>
                                        <p:attrNameLst>
                                          <p:attrName>ppt_h</p:attrName>
                                        </p:attrNameLst>
                                      </p:cBhvr>
                                      <p:tavLst>
                                        <p:tav tm="0">
                                          <p:val>
                                            <p:fltVal val="0"/>
                                          </p:val>
                                        </p:tav>
                                        <p:tav tm="100000">
                                          <p:val>
                                            <p:strVal val="#ppt_h"/>
                                          </p:val>
                                        </p:tav>
                                      </p:tavLst>
                                    </p:anim>
                                  </p:childTnLst>
                                </p:cTn>
                              </p:par>
                              <p:par>
                                <p:cTn id="58" presetID="12" presetClass="entr" presetSubtype="8" fill="hold" grpId="0" nodeType="withEffect">
                                  <p:stCondLst>
                                    <p:cond delay="3000"/>
                                  </p:stCondLst>
                                  <p:childTnLst>
                                    <p:set>
                                      <p:cBhvr>
                                        <p:cTn id="59" dur="1" fill="hold">
                                          <p:stCondLst>
                                            <p:cond delay="0"/>
                                          </p:stCondLst>
                                        </p:cTn>
                                        <p:tgtEl>
                                          <p:spTgt spid="127"/>
                                        </p:tgtEl>
                                        <p:attrNameLst>
                                          <p:attrName>style.visibility</p:attrName>
                                        </p:attrNameLst>
                                      </p:cBhvr>
                                      <p:to>
                                        <p:strVal val="visible"/>
                                      </p:to>
                                    </p:set>
                                    <p:anim calcmode="lin" valueType="num">
                                      <p:cBhvr additive="base">
                                        <p:cTn id="60" dur="1500"/>
                                        <p:tgtEl>
                                          <p:spTgt spid="127"/>
                                        </p:tgtEl>
                                        <p:attrNameLst>
                                          <p:attrName>ppt_x</p:attrName>
                                        </p:attrNameLst>
                                      </p:cBhvr>
                                      <p:tavLst>
                                        <p:tav tm="0">
                                          <p:val>
                                            <p:strVal val="#ppt_x-#ppt_w*1.125000"/>
                                          </p:val>
                                        </p:tav>
                                        <p:tav tm="100000">
                                          <p:val>
                                            <p:strVal val="#ppt_x"/>
                                          </p:val>
                                        </p:tav>
                                      </p:tavLst>
                                    </p:anim>
                                    <p:animEffect transition="in" filter="wipe(right)">
                                      <p:cBhvr>
                                        <p:cTn id="61" dur="1500"/>
                                        <p:tgtEl>
                                          <p:spTgt spid="127"/>
                                        </p:tgtEl>
                                      </p:cBhvr>
                                    </p:animEffect>
                                  </p:childTnLst>
                                </p:cTn>
                              </p:par>
                              <p:par>
                                <p:cTn id="62" presetID="21" presetClass="entr" presetSubtype="1" fill="hold" nodeType="withEffect">
                                  <p:stCondLst>
                                    <p:cond delay="1250"/>
                                  </p:stCondLst>
                                  <p:childTnLst>
                                    <p:set>
                                      <p:cBhvr>
                                        <p:cTn id="63" dur="1" fill="hold">
                                          <p:stCondLst>
                                            <p:cond delay="0"/>
                                          </p:stCondLst>
                                        </p:cTn>
                                        <p:tgtEl>
                                          <p:spTgt spid="122"/>
                                        </p:tgtEl>
                                        <p:attrNameLst>
                                          <p:attrName>style.visibility</p:attrName>
                                        </p:attrNameLst>
                                      </p:cBhvr>
                                      <p:to>
                                        <p:strVal val="visible"/>
                                      </p:to>
                                    </p:set>
                                    <p:animEffect transition="in" filter="wheel(1)">
                                      <p:cBhvr>
                                        <p:cTn id="64" dur="2000"/>
                                        <p:tgtEl>
                                          <p:spTgt spid="122"/>
                                        </p:tgtEl>
                                      </p:cBhvr>
                                    </p:animEffect>
                                  </p:childTnLst>
                                </p:cTn>
                              </p:par>
                              <p:par>
                                <p:cTn id="65" presetID="23" presetClass="entr" presetSubtype="16" fill="hold" grpId="0" nodeType="withEffect">
                                  <p:stCondLst>
                                    <p:cond delay="1750"/>
                                  </p:stCondLst>
                                  <p:childTnLst>
                                    <p:set>
                                      <p:cBhvr>
                                        <p:cTn id="66" dur="1" fill="hold">
                                          <p:stCondLst>
                                            <p:cond delay="0"/>
                                          </p:stCondLst>
                                        </p:cTn>
                                        <p:tgtEl>
                                          <p:spTgt spid="123"/>
                                        </p:tgtEl>
                                        <p:attrNameLst>
                                          <p:attrName>style.visibility</p:attrName>
                                        </p:attrNameLst>
                                      </p:cBhvr>
                                      <p:to>
                                        <p:strVal val="visible"/>
                                      </p:to>
                                    </p:set>
                                    <p:anim calcmode="lin" valueType="num">
                                      <p:cBhvr>
                                        <p:cTn id="67" dur="1000" fill="hold"/>
                                        <p:tgtEl>
                                          <p:spTgt spid="123"/>
                                        </p:tgtEl>
                                        <p:attrNameLst>
                                          <p:attrName>ppt_w</p:attrName>
                                        </p:attrNameLst>
                                      </p:cBhvr>
                                      <p:tavLst>
                                        <p:tav tm="0">
                                          <p:val>
                                            <p:fltVal val="0"/>
                                          </p:val>
                                        </p:tav>
                                        <p:tav tm="100000">
                                          <p:val>
                                            <p:strVal val="#ppt_w"/>
                                          </p:val>
                                        </p:tav>
                                      </p:tavLst>
                                    </p:anim>
                                    <p:anim calcmode="lin" valueType="num">
                                      <p:cBhvr>
                                        <p:cTn id="68" dur="1000" fill="hold"/>
                                        <p:tgtEl>
                                          <p:spTgt spid="123"/>
                                        </p:tgtEl>
                                        <p:attrNameLst>
                                          <p:attrName>ppt_h</p:attrName>
                                        </p:attrNameLst>
                                      </p:cBhvr>
                                      <p:tavLst>
                                        <p:tav tm="0">
                                          <p:val>
                                            <p:fltVal val="0"/>
                                          </p:val>
                                        </p:tav>
                                        <p:tav tm="100000">
                                          <p:val>
                                            <p:strVal val="#ppt_h"/>
                                          </p:val>
                                        </p:tav>
                                      </p:tavLst>
                                    </p:anim>
                                  </p:childTnLst>
                                </p:cTn>
                              </p:par>
                              <p:par>
                                <p:cTn id="69" presetID="12" presetClass="entr" presetSubtype="8" fill="hold" grpId="0" nodeType="withEffect">
                                  <p:stCondLst>
                                    <p:cond delay="3250"/>
                                  </p:stCondLst>
                                  <p:childTnLst>
                                    <p:set>
                                      <p:cBhvr>
                                        <p:cTn id="70" dur="1" fill="hold">
                                          <p:stCondLst>
                                            <p:cond delay="0"/>
                                          </p:stCondLst>
                                        </p:cTn>
                                        <p:tgtEl>
                                          <p:spTgt spid="121"/>
                                        </p:tgtEl>
                                        <p:attrNameLst>
                                          <p:attrName>style.visibility</p:attrName>
                                        </p:attrNameLst>
                                      </p:cBhvr>
                                      <p:to>
                                        <p:strVal val="visible"/>
                                      </p:to>
                                    </p:set>
                                    <p:anim calcmode="lin" valueType="num">
                                      <p:cBhvr additive="base">
                                        <p:cTn id="71" dur="1500"/>
                                        <p:tgtEl>
                                          <p:spTgt spid="121"/>
                                        </p:tgtEl>
                                        <p:attrNameLst>
                                          <p:attrName>ppt_x</p:attrName>
                                        </p:attrNameLst>
                                      </p:cBhvr>
                                      <p:tavLst>
                                        <p:tav tm="0">
                                          <p:val>
                                            <p:strVal val="#ppt_x-#ppt_w*1.125000"/>
                                          </p:val>
                                        </p:tav>
                                        <p:tav tm="100000">
                                          <p:val>
                                            <p:strVal val="#ppt_x"/>
                                          </p:val>
                                        </p:tav>
                                      </p:tavLst>
                                    </p:anim>
                                    <p:animEffect transition="in" filter="wipe(right)">
                                      <p:cBhvr>
                                        <p:cTn id="72" dur="1500"/>
                                        <p:tgtEl>
                                          <p:spTgt spid="121"/>
                                        </p:tgtEl>
                                      </p:cBhvr>
                                    </p:animEffect>
                                  </p:childTnLst>
                                </p:cTn>
                              </p:par>
                              <p:par>
                                <p:cTn id="73" presetID="2" presetClass="entr" presetSubtype="1" decel="50000" fill="hold" nodeType="withEffect">
                                  <p:stCondLst>
                                    <p:cond delay="0"/>
                                  </p:stCondLst>
                                  <p:childTnLst>
                                    <p:set>
                                      <p:cBhvr>
                                        <p:cTn id="74" dur="1" fill="hold">
                                          <p:stCondLst>
                                            <p:cond delay="0"/>
                                          </p:stCondLst>
                                        </p:cTn>
                                        <p:tgtEl>
                                          <p:spTgt spid="74"/>
                                        </p:tgtEl>
                                        <p:attrNameLst>
                                          <p:attrName>style.visibility</p:attrName>
                                        </p:attrNameLst>
                                      </p:cBhvr>
                                      <p:to>
                                        <p:strVal val="visible"/>
                                      </p:to>
                                    </p:set>
                                    <p:anim calcmode="lin" valueType="num">
                                      <p:cBhvr additive="base">
                                        <p:cTn id="75" dur="5000" fill="hold"/>
                                        <p:tgtEl>
                                          <p:spTgt spid="74"/>
                                        </p:tgtEl>
                                        <p:attrNameLst>
                                          <p:attrName>ppt_x</p:attrName>
                                        </p:attrNameLst>
                                      </p:cBhvr>
                                      <p:tavLst>
                                        <p:tav tm="0">
                                          <p:val>
                                            <p:strVal val="#ppt_x"/>
                                          </p:val>
                                        </p:tav>
                                        <p:tav tm="100000">
                                          <p:val>
                                            <p:strVal val="#ppt_x"/>
                                          </p:val>
                                        </p:tav>
                                      </p:tavLst>
                                    </p:anim>
                                    <p:anim calcmode="lin" valueType="num">
                                      <p:cBhvr additive="base">
                                        <p:cTn id="76" dur="5000" fill="hold"/>
                                        <p:tgtEl>
                                          <p:spTgt spid="74"/>
                                        </p:tgtEl>
                                        <p:attrNameLst>
                                          <p:attrName>ppt_y</p:attrName>
                                        </p:attrNameLst>
                                      </p:cBhvr>
                                      <p:tavLst>
                                        <p:tav tm="0">
                                          <p:val>
                                            <p:strVal val="0-#ppt_h/2"/>
                                          </p:val>
                                        </p:tav>
                                        <p:tav tm="100000">
                                          <p:val>
                                            <p:strVal val="#ppt_y"/>
                                          </p:val>
                                        </p:tav>
                                      </p:tavLst>
                                    </p:anim>
                                  </p:childTnLst>
                                </p:cTn>
                              </p:par>
                              <p:par>
                                <p:cTn id="77" presetID="8" presetClass="emph" presetSubtype="0" repeatCount="indefinite" fill="hold" nodeType="withEffect">
                                  <p:stCondLst>
                                    <p:cond delay="0"/>
                                  </p:stCondLst>
                                  <p:endCondLst>
                                    <p:cond evt="onNext" delay="0">
                                      <p:tgtEl>
                                        <p:sldTgt/>
                                      </p:tgtEl>
                                    </p:cond>
                                  </p:endCondLst>
                                  <p:childTnLst>
                                    <p:animRot by="21600000">
                                      <p:cBhvr>
                                        <p:cTn id="78" dur="40000" fill="hold"/>
                                        <p:tgtEl>
                                          <p:spTgt spid="7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4" grpId="0"/>
      <p:bldP spid="98" grpId="0"/>
      <p:bldP spid="96" grpId="0"/>
      <p:bldP spid="114" grpId="0"/>
      <p:bldP spid="112" grpId="0"/>
      <p:bldP spid="108" grpId="0"/>
      <p:bldP spid="106" grpId="0"/>
      <p:bldP spid="129" grpId="0"/>
      <p:bldP spid="127" grpId="0"/>
      <p:bldP spid="123" grpId="0"/>
      <p:bldP spid="12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4" name="Group 53">
            <a:extLst>
              <a:ext uri="{FF2B5EF4-FFF2-40B4-BE49-F238E27FC236}">
                <a16:creationId xmlns:a16="http://schemas.microsoft.com/office/drawing/2014/main" id="{08DDBD51-2C38-C643-A230-1A76C701F122}"/>
              </a:ext>
            </a:extLst>
          </p:cNvPr>
          <p:cNvGrpSpPr/>
          <p:nvPr/>
        </p:nvGrpSpPr>
        <p:grpSpPr>
          <a:xfrm rot="9668715">
            <a:off x="10278505" y="5216729"/>
            <a:ext cx="2910961" cy="2910960"/>
            <a:chOff x="3291378" y="624381"/>
            <a:chExt cx="5606858" cy="5606856"/>
          </a:xfrm>
        </p:grpSpPr>
        <p:sp>
          <p:nvSpPr>
            <p:cNvPr id="55" name="Freeform: Shape 14">
              <a:extLst>
                <a:ext uri="{FF2B5EF4-FFF2-40B4-BE49-F238E27FC236}">
                  <a16:creationId xmlns:a16="http://schemas.microsoft.com/office/drawing/2014/main" id="{2AAA4125-72BF-FD4B-967E-25061A91D8AE}"/>
                </a:ext>
              </a:extLst>
            </p:cNvPr>
            <p:cNvSpPr/>
            <p:nvPr/>
          </p:nvSpPr>
          <p:spPr>
            <a:xfrm>
              <a:off x="4118576" y="1451774"/>
              <a:ext cx="3946575" cy="3946574"/>
            </a:xfrm>
            <a:custGeom>
              <a:avLst/>
              <a:gdLst>
                <a:gd name="connsiteX0" fmla="*/ 0 w 3488555"/>
                <a:gd name="connsiteY0" fmla="*/ 1747400 h 3488555"/>
                <a:gd name="connsiteX1" fmla="*/ 1747400 w 3488555"/>
                <a:gd name="connsiteY1" fmla="*/ 0 h 3488555"/>
                <a:gd name="connsiteX2" fmla="*/ 3494801 w 3488555"/>
                <a:gd name="connsiteY2" fmla="*/ 1747400 h 3488555"/>
                <a:gd name="connsiteX3" fmla="*/ 1747400 w 3488555"/>
                <a:gd name="connsiteY3" fmla="*/ 3494801 h 3488555"/>
              </a:gdLst>
              <a:ahLst/>
              <a:cxnLst>
                <a:cxn ang="0">
                  <a:pos x="connsiteX0" y="connsiteY0"/>
                </a:cxn>
                <a:cxn ang="0">
                  <a:pos x="connsiteX1" y="connsiteY1"/>
                </a:cxn>
                <a:cxn ang="0">
                  <a:pos x="connsiteX2" y="connsiteY2"/>
                </a:cxn>
                <a:cxn ang="0">
                  <a:pos x="connsiteX3" y="connsiteY3"/>
                </a:cxn>
              </a:cxnLst>
              <a:rect l="l" t="t" r="r" b="b"/>
              <a:pathLst>
                <a:path w="3488555" h="3488555">
                  <a:moveTo>
                    <a:pt x="0" y="1747400"/>
                  </a:moveTo>
                  <a:lnTo>
                    <a:pt x="1747400" y="0"/>
                  </a:lnTo>
                  <a:lnTo>
                    <a:pt x="3494801" y="1747400"/>
                  </a:lnTo>
                  <a:lnTo>
                    <a:pt x="1747400" y="3494801"/>
                  </a:lnTo>
                  <a:close/>
                </a:path>
              </a:pathLst>
            </a:custGeom>
            <a:noFill/>
            <a:ln w="12025" cap="flat">
              <a:gradFill>
                <a:gsLst>
                  <a:gs pos="0">
                    <a:schemeClr val="accent6">
                      <a:lumMod val="60000"/>
                      <a:lumOff val="40000"/>
                      <a:alpha val="0"/>
                    </a:schemeClr>
                  </a:gs>
                  <a:gs pos="50000">
                    <a:schemeClr val="accent2"/>
                  </a:gs>
                  <a:gs pos="100000">
                    <a:schemeClr val="accent6">
                      <a:lumMod val="60000"/>
                      <a:lumOff val="40000"/>
                      <a:alpha val="0"/>
                    </a:schemeClr>
                  </a:gs>
                </a:gsLst>
                <a:lin ang="5400000" scaled="1"/>
              </a:gradFill>
              <a:prstDash val="solid"/>
              <a:miter/>
            </a:ln>
          </p:spPr>
          <p:txBody>
            <a:bodyPr rtlCol="0" anchor="ctr"/>
            <a:lstStyle/>
            <a:p>
              <a:endParaRPr lang="en-US"/>
            </a:p>
          </p:txBody>
        </p:sp>
        <p:sp>
          <p:nvSpPr>
            <p:cNvPr id="56" name="Freeform: Shape 15">
              <a:extLst>
                <a:ext uri="{FF2B5EF4-FFF2-40B4-BE49-F238E27FC236}">
                  <a16:creationId xmlns:a16="http://schemas.microsoft.com/office/drawing/2014/main" id="{95870A8C-108B-7446-AEFB-90CEE8CB7D48}"/>
                </a:ext>
              </a:extLst>
            </p:cNvPr>
            <p:cNvSpPr/>
            <p:nvPr/>
          </p:nvSpPr>
          <p:spPr>
            <a:xfrm>
              <a:off x="4062972" y="1395967"/>
              <a:ext cx="4055446" cy="4055445"/>
            </a:xfrm>
            <a:custGeom>
              <a:avLst/>
              <a:gdLst>
                <a:gd name="connsiteX0" fmla="*/ 1666540 w 3584791"/>
                <a:gd name="connsiteY0" fmla="*/ 2266 h 3584791"/>
                <a:gd name="connsiteX1" fmla="*/ 3591140 w 3584791"/>
                <a:gd name="connsiteY1" fmla="*/ 1666548 h 3584791"/>
                <a:gd name="connsiteX2" fmla="*/ 1926859 w 3584791"/>
                <a:gd name="connsiteY2" fmla="*/ 3591148 h 3584791"/>
                <a:gd name="connsiteX3" fmla="*/ 2259 w 3584791"/>
                <a:gd name="connsiteY3" fmla="*/ 1926866 h 3584791"/>
                <a:gd name="connsiteX4" fmla="*/ 1666540 w 3584791"/>
                <a:gd name="connsiteY4" fmla="*/ 2266 h 35847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84791" h="3584791">
                  <a:moveTo>
                    <a:pt x="1666540" y="2266"/>
                  </a:moveTo>
                  <a:cubicBezTo>
                    <a:pt x="1738477" y="-69671"/>
                    <a:pt x="3519204" y="1594611"/>
                    <a:pt x="3591140" y="1666548"/>
                  </a:cubicBezTo>
                  <a:cubicBezTo>
                    <a:pt x="3663077" y="1738484"/>
                    <a:pt x="1998795" y="3519212"/>
                    <a:pt x="1926859" y="3591148"/>
                  </a:cubicBezTo>
                  <a:cubicBezTo>
                    <a:pt x="1854922" y="3663084"/>
                    <a:pt x="74195" y="1998802"/>
                    <a:pt x="2259" y="1926866"/>
                  </a:cubicBezTo>
                  <a:cubicBezTo>
                    <a:pt x="-69558" y="1855050"/>
                    <a:pt x="1594604" y="74202"/>
                    <a:pt x="1666540" y="2266"/>
                  </a:cubicBezTo>
                  <a:close/>
                </a:path>
              </a:pathLst>
            </a:custGeom>
            <a:noFill/>
            <a:ln w="12025" cap="flat">
              <a:gradFill>
                <a:gsLst>
                  <a:gs pos="0">
                    <a:schemeClr val="accent6">
                      <a:lumMod val="60000"/>
                      <a:lumOff val="40000"/>
                      <a:alpha val="0"/>
                    </a:schemeClr>
                  </a:gs>
                  <a:gs pos="50000">
                    <a:schemeClr val="accent2"/>
                  </a:gs>
                  <a:gs pos="100000">
                    <a:schemeClr val="accent6">
                      <a:lumMod val="60000"/>
                      <a:lumOff val="40000"/>
                      <a:alpha val="0"/>
                    </a:schemeClr>
                  </a:gs>
                </a:gsLst>
                <a:lin ang="5400000" scaled="1"/>
              </a:gradFill>
              <a:prstDash val="solid"/>
              <a:miter/>
            </a:ln>
          </p:spPr>
          <p:txBody>
            <a:bodyPr rtlCol="0" anchor="ctr"/>
            <a:lstStyle/>
            <a:p>
              <a:endParaRPr lang="en-US"/>
            </a:p>
          </p:txBody>
        </p:sp>
        <p:sp>
          <p:nvSpPr>
            <p:cNvPr id="57" name="Freeform: Shape 16">
              <a:extLst>
                <a:ext uri="{FF2B5EF4-FFF2-40B4-BE49-F238E27FC236}">
                  <a16:creationId xmlns:a16="http://schemas.microsoft.com/office/drawing/2014/main" id="{5D7FA319-97B2-C743-B330-6500D67A8869}"/>
                </a:ext>
              </a:extLst>
            </p:cNvPr>
            <p:cNvSpPr/>
            <p:nvPr/>
          </p:nvSpPr>
          <p:spPr>
            <a:xfrm>
              <a:off x="4001994" y="1335014"/>
              <a:ext cx="4177925" cy="4177924"/>
            </a:xfrm>
            <a:custGeom>
              <a:avLst/>
              <a:gdLst>
                <a:gd name="connsiteX0" fmla="*/ 1590281 w 3693057"/>
                <a:gd name="connsiteY0" fmla="*/ 9229 h 3693057"/>
                <a:gd name="connsiteX1" fmla="*/ 3692076 w 3693057"/>
                <a:gd name="connsiteY1" fmla="*/ 1590266 h 3693057"/>
                <a:gd name="connsiteX2" fmla="*/ 2111039 w 3693057"/>
                <a:gd name="connsiteY2" fmla="*/ 3692061 h 3693057"/>
                <a:gd name="connsiteX3" fmla="*/ 9244 w 3693057"/>
                <a:gd name="connsiteY3" fmla="*/ 2111024 h 3693057"/>
                <a:gd name="connsiteX4" fmla="*/ 1590281 w 3693057"/>
                <a:gd name="connsiteY4" fmla="*/ 9229 h 36930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3057" h="3693057">
                  <a:moveTo>
                    <a:pt x="1590281" y="9229"/>
                  </a:moveTo>
                  <a:cubicBezTo>
                    <a:pt x="1734034" y="-134524"/>
                    <a:pt x="3548324" y="1446514"/>
                    <a:pt x="3692076" y="1590266"/>
                  </a:cubicBezTo>
                  <a:cubicBezTo>
                    <a:pt x="3835829" y="1734019"/>
                    <a:pt x="2254791" y="3548309"/>
                    <a:pt x="2111039" y="3692061"/>
                  </a:cubicBezTo>
                  <a:cubicBezTo>
                    <a:pt x="1967286" y="3835814"/>
                    <a:pt x="152996" y="2254776"/>
                    <a:pt x="9244" y="2111024"/>
                  </a:cubicBezTo>
                  <a:cubicBezTo>
                    <a:pt x="-134629" y="1967151"/>
                    <a:pt x="1446409" y="152981"/>
                    <a:pt x="1590281" y="9229"/>
                  </a:cubicBezTo>
                  <a:close/>
                </a:path>
              </a:pathLst>
            </a:custGeom>
            <a:noFill/>
            <a:ln w="12025" cap="flat">
              <a:gradFill>
                <a:gsLst>
                  <a:gs pos="0">
                    <a:schemeClr val="accent6">
                      <a:lumMod val="60000"/>
                      <a:lumOff val="40000"/>
                      <a:alpha val="0"/>
                    </a:schemeClr>
                  </a:gs>
                  <a:gs pos="50000">
                    <a:schemeClr val="accent2"/>
                  </a:gs>
                  <a:gs pos="100000">
                    <a:schemeClr val="accent6">
                      <a:lumMod val="60000"/>
                      <a:lumOff val="40000"/>
                      <a:alpha val="0"/>
                    </a:schemeClr>
                  </a:gs>
                </a:gsLst>
                <a:lin ang="5400000" scaled="1"/>
              </a:gradFill>
              <a:prstDash val="solid"/>
              <a:miter/>
            </a:ln>
          </p:spPr>
          <p:txBody>
            <a:bodyPr rtlCol="0" anchor="ctr"/>
            <a:lstStyle/>
            <a:p>
              <a:endParaRPr lang="en-US"/>
            </a:p>
          </p:txBody>
        </p:sp>
        <p:sp>
          <p:nvSpPr>
            <p:cNvPr id="58" name="Freeform: Shape 17">
              <a:extLst>
                <a:ext uri="{FF2B5EF4-FFF2-40B4-BE49-F238E27FC236}">
                  <a16:creationId xmlns:a16="http://schemas.microsoft.com/office/drawing/2014/main" id="{95B4B194-8950-EF47-8204-61D27E3D1291}"/>
                </a:ext>
              </a:extLst>
            </p:cNvPr>
            <p:cNvSpPr/>
            <p:nvPr/>
          </p:nvSpPr>
          <p:spPr>
            <a:xfrm>
              <a:off x="3935282" y="1268285"/>
              <a:ext cx="4314014" cy="4314013"/>
            </a:xfrm>
            <a:custGeom>
              <a:avLst/>
              <a:gdLst>
                <a:gd name="connsiteX0" fmla="*/ 1518973 w 3813352"/>
                <a:gd name="connsiteY0" fmla="*/ 21179 h 3813352"/>
                <a:gd name="connsiteX1" fmla="*/ 3797962 w 3813352"/>
                <a:gd name="connsiteY1" fmla="*/ 1518973 h 3813352"/>
                <a:gd name="connsiteX2" fmla="*/ 2300169 w 3813352"/>
                <a:gd name="connsiteY2" fmla="*/ 3797962 h 3813352"/>
                <a:gd name="connsiteX3" fmla="*/ 21179 w 3813352"/>
                <a:gd name="connsiteY3" fmla="*/ 2300169 h 3813352"/>
                <a:gd name="connsiteX4" fmla="*/ 1518973 w 3813352"/>
                <a:gd name="connsiteY4" fmla="*/ 21179 h 38133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3352" h="3813352">
                  <a:moveTo>
                    <a:pt x="1518973" y="21179"/>
                  </a:moveTo>
                  <a:cubicBezTo>
                    <a:pt x="1734782" y="-194510"/>
                    <a:pt x="3582273" y="1303284"/>
                    <a:pt x="3797962" y="1518973"/>
                  </a:cubicBezTo>
                  <a:cubicBezTo>
                    <a:pt x="4013651" y="1734662"/>
                    <a:pt x="2515858" y="3582273"/>
                    <a:pt x="2300169" y="3797962"/>
                  </a:cubicBezTo>
                  <a:cubicBezTo>
                    <a:pt x="2084480" y="4013651"/>
                    <a:pt x="236868" y="2515858"/>
                    <a:pt x="21179" y="2300169"/>
                  </a:cubicBezTo>
                  <a:cubicBezTo>
                    <a:pt x="-194510" y="2084480"/>
                    <a:pt x="1303284" y="236868"/>
                    <a:pt x="1518973" y="21179"/>
                  </a:cubicBezTo>
                  <a:close/>
                </a:path>
              </a:pathLst>
            </a:custGeom>
            <a:noFill/>
            <a:ln w="12025" cap="flat">
              <a:gradFill>
                <a:gsLst>
                  <a:gs pos="0">
                    <a:schemeClr val="accent6">
                      <a:lumMod val="60000"/>
                      <a:lumOff val="40000"/>
                      <a:alpha val="0"/>
                    </a:schemeClr>
                  </a:gs>
                  <a:gs pos="50000">
                    <a:schemeClr val="accent2"/>
                  </a:gs>
                  <a:gs pos="100000">
                    <a:schemeClr val="accent6">
                      <a:lumMod val="60000"/>
                      <a:lumOff val="40000"/>
                      <a:alpha val="0"/>
                    </a:schemeClr>
                  </a:gs>
                </a:gsLst>
                <a:lin ang="5400000" scaled="1"/>
              </a:gradFill>
              <a:prstDash val="solid"/>
              <a:miter/>
            </a:ln>
          </p:spPr>
          <p:txBody>
            <a:bodyPr rtlCol="0" anchor="ctr"/>
            <a:lstStyle/>
            <a:p>
              <a:endParaRPr lang="en-US"/>
            </a:p>
          </p:txBody>
        </p:sp>
        <p:sp>
          <p:nvSpPr>
            <p:cNvPr id="59" name="Freeform: Shape 18">
              <a:extLst>
                <a:ext uri="{FF2B5EF4-FFF2-40B4-BE49-F238E27FC236}">
                  <a16:creationId xmlns:a16="http://schemas.microsoft.com/office/drawing/2014/main" id="{5576A4EA-746A-C74F-B88F-9D461E6C9888}"/>
                </a:ext>
              </a:extLst>
            </p:cNvPr>
            <p:cNvSpPr/>
            <p:nvPr/>
          </p:nvSpPr>
          <p:spPr>
            <a:xfrm>
              <a:off x="3862660" y="1195768"/>
              <a:ext cx="4463712" cy="4463711"/>
            </a:xfrm>
            <a:custGeom>
              <a:avLst/>
              <a:gdLst>
                <a:gd name="connsiteX0" fmla="*/ 1453007 w 3945677"/>
                <a:gd name="connsiteY0" fmla="*/ 38365 h 3945677"/>
                <a:gd name="connsiteX1" fmla="*/ 3909071 w 3945677"/>
                <a:gd name="connsiteY1" fmla="*/ 1453034 h 3945677"/>
                <a:gd name="connsiteX2" fmla="*/ 2494401 w 3945677"/>
                <a:gd name="connsiteY2" fmla="*/ 3909098 h 3945677"/>
                <a:gd name="connsiteX3" fmla="*/ 38337 w 3945677"/>
                <a:gd name="connsiteY3" fmla="*/ 2494428 h 3945677"/>
                <a:gd name="connsiteX4" fmla="*/ 1453007 w 3945677"/>
                <a:gd name="connsiteY4" fmla="*/ 38365 h 3945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5677" h="3945677">
                  <a:moveTo>
                    <a:pt x="1453007" y="38365"/>
                  </a:moveTo>
                  <a:cubicBezTo>
                    <a:pt x="1740632" y="-249261"/>
                    <a:pt x="3621566" y="1165409"/>
                    <a:pt x="3909071" y="1453034"/>
                  </a:cubicBezTo>
                  <a:cubicBezTo>
                    <a:pt x="4196696" y="1740660"/>
                    <a:pt x="2782027" y="3621593"/>
                    <a:pt x="2494401" y="3909098"/>
                  </a:cubicBezTo>
                  <a:cubicBezTo>
                    <a:pt x="2206776" y="4196723"/>
                    <a:pt x="325842" y="2782054"/>
                    <a:pt x="38337" y="2494428"/>
                  </a:cubicBezTo>
                  <a:cubicBezTo>
                    <a:pt x="-249168" y="2206803"/>
                    <a:pt x="1165382" y="325990"/>
                    <a:pt x="1453007" y="38365"/>
                  </a:cubicBezTo>
                  <a:close/>
                </a:path>
              </a:pathLst>
            </a:custGeom>
            <a:noFill/>
            <a:ln w="12025" cap="flat">
              <a:gradFill>
                <a:gsLst>
                  <a:gs pos="0">
                    <a:schemeClr val="accent6">
                      <a:lumMod val="60000"/>
                      <a:lumOff val="40000"/>
                      <a:alpha val="0"/>
                    </a:schemeClr>
                  </a:gs>
                  <a:gs pos="50000">
                    <a:schemeClr val="accent2"/>
                  </a:gs>
                  <a:gs pos="100000">
                    <a:schemeClr val="accent6">
                      <a:lumMod val="60000"/>
                      <a:lumOff val="40000"/>
                      <a:alpha val="0"/>
                    </a:schemeClr>
                  </a:gs>
                </a:gsLst>
                <a:lin ang="5400000" scaled="1"/>
              </a:gradFill>
              <a:prstDash val="solid"/>
              <a:miter/>
            </a:ln>
          </p:spPr>
          <p:txBody>
            <a:bodyPr rtlCol="0" anchor="ctr"/>
            <a:lstStyle/>
            <a:p>
              <a:endParaRPr lang="en-US"/>
            </a:p>
          </p:txBody>
        </p:sp>
        <p:sp>
          <p:nvSpPr>
            <p:cNvPr id="60" name="Freeform: Shape 19">
              <a:extLst>
                <a:ext uri="{FF2B5EF4-FFF2-40B4-BE49-F238E27FC236}">
                  <a16:creationId xmlns:a16="http://schemas.microsoft.com/office/drawing/2014/main" id="{F8503643-F286-3149-874A-332A99BB7D4B}"/>
                </a:ext>
              </a:extLst>
            </p:cNvPr>
            <p:cNvSpPr/>
            <p:nvPr/>
          </p:nvSpPr>
          <p:spPr>
            <a:xfrm>
              <a:off x="3783954" y="1116919"/>
              <a:ext cx="4613410" cy="4613409"/>
            </a:xfrm>
            <a:custGeom>
              <a:avLst/>
              <a:gdLst>
                <a:gd name="connsiteX0" fmla="*/ 1392420 w 4078001"/>
                <a:gd name="connsiteY0" fmla="*/ 61027 h 4078001"/>
                <a:gd name="connsiteX1" fmla="*/ 4025678 w 4078001"/>
                <a:gd name="connsiteY1" fmla="*/ 1392453 h 4078001"/>
                <a:gd name="connsiteX2" fmla="*/ 2694253 w 4078001"/>
                <a:gd name="connsiteY2" fmla="*/ 4025711 h 4078001"/>
                <a:gd name="connsiteX3" fmla="*/ 60994 w 4078001"/>
                <a:gd name="connsiteY3" fmla="*/ 2694286 h 4078001"/>
                <a:gd name="connsiteX4" fmla="*/ 1392420 w 4078001"/>
                <a:gd name="connsiteY4" fmla="*/ 61027 h 4078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78001" h="4078001">
                  <a:moveTo>
                    <a:pt x="1392420" y="61027"/>
                  </a:moveTo>
                  <a:cubicBezTo>
                    <a:pt x="1751982" y="-298534"/>
                    <a:pt x="3666237" y="1032891"/>
                    <a:pt x="4025678" y="1392453"/>
                  </a:cubicBezTo>
                  <a:cubicBezTo>
                    <a:pt x="4385241" y="1752015"/>
                    <a:pt x="3053815" y="3666270"/>
                    <a:pt x="2694253" y="4025711"/>
                  </a:cubicBezTo>
                  <a:cubicBezTo>
                    <a:pt x="2334691" y="4385273"/>
                    <a:pt x="420436" y="3053848"/>
                    <a:pt x="60994" y="2694286"/>
                  </a:cubicBezTo>
                  <a:cubicBezTo>
                    <a:pt x="-298447" y="2334844"/>
                    <a:pt x="1032858" y="420589"/>
                    <a:pt x="1392420" y="61027"/>
                  </a:cubicBezTo>
                  <a:close/>
                </a:path>
              </a:pathLst>
            </a:custGeom>
            <a:noFill/>
            <a:ln w="12025" cap="flat">
              <a:gradFill>
                <a:gsLst>
                  <a:gs pos="0">
                    <a:schemeClr val="accent6">
                      <a:lumMod val="60000"/>
                      <a:lumOff val="40000"/>
                      <a:alpha val="0"/>
                    </a:schemeClr>
                  </a:gs>
                  <a:gs pos="50000">
                    <a:srgbClr val="3359FC"/>
                  </a:gs>
                  <a:gs pos="100000">
                    <a:schemeClr val="accent6">
                      <a:lumMod val="60000"/>
                      <a:lumOff val="40000"/>
                      <a:alpha val="0"/>
                    </a:schemeClr>
                  </a:gs>
                </a:gsLst>
                <a:lin ang="5400000" scaled="1"/>
              </a:gradFill>
              <a:prstDash val="solid"/>
              <a:miter/>
            </a:ln>
          </p:spPr>
          <p:txBody>
            <a:bodyPr rtlCol="0" anchor="ctr"/>
            <a:lstStyle/>
            <a:p>
              <a:endParaRPr lang="en-US"/>
            </a:p>
          </p:txBody>
        </p:sp>
        <p:sp>
          <p:nvSpPr>
            <p:cNvPr id="61" name="Freeform: Shape 20">
              <a:extLst>
                <a:ext uri="{FF2B5EF4-FFF2-40B4-BE49-F238E27FC236}">
                  <a16:creationId xmlns:a16="http://schemas.microsoft.com/office/drawing/2014/main" id="{F298AA5F-9001-0848-B9E7-465DD25AEB46}"/>
                </a:ext>
              </a:extLst>
            </p:cNvPr>
            <p:cNvSpPr/>
            <p:nvPr/>
          </p:nvSpPr>
          <p:spPr>
            <a:xfrm>
              <a:off x="3698775" y="1031829"/>
              <a:ext cx="4790325" cy="4790324"/>
            </a:xfrm>
            <a:custGeom>
              <a:avLst/>
              <a:gdLst>
                <a:gd name="connsiteX0" fmla="*/ 1337553 w 4234385"/>
                <a:gd name="connsiteY0" fmla="*/ 89328 h 4234385"/>
                <a:gd name="connsiteX1" fmla="*/ 4148006 w 4234385"/>
                <a:gd name="connsiteY1" fmla="*/ 1337509 h 4234385"/>
                <a:gd name="connsiteX2" fmla="*/ 2899825 w 4234385"/>
                <a:gd name="connsiteY2" fmla="*/ 4147962 h 4234385"/>
                <a:gd name="connsiteX3" fmla="*/ 89372 w 4234385"/>
                <a:gd name="connsiteY3" fmla="*/ 2899781 h 4234385"/>
                <a:gd name="connsiteX4" fmla="*/ 1337553 w 4234385"/>
                <a:gd name="connsiteY4" fmla="*/ 89328 h 42343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4385" h="4234385">
                  <a:moveTo>
                    <a:pt x="1337553" y="89328"/>
                  </a:moveTo>
                  <a:cubicBezTo>
                    <a:pt x="1768931" y="-342050"/>
                    <a:pt x="3716628" y="906131"/>
                    <a:pt x="4148006" y="1337509"/>
                  </a:cubicBezTo>
                  <a:cubicBezTo>
                    <a:pt x="4579384" y="1768887"/>
                    <a:pt x="3331203" y="3716584"/>
                    <a:pt x="2899825" y="4147962"/>
                  </a:cubicBezTo>
                  <a:cubicBezTo>
                    <a:pt x="2468447" y="4579339"/>
                    <a:pt x="520750" y="3331158"/>
                    <a:pt x="89372" y="2899781"/>
                  </a:cubicBezTo>
                  <a:cubicBezTo>
                    <a:pt x="-342126" y="2468282"/>
                    <a:pt x="906055" y="520706"/>
                    <a:pt x="1337553" y="89328"/>
                  </a:cubicBezTo>
                  <a:close/>
                </a:path>
              </a:pathLst>
            </a:custGeom>
            <a:noFill/>
            <a:ln w="12025" cap="flat">
              <a:gradFill>
                <a:gsLst>
                  <a:gs pos="0">
                    <a:schemeClr val="accent6">
                      <a:lumMod val="60000"/>
                      <a:lumOff val="40000"/>
                      <a:alpha val="0"/>
                    </a:schemeClr>
                  </a:gs>
                  <a:gs pos="50000">
                    <a:srgbClr val="3565FC"/>
                  </a:gs>
                  <a:gs pos="100000">
                    <a:schemeClr val="accent6">
                      <a:lumMod val="60000"/>
                      <a:lumOff val="40000"/>
                      <a:alpha val="0"/>
                    </a:schemeClr>
                  </a:gs>
                </a:gsLst>
                <a:lin ang="5400000" scaled="1"/>
              </a:gradFill>
              <a:prstDash val="solid"/>
              <a:miter/>
            </a:ln>
          </p:spPr>
          <p:txBody>
            <a:bodyPr rtlCol="0" anchor="ctr"/>
            <a:lstStyle/>
            <a:p>
              <a:endParaRPr lang="en-US"/>
            </a:p>
          </p:txBody>
        </p:sp>
        <p:sp>
          <p:nvSpPr>
            <p:cNvPr id="62" name="Freeform: Shape 21">
              <a:extLst>
                <a:ext uri="{FF2B5EF4-FFF2-40B4-BE49-F238E27FC236}">
                  <a16:creationId xmlns:a16="http://schemas.microsoft.com/office/drawing/2014/main" id="{79FF4C8E-AB13-8245-8BCD-A0CDBD00FE37}"/>
                </a:ext>
              </a:extLst>
            </p:cNvPr>
            <p:cNvSpPr/>
            <p:nvPr/>
          </p:nvSpPr>
          <p:spPr>
            <a:xfrm>
              <a:off x="3606948" y="939951"/>
              <a:ext cx="4967241" cy="4967240"/>
            </a:xfrm>
            <a:custGeom>
              <a:avLst/>
              <a:gdLst>
                <a:gd name="connsiteX0" fmla="*/ 1288444 w 4390768"/>
                <a:gd name="connsiteY0" fmla="*/ 123507 h 4390768"/>
                <a:gd name="connsiteX1" fmla="*/ 4276091 w 4390768"/>
                <a:gd name="connsiteY1" fmla="*/ 1288444 h 4390768"/>
                <a:gd name="connsiteX2" fmla="*/ 3111154 w 4390768"/>
                <a:gd name="connsiteY2" fmla="*/ 4276091 h 4390768"/>
                <a:gd name="connsiteX3" fmla="*/ 123507 w 4390768"/>
                <a:gd name="connsiteY3" fmla="*/ 3111154 h 4390768"/>
                <a:gd name="connsiteX4" fmla="*/ 1288444 w 4390768"/>
                <a:gd name="connsiteY4" fmla="*/ 123507 h 43907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90768" h="4390768">
                  <a:moveTo>
                    <a:pt x="1288444" y="123507"/>
                  </a:moveTo>
                  <a:cubicBezTo>
                    <a:pt x="1791758" y="-379808"/>
                    <a:pt x="3772777" y="785129"/>
                    <a:pt x="4276091" y="1288444"/>
                  </a:cubicBezTo>
                  <a:cubicBezTo>
                    <a:pt x="4779405" y="1791758"/>
                    <a:pt x="3614469" y="3772777"/>
                    <a:pt x="3111154" y="4276091"/>
                  </a:cubicBezTo>
                  <a:cubicBezTo>
                    <a:pt x="2607840" y="4779405"/>
                    <a:pt x="626821" y="3614469"/>
                    <a:pt x="123507" y="3111154"/>
                  </a:cubicBezTo>
                  <a:cubicBezTo>
                    <a:pt x="-379808" y="2607840"/>
                    <a:pt x="785129" y="626821"/>
                    <a:pt x="1288444" y="123507"/>
                  </a:cubicBezTo>
                  <a:close/>
                </a:path>
              </a:pathLst>
            </a:custGeom>
            <a:noFill/>
            <a:ln w="12025" cap="flat">
              <a:gradFill>
                <a:gsLst>
                  <a:gs pos="0">
                    <a:schemeClr val="accent6">
                      <a:lumMod val="60000"/>
                      <a:lumOff val="40000"/>
                      <a:alpha val="0"/>
                    </a:schemeClr>
                  </a:gs>
                  <a:gs pos="50000">
                    <a:srgbClr val="3774FD"/>
                  </a:gs>
                  <a:gs pos="100000">
                    <a:schemeClr val="accent6">
                      <a:lumMod val="60000"/>
                      <a:lumOff val="40000"/>
                      <a:alpha val="0"/>
                    </a:schemeClr>
                  </a:gs>
                </a:gsLst>
                <a:lin ang="5400000" scaled="1"/>
              </a:gradFill>
              <a:prstDash val="solid"/>
              <a:miter/>
            </a:ln>
          </p:spPr>
          <p:txBody>
            <a:bodyPr rtlCol="0" anchor="ctr"/>
            <a:lstStyle/>
            <a:p>
              <a:endParaRPr lang="en-US"/>
            </a:p>
          </p:txBody>
        </p:sp>
        <p:sp>
          <p:nvSpPr>
            <p:cNvPr id="63" name="Freeform: Shape 22">
              <a:extLst>
                <a:ext uri="{FF2B5EF4-FFF2-40B4-BE49-F238E27FC236}">
                  <a16:creationId xmlns:a16="http://schemas.microsoft.com/office/drawing/2014/main" id="{FBF8CBDF-EB56-7A46-9D64-56368700F197}"/>
                </a:ext>
              </a:extLst>
            </p:cNvPr>
            <p:cNvSpPr/>
            <p:nvPr/>
          </p:nvSpPr>
          <p:spPr>
            <a:xfrm>
              <a:off x="3508432" y="841506"/>
              <a:ext cx="5171374" cy="5171372"/>
            </a:xfrm>
            <a:custGeom>
              <a:avLst/>
              <a:gdLst>
                <a:gd name="connsiteX0" fmla="*/ 1245368 w 4571211"/>
                <a:gd name="connsiteY0" fmla="*/ 163613 h 4571211"/>
                <a:gd name="connsiteX1" fmla="*/ 4410210 w 4571211"/>
                <a:gd name="connsiteY1" fmla="*/ 1245426 h 4571211"/>
                <a:gd name="connsiteX2" fmla="*/ 3328397 w 4571211"/>
                <a:gd name="connsiteY2" fmla="*/ 4410268 h 4571211"/>
                <a:gd name="connsiteX3" fmla="*/ 163555 w 4571211"/>
                <a:gd name="connsiteY3" fmla="*/ 3328455 h 4571211"/>
                <a:gd name="connsiteX4" fmla="*/ 1245368 w 4571211"/>
                <a:gd name="connsiteY4" fmla="*/ 163613 h 45712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1211" h="4571211">
                  <a:moveTo>
                    <a:pt x="1245368" y="163613"/>
                  </a:moveTo>
                  <a:cubicBezTo>
                    <a:pt x="1820619" y="-411638"/>
                    <a:pt x="3834959" y="670175"/>
                    <a:pt x="4410210" y="1245426"/>
                  </a:cubicBezTo>
                  <a:cubicBezTo>
                    <a:pt x="4985461" y="1820677"/>
                    <a:pt x="3903648" y="3835017"/>
                    <a:pt x="3328397" y="4410268"/>
                  </a:cubicBezTo>
                  <a:cubicBezTo>
                    <a:pt x="2753146" y="4985519"/>
                    <a:pt x="738806" y="3903705"/>
                    <a:pt x="163555" y="3328455"/>
                  </a:cubicBezTo>
                  <a:cubicBezTo>
                    <a:pt x="-411576" y="2753204"/>
                    <a:pt x="670238" y="738743"/>
                    <a:pt x="1245368" y="163613"/>
                  </a:cubicBezTo>
                  <a:close/>
                </a:path>
              </a:pathLst>
            </a:custGeom>
            <a:noFill/>
            <a:ln w="12025" cap="flat">
              <a:gradFill>
                <a:gsLst>
                  <a:gs pos="0">
                    <a:schemeClr val="accent6">
                      <a:lumMod val="60000"/>
                      <a:lumOff val="40000"/>
                      <a:alpha val="0"/>
                    </a:schemeClr>
                  </a:gs>
                  <a:gs pos="50000">
                    <a:srgbClr val="3981FD"/>
                  </a:gs>
                  <a:gs pos="100000">
                    <a:schemeClr val="accent6">
                      <a:lumMod val="60000"/>
                      <a:lumOff val="40000"/>
                      <a:alpha val="0"/>
                    </a:schemeClr>
                  </a:gs>
                </a:gsLst>
                <a:lin ang="5400000" scaled="1"/>
              </a:gradFill>
              <a:prstDash val="solid"/>
              <a:miter/>
            </a:ln>
          </p:spPr>
          <p:txBody>
            <a:bodyPr rtlCol="0" anchor="ctr"/>
            <a:lstStyle/>
            <a:p>
              <a:endParaRPr lang="en-US"/>
            </a:p>
          </p:txBody>
        </p:sp>
        <p:sp>
          <p:nvSpPr>
            <p:cNvPr id="64" name="Freeform: Shape 23">
              <a:extLst>
                <a:ext uri="{FF2B5EF4-FFF2-40B4-BE49-F238E27FC236}">
                  <a16:creationId xmlns:a16="http://schemas.microsoft.com/office/drawing/2014/main" id="{A3D2138E-2BDD-9E4A-A7CB-AA3C93ECE09B}"/>
                </a:ext>
              </a:extLst>
            </p:cNvPr>
            <p:cNvSpPr/>
            <p:nvPr/>
          </p:nvSpPr>
          <p:spPr>
            <a:xfrm>
              <a:off x="3403239" y="736226"/>
              <a:ext cx="5375507" cy="5375506"/>
            </a:xfrm>
            <a:custGeom>
              <a:avLst/>
              <a:gdLst>
                <a:gd name="connsiteX0" fmla="*/ 1208194 w 4751653"/>
                <a:gd name="connsiteY0" fmla="*/ 209639 h 4751653"/>
                <a:gd name="connsiteX1" fmla="*/ 4550110 w 4751653"/>
                <a:gd name="connsiteY1" fmla="*/ 1208208 h 4751653"/>
                <a:gd name="connsiteX2" fmla="*/ 3551541 w 4751653"/>
                <a:gd name="connsiteY2" fmla="*/ 4550125 h 4751653"/>
                <a:gd name="connsiteX3" fmla="*/ 209625 w 4751653"/>
                <a:gd name="connsiteY3" fmla="*/ 3551555 h 4751653"/>
                <a:gd name="connsiteX4" fmla="*/ 1208194 w 4751653"/>
                <a:gd name="connsiteY4" fmla="*/ 209639 h 4751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51653" h="4751653">
                  <a:moveTo>
                    <a:pt x="1208194" y="209639"/>
                  </a:moveTo>
                  <a:cubicBezTo>
                    <a:pt x="1855260" y="-437428"/>
                    <a:pt x="3903043" y="561021"/>
                    <a:pt x="4550110" y="1208208"/>
                  </a:cubicBezTo>
                  <a:cubicBezTo>
                    <a:pt x="5197177" y="1855275"/>
                    <a:pt x="4198728" y="3903057"/>
                    <a:pt x="3551541" y="4550125"/>
                  </a:cubicBezTo>
                  <a:cubicBezTo>
                    <a:pt x="2904474" y="5197191"/>
                    <a:pt x="856691" y="4198743"/>
                    <a:pt x="209625" y="3551555"/>
                  </a:cubicBezTo>
                  <a:cubicBezTo>
                    <a:pt x="-437442" y="2904488"/>
                    <a:pt x="561127" y="856826"/>
                    <a:pt x="1208194" y="209639"/>
                  </a:cubicBezTo>
                  <a:close/>
                </a:path>
              </a:pathLst>
            </a:custGeom>
            <a:noFill/>
            <a:ln w="12025" cap="flat">
              <a:gradFill>
                <a:gsLst>
                  <a:gs pos="0">
                    <a:schemeClr val="accent6">
                      <a:lumMod val="60000"/>
                      <a:lumOff val="40000"/>
                      <a:alpha val="0"/>
                    </a:schemeClr>
                  </a:gs>
                  <a:gs pos="50000">
                    <a:srgbClr val="3B90FE"/>
                  </a:gs>
                  <a:gs pos="100000">
                    <a:schemeClr val="accent6">
                      <a:lumMod val="60000"/>
                      <a:lumOff val="40000"/>
                      <a:alpha val="0"/>
                    </a:schemeClr>
                  </a:gs>
                </a:gsLst>
                <a:lin ang="5400000" scaled="1"/>
              </a:gradFill>
              <a:prstDash val="solid"/>
              <a:miter/>
            </a:ln>
          </p:spPr>
          <p:txBody>
            <a:bodyPr rtlCol="0" anchor="ctr"/>
            <a:lstStyle/>
            <a:p>
              <a:endParaRPr lang="en-US"/>
            </a:p>
          </p:txBody>
        </p:sp>
        <p:sp>
          <p:nvSpPr>
            <p:cNvPr id="65" name="Freeform: Shape 24">
              <a:extLst>
                <a:ext uri="{FF2B5EF4-FFF2-40B4-BE49-F238E27FC236}">
                  <a16:creationId xmlns:a16="http://schemas.microsoft.com/office/drawing/2014/main" id="{C20415C9-E804-7C46-ABB3-FCE579A2A3F3}"/>
                </a:ext>
              </a:extLst>
            </p:cNvPr>
            <p:cNvSpPr/>
            <p:nvPr/>
          </p:nvSpPr>
          <p:spPr>
            <a:xfrm>
              <a:off x="3291378" y="624381"/>
              <a:ext cx="5606858" cy="5606856"/>
            </a:xfrm>
            <a:custGeom>
              <a:avLst/>
              <a:gdLst>
                <a:gd name="connsiteX0" fmla="*/ 1176914 w 4956155"/>
                <a:gd name="connsiteY0" fmla="*/ 261589 h 4956155"/>
                <a:gd name="connsiteX1" fmla="*/ 4696025 w 4956155"/>
                <a:gd name="connsiteY1" fmla="*/ 1176914 h 4956155"/>
                <a:gd name="connsiteX2" fmla="*/ 3780700 w 4956155"/>
                <a:gd name="connsiteY2" fmla="*/ 4696025 h 4956155"/>
                <a:gd name="connsiteX3" fmla="*/ 261589 w 4956155"/>
                <a:gd name="connsiteY3" fmla="*/ 3780700 h 4956155"/>
                <a:gd name="connsiteX4" fmla="*/ 1176914 w 4956155"/>
                <a:gd name="connsiteY4" fmla="*/ 261589 h 4956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56155" h="4956155">
                  <a:moveTo>
                    <a:pt x="1176914" y="261589"/>
                  </a:moveTo>
                  <a:cubicBezTo>
                    <a:pt x="1895917" y="-457415"/>
                    <a:pt x="3977021" y="457910"/>
                    <a:pt x="4696025" y="1176914"/>
                  </a:cubicBezTo>
                  <a:cubicBezTo>
                    <a:pt x="5415028" y="1895917"/>
                    <a:pt x="4499703" y="3977021"/>
                    <a:pt x="3780700" y="4696025"/>
                  </a:cubicBezTo>
                  <a:cubicBezTo>
                    <a:pt x="3061696" y="5415028"/>
                    <a:pt x="980592" y="4499703"/>
                    <a:pt x="261589" y="3780700"/>
                  </a:cubicBezTo>
                  <a:cubicBezTo>
                    <a:pt x="-457415" y="3061696"/>
                    <a:pt x="457910" y="980592"/>
                    <a:pt x="1176914" y="261589"/>
                  </a:cubicBezTo>
                  <a:close/>
                </a:path>
              </a:pathLst>
            </a:custGeom>
            <a:noFill/>
            <a:ln w="12025" cap="flat">
              <a:gradFill>
                <a:gsLst>
                  <a:gs pos="0">
                    <a:schemeClr val="accent6">
                      <a:lumMod val="60000"/>
                      <a:lumOff val="40000"/>
                      <a:alpha val="0"/>
                    </a:schemeClr>
                  </a:gs>
                  <a:gs pos="50000">
                    <a:srgbClr val="3D9CFE"/>
                  </a:gs>
                  <a:gs pos="100000">
                    <a:schemeClr val="accent6">
                      <a:lumMod val="60000"/>
                      <a:lumOff val="40000"/>
                      <a:alpha val="0"/>
                    </a:schemeClr>
                  </a:gs>
                </a:gsLst>
                <a:lin ang="5400000" scaled="1"/>
              </a:gradFill>
              <a:prstDash val="solid"/>
              <a:miter/>
            </a:ln>
          </p:spPr>
          <p:txBody>
            <a:bodyPr rtlCol="0" anchor="ctr"/>
            <a:lstStyle/>
            <a:p>
              <a:endParaRPr lang="en-US"/>
            </a:p>
          </p:txBody>
        </p:sp>
      </p:grpSp>
      <p:grpSp>
        <p:nvGrpSpPr>
          <p:cNvPr id="23" name="Group 22">
            <a:extLst>
              <a:ext uri="{FF2B5EF4-FFF2-40B4-BE49-F238E27FC236}">
                <a16:creationId xmlns:a16="http://schemas.microsoft.com/office/drawing/2014/main" id="{B47FE24F-1B26-A543-A4C7-81BEEEBAA0A1}"/>
              </a:ext>
            </a:extLst>
          </p:cNvPr>
          <p:cNvGrpSpPr/>
          <p:nvPr/>
        </p:nvGrpSpPr>
        <p:grpSpPr>
          <a:xfrm rot="17759123">
            <a:off x="-3008936" y="-5668338"/>
            <a:ext cx="8736900" cy="8736898"/>
            <a:chOff x="1721551" y="-945463"/>
            <a:chExt cx="8736900" cy="8736898"/>
          </a:xfrm>
        </p:grpSpPr>
        <p:sp>
          <p:nvSpPr>
            <p:cNvPr id="25" name="Freeform: Shape 14">
              <a:extLst>
                <a:ext uri="{FF2B5EF4-FFF2-40B4-BE49-F238E27FC236}">
                  <a16:creationId xmlns:a16="http://schemas.microsoft.com/office/drawing/2014/main" id="{A7990288-7A99-114C-BE0F-184A36F05A9B}"/>
                </a:ext>
              </a:extLst>
            </p:cNvPr>
            <p:cNvSpPr/>
            <p:nvPr/>
          </p:nvSpPr>
          <p:spPr>
            <a:xfrm>
              <a:off x="4118576" y="1451774"/>
              <a:ext cx="3946575" cy="3946574"/>
            </a:xfrm>
            <a:custGeom>
              <a:avLst/>
              <a:gdLst>
                <a:gd name="connsiteX0" fmla="*/ 0 w 3488555"/>
                <a:gd name="connsiteY0" fmla="*/ 1747400 h 3488555"/>
                <a:gd name="connsiteX1" fmla="*/ 1747400 w 3488555"/>
                <a:gd name="connsiteY1" fmla="*/ 0 h 3488555"/>
                <a:gd name="connsiteX2" fmla="*/ 3494801 w 3488555"/>
                <a:gd name="connsiteY2" fmla="*/ 1747400 h 3488555"/>
                <a:gd name="connsiteX3" fmla="*/ 1747400 w 3488555"/>
                <a:gd name="connsiteY3" fmla="*/ 3494801 h 3488555"/>
              </a:gdLst>
              <a:ahLst/>
              <a:cxnLst>
                <a:cxn ang="0">
                  <a:pos x="connsiteX0" y="connsiteY0"/>
                </a:cxn>
                <a:cxn ang="0">
                  <a:pos x="connsiteX1" y="connsiteY1"/>
                </a:cxn>
                <a:cxn ang="0">
                  <a:pos x="connsiteX2" y="connsiteY2"/>
                </a:cxn>
                <a:cxn ang="0">
                  <a:pos x="connsiteX3" y="connsiteY3"/>
                </a:cxn>
              </a:cxnLst>
              <a:rect l="l" t="t" r="r" b="b"/>
              <a:pathLst>
                <a:path w="3488555" h="3488555">
                  <a:moveTo>
                    <a:pt x="0" y="1747400"/>
                  </a:moveTo>
                  <a:lnTo>
                    <a:pt x="1747400" y="0"/>
                  </a:lnTo>
                  <a:lnTo>
                    <a:pt x="3494801" y="1747400"/>
                  </a:lnTo>
                  <a:lnTo>
                    <a:pt x="1747400" y="3494801"/>
                  </a:lnTo>
                  <a:close/>
                </a:path>
              </a:pathLst>
            </a:custGeom>
            <a:noFill/>
            <a:ln w="12025" cap="flat">
              <a:gradFill>
                <a:gsLst>
                  <a:gs pos="0">
                    <a:schemeClr val="accent6">
                      <a:lumMod val="60000"/>
                      <a:lumOff val="40000"/>
                      <a:alpha val="0"/>
                    </a:schemeClr>
                  </a:gs>
                  <a:gs pos="50000">
                    <a:schemeClr val="accent2"/>
                  </a:gs>
                  <a:gs pos="100000">
                    <a:schemeClr val="accent6">
                      <a:lumMod val="60000"/>
                      <a:lumOff val="40000"/>
                      <a:alpha val="0"/>
                    </a:schemeClr>
                  </a:gs>
                </a:gsLst>
                <a:lin ang="5400000" scaled="1"/>
              </a:gradFill>
              <a:prstDash val="solid"/>
              <a:miter/>
            </a:ln>
          </p:spPr>
          <p:txBody>
            <a:bodyPr rtlCol="0" anchor="ctr"/>
            <a:lstStyle/>
            <a:p>
              <a:endParaRPr lang="en-US"/>
            </a:p>
          </p:txBody>
        </p:sp>
        <p:sp>
          <p:nvSpPr>
            <p:cNvPr id="27" name="Freeform: Shape 15">
              <a:extLst>
                <a:ext uri="{FF2B5EF4-FFF2-40B4-BE49-F238E27FC236}">
                  <a16:creationId xmlns:a16="http://schemas.microsoft.com/office/drawing/2014/main" id="{2A4578A0-EFCC-764B-AF68-BE965D8E895F}"/>
                </a:ext>
              </a:extLst>
            </p:cNvPr>
            <p:cNvSpPr/>
            <p:nvPr/>
          </p:nvSpPr>
          <p:spPr>
            <a:xfrm>
              <a:off x="4062972" y="1395967"/>
              <a:ext cx="4055446" cy="4055445"/>
            </a:xfrm>
            <a:custGeom>
              <a:avLst/>
              <a:gdLst>
                <a:gd name="connsiteX0" fmla="*/ 1666540 w 3584791"/>
                <a:gd name="connsiteY0" fmla="*/ 2266 h 3584791"/>
                <a:gd name="connsiteX1" fmla="*/ 3591140 w 3584791"/>
                <a:gd name="connsiteY1" fmla="*/ 1666548 h 3584791"/>
                <a:gd name="connsiteX2" fmla="*/ 1926859 w 3584791"/>
                <a:gd name="connsiteY2" fmla="*/ 3591148 h 3584791"/>
                <a:gd name="connsiteX3" fmla="*/ 2259 w 3584791"/>
                <a:gd name="connsiteY3" fmla="*/ 1926866 h 3584791"/>
                <a:gd name="connsiteX4" fmla="*/ 1666540 w 3584791"/>
                <a:gd name="connsiteY4" fmla="*/ 2266 h 35847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84791" h="3584791">
                  <a:moveTo>
                    <a:pt x="1666540" y="2266"/>
                  </a:moveTo>
                  <a:cubicBezTo>
                    <a:pt x="1738477" y="-69671"/>
                    <a:pt x="3519204" y="1594611"/>
                    <a:pt x="3591140" y="1666548"/>
                  </a:cubicBezTo>
                  <a:cubicBezTo>
                    <a:pt x="3663077" y="1738484"/>
                    <a:pt x="1998795" y="3519212"/>
                    <a:pt x="1926859" y="3591148"/>
                  </a:cubicBezTo>
                  <a:cubicBezTo>
                    <a:pt x="1854922" y="3663084"/>
                    <a:pt x="74195" y="1998802"/>
                    <a:pt x="2259" y="1926866"/>
                  </a:cubicBezTo>
                  <a:cubicBezTo>
                    <a:pt x="-69558" y="1855050"/>
                    <a:pt x="1594604" y="74202"/>
                    <a:pt x="1666540" y="2266"/>
                  </a:cubicBezTo>
                  <a:close/>
                </a:path>
              </a:pathLst>
            </a:custGeom>
            <a:noFill/>
            <a:ln w="12025" cap="flat">
              <a:gradFill>
                <a:gsLst>
                  <a:gs pos="0">
                    <a:schemeClr val="accent6">
                      <a:lumMod val="60000"/>
                      <a:lumOff val="40000"/>
                      <a:alpha val="0"/>
                    </a:schemeClr>
                  </a:gs>
                  <a:gs pos="50000">
                    <a:schemeClr val="accent2"/>
                  </a:gs>
                  <a:gs pos="100000">
                    <a:schemeClr val="accent6">
                      <a:lumMod val="60000"/>
                      <a:lumOff val="40000"/>
                      <a:alpha val="0"/>
                    </a:schemeClr>
                  </a:gs>
                </a:gsLst>
                <a:lin ang="5400000" scaled="1"/>
              </a:gradFill>
              <a:prstDash val="solid"/>
              <a:miter/>
            </a:ln>
          </p:spPr>
          <p:txBody>
            <a:bodyPr rtlCol="0" anchor="ctr"/>
            <a:lstStyle/>
            <a:p>
              <a:endParaRPr lang="en-US"/>
            </a:p>
          </p:txBody>
        </p:sp>
        <p:sp>
          <p:nvSpPr>
            <p:cNvPr id="28" name="Freeform: Shape 16">
              <a:extLst>
                <a:ext uri="{FF2B5EF4-FFF2-40B4-BE49-F238E27FC236}">
                  <a16:creationId xmlns:a16="http://schemas.microsoft.com/office/drawing/2014/main" id="{6B6BE315-1AC1-F04B-A3D6-C8F0B18F6BB7}"/>
                </a:ext>
              </a:extLst>
            </p:cNvPr>
            <p:cNvSpPr/>
            <p:nvPr/>
          </p:nvSpPr>
          <p:spPr>
            <a:xfrm>
              <a:off x="4001994" y="1335014"/>
              <a:ext cx="4177925" cy="4177924"/>
            </a:xfrm>
            <a:custGeom>
              <a:avLst/>
              <a:gdLst>
                <a:gd name="connsiteX0" fmla="*/ 1590281 w 3693057"/>
                <a:gd name="connsiteY0" fmla="*/ 9229 h 3693057"/>
                <a:gd name="connsiteX1" fmla="*/ 3692076 w 3693057"/>
                <a:gd name="connsiteY1" fmla="*/ 1590266 h 3693057"/>
                <a:gd name="connsiteX2" fmla="*/ 2111039 w 3693057"/>
                <a:gd name="connsiteY2" fmla="*/ 3692061 h 3693057"/>
                <a:gd name="connsiteX3" fmla="*/ 9244 w 3693057"/>
                <a:gd name="connsiteY3" fmla="*/ 2111024 h 3693057"/>
                <a:gd name="connsiteX4" fmla="*/ 1590281 w 3693057"/>
                <a:gd name="connsiteY4" fmla="*/ 9229 h 36930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3057" h="3693057">
                  <a:moveTo>
                    <a:pt x="1590281" y="9229"/>
                  </a:moveTo>
                  <a:cubicBezTo>
                    <a:pt x="1734034" y="-134524"/>
                    <a:pt x="3548324" y="1446514"/>
                    <a:pt x="3692076" y="1590266"/>
                  </a:cubicBezTo>
                  <a:cubicBezTo>
                    <a:pt x="3835829" y="1734019"/>
                    <a:pt x="2254791" y="3548309"/>
                    <a:pt x="2111039" y="3692061"/>
                  </a:cubicBezTo>
                  <a:cubicBezTo>
                    <a:pt x="1967286" y="3835814"/>
                    <a:pt x="152996" y="2254776"/>
                    <a:pt x="9244" y="2111024"/>
                  </a:cubicBezTo>
                  <a:cubicBezTo>
                    <a:pt x="-134629" y="1967151"/>
                    <a:pt x="1446409" y="152981"/>
                    <a:pt x="1590281" y="9229"/>
                  </a:cubicBezTo>
                  <a:close/>
                </a:path>
              </a:pathLst>
            </a:custGeom>
            <a:noFill/>
            <a:ln w="12025" cap="flat">
              <a:gradFill>
                <a:gsLst>
                  <a:gs pos="0">
                    <a:schemeClr val="accent6">
                      <a:lumMod val="60000"/>
                      <a:lumOff val="40000"/>
                      <a:alpha val="0"/>
                    </a:schemeClr>
                  </a:gs>
                  <a:gs pos="50000">
                    <a:schemeClr val="accent2"/>
                  </a:gs>
                  <a:gs pos="100000">
                    <a:schemeClr val="accent6">
                      <a:lumMod val="60000"/>
                      <a:lumOff val="40000"/>
                      <a:alpha val="0"/>
                    </a:schemeClr>
                  </a:gs>
                </a:gsLst>
                <a:lin ang="5400000" scaled="1"/>
              </a:gradFill>
              <a:prstDash val="solid"/>
              <a:miter/>
            </a:ln>
          </p:spPr>
          <p:txBody>
            <a:bodyPr rtlCol="0" anchor="ctr"/>
            <a:lstStyle/>
            <a:p>
              <a:endParaRPr lang="en-US"/>
            </a:p>
          </p:txBody>
        </p:sp>
        <p:sp>
          <p:nvSpPr>
            <p:cNvPr id="29" name="Freeform: Shape 17">
              <a:extLst>
                <a:ext uri="{FF2B5EF4-FFF2-40B4-BE49-F238E27FC236}">
                  <a16:creationId xmlns:a16="http://schemas.microsoft.com/office/drawing/2014/main" id="{A8D57FC7-4FE4-E145-A952-4313C39ACDD7}"/>
                </a:ext>
              </a:extLst>
            </p:cNvPr>
            <p:cNvSpPr/>
            <p:nvPr/>
          </p:nvSpPr>
          <p:spPr>
            <a:xfrm>
              <a:off x="3935282" y="1268285"/>
              <a:ext cx="4314014" cy="4314013"/>
            </a:xfrm>
            <a:custGeom>
              <a:avLst/>
              <a:gdLst>
                <a:gd name="connsiteX0" fmla="*/ 1518973 w 3813352"/>
                <a:gd name="connsiteY0" fmla="*/ 21179 h 3813352"/>
                <a:gd name="connsiteX1" fmla="*/ 3797962 w 3813352"/>
                <a:gd name="connsiteY1" fmla="*/ 1518973 h 3813352"/>
                <a:gd name="connsiteX2" fmla="*/ 2300169 w 3813352"/>
                <a:gd name="connsiteY2" fmla="*/ 3797962 h 3813352"/>
                <a:gd name="connsiteX3" fmla="*/ 21179 w 3813352"/>
                <a:gd name="connsiteY3" fmla="*/ 2300169 h 3813352"/>
                <a:gd name="connsiteX4" fmla="*/ 1518973 w 3813352"/>
                <a:gd name="connsiteY4" fmla="*/ 21179 h 38133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3352" h="3813352">
                  <a:moveTo>
                    <a:pt x="1518973" y="21179"/>
                  </a:moveTo>
                  <a:cubicBezTo>
                    <a:pt x="1734782" y="-194510"/>
                    <a:pt x="3582273" y="1303284"/>
                    <a:pt x="3797962" y="1518973"/>
                  </a:cubicBezTo>
                  <a:cubicBezTo>
                    <a:pt x="4013651" y="1734662"/>
                    <a:pt x="2515858" y="3582273"/>
                    <a:pt x="2300169" y="3797962"/>
                  </a:cubicBezTo>
                  <a:cubicBezTo>
                    <a:pt x="2084480" y="4013651"/>
                    <a:pt x="236868" y="2515858"/>
                    <a:pt x="21179" y="2300169"/>
                  </a:cubicBezTo>
                  <a:cubicBezTo>
                    <a:pt x="-194510" y="2084480"/>
                    <a:pt x="1303284" y="236868"/>
                    <a:pt x="1518973" y="21179"/>
                  </a:cubicBezTo>
                  <a:close/>
                </a:path>
              </a:pathLst>
            </a:custGeom>
            <a:noFill/>
            <a:ln w="12025" cap="flat">
              <a:gradFill>
                <a:gsLst>
                  <a:gs pos="0">
                    <a:schemeClr val="accent6">
                      <a:lumMod val="60000"/>
                      <a:lumOff val="40000"/>
                      <a:alpha val="0"/>
                    </a:schemeClr>
                  </a:gs>
                  <a:gs pos="50000">
                    <a:schemeClr val="accent2"/>
                  </a:gs>
                  <a:gs pos="100000">
                    <a:schemeClr val="accent6">
                      <a:lumMod val="60000"/>
                      <a:lumOff val="40000"/>
                      <a:alpha val="0"/>
                    </a:schemeClr>
                  </a:gs>
                </a:gsLst>
                <a:lin ang="5400000" scaled="1"/>
              </a:gradFill>
              <a:prstDash val="solid"/>
              <a:miter/>
            </a:ln>
          </p:spPr>
          <p:txBody>
            <a:bodyPr rtlCol="0" anchor="ctr"/>
            <a:lstStyle/>
            <a:p>
              <a:endParaRPr lang="en-US"/>
            </a:p>
          </p:txBody>
        </p:sp>
        <p:sp>
          <p:nvSpPr>
            <p:cNvPr id="30" name="Freeform: Shape 18">
              <a:extLst>
                <a:ext uri="{FF2B5EF4-FFF2-40B4-BE49-F238E27FC236}">
                  <a16:creationId xmlns:a16="http://schemas.microsoft.com/office/drawing/2014/main" id="{A87F0181-9262-384D-8862-C27CB8C4E706}"/>
                </a:ext>
              </a:extLst>
            </p:cNvPr>
            <p:cNvSpPr/>
            <p:nvPr/>
          </p:nvSpPr>
          <p:spPr>
            <a:xfrm>
              <a:off x="3862660" y="1195768"/>
              <a:ext cx="4463712" cy="4463711"/>
            </a:xfrm>
            <a:custGeom>
              <a:avLst/>
              <a:gdLst>
                <a:gd name="connsiteX0" fmla="*/ 1453007 w 3945677"/>
                <a:gd name="connsiteY0" fmla="*/ 38365 h 3945677"/>
                <a:gd name="connsiteX1" fmla="*/ 3909071 w 3945677"/>
                <a:gd name="connsiteY1" fmla="*/ 1453034 h 3945677"/>
                <a:gd name="connsiteX2" fmla="*/ 2494401 w 3945677"/>
                <a:gd name="connsiteY2" fmla="*/ 3909098 h 3945677"/>
                <a:gd name="connsiteX3" fmla="*/ 38337 w 3945677"/>
                <a:gd name="connsiteY3" fmla="*/ 2494428 h 3945677"/>
                <a:gd name="connsiteX4" fmla="*/ 1453007 w 3945677"/>
                <a:gd name="connsiteY4" fmla="*/ 38365 h 3945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5677" h="3945677">
                  <a:moveTo>
                    <a:pt x="1453007" y="38365"/>
                  </a:moveTo>
                  <a:cubicBezTo>
                    <a:pt x="1740632" y="-249261"/>
                    <a:pt x="3621566" y="1165409"/>
                    <a:pt x="3909071" y="1453034"/>
                  </a:cubicBezTo>
                  <a:cubicBezTo>
                    <a:pt x="4196696" y="1740660"/>
                    <a:pt x="2782027" y="3621593"/>
                    <a:pt x="2494401" y="3909098"/>
                  </a:cubicBezTo>
                  <a:cubicBezTo>
                    <a:pt x="2206776" y="4196723"/>
                    <a:pt x="325842" y="2782054"/>
                    <a:pt x="38337" y="2494428"/>
                  </a:cubicBezTo>
                  <a:cubicBezTo>
                    <a:pt x="-249168" y="2206803"/>
                    <a:pt x="1165382" y="325990"/>
                    <a:pt x="1453007" y="38365"/>
                  </a:cubicBezTo>
                  <a:close/>
                </a:path>
              </a:pathLst>
            </a:custGeom>
            <a:noFill/>
            <a:ln w="12025" cap="flat">
              <a:gradFill>
                <a:gsLst>
                  <a:gs pos="0">
                    <a:schemeClr val="accent6">
                      <a:lumMod val="60000"/>
                      <a:lumOff val="40000"/>
                      <a:alpha val="0"/>
                    </a:schemeClr>
                  </a:gs>
                  <a:gs pos="50000">
                    <a:schemeClr val="accent2"/>
                  </a:gs>
                  <a:gs pos="100000">
                    <a:schemeClr val="accent6">
                      <a:lumMod val="60000"/>
                      <a:lumOff val="40000"/>
                      <a:alpha val="0"/>
                    </a:schemeClr>
                  </a:gs>
                </a:gsLst>
                <a:lin ang="5400000" scaled="1"/>
              </a:gradFill>
              <a:prstDash val="solid"/>
              <a:miter/>
            </a:ln>
          </p:spPr>
          <p:txBody>
            <a:bodyPr rtlCol="0" anchor="ctr"/>
            <a:lstStyle/>
            <a:p>
              <a:endParaRPr lang="en-US"/>
            </a:p>
          </p:txBody>
        </p:sp>
        <p:sp>
          <p:nvSpPr>
            <p:cNvPr id="31" name="Freeform: Shape 19">
              <a:extLst>
                <a:ext uri="{FF2B5EF4-FFF2-40B4-BE49-F238E27FC236}">
                  <a16:creationId xmlns:a16="http://schemas.microsoft.com/office/drawing/2014/main" id="{664D10EF-10E5-004B-9B65-1AD7C14956AF}"/>
                </a:ext>
              </a:extLst>
            </p:cNvPr>
            <p:cNvSpPr/>
            <p:nvPr/>
          </p:nvSpPr>
          <p:spPr>
            <a:xfrm>
              <a:off x="3783954" y="1116919"/>
              <a:ext cx="4613410" cy="4613409"/>
            </a:xfrm>
            <a:custGeom>
              <a:avLst/>
              <a:gdLst>
                <a:gd name="connsiteX0" fmla="*/ 1392420 w 4078001"/>
                <a:gd name="connsiteY0" fmla="*/ 61027 h 4078001"/>
                <a:gd name="connsiteX1" fmla="*/ 4025678 w 4078001"/>
                <a:gd name="connsiteY1" fmla="*/ 1392453 h 4078001"/>
                <a:gd name="connsiteX2" fmla="*/ 2694253 w 4078001"/>
                <a:gd name="connsiteY2" fmla="*/ 4025711 h 4078001"/>
                <a:gd name="connsiteX3" fmla="*/ 60994 w 4078001"/>
                <a:gd name="connsiteY3" fmla="*/ 2694286 h 4078001"/>
                <a:gd name="connsiteX4" fmla="*/ 1392420 w 4078001"/>
                <a:gd name="connsiteY4" fmla="*/ 61027 h 4078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78001" h="4078001">
                  <a:moveTo>
                    <a:pt x="1392420" y="61027"/>
                  </a:moveTo>
                  <a:cubicBezTo>
                    <a:pt x="1751982" y="-298534"/>
                    <a:pt x="3666237" y="1032891"/>
                    <a:pt x="4025678" y="1392453"/>
                  </a:cubicBezTo>
                  <a:cubicBezTo>
                    <a:pt x="4385241" y="1752015"/>
                    <a:pt x="3053815" y="3666270"/>
                    <a:pt x="2694253" y="4025711"/>
                  </a:cubicBezTo>
                  <a:cubicBezTo>
                    <a:pt x="2334691" y="4385273"/>
                    <a:pt x="420436" y="3053848"/>
                    <a:pt x="60994" y="2694286"/>
                  </a:cubicBezTo>
                  <a:cubicBezTo>
                    <a:pt x="-298447" y="2334844"/>
                    <a:pt x="1032858" y="420589"/>
                    <a:pt x="1392420" y="61027"/>
                  </a:cubicBezTo>
                  <a:close/>
                </a:path>
              </a:pathLst>
            </a:custGeom>
            <a:noFill/>
            <a:ln w="12025" cap="flat">
              <a:gradFill>
                <a:gsLst>
                  <a:gs pos="0">
                    <a:schemeClr val="accent6">
                      <a:lumMod val="60000"/>
                      <a:lumOff val="40000"/>
                      <a:alpha val="0"/>
                    </a:schemeClr>
                  </a:gs>
                  <a:gs pos="50000">
                    <a:srgbClr val="3359FC"/>
                  </a:gs>
                  <a:gs pos="100000">
                    <a:schemeClr val="accent6">
                      <a:lumMod val="60000"/>
                      <a:lumOff val="40000"/>
                      <a:alpha val="0"/>
                    </a:schemeClr>
                  </a:gs>
                </a:gsLst>
                <a:lin ang="5400000" scaled="1"/>
              </a:gradFill>
              <a:prstDash val="solid"/>
              <a:miter/>
            </a:ln>
          </p:spPr>
          <p:txBody>
            <a:bodyPr rtlCol="0" anchor="ctr"/>
            <a:lstStyle/>
            <a:p>
              <a:endParaRPr lang="en-US"/>
            </a:p>
          </p:txBody>
        </p:sp>
        <p:sp>
          <p:nvSpPr>
            <p:cNvPr id="32" name="Freeform: Shape 20">
              <a:extLst>
                <a:ext uri="{FF2B5EF4-FFF2-40B4-BE49-F238E27FC236}">
                  <a16:creationId xmlns:a16="http://schemas.microsoft.com/office/drawing/2014/main" id="{A15F9CC9-69C7-3542-ABC2-143E3E7E3EF0}"/>
                </a:ext>
              </a:extLst>
            </p:cNvPr>
            <p:cNvSpPr/>
            <p:nvPr/>
          </p:nvSpPr>
          <p:spPr>
            <a:xfrm>
              <a:off x="3698775" y="1031829"/>
              <a:ext cx="4790325" cy="4790324"/>
            </a:xfrm>
            <a:custGeom>
              <a:avLst/>
              <a:gdLst>
                <a:gd name="connsiteX0" fmla="*/ 1337553 w 4234385"/>
                <a:gd name="connsiteY0" fmla="*/ 89328 h 4234385"/>
                <a:gd name="connsiteX1" fmla="*/ 4148006 w 4234385"/>
                <a:gd name="connsiteY1" fmla="*/ 1337509 h 4234385"/>
                <a:gd name="connsiteX2" fmla="*/ 2899825 w 4234385"/>
                <a:gd name="connsiteY2" fmla="*/ 4147962 h 4234385"/>
                <a:gd name="connsiteX3" fmla="*/ 89372 w 4234385"/>
                <a:gd name="connsiteY3" fmla="*/ 2899781 h 4234385"/>
                <a:gd name="connsiteX4" fmla="*/ 1337553 w 4234385"/>
                <a:gd name="connsiteY4" fmla="*/ 89328 h 42343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4385" h="4234385">
                  <a:moveTo>
                    <a:pt x="1337553" y="89328"/>
                  </a:moveTo>
                  <a:cubicBezTo>
                    <a:pt x="1768931" y="-342050"/>
                    <a:pt x="3716628" y="906131"/>
                    <a:pt x="4148006" y="1337509"/>
                  </a:cubicBezTo>
                  <a:cubicBezTo>
                    <a:pt x="4579384" y="1768887"/>
                    <a:pt x="3331203" y="3716584"/>
                    <a:pt x="2899825" y="4147962"/>
                  </a:cubicBezTo>
                  <a:cubicBezTo>
                    <a:pt x="2468447" y="4579339"/>
                    <a:pt x="520750" y="3331158"/>
                    <a:pt x="89372" y="2899781"/>
                  </a:cubicBezTo>
                  <a:cubicBezTo>
                    <a:pt x="-342126" y="2468282"/>
                    <a:pt x="906055" y="520706"/>
                    <a:pt x="1337553" y="89328"/>
                  </a:cubicBezTo>
                  <a:close/>
                </a:path>
              </a:pathLst>
            </a:custGeom>
            <a:noFill/>
            <a:ln w="12025" cap="flat">
              <a:gradFill>
                <a:gsLst>
                  <a:gs pos="0">
                    <a:schemeClr val="accent6">
                      <a:lumMod val="60000"/>
                      <a:lumOff val="40000"/>
                      <a:alpha val="0"/>
                    </a:schemeClr>
                  </a:gs>
                  <a:gs pos="50000">
                    <a:srgbClr val="3565FC"/>
                  </a:gs>
                  <a:gs pos="100000">
                    <a:schemeClr val="accent6">
                      <a:lumMod val="60000"/>
                      <a:lumOff val="40000"/>
                      <a:alpha val="0"/>
                    </a:schemeClr>
                  </a:gs>
                </a:gsLst>
                <a:lin ang="5400000" scaled="1"/>
              </a:gradFill>
              <a:prstDash val="solid"/>
              <a:miter/>
            </a:ln>
          </p:spPr>
          <p:txBody>
            <a:bodyPr rtlCol="0" anchor="ctr"/>
            <a:lstStyle/>
            <a:p>
              <a:endParaRPr lang="en-US"/>
            </a:p>
          </p:txBody>
        </p:sp>
        <p:sp>
          <p:nvSpPr>
            <p:cNvPr id="33" name="Freeform: Shape 21">
              <a:extLst>
                <a:ext uri="{FF2B5EF4-FFF2-40B4-BE49-F238E27FC236}">
                  <a16:creationId xmlns:a16="http://schemas.microsoft.com/office/drawing/2014/main" id="{5BBD9143-9287-154F-A51A-2187D9433972}"/>
                </a:ext>
              </a:extLst>
            </p:cNvPr>
            <p:cNvSpPr/>
            <p:nvPr/>
          </p:nvSpPr>
          <p:spPr>
            <a:xfrm>
              <a:off x="3606948" y="939951"/>
              <a:ext cx="4967241" cy="4967240"/>
            </a:xfrm>
            <a:custGeom>
              <a:avLst/>
              <a:gdLst>
                <a:gd name="connsiteX0" fmla="*/ 1288444 w 4390768"/>
                <a:gd name="connsiteY0" fmla="*/ 123507 h 4390768"/>
                <a:gd name="connsiteX1" fmla="*/ 4276091 w 4390768"/>
                <a:gd name="connsiteY1" fmla="*/ 1288444 h 4390768"/>
                <a:gd name="connsiteX2" fmla="*/ 3111154 w 4390768"/>
                <a:gd name="connsiteY2" fmla="*/ 4276091 h 4390768"/>
                <a:gd name="connsiteX3" fmla="*/ 123507 w 4390768"/>
                <a:gd name="connsiteY3" fmla="*/ 3111154 h 4390768"/>
                <a:gd name="connsiteX4" fmla="*/ 1288444 w 4390768"/>
                <a:gd name="connsiteY4" fmla="*/ 123507 h 43907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90768" h="4390768">
                  <a:moveTo>
                    <a:pt x="1288444" y="123507"/>
                  </a:moveTo>
                  <a:cubicBezTo>
                    <a:pt x="1791758" y="-379808"/>
                    <a:pt x="3772777" y="785129"/>
                    <a:pt x="4276091" y="1288444"/>
                  </a:cubicBezTo>
                  <a:cubicBezTo>
                    <a:pt x="4779405" y="1791758"/>
                    <a:pt x="3614469" y="3772777"/>
                    <a:pt x="3111154" y="4276091"/>
                  </a:cubicBezTo>
                  <a:cubicBezTo>
                    <a:pt x="2607840" y="4779405"/>
                    <a:pt x="626821" y="3614469"/>
                    <a:pt x="123507" y="3111154"/>
                  </a:cubicBezTo>
                  <a:cubicBezTo>
                    <a:pt x="-379808" y="2607840"/>
                    <a:pt x="785129" y="626821"/>
                    <a:pt x="1288444" y="123507"/>
                  </a:cubicBezTo>
                  <a:close/>
                </a:path>
              </a:pathLst>
            </a:custGeom>
            <a:noFill/>
            <a:ln w="12025" cap="flat">
              <a:gradFill>
                <a:gsLst>
                  <a:gs pos="0">
                    <a:schemeClr val="accent6">
                      <a:lumMod val="60000"/>
                      <a:lumOff val="40000"/>
                      <a:alpha val="0"/>
                    </a:schemeClr>
                  </a:gs>
                  <a:gs pos="50000">
                    <a:srgbClr val="3774FD"/>
                  </a:gs>
                  <a:gs pos="100000">
                    <a:schemeClr val="accent6">
                      <a:lumMod val="60000"/>
                      <a:lumOff val="40000"/>
                      <a:alpha val="0"/>
                    </a:schemeClr>
                  </a:gs>
                </a:gsLst>
                <a:lin ang="5400000" scaled="1"/>
              </a:gradFill>
              <a:prstDash val="solid"/>
              <a:miter/>
            </a:ln>
          </p:spPr>
          <p:txBody>
            <a:bodyPr rtlCol="0" anchor="ctr"/>
            <a:lstStyle/>
            <a:p>
              <a:endParaRPr lang="en-US"/>
            </a:p>
          </p:txBody>
        </p:sp>
        <p:sp>
          <p:nvSpPr>
            <p:cNvPr id="34" name="Freeform: Shape 22">
              <a:extLst>
                <a:ext uri="{FF2B5EF4-FFF2-40B4-BE49-F238E27FC236}">
                  <a16:creationId xmlns:a16="http://schemas.microsoft.com/office/drawing/2014/main" id="{E4ED33D0-D0C3-0446-8840-D5AD47B23C7A}"/>
                </a:ext>
              </a:extLst>
            </p:cNvPr>
            <p:cNvSpPr/>
            <p:nvPr/>
          </p:nvSpPr>
          <p:spPr>
            <a:xfrm>
              <a:off x="3508432" y="841506"/>
              <a:ext cx="5171374" cy="5171372"/>
            </a:xfrm>
            <a:custGeom>
              <a:avLst/>
              <a:gdLst>
                <a:gd name="connsiteX0" fmla="*/ 1245368 w 4571211"/>
                <a:gd name="connsiteY0" fmla="*/ 163613 h 4571211"/>
                <a:gd name="connsiteX1" fmla="*/ 4410210 w 4571211"/>
                <a:gd name="connsiteY1" fmla="*/ 1245426 h 4571211"/>
                <a:gd name="connsiteX2" fmla="*/ 3328397 w 4571211"/>
                <a:gd name="connsiteY2" fmla="*/ 4410268 h 4571211"/>
                <a:gd name="connsiteX3" fmla="*/ 163555 w 4571211"/>
                <a:gd name="connsiteY3" fmla="*/ 3328455 h 4571211"/>
                <a:gd name="connsiteX4" fmla="*/ 1245368 w 4571211"/>
                <a:gd name="connsiteY4" fmla="*/ 163613 h 45712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1211" h="4571211">
                  <a:moveTo>
                    <a:pt x="1245368" y="163613"/>
                  </a:moveTo>
                  <a:cubicBezTo>
                    <a:pt x="1820619" y="-411638"/>
                    <a:pt x="3834959" y="670175"/>
                    <a:pt x="4410210" y="1245426"/>
                  </a:cubicBezTo>
                  <a:cubicBezTo>
                    <a:pt x="4985461" y="1820677"/>
                    <a:pt x="3903648" y="3835017"/>
                    <a:pt x="3328397" y="4410268"/>
                  </a:cubicBezTo>
                  <a:cubicBezTo>
                    <a:pt x="2753146" y="4985519"/>
                    <a:pt x="738806" y="3903705"/>
                    <a:pt x="163555" y="3328455"/>
                  </a:cubicBezTo>
                  <a:cubicBezTo>
                    <a:pt x="-411576" y="2753204"/>
                    <a:pt x="670238" y="738743"/>
                    <a:pt x="1245368" y="163613"/>
                  </a:cubicBezTo>
                  <a:close/>
                </a:path>
              </a:pathLst>
            </a:custGeom>
            <a:noFill/>
            <a:ln w="12025" cap="flat">
              <a:gradFill>
                <a:gsLst>
                  <a:gs pos="0">
                    <a:schemeClr val="accent6">
                      <a:lumMod val="60000"/>
                      <a:lumOff val="40000"/>
                      <a:alpha val="0"/>
                    </a:schemeClr>
                  </a:gs>
                  <a:gs pos="50000">
                    <a:srgbClr val="3981FD"/>
                  </a:gs>
                  <a:gs pos="100000">
                    <a:schemeClr val="accent6">
                      <a:lumMod val="60000"/>
                      <a:lumOff val="40000"/>
                      <a:alpha val="0"/>
                    </a:schemeClr>
                  </a:gs>
                </a:gsLst>
                <a:lin ang="5400000" scaled="1"/>
              </a:gradFill>
              <a:prstDash val="solid"/>
              <a:miter/>
            </a:ln>
          </p:spPr>
          <p:txBody>
            <a:bodyPr rtlCol="0" anchor="ctr"/>
            <a:lstStyle/>
            <a:p>
              <a:endParaRPr lang="en-US"/>
            </a:p>
          </p:txBody>
        </p:sp>
        <p:sp>
          <p:nvSpPr>
            <p:cNvPr id="35" name="Freeform: Shape 23">
              <a:extLst>
                <a:ext uri="{FF2B5EF4-FFF2-40B4-BE49-F238E27FC236}">
                  <a16:creationId xmlns:a16="http://schemas.microsoft.com/office/drawing/2014/main" id="{0D48817B-9D6E-084B-95BB-7EF05608F93D}"/>
                </a:ext>
              </a:extLst>
            </p:cNvPr>
            <p:cNvSpPr/>
            <p:nvPr/>
          </p:nvSpPr>
          <p:spPr>
            <a:xfrm>
              <a:off x="3403239" y="736226"/>
              <a:ext cx="5375507" cy="5375506"/>
            </a:xfrm>
            <a:custGeom>
              <a:avLst/>
              <a:gdLst>
                <a:gd name="connsiteX0" fmla="*/ 1208194 w 4751653"/>
                <a:gd name="connsiteY0" fmla="*/ 209639 h 4751653"/>
                <a:gd name="connsiteX1" fmla="*/ 4550110 w 4751653"/>
                <a:gd name="connsiteY1" fmla="*/ 1208208 h 4751653"/>
                <a:gd name="connsiteX2" fmla="*/ 3551541 w 4751653"/>
                <a:gd name="connsiteY2" fmla="*/ 4550125 h 4751653"/>
                <a:gd name="connsiteX3" fmla="*/ 209625 w 4751653"/>
                <a:gd name="connsiteY3" fmla="*/ 3551555 h 4751653"/>
                <a:gd name="connsiteX4" fmla="*/ 1208194 w 4751653"/>
                <a:gd name="connsiteY4" fmla="*/ 209639 h 4751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51653" h="4751653">
                  <a:moveTo>
                    <a:pt x="1208194" y="209639"/>
                  </a:moveTo>
                  <a:cubicBezTo>
                    <a:pt x="1855260" y="-437428"/>
                    <a:pt x="3903043" y="561021"/>
                    <a:pt x="4550110" y="1208208"/>
                  </a:cubicBezTo>
                  <a:cubicBezTo>
                    <a:pt x="5197177" y="1855275"/>
                    <a:pt x="4198728" y="3903057"/>
                    <a:pt x="3551541" y="4550125"/>
                  </a:cubicBezTo>
                  <a:cubicBezTo>
                    <a:pt x="2904474" y="5197191"/>
                    <a:pt x="856691" y="4198743"/>
                    <a:pt x="209625" y="3551555"/>
                  </a:cubicBezTo>
                  <a:cubicBezTo>
                    <a:pt x="-437442" y="2904488"/>
                    <a:pt x="561127" y="856826"/>
                    <a:pt x="1208194" y="209639"/>
                  </a:cubicBezTo>
                  <a:close/>
                </a:path>
              </a:pathLst>
            </a:custGeom>
            <a:noFill/>
            <a:ln w="12025" cap="flat">
              <a:gradFill>
                <a:gsLst>
                  <a:gs pos="0">
                    <a:schemeClr val="accent6">
                      <a:lumMod val="60000"/>
                      <a:lumOff val="40000"/>
                      <a:alpha val="0"/>
                    </a:schemeClr>
                  </a:gs>
                  <a:gs pos="50000">
                    <a:srgbClr val="3B90FE"/>
                  </a:gs>
                  <a:gs pos="100000">
                    <a:schemeClr val="accent6">
                      <a:lumMod val="60000"/>
                      <a:lumOff val="40000"/>
                      <a:alpha val="0"/>
                    </a:schemeClr>
                  </a:gs>
                </a:gsLst>
                <a:lin ang="5400000" scaled="1"/>
              </a:gradFill>
              <a:prstDash val="solid"/>
              <a:miter/>
            </a:ln>
          </p:spPr>
          <p:txBody>
            <a:bodyPr rtlCol="0" anchor="ctr"/>
            <a:lstStyle/>
            <a:p>
              <a:endParaRPr lang="en-US"/>
            </a:p>
          </p:txBody>
        </p:sp>
        <p:sp>
          <p:nvSpPr>
            <p:cNvPr id="36" name="Freeform: Shape 24">
              <a:extLst>
                <a:ext uri="{FF2B5EF4-FFF2-40B4-BE49-F238E27FC236}">
                  <a16:creationId xmlns:a16="http://schemas.microsoft.com/office/drawing/2014/main" id="{83C6D67D-D230-CE4D-942A-59B824CF5447}"/>
                </a:ext>
              </a:extLst>
            </p:cNvPr>
            <p:cNvSpPr/>
            <p:nvPr/>
          </p:nvSpPr>
          <p:spPr>
            <a:xfrm>
              <a:off x="3291378" y="624381"/>
              <a:ext cx="5606858" cy="5606856"/>
            </a:xfrm>
            <a:custGeom>
              <a:avLst/>
              <a:gdLst>
                <a:gd name="connsiteX0" fmla="*/ 1176914 w 4956155"/>
                <a:gd name="connsiteY0" fmla="*/ 261589 h 4956155"/>
                <a:gd name="connsiteX1" fmla="*/ 4696025 w 4956155"/>
                <a:gd name="connsiteY1" fmla="*/ 1176914 h 4956155"/>
                <a:gd name="connsiteX2" fmla="*/ 3780700 w 4956155"/>
                <a:gd name="connsiteY2" fmla="*/ 4696025 h 4956155"/>
                <a:gd name="connsiteX3" fmla="*/ 261589 w 4956155"/>
                <a:gd name="connsiteY3" fmla="*/ 3780700 h 4956155"/>
                <a:gd name="connsiteX4" fmla="*/ 1176914 w 4956155"/>
                <a:gd name="connsiteY4" fmla="*/ 261589 h 4956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56155" h="4956155">
                  <a:moveTo>
                    <a:pt x="1176914" y="261589"/>
                  </a:moveTo>
                  <a:cubicBezTo>
                    <a:pt x="1895917" y="-457415"/>
                    <a:pt x="3977021" y="457910"/>
                    <a:pt x="4696025" y="1176914"/>
                  </a:cubicBezTo>
                  <a:cubicBezTo>
                    <a:pt x="5415028" y="1895917"/>
                    <a:pt x="4499703" y="3977021"/>
                    <a:pt x="3780700" y="4696025"/>
                  </a:cubicBezTo>
                  <a:cubicBezTo>
                    <a:pt x="3061696" y="5415028"/>
                    <a:pt x="980592" y="4499703"/>
                    <a:pt x="261589" y="3780700"/>
                  </a:cubicBezTo>
                  <a:cubicBezTo>
                    <a:pt x="-457415" y="3061696"/>
                    <a:pt x="457910" y="980592"/>
                    <a:pt x="1176914" y="261589"/>
                  </a:cubicBezTo>
                  <a:close/>
                </a:path>
              </a:pathLst>
            </a:custGeom>
            <a:noFill/>
            <a:ln w="12025" cap="flat">
              <a:gradFill>
                <a:gsLst>
                  <a:gs pos="0">
                    <a:schemeClr val="accent6">
                      <a:lumMod val="60000"/>
                      <a:lumOff val="40000"/>
                      <a:alpha val="0"/>
                    </a:schemeClr>
                  </a:gs>
                  <a:gs pos="50000">
                    <a:srgbClr val="3D9CFE"/>
                  </a:gs>
                  <a:gs pos="100000">
                    <a:schemeClr val="accent6">
                      <a:lumMod val="60000"/>
                      <a:lumOff val="40000"/>
                      <a:alpha val="0"/>
                    </a:schemeClr>
                  </a:gs>
                </a:gsLst>
                <a:lin ang="5400000" scaled="1"/>
              </a:gradFill>
              <a:prstDash val="solid"/>
              <a:miter/>
            </a:ln>
          </p:spPr>
          <p:txBody>
            <a:bodyPr rtlCol="0" anchor="ctr"/>
            <a:lstStyle/>
            <a:p>
              <a:endParaRPr lang="en-US"/>
            </a:p>
          </p:txBody>
        </p:sp>
        <p:sp>
          <p:nvSpPr>
            <p:cNvPr id="37" name="Freeform: Shape 25">
              <a:extLst>
                <a:ext uri="{FF2B5EF4-FFF2-40B4-BE49-F238E27FC236}">
                  <a16:creationId xmlns:a16="http://schemas.microsoft.com/office/drawing/2014/main" id="{10D1F72E-9932-AC41-BD42-E4AD754B0643}"/>
                </a:ext>
              </a:extLst>
            </p:cNvPr>
            <p:cNvSpPr/>
            <p:nvPr/>
          </p:nvSpPr>
          <p:spPr>
            <a:xfrm>
              <a:off x="3172916" y="505918"/>
              <a:ext cx="5838209" cy="5838208"/>
            </a:xfrm>
            <a:custGeom>
              <a:avLst/>
              <a:gdLst>
                <a:gd name="connsiteX0" fmla="*/ 1151348 w 5160656"/>
                <a:gd name="connsiteY0" fmla="*/ 319268 h 5160656"/>
                <a:gd name="connsiteX1" fmla="*/ 4847654 w 5160656"/>
                <a:gd name="connsiteY1" fmla="*/ 1151348 h 5160656"/>
                <a:gd name="connsiteX2" fmla="*/ 4015573 w 5160656"/>
                <a:gd name="connsiteY2" fmla="*/ 4847654 h 5160656"/>
                <a:gd name="connsiteX3" fmla="*/ 319268 w 5160656"/>
                <a:gd name="connsiteY3" fmla="*/ 4015573 h 5160656"/>
                <a:gd name="connsiteX4" fmla="*/ 1151348 w 5160656"/>
                <a:gd name="connsiteY4" fmla="*/ 319268 h 51606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60656" h="5160656">
                  <a:moveTo>
                    <a:pt x="1151348" y="319268"/>
                  </a:moveTo>
                  <a:cubicBezTo>
                    <a:pt x="1942288" y="-471672"/>
                    <a:pt x="4056714" y="360529"/>
                    <a:pt x="4847654" y="1151348"/>
                  </a:cubicBezTo>
                  <a:cubicBezTo>
                    <a:pt x="5638594" y="1942288"/>
                    <a:pt x="4806393" y="4056714"/>
                    <a:pt x="4015573" y="4847654"/>
                  </a:cubicBezTo>
                  <a:cubicBezTo>
                    <a:pt x="3224633" y="5638594"/>
                    <a:pt x="1110207" y="4806393"/>
                    <a:pt x="319268" y="4015573"/>
                  </a:cubicBezTo>
                  <a:cubicBezTo>
                    <a:pt x="-471672" y="3224633"/>
                    <a:pt x="360529" y="1110207"/>
                    <a:pt x="1151348" y="319268"/>
                  </a:cubicBezTo>
                  <a:close/>
                </a:path>
              </a:pathLst>
            </a:custGeom>
            <a:noFill/>
            <a:ln w="12025" cap="flat">
              <a:gradFill>
                <a:gsLst>
                  <a:gs pos="0">
                    <a:schemeClr val="accent6">
                      <a:lumMod val="60000"/>
                      <a:lumOff val="40000"/>
                      <a:alpha val="0"/>
                    </a:schemeClr>
                  </a:gs>
                  <a:gs pos="50000">
                    <a:srgbClr val="3FAAFF"/>
                  </a:gs>
                  <a:gs pos="100000">
                    <a:schemeClr val="accent6">
                      <a:lumMod val="60000"/>
                      <a:lumOff val="40000"/>
                      <a:alpha val="0"/>
                    </a:schemeClr>
                  </a:gs>
                </a:gsLst>
                <a:lin ang="5400000" scaled="1"/>
              </a:gradFill>
              <a:prstDash val="solid"/>
              <a:miter/>
            </a:ln>
          </p:spPr>
          <p:txBody>
            <a:bodyPr rtlCol="0" anchor="ctr"/>
            <a:lstStyle/>
            <a:p>
              <a:endParaRPr lang="en-US"/>
            </a:p>
          </p:txBody>
        </p:sp>
        <p:sp>
          <p:nvSpPr>
            <p:cNvPr id="38" name="Freeform: Shape 26">
              <a:extLst>
                <a:ext uri="{FF2B5EF4-FFF2-40B4-BE49-F238E27FC236}">
                  <a16:creationId xmlns:a16="http://schemas.microsoft.com/office/drawing/2014/main" id="{E3644319-533C-6144-B96C-44CD7A7E5EBD}"/>
                </a:ext>
              </a:extLst>
            </p:cNvPr>
            <p:cNvSpPr/>
            <p:nvPr/>
          </p:nvSpPr>
          <p:spPr>
            <a:xfrm>
              <a:off x="3048321" y="381372"/>
              <a:ext cx="6083169" cy="6083167"/>
            </a:xfrm>
            <a:custGeom>
              <a:avLst/>
              <a:gdLst>
                <a:gd name="connsiteX0" fmla="*/ 1131324 w 5377187"/>
                <a:gd name="connsiteY0" fmla="*/ 382444 h 5377187"/>
                <a:gd name="connsiteX1" fmla="*/ 5004824 w 5377187"/>
                <a:gd name="connsiteY1" fmla="*/ 1131401 h 5377187"/>
                <a:gd name="connsiteX2" fmla="*/ 4255867 w 5377187"/>
                <a:gd name="connsiteY2" fmla="*/ 5004901 h 5377187"/>
                <a:gd name="connsiteX3" fmla="*/ 382367 w 5377187"/>
                <a:gd name="connsiteY3" fmla="*/ 4255945 h 5377187"/>
                <a:gd name="connsiteX4" fmla="*/ 1131324 w 5377187"/>
                <a:gd name="connsiteY4" fmla="*/ 382444 h 5377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187" h="5377187">
                  <a:moveTo>
                    <a:pt x="1131324" y="382444"/>
                  </a:moveTo>
                  <a:cubicBezTo>
                    <a:pt x="1994200" y="-480432"/>
                    <a:pt x="4141948" y="268525"/>
                    <a:pt x="5004824" y="1131401"/>
                  </a:cubicBezTo>
                  <a:cubicBezTo>
                    <a:pt x="5867700" y="1994278"/>
                    <a:pt x="5118743" y="4142025"/>
                    <a:pt x="4255867" y="5004901"/>
                  </a:cubicBezTo>
                  <a:cubicBezTo>
                    <a:pt x="3392991" y="5867778"/>
                    <a:pt x="1245243" y="5118821"/>
                    <a:pt x="382367" y="4255945"/>
                  </a:cubicBezTo>
                  <a:cubicBezTo>
                    <a:pt x="-480389" y="3393068"/>
                    <a:pt x="268568" y="1245200"/>
                    <a:pt x="1131324" y="382444"/>
                  </a:cubicBezTo>
                  <a:close/>
                </a:path>
              </a:pathLst>
            </a:custGeom>
            <a:noFill/>
            <a:ln w="12025" cap="flat">
              <a:gradFill>
                <a:gsLst>
                  <a:gs pos="0">
                    <a:schemeClr val="accent6">
                      <a:lumMod val="60000"/>
                      <a:lumOff val="40000"/>
                      <a:alpha val="0"/>
                    </a:schemeClr>
                  </a:gs>
                  <a:gs pos="50000">
                    <a:srgbClr val="40B3FE"/>
                  </a:gs>
                  <a:gs pos="100000">
                    <a:schemeClr val="accent6">
                      <a:lumMod val="60000"/>
                      <a:lumOff val="40000"/>
                      <a:alpha val="0"/>
                    </a:schemeClr>
                  </a:gs>
                </a:gsLst>
                <a:lin ang="5400000" scaled="1"/>
              </a:gradFill>
              <a:prstDash val="solid"/>
              <a:miter/>
            </a:ln>
          </p:spPr>
          <p:txBody>
            <a:bodyPr rtlCol="0" anchor="ctr"/>
            <a:lstStyle/>
            <a:p>
              <a:endParaRPr lang="en-US"/>
            </a:p>
          </p:txBody>
        </p:sp>
        <p:sp>
          <p:nvSpPr>
            <p:cNvPr id="41" name="Freeform: Shape 27">
              <a:extLst>
                <a:ext uri="{FF2B5EF4-FFF2-40B4-BE49-F238E27FC236}">
                  <a16:creationId xmlns:a16="http://schemas.microsoft.com/office/drawing/2014/main" id="{23E31FF3-3FA0-8747-90C0-49D8CFD9392D}"/>
                </a:ext>
              </a:extLst>
            </p:cNvPr>
            <p:cNvSpPr/>
            <p:nvPr/>
          </p:nvSpPr>
          <p:spPr>
            <a:xfrm>
              <a:off x="2917946" y="250949"/>
              <a:ext cx="6341737" cy="6341735"/>
            </a:xfrm>
            <a:custGeom>
              <a:avLst/>
              <a:gdLst>
                <a:gd name="connsiteX0" fmla="*/ 1116409 w 5605748"/>
                <a:gd name="connsiteY0" fmla="*/ 450696 h 5605748"/>
                <a:gd name="connsiteX1" fmla="*/ 5166983 w 5605748"/>
                <a:gd name="connsiteY1" fmla="*/ 1116409 h 5605748"/>
                <a:gd name="connsiteX2" fmla="*/ 4501271 w 5605748"/>
                <a:gd name="connsiteY2" fmla="*/ 5166983 h 5605748"/>
                <a:gd name="connsiteX3" fmla="*/ 450696 w 5605748"/>
                <a:gd name="connsiteY3" fmla="*/ 4501271 h 5605748"/>
                <a:gd name="connsiteX4" fmla="*/ 1116409 w 5605748"/>
                <a:gd name="connsiteY4" fmla="*/ 450696 h 5605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05748" h="5605748">
                  <a:moveTo>
                    <a:pt x="1116409" y="450696"/>
                  </a:moveTo>
                  <a:cubicBezTo>
                    <a:pt x="2051102" y="-483996"/>
                    <a:pt x="4232291" y="181716"/>
                    <a:pt x="5166983" y="1116409"/>
                  </a:cubicBezTo>
                  <a:cubicBezTo>
                    <a:pt x="6101676" y="2051102"/>
                    <a:pt x="5435963" y="4232291"/>
                    <a:pt x="4501271" y="5166983"/>
                  </a:cubicBezTo>
                  <a:cubicBezTo>
                    <a:pt x="3566578" y="6101676"/>
                    <a:pt x="1385389" y="5435963"/>
                    <a:pt x="450696" y="4501271"/>
                  </a:cubicBezTo>
                  <a:cubicBezTo>
                    <a:pt x="-483996" y="3566578"/>
                    <a:pt x="181716" y="1385389"/>
                    <a:pt x="1116409" y="450696"/>
                  </a:cubicBezTo>
                  <a:close/>
                </a:path>
              </a:pathLst>
            </a:custGeom>
            <a:noFill/>
            <a:ln w="12025" cap="flat">
              <a:gradFill>
                <a:gsLst>
                  <a:gs pos="0">
                    <a:schemeClr val="accent6">
                      <a:lumMod val="60000"/>
                      <a:lumOff val="40000"/>
                      <a:alpha val="0"/>
                    </a:schemeClr>
                  </a:gs>
                  <a:gs pos="50000">
                    <a:srgbClr val="40B7FD"/>
                  </a:gs>
                  <a:gs pos="100000">
                    <a:schemeClr val="accent6">
                      <a:lumMod val="60000"/>
                      <a:lumOff val="40000"/>
                      <a:alpha val="0"/>
                    </a:schemeClr>
                  </a:gs>
                </a:gsLst>
                <a:lin ang="5400000" scaled="1"/>
              </a:gradFill>
              <a:prstDash val="solid"/>
              <a:miter/>
            </a:ln>
          </p:spPr>
          <p:txBody>
            <a:bodyPr rtlCol="0" anchor="ctr"/>
            <a:lstStyle/>
            <a:p>
              <a:endParaRPr lang="en-US"/>
            </a:p>
          </p:txBody>
        </p:sp>
        <p:sp>
          <p:nvSpPr>
            <p:cNvPr id="46" name="Freeform: Shape 28">
              <a:extLst>
                <a:ext uri="{FF2B5EF4-FFF2-40B4-BE49-F238E27FC236}">
                  <a16:creationId xmlns:a16="http://schemas.microsoft.com/office/drawing/2014/main" id="{299B5B5C-B4D8-1845-88CA-A77478B6E8CA}"/>
                </a:ext>
              </a:extLst>
            </p:cNvPr>
            <p:cNvSpPr/>
            <p:nvPr/>
          </p:nvSpPr>
          <p:spPr>
            <a:xfrm>
              <a:off x="2782186" y="115188"/>
              <a:ext cx="6613916" cy="6613914"/>
            </a:xfrm>
            <a:custGeom>
              <a:avLst/>
              <a:gdLst>
                <a:gd name="connsiteX0" fmla="*/ 1106254 w 5846338"/>
                <a:gd name="connsiteY0" fmla="*/ 523786 h 5846338"/>
                <a:gd name="connsiteX1" fmla="*/ 5334023 w 5846338"/>
                <a:gd name="connsiteY1" fmla="*/ 1106254 h 5846338"/>
                <a:gd name="connsiteX2" fmla="*/ 4751555 w 5846338"/>
                <a:gd name="connsiteY2" fmla="*/ 5334023 h 5846338"/>
                <a:gd name="connsiteX3" fmla="*/ 523786 w 5846338"/>
                <a:gd name="connsiteY3" fmla="*/ 4751555 h 5846338"/>
                <a:gd name="connsiteX4" fmla="*/ 1106254 w 5846338"/>
                <a:gd name="connsiteY4" fmla="*/ 523786 h 58463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46338" h="5846338">
                  <a:moveTo>
                    <a:pt x="1106254" y="523786"/>
                  </a:moveTo>
                  <a:cubicBezTo>
                    <a:pt x="2112883" y="-482843"/>
                    <a:pt x="4327395" y="99625"/>
                    <a:pt x="5334023" y="1106254"/>
                  </a:cubicBezTo>
                  <a:cubicBezTo>
                    <a:pt x="6340652" y="2112883"/>
                    <a:pt x="5758183" y="4327395"/>
                    <a:pt x="4751555" y="5334023"/>
                  </a:cubicBezTo>
                  <a:cubicBezTo>
                    <a:pt x="3744926" y="6340652"/>
                    <a:pt x="1530415" y="5758183"/>
                    <a:pt x="523786" y="4751555"/>
                  </a:cubicBezTo>
                  <a:cubicBezTo>
                    <a:pt x="-482843" y="3744926"/>
                    <a:pt x="99625" y="1530415"/>
                    <a:pt x="1106254" y="523786"/>
                  </a:cubicBezTo>
                  <a:close/>
                </a:path>
              </a:pathLst>
            </a:custGeom>
            <a:noFill/>
            <a:ln w="12025" cap="flat">
              <a:gradFill>
                <a:gsLst>
                  <a:gs pos="0">
                    <a:schemeClr val="accent6">
                      <a:lumMod val="60000"/>
                      <a:lumOff val="40000"/>
                      <a:alpha val="0"/>
                    </a:schemeClr>
                  </a:gs>
                  <a:gs pos="50000">
                    <a:srgbClr val="3FBBFB"/>
                  </a:gs>
                  <a:gs pos="100000">
                    <a:schemeClr val="accent6">
                      <a:lumMod val="60000"/>
                      <a:lumOff val="40000"/>
                      <a:alpha val="0"/>
                    </a:schemeClr>
                  </a:gs>
                </a:gsLst>
                <a:lin ang="5400000" scaled="1"/>
              </a:gradFill>
              <a:prstDash val="solid"/>
              <a:miter/>
            </a:ln>
          </p:spPr>
          <p:txBody>
            <a:bodyPr rtlCol="0" anchor="ctr"/>
            <a:lstStyle/>
            <a:p>
              <a:endParaRPr lang="en-US"/>
            </a:p>
          </p:txBody>
        </p:sp>
        <p:sp>
          <p:nvSpPr>
            <p:cNvPr id="47" name="Freeform: Shape 29">
              <a:extLst>
                <a:ext uri="{FF2B5EF4-FFF2-40B4-BE49-F238E27FC236}">
                  <a16:creationId xmlns:a16="http://schemas.microsoft.com/office/drawing/2014/main" id="{69B33A0C-81BC-F647-AAD3-23082F014DD3}"/>
                </a:ext>
              </a:extLst>
            </p:cNvPr>
            <p:cNvSpPr/>
            <p:nvPr/>
          </p:nvSpPr>
          <p:spPr>
            <a:xfrm>
              <a:off x="2641432" y="-25566"/>
              <a:ext cx="6899701" cy="6899700"/>
            </a:xfrm>
            <a:custGeom>
              <a:avLst/>
              <a:gdLst>
                <a:gd name="connsiteX0" fmla="*/ 1100394 w 6098958"/>
                <a:gd name="connsiteY0" fmla="*/ 601170 h 6098958"/>
                <a:gd name="connsiteX1" fmla="*/ 5505358 w 6098958"/>
                <a:gd name="connsiteY1" fmla="*/ 1100394 h 6098958"/>
                <a:gd name="connsiteX2" fmla="*/ 5006133 w 6098958"/>
                <a:gd name="connsiteY2" fmla="*/ 5505358 h 6098958"/>
                <a:gd name="connsiteX3" fmla="*/ 601170 w 6098958"/>
                <a:gd name="connsiteY3" fmla="*/ 5006133 h 6098958"/>
                <a:gd name="connsiteX4" fmla="*/ 1100394 w 6098958"/>
                <a:gd name="connsiteY4" fmla="*/ 601170 h 6098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8958" h="6098958">
                  <a:moveTo>
                    <a:pt x="1100394" y="601170"/>
                  </a:moveTo>
                  <a:cubicBezTo>
                    <a:pt x="2178959" y="-477396"/>
                    <a:pt x="4426792" y="21949"/>
                    <a:pt x="5505358" y="1100394"/>
                  </a:cubicBezTo>
                  <a:cubicBezTo>
                    <a:pt x="6583922" y="2178959"/>
                    <a:pt x="6084578" y="4426792"/>
                    <a:pt x="5006133" y="5505358"/>
                  </a:cubicBezTo>
                  <a:cubicBezTo>
                    <a:pt x="3927568" y="6583922"/>
                    <a:pt x="1679735" y="6084578"/>
                    <a:pt x="601170" y="5006133"/>
                  </a:cubicBezTo>
                  <a:cubicBezTo>
                    <a:pt x="-477396" y="3927568"/>
                    <a:pt x="21949" y="1679735"/>
                    <a:pt x="1100394" y="601170"/>
                  </a:cubicBezTo>
                  <a:close/>
                </a:path>
              </a:pathLst>
            </a:custGeom>
            <a:noFill/>
            <a:ln w="12025" cap="flat">
              <a:gradFill>
                <a:gsLst>
                  <a:gs pos="0">
                    <a:schemeClr val="accent6">
                      <a:lumMod val="60000"/>
                      <a:lumOff val="40000"/>
                      <a:alpha val="0"/>
                    </a:schemeClr>
                  </a:gs>
                  <a:gs pos="50000">
                    <a:srgbClr val="3FC1F9"/>
                  </a:gs>
                  <a:gs pos="100000">
                    <a:schemeClr val="accent6">
                      <a:lumMod val="60000"/>
                      <a:lumOff val="40000"/>
                      <a:alpha val="0"/>
                    </a:schemeClr>
                  </a:gs>
                </a:gsLst>
                <a:lin ang="5400000" scaled="1"/>
              </a:gradFill>
              <a:prstDash val="solid"/>
              <a:miter/>
            </a:ln>
          </p:spPr>
          <p:txBody>
            <a:bodyPr rtlCol="0" anchor="ctr"/>
            <a:lstStyle/>
            <a:p>
              <a:endParaRPr lang="en-US"/>
            </a:p>
          </p:txBody>
        </p:sp>
        <p:sp>
          <p:nvSpPr>
            <p:cNvPr id="48" name="Freeform: Shape 30">
              <a:extLst>
                <a:ext uri="{FF2B5EF4-FFF2-40B4-BE49-F238E27FC236}">
                  <a16:creationId xmlns:a16="http://schemas.microsoft.com/office/drawing/2014/main" id="{7BDC06B8-5BB1-9D4E-8094-FF9E475B5DCE}"/>
                </a:ext>
              </a:extLst>
            </p:cNvPr>
            <p:cNvSpPr/>
            <p:nvPr/>
          </p:nvSpPr>
          <p:spPr>
            <a:xfrm>
              <a:off x="2496360" y="-170541"/>
              <a:ext cx="7185488" cy="7185487"/>
            </a:xfrm>
            <a:custGeom>
              <a:avLst/>
              <a:gdLst>
                <a:gd name="connsiteX0" fmla="*/ 1098469 w 6351577"/>
                <a:gd name="connsiteY0" fmla="*/ 682405 h 6351577"/>
                <a:gd name="connsiteX1" fmla="*/ 5680627 w 6351577"/>
                <a:gd name="connsiteY1" fmla="*/ 1098505 h 6351577"/>
                <a:gd name="connsiteX2" fmla="*/ 5264527 w 6351577"/>
                <a:gd name="connsiteY2" fmla="*/ 5680663 h 6351577"/>
                <a:gd name="connsiteX3" fmla="*/ 682369 w 6351577"/>
                <a:gd name="connsiteY3" fmla="*/ 5264563 h 6351577"/>
                <a:gd name="connsiteX4" fmla="*/ 1098469 w 6351577"/>
                <a:gd name="connsiteY4" fmla="*/ 682405 h 6351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51577" h="6351577">
                  <a:moveTo>
                    <a:pt x="1098469" y="682405"/>
                  </a:moveTo>
                  <a:cubicBezTo>
                    <a:pt x="2248851" y="-467977"/>
                    <a:pt x="4530126" y="-51996"/>
                    <a:pt x="5680627" y="1098505"/>
                  </a:cubicBezTo>
                  <a:cubicBezTo>
                    <a:pt x="6831009" y="2248887"/>
                    <a:pt x="6415029" y="4530162"/>
                    <a:pt x="5264527" y="5680663"/>
                  </a:cubicBezTo>
                  <a:cubicBezTo>
                    <a:pt x="4114146" y="6831045"/>
                    <a:pt x="1832870" y="6415064"/>
                    <a:pt x="682369" y="5264563"/>
                  </a:cubicBezTo>
                  <a:cubicBezTo>
                    <a:pt x="-468013" y="4114061"/>
                    <a:pt x="-51912" y="1832786"/>
                    <a:pt x="1098469" y="682405"/>
                  </a:cubicBezTo>
                  <a:close/>
                </a:path>
              </a:pathLst>
            </a:custGeom>
            <a:noFill/>
            <a:ln w="12025" cap="flat">
              <a:gradFill>
                <a:gsLst>
                  <a:gs pos="0">
                    <a:schemeClr val="accent6">
                      <a:lumMod val="60000"/>
                      <a:lumOff val="40000"/>
                      <a:alpha val="0"/>
                    </a:schemeClr>
                  </a:gs>
                  <a:gs pos="50000">
                    <a:srgbClr val="3FC4F8"/>
                  </a:gs>
                  <a:gs pos="100000">
                    <a:schemeClr val="accent6">
                      <a:lumMod val="60000"/>
                      <a:lumOff val="40000"/>
                      <a:alpha val="0"/>
                    </a:schemeClr>
                  </a:gs>
                </a:gsLst>
                <a:lin ang="5400000" scaled="1"/>
              </a:gradFill>
              <a:prstDash val="solid"/>
              <a:miter/>
            </a:ln>
          </p:spPr>
          <p:txBody>
            <a:bodyPr rtlCol="0" anchor="ctr"/>
            <a:lstStyle/>
            <a:p>
              <a:endParaRPr lang="en-US"/>
            </a:p>
          </p:txBody>
        </p:sp>
        <p:sp>
          <p:nvSpPr>
            <p:cNvPr id="49" name="Freeform: Shape 31">
              <a:extLst>
                <a:ext uri="{FF2B5EF4-FFF2-40B4-BE49-F238E27FC236}">
                  <a16:creationId xmlns:a16="http://schemas.microsoft.com/office/drawing/2014/main" id="{F1C5DDC7-A06D-554A-8592-ED846D47DD93}"/>
                </a:ext>
              </a:extLst>
            </p:cNvPr>
            <p:cNvSpPr/>
            <p:nvPr/>
          </p:nvSpPr>
          <p:spPr>
            <a:xfrm>
              <a:off x="2347429" y="-319568"/>
              <a:ext cx="7484884" cy="7484882"/>
            </a:xfrm>
            <a:custGeom>
              <a:avLst/>
              <a:gdLst>
                <a:gd name="connsiteX0" fmla="*/ 1099957 w 6616226"/>
                <a:gd name="connsiteY0" fmla="*/ 767101 h 6616226"/>
                <a:gd name="connsiteX1" fmla="*/ 5859190 w 6616226"/>
                <a:gd name="connsiteY1" fmla="*/ 1099957 h 6616226"/>
                <a:gd name="connsiteX2" fmla="*/ 5526334 w 6616226"/>
                <a:gd name="connsiteY2" fmla="*/ 5859190 h 6616226"/>
                <a:gd name="connsiteX3" fmla="*/ 767101 w 6616226"/>
                <a:gd name="connsiteY3" fmla="*/ 5526334 h 6616226"/>
                <a:gd name="connsiteX4" fmla="*/ 1099957 w 6616226"/>
                <a:gd name="connsiteY4" fmla="*/ 767101 h 66162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16226" h="6616226">
                  <a:moveTo>
                    <a:pt x="1099957" y="767101"/>
                  </a:moveTo>
                  <a:cubicBezTo>
                    <a:pt x="2322275" y="-455217"/>
                    <a:pt x="4636872" y="-122360"/>
                    <a:pt x="5859190" y="1099957"/>
                  </a:cubicBezTo>
                  <a:cubicBezTo>
                    <a:pt x="7081508" y="2322275"/>
                    <a:pt x="6748652" y="4636872"/>
                    <a:pt x="5526334" y="5859190"/>
                  </a:cubicBezTo>
                  <a:cubicBezTo>
                    <a:pt x="4304016" y="7081508"/>
                    <a:pt x="1989419" y="6748652"/>
                    <a:pt x="767101" y="5526334"/>
                  </a:cubicBezTo>
                  <a:cubicBezTo>
                    <a:pt x="-455217" y="4304016"/>
                    <a:pt x="-122360" y="1989419"/>
                    <a:pt x="1099957" y="767101"/>
                  </a:cubicBezTo>
                  <a:close/>
                </a:path>
              </a:pathLst>
            </a:custGeom>
            <a:noFill/>
            <a:ln w="12025" cap="flat">
              <a:gradFill>
                <a:gsLst>
                  <a:gs pos="0">
                    <a:schemeClr val="accent6">
                      <a:lumMod val="60000"/>
                      <a:lumOff val="40000"/>
                      <a:alpha val="0"/>
                    </a:schemeClr>
                  </a:gs>
                  <a:gs pos="50000">
                    <a:srgbClr val="3FC9F6"/>
                  </a:gs>
                  <a:gs pos="100000">
                    <a:schemeClr val="accent6">
                      <a:lumMod val="60000"/>
                      <a:lumOff val="40000"/>
                      <a:alpha val="0"/>
                    </a:schemeClr>
                  </a:gs>
                </a:gsLst>
                <a:lin ang="5400000" scaled="1"/>
              </a:gradFill>
              <a:prstDash val="solid"/>
              <a:miter/>
            </a:ln>
          </p:spPr>
          <p:txBody>
            <a:bodyPr rtlCol="0" anchor="ctr"/>
            <a:lstStyle/>
            <a:p>
              <a:endParaRPr lang="en-US"/>
            </a:p>
          </p:txBody>
        </p:sp>
        <p:sp>
          <p:nvSpPr>
            <p:cNvPr id="50" name="Freeform: Shape 32">
              <a:extLst>
                <a:ext uri="{FF2B5EF4-FFF2-40B4-BE49-F238E27FC236}">
                  <a16:creationId xmlns:a16="http://schemas.microsoft.com/office/drawing/2014/main" id="{923A8D2F-BC7B-AE4C-A314-98EBCC620B24}"/>
                </a:ext>
              </a:extLst>
            </p:cNvPr>
            <p:cNvSpPr/>
            <p:nvPr/>
          </p:nvSpPr>
          <p:spPr>
            <a:xfrm>
              <a:off x="2195078" y="-471942"/>
              <a:ext cx="7797887" cy="7797885"/>
            </a:xfrm>
            <a:custGeom>
              <a:avLst/>
              <a:gdLst>
                <a:gd name="connsiteX0" fmla="*/ 1104468 w 6892905"/>
                <a:gd name="connsiteY0" fmla="*/ 854755 h 6892905"/>
                <a:gd name="connsiteX1" fmla="*/ 6040895 w 6892905"/>
                <a:gd name="connsiteY1" fmla="*/ 1104488 h 6892905"/>
                <a:gd name="connsiteX2" fmla="*/ 5791283 w 6892905"/>
                <a:gd name="connsiteY2" fmla="*/ 6040915 h 6892905"/>
                <a:gd name="connsiteX3" fmla="*/ 854856 w 6892905"/>
                <a:gd name="connsiteY3" fmla="*/ 5791302 h 6892905"/>
                <a:gd name="connsiteX4" fmla="*/ 1104468 w 6892905"/>
                <a:gd name="connsiteY4" fmla="*/ 854755 h 68929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2905" h="6892905">
                  <a:moveTo>
                    <a:pt x="1104468" y="854755"/>
                  </a:moveTo>
                  <a:cubicBezTo>
                    <a:pt x="2398722" y="-439379"/>
                    <a:pt x="4746641" y="-189767"/>
                    <a:pt x="6040895" y="1104488"/>
                  </a:cubicBezTo>
                  <a:cubicBezTo>
                    <a:pt x="7335149" y="2398742"/>
                    <a:pt x="7085537" y="4746661"/>
                    <a:pt x="5791283" y="6040915"/>
                  </a:cubicBezTo>
                  <a:cubicBezTo>
                    <a:pt x="4497029" y="7335169"/>
                    <a:pt x="2149110" y="7085557"/>
                    <a:pt x="854856" y="5791302"/>
                  </a:cubicBezTo>
                  <a:cubicBezTo>
                    <a:pt x="-439398" y="4497049"/>
                    <a:pt x="-189786" y="2149010"/>
                    <a:pt x="1104468" y="854755"/>
                  </a:cubicBezTo>
                  <a:close/>
                </a:path>
              </a:pathLst>
            </a:custGeom>
            <a:noFill/>
            <a:ln w="12025" cap="flat">
              <a:gradFill>
                <a:gsLst>
                  <a:gs pos="0">
                    <a:schemeClr val="accent6">
                      <a:lumMod val="60000"/>
                      <a:lumOff val="40000"/>
                      <a:alpha val="0"/>
                    </a:schemeClr>
                  </a:gs>
                  <a:gs pos="50000">
                    <a:srgbClr val="3FCEF5"/>
                  </a:gs>
                  <a:gs pos="100000">
                    <a:schemeClr val="accent6">
                      <a:lumMod val="60000"/>
                      <a:lumOff val="40000"/>
                      <a:alpha val="0"/>
                    </a:schemeClr>
                  </a:gs>
                </a:gsLst>
                <a:lin ang="5400000" scaled="1"/>
              </a:gradFill>
              <a:prstDash val="solid"/>
              <a:miter/>
            </a:ln>
          </p:spPr>
          <p:txBody>
            <a:bodyPr rtlCol="0" anchor="ctr"/>
            <a:lstStyle/>
            <a:p>
              <a:endParaRPr lang="en-US"/>
            </a:p>
          </p:txBody>
        </p:sp>
        <p:sp>
          <p:nvSpPr>
            <p:cNvPr id="51" name="Freeform: Shape 33">
              <a:extLst>
                <a:ext uri="{FF2B5EF4-FFF2-40B4-BE49-F238E27FC236}">
                  <a16:creationId xmlns:a16="http://schemas.microsoft.com/office/drawing/2014/main" id="{5510BB57-6467-E449-8D55-31520A36D7B4}"/>
                </a:ext>
              </a:extLst>
            </p:cNvPr>
            <p:cNvSpPr/>
            <p:nvPr/>
          </p:nvSpPr>
          <p:spPr>
            <a:xfrm>
              <a:off x="2039635" y="-627342"/>
              <a:ext cx="8110892" cy="8110890"/>
            </a:xfrm>
            <a:custGeom>
              <a:avLst/>
              <a:gdLst>
                <a:gd name="connsiteX0" fmla="*/ 1111592 w 7169583"/>
                <a:gd name="connsiteY0" fmla="*/ 945206 h 7169583"/>
                <a:gd name="connsiteX1" fmla="*/ 6225214 w 7169583"/>
                <a:gd name="connsiteY1" fmla="*/ 1111574 h 7169583"/>
                <a:gd name="connsiteX2" fmla="*/ 6058726 w 7169583"/>
                <a:gd name="connsiteY2" fmla="*/ 6225196 h 7169583"/>
                <a:gd name="connsiteX3" fmla="*/ 945104 w 7169583"/>
                <a:gd name="connsiteY3" fmla="*/ 6058708 h 7169583"/>
                <a:gd name="connsiteX4" fmla="*/ 1111592 w 7169583"/>
                <a:gd name="connsiteY4" fmla="*/ 945206 h 71695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69583" h="7169583">
                  <a:moveTo>
                    <a:pt x="1111592" y="945206"/>
                  </a:moveTo>
                  <a:cubicBezTo>
                    <a:pt x="2477783" y="-420985"/>
                    <a:pt x="4859143" y="-254496"/>
                    <a:pt x="6225214" y="1111574"/>
                  </a:cubicBezTo>
                  <a:cubicBezTo>
                    <a:pt x="7591284" y="2477645"/>
                    <a:pt x="7424916" y="4859005"/>
                    <a:pt x="6058726" y="6225196"/>
                  </a:cubicBezTo>
                  <a:cubicBezTo>
                    <a:pt x="4692655" y="7591266"/>
                    <a:pt x="2311294" y="7424898"/>
                    <a:pt x="945104" y="6058708"/>
                  </a:cubicBezTo>
                  <a:cubicBezTo>
                    <a:pt x="-420967" y="4692637"/>
                    <a:pt x="-254478" y="2311277"/>
                    <a:pt x="1111592" y="945206"/>
                  </a:cubicBezTo>
                  <a:close/>
                </a:path>
              </a:pathLst>
            </a:custGeom>
            <a:noFill/>
            <a:ln w="12025" cap="flat">
              <a:gradFill>
                <a:gsLst>
                  <a:gs pos="0">
                    <a:schemeClr val="accent6">
                      <a:lumMod val="60000"/>
                      <a:lumOff val="40000"/>
                      <a:alpha val="0"/>
                    </a:schemeClr>
                  </a:gs>
                  <a:gs pos="50000">
                    <a:srgbClr val="3ED2F3"/>
                  </a:gs>
                  <a:gs pos="100000">
                    <a:schemeClr val="accent6">
                      <a:lumMod val="60000"/>
                      <a:lumOff val="40000"/>
                      <a:alpha val="0"/>
                    </a:schemeClr>
                  </a:gs>
                </a:gsLst>
                <a:lin ang="5400000" scaled="1"/>
              </a:gradFill>
              <a:prstDash val="solid"/>
              <a:miter/>
            </a:ln>
          </p:spPr>
          <p:txBody>
            <a:bodyPr rtlCol="0" anchor="ctr"/>
            <a:lstStyle/>
            <a:p>
              <a:endParaRPr lang="en-US"/>
            </a:p>
          </p:txBody>
        </p:sp>
        <p:sp>
          <p:nvSpPr>
            <p:cNvPr id="52" name="Freeform: Shape 34">
              <a:extLst>
                <a:ext uri="{FF2B5EF4-FFF2-40B4-BE49-F238E27FC236}">
                  <a16:creationId xmlns:a16="http://schemas.microsoft.com/office/drawing/2014/main" id="{2FCC51E8-6019-3A42-9DA2-F1A8FED5F200}"/>
                </a:ext>
              </a:extLst>
            </p:cNvPr>
            <p:cNvSpPr/>
            <p:nvPr/>
          </p:nvSpPr>
          <p:spPr>
            <a:xfrm>
              <a:off x="1881709" y="-785288"/>
              <a:ext cx="8423895" cy="8423893"/>
            </a:xfrm>
            <a:custGeom>
              <a:avLst/>
              <a:gdLst>
                <a:gd name="connsiteX0" fmla="*/ 1121030 w 7446262"/>
                <a:gd name="connsiteY0" fmla="*/ 1037786 h 7446262"/>
                <a:gd name="connsiteX1" fmla="*/ 6411847 w 7446262"/>
                <a:gd name="connsiteY1" fmla="*/ 1121030 h 7446262"/>
                <a:gd name="connsiteX2" fmla="*/ 6328602 w 7446262"/>
                <a:gd name="connsiteY2" fmla="*/ 6411847 h 7446262"/>
                <a:gd name="connsiteX3" fmla="*/ 1037786 w 7446262"/>
                <a:gd name="connsiteY3" fmla="*/ 6328602 h 7446262"/>
                <a:gd name="connsiteX4" fmla="*/ 1121030 w 7446262"/>
                <a:gd name="connsiteY4" fmla="*/ 1037786 h 7446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46262" h="7446262">
                  <a:moveTo>
                    <a:pt x="1121030" y="1037786"/>
                  </a:moveTo>
                  <a:cubicBezTo>
                    <a:pt x="2559037" y="-400221"/>
                    <a:pt x="4973840" y="-316977"/>
                    <a:pt x="6411847" y="1121030"/>
                  </a:cubicBezTo>
                  <a:cubicBezTo>
                    <a:pt x="7849853" y="2559037"/>
                    <a:pt x="7766609" y="4973840"/>
                    <a:pt x="6328602" y="6411847"/>
                  </a:cubicBezTo>
                  <a:cubicBezTo>
                    <a:pt x="4890596" y="7849853"/>
                    <a:pt x="2475913" y="7766609"/>
                    <a:pt x="1037786" y="6328602"/>
                  </a:cubicBezTo>
                  <a:cubicBezTo>
                    <a:pt x="-400221" y="4890596"/>
                    <a:pt x="-316977" y="2475913"/>
                    <a:pt x="1121030" y="1037786"/>
                  </a:cubicBezTo>
                  <a:close/>
                </a:path>
              </a:pathLst>
            </a:custGeom>
            <a:noFill/>
            <a:ln w="12025" cap="flat">
              <a:gradFill>
                <a:gsLst>
                  <a:gs pos="0">
                    <a:schemeClr val="accent6">
                      <a:lumMod val="60000"/>
                      <a:lumOff val="40000"/>
                      <a:alpha val="0"/>
                    </a:schemeClr>
                  </a:gs>
                  <a:gs pos="50000">
                    <a:srgbClr val="3ED7F1"/>
                  </a:gs>
                  <a:gs pos="100000">
                    <a:schemeClr val="accent6">
                      <a:lumMod val="60000"/>
                      <a:lumOff val="40000"/>
                      <a:alpha val="0"/>
                    </a:schemeClr>
                  </a:gs>
                </a:gsLst>
                <a:lin ang="5400000" scaled="1"/>
              </a:gradFill>
              <a:prstDash val="solid"/>
              <a:miter/>
            </a:ln>
          </p:spPr>
          <p:txBody>
            <a:bodyPr rtlCol="0" anchor="ctr"/>
            <a:lstStyle/>
            <a:p>
              <a:endParaRPr lang="en-US"/>
            </a:p>
          </p:txBody>
        </p:sp>
        <p:sp>
          <p:nvSpPr>
            <p:cNvPr id="53" name="Freeform: Shape 35">
              <a:extLst>
                <a:ext uri="{FF2B5EF4-FFF2-40B4-BE49-F238E27FC236}">
                  <a16:creationId xmlns:a16="http://schemas.microsoft.com/office/drawing/2014/main" id="{85F91817-11F0-B741-B3D6-C3610A6B5D92}"/>
                </a:ext>
              </a:extLst>
            </p:cNvPr>
            <p:cNvSpPr/>
            <p:nvPr/>
          </p:nvSpPr>
          <p:spPr>
            <a:xfrm>
              <a:off x="1721551" y="-945463"/>
              <a:ext cx="8736900" cy="8736898"/>
            </a:xfrm>
            <a:custGeom>
              <a:avLst/>
              <a:gdLst>
                <a:gd name="connsiteX0" fmla="*/ 1132442 w 7722940"/>
                <a:gd name="connsiteY0" fmla="*/ 1132457 h 7722940"/>
                <a:gd name="connsiteX1" fmla="*/ 1132442 w 7722940"/>
                <a:gd name="connsiteY1" fmla="*/ 1132457 h 7722940"/>
                <a:gd name="connsiteX2" fmla="*/ 6600453 w 7722940"/>
                <a:gd name="connsiteY2" fmla="*/ 1132457 h 7722940"/>
                <a:gd name="connsiteX3" fmla="*/ 6600453 w 7722940"/>
                <a:gd name="connsiteY3" fmla="*/ 1132457 h 7722940"/>
                <a:gd name="connsiteX4" fmla="*/ 6600453 w 7722940"/>
                <a:gd name="connsiteY4" fmla="*/ 6600348 h 7722940"/>
                <a:gd name="connsiteX5" fmla="*/ 6600453 w 7722940"/>
                <a:gd name="connsiteY5" fmla="*/ 6600348 h 7722940"/>
                <a:gd name="connsiteX6" fmla="*/ 1132563 w 7722940"/>
                <a:gd name="connsiteY6" fmla="*/ 6600348 h 7722940"/>
                <a:gd name="connsiteX7" fmla="*/ 1132563 w 7722940"/>
                <a:gd name="connsiteY7" fmla="*/ 6600348 h 7722940"/>
                <a:gd name="connsiteX8" fmla="*/ 1132442 w 7722940"/>
                <a:gd name="connsiteY8" fmla="*/ 1132457 h 7722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722940" h="7722940">
                  <a:moveTo>
                    <a:pt x="1132442" y="1132457"/>
                  </a:moveTo>
                  <a:lnTo>
                    <a:pt x="1132442" y="1132457"/>
                  </a:lnTo>
                  <a:cubicBezTo>
                    <a:pt x="2642386" y="-377486"/>
                    <a:pt x="5090510" y="-377486"/>
                    <a:pt x="6600453" y="1132457"/>
                  </a:cubicBezTo>
                  <a:lnTo>
                    <a:pt x="6600453" y="1132457"/>
                  </a:lnTo>
                  <a:cubicBezTo>
                    <a:pt x="8110397" y="2642401"/>
                    <a:pt x="8110397" y="5090525"/>
                    <a:pt x="6600453" y="6600348"/>
                  </a:cubicBezTo>
                  <a:lnTo>
                    <a:pt x="6600453" y="6600348"/>
                  </a:lnTo>
                  <a:cubicBezTo>
                    <a:pt x="5090510" y="8110291"/>
                    <a:pt x="2642386" y="8110291"/>
                    <a:pt x="1132563" y="6600348"/>
                  </a:cubicBezTo>
                  <a:lnTo>
                    <a:pt x="1132563" y="6600348"/>
                  </a:lnTo>
                  <a:cubicBezTo>
                    <a:pt x="-377501" y="5090525"/>
                    <a:pt x="-377501" y="2642401"/>
                    <a:pt x="1132442" y="1132457"/>
                  </a:cubicBezTo>
                  <a:close/>
                </a:path>
              </a:pathLst>
            </a:custGeom>
            <a:noFill/>
            <a:ln w="12025" cap="flat">
              <a:gradFill>
                <a:gsLst>
                  <a:gs pos="0">
                    <a:schemeClr val="accent6">
                      <a:lumMod val="60000"/>
                      <a:lumOff val="40000"/>
                      <a:alpha val="0"/>
                    </a:schemeClr>
                  </a:gs>
                  <a:gs pos="50000">
                    <a:schemeClr val="accent4"/>
                  </a:gs>
                  <a:gs pos="100000">
                    <a:schemeClr val="accent6">
                      <a:lumMod val="60000"/>
                      <a:lumOff val="40000"/>
                      <a:alpha val="0"/>
                    </a:schemeClr>
                  </a:gs>
                </a:gsLst>
                <a:lin ang="5400000" scaled="1"/>
              </a:gradFill>
              <a:prstDash val="solid"/>
              <a:miter/>
            </a:ln>
          </p:spPr>
          <p:txBody>
            <a:bodyPr rtlCol="0" anchor="ctr"/>
            <a:lstStyle/>
            <a:p>
              <a:endParaRPr lang="en-US"/>
            </a:p>
          </p:txBody>
        </p:sp>
      </p:grpSp>
      <p:sp>
        <p:nvSpPr>
          <p:cNvPr id="7" name="Slide Number Placeholder 6">
            <a:extLst>
              <a:ext uri="{FF2B5EF4-FFF2-40B4-BE49-F238E27FC236}">
                <a16:creationId xmlns:a16="http://schemas.microsoft.com/office/drawing/2014/main" id="{0F8FF436-A7A6-4ECA-BC08-7CE8783B1FA0}"/>
              </a:ext>
            </a:extLst>
          </p:cNvPr>
          <p:cNvSpPr>
            <a:spLocks noGrp="1"/>
          </p:cNvSpPr>
          <p:nvPr>
            <p:ph type="sldNum" sz="quarter" idx="12"/>
          </p:nvPr>
        </p:nvSpPr>
        <p:spPr/>
        <p:txBody>
          <a:bodyPr/>
          <a:lstStyle/>
          <a:p>
            <a:fld id="{A667128F-6B11-0149-90D6-ED84921B880E}" type="slidenum">
              <a:rPr lang="en-US" smtClean="0"/>
              <a:t>13</a:t>
            </a:fld>
            <a:endParaRPr lang="en-US"/>
          </a:p>
        </p:txBody>
      </p:sp>
      <p:sp>
        <p:nvSpPr>
          <p:cNvPr id="4" name="Footer Placeholder 3">
            <a:extLst>
              <a:ext uri="{FF2B5EF4-FFF2-40B4-BE49-F238E27FC236}">
                <a16:creationId xmlns:a16="http://schemas.microsoft.com/office/drawing/2014/main" id="{EB3A237E-77DA-477E-8EBA-CD22895B743C}"/>
              </a:ext>
            </a:extLst>
          </p:cNvPr>
          <p:cNvSpPr>
            <a:spLocks noGrp="1"/>
          </p:cNvSpPr>
          <p:nvPr>
            <p:ph type="ftr" sz="quarter" idx="11"/>
          </p:nvPr>
        </p:nvSpPr>
        <p:spPr/>
        <p:txBody>
          <a:bodyPr/>
          <a:lstStyle/>
          <a:p>
            <a:r>
              <a:rPr lang="en-US"/>
              <a:t>PRICING STRATEGIES</a:t>
            </a:r>
          </a:p>
        </p:txBody>
      </p:sp>
      <p:sp>
        <p:nvSpPr>
          <p:cNvPr id="8" name="TextBox 7">
            <a:extLst>
              <a:ext uri="{FF2B5EF4-FFF2-40B4-BE49-F238E27FC236}">
                <a16:creationId xmlns:a16="http://schemas.microsoft.com/office/drawing/2014/main" id="{63EC381E-7AA3-4862-BC22-0EED96299B56}"/>
              </a:ext>
            </a:extLst>
          </p:cNvPr>
          <p:cNvSpPr txBox="1"/>
          <p:nvPr/>
        </p:nvSpPr>
        <p:spPr>
          <a:xfrm>
            <a:off x="3744372" y="935622"/>
            <a:ext cx="4745788" cy="430887"/>
          </a:xfrm>
          <a:prstGeom prst="rect">
            <a:avLst/>
          </a:prstGeom>
          <a:noFill/>
        </p:spPr>
        <p:txBody>
          <a:bodyPr wrap="square" rtlCol="0">
            <a:spAutoFit/>
          </a:bodyPr>
          <a:lstStyle/>
          <a:p>
            <a:pPr algn="ctr"/>
            <a:r>
              <a:rPr lang="en-US" sz="2200" b="1" dirty="0">
                <a:solidFill>
                  <a:schemeClr val="bg1"/>
                </a:solidFill>
                <a:latin typeface="Century Gothic" panose="020B0502020202020204" pitchFamily="34" charset="0"/>
              </a:rPr>
              <a:t>FREEMIUM PRICING</a:t>
            </a:r>
          </a:p>
        </p:txBody>
      </p:sp>
      <p:sp>
        <p:nvSpPr>
          <p:cNvPr id="9" name="TextBox 8">
            <a:extLst>
              <a:ext uri="{FF2B5EF4-FFF2-40B4-BE49-F238E27FC236}">
                <a16:creationId xmlns:a16="http://schemas.microsoft.com/office/drawing/2014/main" id="{97BAD233-AF8E-4919-84F3-3CA527AA420E}"/>
              </a:ext>
            </a:extLst>
          </p:cNvPr>
          <p:cNvSpPr txBox="1"/>
          <p:nvPr/>
        </p:nvSpPr>
        <p:spPr>
          <a:xfrm>
            <a:off x="2864549" y="1684413"/>
            <a:ext cx="6500067" cy="842090"/>
          </a:xfrm>
          <a:prstGeom prst="rect">
            <a:avLst/>
          </a:prstGeom>
          <a:noFill/>
        </p:spPr>
        <p:txBody>
          <a:bodyPr wrap="square" rtlCol="0">
            <a:spAutoFit/>
          </a:bodyPr>
          <a:lstStyle>
            <a:defPPr>
              <a:defRPr lang="en-US"/>
            </a:defPPr>
            <a:lvl1pPr>
              <a:lnSpc>
                <a:spcPts val="1500"/>
              </a:lnSpc>
              <a:defRPr sz="800">
                <a:solidFill>
                  <a:schemeClr val="bg1"/>
                </a:solidFill>
                <a:latin typeface="Century Gothic" panose="020B0502020202020204" pitchFamily="34" charset="0"/>
              </a:defRPr>
            </a:lvl1pPr>
          </a:lstStyle>
          <a:p>
            <a:pPr algn="ctr"/>
            <a:r>
              <a:rPr lang="en-US" sz="1000" dirty="0"/>
              <a:t>Freemium pricing is when companies offer a basic version of their product hoping that users will eventually pay to upgrade or access more features. Free trials and limited memberships offer a “peek” into a software’s full functionality — and also build trust with a potential customer before purchase. With freemium, a company’s prices must be a function of the perceived value of their products. </a:t>
            </a:r>
          </a:p>
        </p:txBody>
      </p:sp>
      <p:sp>
        <p:nvSpPr>
          <p:cNvPr id="13" name="Rectangle: Rounded Corners 12">
            <a:extLst>
              <a:ext uri="{FF2B5EF4-FFF2-40B4-BE49-F238E27FC236}">
                <a16:creationId xmlns:a16="http://schemas.microsoft.com/office/drawing/2014/main" id="{85844DC9-8D0F-438F-882A-CCAEF2E05E59}"/>
              </a:ext>
            </a:extLst>
          </p:cNvPr>
          <p:cNvSpPr/>
          <p:nvPr/>
        </p:nvSpPr>
        <p:spPr>
          <a:xfrm>
            <a:off x="1977402" y="3003352"/>
            <a:ext cx="3898846" cy="2065020"/>
          </a:xfrm>
          <a:prstGeom prst="roundRect">
            <a:avLst>
              <a:gd name="adj" fmla="val 15651"/>
            </a:avLst>
          </a:prstGeom>
          <a:gradFill>
            <a:gsLst>
              <a:gs pos="100000">
                <a:schemeClr val="accent1">
                  <a:alpha val="0"/>
                </a:schemeClr>
              </a:gs>
              <a:gs pos="0">
                <a:schemeClr val="accent1"/>
              </a:gs>
            </a:gsLst>
            <a:lin ang="5400000" scaled="0"/>
          </a:gradFill>
          <a:ln w="12700">
            <a:gradFill>
              <a:gsLst>
                <a:gs pos="100000">
                  <a:schemeClr val="accent6">
                    <a:lumMod val="60000"/>
                    <a:lumOff val="40000"/>
                    <a:alpha val="0"/>
                  </a:schemeClr>
                </a:gs>
                <a:gs pos="0">
                  <a:schemeClr val="accent6">
                    <a:lumMod val="60000"/>
                    <a:lumOff val="40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en-US"/>
          </a:p>
        </p:txBody>
      </p:sp>
      <p:sp>
        <p:nvSpPr>
          <p:cNvPr id="16" name="Rectangle: Rounded Corners 15">
            <a:extLst>
              <a:ext uri="{FF2B5EF4-FFF2-40B4-BE49-F238E27FC236}">
                <a16:creationId xmlns:a16="http://schemas.microsoft.com/office/drawing/2014/main" id="{D78B52D2-8543-4879-862B-2BD06F47B575}"/>
              </a:ext>
            </a:extLst>
          </p:cNvPr>
          <p:cNvSpPr/>
          <p:nvPr/>
        </p:nvSpPr>
        <p:spPr>
          <a:xfrm>
            <a:off x="3124185" y="4824460"/>
            <a:ext cx="1605280" cy="487824"/>
          </a:xfrm>
          <a:prstGeom prst="roundRect">
            <a:avLst>
              <a:gd name="adj" fmla="val 50000"/>
            </a:avLst>
          </a:prstGeom>
          <a:gradFill>
            <a:gsLst>
              <a:gs pos="100000">
                <a:srgbClr val="0070C0">
                  <a:alpha val="0"/>
                </a:srgbClr>
              </a:gs>
              <a:gs pos="0">
                <a:srgbClr val="00B0F0"/>
              </a:gs>
            </a:gsLst>
            <a:lin ang="5400000" scaled="0"/>
          </a:gradFill>
          <a:ln w="25400">
            <a:noFill/>
          </a:ln>
          <a:effectLst>
            <a:outerShdw blurRad="635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500" b="1" dirty="0">
                <a:latin typeface="Century Gothic" panose="020B0502020202020204" pitchFamily="34" charset="0"/>
              </a:rPr>
              <a:t>800</a:t>
            </a:r>
          </a:p>
        </p:txBody>
      </p:sp>
      <p:grpSp>
        <p:nvGrpSpPr>
          <p:cNvPr id="19" name="Group 18">
            <a:extLst>
              <a:ext uri="{FF2B5EF4-FFF2-40B4-BE49-F238E27FC236}">
                <a16:creationId xmlns:a16="http://schemas.microsoft.com/office/drawing/2014/main" id="{7C609665-56A1-4AF2-8D4F-717190DF7E7C}"/>
              </a:ext>
            </a:extLst>
          </p:cNvPr>
          <p:cNvGrpSpPr/>
          <p:nvPr/>
        </p:nvGrpSpPr>
        <p:grpSpPr>
          <a:xfrm>
            <a:off x="2292640" y="3434236"/>
            <a:ext cx="3268371" cy="246221"/>
            <a:chOff x="1444764" y="2782817"/>
            <a:chExt cx="3268371" cy="246221"/>
          </a:xfrm>
        </p:grpSpPr>
        <p:sp>
          <p:nvSpPr>
            <p:cNvPr id="17" name="Rectangle 16">
              <a:extLst>
                <a:ext uri="{FF2B5EF4-FFF2-40B4-BE49-F238E27FC236}">
                  <a16:creationId xmlns:a16="http://schemas.microsoft.com/office/drawing/2014/main" id="{13C5D7B7-D580-44B3-A7FB-5BD4721E9783}"/>
                </a:ext>
              </a:extLst>
            </p:cNvPr>
            <p:cNvSpPr/>
            <p:nvPr/>
          </p:nvSpPr>
          <p:spPr>
            <a:xfrm>
              <a:off x="1444764" y="2782817"/>
              <a:ext cx="1489510" cy="246221"/>
            </a:xfrm>
            <a:prstGeom prst="rect">
              <a:avLst/>
            </a:prstGeom>
            <a:noFill/>
          </p:spPr>
          <p:txBody>
            <a:bodyPr wrap="none" anchor="ctr" anchorCtr="0">
              <a:spAutoFit/>
            </a:bodyPr>
            <a:lstStyle/>
            <a:p>
              <a:pPr lvl="0">
                <a:defRPr/>
              </a:pPr>
              <a:r>
                <a:rPr lang="en-US" sz="1000" dirty="0">
                  <a:solidFill>
                    <a:schemeClr val="bg1"/>
                  </a:solidFill>
                  <a:latin typeface="Century Gothic" panose="020B0502020202020204" pitchFamily="34" charset="0"/>
                </a:rPr>
                <a:t>Number of Free Users</a:t>
              </a:r>
            </a:p>
          </p:txBody>
        </p:sp>
        <p:sp>
          <p:nvSpPr>
            <p:cNvPr id="18" name="Rectangle 17">
              <a:extLst>
                <a:ext uri="{FF2B5EF4-FFF2-40B4-BE49-F238E27FC236}">
                  <a16:creationId xmlns:a16="http://schemas.microsoft.com/office/drawing/2014/main" id="{EB3157E5-B1D6-464A-91F1-9254EE7036B9}"/>
                </a:ext>
              </a:extLst>
            </p:cNvPr>
            <p:cNvSpPr/>
            <p:nvPr/>
          </p:nvSpPr>
          <p:spPr>
            <a:xfrm>
              <a:off x="3896677" y="2782817"/>
              <a:ext cx="816458" cy="246221"/>
            </a:xfrm>
            <a:prstGeom prst="rect">
              <a:avLst/>
            </a:prstGeom>
            <a:noFill/>
            <a:ln w="25400">
              <a:noFill/>
            </a:ln>
            <a:effectLst>
              <a:outerShdw blurRad="635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rIns="0" rtlCol="0" anchor="ctr" anchorCtr="0">
              <a:spAutoFit/>
            </a:bodyPr>
            <a:lstStyle/>
            <a:p>
              <a:pPr algn="ctr">
                <a:spcAft>
                  <a:spcPts val="600"/>
                </a:spcAft>
              </a:pPr>
              <a:r>
                <a:rPr lang="en-US" sz="1000" b="1" dirty="0">
                  <a:solidFill>
                    <a:schemeClr val="bg1"/>
                  </a:solidFill>
                  <a:latin typeface="Century Gothic" panose="020B0502020202020204" pitchFamily="34" charset="0"/>
                </a:rPr>
                <a:t>10000</a:t>
              </a:r>
            </a:p>
          </p:txBody>
        </p:sp>
      </p:grpSp>
      <p:grpSp>
        <p:nvGrpSpPr>
          <p:cNvPr id="20" name="Group 19">
            <a:extLst>
              <a:ext uri="{FF2B5EF4-FFF2-40B4-BE49-F238E27FC236}">
                <a16:creationId xmlns:a16="http://schemas.microsoft.com/office/drawing/2014/main" id="{9A2162FE-3F05-4BE2-B1EF-212DA827C979}"/>
              </a:ext>
            </a:extLst>
          </p:cNvPr>
          <p:cNvGrpSpPr/>
          <p:nvPr/>
        </p:nvGrpSpPr>
        <p:grpSpPr>
          <a:xfrm>
            <a:off x="2292640" y="3829600"/>
            <a:ext cx="3268371" cy="246221"/>
            <a:chOff x="1444764" y="2782817"/>
            <a:chExt cx="3268371" cy="246221"/>
          </a:xfrm>
        </p:grpSpPr>
        <p:sp>
          <p:nvSpPr>
            <p:cNvPr id="21" name="Rectangle 20">
              <a:extLst>
                <a:ext uri="{FF2B5EF4-FFF2-40B4-BE49-F238E27FC236}">
                  <a16:creationId xmlns:a16="http://schemas.microsoft.com/office/drawing/2014/main" id="{CA0D4A8D-7D65-4C8E-AA36-8EBC49F53650}"/>
                </a:ext>
              </a:extLst>
            </p:cNvPr>
            <p:cNvSpPr/>
            <p:nvPr/>
          </p:nvSpPr>
          <p:spPr>
            <a:xfrm>
              <a:off x="1444764" y="2782817"/>
              <a:ext cx="2472152" cy="246221"/>
            </a:xfrm>
            <a:prstGeom prst="rect">
              <a:avLst/>
            </a:prstGeom>
            <a:noFill/>
          </p:spPr>
          <p:txBody>
            <a:bodyPr wrap="none" anchor="ctr" anchorCtr="0">
              <a:spAutoFit/>
            </a:bodyPr>
            <a:lstStyle/>
            <a:p>
              <a:pPr lvl="0">
                <a:defRPr/>
              </a:pPr>
              <a:r>
                <a:rPr lang="en-US" sz="1000" dirty="0">
                  <a:solidFill>
                    <a:schemeClr val="bg1"/>
                  </a:solidFill>
                  <a:latin typeface="Century Gothic" panose="020B0502020202020204" pitchFamily="34" charset="0"/>
                </a:rPr>
                <a:t>Freemium-to-Premium Upgrade Rate</a:t>
              </a:r>
            </a:p>
          </p:txBody>
        </p:sp>
        <p:sp>
          <p:nvSpPr>
            <p:cNvPr id="22" name="Rectangle 21">
              <a:extLst>
                <a:ext uri="{FF2B5EF4-FFF2-40B4-BE49-F238E27FC236}">
                  <a16:creationId xmlns:a16="http://schemas.microsoft.com/office/drawing/2014/main" id="{AB342C7E-65EE-4A29-8A55-5708B5CD152C}"/>
                </a:ext>
              </a:extLst>
            </p:cNvPr>
            <p:cNvSpPr/>
            <p:nvPr/>
          </p:nvSpPr>
          <p:spPr>
            <a:xfrm>
              <a:off x="3896677" y="2782817"/>
              <a:ext cx="816458" cy="246221"/>
            </a:xfrm>
            <a:prstGeom prst="rect">
              <a:avLst/>
            </a:prstGeom>
            <a:noFill/>
            <a:ln w="25400">
              <a:noFill/>
            </a:ln>
            <a:effectLst>
              <a:outerShdw blurRad="635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rIns="0" rtlCol="0" anchor="ctr" anchorCtr="0">
              <a:spAutoFit/>
            </a:bodyPr>
            <a:lstStyle/>
            <a:p>
              <a:pPr algn="ctr">
                <a:spcAft>
                  <a:spcPts val="600"/>
                </a:spcAft>
              </a:pPr>
              <a:r>
                <a:rPr lang="en-US" sz="1000" b="1" dirty="0">
                  <a:solidFill>
                    <a:schemeClr val="bg1"/>
                  </a:solidFill>
                  <a:latin typeface="Century Gothic" panose="020B0502020202020204" pitchFamily="34" charset="0"/>
                </a:rPr>
                <a:t>8%</a:t>
              </a:r>
            </a:p>
          </p:txBody>
        </p:sp>
      </p:grpSp>
      <p:sp>
        <p:nvSpPr>
          <p:cNvPr id="24" name="Rectangle 23">
            <a:extLst>
              <a:ext uri="{FF2B5EF4-FFF2-40B4-BE49-F238E27FC236}">
                <a16:creationId xmlns:a16="http://schemas.microsoft.com/office/drawing/2014/main" id="{2F6F3998-90F2-406C-A5E9-6882DC30FBF3}"/>
              </a:ext>
            </a:extLst>
          </p:cNvPr>
          <p:cNvSpPr/>
          <p:nvPr/>
        </p:nvSpPr>
        <p:spPr>
          <a:xfrm>
            <a:off x="2919979" y="4395295"/>
            <a:ext cx="2013693" cy="246221"/>
          </a:xfrm>
          <a:prstGeom prst="rect">
            <a:avLst/>
          </a:prstGeom>
          <a:noFill/>
        </p:spPr>
        <p:txBody>
          <a:bodyPr wrap="none" anchor="ctr" anchorCtr="0">
            <a:spAutoFit/>
          </a:bodyPr>
          <a:lstStyle/>
          <a:p>
            <a:pPr lvl="0" algn="ctr">
              <a:defRPr/>
            </a:pPr>
            <a:r>
              <a:rPr lang="en-US" sz="1000" b="1" dirty="0">
                <a:solidFill>
                  <a:schemeClr val="accent6">
                    <a:lumMod val="60000"/>
                    <a:lumOff val="40000"/>
                  </a:schemeClr>
                </a:solidFill>
                <a:latin typeface="Century Gothic" panose="020B0502020202020204" pitchFamily="34" charset="0"/>
              </a:rPr>
              <a:t>Projected # of Updated Users</a:t>
            </a:r>
          </a:p>
        </p:txBody>
      </p:sp>
      <p:sp>
        <p:nvSpPr>
          <p:cNvPr id="39" name="Rectangle: Rounded Corners 38">
            <a:extLst>
              <a:ext uri="{FF2B5EF4-FFF2-40B4-BE49-F238E27FC236}">
                <a16:creationId xmlns:a16="http://schemas.microsoft.com/office/drawing/2014/main" id="{EDAABDFE-71E0-4264-9FB7-056544FCD062}"/>
              </a:ext>
            </a:extLst>
          </p:cNvPr>
          <p:cNvSpPr/>
          <p:nvPr/>
        </p:nvSpPr>
        <p:spPr>
          <a:xfrm>
            <a:off x="6349352" y="3003352"/>
            <a:ext cx="3898846" cy="2065020"/>
          </a:xfrm>
          <a:prstGeom prst="roundRect">
            <a:avLst>
              <a:gd name="adj" fmla="val 15651"/>
            </a:avLst>
          </a:prstGeom>
          <a:gradFill>
            <a:gsLst>
              <a:gs pos="100000">
                <a:schemeClr val="accent1">
                  <a:alpha val="0"/>
                </a:schemeClr>
              </a:gs>
              <a:gs pos="0">
                <a:schemeClr val="accent1"/>
              </a:gs>
            </a:gsLst>
            <a:lin ang="5400000" scaled="0"/>
          </a:gradFill>
          <a:ln w="12700">
            <a:gradFill>
              <a:gsLst>
                <a:gs pos="100000">
                  <a:schemeClr val="accent2">
                    <a:lumMod val="60000"/>
                    <a:lumOff val="40000"/>
                    <a:alpha val="0"/>
                  </a:schemeClr>
                </a:gs>
                <a:gs pos="0">
                  <a:schemeClr val="accent2">
                    <a:lumMod val="60000"/>
                    <a:lumOff val="40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en-US"/>
          </a:p>
        </p:txBody>
      </p:sp>
      <p:sp>
        <p:nvSpPr>
          <p:cNvPr id="40" name="Rectangle: Rounded Corners 39">
            <a:extLst>
              <a:ext uri="{FF2B5EF4-FFF2-40B4-BE49-F238E27FC236}">
                <a16:creationId xmlns:a16="http://schemas.microsoft.com/office/drawing/2014/main" id="{E4819970-B8C0-42FC-8C23-DACB4C727DA3}"/>
              </a:ext>
            </a:extLst>
          </p:cNvPr>
          <p:cNvSpPr/>
          <p:nvPr/>
        </p:nvSpPr>
        <p:spPr>
          <a:xfrm>
            <a:off x="7496135" y="4824460"/>
            <a:ext cx="1605280" cy="487824"/>
          </a:xfrm>
          <a:prstGeom prst="roundRect">
            <a:avLst>
              <a:gd name="adj" fmla="val 50000"/>
            </a:avLst>
          </a:prstGeom>
          <a:gradFill>
            <a:gsLst>
              <a:gs pos="100000">
                <a:schemeClr val="accent2">
                  <a:alpha val="0"/>
                </a:schemeClr>
              </a:gs>
              <a:gs pos="0">
                <a:schemeClr val="accent2">
                  <a:lumMod val="60000"/>
                  <a:lumOff val="40000"/>
                </a:schemeClr>
              </a:gs>
            </a:gsLst>
            <a:lin ang="5400000" scaled="0"/>
          </a:gradFill>
          <a:ln w="25400">
            <a:noFill/>
          </a:ln>
          <a:effectLst>
            <a:outerShdw blurRad="635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500" b="1" dirty="0">
                <a:latin typeface="Century Gothic" panose="020B0502020202020204" pitchFamily="34" charset="0"/>
              </a:rPr>
              <a:t>$72,000.00</a:t>
            </a:r>
          </a:p>
        </p:txBody>
      </p:sp>
      <p:grpSp>
        <p:nvGrpSpPr>
          <p:cNvPr id="42" name="Group 41">
            <a:extLst>
              <a:ext uri="{FF2B5EF4-FFF2-40B4-BE49-F238E27FC236}">
                <a16:creationId xmlns:a16="http://schemas.microsoft.com/office/drawing/2014/main" id="{8C8276DF-B83E-43E4-931D-E4AD03B2152F}"/>
              </a:ext>
            </a:extLst>
          </p:cNvPr>
          <p:cNvGrpSpPr/>
          <p:nvPr/>
        </p:nvGrpSpPr>
        <p:grpSpPr>
          <a:xfrm>
            <a:off x="6664590" y="3631918"/>
            <a:ext cx="3268371" cy="246221"/>
            <a:chOff x="1444764" y="2556355"/>
            <a:chExt cx="3268371" cy="246221"/>
          </a:xfrm>
        </p:grpSpPr>
        <p:sp>
          <p:nvSpPr>
            <p:cNvPr id="44" name="Rectangle 43">
              <a:extLst>
                <a:ext uri="{FF2B5EF4-FFF2-40B4-BE49-F238E27FC236}">
                  <a16:creationId xmlns:a16="http://schemas.microsoft.com/office/drawing/2014/main" id="{65915051-755E-48AA-A192-07512AE696C8}"/>
                </a:ext>
              </a:extLst>
            </p:cNvPr>
            <p:cNvSpPr/>
            <p:nvPr/>
          </p:nvSpPr>
          <p:spPr>
            <a:xfrm>
              <a:off x="1444764" y="2556355"/>
              <a:ext cx="1776448" cy="246221"/>
            </a:xfrm>
            <a:prstGeom prst="rect">
              <a:avLst/>
            </a:prstGeom>
            <a:noFill/>
          </p:spPr>
          <p:txBody>
            <a:bodyPr wrap="none" anchor="ctr" anchorCtr="0">
              <a:spAutoFit/>
            </a:bodyPr>
            <a:lstStyle/>
            <a:p>
              <a:pPr lvl="0">
                <a:defRPr/>
              </a:pPr>
              <a:r>
                <a:rPr lang="en-US" sz="1000" dirty="0">
                  <a:solidFill>
                    <a:schemeClr val="bg1"/>
                  </a:solidFill>
                  <a:latin typeface="Century Gothic" panose="020B0502020202020204" pitchFamily="34" charset="0"/>
                </a:rPr>
                <a:t>Cost of Premium Products</a:t>
              </a:r>
            </a:p>
          </p:txBody>
        </p:sp>
        <p:sp>
          <p:nvSpPr>
            <p:cNvPr id="45" name="Rectangle 44">
              <a:extLst>
                <a:ext uri="{FF2B5EF4-FFF2-40B4-BE49-F238E27FC236}">
                  <a16:creationId xmlns:a16="http://schemas.microsoft.com/office/drawing/2014/main" id="{421C3629-CAEA-4D43-AB5E-5D7D3E82DA6E}"/>
                </a:ext>
              </a:extLst>
            </p:cNvPr>
            <p:cNvSpPr/>
            <p:nvPr/>
          </p:nvSpPr>
          <p:spPr>
            <a:xfrm>
              <a:off x="3896677" y="2556355"/>
              <a:ext cx="816458" cy="246221"/>
            </a:xfrm>
            <a:prstGeom prst="rect">
              <a:avLst/>
            </a:prstGeom>
            <a:noFill/>
            <a:ln w="25400">
              <a:noFill/>
            </a:ln>
            <a:effectLst>
              <a:outerShdw blurRad="635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rIns="0" rtlCol="0" anchor="ctr" anchorCtr="0">
              <a:spAutoFit/>
            </a:bodyPr>
            <a:lstStyle/>
            <a:p>
              <a:pPr algn="ctr">
                <a:spcAft>
                  <a:spcPts val="600"/>
                </a:spcAft>
              </a:pPr>
              <a:r>
                <a:rPr lang="en-US" sz="1000" b="1" dirty="0">
                  <a:solidFill>
                    <a:schemeClr val="bg1"/>
                  </a:solidFill>
                  <a:latin typeface="Century Gothic" panose="020B0502020202020204" pitchFamily="34" charset="0"/>
                </a:rPr>
                <a:t>$90.00</a:t>
              </a:r>
            </a:p>
          </p:txBody>
        </p:sp>
      </p:grpSp>
      <p:sp>
        <p:nvSpPr>
          <p:cNvPr id="43" name="Rectangle 42">
            <a:extLst>
              <a:ext uri="{FF2B5EF4-FFF2-40B4-BE49-F238E27FC236}">
                <a16:creationId xmlns:a16="http://schemas.microsoft.com/office/drawing/2014/main" id="{2F7C2FD1-EA41-4BBA-875C-0EFC8164AF6C}"/>
              </a:ext>
            </a:extLst>
          </p:cNvPr>
          <p:cNvSpPr/>
          <p:nvPr/>
        </p:nvSpPr>
        <p:spPr>
          <a:xfrm>
            <a:off x="7617341" y="4395295"/>
            <a:ext cx="1362874" cy="246221"/>
          </a:xfrm>
          <a:prstGeom prst="rect">
            <a:avLst/>
          </a:prstGeom>
          <a:noFill/>
        </p:spPr>
        <p:txBody>
          <a:bodyPr wrap="none" anchor="ctr" anchorCtr="0">
            <a:spAutoFit/>
          </a:bodyPr>
          <a:lstStyle/>
          <a:p>
            <a:pPr lvl="0" algn="ctr">
              <a:defRPr/>
            </a:pPr>
            <a:r>
              <a:rPr lang="en-US" sz="1000" b="1" dirty="0">
                <a:solidFill>
                  <a:schemeClr val="accent2">
                    <a:lumMod val="60000"/>
                    <a:lumOff val="40000"/>
                  </a:schemeClr>
                </a:solidFill>
                <a:latin typeface="Century Gothic" panose="020B0502020202020204" pitchFamily="34" charset="0"/>
              </a:rPr>
              <a:t>Projected Revenue</a:t>
            </a:r>
          </a:p>
        </p:txBody>
      </p:sp>
      <p:sp>
        <p:nvSpPr>
          <p:cNvPr id="26" name="Rectangle: Rounded Corners 25">
            <a:extLst>
              <a:ext uri="{FF2B5EF4-FFF2-40B4-BE49-F238E27FC236}">
                <a16:creationId xmlns:a16="http://schemas.microsoft.com/office/drawing/2014/main" id="{854BB779-808E-4E80-9692-3BA1764B3807}"/>
              </a:ext>
            </a:extLst>
          </p:cNvPr>
          <p:cNvSpPr/>
          <p:nvPr/>
        </p:nvSpPr>
        <p:spPr>
          <a:xfrm>
            <a:off x="10087426" y="382276"/>
            <a:ext cx="1724501" cy="1160774"/>
          </a:xfrm>
          <a:prstGeom prst="roundRect">
            <a:avLst>
              <a:gd name="adj" fmla="val 33172"/>
            </a:avLst>
          </a:prstGeom>
          <a:gradFill flip="none" rotWithShape="1">
            <a:gsLst>
              <a:gs pos="100000">
                <a:schemeClr val="accent4">
                  <a:alpha val="28000"/>
                </a:schemeClr>
              </a:gs>
              <a:gs pos="0">
                <a:schemeClr val="accent4">
                  <a:alpha val="5000"/>
                </a:scheme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200"/>
              </a:lnSpc>
              <a:spcAft>
                <a:spcPts val="400"/>
              </a:spcAft>
            </a:pPr>
            <a:r>
              <a:rPr lang="en-US" sz="1000" b="1" dirty="0">
                <a:solidFill>
                  <a:schemeClr val="accent4"/>
                </a:solidFill>
                <a:latin typeface="Century Gothic" panose="020B0502020202020204" pitchFamily="34" charset="0"/>
              </a:rPr>
              <a:t>GOOD FOR</a:t>
            </a:r>
          </a:p>
          <a:p>
            <a:pPr marL="171450" indent="-171450">
              <a:lnSpc>
                <a:spcPts val="1200"/>
              </a:lnSpc>
              <a:buFont typeface="Arial" panose="020B0604020202020204" pitchFamily="34" charset="0"/>
              <a:buChar char="•"/>
            </a:pPr>
            <a:r>
              <a:rPr lang="en-US" sz="800" dirty="0">
                <a:solidFill>
                  <a:schemeClr val="bg1"/>
                </a:solidFill>
                <a:latin typeface="Century Gothic" panose="020B0502020202020204" pitchFamily="34" charset="0"/>
              </a:rPr>
              <a:t>SaaS</a:t>
            </a:r>
          </a:p>
        </p:txBody>
      </p:sp>
    </p:spTree>
    <p:extLst>
      <p:ext uri="{BB962C8B-B14F-4D97-AF65-F5344CB8AC3E}">
        <p14:creationId xmlns:p14="http://schemas.microsoft.com/office/powerpoint/2010/main" val="31645964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 name="Rectangle: Rounded Corners 109">
            <a:extLst>
              <a:ext uri="{FF2B5EF4-FFF2-40B4-BE49-F238E27FC236}">
                <a16:creationId xmlns:a16="http://schemas.microsoft.com/office/drawing/2014/main" id="{F440326F-96D7-40D5-BFD3-D4A0A5D4AED4}"/>
              </a:ext>
            </a:extLst>
          </p:cNvPr>
          <p:cNvSpPr/>
          <p:nvPr/>
        </p:nvSpPr>
        <p:spPr>
          <a:xfrm>
            <a:off x="7778447" y="1533571"/>
            <a:ext cx="3539593" cy="3893179"/>
          </a:xfrm>
          <a:prstGeom prst="roundRect">
            <a:avLst>
              <a:gd name="adj" fmla="val 8917"/>
            </a:avLst>
          </a:prstGeom>
          <a:solidFill>
            <a:schemeClr val="tx1">
              <a:alpha val="40000"/>
            </a:schemeClr>
          </a:solidFill>
          <a:ln w="25400">
            <a:noFill/>
          </a:ln>
          <a:effectLst>
            <a:outerShdw blurRad="635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spcAft>
                <a:spcPts val="600"/>
              </a:spcAft>
            </a:pPr>
            <a:endParaRPr lang="en-US" sz="1200">
              <a:latin typeface="Century Gothic" panose="020B0502020202020204" pitchFamily="34" charset="0"/>
            </a:endParaRPr>
          </a:p>
        </p:txBody>
      </p:sp>
      <p:sp>
        <p:nvSpPr>
          <p:cNvPr id="7" name="Slide Number Placeholder 6">
            <a:extLst>
              <a:ext uri="{FF2B5EF4-FFF2-40B4-BE49-F238E27FC236}">
                <a16:creationId xmlns:a16="http://schemas.microsoft.com/office/drawing/2014/main" id="{C9EC18FE-000B-40C3-A1B6-9F33CF983D73}"/>
              </a:ext>
            </a:extLst>
          </p:cNvPr>
          <p:cNvSpPr>
            <a:spLocks noGrp="1"/>
          </p:cNvSpPr>
          <p:nvPr>
            <p:ph type="sldNum" sz="quarter" idx="12"/>
          </p:nvPr>
        </p:nvSpPr>
        <p:spPr/>
        <p:txBody>
          <a:bodyPr/>
          <a:lstStyle/>
          <a:p>
            <a:fld id="{A667128F-6B11-0149-90D6-ED84921B880E}" type="slidenum">
              <a:rPr lang="en-US" smtClean="0"/>
              <a:t>14</a:t>
            </a:fld>
            <a:endParaRPr lang="en-US"/>
          </a:p>
        </p:txBody>
      </p:sp>
      <p:sp>
        <p:nvSpPr>
          <p:cNvPr id="5" name="Footer Placeholder 4">
            <a:extLst>
              <a:ext uri="{FF2B5EF4-FFF2-40B4-BE49-F238E27FC236}">
                <a16:creationId xmlns:a16="http://schemas.microsoft.com/office/drawing/2014/main" id="{6A635C3D-69F2-4021-B401-B2FA7A835F89}"/>
              </a:ext>
            </a:extLst>
          </p:cNvPr>
          <p:cNvSpPr>
            <a:spLocks noGrp="1"/>
          </p:cNvSpPr>
          <p:nvPr>
            <p:ph type="ftr" sz="quarter" idx="11"/>
          </p:nvPr>
        </p:nvSpPr>
        <p:spPr/>
        <p:txBody>
          <a:bodyPr/>
          <a:lstStyle/>
          <a:p>
            <a:r>
              <a:rPr lang="en-US"/>
              <a:t>PRICING STRATEGIES</a:t>
            </a:r>
          </a:p>
        </p:txBody>
      </p:sp>
      <p:sp>
        <p:nvSpPr>
          <p:cNvPr id="9" name="TextBox 8">
            <a:extLst>
              <a:ext uri="{FF2B5EF4-FFF2-40B4-BE49-F238E27FC236}">
                <a16:creationId xmlns:a16="http://schemas.microsoft.com/office/drawing/2014/main" id="{8E60D875-312B-4A09-BEFF-56035E5C1E2E}"/>
              </a:ext>
            </a:extLst>
          </p:cNvPr>
          <p:cNvSpPr txBox="1"/>
          <p:nvPr/>
        </p:nvSpPr>
        <p:spPr>
          <a:xfrm>
            <a:off x="3744372" y="777833"/>
            <a:ext cx="4745788" cy="430887"/>
          </a:xfrm>
          <a:prstGeom prst="rect">
            <a:avLst/>
          </a:prstGeom>
          <a:noFill/>
        </p:spPr>
        <p:txBody>
          <a:bodyPr wrap="square" rtlCol="0">
            <a:spAutoFit/>
          </a:bodyPr>
          <a:lstStyle/>
          <a:p>
            <a:pPr algn="ctr"/>
            <a:r>
              <a:rPr lang="en-US" sz="2200" b="1" dirty="0">
                <a:solidFill>
                  <a:schemeClr val="bg1"/>
                </a:solidFill>
                <a:latin typeface="Century Gothic" panose="020B0502020202020204" pitchFamily="34" charset="0"/>
              </a:rPr>
              <a:t>FREEMIUM CONVERSION</a:t>
            </a:r>
          </a:p>
        </p:txBody>
      </p:sp>
      <p:graphicFrame>
        <p:nvGraphicFramePr>
          <p:cNvPr id="11" name="Chart 10">
            <a:extLst>
              <a:ext uri="{FF2B5EF4-FFF2-40B4-BE49-F238E27FC236}">
                <a16:creationId xmlns:a16="http://schemas.microsoft.com/office/drawing/2014/main" id="{4E51FD22-CFA2-4F9F-9226-F3094E93130A}"/>
              </a:ext>
            </a:extLst>
          </p:cNvPr>
          <p:cNvGraphicFramePr/>
          <p:nvPr>
            <p:extLst>
              <p:ext uri="{D42A27DB-BD31-4B8C-83A1-F6EECF244321}">
                <p14:modId xmlns:p14="http://schemas.microsoft.com/office/powerpoint/2010/main" val="4132620849"/>
              </p:ext>
            </p:extLst>
          </p:nvPr>
        </p:nvGraphicFramePr>
        <p:xfrm>
          <a:off x="1049393" y="1514690"/>
          <a:ext cx="5887451" cy="3940823"/>
        </p:xfrm>
        <a:graphic>
          <a:graphicData uri="http://schemas.openxmlformats.org/drawingml/2006/chart">
            <c:chart xmlns:c="http://schemas.openxmlformats.org/drawingml/2006/chart" xmlns:r="http://schemas.openxmlformats.org/officeDocument/2006/relationships" r:id="rId3"/>
          </a:graphicData>
        </a:graphic>
      </p:graphicFrame>
      <p:sp>
        <p:nvSpPr>
          <p:cNvPr id="12" name="TextBox 11">
            <a:extLst>
              <a:ext uri="{FF2B5EF4-FFF2-40B4-BE49-F238E27FC236}">
                <a16:creationId xmlns:a16="http://schemas.microsoft.com/office/drawing/2014/main" id="{628F8EAD-99AD-466B-BBCF-E84E841AF330}"/>
              </a:ext>
            </a:extLst>
          </p:cNvPr>
          <p:cNvSpPr txBox="1"/>
          <p:nvPr/>
        </p:nvSpPr>
        <p:spPr>
          <a:xfrm rot="16200000">
            <a:off x="439452" y="3361990"/>
            <a:ext cx="920445" cy="246221"/>
          </a:xfrm>
          <a:prstGeom prst="rect">
            <a:avLst/>
          </a:prstGeom>
          <a:noFill/>
        </p:spPr>
        <p:txBody>
          <a:bodyPr wrap="none" rtlCol="0">
            <a:spAutoFit/>
          </a:bodyPr>
          <a:lstStyle/>
          <a:p>
            <a:r>
              <a:rPr lang="en-US" sz="1000" dirty="0">
                <a:solidFill>
                  <a:schemeClr val="bg1"/>
                </a:solidFill>
                <a:latin typeface="Century Gothic" panose="020B0502020202020204" pitchFamily="34" charset="0"/>
              </a:rPr>
              <a:t>Active users</a:t>
            </a:r>
          </a:p>
        </p:txBody>
      </p:sp>
      <p:sp>
        <p:nvSpPr>
          <p:cNvPr id="14" name="TextBox 13">
            <a:extLst>
              <a:ext uri="{FF2B5EF4-FFF2-40B4-BE49-F238E27FC236}">
                <a16:creationId xmlns:a16="http://schemas.microsoft.com/office/drawing/2014/main" id="{87BC450B-6E95-4212-ADF0-E30C3E00C3CF}"/>
              </a:ext>
            </a:extLst>
          </p:cNvPr>
          <p:cNvSpPr txBox="1"/>
          <p:nvPr/>
        </p:nvSpPr>
        <p:spPr>
          <a:xfrm rot="5400000">
            <a:off x="6129412" y="3361990"/>
            <a:ext cx="1914307" cy="246221"/>
          </a:xfrm>
          <a:prstGeom prst="rect">
            <a:avLst/>
          </a:prstGeom>
          <a:noFill/>
        </p:spPr>
        <p:txBody>
          <a:bodyPr wrap="none" rtlCol="0">
            <a:spAutoFit/>
          </a:bodyPr>
          <a:lstStyle/>
          <a:p>
            <a:r>
              <a:rPr lang="en-US" sz="1000" dirty="0">
                <a:solidFill>
                  <a:schemeClr val="bg1"/>
                </a:solidFill>
                <a:latin typeface="Century Gothic" panose="020B0502020202020204" pitchFamily="34" charset="0"/>
              </a:rPr>
              <a:t>% Active users that are paid</a:t>
            </a:r>
          </a:p>
        </p:txBody>
      </p:sp>
      <p:sp>
        <p:nvSpPr>
          <p:cNvPr id="16" name="Oval 15">
            <a:extLst>
              <a:ext uri="{FF2B5EF4-FFF2-40B4-BE49-F238E27FC236}">
                <a16:creationId xmlns:a16="http://schemas.microsoft.com/office/drawing/2014/main" id="{3D1878A9-E660-4792-9A5A-5AE2CED921A5}"/>
              </a:ext>
            </a:extLst>
          </p:cNvPr>
          <p:cNvSpPr/>
          <p:nvPr/>
        </p:nvSpPr>
        <p:spPr>
          <a:xfrm>
            <a:off x="8146723" y="1820155"/>
            <a:ext cx="1276600" cy="1276600"/>
          </a:xfrm>
          <a:prstGeom prst="ellipse">
            <a:avLst/>
          </a:prstGeom>
          <a:gradFill>
            <a:gsLst>
              <a:gs pos="80000">
                <a:srgbClr val="0070C0">
                  <a:alpha val="0"/>
                </a:srgbClr>
              </a:gs>
              <a:gs pos="0">
                <a:srgbClr val="00B0F0">
                  <a:alpha val="20000"/>
                </a:srgbClr>
              </a:gs>
            </a:gsLst>
            <a:lin ang="5400000" scaled="0"/>
          </a:gradFill>
          <a:ln w="25400">
            <a:noFill/>
          </a:ln>
          <a:effectLst>
            <a:outerShdw blurRad="635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500" b="1" dirty="0">
              <a:latin typeface="Century Gothic" panose="020B0502020202020204" pitchFamily="34" charset="0"/>
            </a:endParaRPr>
          </a:p>
        </p:txBody>
      </p:sp>
      <p:sp>
        <p:nvSpPr>
          <p:cNvPr id="17" name="Oval 16">
            <a:extLst>
              <a:ext uri="{FF2B5EF4-FFF2-40B4-BE49-F238E27FC236}">
                <a16:creationId xmlns:a16="http://schemas.microsoft.com/office/drawing/2014/main" id="{20E2A47B-0ABD-4FEF-B0B4-E64618B57F08}"/>
              </a:ext>
            </a:extLst>
          </p:cNvPr>
          <p:cNvSpPr/>
          <p:nvPr/>
        </p:nvSpPr>
        <p:spPr>
          <a:xfrm>
            <a:off x="8353148" y="1868773"/>
            <a:ext cx="863750" cy="863750"/>
          </a:xfrm>
          <a:prstGeom prst="ellipse">
            <a:avLst/>
          </a:prstGeom>
          <a:gradFill>
            <a:gsLst>
              <a:gs pos="0">
                <a:srgbClr val="0070C0">
                  <a:alpha val="0"/>
                </a:srgbClr>
              </a:gs>
              <a:gs pos="100000">
                <a:srgbClr val="00B0F0"/>
              </a:gs>
            </a:gsLst>
            <a:lin ang="5400000" scaled="0"/>
          </a:gradFill>
          <a:ln w="25400">
            <a:noFill/>
          </a:ln>
          <a:effectLst>
            <a:outerShdw blurRad="635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500" b="1" dirty="0">
                <a:latin typeface="Century Gothic" panose="020B0502020202020204" pitchFamily="34" charset="0"/>
              </a:rPr>
              <a:t>90%</a:t>
            </a:r>
          </a:p>
        </p:txBody>
      </p:sp>
      <p:sp>
        <p:nvSpPr>
          <p:cNvPr id="18" name="TextBox 17">
            <a:extLst>
              <a:ext uri="{FF2B5EF4-FFF2-40B4-BE49-F238E27FC236}">
                <a16:creationId xmlns:a16="http://schemas.microsoft.com/office/drawing/2014/main" id="{4ECAB5DF-DD9B-467B-9BFD-8775A412CE4A}"/>
              </a:ext>
            </a:extLst>
          </p:cNvPr>
          <p:cNvSpPr txBox="1"/>
          <p:nvPr/>
        </p:nvSpPr>
        <p:spPr>
          <a:xfrm>
            <a:off x="7954844" y="2806178"/>
            <a:ext cx="1660358" cy="454548"/>
          </a:xfrm>
          <a:prstGeom prst="rect">
            <a:avLst/>
          </a:prstGeom>
          <a:noFill/>
        </p:spPr>
        <p:txBody>
          <a:bodyPr wrap="square" rtlCol="0">
            <a:spAutoFit/>
          </a:bodyPr>
          <a:lstStyle>
            <a:defPPr>
              <a:defRPr lang="en-US"/>
            </a:defPPr>
            <a:lvl1pPr algn="ctr">
              <a:lnSpc>
                <a:spcPts val="1500"/>
              </a:lnSpc>
              <a:defRPr sz="900">
                <a:solidFill>
                  <a:schemeClr val="bg1"/>
                </a:solidFill>
                <a:latin typeface="Century Gothic" panose="020B0502020202020204" pitchFamily="34" charset="0"/>
              </a:defRPr>
            </a:lvl1pPr>
          </a:lstStyle>
          <a:p>
            <a:r>
              <a:rPr lang="en-US" dirty="0"/>
              <a:t>Highest free to paid ratio (product 9)</a:t>
            </a:r>
          </a:p>
        </p:txBody>
      </p:sp>
      <p:sp>
        <p:nvSpPr>
          <p:cNvPr id="21" name="Oval 20">
            <a:extLst>
              <a:ext uri="{FF2B5EF4-FFF2-40B4-BE49-F238E27FC236}">
                <a16:creationId xmlns:a16="http://schemas.microsoft.com/office/drawing/2014/main" id="{A8672135-BC21-454E-A2E2-A4DEDA4E2BE0}"/>
              </a:ext>
            </a:extLst>
          </p:cNvPr>
          <p:cNvSpPr/>
          <p:nvPr/>
        </p:nvSpPr>
        <p:spPr>
          <a:xfrm>
            <a:off x="9698439" y="1820155"/>
            <a:ext cx="1276600" cy="1276600"/>
          </a:xfrm>
          <a:prstGeom prst="ellipse">
            <a:avLst/>
          </a:prstGeom>
          <a:gradFill>
            <a:gsLst>
              <a:gs pos="80000">
                <a:srgbClr val="0070C0">
                  <a:alpha val="0"/>
                </a:srgbClr>
              </a:gs>
              <a:gs pos="0">
                <a:srgbClr val="00B0F0">
                  <a:alpha val="20000"/>
                </a:srgbClr>
              </a:gs>
            </a:gsLst>
            <a:lin ang="5400000" scaled="0"/>
          </a:gradFill>
          <a:ln w="25400">
            <a:noFill/>
          </a:ln>
          <a:effectLst>
            <a:outerShdw blurRad="635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500" b="1" dirty="0">
              <a:latin typeface="Century Gothic" panose="020B0502020202020204" pitchFamily="34" charset="0"/>
            </a:endParaRPr>
          </a:p>
        </p:txBody>
      </p:sp>
      <p:sp>
        <p:nvSpPr>
          <p:cNvPr id="22" name="Oval 21">
            <a:extLst>
              <a:ext uri="{FF2B5EF4-FFF2-40B4-BE49-F238E27FC236}">
                <a16:creationId xmlns:a16="http://schemas.microsoft.com/office/drawing/2014/main" id="{E991E4CE-DDC4-4B61-9419-028D0939B94B}"/>
              </a:ext>
            </a:extLst>
          </p:cNvPr>
          <p:cNvSpPr/>
          <p:nvPr/>
        </p:nvSpPr>
        <p:spPr>
          <a:xfrm>
            <a:off x="9904864" y="1868773"/>
            <a:ext cx="863750" cy="863750"/>
          </a:xfrm>
          <a:prstGeom prst="ellipse">
            <a:avLst/>
          </a:prstGeom>
          <a:gradFill>
            <a:gsLst>
              <a:gs pos="0">
                <a:srgbClr val="0070C0">
                  <a:alpha val="0"/>
                </a:srgbClr>
              </a:gs>
              <a:gs pos="100000">
                <a:srgbClr val="00B0F0"/>
              </a:gs>
            </a:gsLst>
            <a:lin ang="5400000" scaled="0"/>
          </a:gradFill>
          <a:ln w="25400">
            <a:noFill/>
          </a:ln>
          <a:effectLst>
            <a:outerShdw blurRad="635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500" b="1" dirty="0">
                <a:latin typeface="Century Gothic" panose="020B0502020202020204" pitchFamily="34" charset="0"/>
              </a:rPr>
              <a:t>75m</a:t>
            </a:r>
          </a:p>
        </p:txBody>
      </p:sp>
      <p:sp>
        <p:nvSpPr>
          <p:cNvPr id="23" name="TextBox 22">
            <a:extLst>
              <a:ext uri="{FF2B5EF4-FFF2-40B4-BE49-F238E27FC236}">
                <a16:creationId xmlns:a16="http://schemas.microsoft.com/office/drawing/2014/main" id="{41F9B9F3-5809-41A8-A39A-ACEC655680AD}"/>
              </a:ext>
            </a:extLst>
          </p:cNvPr>
          <p:cNvSpPr txBox="1"/>
          <p:nvPr/>
        </p:nvSpPr>
        <p:spPr>
          <a:xfrm>
            <a:off x="9588988" y="2806178"/>
            <a:ext cx="1495502" cy="454099"/>
          </a:xfrm>
          <a:prstGeom prst="rect">
            <a:avLst/>
          </a:prstGeom>
          <a:noFill/>
        </p:spPr>
        <p:txBody>
          <a:bodyPr wrap="square" rtlCol="0">
            <a:spAutoFit/>
          </a:bodyPr>
          <a:lstStyle>
            <a:defPPr>
              <a:defRPr lang="en-US"/>
            </a:defPPr>
            <a:lvl1pPr algn="ctr">
              <a:lnSpc>
                <a:spcPts val="1500"/>
              </a:lnSpc>
              <a:defRPr sz="900">
                <a:solidFill>
                  <a:schemeClr val="bg1"/>
                </a:solidFill>
                <a:latin typeface="Century Gothic" panose="020B0502020202020204" pitchFamily="34" charset="0"/>
              </a:defRPr>
            </a:lvl1pPr>
          </a:lstStyle>
          <a:p>
            <a:r>
              <a:rPr lang="en-US" dirty="0"/>
              <a:t>Highest number paid users (product 7)</a:t>
            </a:r>
          </a:p>
        </p:txBody>
      </p:sp>
      <p:sp>
        <p:nvSpPr>
          <p:cNvPr id="111" name="TextBox 110">
            <a:extLst>
              <a:ext uri="{FF2B5EF4-FFF2-40B4-BE49-F238E27FC236}">
                <a16:creationId xmlns:a16="http://schemas.microsoft.com/office/drawing/2014/main" id="{FC1ED6BA-9776-4946-BD61-47D55965866F}"/>
              </a:ext>
            </a:extLst>
          </p:cNvPr>
          <p:cNvSpPr txBox="1"/>
          <p:nvPr/>
        </p:nvSpPr>
        <p:spPr>
          <a:xfrm>
            <a:off x="8117246" y="3527953"/>
            <a:ext cx="2783998" cy="270202"/>
          </a:xfrm>
          <a:prstGeom prst="rect">
            <a:avLst/>
          </a:prstGeom>
          <a:noFill/>
        </p:spPr>
        <p:txBody>
          <a:bodyPr wrap="square" rtlCol="0">
            <a:spAutoFit/>
          </a:bodyPr>
          <a:lstStyle>
            <a:defPPr>
              <a:defRPr lang="en-US"/>
            </a:defPPr>
            <a:lvl1pPr algn="ctr">
              <a:lnSpc>
                <a:spcPts val="1500"/>
              </a:lnSpc>
              <a:defRPr sz="900">
                <a:solidFill>
                  <a:schemeClr val="bg1"/>
                </a:solidFill>
                <a:latin typeface="Century Gothic" panose="020B0502020202020204" pitchFamily="34" charset="0"/>
              </a:defRPr>
            </a:lvl1pPr>
          </a:lstStyle>
          <a:p>
            <a:r>
              <a:rPr lang="en-US" sz="1200" b="1" dirty="0"/>
              <a:t>AVERAGE CONVERSION</a:t>
            </a:r>
          </a:p>
        </p:txBody>
      </p:sp>
      <p:grpSp>
        <p:nvGrpSpPr>
          <p:cNvPr id="112" name="Group 111">
            <a:extLst>
              <a:ext uri="{FF2B5EF4-FFF2-40B4-BE49-F238E27FC236}">
                <a16:creationId xmlns:a16="http://schemas.microsoft.com/office/drawing/2014/main" id="{FFC9CE6B-A581-45ED-8847-775490BE8298}"/>
              </a:ext>
            </a:extLst>
          </p:cNvPr>
          <p:cNvGrpSpPr/>
          <p:nvPr/>
        </p:nvGrpSpPr>
        <p:grpSpPr>
          <a:xfrm>
            <a:off x="8472910" y="4943630"/>
            <a:ext cx="2205652" cy="215444"/>
            <a:chOff x="8580239" y="5016200"/>
            <a:chExt cx="2205652" cy="215444"/>
          </a:xfrm>
        </p:grpSpPr>
        <p:grpSp>
          <p:nvGrpSpPr>
            <p:cNvPr id="113" name="Group 112">
              <a:extLst>
                <a:ext uri="{FF2B5EF4-FFF2-40B4-BE49-F238E27FC236}">
                  <a16:creationId xmlns:a16="http://schemas.microsoft.com/office/drawing/2014/main" id="{A3589BC1-D5CC-4B1E-A80C-E3E205B5FA2F}"/>
                </a:ext>
              </a:extLst>
            </p:cNvPr>
            <p:cNvGrpSpPr/>
            <p:nvPr/>
          </p:nvGrpSpPr>
          <p:grpSpPr>
            <a:xfrm>
              <a:off x="8580239" y="5016200"/>
              <a:ext cx="839541" cy="215444"/>
              <a:chOff x="4938250" y="1580762"/>
              <a:chExt cx="839541" cy="215444"/>
            </a:xfrm>
          </p:grpSpPr>
          <p:sp>
            <p:nvSpPr>
              <p:cNvPr id="114" name="Oval 113">
                <a:extLst>
                  <a:ext uri="{FF2B5EF4-FFF2-40B4-BE49-F238E27FC236}">
                    <a16:creationId xmlns:a16="http://schemas.microsoft.com/office/drawing/2014/main" id="{240809BC-7580-4D5A-A985-5C60AF30ADC9}"/>
                  </a:ext>
                </a:extLst>
              </p:cNvPr>
              <p:cNvSpPr/>
              <p:nvPr/>
            </p:nvSpPr>
            <p:spPr>
              <a:xfrm>
                <a:off x="4938250" y="1627707"/>
                <a:ext cx="111324" cy="111324"/>
              </a:xfrm>
              <a:prstGeom prst="ellipse">
                <a:avLst/>
              </a:prstGeom>
              <a:gradFill>
                <a:gsLst>
                  <a:gs pos="0">
                    <a:schemeClr val="tx2">
                      <a:lumMod val="60000"/>
                      <a:lumOff val="40000"/>
                      <a:alpha val="0"/>
                    </a:schemeClr>
                  </a:gs>
                  <a:gs pos="80000">
                    <a:schemeClr val="tx2">
                      <a:lumMod val="40000"/>
                      <a:lumOff val="60000"/>
                    </a:schemeClr>
                  </a:gs>
                </a:gsLst>
                <a:lin ang="16200000" scaled="0"/>
              </a:gradFill>
              <a:ln w="25400">
                <a:noFill/>
              </a:ln>
              <a:effectLst>
                <a:outerShdw blurRad="635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endParaRPr lang="en-US" sz="1500" b="1" dirty="0">
                  <a:latin typeface="Century Gothic" panose="020B0502020202020204" pitchFamily="34" charset="0"/>
                </a:endParaRPr>
              </a:p>
            </p:txBody>
          </p:sp>
          <p:sp>
            <p:nvSpPr>
              <p:cNvPr id="115" name="TextBox 114">
                <a:extLst>
                  <a:ext uri="{FF2B5EF4-FFF2-40B4-BE49-F238E27FC236}">
                    <a16:creationId xmlns:a16="http://schemas.microsoft.com/office/drawing/2014/main" id="{B61D69C0-5A72-47DA-80F2-8F9BFB91B1C4}"/>
                  </a:ext>
                </a:extLst>
              </p:cNvPr>
              <p:cNvSpPr txBox="1"/>
              <p:nvPr/>
            </p:nvSpPr>
            <p:spPr>
              <a:xfrm>
                <a:off x="5080164" y="1580762"/>
                <a:ext cx="697627" cy="215444"/>
              </a:xfrm>
              <a:prstGeom prst="rect">
                <a:avLst/>
              </a:prstGeom>
              <a:noFill/>
            </p:spPr>
            <p:txBody>
              <a:bodyPr wrap="none" rtlCol="0">
                <a:spAutoFit/>
              </a:bodyPr>
              <a:lstStyle/>
              <a:p>
                <a:r>
                  <a:rPr lang="en-US" sz="800" dirty="0">
                    <a:solidFill>
                      <a:schemeClr val="bg1"/>
                    </a:solidFill>
                    <a:latin typeface="Century Gothic" panose="020B0502020202020204" pitchFamily="34" charset="0"/>
                  </a:rPr>
                  <a:t>Free (75%)</a:t>
                </a:r>
              </a:p>
            </p:txBody>
          </p:sp>
        </p:grpSp>
        <p:grpSp>
          <p:nvGrpSpPr>
            <p:cNvPr id="116" name="Group 115">
              <a:extLst>
                <a:ext uri="{FF2B5EF4-FFF2-40B4-BE49-F238E27FC236}">
                  <a16:creationId xmlns:a16="http://schemas.microsoft.com/office/drawing/2014/main" id="{9B47C825-AB33-41B4-A65A-EE9DE1EE1F1D}"/>
                </a:ext>
              </a:extLst>
            </p:cNvPr>
            <p:cNvGrpSpPr/>
            <p:nvPr/>
          </p:nvGrpSpPr>
          <p:grpSpPr>
            <a:xfrm>
              <a:off x="9938335" y="5016200"/>
              <a:ext cx="847556" cy="215444"/>
              <a:chOff x="4763884" y="1580762"/>
              <a:chExt cx="847556" cy="215444"/>
            </a:xfrm>
          </p:grpSpPr>
          <p:sp>
            <p:nvSpPr>
              <p:cNvPr id="117" name="Oval 116">
                <a:extLst>
                  <a:ext uri="{FF2B5EF4-FFF2-40B4-BE49-F238E27FC236}">
                    <a16:creationId xmlns:a16="http://schemas.microsoft.com/office/drawing/2014/main" id="{D1E0D7B5-A25D-47EB-88B4-B3D3EFA6D090}"/>
                  </a:ext>
                </a:extLst>
              </p:cNvPr>
              <p:cNvSpPr/>
              <p:nvPr/>
            </p:nvSpPr>
            <p:spPr>
              <a:xfrm>
                <a:off x="4763884" y="1627707"/>
                <a:ext cx="111324" cy="111324"/>
              </a:xfrm>
              <a:prstGeom prst="ellipse">
                <a:avLst/>
              </a:prstGeom>
              <a:gradFill>
                <a:gsLst>
                  <a:gs pos="0">
                    <a:schemeClr val="accent2">
                      <a:lumMod val="60000"/>
                      <a:lumOff val="40000"/>
                      <a:alpha val="0"/>
                    </a:schemeClr>
                  </a:gs>
                  <a:gs pos="80000">
                    <a:schemeClr val="accent2">
                      <a:lumMod val="60000"/>
                      <a:lumOff val="40000"/>
                    </a:schemeClr>
                  </a:gs>
                </a:gsLst>
                <a:lin ang="16200000" scaled="0"/>
              </a:gradFill>
              <a:ln w="25400">
                <a:noFill/>
              </a:ln>
              <a:effectLst>
                <a:outerShdw blurRad="635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endParaRPr lang="en-US" sz="1500" b="1" dirty="0">
                  <a:latin typeface="Century Gothic" panose="020B0502020202020204" pitchFamily="34" charset="0"/>
                </a:endParaRPr>
              </a:p>
            </p:txBody>
          </p:sp>
          <p:sp>
            <p:nvSpPr>
              <p:cNvPr id="118" name="TextBox 117">
                <a:extLst>
                  <a:ext uri="{FF2B5EF4-FFF2-40B4-BE49-F238E27FC236}">
                    <a16:creationId xmlns:a16="http://schemas.microsoft.com/office/drawing/2014/main" id="{33538009-A25D-4612-AC82-FEA8E9C81FD1}"/>
                  </a:ext>
                </a:extLst>
              </p:cNvPr>
              <p:cNvSpPr txBox="1"/>
              <p:nvPr/>
            </p:nvSpPr>
            <p:spPr>
              <a:xfrm>
                <a:off x="4905798" y="1580762"/>
                <a:ext cx="705642" cy="215444"/>
              </a:xfrm>
              <a:prstGeom prst="rect">
                <a:avLst/>
              </a:prstGeom>
              <a:noFill/>
            </p:spPr>
            <p:txBody>
              <a:bodyPr wrap="none" rtlCol="0">
                <a:spAutoFit/>
              </a:bodyPr>
              <a:lstStyle/>
              <a:p>
                <a:r>
                  <a:rPr lang="en-US" sz="800" dirty="0">
                    <a:solidFill>
                      <a:schemeClr val="bg1"/>
                    </a:solidFill>
                    <a:latin typeface="Century Gothic" panose="020B0502020202020204" pitchFamily="34" charset="0"/>
                  </a:rPr>
                  <a:t>Paid (25%)</a:t>
                </a:r>
              </a:p>
            </p:txBody>
          </p:sp>
        </p:grpSp>
      </p:grpSp>
      <p:grpSp>
        <p:nvGrpSpPr>
          <p:cNvPr id="53" name="Group 52">
            <a:extLst>
              <a:ext uri="{FF2B5EF4-FFF2-40B4-BE49-F238E27FC236}">
                <a16:creationId xmlns:a16="http://schemas.microsoft.com/office/drawing/2014/main" id="{20DA7522-A7BB-EB42-8D85-974F32093E04}"/>
              </a:ext>
            </a:extLst>
          </p:cNvPr>
          <p:cNvGrpSpPr/>
          <p:nvPr/>
        </p:nvGrpSpPr>
        <p:grpSpPr>
          <a:xfrm>
            <a:off x="8151226" y="3917971"/>
            <a:ext cx="2744625" cy="818443"/>
            <a:chOff x="8179802" y="3917971"/>
            <a:chExt cx="2744625" cy="818443"/>
          </a:xfrm>
        </p:grpSpPr>
        <p:sp>
          <p:nvSpPr>
            <p:cNvPr id="54" name="Freeform: Shape 87">
              <a:extLst>
                <a:ext uri="{FF2B5EF4-FFF2-40B4-BE49-F238E27FC236}">
                  <a16:creationId xmlns:a16="http://schemas.microsoft.com/office/drawing/2014/main" id="{656E8C76-80FA-F242-830E-049017ED4379}"/>
                </a:ext>
              </a:extLst>
            </p:cNvPr>
            <p:cNvSpPr/>
            <p:nvPr/>
          </p:nvSpPr>
          <p:spPr>
            <a:xfrm>
              <a:off x="8179802" y="3917971"/>
              <a:ext cx="172762" cy="406780"/>
            </a:xfrm>
            <a:custGeom>
              <a:avLst/>
              <a:gdLst>
                <a:gd name="connsiteX0" fmla="*/ 91353 w 193958"/>
                <a:gd name="connsiteY0" fmla="*/ 93334 h 456690"/>
                <a:gd name="connsiteX1" fmla="*/ 101258 w 193958"/>
                <a:gd name="connsiteY1" fmla="*/ 93334 h 456690"/>
                <a:gd name="connsiteX2" fmla="*/ 103318 w 193958"/>
                <a:gd name="connsiteY2" fmla="*/ 93572 h 456690"/>
                <a:gd name="connsiteX3" fmla="*/ 104506 w 193958"/>
                <a:gd name="connsiteY3" fmla="*/ 93889 h 456690"/>
                <a:gd name="connsiteX4" fmla="*/ 105378 w 193958"/>
                <a:gd name="connsiteY4" fmla="*/ 94047 h 456690"/>
                <a:gd name="connsiteX5" fmla="*/ 107834 w 193958"/>
                <a:gd name="connsiteY5" fmla="*/ 94285 h 456690"/>
                <a:gd name="connsiteX6" fmla="*/ 109973 w 193958"/>
                <a:gd name="connsiteY6" fmla="*/ 94681 h 456690"/>
                <a:gd name="connsiteX7" fmla="*/ 112904 w 193958"/>
                <a:gd name="connsiteY7" fmla="*/ 95078 h 456690"/>
                <a:gd name="connsiteX8" fmla="*/ 115916 w 193958"/>
                <a:gd name="connsiteY8" fmla="*/ 95474 h 456690"/>
                <a:gd name="connsiteX9" fmla="*/ 120036 w 193958"/>
                <a:gd name="connsiteY9" fmla="*/ 96029 h 456690"/>
                <a:gd name="connsiteX10" fmla="*/ 122175 w 193958"/>
                <a:gd name="connsiteY10" fmla="*/ 96424 h 456690"/>
                <a:gd name="connsiteX11" fmla="*/ 123363 w 193958"/>
                <a:gd name="connsiteY11" fmla="*/ 96741 h 456690"/>
                <a:gd name="connsiteX12" fmla="*/ 125027 w 193958"/>
                <a:gd name="connsiteY12" fmla="*/ 97216 h 456690"/>
                <a:gd name="connsiteX13" fmla="*/ 126929 w 193958"/>
                <a:gd name="connsiteY13" fmla="*/ 97771 h 456690"/>
                <a:gd name="connsiteX14" fmla="*/ 128197 w 193958"/>
                <a:gd name="connsiteY14" fmla="*/ 98167 h 456690"/>
                <a:gd name="connsiteX15" fmla="*/ 129464 w 193958"/>
                <a:gd name="connsiteY15" fmla="*/ 98563 h 456690"/>
                <a:gd name="connsiteX16" fmla="*/ 131207 w 193958"/>
                <a:gd name="connsiteY16" fmla="*/ 99118 h 456690"/>
                <a:gd name="connsiteX17" fmla="*/ 132634 w 193958"/>
                <a:gd name="connsiteY17" fmla="*/ 99515 h 456690"/>
                <a:gd name="connsiteX18" fmla="*/ 133663 w 193958"/>
                <a:gd name="connsiteY18" fmla="*/ 99911 h 456690"/>
                <a:gd name="connsiteX19" fmla="*/ 135010 w 193958"/>
                <a:gd name="connsiteY19" fmla="*/ 100545 h 456690"/>
                <a:gd name="connsiteX20" fmla="*/ 135248 w 193958"/>
                <a:gd name="connsiteY20" fmla="*/ 100624 h 456690"/>
                <a:gd name="connsiteX21" fmla="*/ 138021 w 193958"/>
                <a:gd name="connsiteY21" fmla="*/ 101970 h 456690"/>
                <a:gd name="connsiteX22" fmla="*/ 138258 w 193958"/>
                <a:gd name="connsiteY22" fmla="*/ 102050 h 456690"/>
                <a:gd name="connsiteX23" fmla="*/ 140953 w 193958"/>
                <a:gd name="connsiteY23" fmla="*/ 103238 h 456690"/>
                <a:gd name="connsiteX24" fmla="*/ 141586 w 193958"/>
                <a:gd name="connsiteY24" fmla="*/ 103555 h 456690"/>
                <a:gd name="connsiteX25" fmla="*/ 141982 w 193958"/>
                <a:gd name="connsiteY25" fmla="*/ 103793 h 456690"/>
                <a:gd name="connsiteX26" fmla="*/ 145152 w 193958"/>
                <a:gd name="connsiteY26" fmla="*/ 105615 h 456690"/>
                <a:gd name="connsiteX27" fmla="*/ 146498 w 193958"/>
                <a:gd name="connsiteY27" fmla="*/ 106486 h 456690"/>
                <a:gd name="connsiteX28" fmla="*/ 148559 w 193958"/>
                <a:gd name="connsiteY28" fmla="*/ 107834 h 456690"/>
                <a:gd name="connsiteX29" fmla="*/ 149034 w 193958"/>
                <a:gd name="connsiteY29" fmla="*/ 108151 h 456690"/>
                <a:gd name="connsiteX30" fmla="*/ 150935 w 193958"/>
                <a:gd name="connsiteY30" fmla="*/ 109418 h 456690"/>
                <a:gd name="connsiteX31" fmla="*/ 152520 w 193958"/>
                <a:gd name="connsiteY31" fmla="*/ 110607 h 456690"/>
                <a:gd name="connsiteX32" fmla="*/ 154659 w 193958"/>
                <a:gd name="connsiteY32" fmla="*/ 112429 h 456690"/>
                <a:gd name="connsiteX33" fmla="*/ 156482 w 193958"/>
                <a:gd name="connsiteY33" fmla="*/ 113934 h 456690"/>
                <a:gd name="connsiteX34" fmla="*/ 157037 w 193958"/>
                <a:gd name="connsiteY34" fmla="*/ 114409 h 456690"/>
                <a:gd name="connsiteX35" fmla="*/ 159334 w 193958"/>
                <a:gd name="connsiteY35" fmla="*/ 116470 h 456690"/>
                <a:gd name="connsiteX36" fmla="*/ 161870 w 193958"/>
                <a:gd name="connsiteY36" fmla="*/ 119164 h 456690"/>
                <a:gd name="connsiteX37" fmla="*/ 162583 w 193958"/>
                <a:gd name="connsiteY37" fmla="*/ 119956 h 456690"/>
                <a:gd name="connsiteX38" fmla="*/ 163375 w 193958"/>
                <a:gd name="connsiteY38" fmla="*/ 120907 h 456690"/>
                <a:gd name="connsiteX39" fmla="*/ 164009 w 193958"/>
                <a:gd name="connsiteY39" fmla="*/ 121620 h 456690"/>
                <a:gd name="connsiteX40" fmla="*/ 165197 w 193958"/>
                <a:gd name="connsiteY40" fmla="*/ 123046 h 456690"/>
                <a:gd name="connsiteX41" fmla="*/ 165673 w 193958"/>
                <a:gd name="connsiteY41" fmla="*/ 123601 h 456690"/>
                <a:gd name="connsiteX42" fmla="*/ 168366 w 193958"/>
                <a:gd name="connsiteY42" fmla="*/ 126928 h 456690"/>
                <a:gd name="connsiteX43" fmla="*/ 170665 w 193958"/>
                <a:gd name="connsiteY43" fmla="*/ 130256 h 456690"/>
                <a:gd name="connsiteX44" fmla="*/ 172090 w 193958"/>
                <a:gd name="connsiteY44" fmla="*/ 132395 h 456690"/>
                <a:gd name="connsiteX45" fmla="*/ 173754 w 193958"/>
                <a:gd name="connsiteY45" fmla="*/ 134851 h 456690"/>
                <a:gd name="connsiteX46" fmla="*/ 173913 w 193958"/>
                <a:gd name="connsiteY46" fmla="*/ 135089 h 456690"/>
                <a:gd name="connsiteX47" fmla="*/ 175972 w 193958"/>
                <a:gd name="connsiteY47" fmla="*/ 138971 h 456690"/>
                <a:gd name="connsiteX48" fmla="*/ 176289 w 193958"/>
                <a:gd name="connsiteY48" fmla="*/ 139526 h 456690"/>
                <a:gd name="connsiteX49" fmla="*/ 176606 w 193958"/>
                <a:gd name="connsiteY49" fmla="*/ 140001 h 456690"/>
                <a:gd name="connsiteX50" fmla="*/ 178905 w 193958"/>
                <a:gd name="connsiteY50" fmla="*/ 144280 h 456690"/>
                <a:gd name="connsiteX51" fmla="*/ 179301 w 193958"/>
                <a:gd name="connsiteY51" fmla="*/ 145152 h 456690"/>
                <a:gd name="connsiteX52" fmla="*/ 179776 w 193958"/>
                <a:gd name="connsiteY52" fmla="*/ 146261 h 456690"/>
                <a:gd name="connsiteX53" fmla="*/ 180013 w 193958"/>
                <a:gd name="connsiteY53" fmla="*/ 146816 h 456690"/>
                <a:gd name="connsiteX54" fmla="*/ 180726 w 193958"/>
                <a:gd name="connsiteY54" fmla="*/ 148479 h 456690"/>
                <a:gd name="connsiteX55" fmla="*/ 180806 w 193958"/>
                <a:gd name="connsiteY55" fmla="*/ 148717 h 456690"/>
                <a:gd name="connsiteX56" fmla="*/ 181994 w 193958"/>
                <a:gd name="connsiteY56" fmla="*/ 151649 h 456690"/>
                <a:gd name="connsiteX57" fmla="*/ 183262 w 193958"/>
                <a:gd name="connsiteY57" fmla="*/ 154422 h 456690"/>
                <a:gd name="connsiteX58" fmla="*/ 183737 w 193958"/>
                <a:gd name="connsiteY58" fmla="*/ 155690 h 456690"/>
                <a:gd name="connsiteX59" fmla="*/ 184133 w 193958"/>
                <a:gd name="connsiteY59" fmla="*/ 156877 h 456690"/>
                <a:gd name="connsiteX60" fmla="*/ 184688 w 193958"/>
                <a:gd name="connsiteY60" fmla="*/ 158383 h 456690"/>
                <a:gd name="connsiteX61" fmla="*/ 184688 w 193958"/>
                <a:gd name="connsiteY61" fmla="*/ 158542 h 456690"/>
                <a:gd name="connsiteX62" fmla="*/ 185401 w 193958"/>
                <a:gd name="connsiteY62" fmla="*/ 160601 h 456690"/>
                <a:gd name="connsiteX63" fmla="*/ 186035 w 193958"/>
                <a:gd name="connsiteY63" fmla="*/ 162583 h 456690"/>
                <a:gd name="connsiteX64" fmla="*/ 186352 w 193958"/>
                <a:gd name="connsiteY64" fmla="*/ 163613 h 456690"/>
                <a:gd name="connsiteX65" fmla="*/ 186828 w 193958"/>
                <a:gd name="connsiteY65" fmla="*/ 165038 h 456690"/>
                <a:gd name="connsiteX66" fmla="*/ 187224 w 193958"/>
                <a:gd name="connsiteY66" fmla="*/ 166227 h 456690"/>
                <a:gd name="connsiteX67" fmla="*/ 187858 w 193958"/>
                <a:gd name="connsiteY67" fmla="*/ 168683 h 456690"/>
                <a:gd name="connsiteX68" fmla="*/ 188095 w 193958"/>
                <a:gd name="connsiteY68" fmla="*/ 169872 h 456690"/>
                <a:gd name="connsiteX69" fmla="*/ 188570 w 193958"/>
                <a:gd name="connsiteY69" fmla="*/ 171615 h 456690"/>
                <a:gd name="connsiteX70" fmla="*/ 189125 w 193958"/>
                <a:gd name="connsiteY70" fmla="*/ 173754 h 456690"/>
                <a:gd name="connsiteX71" fmla="*/ 189521 w 193958"/>
                <a:gd name="connsiteY71" fmla="*/ 175180 h 456690"/>
                <a:gd name="connsiteX72" fmla="*/ 189917 w 193958"/>
                <a:gd name="connsiteY72" fmla="*/ 176686 h 456690"/>
                <a:gd name="connsiteX73" fmla="*/ 190472 w 193958"/>
                <a:gd name="connsiteY73" fmla="*/ 179459 h 456690"/>
                <a:gd name="connsiteX74" fmla="*/ 190948 w 193958"/>
                <a:gd name="connsiteY74" fmla="*/ 182152 h 456690"/>
                <a:gd name="connsiteX75" fmla="*/ 191265 w 193958"/>
                <a:gd name="connsiteY75" fmla="*/ 183817 h 456690"/>
                <a:gd name="connsiteX76" fmla="*/ 191898 w 193958"/>
                <a:gd name="connsiteY76" fmla="*/ 187540 h 456690"/>
                <a:gd name="connsiteX77" fmla="*/ 192136 w 193958"/>
                <a:gd name="connsiteY77" fmla="*/ 189442 h 456690"/>
                <a:gd name="connsiteX78" fmla="*/ 192611 w 193958"/>
                <a:gd name="connsiteY78" fmla="*/ 193562 h 456690"/>
                <a:gd name="connsiteX79" fmla="*/ 193086 w 193958"/>
                <a:gd name="connsiteY79" fmla="*/ 197603 h 456690"/>
                <a:gd name="connsiteX80" fmla="*/ 193245 w 193958"/>
                <a:gd name="connsiteY80" fmla="*/ 198474 h 456690"/>
                <a:gd name="connsiteX81" fmla="*/ 193562 w 193958"/>
                <a:gd name="connsiteY81" fmla="*/ 202357 h 456690"/>
                <a:gd name="connsiteX82" fmla="*/ 193562 w 193958"/>
                <a:gd name="connsiteY82" fmla="*/ 207427 h 456690"/>
                <a:gd name="connsiteX83" fmla="*/ 193799 w 193958"/>
                <a:gd name="connsiteY83" fmla="*/ 209091 h 456690"/>
                <a:gd name="connsiteX84" fmla="*/ 193958 w 193958"/>
                <a:gd name="connsiteY84" fmla="*/ 210042 h 456690"/>
                <a:gd name="connsiteX85" fmla="*/ 193958 w 193958"/>
                <a:gd name="connsiteY85" fmla="*/ 211151 h 456690"/>
                <a:gd name="connsiteX86" fmla="*/ 193958 w 193958"/>
                <a:gd name="connsiteY86" fmla="*/ 217569 h 456690"/>
                <a:gd name="connsiteX87" fmla="*/ 193720 w 193958"/>
                <a:gd name="connsiteY87" fmla="*/ 219629 h 456690"/>
                <a:gd name="connsiteX88" fmla="*/ 193483 w 193958"/>
                <a:gd name="connsiteY88" fmla="*/ 222323 h 456690"/>
                <a:gd name="connsiteX89" fmla="*/ 193483 w 193958"/>
                <a:gd name="connsiteY89" fmla="*/ 225968 h 456690"/>
                <a:gd name="connsiteX90" fmla="*/ 193324 w 193958"/>
                <a:gd name="connsiteY90" fmla="*/ 228265 h 456690"/>
                <a:gd name="connsiteX91" fmla="*/ 193245 w 193958"/>
                <a:gd name="connsiteY91" fmla="*/ 228661 h 456690"/>
                <a:gd name="connsiteX92" fmla="*/ 193007 w 193958"/>
                <a:gd name="connsiteY92" fmla="*/ 231831 h 456690"/>
                <a:gd name="connsiteX93" fmla="*/ 192849 w 193958"/>
                <a:gd name="connsiteY93" fmla="*/ 233177 h 456690"/>
                <a:gd name="connsiteX94" fmla="*/ 192532 w 193958"/>
                <a:gd name="connsiteY94" fmla="*/ 235476 h 456690"/>
                <a:gd name="connsiteX95" fmla="*/ 192452 w 193958"/>
                <a:gd name="connsiteY95" fmla="*/ 235951 h 456690"/>
                <a:gd name="connsiteX96" fmla="*/ 191344 w 193958"/>
                <a:gd name="connsiteY96" fmla="*/ 239279 h 456690"/>
                <a:gd name="connsiteX97" fmla="*/ 190789 w 193958"/>
                <a:gd name="connsiteY97" fmla="*/ 240625 h 456690"/>
                <a:gd name="connsiteX98" fmla="*/ 190472 w 193958"/>
                <a:gd name="connsiteY98" fmla="*/ 241417 h 456690"/>
                <a:gd name="connsiteX99" fmla="*/ 188491 w 193958"/>
                <a:gd name="connsiteY99" fmla="*/ 244191 h 456690"/>
                <a:gd name="connsiteX100" fmla="*/ 186511 w 193958"/>
                <a:gd name="connsiteY100" fmla="*/ 246330 h 456690"/>
                <a:gd name="connsiteX101" fmla="*/ 184292 w 193958"/>
                <a:gd name="connsiteY101" fmla="*/ 248073 h 456690"/>
                <a:gd name="connsiteX102" fmla="*/ 183975 w 193958"/>
                <a:gd name="connsiteY102" fmla="*/ 248311 h 456690"/>
                <a:gd name="connsiteX103" fmla="*/ 181994 w 193958"/>
                <a:gd name="connsiteY103" fmla="*/ 249578 h 456690"/>
                <a:gd name="connsiteX104" fmla="*/ 180964 w 193958"/>
                <a:gd name="connsiteY104" fmla="*/ 250054 h 456690"/>
                <a:gd name="connsiteX105" fmla="*/ 179934 w 193958"/>
                <a:gd name="connsiteY105" fmla="*/ 250529 h 456690"/>
                <a:gd name="connsiteX106" fmla="*/ 178905 w 193958"/>
                <a:gd name="connsiteY106" fmla="*/ 250925 h 456690"/>
                <a:gd name="connsiteX107" fmla="*/ 177161 w 193958"/>
                <a:gd name="connsiteY107" fmla="*/ 251480 h 456690"/>
                <a:gd name="connsiteX108" fmla="*/ 175497 w 193958"/>
                <a:gd name="connsiteY108" fmla="*/ 251797 h 456690"/>
                <a:gd name="connsiteX109" fmla="*/ 172169 w 193958"/>
                <a:gd name="connsiteY109" fmla="*/ 252193 h 456690"/>
                <a:gd name="connsiteX110" fmla="*/ 170110 w 193958"/>
                <a:gd name="connsiteY110" fmla="*/ 252193 h 456690"/>
                <a:gd name="connsiteX111" fmla="*/ 167098 w 193958"/>
                <a:gd name="connsiteY111" fmla="*/ 251876 h 456690"/>
                <a:gd name="connsiteX112" fmla="*/ 165277 w 193958"/>
                <a:gd name="connsiteY112" fmla="*/ 251480 h 456690"/>
                <a:gd name="connsiteX113" fmla="*/ 163850 w 193958"/>
                <a:gd name="connsiteY113" fmla="*/ 251005 h 456690"/>
                <a:gd name="connsiteX114" fmla="*/ 163771 w 193958"/>
                <a:gd name="connsiteY114" fmla="*/ 251005 h 456690"/>
                <a:gd name="connsiteX115" fmla="*/ 162107 w 193958"/>
                <a:gd name="connsiteY115" fmla="*/ 250212 h 456690"/>
                <a:gd name="connsiteX116" fmla="*/ 160602 w 193958"/>
                <a:gd name="connsiteY116" fmla="*/ 249420 h 456690"/>
                <a:gd name="connsiteX117" fmla="*/ 158779 w 193958"/>
                <a:gd name="connsiteY117" fmla="*/ 248153 h 456690"/>
                <a:gd name="connsiteX118" fmla="*/ 157433 w 193958"/>
                <a:gd name="connsiteY118" fmla="*/ 246885 h 456690"/>
                <a:gd name="connsiteX119" fmla="*/ 155848 w 193958"/>
                <a:gd name="connsiteY119" fmla="*/ 244825 h 456690"/>
                <a:gd name="connsiteX120" fmla="*/ 155689 w 193958"/>
                <a:gd name="connsiteY120" fmla="*/ 244667 h 456690"/>
                <a:gd name="connsiteX121" fmla="*/ 154342 w 193958"/>
                <a:gd name="connsiteY121" fmla="*/ 241814 h 456690"/>
                <a:gd name="connsiteX122" fmla="*/ 154026 w 193958"/>
                <a:gd name="connsiteY122" fmla="*/ 240863 h 456690"/>
                <a:gd name="connsiteX123" fmla="*/ 153392 w 193958"/>
                <a:gd name="connsiteY123" fmla="*/ 237614 h 456690"/>
                <a:gd name="connsiteX124" fmla="*/ 153392 w 193958"/>
                <a:gd name="connsiteY124" fmla="*/ 230880 h 456690"/>
                <a:gd name="connsiteX125" fmla="*/ 153471 w 193958"/>
                <a:gd name="connsiteY125" fmla="*/ 230008 h 456690"/>
                <a:gd name="connsiteX126" fmla="*/ 153709 w 193958"/>
                <a:gd name="connsiteY126" fmla="*/ 227315 h 456690"/>
                <a:gd name="connsiteX127" fmla="*/ 154026 w 193958"/>
                <a:gd name="connsiteY127" fmla="*/ 224779 h 456690"/>
                <a:gd name="connsiteX128" fmla="*/ 154184 w 193958"/>
                <a:gd name="connsiteY128" fmla="*/ 223036 h 456690"/>
                <a:gd name="connsiteX129" fmla="*/ 154184 w 193958"/>
                <a:gd name="connsiteY129" fmla="*/ 221055 h 456690"/>
                <a:gd name="connsiteX130" fmla="*/ 154263 w 193958"/>
                <a:gd name="connsiteY130" fmla="*/ 219312 h 456690"/>
                <a:gd name="connsiteX131" fmla="*/ 154342 w 193958"/>
                <a:gd name="connsiteY131" fmla="*/ 218124 h 456690"/>
                <a:gd name="connsiteX132" fmla="*/ 154342 w 193958"/>
                <a:gd name="connsiteY132" fmla="*/ 212340 h 456690"/>
                <a:gd name="connsiteX133" fmla="*/ 154263 w 193958"/>
                <a:gd name="connsiteY133" fmla="*/ 211468 h 456690"/>
                <a:gd name="connsiteX134" fmla="*/ 154105 w 193958"/>
                <a:gd name="connsiteY134" fmla="*/ 208299 h 456690"/>
                <a:gd name="connsiteX135" fmla="*/ 153709 w 193958"/>
                <a:gd name="connsiteY135" fmla="*/ 203941 h 456690"/>
                <a:gd name="connsiteX136" fmla="*/ 153630 w 193958"/>
                <a:gd name="connsiteY136" fmla="*/ 203466 h 456690"/>
                <a:gd name="connsiteX137" fmla="*/ 153313 w 193958"/>
                <a:gd name="connsiteY137" fmla="*/ 198712 h 456690"/>
                <a:gd name="connsiteX138" fmla="*/ 153313 w 193958"/>
                <a:gd name="connsiteY138" fmla="*/ 198553 h 456690"/>
                <a:gd name="connsiteX139" fmla="*/ 152758 w 193958"/>
                <a:gd name="connsiteY139" fmla="*/ 193958 h 456690"/>
                <a:gd name="connsiteX140" fmla="*/ 152520 w 193958"/>
                <a:gd name="connsiteY140" fmla="*/ 192374 h 456690"/>
                <a:gd name="connsiteX141" fmla="*/ 152203 w 193958"/>
                <a:gd name="connsiteY141" fmla="*/ 189680 h 456690"/>
                <a:gd name="connsiteX142" fmla="*/ 152045 w 193958"/>
                <a:gd name="connsiteY142" fmla="*/ 189046 h 456690"/>
                <a:gd name="connsiteX143" fmla="*/ 151490 w 193958"/>
                <a:gd name="connsiteY143" fmla="*/ 185401 h 456690"/>
                <a:gd name="connsiteX144" fmla="*/ 151173 w 193958"/>
                <a:gd name="connsiteY144" fmla="*/ 183579 h 456690"/>
                <a:gd name="connsiteX145" fmla="*/ 150618 w 193958"/>
                <a:gd name="connsiteY145" fmla="*/ 181202 h 456690"/>
                <a:gd name="connsiteX146" fmla="*/ 150222 w 193958"/>
                <a:gd name="connsiteY146" fmla="*/ 179538 h 456690"/>
                <a:gd name="connsiteX147" fmla="*/ 149826 w 193958"/>
                <a:gd name="connsiteY147" fmla="*/ 177715 h 456690"/>
                <a:gd name="connsiteX148" fmla="*/ 149431 w 193958"/>
                <a:gd name="connsiteY148" fmla="*/ 176052 h 456690"/>
                <a:gd name="connsiteX149" fmla="*/ 148876 w 193958"/>
                <a:gd name="connsiteY149" fmla="*/ 173912 h 456690"/>
                <a:gd name="connsiteX150" fmla="*/ 148480 w 193958"/>
                <a:gd name="connsiteY150" fmla="*/ 172724 h 456690"/>
                <a:gd name="connsiteX151" fmla="*/ 148004 w 193958"/>
                <a:gd name="connsiteY151" fmla="*/ 171377 h 456690"/>
                <a:gd name="connsiteX152" fmla="*/ 147449 w 193958"/>
                <a:gd name="connsiteY152" fmla="*/ 169872 h 456690"/>
                <a:gd name="connsiteX153" fmla="*/ 147132 w 193958"/>
                <a:gd name="connsiteY153" fmla="*/ 168841 h 456690"/>
                <a:gd name="connsiteX154" fmla="*/ 146657 w 193958"/>
                <a:gd name="connsiteY154" fmla="*/ 167574 h 456690"/>
                <a:gd name="connsiteX155" fmla="*/ 146102 w 193958"/>
                <a:gd name="connsiteY155" fmla="*/ 166068 h 456690"/>
                <a:gd name="connsiteX156" fmla="*/ 145786 w 193958"/>
                <a:gd name="connsiteY156" fmla="*/ 165118 h 456690"/>
                <a:gd name="connsiteX157" fmla="*/ 145311 w 193958"/>
                <a:gd name="connsiteY157" fmla="*/ 164009 h 456690"/>
                <a:gd name="connsiteX158" fmla="*/ 145152 w 193958"/>
                <a:gd name="connsiteY158" fmla="*/ 163692 h 456690"/>
                <a:gd name="connsiteX159" fmla="*/ 144043 w 193958"/>
                <a:gd name="connsiteY159" fmla="*/ 161473 h 456690"/>
                <a:gd name="connsiteX160" fmla="*/ 143409 w 193958"/>
                <a:gd name="connsiteY160" fmla="*/ 160126 h 456690"/>
                <a:gd name="connsiteX161" fmla="*/ 142775 w 193958"/>
                <a:gd name="connsiteY161" fmla="*/ 159097 h 456690"/>
                <a:gd name="connsiteX162" fmla="*/ 142537 w 193958"/>
                <a:gd name="connsiteY162" fmla="*/ 159017 h 456690"/>
                <a:gd name="connsiteX163" fmla="*/ 142378 w 193958"/>
                <a:gd name="connsiteY163" fmla="*/ 159176 h 456690"/>
                <a:gd name="connsiteX164" fmla="*/ 142299 w 193958"/>
                <a:gd name="connsiteY164" fmla="*/ 159572 h 456690"/>
                <a:gd name="connsiteX165" fmla="*/ 142299 w 193958"/>
                <a:gd name="connsiteY165" fmla="*/ 160443 h 456690"/>
                <a:gd name="connsiteX166" fmla="*/ 142299 w 193958"/>
                <a:gd name="connsiteY166" fmla="*/ 204496 h 456690"/>
                <a:gd name="connsiteX167" fmla="*/ 142299 w 193958"/>
                <a:gd name="connsiteY167" fmla="*/ 207823 h 456690"/>
                <a:gd name="connsiteX168" fmla="*/ 142458 w 193958"/>
                <a:gd name="connsiteY168" fmla="*/ 210042 h 456690"/>
                <a:gd name="connsiteX169" fmla="*/ 142537 w 193958"/>
                <a:gd name="connsiteY169" fmla="*/ 211389 h 456690"/>
                <a:gd name="connsiteX170" fmla="*/ 142537 w 193958"/>
                <a:gd name="connsiteY170" fmla="*/ 218599 h 456690"/>
                <a:gd name="connsiteX171" fmla="*/ 142695 w 193958"/>
                <a:gd name="connsiteY171" fmla="*/ 220421 h 456690"/>
                <a:gd name="connsiteX172" fmla="*/ 142775 w 193958"/>
                <a:gd name="connsiteY172" fmla="*/ 221927 h 456690"/>
                <a:gd name="connsiteX173" fmla="*/ 142775 w 193958"/>
                <a:gd name="connsiteY173" fmla="*/ 228899 h 456690"/>
                <a:gd name="connsiteX174" fmla="*/ 142933 w 193958"/>
                <a:gd name="connsiteY174" fmla="*/ 231118 h 456690"/>
                <a:gd name="connsiteX175" fmla="*/ 143012 w 193958"/>
                <a:gd name="connsiteY175" fmla="*/ 232464 h 456690"/>
                <a:gd name="connsiteX176" fmla="*/ 143012 w 193958"/>
                <a:gd name="connsiteY176" fmla="*/ 238090 h 456690"/>
                <a:gd name="connsiteX177" fmla="*/ 143171 w 193958"/>
                <a:gd name="connsiteY177" fmla="*/ 240071 h 456690"/>
                <a:gd name="connsiteX178" fmla="*/ 143250 w 193958"/>
                <a:gd name="connsiteY178" fmla="*/ 241655 h 456690"/>
                <a:gd name="connsiteX179" fmla="*/ 143409 w 193958"/>
                <a:gd name="connsiteY179" fmla="*/ 243478 h 456690"/>
                <a:gd name="connsiteX180" fmla="*/ 143488 w 193958"/>
                <a:gd name="connsiteY180" fmla="*/ 245062 h 456690"/>
                <a:gd name="connsiteX181" fmla="*/ 143488 w 193958"/>
                <a:gd name="connsiteY181" fmla="*/ 250846 h 456690"/>
                <a:gd name="connsiteX182" fmla="*/ 143646 w 193958"/>
                <a:gd name="connsiteY182" fmla="*/ 252907 h 456690"/>
                <a:gd name="connsiteX183" fmla="*/ 143726 w 193958"/>
                <a:gd name="connsiteY183" fmla="*/ 254649 h 456690"/>
                <a:gd name="connsiteX184" fmla="*/ 143726 w 193958"/>
                <a:gd name="connsiteY184" fmla="*/ 275883 h 456690"/>
                <a:gd name="connsiteX185" fmla="*/ 143726 w 193958"/>
                <a:gd name="connsiteY185" fmla="*/ 289353 h 456690"/>
                <a:gd name="connsiteX186" fmla="*/ 143884 w 193958"/>
                <a:gd name="connsiteY186" fmla="*/ 291413 h 456690"/>
                <a:gd name="connsiteX187" fmla="*/ 143963 w 193958"/>
                <a:gd name="connsiteY187" fmla="*/ 293156 h 456690"/>
                <a:gd name="connsiteX188" fmla="*/ 143963 w 193958"/>
                <a:gd name="connsiteY188" fmla="*/ 311300 h 456690"/>
                <a:gd name="connsiteX189" fmla="*/ 144043 w 193958"/>
                <a:gd name="connsiteY189" fmla="*/ 355352 h 456690"/>
                <a:gd name="connsiteX190" fmla="*/ 144201 w 193958"/>
                <a:gd name="connsiteY190" fmla="*/ 358205 h 456690"/>
                <a:gd name="connsiteX191" fmla="*/ 144280 w 193958"/>
                <a:gd name="connsiteY191" fmla="*/ 359393 h 456690"/>
                <a:gd name="connsiteX192" fmla="*/ 144280 w 193958"/>
                <a:gd name="connsiteY192" fmla="*/ 364939 h 456690"/>
                <a:gd name="connsiteX193" fmla="*/ 144360 w 193958"/>
                <a:gd name="connsiteY193" fmla="*/ 366286 h 456690"/>
                <a:gd name="connsiteX194" fmla="*/ 144518 w 193958"/>
                <a:gd name="connsiteY194" fmla="*/ 368742 h 456690"/>
                <a:gd name="connsiteX195" fmla="*/ 144518 w 193958"/>
                <a:gd name="connsiteY195" fmla="*/ 372308 h 456690"/>
                <a:gd name="connsiteX196" fmla="*/ 144677 w 193958"/>
                <a:gd name="connsiteY196" fmla="*/ 374526 h 456690"/>
                <a:gd name="connsiteX197" fmla="*/ 144756 w 193958"/>
                <a:gd name="connsiteY197" fmla="*/ 376032 h 456690"/>
                <a:gd name="connsiteX198" fmla="*/ 144756 w 193958"/>
                <a:gd name="connsiteY198" fmla="*/ 385143 h 456690"/>
                <a:gd name="connsiteX199" fmla="*/ 144835 w 193958"/>
                <a:gd name="connsiteY199" fmla="*/ 386966 h 456690"/>
                <a:gd name="connsiteX200" fmla="*/ 144914 w 193958"/>
                <a:gd name="connsiteY200" fmla="*/ 388551 h 456690"/>
                <a:gd name="connsiteX201" fmla="*/ 144914 w 193958"/>
                <a:gd name="connsiteY201" fmla="*/ 399246 h 456690"/>
                <a:gd name="connsiteX202" fmla="*/ 145073 w 193958"/>
                <a:gd name="connsiteY202" fmla="*/ 401940 h 456690"/>
                <a:gd name="connsiteX203" fmla="*/ 145152 w 193958"/>
                <a:gd name="connsiteY203" fmla="*/ 403763 h 456690"/>
                <a:gd name="connsiteX204" fmla="*/ 145311 w 193958"/>
                <a:gd name="connsiteY204" fmla="*/ 405981 h 456690"/>
                <a:gd name="connsiteX205" fmla="*/ 145390 w 193958"/>
                <a:gd name="connsiteY205" fmla="*/ 407724 h 456690"/>
                <a:gd name="connsiteX206" fmla="*/ 145548 w 193958"/>
                <a:gd name="connsiteY206" fmla="*/ 410260 h 456690"/>
                <a:gd name="connsiteX207" fmla="*/ 145627 w 193958"/>
                <a:gd name="connsiteY207" fmla="*/ 411606 h 456690"/>
                <a:gd name="connsiteX208" fmla="*/ 145706 w 193958"/>
                <a:gd name="connsiteY208" fmla="*/ 419133 h 456690"/>
                <a:gd name="connsiteX209" fmla="*/ 145865 w 193958"/>
                <a:gd name="connsiteY209" fmla="*/ 421194 h 456690"/>
                <a:gd name="connsiteX210" fmla="*/ 145944 w 193958"/>
                <a:gd name="connsiteY210" fmla="*/ 422699 h 456690"/>
                <a:gd name="connsiteX211" fmla="*/ 145944 w 193958"/>
                <a:gd name="connsiteY211" fmla="*/ 429354 h 456690"/>
                <a:gd name="connsiteX212" fmla="*/ 146102 w 193958"/>
                <a:gd name="connsiteY212" fmla="*/ 431336 h 456690"/>
                <a:gd name="connsiteX213" fmla="*/ 146181 w 193958"/>
                <a:gd name="connsiteY213" fmla="*/ 432444 h 456690"/>
                <a:gd name="connsiteX214" fmla="*/ 146181 w 193958"/>
                <a:gd name="connsiteY214" fmla="*/ 435772 h 456690"/>
                <a:gd name="connsiteX215" fmla="*/ 146023 w 193958"/>
                <a:gd name="connsiteY215" fmla="*/ 437991 h 456690"/>
                <a:gd name="connsiteX216" fmla="*/ 145944 w 193958"/>
                <a:gd name="connsiteY216" fmla="*/ 439576 h 456690"/>
                <a:gd name="connsiteX217" fmla="*/ 145706 w 193958"/>
                <a:gd name="connsiteY217" fmla="*/ 441635 h 456690"/>
                <a:gd name="connsiteX218" fmla="*/ 145548 w 193958"/>
                <a:gd name="connsiteY218" fmla="*/ 442190 h 456690"/>
                <a:gd name="connsiteX219" fmla="*/ 144914 w 193958"/>
                <a:gd name="connsiteY219" fmla="*/ 444329 h 456690"/>
                <a:gd name="connsiteX220" fmla="*/ 144597 w 193958"/>
                <a:gd name="connsiteY220" fmla="*/ 445121 h 456690"/>
                <a:gd name="connsiteX221" fmla="*/ 144043 w 193958"/>
                <a:gd name="connsiteY221" fmla="*/ 446231 h 456690"/>
                <a:gd name="connsiteX222" fmla="*/ 143567 w 193958"/>
                <a:gd name="connsiteY222" fmla="*/ 446944 h 456690"/>
                <a:gd name="connsiteX223" fmla="*/ 143171 w 193958"/>
                <a:gd name="connsiteY223" fmla="*/ 447578 h 456690"/>
                <a:gd name="connsiteX224" fmla="*/ 142061 w 193958"/>
                <a:gd name="connsiteY224" fmla="*/ 449162 h 456690"/>
                <a:gd name="connsiteX225" fmla="*/ 141190 w 193958"/>
                <a:gd name="connsiteY225" fmla="*/ 450192 h 456690"/>
                <a:gd name="connsiteX226" fmla="*/ 139447 w 193958"/>
                <a:gd name="connsiteY226" fmla="*/ 451936 h 456690"/>
                <a:gd name="connsiteX227" fmla="*/ 138972 w 193958"/>
                <a:gd name="connsiteY227" fmla="*/ 452332 h 456690"/>
                <a:gd name="connsiteX228" fmla="*/ 137862 w 193958"/>
                <a:gd name="connsiteY228" fmla="*/ 453124 h 456690"/>
                <a:gd name="connsiteX229" fmla="*/ 134218 w 193958"/>
                <a:gd name="connsiteY229" fmla="*/ 455105 h 456690"/>
                <a:gd name="connsiteX230" fmla="*/ 133663 w 193958"/>
                <a:gd name="connsiteY230" fmla="*/ 455342 h 456690"/>
                <a:gd name="connsiteX231" fmla="*/ 131603 w 193958"/>
                <a:gd name="connsiteY231" fmla="*/ 456056 h 456690"/>
                <a:gd name="connsiteX232" fmla="*/ 130969 w 193958"/>
                <a:gd name="connsiteY232" fmla="*/ 456690 h 456690"/>
                <a:gd name="connsiteX233" fmla="*/ 118451 w 193958"/>
                <a:gd name="connsiteY233" fmla="*/ 456690 h 456690"/>
                <a:gd name="connsiteX234" fmla="*/ 117658 w 193958"/>
                <a:gd name="connsiteY234" fmla="*/ 455976 h 456690"/>
                <a:gd name="connsiteX235" fmla="*/ 117262 w 193958"/>
                <a:gd name="connsiteY235" fmla="*/ 455897 h 456690"/>
                <a:gd name="connsiteX236" fmla="*/ 115916 w 193958"/>
                <a:gd name="connsiteY236" fmla="*/ 455422 h 456690"/>
                <a:gd name="connsiteX237" fmla="*/ 115044 w 193958"/>
                <a:gd name="connsiteY237" fmla="*/ 455025 h 456690"/>
                <a:gd name="connsiteX238" fmla="*/ 114014 w 193958"/>
                <a:gd name="connsiteY238" fmla="*/ 454550 h 456690"/>
                <a:gd name="connsiteX239" fmla="*/ 113380 w 193958"/>
                <a:gd name="connsiteY239" fmla="*/ 454233 h 456690"/>
                <a:gd name="connsiteX240" fmla="*/ 111003 w 193958"/>
                <a:gd name="connsiteY240" fmla="*/ 452886 h 456690"/>
                <a:gd name="connsiteX241" fmla="*/ 107517 w 193958"/>
                <a:gd name="connsiteY241" fmla="*/ 449954 h 456690"/>
                <a:gd name="connsiteX242" fmla="*/ 106804 w 193958"/>
                <a:gd name="connsiteY242" fmla="*/ 449241 h 456690"/>
                <a:gd name="connsiteX243" fmla="*/ 104189 w 193958"/>
                <a:gd name="connsiteY243" fmla="*/ 445676 h 456690"/>
                <a:gd name="connsiteX244" fmla="*/ 103476 w 193958"/>
                <a:gd name="connsiteY244" fmla="*/ 444408 h 456690"/>
                <a:gd name="connsiteX245" fmla="*/ 103001 w 193958"/>
                <a:gd name="connsiteY245" fmla="*/ 442903 h 456690"/>
                <a:gd name="connsiteX246" fmla="*/ 102842 w 193958"/>
                <a:gd name="connsiteY246" fmla="*/ 442586 h 456690"/>
                <a:gd name="connsiteX247" fmla="*/ 101575 w 193958"/>
                <a:gd name="connsiteY247" fmla="*/ 438387 h 456690"/>
                <a:gd name="connsiteX248" fmla="*/ 101495 w 193958"/>
                <a:gd name="connsiteY248" fmla="*/ 437040 h 456690"/>
                <a:gd name="connsiteX249" fmla="*/ 101416 w 193958"/>
                <a:gd name="connsiteY249" fmla="*/ 434980 h 456690"/>
                <a:gd name="connsiteX250" fmla="*/ 101258 w 193958"/>
                <a:gd name="connsiteY250" fmla="*/ 431415 h 456690"/>
                <a:gd name="connsiteX251" fmla="*/ 101178 w 193958"/>
                <a:gd name="connsiteY251" fmla="*/ 429909 h 456690"/>
                <a:gd name="connsiteX252" fmla="*/ 101020 w 193958"/>
                <a:gd name="connsiteY252" fmla="*/ 427928 h 456690"/>
                <a:gd name="connsiteX253" fmla="*/ 100941 w 193958"/>
                <a:gd name="connsiteY253" fmla="*/ 426344 h 456690"/>
                <a:gd name="connsiteX254" fmla="*/ 100782 w 193958"/>
                <a:gd name="connsiteY254" fmla="*/ 424046 h 456690"/>
                <a:gd name="connsiteX255" fmla="*/ 100782 w 193958"/>
                <a:gd name="connsiteY255" fmla="*/ 421114 h 456690"/>
                <a:gd name="connsiteX256" fmla="*/ 100703 w 193958"/>
                <a:gd name="connsiteY256" fmla="*/ 419926 h 456690"/>
                <a:gd name="connsiteX257" fmla="*/ 100544 w 193958"/>
                <a:gd name="connsiteY257" fmla="*/ 417945 h 456690"/>
                <a:gd name="connsiteX258" fmla="*/ 100544 w 193958"/>
                <a:gd name="connsiteY258" fmla="*/ 407645 h 456690"/>
                <a:gd name="connsiteX259" fmla="*/ 100465 w 193958"/>
                <a:gd name="connsiteY259" fmla="*/ 406061 h 456690"/>
                <a:gd name="connsiteX260" fmla="*/ 100307 w 193958"/>
                <a:gd name="connsiteY260" fmla="*/ 403604 h 456690"/>
                <a:gd name="connsiteX261" fmla="*/ 100227 w 193958"/>
                <a:gd name="connsiteY261" fmla="*/ 402099 h 456690"/>
                <a:gd name="connsiteX262" fmla="*/ 100069 w 193958"/>
                <a:gd name="connsiteY262" fmla="*/ 399563 h 456690"/>
                <a:gd name="connsiteX263" fmla="*/ 99990 w 193958"/>
                <a:gd name="connsiteY263" fmla="*/ 397820 h 456690"/>
                <a:gd name="connsiteX264" fmla="*/ 99831 w 193958"/>
                <a:gd name="connsiteY264" fmla="*/ 395760 h 456690"/>
                <a:gd name="connsiteX265" fmla="*/ 99752 w 193958"/>
                <a:gd name="connsiteY265" fmla="*/ 383242 h 456690"/>
                <a:gd name="connsiteX266" fmla="*/ 99673 w 193958"/>
                <a:gd name="connsiteY266" fmla="*/ 381657 h 456690"/>
                <a:gd name="connsiteX267" fmla="*/ 99514 w 193958"/>
                <a:gd name="connsiteY267" fmla="*/ 379439 h 456690"/>
                <a:gd name="connsiteX268" fmla="*/ 99514 w 193958"/>
                <a:gd name="connsiteY268" fmla="*/ 368267 h 456690"/>
                <a:gd name="connsiteX269" fmla="*/ 99435 w 193958"/>
                <a:gd name="connsiteY269" fmla="*/ 366683 h 456690"/>
                <a:gd name="connsiteX270" fmla="*/ 99277 w 193958"/>
                <a:gd name="connsiteY270" fmla="*/ 364464 h 456690"/>
                <a:gd name="connsiteX271" fmla="*/ 99277 w 193958"/>
                <a:gd name="connsiteY271" fmla="*/ 362008 h 456690"/>
                <a:gd name="connsiteX272" fmla="*/ 99198 w 193958"/>
                <a:gd name="connsiteY272" fmla="*/ 360819 h 456690"/>
                <a:gd name="connsiteX273" fmla="*/ 99039 w 193958"/>
                <a:gd name="connsiteY273" fmla="*/ 358601 h 456690"/>
                <a:gd name="connsiteX274" fmla="*/ 99039 w 193958"/>
                <a:gd name="connsiteY274" fmla="*/ 341566 h 456690"/>
                <a:gd name="connsiteX275" fmla="*/ 98960 w 193958"/>
                <a:gd name="connsiteY275" fmla="*/ 339981 h 456690"/>
                <a:gd name="connsiteX276" fmla="*/ 98802 w 193958"/>
                <a:gd name="connsiteY276" fmla="*/ 337684 h 456690"/>
                <a:gd name="connsiteX277" fmla="*/ 98802 w 193958"/>
                <a:gd name="connsiteY277" fmla="*/ 324769 h 456690"/>
                <a:gd name="connsiteX278" fmla="*/ 98802 w 193958"/>
                <a:gd name="connsiteY278" fmla="*/ 288164 h 456690"/>
                <a:gd name="connsiteX279" fmla="*/ 98802 w 193958"/>
                <a:gd name="connsiteY279" fmla="*/ 286818 h 456690"/>
                <a:gd name="connsiteX280" fmla="*/ 97930 w 193958"/>
                <a:gd name="connsiteY280" fmla="*/ 285946 h 456690"/>
                <a:gd name="connsiteX281" fmla="*/ 97455 w 193958"/>
                <a:gd name="connsiteY281" fmla="*/ 285946 h 456690"/>
                <a:gd name="connsiteX282" fmla="*/ 94761 w 193958"/>
                <a:gd name="connsiteY282" fmla="*/ 285946 h 456690"/>
                <a:gd name="connsiteX283" fmla="*/ 94286 w 193958"/>
                <a:gd name="connsiteY283" fmla="*/ 285946 h 456690"/>
                <a:gd name="connsiteX284" fmla="*/ 93493 w 193958"/>
                <a:gd name="connsiteY284" fmla="*/ 286659 h 456690"/>
                <a:gd name="connsiteX285" fmla="*/ 93493 w 193958"/>
                <a:gd name="connsiteY285" fmla="*/ 287847 h 456690"/>
                <a:gd name="connsiteX286" fmla="*/ 93493 w 193958"/>
                <a:gd name="connsiteY286" fmla="*/ 298306 h 456690"/>
                <a:gd name="connsiteX287" fmla="*/ 93414 w 193958"/>
                <a:gd name="connsiteY287" fmla="*/ 299812 h 456690"/>
                <a:gd name="connsiteX288" fmla="*/ 93255 w 193958"/>
                <a:gd name="connsiteY288" fmla="*/ 302267 h 456690"/>
                <a:gd name="connsiteX289" fmla="*/ 93255 w 193958"/>
                <a:gd name="connsiteY289" fmla="*/ 328810 h 456690"/>
                <a:gd name="connsiteX290" fmla="*/ 93255 w 193958"/>
                <a:gd name="connsiteY290" fmla="*/ 351390 h 456690"/>
                <a:gd name="connsiteX291" fmla="*/ 93176 w 193958"/>
                <a:gd name="connsiteY291" fmla="*/ 352975 h 456690"/>
                <a:gd name="connsiteX292" fmla="*/ 93018 w 193958"/>
                <a:gd name="connsiteY292" fmla="*/ 355036 h 456690"/>
                <a:gd name="connsiteX293" fmla="*/ 93018 w 193958"/>
                <a:gd name="connsiteY293" fmla="*/ 363038 h 456690"/>
                <a:gd name="connsiteX294" fmla="*/ 92938 w 193958"/>
                <a:gd name="connsiteY294" fmla="*/ 364622 h 456690"/>
                <a:gd name="connsiteX295" fmla="*/ 92780 w 193958"/>
                <a:gd name="connsiteY295" fmla="*/ 366366 h 456690"/>
                <a:gd name="connsiteX296" fmla="*/ 92780 w 193958"/>
                <a:gd name="connsiteY296" fmla="*/ 368980 h 456690"/>
                <a:gd name="connsiteX297" fmla="*/ 92701 w 193958"/>
                <a:gd name="connsiteY297" fmla="*/ 370169 h 456690"/>
                <a:gd name="connsiteX298" fmla="*/ 92542 w 193958"/>
                <a:gd name="connsiteY298" fmla="*/ 372229 h 456690"/>
                <a:gd name="connsiteX299" fmla="*/ 92542 w 193958"/>
                <a:gd name="connsiteY299" fmla="*/ 375398 h 456690"/>
                <a:gd name="connsiteX300" fmla="*/ 92542 w 193958"/>
                <a:gd name="connsiteY300" fmla="*/ 388868 h 456690"/>
                <a:gd name="connsiteX301" fmla="*/ 92463 w 193958"/>
                <a:gd name="connsiteY301" fmla="*/ 390610 h 456690"/>
                <a:gd name="connsiteX302" fmla="*/ 92384 w 193958"/>
                <a:gd name="connsiteY302" fmla="*/ 392433 h 456690"/>
                <a:gd name="connsiteX303" fmla="*/ 92384 w 193958"/>
                <a:gd name="connsiteY303" fmla="*/ 398929 h 456690"/>
                <a:gd name="connsiteX304" fmla="*/ 92304 w 193958"/>
                <a:gd name="connsiteY304" fmla="*/ 400435 h 456690"/>
                <a:gd name="connsiteX305" fmla="*/ 92146 w 193958"/>
                <a:gd name="connsiteY305" fmla="*/ 402415 h 456690"/>
                <a:gd name="connsiteX306" fmla="*/ 92067 w 193958"/>
                <a:gd name="connsiteY306" fmla="*/ 404000 h 456690"/>
                <a:gd name="connsiteX307" fmla="*/ 91908 w 193958"/>
                <a:gd name="connsiteY307" fmla="*/ 406456 h 456690"/>
                <a:gd name="connsiteX308" fmla="*/ 91829 w 193958"/>
                <a:gd name="connsiteY308" fmla="*/ 408200 h 456690"/>
                <a:gd name="connsiteX309" fmla="*/ 91670 w 193958"/>
                <a:gd name="connsiteY309" fmla="*/ 410497 h 456690"/>
                <a:gd name="connsiteX310" fmla="*/ 91591 w 193958"/>
                <a:gd name="connsiteY310" fmla="*/ 421194 h 456690"/>
                <a:gd name="connsiteX311" fmla="*/ 91512 w 193958"/>
                <a:gd name="connsiteY311" fmla="*/ 422937 h 456690"/>
                <a:gd name="connsiteX312" fmla="*/ 91433 w 193958"/>
                <a:gd name="connsiteY312" fmla="*/ 424521 h 456690"/>
                <a:gd name="connsiteX313" fmla="*/ 91433 w 193958"/>
                <a:gd name="connsiteY313" fmla="*/ 426740 h 456690"/>
                <a:gd name="connsiteX314" fmla="*/ 91353 w 193958"/>
                <a:gd name="connsiteY314" fmla="*/ 427928 h 456690"/>
                <a:gd name="connsiteX315" fmla="*/ 91195 w 193958"/>
                <a:gd name="connsiteY315" fmla="*/ 429988 h 456690"/>
                <a:gd name="connsiteX316" fmla="*/ 91116 w 193958"/>
                <a:gd name="connsiteY316" fmla="*/ 431573 h 456690"/>
                <a:gd name="connsiteX317" fmla="*/ 90957 w 193958"/>
                <a:gd name="connsiteY317" fmla="*/ 433554 h 456690"/>
                <a:gd name="connsiteX318" fmla="*/ 90720 w 193958"/>
                <a:gd name="connsiteY318" fmla="*/ 437357 h 456690"/>
                <a:gd name="connsiteX319" fmla="*/ 90720 w 193958"/>
                <a:gd name="connsiteY319" fmla="*/ 437832 h 456690"/>
                <a:gd name="connsiteX320" fmla="*/ 90245 w 193958"/>
                <a:gd name="connsiteY320" fmla="*/ 440367 h 456690"/>
                <a:gd name="connsiteX321" fmla="*/ 90007 w 193958"/>
                <a:gd name="connsiteY321" fmla="*/ 441318 h 456690"/>
                <a:gd name="connsiteX322" fmla="*/ 89532 w 193958"/>
                <a:gd name="connsiteY322" fmla="*/ 442586 h 456690"/>
                <a:gd name="connsiteX323" fmla="*/ 88977 w 193958"/>
                <a:gd name="connsiteY323" fmla="*/ 444092 h 456690"/>
                <a:gd name="connsiteX324" fmla="*/ 88660 w 193958"/>
                <a:gd name="connsiteY324" fmla="*/ 444725 h 456690"/>
                <a:gd name="connsiteX325" fmla="*/ 87233 w 193958"/>
                <a:gd name="connsiteY325" fmla="*/ 447023 h 456690"/>
                <a:gd name="connsiteX326" fmla="*/ 85887 w 193958"/>
                <a:gd name="connsiteY326" fmla="*/ 448766 h 456690"/>
                <a:gd name="connsiteX327" fmla="*/ 83113 w 193958"/>
                <a:gd name="connsiteY327" fmla="*/ 451539 h 456690"/>
                <a:gd name="connsiteX328" fmla="*/ 82321 w 193958"/>
                <a:gd name="connsiteY328" fmla="*/ 452173 h 456690"/>
                <a:gd name="connsiteX329" fmla="*/ 80261 w 193958"/>
                <a:gd name="connsiteY329" fmla="*/ 453520 h 456690"/>
                <a:gd name="connsiteX330" fmla="*/ 77409 w 193958"/>
                <a:gd name="connsiteY330" fmla="*/ 454946 h 456690"/>
                <a:gd name="connsiteX331" fmla="*/ 75824 w 193958"/>
                <a:gd name="connsiteY331" fmla="*/ 455659 h 456690"/>
                <a:gd name="connsiteX332" fmla="*/ 75270 w 193958"/>
                <a:gd name="connsiteY332" fmla="*/ 455818 h 456690"/>
                <a:gd name="connsiteX333" fmla="*/ 74636 w 193958"/>
                <a:gd name="connsiteY333" fmla="*/ 455897 h 456690"/>
                <a:gd name="connsiteX334" fmla="*/ 73844 w 193958"/>
                <a:gd name="connsiteY334" fmla="*/ 456610 h 456690"/>
                <a:gd name="connsiteX335" fmla="*/ 61643 w 193958"/>
                <a:gd name="connsiteY335" fmla="*/ 456373 h 456690"/>
                <a:gd name="connsiteX336" fmla="*/ 60850 w 193958"/>
                <a:gd name="connsiteY336" fmla="*/ 455659 h 456690"/>
                <a:gd name="connsiteX337" fmla="*/ 59344 w 193958"/>
                <a:gd name="connsiteY337" fmla="*/ 455105 h 456690"/>
                <a:gd name="connsiteX338" fmla="*/ 56809 w 193958"/>
                <a:gd name="connsiteY338" fmla="*/ 453916 h 456690"/>
                <a:gd name="connsiteX339" fmla="*/ 55858 w 193958"/>
                <a:gd name="connsiteY339" fmla="*/ 453361 h 456690"/>
                <a:gd name="connsiteX340" fmla="*/ 54273 w 193958"/>
                <a:gd name="connsiteY340" fmla="*/ 452253 h 456690"/>
                <a:gd name="connsiteX341" fmla="*/ 52769 w 193958"/>
                <a:gd name="connsiteY341" fmla="*/ 451222 h 456690"/>
                <a:gd name="connsiteX342" fmla="*/ 52372 w 193958"/>
                <a:gd name="connsiteY342" fmla="*/ 450905 h 456690"/>
                <a:gd name="connsiteX343" fmla="*/ 50787 w 193958"/>
                <a:gd name="connsiteY343" fmla="*/ 449162 h 456690"/>
                <a:gd name="connsiteX344" fmla="*/ 49441 w 193958"/>
                <a:gd name="connsiteY344" fmla="*/ 447182 h 456690"/>
                <a:gd name="connsiteX345" fmla="*/ 49282 w 193958"/>
                <a:gd name="connsiteY345" fmla="*/ 446865 h 456690"/>
                <a:gd name="connsiteX346" fmla="*/ 48094 w 193958"/>
                <a:gd name="connsiteY346" fmla="*/ 444883 h 456690"/>
                <a:gd name="connsiteX347" fmla="*/ 47618 w 193958"/>
                <a:gd name="connsiteY347" fmla="*/ 443616 h 456690"/>
                <a:gd name="connsiteX348" fmla="*/ 47143 w 193958"/>
                <a:gd name="connsiteY348" fmla="*/ 442111 h 456690"/>
                <a:gd name="connsiteX349" fmla="*/ 46826 w 193958"/>
                <a:gd name="connsiteY349" fmla="*/ 440684 h 456690"/>
                <a:gd name="connsiteX350" fmla="*/ 46588 w 193958"/>
                <a:gd name="connsiteY350" fmla="*/ 437040 h 456690"/>
                <a:gd name="connsiteX351" fmla="*/ 46509 w 193958"/>
                <a:gd name="connsiteY351" fmla="*/ 436564 h 456690"/>
                <a:gd name="connsiteX352" fmla="*/ 46509 w 193958"/>
                <a:gd name="connsiteY352" fmla="*/ 432761 h 456690"/>
                <a:gd name="connsiteX353" fmla="*/ 46588 w 193958"/>
                <a:gd name="connsiteY353" fmla="*/ 431415 h 456690"/>
                <a:gd name="connsiteX354" fmla="*/ 46747 w 193958"/>
                <a:gd name="connsiteY354" fmla="*/ 427769 h 456690"/>
                <a:gd name="connsiteX355" fmla="*/ 46747 w 193958"/>
                <a:gd name="connsiteY355" fmla="*/ 426423 h 456690"/>
                <a:gd name="connsiteX356" fmla="*/ 46826 w 193958"/>
                <a:gd name="connsiteY356" fmla="*/ 414776 h 456690"/>
                <a:gd name="connsiteX357" fmla="*/ 46984 w 193958"/>
                <a:gd name="connsiteY357" fmla="*/ 412557 h 456690"/>
                <a:gd name="connsiteX358" fmla="*/ 47064 w 193958"/>
                <a:gd name="connsiteY358" fmla="*/ 411369 h 456690"/>
                <a:gd name="connsiteX359" fmla="*/ 47064 w 193958"/>
                <a:gd name="connsiteY359" fmla="*/ 409309 h 456690"/>
                <a:gd name="connsiteX360" fmla="*/ 47143 w 193958"/>
                <a:gd name="connsiteY360" fmla="*/ 407962 h 456690"/>
                <a:gd name="connsiteX361" fmla="*/ 47222 w 193958"/>
                <a:gd name="connsiteY361" fmla="*/ 406615 h 456690"/>
                <a:gd name="connsiteX362" fmla="*/ 47381 w 193958"/>
                <a:gd name="connsiteY362" fmla="*/ 403763 h 456690"/>
                <a:gd name="connsiteX363" fmla="*/ 47460 w 193958"/>
                <a:gd name="connsiteY363" fmla="*/ 402574 h 456690"/>
                <a:gd name="connsiteX364" fmla="*/ 47460 w 193958"/>
                <a:gd name="connsiteY364" fmla="*/ 394096 h 456690"/>
                <a:gd name="connsiteX365" fmla="*/ 47618 w 193958"/>
                <a:gd name="connsiteY365" fmla="*/ 392037 h 456690"/>
                <a:gd name="connsiteX366" fmla="*/ 47698 w 193958"/>
                <a:gd name="connsiteY366" fmla="*/ 390531 h 456690"/>
                <a:gd name="connsiteX367" fmla="*/ 47698 w 193958"/>
                <a:gd name="connsiteY367" fmla="*/ 381815 h 456690"/>
                <a:gd name="connsiteX368" fmla="*/ 47856 w 193958"/>
                <a:gd name="connsiteY368" fmla="*/ 379756 h 456690"/>
                <a:gd name="connsiteX369" fmla="*/ 47935 w 193958"/>
                <a:gd name="connsiteY369" fmla="*/ 378409 h 456690"/>
                <a:gd name="connsiteX370" fmla="*/ 47935 w 193958"/>
                <a:gd name="connsiteY370" fmla="*/ 373496 h 456690"/>
                <a:gd name="connsiteX371" fmla="*/ 48015 w 193958"/>
                <a:gd name="connsiteY371" fmla="*/ 371754 h 456690"/>
                <a:gd name="connsiteX372" fmla="*/ 48094 w 193958"/>
                <a:gd name="connsiteY372" fmla="*/ 370248 h 456690"/>
                <a:gd name="connsiteX373" fmla="*/ 48173 w 193958"/>
                <a:gd name="connsiteY373" fmla="*/ 365494 h 456690"/>
                <a:gd name="connsiteX374" fmla="*/ 48252 w 193958"/>
                <a:gd name="connsiteY374" fmla="*/ 363909 h 456690"/>
                <a:gd name="connsiteX375" fmla="*/ 48332 w 193958"/>
                <a:gd name="connsiteY375" fmla="*/ 362087 h 456690"/>
                <a:gd name="connsiteX376" fmla="*/ 48332 w 193958"/>
                <a:gd name="connsiteY376" fmla="*/ 344656 h 456690"/>
                <a:gd name="connsiteX377" fmla="*/ 48332 w 193958"/>
                <a:gd name="connsiteY377" fmla="*/ 324532 h 456690"/>
                <a:gd name="connsiteX378" fmla="*/ 48490 w 193958"/>
                <a:gd name="connsiteY378" fmla="*/ 322233 h 456690"/>
                <a:gd name="connsiteX379" fmla="*/ 48569 w 193958"/>
                <a:gd name="connsiteY379" fmla="*/ 320491 h 456690"/>
                <a:gd name="connsiteX380" fmla="*/ 48569 w 193958"/>
                <a:gd name="connsiteY380" fmla="*/ 291413 h 456690"/>
                <a:gd name="connsiteX381" fmla="*/ 48569 w 193958"/>
                <a:gd name="connsiteY381" fmla="*/ 276042 h 456690"/>
                <a:gd name="connsiteX382" fmla="*/ 48728 w 193958"/>
                <a:gd name="connsiteY382" fmla="*/ 273824 h 456690"/>
                <a:gd name="connsiteX383" fmla="*/ 48807 w 193958"/>
                <a:gd name="connsiteY383" fmla="*/ 272080 h 456690"/>
                <a:gd name="connsiteX384" fmla="*/ 48807 w 193958"/>
                <a:gd name="connsiteY384" fmla="*/ 250846 h 456690"/>
                <a:gd name="connsiteX385" fmla="*/ 48807 w 193958"/>
                <a:gd name="connsiteY385" fmla="*/ 245934 h 456690"/>
                <a:gd name="connsiteX386" fmla="*/ 48966 w 193958"/>
                <a:gd name="connsiteY386" fmla="*/ 244191 h 456690"/>
                <a:gd name="connsiteX387" fmla="*/ 48966 w 193958"/>
                <a:gd name="connsiteY387" fmla="*/ 240150 h 456690"/>
                <a:gd name="connsiteX388" fmla="*/ 48807 w 193958"/>
                <a:gd name="connsiteY388" fmla="*/ 237852 h 456690"/>
                <a:gd name="connsiteX389" fmla="*/ 48807 w 193958"/>
                <a:gd name="connsiteY389" fmla="*/ 191423 h 456690"/>
                <a:gd name="connsiteX390" fmla="*/ 48807 w 193958"/>
                <a:gd name="connsiteY390" fmla="*/ 167971 h 456690"/>
                <a:gd name="connsiteX391" fmla="*/ 48966 w 193958"/>
                <a:gd name="connsiteY391" fmla="*/ 165434 h 456690"/>
                <a:gd name="connsiteX392" fmla="*/ 48966 w 193958"/>
                <a:gd name="connsiteY392" fmla="*/ 163851 h 456690"/>
                <a:gd name="connsiteX393" fmla="*/ 48886 w 193958"/>
                <a:gd name="connsiteY393" fmla="*/ 163534 h 456690"/>
                <a:gd name="connsiteX394" fmla="*/ 48490 w 193958"/>
                <a:gd name="connsiteY394" fmla="*/ 163454 h 456690"/>
                <a:gd name="connsiteX395" fmla="*/ 48252 w 193958"/>
                <a:gd name="connsiteY395" fmla="*/ 163851 h 456690"/>
                <a:gd name="connsiteX396" fmla="*/ 47618 w 193958"/>
                <a:gd name="connsiteY396" fmla="*/ 165276 h 456690"/>
                <a:gd name="connsiteX397" fmla="*/ 47460 w 193958"/>
                <a:gd name="connsiteY397" fmla="*/ 165752 h 456690"/>
                <a:gd name="connsiteX398" fmla="*/ 46667 w 193958"/>
                <a:gd name="connsiteY398" fmla="*/ 167812 h 456690"/>
                <a:gd name="connsiteX399" fmla="*/ 46509 w 193958"/>
                <a:gd name="connsiteY399" fmla="*/ 168367 h 456690"/>
                <a:gd name="connsiteX400" fmla="*/ 45954 w 193958"/>
                <a:gd name="connsiteY400" fmla="*/ 169951 h 456690"/>
                <a:gd name="connsiteX401" fmla="*/ 45479 w 193958"/>
                <a:gd name="connsiteY401" fmla="*/ 171457 h 456690"/>
                <a:gd name="connsiteX402" fmla="*/ 45083 w 193958"/>
                <a:gd name="connsiteY402" fmla="*/ 172724 h 456690"/>
                <a:gd name="connsiteX403" fmla="*/ 44608 w 193958"/>
                <a:gd name="connsiteY403" fmla="*/ 174150 h 456690"/>
                <a:gd name="connsiteX404" fmla="*/ 44132 w 193958"/>
                <a:gd name="connsiteY404" fmla="*/ 175814 h 456690"/>
                <a:gd name="connsiteX405" fmla="*/ 43736 w 193958"/>
                <a:gd name="connsiteY405" fmla="*/ 177319 h 456690"/>
                <a:gd name="connsiteX406" fmla="*/ 43419 w 193958"/>
                <a:gd name="connsiteY406" fmla="*/ 178904 h 456690"/>
                <a:gd name="connsiteX407" fmla="*/ 42944 w 193958"/>
                <a:gd name="connsiteY407" fmla="*/ 180965 h 456690"/>
                <a:gd name="connsiteX408" fmla="*/ 42230 w 193958"/>
                <a:gd name="connsiteY408" fmla="*/ 184054 h 456690"/>
                <a:gd name="connsiteX409" fmla="*/ 42072 w 193958"/>
                <a:gd name="connsiteY409" fmla="*/ 185005 h 456690"/>
                <a:gd name="connsiteX410" fmla="*/ 41596 w 193958"/>
                <a:gd name="connsiteY410" fmla="*/ 188016 h 456690"/>
                <a:gd name="connsiteX411" fmla="*/ 41438 w 193958"/>
                <a:gd name="connsiteY411" fmla="*/ 188729 h 456690"/>
                <a:gd name="connsiteX412" fmla="*/ 41121 w 193958"/>
                <a:gd name="connsiteY412" fmla="*/ 191423 h 456690"/>
                <a:gd name="connsiteX413" fmla="*/ 40646 w 193958"/>
                <a:gd name="connsiteY413" fmla="*/ 195067 h 456690"/>
                <a:gd name="connsiteX414" fmla="*/ 40329 w 193958"/>
                <a:gd name="connsiteY414" fmla="*/ 197524 h 456690"/>
                <a:gd name="connsiteX415" fmla="*/ 40171 w 193958"/>
                <a:gd name="connsiteY415" fmla="*/ 200376 h 456690"/>
                <a:gd name="connsiteX416" fmla="*/ 40092 w 193958"/>
                <a:gd name="connsiteY416" fmla="*/ 201565 h 456690"/>
                <a:gd name="connsiteX417" fmla="*/ 39775 w 193958"/>
                <a:gd name="connsiteY417" fmla="*/ 205605 h 456690"/>
                <a:gd name="connsiteX418" fmla="*/ 39616 w 193958"/>
                <a:gd name="connsiteY418" fmla="*/ 207586 h 456690"/>
                <a:gd name="connsiteX419" fmla="*/ 39458 w 193958"/>
                <a:gd name="connsiteY419" fmla="*/ 210122 h 456690"/>
                <a:gd name="connsiteX420" fmla="*/ 39378 w 193958"/>
                <a:gd name="connsiteY420" fmla="*/ 211072 h 456690"/>
                <a:gd name="connsiteX421" fmla="*/ 39378 w 193958"/>
                <a:gd name="connsiteY421" fmla="*/ 217331 h 456690"/>
                <a:gd name="connsiteX422" fmla="*/ 39458 w 193958"/>
                <a:gd name="connsiteY422" fmla="*/ 218916 h 456690"/>
                <a:gd name="connsiteX423" fmla="*/ 39537 w 193958"/>
                <a:gd name="connsiteY423" fmla="*/ 220025 h 456690"/>
                <a:gd name="connsiteX424" fmla="*/ 39695 w 193958"/>
                <a:gd name="connsiteY424" fmla="*/ 221372 h 456690"/>
                <a:gd name="connsiteX425" fmla="*/ 39775 w 193958"/>
                <a:gd name="connsiteY425" fmla="*/ 222482 h 456690"/>
                <a:gd name="connsiteX426" fmla="*/ 39854 w 193958"/>
                <a:gd name="connsiteY426" fmla="*/ 223353 h 456690"/>
                <a:gd name="connsiteX427" fmla="*/ 40012 w 193958"/>
                <a:gd name="connsiteY427" fmla="*/ 226285 h 456690"/>
                <a:gd name="connsiteX428" fmla="*/ 40012 w 193958"/>
                <a:gd name="connsiteY428" fmla="*/ 227869 h 456690"/>
                <a:gd name="connsiteX429" fmla="*/ 40092 w 193958"/>
                <a:gd name="connsiteY429" fmla="*/ 228740 h 456690"/>
                <a:gd name="connsiteX430" fmla="*/ 40250 w 193958"/>
                <a:gd name="connsiteY430" fmla="*/ 231831 h 456690"/>
                <a:gd name="connsiteX431" fmla="*/ 40250 w 193958"/>
                <a:gd name="connsiteY431" fmla="*/ 237218 h 456690"/>
                <a:gd name="connsiteX432" fmla="*/ 39695 w 193958"/>
                <a:gd name="connsiteY432" fmla="*/ 240625 h 456690"/>
                <a:gd name="connsiteX433" fmla="*/ 39458 w 193958"/>
                <a:gd name="connsiteY433" fmla="*/ 241417 h 456690"/>
                <a:gd name="connsiteX434" fmla="*/ 38744 w 193958"/>
                <a:gd name="connsiteY434" fmla="*/ 243082 h 456690"/>
                <a:gd name="connsiteX435" fmla="*/ 38507 w 193958"/>
                <a:gd name="connsiteY435" fmla="*/ 243557 h 456690"/>
                <a:gd name="connsiteX436" fmla="*/ 37555 w 193958"/>
                <a:gd name="connsiteY436" fmla="*/ 245221 h 456690"/>
                <a:gd name="connsiteX437" fmla="*/ 35655 w 193958"/>
                <a:gd name="connsiteY437" fmla="*/ 247439 h 456690"/>
                <a:gd name="connsiteX438" fmla="*/ 35021 w 193958"/>
                <a:gd name="connsiteY438" fmla="*/ 247994 h 456690"/>
                <a:gd name="connsiteX439" fmla="*/ 32802 w 193958"/>
                <a:gd name="connsiteY439" fmla="*/ 249578 h 456690"/>
                <a:gd name="connsiteX440" fmla="*/ 32248 w 193958"/>
                <a:gd name="connsiteY440" fmla="*/ 249895 h 456690"/>
                <a:gd name="connsiteX441" fmla="*/ 30584 w 193958"/>
                <a:gd name="connsiteY441" fmla="*/ 250688 h 456690"/>
                <a:gd name="connsiteX442" fmla="*/ 28049 w 193958"/>
                <a:gd name="connsiteY442" fmla="*/ 251639 h 456690"/>
                <a:gd name="connsiteX443" fmla="*/ 27098 w 193958"/>
                <a:gd name="connsiteY443" fmla="*/ 251797 h 456690"/>
                <a:gd name="connsiteX444" fmla="*/ 23849 w 193958"/>
                <a:gd name="connsiteY444" fmla="*/ 252193 h 456690"/>
                <a:gd name="connsiteX445" fmla="*/ 21155 w 193958"/>
                <a:gd name="connsiteY445" fmla="*/ 252193 h 456690"/>
                <a:gd name="connsiteX446" fmla="*/ 18144 w 193958"/>
                <a:gd name="connsiteY446" fmla="*/ 251797 h 456690"/>
                <a:gd name="connsiteX447" fmla="*/ 16718 w 193958"/>
                <a:gd name="connsiteY447" fmla="*/ 251480 h 456690"/>
                <a:gd name="connsiteX448" fmla="*/ 14579 w 193958"/>
                <a:gd name="connsiteY448" fmla="*/ 250846 h 456690"/>
                <a:gd name="connsiteX449" fmla="*/ 14341 w 193958"/>
                <a:gd name="connsiteY449" fmla="*/ 250767 h 456690"/>
                <a:gd name="connsiteX450" fmla="*/ 10142 w 193958"/>
                <a:gd name="connsiteY450" fmla="*/ 248549 h 456690"/>
                <a:gd name="connsiteX451" fmla="*/ 8716 w 193958"/>
                <a:gd name="connsiteY451" fmla="*/ 247598 h 456690"/>
                <a:gd name="connsiteX452" fmla="*/ 5547 w 193958"/>
                <a:gd name="connsiteY452" fmla="*/ 244508 h 456690"/>
                <a:gd name="connsiteX453" fmla="*/ 4437 w 193958"/>
                <a:gd name="connsiteY453" fmla="*/ 243082 h 456690"/>
                <a:gd name="connsiteX454" fmla="*/ 3328 w 193958"/>
                <a:gd name="connsiteY454" fmla="*/ 241338 h 456690"/>
                <a:gd name="connsiteX455" fmla="*/ 2219 w 193958"/>
                <a:gd name="connsiteY455" fmla="*/ 238724 h 456690"/>
                <a:gd name="connsiteX456" fmla="*/ 1506 w 193958"/>
                <a:gd name="connsiteY456" fmla="*/ 236505 h 456690"/>
                <a:gd name="connsiteX457" fmla="*/ 1347 w 193958"/>
                <a:gd name="connsiteY457" fmla="*/ 235793 h 456690"/>
                <a:gd name="connsiteX458" fmla="*/ 951 w 193958"/>
                <a:gd name="connsiteY458" fmla="*/ 233019 h 456690"/>
                <a:gd name="connsiteX459" fmla="*/ 555 w 193958"/>
                <a:gd name="connsiteY459" fmla="*/ 229691 h 456690"/>
                <a:gd name="connsiteX460" fmla="*/ 476 w 193958"/>
                <a:gd name="connsiteY460" fmla="*/ 229057 h 456690"/>
                <a:gd name="connsiteX461" fmla="*/ 317 w 193958"/>
                <a:gd name="connsiteY461" fmla="*/ 226364 h 456690"/>
                <a:gd name="connsiteX462" fmla="*/ 317 w 193958"/>
                <a:gd name="connsiteY462" fmla="*/ 222799 h 456690"/>
                <a:gd name="connsiteX463" fmla="*/ 79 w 193958"/>
                <a:gd name="connsiteY463" fmla="*/ 220738 h 456690"/>
                <a:gd name="connsiteX464" fmla="*/ 0 w 193958"/>
                <a:gd name="connsiteY464" fmla="*/ 218837 h 456690"/>
                <a:gd name="connsiteX465" fmla="*/ 0 w 193958"/>
                <a:gd name="connsiteY465" fmla="*/ 210993 h 456690"/>
                <a:gd name="connsiteX466" fmla="*/ 317 w 193958"/>
                <a:gd name="connsiteY466" fmla="*/ 208854 h 456690"/>
                <a:gd name="connsiteX467" fmla="*/ 476 w 193958"/>
                <a:gd name="connsiteY467" fmla="*/ 207665 h 456690"/>
                <a:gd name="connsiteX468" fmla="*/ 476 w 193958"/>
                <a:gd name="connsiteY468" fmla="*/ 202357 h 456690"/>
                <a:gd name="connsiteX469" fmla="*/ 872 w 193958"/>
                <a:gd name="connsiteY469" fmla="*/ 198237 h 456690"/>
                <a:gd name="connsiteX470" fmla="*/ 1427 w 193958"/>
                <a:gd name="connsiteY470" fmla="*/ 192849 h 456690"/>
                <a:gd name="connsiteX471" fmla="*/ 1902 w 193958"/>
                <a:gd name="connsiteY471" fmla="*/ 189601 h 456690"/>
                <a:gd name="connsiteX472" fmla="*/ 2219 w 193958"/>
                <a:gd name="connsiteY472" fmla="*/ 187303 h 456690"/>
                <a:gd name="connsiteX473" fmla="*/ 2695 w 193958"/>
                <a:gd name="connsiteY473" fmla="*/ 184688 h 456690"/>
                <a:gd name="connsiteX474" fmla="*/ 3249 w 193958"/>
                <a:gd name="connsiteY474" fmla="*/ 181519 h 456690"/>
                <a:gd name="connsiteX475" fmla="*/ 3565 w 193958"/>
                <a:gd name="connsiteY475" fmla="*/ 179617 h 456690"/>
                <a:gd name="connsiteX476" fmla="*/ 3962 w 193958"/>
                <a:gd name="connsiteY476" fmla="*/ 177557 h 456690"/>
                <a:gd name="connsiteX477" fmla="*/ 4596 w 193958"/>
                <a:gd name="connsiteY477" fmla="*/ 174943 h 456690"/>
                <a:gd name="connsiteX478" fmla="*/ 4833 w 193958"/>
                <a:gd name="connsiteY478" fmla="*/ 173754 h 456690"/>
                <a:gd name="connsiteX479" fmla="*/ 5309 w 193958"/>
                <a:gd name="connsiteY479" fmla="*/ 171774 h 456690"/>
                <a:gd name="connsiteX480" fmla="*/ 5784 w 193958"/>
                <a:gd name="connsiteY480" fmla="*/ 169634 h 456690"/>
                <a:gd name="connsiteX481" fmla="*/ 6101 w 193958"/>
                <a:gd name="connsiteY481" fmla="*/ 168208 h 456690"/>
                <a:gd name="connsiteX482" fmla="*/ 6577 w 193958"/>
                <a:gd name="connsiteY482" fmla="*/ 166465 h 456690"/>
                <a:gd name="connsiteX483" fmla="*/ 7052 w 193958"/>
                <a:gd name="connsiteY483" fmla="*/ 165038 h 456690"/>
                <a:gd name="connsiteX484" fmla="*/ 7448 w 193958"/>
                <a:gd name="connsiteY484" fmla="*/ 163851 h 456690"/>
                <a:gd name="connsiteX485" fmla="*/ 8002 w 193958"/>
                <a:gd name="connsiteY485" fmla="*/ 162107 h 456690"/>
                <a:gd name="connsiteX486" fmla="*/ 8398 w 193958"/>
                <a:gd name="connsiteY486" fmla="*/ 160839 h 456690"/>
                <a:gd name="connsiteX487" fmla="*/ 8795 w 193958"/>
                <a:gd name="connsiteY487" fmla="*/ 159572 h 456690"/>
                <a:gd name="connsiteX488" fmla="*/ 9191 w 193958"/>
                <a:gd name="connsiteY488" fmla="*/ 158383 h 456690"/>
                <a:gd name="connsiteX489" fmla="*/ 9825 w 193958"/>
                <a:gd name="connsiteY489" fmla="*/ 156561 h 456690"/>
                <a:gd name="connsiteX490" fmla="*/ 11014 w 193958"/>
                <a:gd name="connsiteY490" fmla="*/ 153471 h 456690"/>
                <a:gd name="connsiteX491" fmla="*/ 11252 w 193958"/>
                <a:gd name="connsiteY491" fmla="*/ 152758 h 456690"/>
                <a:gd name="connsiteX492" fmla="*/ 11964 w 193958"/>
                <a:gd name="connsiteY492" fmla="*/ 151094 h 456690"/>
                <a:gd name="connsiteX493" fmla="*/ 12202 w 193958"/>
                <a:gd name="connsiteY493" fmla="*/ 150540 h 456690"/>
                <a:gd name="connsiteX494" fmla="*/ 12915 w 193958"/>
                <a:gd name="connsiteY494" fmla="*/ 148796 h 456690"/>
                <a:gd name="connsiteX495" fmla="*/ 13073 w 193958"/>
                <a:gd name="connsiteY495" fmla="*/ 148479 h 456690"/>
                <a:gd name="connsiteX496" fmla="*/ 14183 w 193958"/>
                <a:gd name="connsiteY496" fmla="*/ 146023 h 456690"/>
                <a:gd name="connsiteX497" fmla="*/ 15846 w 193958"/>
                <a:gd name="connsiteY497" fmla="*/ 143013 h 456690"/>
                <a:gd name="connsiteX498" fmla="*/ 17273 w 193958"/>
                <a:gd name="connsiteY498" fmla="*/ 140397 h 456690"/>
                <a:gd name="connsiteX499" fmla="*/ 18461 w 193958"/>
                <a:gd name="connsiteY499" fmla="*/ 138100 h 456690"/>
                <a:gd name="connsiteX500" fmla="*/ 18778 w 193958"/>
                <a:gd name="connsiteY500" fmla="*/ 137466 h 456690"/>
                <a:gd name="connsiteX501" fmla="*/ 19016 w 193958"/>
                <a:gd name="connsiteY501" fmla="*/ 137070 h 456690"/>
                <a:gd name="connsiteX502" fmla="*/ 22264 w 193958"/>
                <a:gd name="connsiteY502" fmla="*/ 131920 h 456690"/>
                <a:gd name="connsiteX503" fmla="*/ 23532 w 193958"/>
                <a:gd name="connsiteY503" fmla="*/ 130098 h 456690"/>
                <a:gd name="connsiteX504" fmla="*/ 24720 w 193958"/>
                <a:gd name="connsiteY504" fmla="*/ 128196 h 456690"/>
                <a:gd name="connsiteX505" fmla="*/ 25037 w 193958"/>
                <a:gd name="connsiteY505" fmla="*/ 127800 h 456690"/>
                <a:gd name="connsiteX506" fmla="*/ 27415 w 193958"/>
                <a:gd name="connsiteY506" fmla="*/ 124789 h 456690"/>
                <a:gd name="connsiteX507" fmla="*/ 27890 w 193958"/>
                <a:gd name="connsiteY507" fmla="*/ 124235 h 456690"/>
                <a:gd name="connsiteX508" fmla="*/ 30108 w 193958"/>
                <a:gd name="connsiteY508" fmla="*/ 121620 h 456690"/>
                <a:gd name="connsiteX509" fmla="*/ 34545 w 193958"/>
                <a:gd name="connsiteY509" fmla="*/ 116866 h 456690"/>
                <a:gd name="connsiteX510" fmla="*/ 37318 w 193958"/>
                <a:gd name="connsiteY510" fmla="*/ 114251 h 456690"/>
                <a:gd name="connsiteX511" fmla="*/ 40250 w 193958"/>
                <a:gd name="connsiteY511" fmla="*/ 111637 h 456690"/>
                <a:gd name="connsiteX512" fmla="*/ 42310 w 193958"/>
                <a:gd name="connsiteY512" fmla="*/ 110131 h 456690"/>
                <a:gd name="connsiteX513" fmla="*/ 44687 w 193958"/>
                <a:gd name="connsiteY513" fmla="*/ 108468 h 456690"/>
                <a:gd name="connsiteX514" fmla="*/ 46509 w 193958"/>
                <a:gd name="connsiteY514" fmla="*/ 107200 h 456690"/>
                <a:gd name="connsiteX515" fmla="*/ 47460 w 193958"/>
                <a:gd name="connsiteY515" fmla="*/ 106486 h 456690"/>
                <a:gd name="connsiteX516" fmla="*/ 49441 w 193958"/>
                <a:gd name="connsiteY516" fmla="*/ 105219 h 456690"/>
                <a:gd name="connsiteX517" fmla="*/ 53165 w 193958"/>
                <a:gd name="connsiteY517" fmla="*/ 103318 h 456690"/>
                <a:gd name="connsiteX518" fmla="*/ 55779 w 193958"/>
                <a:gd name="connsiteY518" fmla="*/ 102050 h 456690"/>
                <a:gd name="connsiteX519" fmla="*/ 57760 w 193958"/>
                <a:gd name="connsiteY519" fmla="*/ 101019 h 456690"/>
                <a:gd name="connsiteX520" fmla="*/ 59265 w 193958"/>
                <a:gd name="connsiteY520" fmla="*/ 100386 h 456690"/>
                <a:gd name="connsiteX521" fmla="*/ 60771 w 193958"/>
                <a:gd name="connsiteY521" fmla="*/ 99832 h 456690"/>
                <a:gd name="connsiteX522" fmla="*/ 61484 w 193958"/>
                <a:gd name="connsiteY522" fmla="*/ 99594 h 456690"/>
                <a:gd name="connsiteX523" fmla="*/ 62118 w 193958"/>
                <a:gd name="connsiteY523" fmla="*/ 99435 h 456690"/>
                <a:gd name="connsiteX524" fmla="*/ 64178 w 193958"/>
                <a:gd name="connsiteY524" fmla="*/ 98643 h 456690"/>
                <a:gd name="connsiteX525" fmla="*/ 66238 w 193958"/>
                <a:gd name="connsiteY525" fmla="*/ 97929 h 456690"/>
                <a:gd name="connsiteX526" fmla="*/ 67030 w 193958"/>
                <a:gd name="connsiteY526" fmla="*/ 97692 h 456690"/>
                <a:gd name="connsiteX527" fmla="*/ 68694 w 193958"/>
                <a:gd name="connsiteY527" fmla="*/ 97216 h 456690"/>
                <a:gd name="connsiteX528" fmla="*/ 70833 w 193958"/>
                <a:gd name="connsiteY528" fmla="*/ 96741 h 456690"/>
                <a:gd name="connsiteX529" fmla="*/ 72735 w 193958"/>
                <a:gd name="connsiteY529" fmla="*/ 96424 h 456690"/>
                <a:gd name="connsiteX530" fmla="*/ 75111 w 193958"/>
                <a:gd name="connsiteY530" fmla="*/ 96029 h 456690"/>
                <a:gd name="connsiteX531" fmla="*/ 77013 w 193958"/>
                <a:gd name="connsiteY531" fmla="*/ 95712 h 456690"/>
                <a:gd name="connsiteX532" fmla="*/ 77964 w 193958"/>
                <a:gd name="connsiteY532" fmla="*/ 95395 h 456690"/>
                <a:gd name="connsiteX533" fmla="*/ 80261 w 193958"/>
                <a:gd name="connsiteY533" fmla="*/ 94998 h 456690"/>
                <a:gd name="connsiteX534" fmla="*/ 82163 w 193958"/>
                <a:gd name="connsiteY534" fmla="*/ 94681 h 456690"/>
                <a:gd name="connsiteX535" fmla="*/ 85649 w 193958"/>
                <a:gd name="connsiteY535" fmla="*/ 94047 h 456690"/>
                <a:gd name="connsiteX536" fmla="*/ 87233 w 193958"/>
                <a:gd name="connsiteY536" fmla="*/ 93810 h 456690"/>
                <a:gd name="connsiteX537" fmla="*/ 88898 w 193958"/>
                <a:gd name="connsiteY537" fmla="*/ 93572 h 456690"/>
                <a:gd name="connsiteX538" fmla="*/ 89611 w 193958"/>
                <a:gd name="connsiteY538" fmla="*/ 93493 h 456690"/>
                <a:gd name="connsiteX539" fmla="*/ 91353 w 193958"/>
                <a:gd name="connsiteY539" fmla="*/ 93334 h 456690"/>
                <a:gd name="connsiteX540" fmla="*/ 88105 w 193958"/>
                <a:gd name="connsiteY540" fmla="*/ 0 h 456690"/>
                <a:gd name="connsiteX541" fmla="*/ 104347 w 193958"/>
                <a:gd name="connsiteY541" fmla="*/ 0 h 456690"/>
                <a:gd name="connsiteX542" fmla="*/ 104902 w 193958"/>
                <a:gd name="connsiteY542" fmla="*/ 476 h 456690"/>
                <a:gd name="connsiteX543" fmla="*/ 105456 w 193958"/>
                <a:gd name="connsiteY543" fmla="*/ 634 h 456690"/>
                <a:gd name="connsiteX544" fmla="*/ 106011 w 193958"/>
                <a:gd name="connsiteY544" fmla="*/ 793 h 456690"/>
                <a:gd name="connsiteX545" fmla="*/ 108547 w 193958"/>
                <a:gd name="connsiteY545" fmla="*/ 1584 h 456690"/>
                <a:gd name="connsiteX546" fmla="*/ 108626 w 193958"/>
                <a:gd name="connsiteY546" fmla="*/ 1584 h 456690"/>
                <a:gd name="connsiteX547" fmla="*/ 111161 w 193958"/>
                <a:gd name="connsiteY547" fmla="*/ 2456 h 456690"/>
                <a:gd name="connsiteX548" fmla="*/ 111636 w 193958"/>
                <a:gd name="connsiteY548" fmla="*/ 2614 h 456690"/>
                <a:gd name="connsiteX549" fmla="*/ 113142 w 193958"/>
                <a:gd name="connsiteY549" fmla="*/ 3407 h 456690"/>
                <a:gd name="connsiteX550" fmla="*/ 115360 w 193958"/>
                <a:gd name="connsiteY550" fmla="*/ 4675 h 456690"/>
                <a:gd name="connsiteX551" fmla="*/ 117421 w 193958"/>
                <a:gd name="connsiteY551" fmla="*/ 5784 h 456690"/>
                <a:gd name="connsiteX552" fmla="*/ 119005 w 193958"/>
                <a:gd name="connsiteY552" fmla="*/ 6893 h 456690"/>
                <a:gd name="connsiteX553" fmla="*/ 122332 w 193958"/>
                <a:gd name="connsiteY553" fmla="*/ 9666 h 456690"/>
                <a:gd name="connsiteX554" fmla="*/ 123600 w 193958"/>
                <a:gd name="connsiteY554" fmla="*/ 10696 h 456690"/>
                <a:gd name="connsiteX555" fmla="*/ 124868 w 193958"/>
                <a:gd name="connsiteY555" fmla="*/ 12202 h 456690"/>
                <a:gd name="connsiteX556" fmla="*/ 127165 w 193958"/>
                <a:gd name="connsiteY556" fmla="*/ 14895 h 456690"/>
                <a:gd name="connsiteX557" fmla="*/ 128830 w 193958"/>
                <a:gd name="connsiteY557" fmla="*/ 17114 h 456690"/>
                <a:gd name="connsiteX558" fmla="*/ 129701 w 193958"/>
                <a:gd name="connsiteY558" fmla="*/ 18698 h 456690"/>
                <a:gd name="connsiteX559" fmla="*/ 130493 w 193958"/>
                <a:gd name="connsiteY559" fmla="*/ 20204 h 456690"/>
                <a:gd name="connsiteX560" fmla="*/ 131840 w 193958"/>
                <a:gd name="connsiteY560" fmla="*/ 22581 h 456690"/>
                <a:gd name="connsiteX561" fmla="*/ 132236 w 193958"/>
                <a:gd name="connsiteY561" fmla="*/ 23452 h 456690"/>
                <a:gd name="connsiteX562" fmla="*/ 132633 w 193958"/>
                <a:gd name="connsiteY562" fmla="*/ 24562 h 456690"/>
                <a:gd name="connsiteX563" fmla="*/ 133029 w 193958"/>
                <a:gd name="connsiteY563" fmla="*/ 25988 h 456690"/>
                <a:gd name="connsiteX564" fmla="*/ 133425 w 193958"/>
                <a:gd name="connsiteY564" fmla="*/ 27255 h 456690"/>
                <a:gd name="connsiteX565" fmla="*/ 133980 w 193958"/>
                <a:gd name="connsiteY565" fmla="*/ 28999 h 456690"/>
                <a:gd name="connsiteX566" fmla="*/ 134376 w 193958"/>
                <a:gd name="connsiteY566" fmla="*/ 30187 h 456690"/>
                <a:gd name="connsiteX567" fmla="*/ 134772 w 193958"/>
                <a:gd name="connsiteY567" fmla="*/ 32247 h 456690"/>
                <a:gd name="connsiteX568" fmla="*/ 134772 w 193958"/>
                <a:gd name="connsiteY568" fmla="*/ 33832 h 456690"/>
                <a:gd name="connsiteX569" fmla="*/ 134851 w 193958"/>
                <a:gd name="connsiteY569" fmla="*/ 34941 h 456690"/>
                <a:gd name="connsiteX570" fmla="*/ 135168 w 193958"/>
                <a:gd name="connsiteY570" fmla="*/ 37873 h 456690"/>
                <a:gd name="connsiteX571" fmla="*/ 135168 w 193958"/>
                <a:gd name="connsiteY571" fmla="*/ 39299 h 456690"/>
                <a:gd name="connsiteX572" fmla="*/ 134772 w 193958"/>
                <a:gd name="connsiteY572" fmla="*/ 43973 h 456690"/>
                <a:gd name="connsiteX573" fmla="*/ 134772 w 193958"/>
                <a:gd name="connsiteY573" fmla="*/ 44607 h 456690"/>
                <a:gd name="connsiteX574" fmla="*/ 134376 w 193958"/>
                <a:gd name="connsiteY574" fmla="*/ 46747 h 456690"/>
                <a:gd name="connsiteX575" fmla="*/ 134059 w 193958"/>
                <a:gd name="connsiteY575" fmla="*/ 47934 h 456690"/>
                <a:gd name="connsiteX576" fmla="*/ 133504 w 193958"/>
                <a:gd name="connsiteY576" fmla="*/ 49599 h 456690"/>
                <a:gd name="connsiteX577" fmla="*/ 133108 w 193958"/>
                <a:gd name="connsiteY577" fmla="*/ 50867 h 456690"/>
                <a:gd name="connsiteX578" fmla="*/ 132474 w 193958"/>
                <a:gd name="connsiteY578" fmla="*/ 52847 h 456690"/>
                <a:gd name="connsiteX579" fmla="*/ 131682 w 193958"/>
                <a:gd name="connsiteY579" fmla="*/ 54749 h 456690"/>
                <a:gd name="connsiteX580" fmla="*/ 131523 w 193958"/>
                <a:gd name="connsiteY580" fmla="*/ 55066 h 456690"/>
                <a:gd name="connsiteX581" fmla="*/ 130731 w 193958"/>
                <a:gd name="connsiteY581" fmla="*/ 56571 h 456690"/>
                <a:gd name="connsiteX582" fmla="*/ 129464 w 193958"/>
                <a:gd name="connsiteY582" fmla="*/ 58948 h 456690"/>
                <a:gd name="connsiteX583" fmla="*/ 128037 w 193958"/>
                <a:gd name="connsiteY583" fmla="*/ 61087 h 456690"/>
                <a:gd name="connsiteX584" fmla="*/ 126611 w 193958"/>
                <a:gd name="connsiteY584" fmla="*/ 62751 h 456690"/>
                <a:gd name="connsiteX585" fmla="*/ 125977 w 193958"/>
                <a:gd name="connsiteY585" fmla="*/ 63544 h 456690"/>
                <a:gd name="connsiteX586" fmla="*/ 123917 w 193958"/>
                <a:gd name="connsiteY586" fmla="*/ 65999 h 456690"/>
                <a:gd name="connsiteX587" fmla="*/ 122411 w 193958"/>
                <a:gd name="connsiteY587" fmla="*/ 67267 h 456690"/>
                <a:gd name="connsiteX588" fmla="*/ 119876 w 193958"/>
                <a:gd name="connsiteY588" fmla="*/ 69406 h 456690"/>
                <a:gd name="connsiteX589" fmla="*/ 116232 w 193958"/>
                <a:gd name="connsiteY589" fmla="*/ 71863 h 456690"/>
                <a:gd name="connsiteX590" fmla="*/ 114013 w 193958"/>
                <a:gd name="connsiteY590" fmla="*/ 73130 h 456690"/>
                <a:gd name="connsiteX591" fmla="*/ 111953 w 193958"/>
                <a:gd name="connsiteY591" fmla="*/ 74319 h 456690"/>
                <a:gd name="connsiteX592" fmla="*/ 111874 w 193958"/>
                <a:gd name="connsiteY592" fmla="*/ 74398 h 456690"/>
                <a:gd name="connsiteX593" fmla="*/ 108864 w 193958"/>
                <a:gd name="connsiteY593" fmla="*/ 75349 h 456690"/>
                <a:gd name="connsiteX594" fmla="*/ 107120 w 193958"/>
                <a:gd name="connsiteY594" fmla="*/ 75904 h 456690"/>
                <a:gd name="connsiteX595" fmla="*/ 105852 w 193958"/>
                <a:gd name="connsiteY595" fmla="*/ 76300 h 456690"/>
                <a:gd name="connsiteX596" fmla="*/ 104427 w 193958"/>
                <a:gd name="connsiteY596" fmla="*/ 76696 h 456690"/>
                <a:gd name="connsiteX597" fmla="*/ 102604 w 193958"/>
                <a:gd name="connsiteY597" fmla="*/ 76854 h 456690"/>
                <a:gd name="connsiteX598" fmla="*/ 101891 w 193958"/>
                <a:gd name="connsiteY598" fmla="*/ 76933 h 456690"/>
                <a:gd name="connsiteX599" fmla="*/ 98959 w 193958"/>
                <a:gd name="connsiteY599" fmla="*/ 77092 h 456690"/>
                <a:gd name="connsiteX600" fmla="*/ 97137 w 193958"/>
                <a:gd name="connsiteY600" fmla="*/ 77250 h 456690"/>
                <a:gd name="connsiteX601" fmla="*/ 95790 w 193958"/>
                <a:gd name="connsiteY601" fmla="*/ 77250 h 456690"/>
                <a:gd name="connsiteX602" fmla="*/ 93571 w 193958"/>
                <a:gd name="connsiteY602" fmla="*/ 77092 h 456690"/>
                <a:gd name="connsiteX603" fmla="*/ 91036 w 193958"/>
                <a:gd name="connsiteY603" fmla="*/ 76933 h 456690"/>
                <a:gd name="connsiteX604" fmla="*/ 90006 w 193958"/>
                <a:gd name="connsiteY604" fmla="*/ 76854 h 456690"/>
                <a:gd name="connsiteX605" fmla="*/ 88184 w 193958"/>
                <a:gd name="connsiteY605" fmla="*/ 76458 h 456690"/>
                <a:gd name="connsiteX606" fmla="*/ 87709 w 193958"/>
                <a:gd name="connsiteY606" fmla="*/ 76300 h 456690"/>
                <a:gd name="connsiteX607" fmla="*/ 85569 w 193958"/>
                <a:gd name="connsiteY607" fmla="*/ 75745 h 456690"/>
                <a:gd name="connsiteX608" fmla="*/ 83589 w 193958"/>
                <a:gd name="connsiteY608" fmla="*/ 75190 h 456690"/>
                <a:gd name="connsiteX609" fmla="*/ 83113 w 193958"/>
                <a:gd name="connsiteY609" fmla="*/ 75032 h 456690"/>
                <a:gd name="connsiteX610" fmla="*/ 81132 w 193958"/>
                <a:gd name="connsiteY610" fmla="*/ 74319 h 456690"/>
                <a:gd name="connsiteX611" fmla="*/ 80577 w 193958"/>
                <a:gd name="connsiteY611" fmla="*/ 74081 h 456690"/>
                <a:gd name="connsiteX612" fmla="*/ 76695 w 193958"/>
                <a:gd name="connsiteY612" fmla="*/ 71942 h 456690"/>
                <a:gd name="connsiteX613" fmla="*/ 72734 w 193958"/>
                <a:gd name="connsiteY613" fmla="*/ 69327 h 456690"/>
                <a:gd name="connsiteX614" fmla="*/ 71070 w 193958"/>
                <a:gd name="connsiteY614" fmla="*/ 67743 h 456690"/>
                <a:gd name="connsiteX615" fmla="*/ 69248 w 193958"/>
                <a:gd name="connsiteY615" fmla="*/ 66316 h 456690"/>
                <a:gd name="connsiteX616" fmla="*/ 68456 w 193958"/>
                <a:gd name="connsiteY616" fmla="*/ 65524 h 456690"/>
                <a:gd name="connsiteX617" fmla="*/ 66316 w 193958"/>
                <a:gd name="connsiteY617" fmla="*/ 62830 h 456690"/>
                <a:gd name="connsiteX618" fmla="*/ 65841 w 193958"/>
                <a:gd name="connsiteY618" fmla="*/ 62276 h 456690"/>
                <a:gd name="connsiteX619" fmla="*/ 64177 w 193958"/>
                <a:gd name="connsiteY619" fmla="*/ 60295 h 456690"/>
                <a:gd name="connsiteX620" fmla="*/ 64019 w 193958"/>
                <a:gd name="connsiteY620" fmla="*/ 60136 h 456690"/>
                <a:gd name="connsiteX621" fmla="*/ 62751 w 193958"/>
                <a:gd name="connsiteY621" fmla="*/ 57759 h 456690"/>
                <a:gd name="connsiteX622" fmla="*/ 61483 w 193958"/>
                <a:gd name="connsiteY622" fmla="*/ 55383 h 456690"/>
                <a:gd name="connsiteX623" fmla="*/ 61087 w 193958"/>
                <a:gd name="connsiteY623" fmla="*/ 54749 h 456690"/>
                <a:gd name="connsiteX624" fmla="*/ 60611 w 193958"/>
                <a:gd name="connsiteY624" fmla="*/ 53798 h 456690"/>
                <a:gd name="connsiteX625" fmla="*/ 60136 w 193958"/>
                <a:gd name="connsiteY625" fmla="*/ 52609 h 456690"/>
                <a:gd name="connsiteX626" fmla="*/ 59741 w 193958"/>
                <a:gd name="connsiteY626" fmla="*/ 51263 h 456690"/>
                <a:gd name="connsiteX627" fmla="*/ 59344 w 193958"/>
                <a:gd name="connsiteY627" fmla="*/ 50074 h 456690"/>
                <a:gd name="connsiteX628" fmla="*/ 58869 w 193958"/>
                <a:gd name="connsiteY628" fmla="*/ 48489 h 456690"/>
                <a:gd name="connsiteX629" fmla="*/ 58393 w 193958"/>
                <a:gd name="connsiteY629" fmla="*/ 46905 h 456690"/>
                <a:gd name="connsiteX630" fmla="*/ 57918 w 193958"/>
                <a:gd name="connsiteY630" fmla="*/ 44369 h 456690"/>
                <a:gd name="connsiteX631" fmla="*/ 57759 w 193958"/>
                <a:gd name="connsiteY631" fmla="*/ 43419 h 456690"/>
                <a:gd name="connsiteX632" fmla="*/ 57442 w 193958"/>
                <a:gd name="connsiteY632" fmla="*/ 39774 h 456690"/>
                <a:gd name="connsiteX633" fmla="*/ 57442 w 193958"/>
                <a:gd name="connsiteY633" fmla="*/ 37159 h 456690"/>
                <a:gd name="connsiteX634" fmla="*/ 57601 w 193958"/>
                <a:gd name="connsiteY634" fmla="*/ 35416 h 456690"/>
                <a:gd name="connsiteX635" fmla="*/ 57680 w 193958"/>
                <a:gd name="connsiteY635" fmla="*/ 34545 h 456690"/>
                <a:gd name="connsiteX636" fmla="*/ 57997 w 193958"/>
                <a:gd name="connsiteY636" fmla="*/ 32326 h 456690"/>
                <a:gd name="connsiteX637" fmla="*/ 58473 w 193958"/>
                <a:gd name="connsiteY637" fmla="*/ 29395 h 456690"/>
                <a:gd name="connsiteX638" fmla="*/ 58790 w 193958"/>
                <a:gd name="connsiteY638" fmla="*/ 28365 h 456690"/>
                <a:gd name="connsiteX639" fmla="*/ 59424 w 193958"/>
                <a:gd name="connsiteY639" fmla="*/ 26622 h 456690"/>
                <a:gd name="connsiteX640" fmla="*/ 59741 w 193958"/>
                <a:gd name="connsiteY640" fmla="*/ 25592 h 456690"/>
                <a:gd name="connsiteX641" fmla="*/ 60136 w 193958"/>
                <a:gd name="connsiteY641" fmla="*/ 24165 h 456690"/>
                <a:gd name="connsiteX642" fmla="*/ 60532 w 193958"/>
                <a:gd name="connsiteY642" fmla="*/ 23056 h 456690"/>
                <a:gd name="connsiteX643" fmla="*/ 61087 w 193958"/>
                <a:gd name="connsiteY643" fmla="*/ 22106 h 456690"/>
                <a:gd name="connsiteX644" fmla="*/ 61483 w 193958"/>
                <a:gd name="connsiteY644" fmla="*/ 21393 h 456690"/>
                <a:gd name="connsiteX645" fmla="*/ 61959 w 193958"/>
                <a:gd name="connsiteY645" fmla="*/ 20600 h 456690"/>
                <a:gd name="connsiteX646" fmla="*/ 62434 w 193958"/>
                <a:gd name="connsiteY646" fmla="*/ 19728 h 456690"/>
                <a:gd name="connsiteX647" fmla="*/ 62593 w 193958"/>
                <a:gd name="connsiteY647" fmla="*/ 19411 h 456690"/>
                <a:gd name="connsiteX648" fmla="*/ 63781 w 193958"/>
                <a:gd name="connsiteY648" fmla="*/ 17114 h 456690"/>
                <a:gd name="connsiteX649" fmla="*/ 64098 w 193958"/>
                <a:gd name="connsiteY649" fmla="*/ 16639 h 456690"/>
                <a:gd name="connsiteX650" fmla="*/ 65286 w 193958"/>
                <a:gd name="connsiteY650" fmla="*/ 15212 h 456690"/>
                <a:gd name="connsiteX651" fmla="*/ 67664 w 193958"/>
                <a:gd name="connsiteY651" fmla="*/ 12281 h 456690"/>
                <a:gd name="connsiteX652" fmla="*/ 70516 w 193958"/>
                <a:gd name="connsiteY652" fmla="*/ 9587 h 456690"/>
                <a:gd name="connsiteX653" fmla="*/ 71625 w 193958"/>
                <a:gd name="connsiteY653" fmla="*/ 8636 h 456690"/>
                <a:gd name="connsiteX654" fmla="*/ 74398 w 193958"/>
                <a:gd name="connsiteY654" fmla="*/ 6338 h 456690"/>
                <a:gd name="connsiteX655" fmla="*/ 76061 w 193958"/>
                <a:gd name="connsiteY655" fmla="*/ 5309 h 456690"/>
                <a:gd name="connsiteX656" fmla="*/ 77963 w 193958"/>
                <a:gd name="connsiteY656" fmla="*/ 4279 h 456690"/>
                <a:gd name="connsiteX657" fmla="*/ 80736 w 193958"/>
                <a:gd name="connsiteY657" fmla="*/ 2773 h 456690"/>
                <a:gd name="connsiteX658" fmla="*/ 81766 w 193958"/>
                <a:gd name="connsiteY658" fmla="*/ 2377 h 456690"/>
                <a:gd name="connsiteX659" fmla="*/ 83272 w 193958"/>
                <a:gd name="connsiteY659" fmla="*/ 1822 h 456690"/>
                <a:gd name="connsiteX660" fmla="*/ 84539 w 193958"/>
                <a:gd name="connsiteY660" fmla="*/ 1426 h 456690"/>
                <a:gd name="connsiteX661" fmla="*/ 85965 w 193958"/>
                <a:gd name="connsiteY661" fmla="*/ 1030 h 456690"/>
                <a:gd name="connsiteX662" fmla="*/ 87550 w 193958"/>
                <a:gd name="connsiteY662" fmla="*/ 476 h 456690"/>
                <a:gd name="connsiteX663" fmla="*/ 88105 w 193958"/>
                <a:gd name="connsiteY663" fmla="*/ 0 h 456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Lst>
              <a:rect l="l" t="t" r="r" b="b"/>
              <a:pathLst>
                <a:path w="193958" h="456690">
                  <a:moveTo>
                    <a:pt x="91353" y="93334"/>
                  </a:moveTo>
                  <a:cubicBezTo>
                    <a:pt x="94682" y="93334"/>
                    <a:pt x="98009" y="93334"/>
                    <a:pt x="101258" y="93334"/>
                  </a:cubicBezTo>
                  <a:cubicBezTo>
                    <a:pt x="101971" y="93334"/>
                    <a:pt x="102605" y="93413"/>
                    <a:pt x="103318" y="93572"/>
                  </a:cubicBezTo>
                  <a:cubicBezTo>
                    <a:pt x="103714" y="93651"/>
                    <a:pt x="104110" y="93810"/>
                    <a:pt x="104506" y="93889"/>
                  </a:cubicBezTo>
                  <a:cubicBezTo>
                    <a:pt x="104823" y="93968"/>
                    <a:pt x="105061" y="94047"/>
                    <a:pt x="105378" y="94047"/>
                  </a:cubicBezTo>
                  <a:cubicBezTo>
                    <a:pt x="106170" y="94047"/>
                    <a:pt x="107042" y="94206"/>
                    <a:pt x="107834" y="94285"/>
                  </a:cubicBezTo>
                  <a:cubicBezTo>
                    <a:pt x="108547" y="94364"/>
                    <a:pt x="109260" y="94444"/>
                    <a:pt x="109973" y="94681"/>
                  </a:cubicBezTo>
                  <a:cubicBezTo>
                    <a:pt x="110924" y="94919"/>
                    <a:pt x="111875" y="95078"/>
                    <a:pt x="112904" y="95078"/>
                  </a:cubicBezTo>
                  <a:cubicBezTo>
                    <a:pt x="113935" y="95078"/>
                    <a:pt x="114965" y="95236"/>
                    <a:pt x="115916" y="95474"/>
                  </a:cubicBezTo>
                  <a:cubicBezTo>
                    <a:pt x="117262" y="95791"/>
                    <a:pt x="118609" y="96029"/>
                    <a:pt x="120036" y="96029"/>
                  </a:cubicBezTo>
                  <a:cubicBezTo>
                    <a:pt x="120748" y="96029"/>
                    <a:pt x="121461" y="96187"/>
                    <a:pt x="122175" y="96424"/>
                  </a:cubicBezTo>
                  <a:cubicBezTo>
                    <a:pt x="122571" y="96583"/>
                    <a:pt x="122967" y="96741"/>
                    <a:pt x="123363" y="96741"/>
                  </a:cubicBezTo>
                  <a:cubicBezTo>
                    <a:pt x="123918" y="96820"/>
                    <a:pt x="124472" y="96979"/>
                    <a:pt x="125027" y="97216"/>
                  </a:cubicBezTo>
                  <a:cubicBezTo>
                    <a:pt x="125661" y="97454"/>
                    <a:pt x="126215" y="97692"/>
                    <a:pt x="126929" y="97771"/>
                  </a:cubicBezTo>
                  <a:cubicBezTo>
                    <a:pt x="127404" y="97771"/>
                    <a:pt x="127800" y="97929"/>
                    <a:pt x="128197" y="98167"/>
                  </a:cubicBezTo>
                  <a:cubicBezTo>
                    <a:pt x="128593" y="98405"/>
                    <a:pt x="129068" y="98484"/>
                    <a:pt x="129464" y="98563"/>
                  </a:cubicBezTo>
                  <a:cubicBezTo>
                    <a:pt x="130098" y="98643"/>
                    <a:pt x="130652" y="98801"/>
                    <a:pt x="131207" y="99118"/>
                  </a:cubicBezTo>
                  <a:cubicBezTo>
                    <a:pt x="131683" y="99356"/>
                    <a:pt x="132158" y="99435"/>
                    <a:pt x="132634" y="99515"/>
                  </a:cubicBezTo>
                  <a:cubicBezTo>
                    <a:pt x="133029" y="99594"/>
                    <a:pt x="133346" y="99673"/>
                    <a:pt x="133663" y="99911"/>
                  </a:cubicBezTo>
                  <a:cubicBezTo>
                    <a:pt x="134059" y="100228"/>
                    <a:pt x="134535" y="100386"/>
                    <a:pt x="135010" y="100545"/>
                  </a:cubicBezTo>
                  <a:cubicBezTo>
                    <a:pt x="135089" y="100545"/>
                    <a:pt x="135169" y="100624"/>
                    <a:pt x="135248" y="100624"/>
                  </a:cubicBezTo>
                  <a:cubicBezTo>
                    <a:pt x="136120" y="101178"/>
                    <a:pt x="137150" y="101416"/>
                    <a:pt x="138021" y="101970"/>
                  </a:cubicBezTo>
                  <a:cubicBezTo>
                    <a:pt x="138100" y="102050"/>
                    <a:pt x="138179" y="102050"/>
                    <a:pt x="138258" y="102050"/>
                  </a:cubicBezTo>
                  <a:cubicBezTo>
                    <a:pt x="139209" y="102367"/>
                    <a:pt x="140002" y="102921"/>
                    <a:pt x="140953" y="103238"/>
                  </a:cubicBezTo>
                  <a:cubicBezTo>
                    <a:pt x="141190" y="103318"/>
                    <a:pt x="141428" y="103476"/>
                    <a:pt x="141586" y="103555"/>
                  </a:cubicBezTo>
                  <a:cubicBezTo>
                    <a:pt x="141744" y="103635"/>
                    <a:pt x="141824" y="103714"/>
                    <a:pt x="141982" y="103793"/>
                  </a:cubicBezTo>
                  <a:cubicBezTo>
                    <a:pt x="143171" y="104189"/>
                    <a:pt x="144122" y="104902"/>
                    <a:pt x="145152" y="105615"/>
                  </a:cubicBezTo>
                  <a:cubicBezTo>
                    <a:pt x="145627" y="105932"/>
                    <a:pt x="146023" y="106169"/>
                    <a:pt x="146498" y="106486"/>
                  </a:cubicBezTo>
                  <a:cubicBezTo>
                    <a:pt x="147212" y="106962"/>
                    <a:pt x="147846" y="107438"/>
                    <a:pt x="148559" y="107834"/>
                  </a:cubicBezTo>
                  <a:cubicBezTo>
                    <a:pt x="148717" y="107913"/>
                    <a:pt x="148876" y="108072"/>
                    <a:pt x="149034" y="108151"/>
                  </a:cubicBezTo>
                  <a:cubicBezTo>
                    <a:pt x="149668" y="108626"/>
                    <a:pt x="150301" y="109101"/>
                    <a:pt x="150935" y="109418"/>
                  </a:cubicBezTo>
                  <a:cubicBezTo>
                    <a:pt x="151490" y="109735"/>
                    <a:pt x="151966" y="110210"/>
                    <a:pt x="152520" y="110607"/>
                  </a:cubicBezTo>
                  <a:cubicBezTo>
                    <a:pt x="153234" y="111241"/>
                    <a:pt x="153947" y="111795"/>
                    <a:pt x="154659" y="112429"/>
                  </a:cubicBezTo>
                  <a:cubicBezTo>
                    <a:pt x="155214" y="112984"/>
                    <a:pt x="155848" y="113380"/>
                    <a:pt x="156482" y="113934"/>
                  </a:cubicBezTo>
                  <a:cubicBezTo>
                    <a:pt x="156640" y="114092"/>
                    <a:pt x="156878" y="114251"/>
                    <a:pt x="157037" y="114409"/>
                  </a:cubicBezTo>
                  <a:cubicBezTo>
                    <a:pt x="157829" y="115123"/>
                    <a:pt x="158542" y="115757"/>
                    <a:pt x="159334" y="116470"/>
                  </a:cubicBezTo>
                  <a:cubicBezTo>
                    <a:pt x="160206" y="117263"/>
                    <a:pt x="161157" y="118133"/>
                    <a:pt x="161870" y="119164"/>
                  </a:cubicBezTo>
                  <a:cubicBezTo>
                    <a:pt x="162107" y="119481"/>
                    <a:pt x="162345" y="119718"/>
                    <a:pt x="162583" y="119956"/>
                  </a:cubicBezTo>
                  <a:cubicBezTo>
                    <a:pt x="162820" y="120273"/>
                    <a:pt x="163137" y="120590"/>
                    <a:pt x="163375" y="120907"/>
                  </a:cubicBezTo>
                  <a:cubicBezTo>
                    <a:pt x="163612" y="121145"/>
                    <a:pt x="163771" y="121383"/>
                    <a:pt x="164009" y="121620"/>
                  </a:cubicBezTo>
                  <a:cubicBezTo>
                    <a:pt x="164405" y="122095"/>
                    <a:pt x="164801" y="122570"/>
                    <a:pt x="165197" y="123046"/>
                  </a:cubicBezTo>
                  <a:cubicBezTo>
                    <a:pt x="165356" y="123204"/>
                    <a:pt x="165514" y="123442"/>
                    <a:pt x="165673" y="123601"/>
                  </a:cubicBezTo>
                  <a:cubicBezTo>
                    <a:pt x="166703" y="124631"/>
                    <a:pt x="167653" y="125740"/>
                    <a:pt x="168366" y="126928"/>
                  </a:cubicBezTo>
                  <a:cubicBezTo>
                    <a:pt x="169080" y="128038"/>
                    <a:pt x="169951" y="129068"/>
                    <a:pt x="170665" y="130256"/>
                  </a:cubicBezTo>
                  <a:cubicBezTo>
                    <a:pt x="171140" y="130969"/>
                    <a:pt x="171615" y="131682"/>
                    <a:pt x="172090" y="132395"/>
                  </a:cubicBezTo>
                  <a:cubicBezTo>
                    <a:pt x="172645" y="133188"/>
                    <a:pt x="173200" y="133980"/>
                    <a:pt x="173754" y="134851"/>
                  </a:cubicBezTo>
                  <a:cubicBezTo>
                    <a:pt x="173834" y="134930"/>
                    <a:pt x="173834" y="135010"/>
                    <a:pt x="173913" y="135089"/>
                  </a:cubicBezTo>
                  <a:cubicBezTo>
                    <a:pt x="174468" y="136436"/>
                    <a:pt x="175418" y="137625"/>
                    <a:pt x="175972" y="138971"/>
                  </a:cubicBezTo>
                  <a:cubicBezTo>
                    <a:pt x="176052" y="139130"/>
                    <a:pt x="176210" y="139288"/>
                    <a:pt x="176289" y="139526"/>
                  </a:cubicBezTo>
                  <a:cubicBezTo>
                    <a:pt x="176369" y="139684"/>
                    <a:pt x="176527" y="139843"/>
                    <a:pt x="176606" y="140001"/>
                  </a:cubicBezTo>
                  <a:cubicBezTo>
                    <a:pt x="177319" y="141507"/>
                    <a:pt x="178191" y="142854"/>
                    <a:pt x="178905" y="144280"/>
                  </a:cubicBezTo>
                  <a:cubicBezTo>
                    <a:pt x="179063" y="144597"/>
                    <a:pt x="179222" y="144835"/>
                    <a:pt x="179301" y="145152"/>
                  </a:cubicBezTo>
                  <a:cubicBezTo>
                    <a:pt x="179459" y="145548"/>
                    <a:pt x="179617" y="145865"/>
                    <a:pt x="179776" y="146261"/>
                  </a:cubicBezTo>
                  <a:cubicBezTo>
                    <a:pt x="179855" y="146420"/>
                    <a:pt x="180013" y="146657"/>
                    <a:pt x="180013" y="146816"/>
                  </a:cubicBezTo>
                  <a:cubicBezTo>
                    <a:pt x="180172" y="147449"/>
                    <a:pt x="180409" y="148004"/>
                    <a:pt x="180726" y="148479"/>
                  </a:cubicBezTo>
                  <a:cubicBezTo>
                    <a:pt x="180806" y="148558"/>
                    <a:pt x="180806" y="148638"/>
                    <a:pt x="180806" y="148717"/>
                  </a:cubicBezTo>
                  <a:cubicBezTo>
                    <a:pt x="181043" y="149747"/>
                    <a:pt x="181677" y="150619"/>
                    <a:pt x="181994" y="151649"/>
                  </a:cubicBezTo>
                  <a:cubicBezTo>
                    <a:pt x="182470" y="152520"/>
                    <a:pt x="182787" y="153550"/>
                    <a:pt x="183262" y="154422"/>
                  </a:cubicBezTo>
                  <a:cubicBezTo>
                    <a:pt x="183500" y="154818"/>
                    <a:pt x="183658" y="155214"/>
                    <a:pt x="183737" y="155690"/>
                  </a:cubicBezTo>
                  <a:cubicBezTo>
                    <a:pt x="183816" y="156085"/>
                    <a:pt x="183896" y="156481"/>
                    <a:pt x="184133" y="156877"/>
                  </a:cubicBezTo>
                  <a:cubicBezTo>
                    <a:pt x="184371" y="157353"/>
                    <a:pt x="184529" y="157829"/>
                    <a:pt x="184688" y="158383"/>
                  </a:cubicBezTo>
                  <a:cubicBezTo>
                    <a:pt x="184688" y="158463"/>
                    <a:pt x="184688" y="158463"/>
                    <a:pt x="184688" y="158542"/>
                  </a:cubicBezTo>
                  <a:cubicBezTo>
                    <a:pt x="184767" y="159255"/>
                    <a:pt x="185322" y="159889"/>
                    <a:pt x="185401" y="160601"/>
                  </a:cubicBezTo>
                  <a:cubicBezTo>
                    <a:pt x="185560" y="161315"/>
                    <a:pt x="185718" y="161949"/>
                    <a:pt x="186035" y="162583"/>
                  </a:cubicBezTo>
                  <a:cubicBezTo>
                    <a:pt x="186194" y="162900"/>
                    <a:pt x="186273" y="163296"/>
                    <a:pt x="186352" y="163613"/>
                  </a:cubicBezTo>
                  <a:cubicBezTo>
                    <a:pt x="186431" y="164088"/>
                    <a:pt x="186590" y="164563"/>
                    <a:pt x="186828" y="165038"/>
                  </a:cubicBezTo>
                  <a:cubicBezTo>
                    <a:pt x="186986" y="165434"/>
                    <a:pt x="187145" y="165831"/>
                    <a:pt x="187224" y="166227"/>
                  </a:cubicBezTo>
                  <a:cubicBezTo>
                    <a:pt x="187382" y="167099"/>
                    <a:pt x="187541" y="167891"/>
                    <a:pt x="187858" y="168683"/>
                  </a:cubicBezTo>
                  <a:cubicBezTo>
                    <a:pt x="188016" y="169079"/>
                    <a:pt x="188095" y="169475"/>
                    <a:pt x="188095" y="169872"/>
                  </a:cubicBezTo>
                  <a:cubicBezTo>
                    <a:pt x="188174" y="170506"/>
                    <a:pt x="188253" y="171060"/>
                    <a:pt x="188570" y="171615"/>
                  </a:cubicBezTo>
                  <a:cubicBezTo>
                    <a:pt x="188887" y="172328"/>
                    <a:pt x="189046" y="173041"/>
                    <a:pt x="189125" y="173754"/>
                  </a:cubicBezTo>
                  <a:cubicBezTo>
                    <a:pt x="189204" y="174229"/>
                    <a:pt x="189283" y="174705"/>
                    <a:pt x="189521" y="175180"/>
                  </a:cubicBezTo>
                  <a:cubicBezTo>
                    <a:pt x="189759" y="175656"/>
                    <a:pt x="189917" y="176211"/>
                    <a:pt x="189917" y="176686"/>
                  </a:cubicBezTo>
                  <a:cubicBezTo>
                    <a:pt x="189997" y="177636"/>
                    <a:pt x="190155" y="178508"/>
                    <a:pt x="190472" y="179459"/>
                  </a:cubicBezTo>
                  <a:cubicBezTo>
                    <a:pt x="190710" y="180331"/>
                    <a:pt x="190868" y="181202"/>
                    <a:pt x="190948" y="182152"/>
                  </a:cubicBezTo>
                  <a:cubicBezTo>
                    <a:pt x="190948" y="182707"/>
                    <a:pt x="191027" y="183262"/>
                    <a:pt x="191265" y="183817"/>
                  </a:cubicBezTo>
                  <a:cubicBezTo>
                    <a:pt x="191740" y="185005"/>
                    <a:pt x="191819" y="186272"/>
                    <a:pt x="191898" y="187540"/>
                  </a:cubicBezTo>
                  <a:cubicBezTo>
                    <a:pt x="191978" y="188174"/>
                    <a:pt x="192057" y="188808"/>
                    <a:pt x="192136" y="189442"/>
                  </a:cubicBezTo>
                  <a:cubicBezTo>
                    <a:pt x="192452" y="190789"/>
                    <a:pt x="192690" y="192136"/>
                    <a:pt x="192611" y="193562"/>
                  </a:cubicBezTo>
                  <a:cubicBezTo>
                    <a:pt x="192532" y="194909"/>
                    <a:pt x="192769" y="196256"/>
                    <a:pt x="193086" y="197603"/>
                  </a:cubicBezTo>
                  <a:cubicBezTo>
                    <a:pt x="193165" y="197841"/>
                    <a:pt x="193245" y="198158"/>
                    <a:pt x="193245" y="198474"/>
                  </a:cubicBezTo>
                  <a:cubicBezTo>
                    <a:pt x="193245" y="199821"/>
                    <a:pt x="193562" y="201089"/>
                    <a:pt x="193562" y="202357"/>
                  </a:cubicBezTo>
                  <a:cubicBezTo>
                    <a:pt x="193562" y="204020"/>
                    <a:pt x="193562" y="205685"/>
                    <a:pt x="193562" y="207427"/>
                  </a:cubicBezTo>
                  <a:cubicBezTo>
                    <a:pt x="193562" y="207982"/>
                    <a:pt x="193562" y="208537"/>
                    <a:pt x="193799" y="209091"/>
                  </a:cubicBezTo>
                  <a:cubicBezTo>
                    <a:pt x="193958" y="209408"/>
                    <a:pt x="193958" y="209725"/>
                    <a:pt x="193958" y="210042"/>
                  </a:cubicBezTo>
                  <a:cubicBezTo>
                    <a:pt x="193958" y="210439"/>
                    <a:pt x="193958" y="210755"/>
                    <a:pt x="193958" y="211151"/>
                  </a:cubicBezTo>
                  <a:cubicBezTo>
                    <a:pt x="193958" y="213291"/>
                    <a:pt x="193958" y="215430"/>
                    <a:pt x="193958" y="217569"/>
                  </a:cubicBezTo>
                  <a:cubicBezTo>
                    <a:pt x="193958" y="218282"/>
                    <a:pt x="193879" y="218996"/>
                    <a:pt x="193720" y="219629"/>
                  </a:cubicBezTo>
                  <a:cubicBezTo>
                    <a:pt x="193483" y="220500"/>
                    <a:pt x="193483" y="221372"/>
                    <a:pt x="193483" y="222323"/>
                  </a:cubicBezTo>
                  <a:cubicBezTo>
                    <a:pt x="193483" y="223512"/>
                    <a:pt x="193483" y="224779"/>
                    <a:pt x="193483" y="225968"/>
                  </a:cubicBezTo>
                  <a:cubicBezTo>
                    <a:pt x="193483" y="226760"/>
                    <a:pt x="193483" y="227553"/>
                    <a:pt x="193324" y="228265"/>
                  </a:cubicBezTo>
                  <a:cubicBezTo>
                    <a:pt x="193324" y="228423"/>
                    <a:pt x="193245" y="228503"/>
                    <a:pt x="193245" y="228661"/>
                  </a:cubicBezTo>
                  <a:cubicBezTo>
                    <a:pt x="193245" y="229691"/>
                    <a:pt x="193086" y="230801"/>
                    <a:pt x="193007" y="231831"/>
                  </a:cubicBezTo>
                  <a:cubicBezTo>
                    <a:pt x="192928" y="232306"/>
                    <a:pt x="192928" y="232702"/>
                    <a:pt x="192849" y="233177"/>
                  </a:cubicBezTo>
                  <a:cubicBezTo>
                    <a:pt x="192690" y="233970"/>
                    <a:pt x="192532" y="234683"/>
                    <a:pt x="192532" y="235476"/>
                  </a:cubicBezTo>
                  <a:cubicBezTo>
                    <a:pt x="192532" y="235634"/>
                    <a:pt x="192532" y="235793"/>
                    <a:pt x="192452" y="235951"/>
                  </a:cubicBezTo>
                  <a:cubicBezTo>
                    <a:pt x="192136" y="237060"/>
                    <a:pt x="191819" y="238248"/>
                    <a:pt x="191344" y="239279"/>
                  </a:cubicBezTo>
                  <a:cubicBezTo>
                    <a:pt x="191106" y="239754"/>
                    <a:pt x="190868" y="240150"/>
                    <a:pt x="190789" y="240625"/>
                  </a:cubicBezTo>
                  <a:cubicBezTo>
                    <a:pt x="190710" y="240863"/>
                    <a:pt x="190631" y="241180"/>
                    <a:pt x="190472" y="241417"/>
                  </a:cubicBezTo>
                  <a:cubicBezTo>
                    <a:pt x="189838" y="242368"/>
                    <a:pt x="189125" y="243319"/>
                    <a:pt x="188491" y="244191"/>
                  </a:cubicBezTo>
                  <a:cubicBezTo>
                    <a:pt x="187937" y="244983"/>
                    <a:pt x="187224" y="245696"/>
                    <a:pt x="186511" y="246330"/>
                  </a:cubicBezTo>
                  <a:cubicBezTo>
                    <a:pt x="185797" y="246964"/>
                    <a:pt x="185084" y="247598"/>
                    <a:pt x="184292" y="248073"/>
                  </a:cubicBezTo>
                  <a:cubicBezTo>
                    <a:pt x="184212" y="248153"/>
                    <a:pt x="184054" y="248153"/>
                    <a:pt x="183975" y="248311"/>
                  </a:cubicBezTo>
                  <a:cubicBezTo>
                    <a:pt x="183421" y="248866"/>
                    <a:pt x="182708" y="249182"/>
                    <a:pt x="181994" y="249578"/>
                  </a:cubicBezTo>
                  <a:cubicBezTo>
                    <a:pt x="181677" y="249737"/>
                    <a:pt x="181360" y="249895"/>
                    <a:pt x="180964" y="250054"/>
                  </a:cubicBezTo>
                  <a:cubicBezTo>
                    <a:pt x="180647" y="250212"/>
                    <a:pt x="180251" y="250291"/>
                    <a:pt x="179934" y="250529"/>
                  </a:cubicBezTo>
                  <a:cubicBezTo>
                    <a:pt x="179617" y="250767"/>
                    <a:pt x="179301" y="250846"/>
                    <a:pt x="178905" y="250925"/>
                  </a:cubicBezTo>
                  <a:cubicBezTo>
                    <a:pt x="178271" y="251084"/>
                    <a:pt x="177716" y="251242"/>
                    <a:pt x="177161" y="251480"/>
                  </a:cubicBezTo>
                  <a:cubicBezTo>
                    <a:pt x="176606" y="251718"/>
                    <a:pt x="176052" y="251797"/>
                    <a:pt x="175497" y="251797"/>
                  </a:cubicBezTo>
                  <a:cubicBezTo>
                    <a:pt x="174388" y="251797"/>
                    <a:pt x="173279" y="251956"/>
                    <a:pt x="172169" y="252193"/>
                  </a:cubicBezTo>
                  <a:cubicBezTo>
                    <a:pt x="171456" y="252273"/>
                    <a:pt x="170823" y="252273"/>
                    <a:pt x="170110" y="252193"/>
                  </a:cubicBezTo>
                  <a:cubicBezTo>
                    <a:pt x="169080" y="252035"/>
                    <a:pt x="168049" y="251956"/>
                    <a:pt x="167098" y="251876"/>
                  </a:cubicBezTo>
                  <a:cubicBezTo>
                    <a:pt x="166465" y="251797"/>
                    <a:pt x="165911" y="251718"/>
                    <a:pt x="165277" y="251480"/>
                  </a:cubicBezTo>
                  <a:cubicBezTo>
                    <a:pt x="164801" y="251322"/>
                    <a:pt x="164326" y="251163"/>
                    <a:pt x="163850" y="251005"/>
                  </a:cubicBezTo>
                  <a:cubicBezTo>
                    <a:pt x="163850" y="251005"/>
                    <a:pt x="163771" y="251005"/>
                    <a:pt x="163771" y="251005"/>
                  </a:cubicBezTo>
                  <a:cubicBezTo>
                    <a:pt x="163137" y="250846"/>
                    <a:pt x="162662" y="250450"/>
                    <a:pt x="162107" y="250212"/>
                  </a:cubicBezTo>
                  <a:cubicBezTo>
                    <a:pt x="161553" y="250054"/>
                    <a:pt x="161077" y="249737"/>
                    <a:pt x="160602" y="249420"/>
                  </a:cubicBezTo>
                  <a:cubicBezTo>
                    <a:pt x="160047" y="248945"/>
                    <a:pt x="159413" y="248549"/>
                    <a:pt x="158779" y="248153"/>
                  </a:cubicBezTo>
                  <a:cubicBezTo>
                    <a:pt x="158225" y="247836"/>
                    <a:pt x="157829" y="247360"/>
                    <a:pt x="157433" y="246885"/>
                  </a:cubicBezTo>
                  <a:cubicBezTo>
                    <a:pt x="156878" y="246251"/>
                    <a:pt x="156403" y="245537"/>
                    <a:pt x="155848" y="244825"/>
                  </a:cubicBezTo>
                  <a:cubicBezTo>
                    <a:pt x="155769" y="244746"/>
                    <a:pt x="155769" y="244667"/>
                    <a:pt x="155689" y="244667"/>
                  </a:cubicBezTo>
                  <a:cubicBezTo>
                    <a:pt x="155214" y="243716"/>
                    <a:pt x="154659" y="242844"/>
                    <a:pt x="154342" y="241814"/>
                  </a:cubicBezTo>
                  <a:cubicBezTo>
                    <a:pt x="154263" y="241497"/>
                    <a:pt x="154184" y="241180"/>
                    <a:pt x="154026" y="240863"/>
                  </a:cubicBezTo>
                  <a:cubicBezTo>
                    <a:pt x="153630" y="239833"/>
                    <a:pt x="153392" y="238724"/>
                    <a:pt x="153392" y="237614"/>
                  </a:cubicBezTo>
                  <a:cubicBezTo>
                    <a:pt x="153392" y="235396"/>
                    <a:pt x="153392" y="233098"/>
                    <a:pt x="153392" y="230880"/>
                  </a:cubicBezTo>
                  <a:cubicBezTo>
                    <a:pt x="153392" y="230563"/>
                    <a:pt x="153392" y="230325"/>
                    <a:pt x="153471" y="230008"/>
                  </a:cubicBezTo>
                  <a:cubicBezTo>
                    <a:pt x="153630" y="229137"/>
                    <a:pt x="153630" y="228186"/>
                    <a:pt x="153709" y="227315"/>
                  </a:cubicBezTo>
                  <a:cubicBezTo>
                    <a:pt x="153788" y="226443"/>
                    <a:pt x="153868" y="225571"/>
                    <a:pt x="154026" y="224779"/>
                  </a:cubicBezTo>
                  <a:cubicBezTo>
                    <a:pt x="154105" y="224224"/>
                    <a:pt x="154184" y="223670"/>
                    <a:pt x="154184" y="223036"/>
                  </a:cubicBezTo>
                  <a:cubicBezTo>
                    <a:pt x="154184" y="222402"/>
                    <a:pt x="154184" y="221689"/>
                    <a:pt x="154184" y="221055"/>
                  </a:cubicBezTo>
                  <a:cubicBezTo>
                    <a:pt x="154184" y="220500"/>
                    <a:pt x="154263" y="219946"/>
                    <a:pt x="154263" y="219312"/>
                  </a:cubicBezTo>
                  <a:cubicBezTo>
                    <a:pt x="154263" y="218916"/>
                    <a:pt x="154342" y="218520"/>
                    <a:pt x="154342" y="218124"/>
                  </a:cubicBezTo>
                  <a:cubicBezTo>
                    <a:pt x="154342" y="216222"/>
                    <a:pt x="154342" y="214242"/>
                    <a:pt x="154342" y="212340"/>
                  </a:cubicBezTo>
                  <a:cubicBezTo>
                    <a:pt x="154342" y="212023"/>
                    <a:pt x="154342" y="211785"/>
                    <a:pt x="154263" y="211468"/>
                  </a:cubicBezTo>
                  <a:cubicBezTo>
                    <a:pt x="154105" y="210439"/>
                    <a:pt x="154105" y="209329"/>
                    <a:pt x="154105" y="208299"/>
                  </a:cubicBezTo>
                  <a:cubicBezTo>
                    <a:pt x="154105" y="206794"/>
                    <a:pt x="153947" y="205368"/>
                    <a:pt x="153709" y="203941"/>
                  </a:cubicBezTo>
                  <a:cubicBezTo>
                    <a:pt x="153709" y="203783"/>
                    <a:pt x="153630" y="203624"/>
                    <a:pt x="153630" y="203466"/>
                  </a:cubicBezTo>
                  <a:cubicBezTo>
                    <a:pt x="153630" y="201882"/>
                    <a:pt x="153313" y="200297"/>
                    <a:pt x="153313" y="198712"/>
                  </a:cubicBezTo>
                  <a:cubicBezTo>
                    <a:pt x="153313" y="198632"/>
                    <a:pt x="153313" y="198632"/>
                    <a:pt x="153313" y="198553"/>
                  </a:cubicBezTo>
                  <a:cubicBezTo>
                    <a:pt x="153392" y="196969"/>
                    <a:pt x="153154" y="195463"/>
                    <a:pt x="152758" y="193958"/>
                  </a:cubicBezTo>
                  <a:cubicBezTo>
                    <a:pt x="152600" y="193404"/>
                    <a:pt x="152520" y="192928"/>
                    <a:pt x="152520" y="192374"/>
                  </a:cubicBezTo>
                  <a:cubicBezTo>
                    <a:pt x="152520" y="191502"/>
                    <a:pt x="152283" y="190551"/>
                    <a:pt x="152203" y="189680"/>
                  </a:cubicBezTo>
                  <a:cubicBezTo>
                    <a:pt x="152203" y="189442"/>
                    <a:pt x="152124" y="189284"/>
                    <a:pt x="152045" y="189046"/>
                  </a:cubicBezTo>
                  <a:cubicBezTo>
                    <a:pt x="151649" y="187857"/>
                    <a:pt x="151490" y="186669"/>
                    <a:pt x="151490" y="185401"/>
                  </a:cubicBezTo>
                  <a:cubicBezTo>
                    <a:pt x="151490" y="184768"/>
                    <a:pt x="151411" y="184213"/>
                    <a:pt x="151173" y="183579"/>
                  </a:cubicBezTo>
                  <a:cubicBezTo>
                    <a:pt x="150856" y="182786"/>
                    <a:pt x="150698" y="181994"/>
                    <a:pt x="150618" y="181202"/>
                  </a:cubicBezTo>
                  <a:cubicBezTo>
                    <a:pt x="150539" y="180647"/>
                    <a:pt x="150460" y="180093"/>
                    <a:pt x="150222" y="179538"/>
                  </a:cubicBezTo>
                  <a:cubicBezTo>
                    <a:pt x="149985" y="178983"/>
                    <a:pt x="149826" y="178349"/>
                    <a:pt x="149826" y="177715"/>
                  </a:cubicBezTo>
                  <a:cubicBezTo>
                    <a:pt x="149826" y="177161"/>
                    <a:pt x="149668" y="176607"/>
                    <a:pt x="149431" y="176052"/>
                  </a:cubicBezTo>
                  <a:cubicBezTo>
                    <a:pt x="149114" y="175339"/>
                    <a:pt x="148955" y="174626"/>
                    <a:pt x="148876" y="173912"/>
                  </a:cubicBezTo>
                  <a:cubicBezTo>
                    <a:pt x="148797" y="173516"/>
                    <a:pt x="148717" y="173120"/>
                    <a:pt x="148480" y="172724"/>
                  </a:cubicBezTo>
                  <a:cubicBezTo>
                    <a:pt x="148242" y="172328"/>
                    <a:pt x="148083" y="171853"/>
                    <a:pt x="148004" y="171377"/>
                  </a:cubicBezTo>
                  <a:cubicBezTo>
                    <a:pt x="147925" y="170823"/>
                    <a:pt x="147687" y="170347"/>
                    <a:pt x="147449" y="169872"/>
                  </a:cubicBezTo>
                  <a:cubicBezTo>
                    <a:pt x="147291" y="169555"/>
                    <a:pt x="147212" y="169158"/>
                    <a:pt x="147132" y="168841"/>
                  </a:cubicBezTo>
                  <a:cubicBezTo>
                    <a:pt x="147053" y="168367"/>
                    <a:pt x="146895" y="167971"/>
                    <a:pt x="146657" y="167574"/>
                  </a:cubicBezTo>
                  <a:cubicBezTo>
                    <a:pt x="146419" y="167099"/>
                    <a:pt x="146181" y="166623"/>
                    <a:pt x="146102" y="166068"/>
                  </a:cubicBezTo>
                  <a:cubicBezTo>
                    <a:pt x="146023" y="165752"/>
                    <a:pt x="145944" y="165434"/>
                    <a:pt x="145786" y="165118"/>
                  </a:cubicBezTo>
                  <a:cubicBezTo>
                    <a:pt x="145627" y="164721"/>
                    <a:pt x="145469" y="164405"/>
                    <a:pt x="145311" y="164009"/>
                  </a:cubicBezTo>
                  <a:cubicBezTo>
                    <a:pt x="145231" y="163930"/>
                    <a:pt x="145231" y="163771"/>
                    <a:pt x="145152" y="163692"/>
                  </a:cubicBezTo>
                  <a:cubicBezTo>
                    <a:pt x="144677" y="162979"/>
                    <a:pt x="144439" y="162266"/>
                    <a:pt x="144043" y="161473"/>
                  </a:cubicBezTo>
                  <a:cubicBezTo>
                    <a:pt x="143805" y="160998"/>
                    <a:pt x="143567" y="160601"/>
                    <a:pt x="143409" y="160126"/>
                  </a:cubicBezTo>
                  <a:cubicBezTo>
                    <a:pt x="143250" y="159731"/>
                    <a:pt x="143092" y="159334"/>
                    <a:pt x="142775" y="159097"/>
                  </a:cubicBezTo>
                  <a:cubicBezTo>
                    <a:pt x="142695" y="159017"/>
                    <a:pt x="142616" y="159017"/>
                    <a:pt x="142537" y="159017"/>
                  </a:cubicBezTo>
                  <a:cubicBezTo>
                    <a:pt x="142458" y="159017"/>
                    <a:pt x="142378" y="159097"/>
                    <a:pt x="142378" y="159176"/>
                  </a:cubicBezTo>
                  <a:cubicBezTo>
                    <a:pt x="142378" y="159255"/>
                    <a:pt x="142299" y="159414"/>
                    <a:pt x="142299" y="159572"/>
                  </a:cubicBezTo>
                  <a:cubicBezTo>
                    <a:pt x="142299" y="159889"/>
                    <a:pt x="142299" y="160126"/>
                    <a:pt x="142299" y="160443"/>
                  </a:cubicBezTo>
                  <a:cubicBezTo>
                    <a:pt x="142299" y="175101"/>
                    <a:pt x="142299" y="189838"/>
                    <a:pt x="142299" y="204496"/>
                  </a:cubicBezTo>
                  <a:cubicBezTo>
                    <a:pt x="142299" y="205605"/>
                    <a:pt x="142299" y="206714"/>
                    <a:pt x="142299" y="207823"/>
                  </a:cubicBezTo>
                  <a:cubicBezTo>
                    <a:pt x="142299" y="208537"/>
                    <a:pt x="142299" y="209329"/>
                    <a:pt x="142458" y="210042"/>
                  </a:cubicBezTo>
                  <a:cubicBezTo>
                    <a:pt x="142537" y="210518"/>
                    <a:pt x="142537" y="210914"/>
                    <a:pt x="142537" y="211389"/>
                  </a:cubicBezTo>
                  <a:cubicBezTo>
                    <a:pt x="142537" y="213766"/>
                    <a:pt x="142537" y="216222"/>
                    <a:pt x="142537" y="218599"/>
                  </a:cubicBezTo>
                  <a:cubicBezTo>
                    <a:pt x="142537" y="219233"/>
                    <a:pt x="142537" y="219787"/>
                    <a:pt x="142695" y="220421"/>
                  </a:cubicBezTo>
                  <a:cubicBezTo>
                    <a:pt x="142775" y="220897"/>
                    <a:pt x="142775" y="221372"/>
                    <a:pt x="142775" y="221927"/>
                  </a:cubicBezTo>
                  <a:cubicBezTo>
                    <a:pt x="142775" y="224224"/>
                    <a:pt x="142775" y="226602"/>
                    <a:pt x="142775" y="228899"/>
                  </a:cubicBezTo>
                  <a:cubicBezTo>
                    <a:pt x="142775" y="229612"/>
                    <a:pt x="142775" y="230405"/>
                    <a:pt x="142933" y="231118"/>
                  </a:cubicBezTo>
                  <a:cubicBezTo>
                    <a:pt x="143012" y="231593"/>
                    <a:pt x="143012" y="231989"/>
                    <a:pt x="143012" y="232464"/>
                  </a:cubicBezTo>
                  <a:cubicBezTo>
                    <a:pt x="143012" y="234366"/>
                    <a:pt x="143012" y="236268"/>
                    <a:pt x="143012" y="238090"/>
                  </a:cubicBezTo>
                  <a:cubicBezTo>
                    <a:pt x="143012" y="238724"/>
                    <a:pt x="143012" y="239358"/>
                    <a:pt x="143171" y="240071"/>
                  </a:cubicBezTo>
                  <a:cubicBezTo>
                    <a:pt x="143250" y="240625"/>
                    <a:pt x="143250" y="241100"/>
                    <a:pt x="143250" y="241655"/>
                  </a:cubicBezTo>
                  <a:cubicBezTo>
                    <a:pt x="143250" y="242289"/>
                    <a:pt x="143329" y="242844"/>
                    <a:pt x="143409" y="243478"/>
                  </a:cubicBezTo>
                  <a:cubicBezTo>
                    <a:pt x="143488" y="244033"/>
                    <a:pt x="143488" y="244508"/>
                    <a:pt x="143488" y="245062"/>
                  </a:cubicBezTo>
                  <a:cubicBezTo>
                    <a:pt x="143488" y="246964"/>
                    <a:pt x="143488" y="248945"/>
                    <a:pt x="143488" y="250846"/>
                  </a:cubicBezTo>
                  <a:cubicBezTo>
                    <a:pt x="143488" y="251559"/>
                    <a:pt x="143488" y="252273"/>
                    <a:pt x="143646" y="252907"/>
                  </a:cubicBezTo>
                  <a:cubicBezTo>
                    <a:pt x="143726" y="253461"/>
                    <a:pt x="143726" y="254015"/>
                    <a:pt x="143726" y="254649"/>
                  </a:cubicBezTo>
                  <a:cubicBezTo>
                    <a:pt x="143726" y="261701"/>
                    <a:pt x="143726" y="268832"/>
                    <a:pt x="143726" y="275883"/>
                  </a:cubicBezTo>
                  <a:cubicBezTo>
                    <a:pt x="143726" y="280399"/>
                    <a:pt x="143726" y="284916"/>
                    <a:pt x="143726" y="289353"/>
                  </a:cubicBezTo>
                  <a:cubicBezTo>
                    <a:pt x="143726" y="290066"/>
                    <a:pt x="143726" y="290779"/>
                    <a:pt x="143884" y="291413"/>
                  </a:cubicBezTo>
                  <a:cubicBezTo>
                    <a:pt x="143963" y="291967"/>
                    <a:pt x="143963" y="292521"/>
                    <a:pt x="143963" y="293156"/>
                  </a:cubicBezTo>
                  <a:cubicBezTo>
                    <a:pt x="143963" y="299177"/>
                    <a:pt x="143963" y="305278"/>
                    <a:pt x="143963" y="311300"/>
                  </a:cubicBezTo>
                  <a:cubicBezTo>
                    <a:pt x="143963" y="325957"/>
                    <a:pt x="143963" y="340695"/>
                    <a:pt x="144043" y="355352"/>
                  </a:cubicBezTo>
                  <a:cubicBezTo>
                    <a:pt x="144043" y="356303"/>
                    <a:pt x="144043" y="357254"/>
                    <a:pt x="144201" y="358205"/>
                  </a:cubicBezTo>
                  <a:cubicBezTo>
                    <a:pt x="144280" y="358601"/>
                    <a:pt x="144280" y="358997"/>
                    <a:pt x="144280" y="359393"/>
                  </a:cubicBezTo>
                  <a:cubicBezTo>
                    <a:pt x="144280" y="361215"/>
                    <a:pt x="144280" y="363038"/>
                    <a:pt x="144280" y="364939"/>
                  </a:cubicBezTo>
                  <a:cubicBezTo>
                    <a:pt x="144280" y="365415"/>
                    <a:pt x="144280" y="365811"/>
                    <a:pt x="144360" y="366286"/>
                  </a:cubicBezTo>
                  <a:cubicBezTo>
                    <a:pt x="144518" y="367079"/>
                    <a:pt x="144518" y="367950"/>
                    <a:pt x="144518" y="368742"/>
                  </a:cubicBezTo>
                  <a:cubicBezTo>
                    <a:pt x="144518" y="369931"/>
                    <a:pt x="144518" y="371120"/>
                    <a:pt x="144518" y="372308"/>
                  </a:cubicBezTo>
                  <a:cubicBezTo>
                    <a:pt x="144518" y="373021"/>
                    <a:pt x="144518" y="373813"/>
                    <a:pt x="144677" y="374526"/>
                  </a:cubicBezTo>
                  <a:cubicBezTo>
                    <a:pt x="144756" y="375002"/>
                    <a:pt x="144756" y="375477"/>
                    <a:pt x="144756" y="376032"/>
                  </a:cubicBezTo>
                  <a:cubicBezTo>
                    <a:pt x="144756" y="379043"/>
                    <a:pt x="144756" y="382053"/>
                    <a:pt x="144756" y="385143"/>
                  </a:cubicBezTo>
                  <a:cubicBezTo>
                    <a:pt x="144756" y="385777"/>
                    <a:pt x="144756" y="386332"/>
                    <a:pt x="144835" y="386966"/>
                  </a:cubicBezTo>
                  <a:cubicBezTo>
                    <a:pt x="144914" y="387520"/>
                    <a:pt x="144914" y="387996"/>
                    <a:pt x="144914" y="388551"/>
                  </a:cubicBezTo>
                  <a:cubicBezTo>
                    <a:pt x="144914" y="392116"/>
                    <a:pt x="144914" y="395681"/>
                    <a:pt x="144914" y="399246"/>
                  </a:cubicBezTo>
                  <a:cubicBezTo>
                    <a:pt x="144914" y="400118"/>
                    <a:pt x="144914" y="401069"/>
                    <a:pt x="145073" y="401940"/>
                  </a:cubicBezTo>
                  <a:cubicBezTo>
                    <a:pt x="145152" y="402574"/>
                    <a:pt x="145152" y="403129"/>
                    <a:pt x="145152" y="403763"/>
                  </a:cubicBezTo>
                  <a:cubicBezTo>
                    <a:pt x="145152" y="404476"/>
                    <a:pt x="145231" y="405268"/>
                    <a:pt x="145311" y="405981"/>
                  </a:cubicBezTo>
                  <a:cubicBezTo>
                    <a:pt x="145390" y="406535"/>
                    <a:pt x="145390" y="407090"/>
                    <a:pt x="145390" y="407724"/>
                  </a:cubicBezTo>
                  <a:cubicBezTo>
                    <a:pt x="145390" y="408596"/>
                    <a:pt x="145390" y="409468"/>
                    <a:pt x="145548" y="410260"/>
                  </a:cubicBezTo>
                  <a:cubicBezTo>
                    <a:pt x="145627" y="410735"/>
                    <a:pt x="145627" y="411131"/>
                    <a:pt x="145627" y="411606"/>
                  </a:cubicBezTo>
                  <a:cubicBezTo>
                    <a:pt x="145627" y="414063"/>
                    <a:pt x="145627" y="416598"/>
                    <a:pt x="145706" y="419133"/>
                  </a:cubicBezTo>
                  <a:cubicBezTo>
                    <a:pt x="145706" y="419846"/>
                    <a:pt x="145706" y="420560"/>
                    <a:pt x="145865" y="421194"/>
                  </a:cubicBezTo>
                  <a:cubicBezTo>
                    <a:pt x="145944" y="421669"/>
                    <a:pt x="145944" y="422145"/>
                    <a:pt x="145944" y="422699"/>
                  </a:cubicBezTo>
                  <a:cubicBezTo>
                    <a:pt x="145944" y="424917"/>
                    <a:pt x="145944" y="427136"/>
                    <a:pt x="145944" y="429354"/>
                  </a:cubicBezTo>
                  <a:cubicBezTo>
                    <a:pt x="145944" y="429988"/>
                    <a:pt x="145944" y="430622"/>
                    <a:pt x="146102" y="431336"/>
                  </a:cubicBezTo>
                  <a:cubicBezTo>
                    <a:pt x="146181" y="431731"/>
                    <a:pt x="146181" y="432048"/>
                    <a:pt x="146181" y="432444"/>
                  </a:cubicBezTo>
                  <a:cubicBezTo>
                    <a:pt x="146181" y="433554"/>
                    <a:pt x="146181" y="434663"/>
                    <a:pt x="146181" y="435772"/>
                  </a:cubicBezTo>
                  <a:cubicBezTo>
                    <a:pt x="146181" y="436485"/>
                    <a:pt x="146181" y="437277"/>
                    <a:pt x="146023" y="437991"/>
                  </a:cubicBezTo>
                  <a:cubicBezTo>
                    <a:pt x="145944" y="438545"/>
                    <a:pt x="145944" y="439021"/>
                    <a:pt x="145944" y="439576"/>
                  </a:cubicBezTo>
                  <a:cubicBezTo>
                    <a:pt x="145944" y="440288"/>
                    <a:pt x="145865" y="440922"/>
                    <a:pt x="145706" y="441635"/>
                  </a:cubicBezTo>
                  <a:cubicBezTo>
                    <a:pt x="145627" y="441873"/>
                    <a:pt x="145627" y="442031"/>
                    <a:pt x="145548" y="442190"/>
                  </a:cubicBezTo>
                  <a:cubicBezTo>
                    <a:pt x="145231" y="442824"/>
                    <a:pt x="144994" y="443537"/>
                    <a:pt x="144914" y="444329"/>
                  </a:cubicBezTo>
                  <a:cubicBezTo>
                    <a:pt x="144914" y="444567"/>
                    <a:pt x="144677" y="444883"/>
                    <a:pt x="144597" y="445121"/>
                  </a:cubicBezTo>
                  <a:cubicBezTo>
                    <a:pt x="144439" y="445517"/>
                    <a:pt x="144201" y="445834"/>
                    <a:pt x="144043" y="446231"/>
                  </a:cubicBezTo>
                  <a:cubicBezTo>
                    <a:pt x="143884" y="446468"/>
                    <a:pt x="143726" y="446706"/>
                    <a:pt x="143567" y="446944"/>
                  </a:cubicBezTo>
                  <a:cubicBezTo>
                    <a:pt x="143409" y="447182"/>
                    <a:pt x="143250" y="447340"/>
                    <a:pt x="143171" y="447578"/>
                  </a:cubicBezTo>
                  <a:cubicBezTo>
                    <a:pt x="142933" y="448212"/>
                    <a:pt x="142537" y="448687"/>
                    <a:pt x="142061" y="449162"/>
                  </a:cubicBezTo>
                  <a:cubicBezTo>
                    <a:pt x="141744" y="449479"/>
                    <a:pt x="141507" y="449875"/>
                    <a:pt x="141190" y="450192"/>
                  </a:cubicBezTo>
                  <a:cubicBezTo>
                    <a:pt x="140636" y="450826"/>
                    <a:pt x="140081" y="451381"/>
                    <a:pt x="139447" y="451936"/>
                  </a:cubicBezTo>
                  <a:cubicBezTo>
                    <a:pt x="139289" y="452094"/>
                    <a:pt x="139130" y="452173"/>
                    <a:pt x="138972" y="452332"/>
                  </a:cubicBezTo>
                  <a:cubicBezTo>
                    <a:pt x="138575" y="452570"/>
                    <a:pt x="138179" y="452807"/>
                    <a:pt x="137862" y="453124"/>
                  </a:cubicBezTo>
                  <a:cubicBezTo>
                    <a:pt x="136754" y="453995"/>
                    <a:pt x="135486" y="454629"/>
                    <a:pt x="134218" y="455105"/>
                  </a:cubicBezTo>
                  <a:cubicBezTo>
                    <a:pt x="134059" y="455184"/>
                    <a:pt x="133821" y="455263"/>
                    <a:pt x="133663" y="455342"/>
                  </a:cubicBezTo>
                  <a:cubicBezTo>
                    <a:pt x="133029" y="455739"/>
                    <a:pt x="132317" y="455976"/>
                    <a:pt x="131603" y="456056"/>
                  </a:cubicBezTo>
                  <a:cubicBezTo>
                    <a:pt x="131207" y="456056"/>
                    <a:pt x="131049" y="456373"/>
                    <a:pt x="130969" y="456690"/>
                  </a:cubicBezTo>
                  <a:cubicBezTo>
                    <a:pt x="126770" y="456690"/>
                    <a:pt x="122650" y="456690"/>
                    <a:pt x="118451" y="456690"/>
                  </a:cubicBezTo>
                  <a:cubicBezTo>
                    <a:pt x="118372" y="456293"/>
                    <a:pt x="118055" y="456056"/>
                    <a:pt x="117658" y="455976"/>
                  </a:cubicBezTo>
                  <a:cubicBezTo>
                    <a:pt x="117500" y="455976"/>
                    <a:pt x="117421" y="455976"/>
                    <a:pt x="117262" y="455897"/>
                  </a:cubicBezTo>
                  <a:cubicBezTo>
                    <a:pt x="116787" y="455897"/>
                    <a:pt x="116311" y="455739"/>
                    <a:pt x="115916" y="455422"/>
                  </a:cubicBezTo>
                  <a:cubicBezTo>
                    <a:pt x="115599" y="455263"/>
                    <a:pt x="115361" y="455184"/>
                    <a:pt x="115044" y="455025"/>
                  </a:cubicBezTo>
                  <a:cubicBezTo>
                    <a:pt x="114727" y="454867"/>
                    <a:pt x="114410" y="454708"/>
                    <a:pt x="114014" y="454550"/>
                  </a:cubicBezTo>
                  <a:cubicBezTo>
                    <a:pt x="113776" y="454471"/>
                    <a:pt x="113618" y="454312"/>
                    <a:pt x="113380" y="454233"/>
                  </a:cubicBezTo>
                  <a:cubicBezTo>
                    <a:pt x="112508" y="453916"/>
                    <a:pt x="111796" y="453440"/>
                    <a:pt x="111003" y="452886"/>
                  </a:cubicBezTo>
                  <a:cubicBezTo>
                    <a:pt x="109735" y="452015"/>
                    <a:pt x="108547" y="451143"/>
                    <a:pt x="107517" y="449954"/>
                  </a:cubicBezTo>
                  <a:cubicBezTo>
                    <a:pt x="107280" y="449717"/>
                    <a:pt x="107042" y="449479"/>
                    <a:pt x="106804" y="449241"/>
                  </a:cubicBezTo>
                  <a:cubicBezTo>
                    <a:pt x="105695" y="448212"/>
                    <a:pt x="104981" y="446944"/>
                    <a:pt x="104189" y="445676"/>
                  </a:cubicBezTo>
                  <a:cubicBezTo>
                    <a:pt x="103951" y="445280"/>
                    <a:pt x="103793" y="444804"/>
                    <a:pt x="103476" y="444408"/>
                  </a:cubicBezTo>
                  <a:cubicBezTo>
                    <a:pt x="103160" y="443933"/>
                    <a:pt x="103160" y="443379"/>
                    <a:pt x="103001" y="442903"/>
                  </a:cubicBezTo>
                  <a:cubicBezTo>
                    <a:pt x="102922" y="442824"/>
                    <a:pt x="102922" y="442665"/>
                    <a:pt x="102842" y="442586"/>
                  </a:cubicBezTo>
                  <a:cubicBezTo>
                    <a:pt x="102209" y="441239"/>
                    <a:pt x="101892" y="439813"/>
                    <a:pt x="101575" y="438387"/>
                  </a:cubicBezTo>
                  <a:cubicBezTo>
                    <a:pt x="101495" y="437991"/>
                    <a:pt x="101495" y="437515"/>
                    <a:pt x="101495" y="437040"/>
                  </a:cubicBezTo>
                  <a:cubicBezTo>
                    <a:pt x="101495" y="436326"/>
                    <a:pt x="101495" y="435614"/>
                    <a:pt x="101416" y="434980"/>
                  </a:cubicBezTo>
                  <a:cubicBezTo>
                    <a:pt x="101258" y="433791"/>
                    <a:pt x="101258" y="432603"/>
                    <a:pt x="101258" y="431415"/>
                  </a:cubicBezTo>
                  <a:cubicBezTo>
                    <a:pt x="101258" y="430939"/>
                    <a:pt x="101258" y="430464"/>
                    <a:pt x="101178" y="429909"/>
                  </a:cubicBezTo>
                  <a:cubicBezTo>
                    <a:pt x="101099" y="429275"/>
                    <a:pt x="101020" y="428641"/>
                    <a:pt x="101020" y="427928"/>
                  </a:cubicBezTo>
                  <a:cubicBezTo>
                    <a:pt x="101020" y="427374"/>
                    <a:pt x="101020" y="426899"/>
                    <a:pt x="100941" y="426344"/>
                  </a:cubicBezTo>
                  <a:cubicBezTo>
                    <a:pt x="100782" y="425551"/>
                    <a:pt x="100782" y="424759"/>
                    <a:pt x="100782" y="424046"/>
                  </a:cubicBezTo>
                  <a:cubicBezTo>
                    <a:pt x="100782" y="423095"/>
                    <a:pt x="100782" y="422065"/>
                    <a:pt x="100782" y="421114"/>
                  </a:cubicBezTo>
                  <a:cubicBezTo>
                    <a:pt x="100782" y="420718"/>
                    <a:pt x="100782" y="420322"/>
                    <a:pt x="100703" y="419926"/>
                  </a:cubicBezTo>
                  <a:cubicBezTo>
                    <a:pt x="100624" y="419292"/>
                    <a:pt x="100544" y="418659"/>
                    <a:pt x="100544" y="417945"/>
                  </a:cubicBezTo>
                  <a:cubicBezTo>
                    <a:pt x="100544" y="414538"/>
                    <a:pt x="100544" y="411052"/>
                    <a:pt x="100544" y="407645"/>
                  </a:cubicBezTo>
                  <a:cubicBezTo>
                    <a:pt x="100544" y="407090"/>
                    <a:pt x="100544" y="406615"/>
                    <a:pt x="100465" y="406061"/>
                  </a:cubicBezTo>
                  <a:cubicBezTo>
                    <a:pt x="100307" y="405268"/>
                    <a:pt x="100307" y="404397"/>
                    <a:pt x="100307" y="403604"/>
                  </a:cubicBezTo>
                  <a:cubicBezTo>
                    <a:pt x="100307" y="403129"/>
                    <a:pt x="100307" y="402653"/>
                    <a:pt x="100227" y="402099"/>
                  </a:cubicBezTo>
                  <a:cubicBezTo>
                    <a:pt x="100069" y="401228"/>
                    <a:pt x="100069" y="400356"/>
                    <a:pt x="100069" y="399563"/>
                  </a:cubicBezTo>
                  <a:cubicBezTo>
                    <a:pt x="100069" y="399009"/>
                    <a:pt x="100069" y="398375"/>
                    <a:pt x="99990" y="397820"/>
                  </a:cubicBezTo>
                  <a:cubicBezTo>
                    <a:pt x="99910" y="397108"/>
                    <a:pt x="99831" y="396474"/>
                    <a:pt x="99831" y="395760"/>
                  </a:cubicBezTo>
                  <a:cubicBezTo>
                    <a:pt x="99831" y="391561"/>
                    <a:pt x="99831" y="387441"/>
                    <a:pt x="99752" y="383242"/>
                  </a:cubicBezTo>
                  <a:cubicBezTo>
                    <a:pt x="99752" y="382687"/>
                    <a:pt x="99752" y="382212"/>
                    <a:pt x="99673" y="381657"/>
                  </a:cubicBezTo>
                  <a:cubicBezTo>
                    <a:pt x="99593" y="380944"/>
                    <a:pt x="99514" y="380152"/>
                    <a:pt x="99514" y="379439"/>
                  </a:cubicBezTo>
                  <a:cubicBezTo>
                    <a:pt x="99514" y="375715"/>
                    <a:pt x="99514" y="371991"/>
                    <a:pt x="99514" y="368267"/>
                  </a:cubicBezTo>
                  <a:cubicBezTo>
                    <a:pt x="99514" y="367713"/>
                    <a:pt x="99514" y="367237"/>
                    <a:pt x="99435" y="366683"/>
                  </a:cubicBezTo>
                  <a:cubicBezTo>
                    <a:pt x="99356" y="365969"/>
                    <a:pt x="99277" y="365256"/>
                    <a:pt x="99277" y="364464"/>
                  </a:cubicBezTo>
                  <a:cubicBezTo>
                    <a:pt x="99277" y="363672"/>
                    <a:pt x="99277" y="362800"/>
                    <a:pt x="99277" y="362008"/>
                  </a:cubicBezTo>
                  <a:cubicBezTo>
                    <a:pt x="99277" y="361612"/>
                    <a:pt x="99277" y="361215"/>
                    <a:pt x="99198" y="360819"/>
                  </a:cubicBezTo>
                  <a:cubicBezTo>
                    <a:pt x="99039" y="360106"/>
                    <a:pt x="99039" y="359393"/>
                    <a:pt x="99039" y="358601"/>
                  </a:cubicBezTo>
                  <a:cubicBezTo>
                    <a:pt x="99039" y="352896"/>
                    <a:pt x="99039" y="347191"/>
                    <a:pt x="99039" y="341566"/>
                  </a:cubicBezTo>
                  <a:cubicBezTo>
                    <a:pt x="99039" y="341012"/>
                    <a:pt x="99039" y="340536"/>
                    <a:pt x="98960" y="339981"/>
                  </a:cubicBezTo>
                  <a:cubicBezTo>
                    <a:pt x="98881" y="339189"/>
                    <a:pt x="98802" y="338397"/>
                    <a:pt x="98802" y="337684"/>
                  </a:cubicBezTo>
                  <a:cubicBezTo>
                    <a:pt x="98802" y="333406"/>
                    <a:pt x="98802" y="329127"/>
                    <a:pt x="98802" y="324769"/>
                  </a:cubicBezTo>
                  <a:cubicBezTo>
                    <a:pt x="98802" y="312568"/>
                    <a:pt x="98802" y="300366"/>
                    <a:pt x="98802" y="288164"/>
                  </a:cubicBezTo>
                  <a:cubicBezTo>
                    <a:pt x="98802" y="287688"/>
                    <a:pt x="98802" y="287293"/>
                    <a:pt x="98802" y="286818"/>
                  </a:cubicBezTo>
                  <a:cubicBezTo>
                    <a:pt x="98802" y="286263"/>
                    <a:pt x="98485" y="286025"/>
                    <a:pt x="97930" y="285946"/>
                  </a:cubicBezTo>
                  <a:cubicBezTo>
                    <a:pt x="97772" y="285946"/>
                    <a:pt x="97613" y="285946"/>
                    <a:pt x="97455" y="285946"/>
                  </a:cubicBezTo>
                  <a:cubicBezTo>
                    <a:pt x="96583" y="285946"/>
                    <a:pt x="95632" y="285946"/>
                    <a:pt x="94761" y="285946"/>
                  </a:cubicBezTo>
                  <a:cubicBezTo>
                    <a:pt x="94602" y="285946"/>
                    <a:pt x="94444" y="285946"/>
                    <a:pt x="94286" y="285946"/>
                  </a:cubicBezTo>
                  <a:cubicBezTo>
                    <a:pt x="93810" y="285946"/>
                    <a:pt x="93493" y="286184"/>
                    <a:pt x="93493" y="286659"/>
                  </a:cubicBezTo>
                  <a:cubicBezTo>
                    <a:pt x="93493" y="287055"/>
                    <a:pt x="93493" y="287451"/>
                    <a:pt x="93493" y="287847"/>
                  </a:cubicBezTo>
                  <a:cubicBezTo>
                    <a:pt x="93493" y="291334"/>
                    <a:pt x="93493" y="294820"/>
                    <a:pt x="93493" y="298306"/>
                  </a:cubicBezTo>
                  <a:cubicBezTo>
                    <a:pt x="93493" y="298781"/>
                    <a:pt x="93493" y="299257"/>
                    <a:pt x="93414" y="299812"/>
                  </a:cubicBezTo>
                  <a:cubicBezTo>
                    <a:pt x="93335" y="300603"/>
                    <a:pt x="93255" y="301475"/>
                    <a:pt x="93255" y="302267"/>
                  </a:cubicBezTo>
                  <a:cubicBezTo>
                    <a:pt x="93255" y="311141"/>
                    <a:pt x="93255" y="319936"/>
                    <a:pt x="93255" y="328810"/>
                  </a:cubicBezTo>
                  <a:cubicBezTo>
                    <a:pt x="93255" y="336337"/>
                    <a:pt x="93255" y="343864"/>
                    <a:pt x="93255" y="351390"/>
                  </a:cubicBezTo>
                  <a:cubicBezTo>
                    <a:pt x="93255" y="351945"/>
                    <a:pt x="93255" y="352421"/>
                    <a:pt x="93176" y="352975"/>
                  </a:cubicBezTo>
                  <a:cubicBezTo>
                    <a:pt x="93097" y="353689"/>
                    <a:pt x="93018" y="354323"/>
                    <a:pt x="93018" y="355036"/>
                  </a:cubicBezTo>
                  <a:cubicBezTo>
                    <a:pt x="93018" y="357729"/>
                    <a:pt x="93018" y="360344"/>
                    <a:pt x="93018" y="363038"/>
                  </a:cubicBezTo>
                  <a:cubicBezTo>
                    <a:pt x="93018" y="363593"/>
                    <a:pt x="93018" y="364067"/>
                    <a:pt x="92938" y="364622"/>
                  </a:cubicBezTo>
                  <a:cubicBezTo>
                    <a:pt x="92859" y="365177"/>
                    <a:pt x="92780" y="365732"/>
                    <a:pt x="92780" y="366366"/>
                  </a:cubicBezTo>
                  <a:cubicBezTo>
                    <a:pt x="92780" y="367237"/>
                    <a:pt x="92780" y="368108"/>
                    <a:pt x="92780" y="368980"/>
                  </a:cubicBezTo>
                  <a:cubicBezTo>
                    <a:pt x="92780" y="369376"/>
                    <a:pt x="92780" y="369772"/>
                    <a:pt x="92701" y="370169"/>
                  </a:cubicBezTo>
                  <a:cubicBezTo>
                    <a:pt x="92621" y="370882"/>
                    <a:pt x="92542" y="371516"/>
                    <a:pt x="92542" y="372229"/>
                  </a:cubicBezTo>
                  <a:cubicBezTo>
                    <a:pt x="92542" y="373258"/>
                    <a:pt x="92542" y="374368"/>
                    <a:pt x="92542" y="375398"/>
                  </a:cubicBezTo>
                  <a:cubicBezTo>
                    <a:pt x="92542" y="379914"/>
                    <a:pt x="92542" y="384431"/>
                    <a:pt x="92542" y="388868"/>
                  </a:cubicBezTo>
                  <a:cubicBezTo>
                    <a:pt x="92542" y="389422"/>
                    <a:pt x="92542" y="389976"/>
                    <a:pt x="92463" y="390610"/>
                  </a:cubicBezTo>
                  <a:cubicBezTo>
                    <a:pt x="92384" y="391244"/>
                    <a:pt x="92384" y="391799"/>
                    <a:pt x="92384" y="392433"/>
                  </a:cubicBezTo>
                  <a:cubicBezTo>
                    <a:pt x="92384" y="394572"/>
                    <a:pt x="92384" y="396791"/>
                    <a:pt x="92384" y="398929"/>
                  </a:cubicBezTo>
                  <a:cubicBezTo>
                    <a:pt x="92384" y="399405"/>
                    <a:pt x="92384" y="399880"/>
                    <a:pt x="92304" y="400435"/>
                  </a:cubicBezTo>
                  <a:cubicBezTo>
                    <a:pt x="92225" y="401069"/>
                    <a:pt x="92146" y="401703"/>
                    <a:pt x="92146" y="402415"/>
                  </a:cubicBezTo>
                  <a:cubicBezTo>
                    <a:pt x="92146" y="402970"/>
                    <a:pt x="92146" y="403525"/>
                    <a:pt x="92067" y="404000"/>
                  </a:cubicBezTo>
                  <a:cubicBezTo>
                    <a:pt x="91908" y="404793"/>
                    <a:pt x="91908" y="405665"/>
                    <a:pt x="91908" y="406456"/>
                  </a:cubicBezTo>
                  <a:cubicBezTo>
                    <a:pt x="91908" y="407011"/>
                    <a:pt x="91908" y="407645"/>
                    <a:pt x="91829" y="408200"/>
                  </a:cubicBezTo>
                  <a:cubicBezTo>
                    <a:pt x="91750" y="408992"/>
                    <a:pt x="91670" y="409785"/>
                    <a:pt x="91670" y="410497"/>
                  </a:cubicBezTo>
                  <a:cubicBezTo>
                    <a:pt x="91670" y="414063"/>
                    <a:pt x="91670" y="417628"/>
                    <a:pt x="91591" y="421194"/>
                  </a:cubicBezTo>
                  <a:cubicBezTo>
                    <a:pt x="91591" y="421748"/>
                    <a:pt x="91512" y="422303"/>
                    <a:pt x="91512" y="422937"/>
                  </a:cubicBezTo>
                  <a:cubicBezTo>
                    <a:pt x="91512" y="423491"/>
                    <a:pt x="91433" y="423966"/>
                    <a:pt x="91433" y="424521"/>
                  </a:cubicBezTo>
                  <a:cubicBezTo>
                    <a:pt x="91433" y="425234"/>
                    <a:pt x="91433" y="426027"/>
                    <a:pt x="91433" y="426740"/>
                  </a:cubicBezTo>
                  <a:cubicBezTo>
                    <a:pt x="91433" y="427136"/>
                    <a:pt x="91433" y="427532"/>
                    <a:pt x="91353" y="427928"/>
                  </a:cubicBezTo>
                  <a:cubicBezTo>
                    <a:pt x="91195" y="428641"/>
                    <a:pt x="91195" y="429275"/>
                    <a:pt x="91195" y="429988"/>
                  </a:cubicBezTo>
                  <a:cubicBezTo>
                    <a:pt x="91195" y="430543"/>
                    <a:pt x="91195" y="431019"/>
                    <a:pt x="91116" y="431573"/>
                  </a:cubicBezTo>
                  <a:cubicBezTo>
                    <a:pt x="91036" y="432206"/>
                    <a:pt x="90957" y="432840"/>
                    <a:pt x="90957" y="433554"/>
                  </a:cubicBezTo>
                  <a:cubicBezTo>
                    <a:pt x="90957" y="434822"/>
                    <a:pt x="90957" y="436089"/>
                    <a:pt x="90720" y="437357"/>
                  </a:cubicBezTo>
                  <a:cubicBezTo>
                    <a:pt x="90720" y="437515"/>
                    <a:pt x="90720" y="437674"/>
                    <a:pt x="90720" y="437832"/>
                  </a:cubicBezTo>
                  <a:cubicBezTo>
                    <a:pt x="90720" y="438704"/>
                    <a:pt x="90562" y="439576"/>
                    <a:pt x="90245" y="440367"/>
                  </a:cubicBezTo>
                  <a:cubicBezTo>
                    <a:pt x="90166" y="440684"/>
                    <a:pt x="90007" y="441001"/>
                    <a:pt x="90007" y="441318"/>
                  </a:cubicBezTo>
                  <a:cubicBezTo>
                    <a:pt x="89928" y="441794"/>
                    <a:pt x="89769" y="442190"/>
                    <a:pt x="89532" y="442586"/>
                  </a:cubicBezTo>
                  <a:cubicBezTo>
                    <a:pt x="89294" y="443062"/>
                    <a:pt x="89056" y="443537"/>
                    <a:pt x="88977" y="444092"/>
                  </a:cubicBezTo>
                  <a:cubicBezTo>
                    <a:pt x="88898" y="444329"/>
                    <a:pt x="88818" y="444567"/>
                    <a:pt x="88660" y="444725"/>
                  </a:cubicBezTo>
                  <a:cubicBezTo>
                    <a:pt x="88184" y="445517"/>
                    <a:pt x="87709" y="446231"/>
                    <a:pt x="87233" y="447023"/>
                  </a:cubicBezTo>
                  <a:cubicBezTo>
                    <a:pt x="86837" y="447657"/>
                    <a:pt x="86362" y="448212"/>
                    <a:pt x="85887" y="448766"/>
                  </a:cubicBezTo>
                  <a:cubicBezTo>
                    <a:pt x="85015" y="449717"/>
                    <a:pt x="84064" y="450588"/>
                    <a:pt x="83113" y="451539"/>
                  </a:cubicBezTo>
                  <a:cubicBezTo>
                    <a:pt x="82876" y="451777"/>
                    <a:pt x="82638" y="452015"/>
                    <a:pt x="82321" y="452173"/>
                  </a:cubicBezTo>
                  <a:cubicBezTo>
                    <a:pt x="81609" y="452649"/>
                    <a:pt x="80895" y="453044"/>
                    <a:pt x="80261" y="453520"/>
                  </a:cubicBezTo>
                  <a:cubicBezTo>
                    <a:pt x="79390" y="454154"/>
                    <a:pt x="78360" y="454550"/>
                    <a:pt x="77409" y="454946"/>
                  </a:cubicBezTo>
                  <a:cubicBezTo>
                    <a:pt x="76855" y="455184"/>
                    <a:pt x="76300" y="455342"/>
                    <a:pt x="75824" y="455659"/>
                  </a:cubicBezTo>
                  <a:cubicBezTo>
                    <a:pt x="75666" y="455739"/>
                    <a:pt x="75428" y="455818"/>
                    <a:pt x="75270" y="455818"/>
                  </a:cubicBezTo>
                  <a:cubicBezTo>
                    <a:pt x="75032" y="455897"/>
                    <a:pt x="74873" y="455897"/>
                    <a:pt x="74636" y="455897"/>
                  </a:cubicBezTo>
                  <a:cubicBezTo>
                    <a:pt x="74239" y="455976"/>
                    <a:pt x="74002" y="456214"/>
                    <a:pt x="73844" y="456610"/>
                  </a:cubicBezTo>
                  <a:cubicBezTo>
                    <a:pt x="70120" y="456373"/>
                    <a:pt x="65842" y="456373"/>
                    <a:pt x="61643" y="456373"/>
                  </a:cubicBezTo>
                  <a:cubicBezTo>
                    <a:pt x="61563" y="455976"/>
                    <a:pt x="61326" y="455739"/>
                    <a:pt x="60850" y="455659"/>
                  </a:cubicBezTo>
                  <a:cubicBezTo>
                    <a:pt x="60295" y="455580"/>
                    <a:pt x="59820" y="455342"/>
                    <a:pt x="59344" y="455105"/>
                  </a:cubicBezTo>
                  <a:cubicBezTo>
                    <a:pt x="58473" y="454708"/>
                    <a:pt x="57602" y="454312"/>
                    <a:pt x="56809" y="453916"/>
                  </a:cubicBezTo>
                  <a:cubicBezTo>
                    <a:pt x="56492" y="453757"/>
                    <a:pt x="56175" y="453599"/>
                    <a:pt x="55858" y="453361"/>
                  </a:cubicBezTo>
                  <a:cubicBezTo>
                    <a:pt x="55304" y="452965"/>
                    <a:pt x="54749" y="452649"/>
                    <a:pt x="54273" y="452253"/>
                  </a:cubicBezTo>
                  <a:cubicBezTo>
                    <a:pt x="53719" y="452015"/>
                    <a:pt x="53244" y="451619"/>
                    <a:pt x="52769" y="451222"/>
                  </a:cubicBezTo>
                  <a:cubicBezTo>
                    <a:pt x="52610" y="451143"/>
                    <a:pt x="52531" y="450985"/>
                    <a:pt x="52372" y="450905"/>
                  </a:cubicBezTo>
                  <a:cubicBezTo>
                    <a:pt x="51818" y="450351"/>
                    <a:pt x="51342" y="449796"/>
                    <a:pt x="50787" y="449162"/>
                  </a:cubicBezTo>
                  <a:cubicBezTo>
                    <a:pt x="50233" y="448529"/>
                    <a:pt x="49678" y="447895"/>
                    <a:pt x="49441" y="447182"/>
                  </a:cubicBezTo>
                  <a:cubicBezTo>
                    <a:pt x="49362" y="447102"/>
                    <a:pt x="49362" y="446944"/>
                    <a:pt x="49282" y="446865"/>
                  </a:cubicBezTo>
                  <a:cubicBezTo>
                    <a:pt x="48728" y="446231"/>
                    <a:pt x="48569" y="445517"/>
                    <a:pt x="48094" y="444883"/>
                  </a:cubicBezTo>
                  <a:cubicBezTo>
                    <a:pt x="47856" y="444488"/>
                    <a:pt x="47698" y="444092"/>
                    <a:pt x="47618" y="443616"/>
                  </a:cubicBezTo>
                  <a:cubicBezTo>
                    <a:pt x="47539" y="443062"/>
                    <a:pt x="47381" y="442586"/>
                    <a:pt x="47143" y="442111"/>
                  </a:cubicBezTo>
                  <a:cubicBezTo>
                    <a:pt x="46905" y="441635"/>
                    <a:pt x="46826" y="441160"/>
                    <a:pt x="46826" y="440684"/>
                  </a:cubicBezTo>
                  <a:cubicBezTo>
                    <a:pt x="46747" y="439496"/>
                    <a:pt x="46667" y="438228"/>
                    <a:pt x="46588" y="437040"/>
                  </a:cubicBezTo>
                  <a:cubicBezTo>
                    <a:pt x="46588" y="436881"/>
                    <a:pt x="46588" y="436723"/>
                    <a:pt x="46509" y="436564"/>
                  </a:cubicBezTo>
                  <a:cubicBezTo>
                    <a:pt x="46271" y="435297"/>
                    <a:pt x="46271" y="434029"/>
                    <a:pt x="46509" y="432761"/>
                  </a:cubicBezTo>
                  <a:cubicBezTo>
                    <a:pt x="46588" y="432286"/>
                    <a:pt x="46588" y="431890"/>
                    <a:pt x="46588" y="431415"/>
                  </a:cubicBezTo>
                  <a:cubicBezTo>
                    <a:pt x="46588" y="430226"/>
                    <a:pt x="46588" y="428958"/>
                    <a:pt x="46747" y="427769"/>
                  </a:cubicBezTo>
                  <a:cubicBezTo>
                    <a:pt x="46826" y="427295"/>
                    <a:pt x="46747" y="426899"/>
                    <a:pt x="46747" y="426423"/>
                  </a:cubicBezTo>
                  <a:cubicBezTo>
                    <a:pt x="46747" y="422541"/>
                    <a:pt x="46747" y="418659"/>
                    <a:pt x="46826" y="414776"/>
                  </a:cubicBezTo>
                  <a:cubicBezTo>
                    <a:pt x="46826" y="414063"/>
                    <a:pt x="46826" y="413271"/>
                    <a:pt x="46984" y="412557"/>
                  </a:cubicBezTo>
                  <a:cubicBezTo>
                    <a:pt x="47064" y="412161"/>
                    <a:pt x="47064" y="411765"/>
                    <a:pt x="47064" y="411369"/>
                  </a:cubicBezTo>
                  <a:cubicBezTo>
                    <a:pt x="47064" y="410656"/>
                    <a:pt x="47064" y="409943"/>
                    <a:pt x="47064" y="409309"/>
                  </a:cubicBezTo>
                  <a:cubicBezTo>
                    <a:pt x="47064" y="408834"/>
                    <a:pt x="47143" y="408437"/>
                    <a:pt x="47143" y="407962"/>
                  </a:cubicBezTo>
                  <a:cubicBezTo>
                    <a:pt x="47143" y="407486"/>
                    <a:pt x="47222" y="407090"/>
                    <a:pt x="47222" y="406615"/>
                  </a:cubicBezTo>
                  <a:cubicBezTo>
                    <a:pt x="47222" y="405665"/>
                    <a:pt x="47222" y="404714"/>
                    <a:pt x="47381" y="403763"/>
                  </a:cubicBezTo>
                  <a:cubicBezTo>
                    <a:pt x="47460" y="403366"/>
                    <a:pt x="47460" y="402970"/>
                    <a:pt x="47460" y="402574"/>
                  </a:cubicBezTo>
                  <a:cubicBezTo>
                    <a:pt x="47460" y="399722"/>
                    <a:pt x="47460" y="396949"/>
                    <a:pt x="47460" y="394096"/>
                  </a:cubicBezTo>
                  <a:cubicBezTo>
                    <a:pt x="47460" y="393384"/>
                    <a:pt x="47460" y="392671"/>
                    <a:pt x="47618" y="392037"/>
                  </a:cubicBezTo>
                  <a:cubicBezTo>
                    <a:pt x="47698" y="391561"/>
                    <a:pt x="47698" y="391086"/>
                    <a:pt x="47698" y="390531"/>
                  </a:cubicBezTo>
                  <a:cubicBezTo>
                    <a:pt x="47698" y="387600"/>
                    <a:pt x="47698" y="384747"/>
                    <a:pt x="47698" y="381815"/>
                  </a:cubicBezTo>
                  <a:cubicBezTo>
                    <a:pt x="47698" y="381102"/>
                    <a:pt x="47698" y="380390"/>
                    <a:pt x="47856" y="379756"/>
                  </a:cubicBezTo>
                  <a:cubicBezTo>
                    <a:pt x="47935" y="379280"/>
                    <a:pt x="47935" y="378884"/>
                    <a:pt x="47935" y="378409"/>
                  </a:cubicBezTo>
                  <a:cubicBezTo>
                    <a:pt x="47935" y="376745"/>
                    <a:pt x="47935" y="375160"/>
                    <a:pt x="47935" y="373496"/>
                  </a:cubicBezTo>
                  <a:cubicBezTo>
                    <a:pt x="47935" y="372941"/>
                    <a:pt x="47935" y="372387"/>
                    <a:pt x="48015" y="371754"/>
                  </a:cubicBezTo>
                  <a:cubicBezTo>
                    <a:pt x="48094" y="371278"/>
                    <a:pt x="48094" y="370803"/>
                    <a:pt x="48094" y="370248"/>
                  </a:cubicBezTo>
                  <a:cubicBezTo>
                    <a:pt x="48094" y="368663"/>
                    <a:pt x="48094" y="367079"/>
                    <a:pt x="48173" y="365494"/>
                  </a:cubicBezTo>
                  <a:cubicBezTo>
                    <a:pt x="48173" y="364939"/>
                    <a:pt x="48252" y="364464"/>
                    <a:pt x="48252" y="363909"/>
                  </a:cubicBezTo>
                  <a:cubicBezTo>
                    <a:pt x="48252" y="363276"/>
                    <a:pt x="48332" y="362721"/>
                    <a:pt x="48332" y="362087"/>
                  </a:cubicBezTo>
                  <a:cubicBezTo>
                    <a:pt x="48332" y="356303"/>
                    <a:pt x="48332" y="350440"/>
                    <a:pt x="48332" y="344656"/>
                  </a:cubicBezTo>
                  <a:cubicBezTo>
                    <a:pt x="48332" y="337922"/>
                    <a:pt x="48332" y="331266"/>
                    <a:pt x="48332" y="324532"/>
                  </a:cubicBezTo>
                  <a:cubicBezTo>
                    <a:pt x="48332" y="323739"/>
                    <a:pt x="48332" y="322947"/>
                    <a:pt x="48490" y="322233"/>
                  </a:cubicBezTo>
                  <a:cubicBezTo>
                    <a:pt x="48569" y="321679"/>
                    <a:pt x="48569" y="321125"/>
                    <a:pt x="48569" y="320491"/>
                  </a:cubicBezTo>
                  <a:cubicBezTo>
                    <a:pt x="48569" y="310824"/>
                    <a:pt x="48569" y="301079"/>
                    <a:pt x="48569" y="291413"/>
                  </a:cubicBezTo>
                  <a:cubicBezTo>
                    <a:pt x="48569" y="286263"/>
                    <a:pt x="48569" y="281192"/>
                    <a:pt x="48569" y="276042"/>
                  </a:cubicBezTo>
                  <a:cubicBezTo>
                    <a:pt x="48569" y="275328"/>
                    <a:pt x="48569" y="274537"/>
                    <a:pt x="48728" y="273824"/>
                  </a:cubicBezTo>
                  <a:cubicBezTo>
                    <a:pt x="48807" y="273269"/>
                    <a:pt x="48807" y="272714"/>
                    <a:pt x="48807" y="272080"/>
                  </a:cubicBezTo>
                  <a:cubicBezTo>
                    <a:pt x="48807" y="265029"/>
                    <a:pt x="48807" y="257898"/>
                    <a:pt x="48807" y="250846"/>
                  </a:cubicBezTo>
                  <a:cubicBezTo>
                    <a:pt x="48807" y="249182"/>
                    <a:pt x="48807" y="247598"/>
                    <a:pt x="48807" y="245934"/>
                  </a:cubicBezTo>
                  <a:cubicBezTo>
                    <a:pt x="48807" y="245379"/>
                    <a:pt x="48886" y="244825"/>
                    <a:pt x="48966" y="244191"/>
                  </a:cubicBezTo>
                  <a:cubicBezTo>
                    <a:pt x="49124" y="242844"/>
                    <a:pt x="49124" y="241497"/>
                    <a:pt x="48966" y="240150"/>
                  </a:cubicBezTo>
                  <a:cubicBezTo>
                    <a:pt x="48886" y="239358"/>
                    <a:pt x="48807" y="238565"/>
                    <a:pt x="48807" y="237852"/>
                  </a:cubicBezTo>
                  <a:cubicBezTo>
                    <a:pt x="48807" y="222402"/>
                    <a:pt x="48807" y="206952"/>
                    <a:pt x="48807" y="191423"/>
                  </a:cubicBezTo>
                  <a:cubicBezTo>
                    <a:pt x="48807" y="183579"/>
                    <a:pt x="48807" y="175814"/>
                    <a:pt x="48807" y="167971"/>
                  </a:cubicBezTo>
                  <a:cubicBezTo>
                    <a:pt x="48807" y="167099"/>
                    <a:pt x="48807" y="166227"/>
                    <a:pt x="48966" y="165434"/>
                  </a:cubicBezTo>
                  <a:cubicBezTo>
                    <a:pt x="49045" y="164880"/>
                    <a:pt x="48966" y="164405"/>
                    <a:pt x="48966" y="163851"/>
                  </a:cubicBezTo>
                  <a:cubicBezTo>
                    <a:pt x="48966" y="163771"/>
                    <a:pt x="48886" y="163613"/>
                    <a:pt x="48886" y="163534"/>
                  </a:cubicBezTo>
                  <a:cubicBezTo>
                    <a:pt x="48807" y="163375"/>
                    <a:pt x="48569" y="163375"/>
                    <a:pt x="48490" y="163454"/>
                  </a:cubicBezTo>
                  <a:cubicBezTo>
                    <a:pt x="48411" y="163613"/>
                    <a:pt x="48252" y="163692"/>
                    <a:pt x="48252" y="163851"/>
                  </a:cubicBezTo>
                  <a:cubicBezTo>
                    <a:pt x="48094" y="164326"/>
                    <a:pt x="47935" y="164880"/>
                    <a:pt x="47618" y="165276"/>
                  </a:cubicBezTo>
                  <a:cubicBezTo>
                    <a:pt x="47539" y="165434"/>
                    <a:pt x="47460" y="165593"/>
                    <a:pt x="47460" y="165752"/>
                  </a:cubicBezTo>
                  <a:cubicBezTo>
                    <a:pt x="47301" y="166465"/>
                    <a:pt x="47064" y="167178"/>
                    <a:pt x="46667" y="167812"/>
                  </a:cubicBezTo>
                  <a:cubicBezTo>
                    <a:pt x="46588" y="167971"/>
                    <a:pt x="46509" y="168208"/>
                    <a:pt x="46509" y="168367"/>
                  </a:cubicBezTo>
                  <a:cubicBezTo>
                    <a:pt x="46430" y="168921"/>
                    <a:pt x="46192" y="169475"/>
                    <a:pt x="45954" y="169951"/>
                  </a:cubicBezTo>
                  <a:cubicBezTo>
                    <a:pt x="45716" y="170426"/>
                    <a:pt x="45558" y="170981"/>
                    <a:pt x="45479" y="171457"/>
                  </a:cubicBezTo>
                  <a:cubicBezTo>
                    <a:pt x="45400" y="171932"/>
                    <a:pt x="45321" y="172328"/>
                    <a:pt x="45083" y="172724"/>
                  </a:cubicBezTo>
                  <a:cubicBezTo>
                    <a:pt x="44846" y="173199"/>
                    <a:pt x="44687" y="173595"/>
                    <a:pt x="44608" y="174150"/>
                  </a:cubicBezTo>
                  <a:cubicBezTo>
                    <a:pt x="44529" y="174705"/>
                    <a:pt x="44370" y="175260"/>
                    <a:pt x="44132" y="175814"/>
                  </a:cubicBezTo>
                  <a:cubicBezTo>
                    <a:pt x="43895" y="176290"/>
                    <a:pt x="43736" y="176765"/>
                    <a:pt x="43736" y="177319"/>
                  </a:cubicBezTo>
                  <a:cubicBezTo>
                    <a:pt x="43736" y="177874"/>
                    <a:pt x="43578" y="178349"/>
                    <a:pt x="43419" y="178904"/>
                  </a:cubicBezTo>
                  <a:cubicBezTo>
                    <a:pt x="43181" y="179538"/>
                    <a:pt x="43023" y="180251"/>
                    <a:pt x="42944" y="180965"/>
                  </a:cubicBezTo>
                  <a:cubicBezTo>
                    <a:pt x="42785" y="181994"/>
                    <a:pt x="42706" y="183103"/>
                    <a:pt x="42230" y="184054"/>
                  </a:cubicBezTo>
                  <a:cubicBezTo>
                    <a:pt x="42072" y="184371"/>
                    <a:pt x="42072" y="184688"/>
                    <a:pt x="42072" y="185005"/>
                  </a:cubicBezTo>
                  <a:cubicBezTo>
                    <a:pt x="42072" y="186035"/>
                    <a:pt x="41834" y="187065"/>
                    <a:pt x="41596" y="188016"/>
                  </a:cubicBezTo>
                  <a:cubicBezTo>
                    <a:pt x="41517" y="188254"/>
                    <a:pt x="41438" y="188491"/>
                    <a:pt x="41438" y="188729"/>
                  </a:cubicBezTo>
                  <a:cubicBezTo>
                    <a:pt x="41280" y="189601"/>
                    <a:pt x="41121" y="190472"/>
                    <a:pt x="41121" y="191423"/>
                  </a:cubicBezTo>
                  <a:cubicBezTo>
                    <a:pt x="41121" y="192691"/>
                    <a:pt x="40963" y="193879"/>
                    <a:pt x="40646" y="195067"/>
                  </a:cubicBezTo>
                  <a:cubicBezTo>
                    <a:pt x="40409" y="195859"/>
                    <a:pt x="40329" y="196652"/>
                    <a:pt x="40329" y="197524"/>
                  </a:cubicBezTo>
                  <a:cubicBezTo>
                    <a:pt x="40329" y="198474"/>
                    <a:pt x="40329" y="199425"/>
                    <a:pt x="40171" y="200376"/>
                  </a:cubicBezTo>
                  <a:cubicBezTo>
                    <a:pt x="40092" y="200772"/>
                    <a:pt x="40092" y="201168"/>
                    <a:pt x="40092" y="201565"/>
                  </a:cubicBezTo>
                  <a:cubicBezTo>
                    <a:pt x="40171" y="202911"/>
                    <a:pt x="39933" y="204258"/>
                    <a:pt x="39775" y="205605"/>
                  </a:cubicBezTo>
                  <a:cubicBezTo>
                    <a:pt x="39695" y="206239"/>
                    <a:pt x="39616" y="206873"/>
                    <a:pt x="39616" y="207586"/>
                  </a:cubicBezTo>
                  <a:cubicBezTo>
                    <a:pt x="39616" y="208457"/>
                    <a:pt x="39616" y="209329"/>
                    <a:pt x="39458" y="210122"/>
                  </a:cubicBezTo>
                  <a:cubicBezTo>
                    <a:pt x="39378" y="210439"/>
                    <a:pt x="39378" y="210755"/>
                    <a:pt x="39378" y="211072"/>
                  </a:cubicBezTo>
                  <a:cubicBezTo>
                    <a:pt x="39378" y="213132"/>
                    <a:pt x="39378" y="215271"/>
                    <a:pt x="39378" y="217331"/>
                  </a:cubicBezTo>
                  <a:cubicBezTo>
                    <a:pt x="39378" y="217886"/>
                    <a:pt x="39458" y="218362"/>
                    <a:pt x="39458" y="218916"/>
                  </a:cubicBezTo>
                  <a:cubicBezTo>
                    <a:pt x="39458" y="219312"/>
                    <a:pt x="39537" y="219629"/>
                    <a:pt x="39537" y="220025"/>
                  </a:cubicBezTo>
                  <a:cubicBezTo>
                    <a:pt x="39616" y="220500"/>
                    <a:pt x="39616" y="220897"/>
                    <a:pt x="39695" y="221372"/>
                  </a:cubicBezTo>
                  <a:cubicBezTo>
                    <a:pt x="39695" y="221768"/>
                    <a:pt x="39775" y="222085"/>
                    <a:pt x="39775" y="222482"/>
                  </a:cubicBezTo>
                  <a:cubicBezTo>
                    <a:pt x="39775" y="222799"/>
                    <a:pt x="39775" y="223036"/>
                    <a:pt x="39854" y="223353"/>
                  </a:cubicBezTo>
                  <a:cubicBezTo>
                    <a:pt x="40092" y="224303"/>
                    <a:pt x="40012" y="225334"/>
                    <a:pt x="40012" y="226285"/>
                  </a:cubicBezTo>
                  <a:cubicBezTo>
                    <a:pt x="40012" y="226839"/>
                    <a:pt x="40012" y="227315"/>
                    <a:pt x="40012" y="227869"/>
                  </a:cubicBezTo>
                  <a:cubicBezTo>
                    <a:pt x="40012" y="228186"/>
                    <a:pt x="40012" y="228423"/>
                    <a:pt x="40092" y="228740"/>
                  </a:cubicBezTo>
                  <a:cubicBezTo>
                    <a:pt x="40250" y="229771"/>
                    <a:pt x="40250" y="230801"/>
                    <a:pt x="40250" y="231831"/>
                  </a:cubicBezTo>
                  <a:cubicBezTo>
                    <a:pt x="40250" y="233653"/>
                    <a:pt x="40250" y="235396"/>
                    <a:pt x="40250" y="237218"/>
                  </a:cubicBezTo>
                  <a:cubicBezTo>
                    <a:pt x="40250" y="238407"/>
                    <a:pt x="40092" y="239516"/>
                    <a:pt x="39695" y="240625"/>
                  </a:cubicBezTo>
                  <a:cubicBezTo>
                    <a:pt x="39616" y="240863"/>
                    <a:pt x="39458" y="241180"/>
                    <a:pt x="39458" y="241417"/>
                  </a:cubicBezTo>
                  <a:cubicBezTo>
                    <a:pt x="39299" y="242051"/>
                    <a:pt x="39061" y="242606"/>
                    <a:pt x="38744" y="243082"/>
                  </a:cubicBezTo>
                  <a:cubicBezTo>
                    <a:pt x="38665" y="243240"/>
                    <a:pt x="38586" y="243399"/>
                    <a:pt x="38507" y="243557"/>
                  </a:cubicBezTo>
                  <a:cubicBezTo>
                    <a:pt x="38348" y="244191"/>
                    <a:pt x="37952" y="244746"/>
                    <a:pt x="37555" y="245221"/>
                  </a:cubicBezTo>
                  <a:cubicBezTo>
                    <a:pt x="36922" y="246013"/>
                    <a:pt x="36368" y="246805"/>
                    <a:pt x="35655" y="247439"/>
                  </a:cubicBezTo>
                  <a:cubicBezTo>
                    <a:pt x="35417" y="247598"/>
                    <a:pt x="35258" y="247836"/>
                    <a:pt x="35021" y="247994"/>
                  </a:cubicBezTo>
                  <a:cubicBezTo>
                    <a:pt x="34228" y="248470"/>
                    <a:pt x="33515" y="249024"/>
                    <a:pt x="32802" y="249578"/>
                  </a:cubicBezTo>
                  <a:cubicBezTo>
                    <a:pt x="32644" y="249737"/>
                    <a:pt x="32485" y="249816"/>
                    <a:pt x="32248" y="249895"/>
                  </a:cubicBezTo>
                  <a:cubicBezTo>
                    <a:pt x="31693" y="250133"/>
                    <a:pt x="31138" y="250450"/>
                    <a:pt x="30584" y="250688"/>
                  </a:cubicBezTo>
                  <a:cubicBezTo>
                    <a:pt x="29791" y="251084"/>
                    <a:pt x="28919" y="251322"/>
                    <a:pt x="28049" y="251639"/>
                  </a:cubicBezTo>
                  <a:cubicBezTo>
                    <a:pt x="27732" y="251718"/>
                    <a:pt x="27415" y="251797"/>
                    <a:pt x="27098" y="251797"/>
                  </a:cubicBezTo>
                  <a:cubicBezTo>
                    <a:pt x="25988" y="251797"/>
                    <a:pt x="24879" y="252035"/>
                    <a:pt x="23849" y="252193"/>
                  </a:cubicBezTo>
                  <a:cubicBezTo>
                    <a:pt x="22978" y="252352"/>
                    <a:pt x="22027" y="252352"/>
                    <a:pt x="21155" y="252193"/>
                  </a:cubicBezTo>
                  <a:cubicBezTo>
                    <a:pt x="20125" y="252035"/>
                    <a:pt x="19175" y="251876"/>
                    <a:pt x="18144" y="251797"/>
                  </a:cubicBezTo>
                  <a:cubicBezTo>
                    <a:pt x="17669" y="251797"/>
                    <a:pt x="17193" y="251639"/>
                    <a:pt x="16718" y="251480"/>
                  </a:cubicBezTo>
                  <a:cubicBezTo>
                    <a:pt x="16005" y="251242"/>
                    <a:pt x="15292" y="251005"/>
                    <a:pt x="14579" y="250846"/>
                  </a:cubicBezTo>
                  <a:cubicBezTo>
                    <a:pt x="14500" y="250846"/>
                    <a:pt x="14421" y="250846"/>
                    <a:pt x="14341" y="250767"/>
                  </a:cubicBezTo>
                  <a:cubicBezTo>
                    <a:pt x="12915" y="250054"/>
                    <a:pt x="11410" y="249499"/>
                    <a:pt x="10142" y="248549"/>
                  </a:cubicBezTo>
                  <a:cubicBezTo>
                    <a:pt x="9667" y="248232"/>
                    <a:pt x="9191" y="247915"/>
                    <a:pt x="8716" y="247598"/>
                  </a:cubicBezTo>
                  <a:cubicBezTo>
                    <a:pt x="7527" y="246726"/>
                    <a:pt x="6498" y="245696"/>
                    <a:pt x="5547" y="244508"/>
                  </a:cubicBezTo>
                  <a:cubicBezTo>
                    <a:pt x="5150" y="244033"/>
                    <a:pt x="4833" y="243557"/>
                    <a:pt x="4437" y="243082"/>
                  </a:cubicBezTo>
                  <a:cubicBezTo>
                    <a:pt x="3962" y="242527"/>
                    <a:pt x="3724" y="241893"/>
                    <a:pt x="3328" y="241338"/>
                  </a:cubicBezTo>
                  <a:cubicBezTo>
                    <a:pt x="3011" y="240467"/>
                    <a:pt x="2536" y="239596"/>
                    <a:pt x="2219" y="238724"/>
                  </a:cubicBezTo>
                  <a:cubicBezTo>
                    <a:pt x="1902" y="238011"/>
                    <a:pt x="1744" y="237218"/>
                    <a:pt x="1506" y="236505"/>
                  </a:cubicBezTo>
                  <a:cubicBezTo>
                    <a:pt x="1427" y="236268"/>
                    <a:pt x="1427" y="236030"/>
                    <a:pt x="1347" y="235793"/>
                  </a:cubicBezTo>
                  <a:cubicBezTo>
                    <a:pt x="1189" y="234842"/>
                    <a:pt x="1030" y="233970"/>
                    <a:pt x="951" y="233019"/>
                  </a:cubicBezTo>
                  <a:cubicBezTo>
                    <a:pt x="793" y="231910"/>
                    <a:pt x="555" y="230880"/>
                    <a:pt x="555" y="229691"/>
                  </a:cubicBezTo>
                  <a:cubicBezTo>
                    <a:pt x="555" y="229454"/>
                    <a:pt x="555" y="229295"/>
                    <a:pt x="476" y="229057"/>
                  </a:cubicBezTo>
                  <a:cubicBezTo>
                    <a:pt x="317" y="228186"/>
                    <a:pt x="317" y="227236"/>
                    <a:pt x="317" y="226364"/>
                  </a:cubicBezTo>
                  <a:cubicBezTo>
                    <a:pt x="317" y="225175"/>
                    <a:pt x="317" y="223987"/>
                    <a:pt x="317" y="222799"/>
                  </a:cubicBezTo>
                  <a:cubicBezTo>
                    <a:pt x="317" y="222085"/>
                    <a:pt x="238" y="221372"/>
                    <a:pt x="79" y="220738"/>
                  </a:cubicBezTo>
                  <a:cubicBezTo>
                    <a:pt x="79" y="220025"/>
                    <a:pt x="0" y="219471"/>
                    <a:pt x="0" y="218837"/>
                  </a:cubicBezTo>
                  <a:cubicBezTo>
                    <a:pt x="0" y="216222"/>
                    <a:pt x="0" y="213608"/>
                    <a:pt x="0" y="210993"/>
                  </a:cubicBezTo>
                  <a:cubicBezTo>
                    <a:pt x="0" y="210280"/>
                    <a:pt x="0" y="209488"/>
                    <a:pt x="317" y="208854"/>
                  </a:cubicBezTo>
                  <a:cubicBezTo>
                    <a:pt x="476" y="208457"/>
                    <a:pt x="476" y="208061"/>
                    <a:pt x="476" y="207665"/>
                  </a:cubicBezTo>
                  <a:cubicBezTo>
                    <a:pt x="476" y="205922"/>
                    <a:pt x="555" y="204179"/>
                    <a:pt x="476" y="202357"/>
                  </a:cubicBezTo>
                  <a:cubicBezTo>
                    <a:pt x="476" y="200931"/>
                    <a:pt x="634" y="199583"/>
                    <a:pt x="872" y="198237"/>
                  </a:cubicBezTo>
                  <a:cubicBezTo>
                    <a:pt x="1189" y="196493"/>
                    <a:pt x="1427" y="194671"/>
                    <a:pt x="1427" y="192849"/>
                  </a:cubicBezTo>
                  <a:cubicBezTo>
                    <a:pt x="1427" y="191740"/>
                    <a:pt x="1585" y="190630"/>
                    <a:pt x="1902" y="189601"/>
                  </a:cubicBezTo>
                  <a:cubicBezTo>
                    <a:pt x="2061" y="188808"/>
                    <a:pt x="2219" y="188095"/>
                    <a:pt x="2219" y="187303"/>
                  </a:cubicBezTo>
                  <a:cubicBezTo>
                    <a:pt x="2219" y="186431"/>
                    <a:pt x="2378" y="185480"/>
                    <a:pt x="2695" y="184688"/>
                  </a:cubicBezTo>
                  <a:cubicBezTo>
                    <a:pt x="3011" y="183658"/>
                    <a:pt x="3249" y="182628"/>
                    <a:pt x="3249" y="181519"/>
                  </a:cubicBezTo>
                  <a:cubicBezTo>
                    <a:pt x="3249" y="180885"/>
                    <a:pt x="3407" y="180251"/>
                    <a:pt x="3565" y="179617"/>
                  </a:cubicBezTo>
                  <a:cubicBezTo>
                    <a:pt x="3803" y="178983"/>
                    <a:pt x="3882" y="178270"/>
                    <a:pt x="3962" y="177557"/>
                  </a:cubicBezTo>
                  <a:cubicBezTo>
                    <a:pt x="4041" y="176686"/>
                    <a:pt x="4199" y="175814"/>
                    <a:pt x="4596" y="174943"/>
                  </a:cubicBezTo>
                  <a:cubicBezTo>
                    <a:pt x="4754" y="174546"/>
                    <a:pt x="4833" y="174150"/>
                    <a:pt x="4833" y="173754"/>
                  </a:cubicBezTo>
                  <a:cubicBezTo>
                    <a:pt x="4833" y="173041"/>
                    <a:pt x="4992" y="172408"/>
                    <a:pt x="5309" y="171774"/>
                  </a:cubicBezTo>
                  <a:cubicBezTo>
                    <a:pt x="5626" y="171060"/>
                    <a:pt x="5784" y="170426"/>
                    <a:pt x="5784" y="169634"/>
                  </a:cubicBezTo>
                  <a:cubicBezTo>
                    <a:pt x="5784" y="169158"/>
                    <a:pt x="5943" y="168683"/>
                    <a:pt x="6101" y="168208"/>
                  </a:cubicBezTo>
                  <a:cubicBezTo>
                    <a:pt x="6339" y="167654"/>
                    <a:pt x="6498" y="167020"/>
                    <a:pt x="6577" y="166465"/>
                  </a:cubicBezTo>
                  <a:cubicBezTo>
                    <a:pt x="6656" y="165989"/>
                    <a:pt x="6815" y="165514"/>
                    <a:pt x="7052" y="165038"/>
                  </a:cubicBezTo>
                  <a:cubicBezTo>
                    <a:pt x="7290" y="164642"/>
                    <a:pt x="7369" y="164326"/>
                    <a:pt x="7448" y="163851"/>
                  </a:cubicBezTo>
                  <a:cubicBezTo>
                    <a:pt x="7527" y="163217"/>
                    <a:pt x="7685" y="162662"/>
                    <a:pt x="8002" y="162107"/>
                  </a:cubicBezTo>
                  <a:cubicBezTo>
                    <a:pt x="8240" y="161711"/>
                    <a:pt x="8319" y="161315"/>
                    <a:pt x="8398" y="160839"/>
                  </a:cubicBezTo>
                  <a:cubicBezTo>
                    <a:pt x="8478" y="160364"/>
                    <a:pt x="8557" y="159968"/>
                    <a:pt x="8795" y="159572"/>
                  </a:cubicBezTo>
                  <a:cubicBezTo>
                    <a:pt x="9033" y="159255"/>
                    <a:pt x="9112" y="158859"/>
                    <a:pt x="9191" y="158383"/>
                  </a:cubicBezTo>
                  <a:cubicBezTo>
                    <a:pt x="9270" y="157749"/>
                    <a:pt x="9429" y="157115"/>
                    <a:pt x="9825" y="156561"/>
                  </a:cubicBezTo>
                  <a:cubicBezTo>
                    <a:pt x="10142" y="155531"/>
                    <a:pt x="10618" y="154501"/>
                    <a:pt x="11014" y="153471"/>
                  </a:cubicBezTo>
                  <a:cubicBezTo>
                    <a:pt x="11093" y="153233"/>
                    <a:pt x="11172" y="152995"/>
                    <a:pt x="11252" y="152758"/>
                  </a:cubicBezTo>
                  <a:cubicBezTo>
                    <a:pt x="11568" y="152203"/>
                    <a:pt x="11805" y="151649"/>
                    <a:pt x="11964" y="151094"/>
                  </a:cubicBezTo>
                  <a:cubicBezTo>
                    <a:pt x="12043" y="150936"/>
                    <a:pt x="12122" y="150698"/>
                    <a:pt x="12202" y="150540"/>
                  </a:cubicBezTo>
                  <a:cubicBezTo>
                    <a:pt x="12519" y="149985"/>
                    <a:pt x="12756" y="149430"/>
                    <a:pt x="12915" y="148796"/>
                  </a:cubicBezTo>
                  <a:cubicBezTo>
                    <a:pt x="12915" y="148717"/>
                    <a:pt x="12994" y="148558"/>
                    <a:pt x="13073" y="148479"/>
                  </a:cubicBezTo>
                  <a:cubicBezTo>
                    <a:pt x="13628" y="147766"/>
                    <a:pt x="13787" y="146816"/>
                    <a:pt x="14183" y="146023"/>
                  </a:cubicBezTo>
                  <a:cubicBezTo>
                    <a:pt x="14817" y="144993"/>
                    <a:pt x="15372" y="144042"/>
                    <a:pt x="15846" y="143013"/>
                  </a:cubicBezTo>
                  <a:cubicBezTo>
                    <a:pt x="16401" y="142220"/>
                    <a:pt x="16718" y="141269"/>
                    <a:pt x="17273" y="140397"/>
                  </a:cubicBezTo>
                  <a:cubicBezTo>
                    <a:pt x="17748" y="139684"/>
                    <a:pt x="18065" y="138892"/>
                    <a:pt x="18461" y="138100"/>
                  </a:cubicBezTo>
                  <a:cubicBezTo>
                    <a:pt x="18541" y="137863"/>
                    <a:pt x="18699" y="137704"/>
                    <a:pt x="18778" y="137466"/>
                  </a:cubicBezTo>
                  <a:cubicBezTo>
                    <a:pt x="18858" y="137308"/>
                    <a:pt x="18937" y="137229"/>
                    <a:pt x="19016" y="137070"/>
                  </a:cubicBezTo>
                  <a:cubicBezTo>
                    <a:pt x="20204" y="134930"/>
                    <a:pt x="20917" y="133822"/>
                    <a:pt x="22264" y="131920"/>
                  </a:cubicBezTo>
                  <a:cubicBezTo>
                    <a:pt x="22660" y="131365"/>
                    <a:pt x="23136" y="130731"/>
                    <a:pt x="23532" y="130098"/>
                  </a:cubicBezTo>
                  <a:cubicBezTo>
                    <a:pt x="23929" y="129464"/>
                    <a:pt x="24324" y="128830"/>
                    <a:pt x="24720" y="128196"/>
                  </a:cubicBezTo>
                  <a:cubicBezTo>
                    <a:pt x="24799" y="128038"/>
                    <a:pt x="24879" y="127958"/>
                    <a:pt x="25037" y="127800"/>
                  </a:cubicBezTo>
                  <a:cubicBezTo>
                    <a:pt x="25830" y="126770"/>
                    <a:pt x="26622" y="125820"/>
                    <a:pt x="27415" y="124789"/>
                  </a:cubicBezTo>
                  <a:cubicBezTo>
                    <a:pt x="27573" y="124631"/>
                    <a:pt x="27732" y="124393"/>
                    <a:pt x="27890" y="124235"/>
                  </a:cubicBezTo>
                  <a:cubicBezTo>
                    <a:pt x="28682" y="123442"/>
                    <a:pt x="29395" y="122491"/>
                    <a:pt x="30108" y="121620"/>
                  </a:cubicBezTo>
                  <a:cubicBezTo>
                    <a:pt x="31455" y="119877"/>
                    <a:pt x="32960" y="118371"/>
                    <a:pt x="34545" y="116866"/>
                  </a:cubicBezTo>
                  <a:cubicBezTo>
                    <a:pt x="35575" y="116074"/>
                    <a:pt x="36447" y="115202"/>
                    <a:pt x="37318" y="114251"/>
                  </a:cubicBezTo>
                  <a:cubicBezTo>
                    <a:pt x="38269" y="113301"/>
                    <a:pt x="39299" y="112509"/>
                    <a:pt x="40250" y="111637"/>
                  </a:cubicBezTo>
                  <a:cubicBezTo>
                    <a:pt x="40884" y="111082"/>
                    <a:pt x="41596" y="110607"/>
                    <a:pt x="42310" y="110131"/>
                  </a:cubicBezTo>
                  <a:cubicBezTo>
                    <a:pt x="43102" y="109576"/>
                    <a:pt x="43895" y="109022"/>
                    <a:pt x="44687" y="108468"/>
                  </a:cubicBezTo>
                  <a:cubicBezTo>
                    <a:pt x="45321" y="108072"/>
                    <a:pt x="45796" y="107517"/>
                    <a:pt x="46509" y="107200"/>
                  </a:cubicBezTo>
                  <a:cubicBezTo>
                    <a:pt x="46905" y="107041"/>
                    <a:pt x="47222" y="106724"/>
                    <a:pt x="47460" y="106486"/>
                  </a:cubicBezTo>
                  <a:cubicBezTo>
                    <a:pt x="48015" y="105932"/>
                    <a:pt x="48728" y="105615"/>
                    <a:pt x="49441" y="105219"/>
                  </a:cubicBezTo>
                  <a:cubicBezTo>
                    <a:pt x="50708" y="104586"/>
                    <a:pt x="51897" y="103952"/>
                    <a:pt x="53165" y="103318"/>
                  </a:cubicBezTo>
                  <a:cubicBezTo>
                    <a:pt x="54115" y="103001"/>
                    <a:pt x="54907" y="102446"/>
                    <a:pt x="55779" y="102050"/>
                  </a:cubicBezTo>
                  <a:cubicBezTo>
                    <a:pt x="56413" y="101733"/>
                    <a:pt x="57126" y="101416"/>
                    <a:pt x="57760" y="101019"/>
                  </a:cubicBezTo>
                  <a:cubicBezTo>
                    <a:pt x="58235" y="100782"/>
                    <a:pt x="58710" y="100545"/>
                    <a:pt x="59265" y="100386"/>
                  </a:cubicBezTo>
                  <a:cubicBezTo>
                    <a:pt x="59820" y="100307"/>
                    <a:pt x="60295" y="100069"/>
                    <a:pt x="60771" y="99832"/>
                  </a:cubicBezTo>
                  <a:cubicBezTo>
                    <a:pt x="61009" y="99752"/>
                    <a:pt x="61246" y="99673"/>
                    <a:pt x="61484" y="99594"/>
                  </a:cubicBezTo>
                  <a:cubicBezTo>
                    <a:pt x="61643" y="99515"/>
                    <a:pt x="61880" y="99435"/>
                    <a:pt x="62118" y="99435"/>
                  </a:cubicBezTo>
                  <a:cubicBezTo>
                    <a:pt x="62830" y="99356"/>
                    <a:pt x="63464" y="98880"/>
                    <a:pt x="64178" y="98643"/>
                  </a:cubicBezTo>
                  <a:cubicBezTo>
                    <a:pt x="64891" y="98484"/>
                    <a:pt x="65604" y="98326"/>
                    <a:pt x="66238" y="97929"/>
                  </a:cubicBezTo>
                  <a:cubicBezTo>
                    <a:pt x="66475" y="97771"/>
                    <a:pt x="66792" y="97692"/>
                    <a:pt x="67030" y="97692"/>
                  </a:cubicBezTo>
                  <a:cubicBezTo>
                    <a:pt x="67584" y="97612"/>
                    <a:pt x="68139" y="97454"/>
                    <a:pt x="68694" y="97216"/>
                  </a:cubicBezTo>
                  <a:cubicBezTo>
                    <a:pt x="69328" y="96899"/>
                    <a:pt x="70041" y="96741"/>
                    <a:pt x="70833" y="96741"/>
                  </a:cubicBezTo>
                  <a:cubicBezTo>
                    <a:pt x="71467" y="96741"/>
                    <a:pt x="72101" y="96662"/>
                    <a:pt x="72735" y="96424"/>
                  </a:cubicBezTo>
                  <a:cubicBezTo>
                    <a:pt x="73527" y="96108"/>
                    <a:pt x="74319" y="95949"/>
                    <a:pt x="75111" y="96029"/>
                  </a:cubicBezTo>
                  <a:cubicBezTo>
                    <a:pt x="75745" y="96029"/>
                    <a:pt x="76379" y="95870"/>
                    <a:pt x="77013" y="95712"/>
                  </a:cubicBezTo>
                  <a:cubicBezTo>
                    <a:pt x="77330" y="95632"/>
                    <a:pt x="77647" y="95553"/>
                    <a:pt x="77964" y="95395"/>
                  </a:cubicBezTo>
                  <a:cubicBezTo>
                    <a:pt x="78676" y="95157"/>
                    <a:pt x="79469" y="94998"/>
                    <a:pt x="80261" y="94998"/>
                  </a:cubicBezTo>
                  <a:cubicBezTo>
                    <a:pt x="80895" y="94998"/>
                    <a:pt x="81609" y="94919"/>
                    <a:pt x="82163" y="94681"/>
                  </a:cubicBezTo>
                  <a:cubicBezTo>
                    <a:pt x="83272" y="94285"/>
                    <a:pt x="84461" y="94206"/>
                    <a:pt x="85649" y="94047"/>
                  </a:cubicBezTo>
                  <a:cubicBezTo>
                    <a:pt x="86204" y="93968"/>
                    <a:pt x="86679" y="93889"/>
                    <a:pt x="87233" y="93810"/>
                  </a:cubicBezTo>
                  <a:cubicBezTo>
                    <a:pt x="87788" y="93651"/>
                    <a:pt x="88343" y="93572"/>
                    <a:pt x="88898" y="93572"/>
                  </a:cubicBezTo>
                  <a:cubicBezTo>
                    <a:pt x="89135" y="93572"/>
                    <a:pt x="89373" y="93493"/>
                    <a:pt x="89611" y="93493"/>
                  </a:cubicBezTo>
                  <a:cubicBezTo>
                    <a:pt x="90166" y="93413"/>
                    <a:pt x="90720" y="93334"/>
                    <a:pt x="91353" y="93334"/>
                  </a:cubicBezTo>
                  <a:close/>
                  <a:moveTo>
                    <a:pt x="88105" y="0"/>
                  </a:moveTo>
                  <a:cubicBezTo>
                    <a:pt x="93571" y="0"/>
                    <a:pt x="98959" y="0"/>
                    <a:pt x="104347" y="0"/>
                  </a:cubicBezTo>
                  <a:cubicBezTo>
                    <a:pt x="104427" y="238"/>
                    <a:pt x="104664" y="396"/>
                    <a:pt x="104902" y="476"/>
                  </a:cubicBezTo>
                  <a:cubicBezTo>
                    <a:pt x="105060" y="555"/>
                    <a:pt x="105298" y="555"/>
                    <a:pt x="105456" y="634"/>
                  </a:cubicBezTo>
                  <a:cubicBezTo>
                    <a:pt x="105614" y="713"/>
                    <a:pt x="105852" y="713"/>
                    <a:pt x="106011" y="793"/>
                  </a:cubicBezTo>
                  <a:cubicBezTo>
                    <a:pt x="106803" y="1110"/>
                    <a:pt x="107675" y="1505"/>
                    <a:pt x="108547" y="1584"/>
                  </a:cubicBezTo>
                  <a:cubicBezTo>
                    <a:pt x="108626" y="1584"/>
                    <a:pt x="108626" y="1584"/>
                    <a:pt x="108626" y="1584"/>
                  </a:cubicBezTo>
                  <a:cubicBezTo>
                    <a:pt x="109418" y="1980"/>
                    <a:pt x="110289" y="2218"/>
                    <a:pt x="111161" y="2456"/>
                  </a:cubicBezTo>
                  <a:cubicBezTo>
                    <a:pt x="111319" y="2456"/>
                    <a:pt x="111478" y="2535"/>
                    <a:pt x="111636" y="2614"/>
                  </a:cubicBezTo>
                  <a:cubicBezTo>
                    <a:pt x="112112" y="2931"/>
                    <a:pt x="112667" y="3090"/>
                    <a:pt x="113142" y="3407"/>
                  </a:cubicBezTo>
                  <a:cubicBezTo>
                    <a:pt x="113854" y="3882"/>
                    <a:pt x="114726" y="4120"/>
                    <a:pt x="115360" y="4675"/>
                  </a:cubicBezTo>
                  <a:cubicBezTo>
                    <a:pt x="116073" y="4913"/>
                    <a:pt x="116707" y="5467"/>
                    <a:pt x="117421" y="5784"/>
                  </a:cubicBezTo>
                  <a:cubicBezTo>
                    <a:pt x="118054" y="6100"/>
                    <a:pt x="118529" y="6497"/>
                    <a:pt x="119005" y="6893"/>
                  </a:cubicBezTo>
                  <a:cubicBezTo>
                    <a:pt x="120114" y="7923"/>
                    <a:pt x="121224" y="8795"/>
                    <a:pt x="122332" y="9666"/>
                  </a:cubicBezTo>
                  <a:cubicBezTo>
                    <a:pt x="122728" y="9983"/>
                    <a:pt x="123204" y="10300"/>
                    <a:pt x="123600" y="10696"/>
                  </a:cubicBezTo>
                  <a:cubicBezTo>
                    <a:pt x="124076" y="11171"/>
                    <a:pt x="124472" y="11647"/>
                    <a:pt x="124868" y="12202"/>
                  </a:cubicBezTo>
                  <a:cubicBezTo>
                    <a:pt x="125581" y="13153"/>
                    <a:pt x="126373" y="14024"/>
                    <a:pt x="127165" y="14895"/>
                  </a:cubicBezTo>
                  <a:cubicBezTo>
                    <a:pt x="127799" y="15608"/>
                    <a:pt x="128354" y="16322"/>
                    <a:pt x="128830" y="17114"/>
                  </a:cubicBezTo>
                  <a:cubicBezTo>
                    <a:pt x="129147" y="17669"/>
                    <a:pt x="129464" y="18144"/>
                    <a:pt x="129701" y="18698"/>
                  </a:cubicBezTo>
                  <a:cubicBezTo>
                    <a:pt x="129939" y="19174"/>
                    <a:pt x="130335" y="19649"/>
                    <a:pt x="130493" y="20204"/>
                  </a:cubicBezTo>
                  <a:cubicBezTo>
                    <a:pt x="131048" y="20917"/>
                    <a:pt x="131285" y="21789"/>
                    <a:pt x="131840" y="22581"/>
                  </a:cubicBezTo>
                  <a:cubicBezTo>
                    <a:pt x="131999" y="22818"/>
                    <a:pt x="132078" y="23135"/>
                    <a:pt x="132236" y="23452"/>
                  </a:cubicBezTo>
                  <a:cubicBezTo>
                    <a:pt x="132395" y="23848"/>
                    <a:pt x="132474" y="24245"/>
                    <a:pt x="132633" y="24562"/>
                  </a:cubicBezTo>
                  <a:cubicBezTo>
                    <a:pt x="132870" y="25037"/>
                    <a:pt x="133029" y="25513"/>
                    <a:pt x="133029" y="25988"/>
                  </a:cubicBezTo>
                  <a:cubicBezTo>
                    <a:pt x="133108" y="26463"/>
                    <a:pt x="133187" y="26859"/>
                    <a:pt x="133425" y="27255"/>
                  </a:cubicBezTo>
                  <a:cubicBezTo>
                    <a:pt x="133742" y="27810"/>
                    <a:pt x="133901" y="28365"/>
                    <a:pt x="133980" y="28999"/>
                  </a:cubicBezTo>
                  <a:cubicBezTo>
                    <a:pt x="134059" y="29395"/>
                    <a:pt x="134138" y="29791"/>
                    <a:pt x="134376" y="30187"/>
                  </a:cubicBezTo>
                  <a:cubicBezTo>
                    <a:pt x="134692" y="30821"/>
                    <a:pt x="134772" y="31534"/>
                    <a:pt x="134772" y="32247"/>
                  </a:cubicBezTo>
                  <a:cubicBezTo>
                    <a:pt x="134772" y="32802"/>
                    <a:pt x="134772" y="33277"/>
                    <a:pt x="134772" y="33832"/>
                  </a:cubicBezTo>
                  <a:cubicBezTo>
                    <a:pt x="134772" y="34228"/>
                    <a:pt x="134772" y="34545"/>
                    <a:pt x="134851" y="34941"/>
                  </a:cubicBezTo>
                  <a:cubicBezTo>
                    <a:pt x="135009" y="35891"/>
                    <a:pt x="135009" y="36922"/>
                    <a:pt x="135168" y="37873"/>
                  </a:cubicBezTo>
                  <a:cubicBezTo>
                    <a:pt x="135247" y="38348"/>
                    <a:pt x="135247" y="38824"/>
                    <a:pt x="135168" y="39299"/>
                  </a:cubicBezTo>
                  <a:cubicBezTo>
                    <a:pt x="134930" y="40804"/>
                    <a:pt x="134772" y="42389"/>
                    <a:pt x="134772" y="43973"/>
                  </a:cubicBezTo>
                  <a:cubicBezTo>
                    <a:pt x="134772" y="44211"/>
                    <a:pt x="134772" y="44369"/>
                    <a:pt x="134772" y="44607"/>
                  </a:cubicBezTo>
                  <a:cubicBezTo>
                    <a:pt x="134772" y="45320"/>
                    <a:pt x="134692" y="46113"/>
                    <a:pt x="134376" y="46747"/>
                  </a:cubicBezTo>
                  <a:cubicBezTo>
                    <a:pt x="134218" y="47143"/>
                    <a:pt x="134059" y="47539"/>
                    <a:pt x="134059" y="47934"/>
                  </a:cubicBezTo>
                  <a:cubicBezTo>
                    <a:pt x="133980" y="48489"/>
                    <a:pt x="133821" y="49044"/>
                    <a:pt x="133504" y="49599"/>
                  </a:cubicBezTo>
                  <a:cubicBezTo>
                    <a:pt x="133267" y="49995"/>
                    <a:pt x="133108" y="50391"/>
                    <a:pt x="133108" y="50867"/>
                  </a:cubicBezTo>
                  <a:cubicBezTo>
                    <a:pt x="133029" y="51580"/>
                    <a:pt x="132712" y="52213"/>
                    <a:pt x="132474" y="52847"/>
                  </a:cubicBezTo>
                  <a:cubicBezTo>
                    <a:pt x="132236" y="53481"/>
                    <a:pt x="132157" y="54194"/>
                    <a:pt x="131682" y="54749"/>
                  </a:cubicBezTo>
                  <a:cubicBezTo>
                    <a:pt x="131602" y="54828"/>
                    <a:pt x="131523" y="54987"/>
                    <a:pt x="131523" y="55066"/>
                  </a:cubicBezTo>
                  <a:cubicBezTo>
                    <a:pt x="131285" y="55621"/>
                    <a:pt x="130968" y="56095"/>
                    <a:pt x="130731" y="56571"/>
                  </a:cubicBezTo>
                  <a:cubicBezTo>
                    <a:pt x="130335" y="57363"/>
                    <a:pt x="129860" y="58156"/>
                    <a:pt x="129464" y="58948"/>
                  </a:cubicBezTo>
                  <a:cubicBezTo>
                    <a:pt x="129067" y="59741"/>
                    <a:pt x="128592" y="60453"/>
                    <a:pt x="128037" y="61087"/>
                  </a:cubicBezTo>
                  <a:cubicBezTo>
                    <a:pt x="127562" y="61642"/>
                    <a:pt x="127086" y="62196"/>
                    <a:pt x="126611" y="62751"/>
                  </a:cubicBezTo>
                  <a:cubicBezTo>
                    <a:pt x="126373" y="62989"/>
                    <a:pt x="126215" y="63227"/>
                    <a:pt x="125977" y="63544"/>
                  </a:cubicBezTo>
                  <a:cubicBezTo>
                    <a:pt x="125344" y="64415"/>
                    <a:pt x="124630" y="65207"/>
                    <a:pt x="123917" y="65999"/>
                  </a:cubicBezTo>
                  <a:cubicBezTo>
                    <a:pt x="123521" y="66475"/>
                    <a:pt x="122966" y="66871"/>
                    <a:pt x="122411" y="67267"/>
                  </a:cubicBezTo>
                  <a:cubicBezTo>
                    <a:pt x="121541" y="67981"/>
                    <a:pt x="120669" y="68614"/>
                    <a:pt x="119876" y="69406"/>
                  </a:cubicBezTo>
                  <a:cubicBezTo>
                    <a:pt x="118767" y="70357"/>
                    <a:pt x="117579" y="71308"/>
                    <a:pt x="116232" y="71863"/>
                  </a:cubicBezTo>
                  <a:cubicBezTo>
                    <a:pt x="115519" y="72338"/>
                    <a:pt x="114726" y="72655"/>
                    <a:pt x="114013" y="73130"/>
                  </a:cubicBezTo>
                  <a:cubicBezTo>
                    <a:pt x="113380" y="73526"/>
                    <a:pt x="112667" y="73922"/>
                    <a:pt x="111953" y="74319"/>
                  </a:cubicBezTo>
                  <a:cubicBezTo>
                    <a:pt x="111953" y="74319"/>
                    <a:pt x="111874" y="74398"/>
                    <a:pt x="111874" y="74398"/>
                  </a:cubicBezTo>
                  <a:cubicBezTo>
                    <a:pt x="110844" y="74556"/>
                    <a:pt x="109893" y="75190"/>
                    <a:pt x="108864" y="75349"/>
                  </a:cubicBezTo>
                  <a:cubicBezTo>
                    <a:pt x="108230" y="75428"/>
                    <a:pt x="107675" y="75666"/>
                    <a:pt x="107120" y="75904"/>
                  </a:cubicBezTo>
                  <a:cubicBezTo>
                    <a:pt x="106724" y="76141"/>
                    <a:pt x="106328" y="76221"/>
                    <a:pt x="105852" y="76300"/>
                  </a:cubicBezTo>
                  <a:cubicBezTo>
                    <a:pt x="105377" y="76379"/>
                    <a:pt x="104902" y="76458"/>
                    <a:pt x="104427" y="76696"/>
                  </a:cubicBezTo>
                  <a:cubicBezTo>
                    <a:pt x="103793" y="76775"/>
                    <a:pt x="103159" y="76854"/>
                    <a:pt x="102604" y="76854"/>
                  </a:cubicBezTo>
                  <a:cubicBezTo>
                    <a:pt x="102366" y="76854"/>
                    <a:pt x="102128" y="76854"/>
                    <a:pt x="101891" y="76933"/>
                  </a:cubicBezTo>
                  <a:cubicBezTo>
                    <a:pt x="100940" y="77092"/>
                    <a:pt x="99910" y="77092"/>
                    <a:pt x="98959" y="77092"/>
                  </a:cubicBezTo>
                  <a:cubicBezTo>
                    <a:pt x="98325" y="77092"/>
                    <a:pt x="97771" y="77092"/>
                    <a:pt x="97137" y="77250"/>
                  </a:cubicBezTo>
                  <a:cubicBezTo>
                    <a:pt x="96662" y="77329"/>
                    <a:pt x="96266" y="77329"/>
                    <a:pt x="95790" y="77250"/>
                  </a:cubicBezTo>
                  <a:cubicBezTo>
                    <a:pt x="95077" y="77092"/>
                    <a:pt x="94364" y="77092"/>
                    <a:pt x="93571" y="77092"/>
                  </a:cubicBezTo>
                  <a:cubicBezTo>
                    <a:pt x="92700" y="77092"/>
                    <a:pt x="91829" y="77092"/>
                    <a:pt x="91036" y="76933"/>
                  </a:cubicBezTo>
                  <a:cubicBezTo>
                    <a:pt x="90640" y="76854"/>
                    <a:pt x="90323" y="76854"/>
                    <a:pt x="90006" y="76854"/>
                  </a:cubicBezTo>
                  <a:cubicBezTo>
                    <a:pt x="89372" y="76854"/>
                    <a:pt x="88817" y="76696"/>
                    <a:pt x="88184" y="76458"/>
                  </a:cubicBezTo>
                  <a:cubicBezTo>
                    <a:pt x="88026" y="76379"/>
                    <a:pt x="87867" y="76300"/>
                    <a:pt x="87709" y="76300"/>
                  </a:cubicBezTo>
                  <a:cubicBezTo>
                    <a:pt x="86996" y="76062"/>
                    <a:pt x="86282" y="76141"/>
                    <a:pt x="85569" y="75745"/>
                  </a:cubicBezTo>
                  <a:cubicBezTo>
                    <a:pt x="84935" y="75428"/>
                    <a:pt x="84222" y="75270"/>
                    <a:pt x="83589" y="75190"/>
                  </a:cubicBezTo>
                  <a:cubicBezTo>
                    <a:pt x="83430" y="75190"/>
                    <a:pt x="83272" y="75111"/>
                    <a:pt x="83113" y="75032"/>
                  </a:cubicBezTo>
                  <a:cubicBezTo>
                    <a:pt x="82479" y="74715"/>
                    <a:pt x="81845" y="74477"/>
                    <a:pt x="81132" y="74319"/>
                  </a:cubicBezTo>
                  <a:cubicBezTo>
                    <a:pt x="80974" y="74239"/>
                    <a:pt x="80736" y="74160"/>
                    <a:pt x="80577" y="74081"/>
                  </a:cubicBezTo>
                  <a:cubicBezTo>
                    <a:pt x="79310" y="73368"/>
                    <a:pt x="78042" y="72655"/>
                    <a:pt x="76695" y="71942"/>
                  </a:cubicBezTo>
                  <a:cubicBezTo>
                    <a:pt x="75270" y="71229"/>
                    <a:pt x="74002" y="70357"/>
                    <a:pt x="72734" y="69327"/>
                  </a:cubicBezTo>
                  <a:cubicBezTo>
                    <a:pt x="72179" y="68772"/>
                    <a:pt x="71625" y="68298"/>
                    <a:pt x="71070" y="67743"/>
                  </a:cubicBezTo>
                  <a:cubicBezTo>
                    <a:pt x="70436" y="67267"/>
                    <a:pt x="69882" y="66792"/>
                    <a:pt x="69248" y="66316"/>
                  </a:cubicBezTo>
                  <a:cubicBezTo>
                    <a:pt x="68931" y="66079"/>
                    <a:pt x="68693" y="65841"/>
                    <a:pt x="68456" y="65524"/>
                  </a:cubicBezTo>
                  <a:cubicBezTo>
                    <a:pt x="67743" y="64652"/>
                    <a:pt x="67030" y="63702"/>
                    <a:pt x="66316" y="62830"/>
                  </a:cubicBezTo>
                  <a:cubicBezTo>
                    <a:pt x="66158" y="62672"/>
                    <a:pt x="65999" y="62434"/>
                    <a:pt x="65841" y="62276"/>
                  </a:cubicBezTo>
                  <a:cubicBezTo>
                    <a:pt x="65207" y="61721"/>
                    <a:pt x="64731" y="61008"/>
                    <a:pt x="64177" y="60295"/>
                  </a:cubicBezTo>
                  <a:cubicBezTo>
                    <a:pt x="64098" y="60295"/>
                    <a:pt x="64019" y="60216"/>
                    <a:pt x="64019" y="60136"/>
                  </a:cubicBezTo>
                  <a:cubicBezTo>
                    <a:pt x="63702" y="59265"/>
                    <a:pt x="63147" y="58552"/>
                    <a:pt x="62751" y="57759"/>
                  </a:cubicBezTo>
                  <a:cubicBezTo>
                    <a:pt x="62355" y="56967"/>
                    <a:pt x="61959" y="56175"/>
                    <a:pt x="61483" y="55383"/>
                  </a:cubicBezTo>
                  <a:cubicBezTo>
                    <a:pt x="61325" y="55224"/>
                    <a:pt x="61245" y="54987"/>
                    <a:pt x="61087" y="54749"/>
                  </a:cubicBezTo>
                  <a:cubicBezTo>
                    <a:pt x="60928" y="54432"/>
                    <a:pt x="60770" y="54115"/>
                    <a:pt x="60611" y="53798"/>
                  </a:cubicBezTo>
                  <a:cubicBezTo>
                    <a:pt x="60374" y="53401"/>
                    <a:pt x="60215" y="53085"/>
                    <a:pt x="60136" y="52609"/>
                  </a:cubicBezTo>
                  <a:cubicBezTo>
                    <a:pt x="60136" y="52134"/>
                    <a:pt x="59978" y="51659"/>
                    <a:pt x="59741" y="51263"/>
                  </a:cubicBezTo>
                  <a:cubicBezTo>
                    <a:pt x="59582" y="50867"/>
                    <a:pt x="59424" y="50470"/>
                    <a:pt x="59344" y="50074"/>
                  </a:cubicBezTo>
                  <a:cubicBezTo>
                    <a:pt x="59265" y="49519"/>
                    <a:pt x="59107" y="48965"/>
                    <a:pt x="58869" y="48489"/>
                  </a:cubicBezTo>
                  <a:cubicBezTo>
                    <a:pt x="58631" y="48014"/>
                    <a:pt x="58473" y="47460"/>
                    <a:pt x="58393" y="46905"/>
                  </a:cubicBezTo>
                  <a:cubicBezTo>
                    <a:pt x="58235" y="46113"/>
                    <a:pt x="58076" y="45241"/>
                    <a:pt x="57918" y="44369"/>
                  </a:cubicBezTo>
                  <a:cubicBezTo>
                    <a:pt x="57918" y="44052"/>
                    <a:pt x="57839" y="43735"/>
                    <a:pt x="57759" y="43419"/>
                  </a:cubicBezTo>
                  <a:cubicBezTo>
                    <a:pt x="57680" y="42230"/>
                    <a:pt x="57522" y="40962"/>
                    <a:pt x="57442" y="39774"/>
                  </a:cubicBezTo>
                  <a:cubicBezTo>
                    <a:pt x="57363" y="38903"/>
                    <a:pt x="57442" y="38031"/>
                    <a:pt x="57442" y="37159"/>
                  </a:cubicBezTo>
                  <a:cubicBezTo>
                    <a:pt x="57442" y="36605"/>
                    <a:pt x="57442" y="36050"/>
                    <a:pt x="57601" y="35416"/>
                  </a:cubicBezTo>
                  <a:cubicBezTo>
                    <a:pt x="57680" y="35099"/>
                    <a:pt x="57680" y="34862"/>
                    <a:pt x="57680" y="34545"/>
                  </a:cubicBezTo>
                  <a:cubicBezTo>
                    <a:pt x="57680" y="33832"/>
                    <a:pt x="57839" y="33119"/>
                    <a:pt x="57997" y="32326"/>
                  </a:cubicBezTo>
                  <a:cubicBezTo>
                    <a:pt x="58156" y="31375"/>
                    <a:pt x="58393" y="30425"/>
                    <a:pt x="58473" y="29395"/>
                  </a:cubicBezTo>
                  <a:cubicBezTo>
                    <a:pt x="58473" y="28999"/>
                    <a:pt x="58631" y="28682"/>
                    <a:pt x="58790" y="28365"/>
                  </a:cubicBezTo>
                  <a:cubicBezTo>
                    <a:pt x="59107" y="27889"/>
                    <a:pt x="59265" y="27255"/>
                    <a:pt x="59424" y="26622"/>
                  </a:cubicBezTo>
                  <a:cubicBezTo>
                    <a:pt x="59503" y="26226"/>
                    <a:pt x="59582" y="25909"/>
                    <a:pt x="59741" y="25592"/>
                  </a:cubicBezTo>
                  <a:cubicBezTo>
                    <a:pt x="59978" y="25116"/>
                    <a:pt x="60136" y="24720"/>
                    <a:pt x="60136" y="24165"/>
                  </a:cubicBezTo>
                  <a:cubicBezTo>
                    <a:pt x="60136" y="23769"/>
                    <a:pt x="60295" y="23373"/>
                    <a:pt x="60532" y="23056"/>
                  </a:cubicBezTo>
                  <a:cubicBezTo>
                    <a:pt x="60691" y="22739"/>
                    <a:pt x="60849" y="22422"/>
                    <a:pt x="61087" y="22106"/>
                  </a:cubicBezTo>
                  <a:cubicBezTo>
                    <a:pt x="61245" y="21868"/>
                    <a:pt x="61404" y="21630"/>
                    <a:pt x="61483" y="21393"/>
                  </a:cubicBezTo>
                  <a:cubicBezTo>
                    <a:pt x="61642" y="21076"/>
                    <a:pt x="61800" y="20838"/>
                    <a:pt x="61959" y="20600"/>
                  </a:cubicBezTo>
                  <a:cubicBezTo>
                    <a:pt x="62117" y="20283"/>
                    <a:pt x="62276" y="20045"/>
                    <a:pt x="62434" y="19728"/>
                  </a:cubicBezTo>
                  <a:cubicBezTo>
                    <a:pt x="62434" y="19649"/>
                    <a:pt x="62593" y="19570"/>
                    <a:pt x="62593" y="19411"/>
                  </a:cubicBezTo>
                  <a:cubicBezTo>
                    <a:pt x="62830" y="18619"/>
                    <a:pt x="63464" y="17907"/>
                    <a:pt x="63781" y="17114"/>
                  </a:cubicBezTo>
                  <a:cubicBezTo>
                    <a:pt x="63861" y="16956"/>
                    <a:pt x="63940" y="16797"/>
                    <a:pt x="64098" y="16639"/>
                  </a:cubicBezTo>
                  <a:cubicBezTo>
                    <a:pt x="64494" y="16163"/>
                    <a:pt x="64811" y="15688"/>
                    <a:pt x="65286" y="15212"/>
                  </a:cubicBezTo>
                  <a:cubicBezTo>
                    <a:pt x="66079" y="14261"/>
                    <a:pt x="66871" y="13232"/>
                    <a:pt x="67664" y="12281"/>
                  </a:cubicBezTo>
                  <a:cubicBezTo>
                    <a:pt x="68535" y="11251"/>
                    <a:pt x="69485" y="10379"/>
                    <a:pt x="70516" y="9587"/>
                  </a:cubicBezTo>
                  <a:cubicBezTo>
                    <a:pt x="70912" y="9270"/>
                    <a:pt x="71308" y="8953"/>
                    <a:pt x="71625" y="8636"/>
                  </a:cubicBezTo>
                  <a:cubicBezTo>
                    <a:pt x="72496" y="7765"/>
                    <a:pt x="73447" y="7131"/>
                    <a:pt x="74398" y="6338"/>
                  </a:cubicBezTo>
                  <a:cubicBezTo>
                    <a:pt x="74873" y="5942"/>
                    <a:pt x="75428" y="5625"/>
                    <a:pt x="76061" y="5309"/>
                  </a:cubicBezTo>
                  <a:cubicBezTo>
                    <a:pt x="76695" y="4992"/>
                    <a:pt x="77408" y="4754"/>
                    <a:pt x="77963" y="4279"/>
                  </a:cubicBezTo>
                  <a:cubicBezTo>
                    <a:pt x="78914" y="3882"/>
                    <a:pt x="79786" y="3248"/>
                    <a:pt x="80736" y="2773"/>
                  </a:cubicBezTo>
                  <a:cubicBezTo>
                    <a:pt x="81053" y="2614"/>
                    <a:pt x="81370" y="2456"/>
                    <a:pt x="81766" y="2377"/>
                  </a:cubicBezTo>
                  <a:cubicBezTo>
                    <a:pt x="82321" y="2297"/>
                    <a:pt x="82796" y="2139"/>
                    <a:pt x="83272" y="1822"/>
                  </a:cubicBezTo>
                  <a:cubicBezTo>
                    <a:pt x="83668" y="1584"/>
                    <a:pt x="84143" y="1505"/>
                    <a:pt x="84539" y="1426"/>
                  </a:cubicBezTo>
                  <a:cubicBezTo>
                    <a:pt x="85014" y="1347"/>
                    <a:pt x="85490" y="1189"/>
                    <a:pt x="85965" y="1030"/>
                  </a:cubicBezTo>
                  <a:cubicBezTo>
                    <a:pt x="86520" y="793"/>
                    <a:pt x="87075" y="634"/>
                    <a:pt x="87550" y="476"/>
                  </a:cubicBezTo>
                  <a:cubicBezTo>
                    <a:pt x="87788" y="396"/>
                    <a:pt x="87947" y="238"/>
                    <a:pt x="88105" y="0"/>
                  </a:cubicBezTo>
                  <a:close/>
                </a:path>
              </a:pathLst>
            </a:custGeom>
            <a:gradFill>
              <a:gsLst>
                <a:gs pos="0">
                  <a:schemeClr val="tx2">
                    <a:lumMod val="60000"/>
                    <a:lumOff val="40000"/>
                    <a:alpha val="0"/>
                  </a:schemeClr>
                </a:gs>
                <a:gs pos="80000">
                  <a:schemeClr val="tx2">
                    <a:lumMod val="40000"/>
                    <a:lumOff val="60000"/>
                  </a:schemeClr>
                </a:gs>
              </a:gsLst>
              <a:lin ang="16200000" scaled="0"/>
            </a:gradFill>
            <a:ln w="25400">
              <a:noFill/>
            </a:ln>
            <a:effectLst>
              <a:outerShdw blurRad="635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1" i="0" u="none" strike="noStrike" kern="1200" cap="none" spc="0" normalizeH="0" baseline="0" noProof="0">
                <a:ln>
                  <a:noFill/>
                </a:ln>
                <a:solidFill>
                  <a:prstClr val="white"/>
                </a:solidFill>
                <a:effectLst/>
                <a:uLnTx/>
                <a:uFillTx/>
                <a:latin typeface="Century Gothic" panose="020B0502020202020204" pitchFamily="34" charset="0"/>
                <a:ea typeface="+mn-ea"/>
                <a:cs typeface="+mn-cs"/>
              </a:endParaRPr>
            </a:p>
          </p:txBody>
        </p:sp>
        <p:sp>
          <p:nvSpPr>
            <p:cNvPr id="55" name="Freeform: Shape 88">
              <a:extLst>
                <a:ext uri="{FF2B5EF4-FFF2-40B4-BE49-F238E27FC236}">
                  <a16:creationId xmlns:a16="http://schemas.microsoft.com/office/drawing/2014/main" id="{37D5580F-438C-8141-BBCF-C4C7514C6F62}"/>
                </a:ext>
              </a:extLst>
            </p:cNvPr>
            <p:cNvSpPr/>
            <p:nvPr/>
          </p:nvSpPr>
          <p:spPr>
            <a:xfrm>
              <a:off x="8464704" y="3917971"/>
              <a:ext cx="172762" cy="406780"/>
            </a:xfrm>
            <a:custGeom>
              <a:avLst/>
              <a:gdLst>
                <a:gd name="connsiteX0" fmla="*/ 91353 w 193958"/>
                <a:gd name="connsiteY0" fmla="*/ 93334 h 456690"/>
                <a:gd name="connsiteX1" fmla="*/ 101258 w 193958"/>
                <a:gd name="connsiteY1" fmla="*/ 93334 h 456690"/>
                <a:gd name="connsiteX2" fmla="*/ 103318 w 193958"/>
                <a:gd name="connsiteY2" fmla="*/ 93572 h 456690"/>
                <a:gd name="connsiteX3" fmla="*/ 104506 w 193958"/>
                <a:gd name="connsiteY3" fmla="*/ 93889 h 456690"/>
                <a:gd name="connsiteX4" fmla="*/ 105378 w 193958"/>
                <a:gd name="connsiteY4" fmla="*/ 94047 h 456690"/>
                <a:gd name="connsiteX5" fmla="*/ 107834 w 193958"/>
                <a:gd name="connsiteY5" fmla="*/ 94285 h 456690"/>
                <a:gd name="connsiteX6" fmla="*/ 109973 w 193958"/>
                <a:gd name="connsiteY6" fmla="*/ 94681 h 456690"/>
                <a:gd name="connsiteX7" fmla="*/ 112904 w 193958"/>
                <a:gd name="connsiteY7" fmla="*/ 95078 h 456690"/>
                <a:gd name="connsiteX8" fmla="*/ 115916 w 193958"/>
                <a:gd name="connsiteY8" fmla="*/ 95474 h 456690"/>
                <a:gd name="connsiteX9" fmla="*/ 120036 w 193958"/>
                <a:gd name="connsiteY9" fmla="*/ 96029 h 456690"/>
                <a:gd name="connsiteX10" fmla="*/ 122175 w 193958"/>
                <a:gd name="connsiteY10" fmla="*/ 96424 h 456690"/>
                <a:gd name="connsiteX11" fmla="*/ 123363 w 193958"/>
                <a:gd name="connsiteY11" fmla="*/ 96741 h 456690"/>
                <a:gd name="connsiteX12" fmla="*/ 125027 w 193958"/>
                <a:gd name="connsiteY12" fmla="*/ 97216 h 456690"/>
                <a:gd name="connsiteX13" fmla="*/ 126929 w 193958"/>
                <a:gd name="connsiteY13" fmla="*/ 97771 h 456690"/>
                <a:gd name="connsiteX14" fmla="*/ 128197 w 193958"/>
                <a:gd name="connsiteY14" fmla="*/ 98167 h 456690"/>
                <a:gd name="connsiteX15" fmla="*/ 129464 w 193958"/>
                <a:gd name="connsiteY15" fmla="*/ 98563 h 456690"/>
                <a:gd name="connsiteX16" fmla="*/ 131207 w 193958"/>
                <a:gd name="connsiteY16" fmla="*/ 99118 h 456690"/>
                <a:gd name="connsiteX17" fmla="*/ 132634 w 193958"/>
                <a:gd name="connsiteY17" fmla="*/ 99515 h 456690"/>
                <a:gd name="connsiteX18" fmla="*/ 133663 w 193958"/>
                <a:gd name="connsiteY18" fmla="*/ 99911 h 456690"/>
                <a:gd name="connsiteX19" fmla="*/ 135010 w 193958"/>
                <a:gd name="connsiteY19" fmla="*/ 100545 h 456690"/>
                <a:gd name="connsiteX20" fmla="*/ 135248 w 193958"/>
                <a:gd name="connsiteY20" fmla="*/ 100624 h 456690"/>
                <a:gd name="connsiteX21" fmla="*/ 138021 w 193958"/>
                <a:gd name="connsiteY21" fmla="*/ 101970 h 456690"/>
                <a:gd name="connsiteX22" fmla="*/ 138258 w 193958"/>
                <a:gd name="connsiteY22" fmla="*/ 102050 h 456690"/>
                <a:gd name="connsiteX23" fmla="*/ 140953 w 193958"/>
                <a:gd name="connsiteY23" fmla="*/ 103238 h 456690"/>
                <a:gd name="connsiteX24" fmla="*/ 141586 w 193958"/>
                <a:gd name="connsiteY24" fmla="*/ 103555 h 456690"/>
                <a:gd name="connsiteX25" fmla="*/ 141982 w 193958"/>
                <a:gd name="connsiteY25" fmla="*/ 103793 h 456690"/>
                <a:gd name="connsiteX26" fmla="*/ 145152 w 193958"/>
                <a:gd name="connsiteY26" fmla="*/ 105615 h 456690"/>
                <a:gd name="connsiteX27" fmla="*/ 146498 w 193958"/>
                <a:gd name="connsiteY27" fmla="*/ 106486 h 456690"/>
                <a:gd name="connsiteX28" fmla="*/ 148559 w 193958"/>
                <a:gd name="connsiteY28" fmla="*/ 107834 h 456690"/>
                <a:gd name="connsiteX29" fmla="*/ 149034 w 193958"/>
                <a:gd name="connsiteY29" fmla="*/ 108151 h 456690"/>
                <a:gd name="connsiteX30" fmla="*/ 150935 w 193958"/>
                <a:gd name="connsiteY30" fmla="*/ 109418 h 456690"/>
                <a:gd name="connsiteX31" fmla="*/ 152520 w 193958"/>
                <a:gd name="connsiteY31" fmla="*/ 110607 h 456690"/>
                <a:gd name="connsiteX32" fmla="*/ 154659 w 193958"/>
                <a:gd name="connsiteY32" fmla="*/ 112429 h 456690"/>
                <a:gd name="connsiteX33" fmla="*/ 156482 w 193958"/>
                <a:gd name="connsiteY33" fmla="*/ 113934 h 456690"/>
                <a:gd name="connsiteX34" fmla="*/ 157037 w 193958"/>
                <a:gd name="connsiteY34" fmla="*/ 114409 h 456690"/>
                <a:gd name="connsiteX35" fmla="*/ 159334 w 193958"/>
                <a:gd name="connsiteY35" fmla="*/ 116470 h 456690"/>
                <a:gd name="connsiteX36" fmla="*/ 161870 w 193958"/>
                <a:gd name="connsiteY36" fmla="*/ 119164 h 456690"/>
                <a:gd name="connsiteX37" fmla="*/ 162583 w 193958"/>
                <a:gd name="connsiteY37" fmla="*/ 119956 h 456690"/>
                <a:gd name="connsiteX38" fmla="*/ 163375 w 193958"/>
                <a:gd name="connsiteY38" fmla="*/ 120907 h 456690"/>
                <a:gd name="connsiteX39" fmla="*/ 164009 w 193958"/>
                <a:gd name="connsiteY39" fmla="*/ 121620 h 456690"/>
                <a:gd name="connsiteX40" fmla="*/ 165197 w 193958"/>
                <a:gd name="connsiteY40" fmla="*/ 123046 h 456690"/>
                <a:gd name="connsiteX41" fmla="*/ 165673 w 193958"/>
                <a:gd name="connsiteY41" fmla="*/ 123601 h 456690"/>
                <a:gd name="connsiteX42" fmla="*/ 168366 w 193958"/>
                <a:gd name="connsiteY42" fmla="*/ 126928 h 456690"/>
                <a:gd name="connsiteX43" fmla="*/ 170665 w 193958"/>
                <a:gd name="connsiteY43" fmla="*/ 130256 h 456690"/>
                <a:gd name="connsiteX44" fmla="*/ 172090 w 193958"/>
                <a:gd name="connsiteY44" fmla="*/ 132395 h 456690"/>
                <a:gd name="connsiteX45" fmla="*/ 173754 w 193958"/>
                <a:gd name="connsiteY45" fmla="*/ 134851 h 456690"/>
                <a:gd name="connsiteX46" fmla="*/ 173913 w 193958"/>
                <a:gd name="connsiteY46" fmla="*/ 135089 h 456690"/>
                <a:gd name="connsiteX47" fmla="*/ 175972 w 193958"/>
                <a:gd name="connsiteY47" fmla="*/ 138971 h 456690"/>
                <a:gd name="connsiteX48" fmla="*/ 176289 w 193958"/>
                <a:gd name="connsiteY48" fmla="*/ 139526 h 456690"/>
                <a:gd name="connsiteX49" fmla="*/ 176606 w 193958"/>
                <a:gd name="connsiteY49" fmla="*/ 140001 h 456690"/>
                <a:gd name="connsiteX50" fmla="*/ 178905 w 193958"/>
                <a:gd name="connsiteY50" fmla="*/ 144280 h 456690"/>
                <a:gd name="connsiteX51" fmla="*/ 179301 w 193958"/>
                <a:gd name="connsiteY51" fmla="*/ 145152 h 456690"/>
                <a:gd name="connsiteX52" fmla="*/ 179776 w 193958"/>
                <a:gd name="connsiteY52" fmla="*/ 146261 h 456690"/>
                <a:gd name="connsiteX53" fmla="*/ 180013 w 193958"/>
                <a:gd name="connsiteY53" fmla="*/ 146816 h 456690"/>
                <a:gd name="connsiteX54" fmla="*/ 180726 w 193958"/>
                <a:gd name="connsiteY54" fmla="*/ 148479 h 456690"/>
                <a:gd name="connsiteX55" fmla="*/ 180806 w 193958"/>
                <a:gd name="connsiteY55" fmla="*/ 148717 h 456690"/>
                <a:gd name="connsiteX56" fmla="*/ 181994 w 193958"/>
                <a:gd name="connsiteY56" fmla="*/ 151649 h 456690"/>
                <a:gd name="connsiteX57" fmla="*/ 183262 w 193958"/>
                <a:gd name="connsiteY57" fmla="*/ 154422 h 456690"/>
                <a:gd name="connsiteX58" fmla="*/ 183737 w 193958"/>
                <a:gd name="connsiteY58" fmla="*/ 155690 h 456690"/>
                <a:gd name="connsiteX59" fmla="*/ 184133 w 193958"/>
                <a:gd name="connsiteY59" fmla="*/ 156877 h 456690"/>
                <a:gd name="connsiteX60" fmla="*/ 184688 w 193958"/>
                <a:gd name="connsiteY60" fmla="*/ 158383 h 456690"/>
                <a:gd name="connsiteX61" fmla="*/ 184688 w 193958"/>
                <a:gd name="connsiteY61" fmla="*/ 158542 h 456690"/>
                <a:gd name="connsiteX62" fmla="*/ 185401 w 193958"/>
                <a:gd name="connsiteY62" fmla="*/ 160601 h 456690"/>
                <a:gd name="connsiteX63" fmla="*/ 186035 w 193958"/>
                <a:gd name="connsiteY63" fmla="*/ 162583 h 456690"/>
                <a:gd name="connsiteX64" fmla="*/ 186352 w 193958"/>
                <a:gd name="connsiteY64" fmla="*/ 163613 h 456690"/>
                <a:gd name="connsiteX65" fmla="*/ 186828 w 193958"/>
                <a:gd name="connsiteY65" fmla="*/ 165038 h 456690"/>
                <a:gd name="connsiteX66" fmla="*/ 187224 w 193958"/>
                <a:gd name="connsiteY66" fmla="*/ 166227 h 456690"/>
                <a:gd name="connsiteX67" fmla="*/ 187858 w 193958"/>
                <a:gd name="connsiteY67" fmla="*/ 168683 h 456690"/>
                <a:gd name="connsiteX68" fmla="*/ 188095 w 193958"/>
                <a:gd name="connsiteY68" fmla="*/ 169872 h 456690"/>
                <a:gd name="connsiteX69" fmla="*/ 188570 w 193958"/>
                <a:gd name="connsiteY69" fmla="*/ 171615 h 456690"/>
                <a:gd name="connsiteX70" fmla="*/ 189125 w 193958"/>
                <a:gd name="connsiteY70" fmla="*/ 173754 h 456690"/>
                <a:gd name="connsiteX71" fmla="*/ 189521 w 193958"/>
                <a:gd name="connsiteY71" fmla="*/ 175180 h 456690"/>
                <a:gd name="connsiteX72" fmla="*/ 189917 w 193958"/>
                <a:gd name="connsiteY72" fmla="*/ 176686 h 456690"/>
                <a:gd name="connsiteX73" fmla="*/ 190472 w 193958"/>
                <a:gd name="connsiteY73" fmla="*/ 179459 h 456690"/>
                <a:gd name="connsiteX74" fmla="*/ 190948 w 193958"/>
                <a:gd name="connsiteY74" fmla="*/ 182152 h 456690"/>
                <a:gd name="connsiteX75" fmla="*/ 191265 w 193958"/>
                <a:gd name="connsiteY75" fmla="*/ 183817 h 456690"/>
                <a:gd name="connsiteX76" fmla="*/ 191898 w 193958"/>
                <a:gd name="connsiteY76" fmla="*/ 187540 h 456690"/>
                <a:gd name="connsiteX77" fmla="*/ 192136 w 193958"/>
                <a:gd name="connsiteY77" fmla="*/ 189442 h 456690"/>
                <a:gd name="connsiteX78" fmla="*/ 192611 w 193958"/>
                <a:gd name="connsiteY78" fmla="*/ 193562 h 456690"/>
                <a:gd name="connsiteX79" fmla="*/ 193086 w 193958"/>
                <a:gd name="connsiteY79" fmla="*/ 197603 h 456690"/>
                <a:gd name="connsiteX80" fmla="*/ 193245 w 193958"/>
                <a:gd name="connsiteY80" fmla="*/ 198474 h 456690"/>
                <a:gd name="connsiteX81" fmla="*/ 193562 w 193958"/>
                <a:gd name="connsiteY81" fmla="*/ 202357 h 456690"/>
                <a:gd name="connsiteX82" fmla="*/ 193562 w 193958"/>
                <a:gd name="connsiteY82" fmla="*/ 207427 h 456690"/>
                <a:gd name="connsiteX83" fmla="*/ 193799 w 193958"/>
                <a:gd name="connsiteY83" fmla="*/ 209091 h 456690"/>
                <a:gd name="connsiteX84" fmla="*/ 193958 w 193958"/>
                <a:gd name="connsiteY84" fmla="*/ 210042 h 456690"/>
                <a:gd name="connsiteX85" fmla="*/ 193958 w 193958"/>
                <a:gd name="connsiteY85" fmla="*/ 211151 h 456690"/>
                <a:gd name="connsiteX86" fmla="*/ 193958 w 193958"/>
                <a:gd name="connsiteY86" fmla="*/ 217569 h 456690"/>
                <a:gd name="connsiteX87" fmla="*/ 193720 w 193958"/>
                <a:gd name="connsiteY87" fmla="*/ 219629 h 456690"/>
                <a:gd name="connsiteX88" fmla="*/ 193483 w 193958"/>
                <a:gd name="connsiteY88" fmla="*/ 222323 h 456690"/>
                <a:gd name="connsiteX89" fmla="*/ 193483 w 193958"/>
                <a:gd name="connsiteY89" fmla="*/ 225968 h 456690"/>
                <a:gd name="connsiteX90" fmla="*/ 193324 w 193958"/>
                <a:gd name="connsiteY90" fmla="*/ 228265 h 456690"/>
                <a:gd name="connsiteX91" fmla="*/ 193245 w 193958"/>
                <a:gd name="connsiteY91" fmla="*/ 228661 h 456690"/>
                <a:gd name="connsiteX92" fmla="*/ 193007 w 193958"/>
                <a:gd name="connsiteY92" fmla="*/ 231831 h 456690"/>
                <a:gd name="connsiteX93" fmla="*/ 192849 w 193958"/>
                <a:gd name="connsiteY93" fmla="*/ 233177 h 456690"/>
                <a:gd name="connsiteX94" fmla="*/ 192532 w 193958"/>
                <a:gd name="connsiteY94" fmla="*/ 235476 h 456690"/>
                <a:gd name="connsiteX95" fmla="*/ 192452 w 193958"/>
                <a:gd name="connsiteY95" fmla="*/ 235951 h 456690"/>
                <a:gd name="connsiteX96" fmla="*/ 191344 w 193958"/>
                <a:gd name="connsiteY96" fmla="*/ 239279 h 456690"/>
                <a:gd name="connsiteX97" fmla="*/ 190789 w 193958"/>
                <a:gd name="connsiteY97" fmla="*/ 240625 h 456690"/>
                <a:gd name="connsiteX98" fmla="*/ 190472 w 193958"/>
                <a:gd name="connsiteY98" fmla="*/ 241417 h 456690"/>
                <a:gd name="connsiteX99" fmla="*/ 188491 w 193958"/>
                <a:gd name="connsiteY99" fmla="*/ 244191 h 456690"/>
                <a:gd name="connsiteX100" fmla="*/ 186511 w 193958"/>
                <a:gd name="connsiteY100" fmla="*/ 246330 h 456690"/>
                <a:gd name="connsiteX101" fmla="*/ 184292 w 193958"/>
                <a:gd name="connsiteY101" fmla="*/ 248073 h 456690"/>
                <a:gd name="connsiteX102" fmla="*/ 183975 w 193958"/>
                <a:gd name="connsiteY102" fmla="*/ 248311 h 456690"/>
                <a:gd name="connsiteX103" fmla="*/ 181994 w 193958"/>
                <a:gd name="connsiteY103" fmla="*/ 249578 h 456690"/>
                <a:gd name="connsiteX104" fmla="*/ 180964 w 193958"/>
                <a:gd name="connsiteY104" fmla="*/ 250054 h 456690"/>
                <a:gd name="connsiteX105" fmla="*/ 179934 w 193958"/>
                <a:gd name="connsiteY105" fmla="*/ 250529 h 456690"/>
                <a:gd name="connsiteX106" fmla="*/ 178905 w 193958"/>
                <a:gd name="connsiteY106" fmla="*/ 250925 h 456690"/>
                <a:gd name="connsiteX107" fmla="*/ 177161 w 193958"/>
                <a:gd name="connsiteY107" fmla="*/ 251480 h 456690"/>
                <a:gd name="connsiteX108" fmla="*/ 175497 w 193958"/>
                <a:gd name="connsiteY108" fmla="*/ 251797 h 456690"/>
                <a:gd name="connsiteX109" fmla="*/ 172169 w 193958"/>
                <a:gd name="connsiteY109" fmla="*/ 252193 h 456690"/>
                <a:gd name="connsiteX110" fmla="*/ 170110 w 193958"/>
                <a:gd name="connsiteY110" fmla="*/ 252193 h 456690"/>
                <a:gd name="connsiteX111" fmla="*/ 167098 w 193958"/>
                <a:gd name="connsiteY111" fmla="*/ 251876 h 456690"/>
                <a:gd name="connsiteX112" fmla="*/ 165277 w 193958"/>
                <a:gd name="connsiteY112" fmla="*/ 251480 h 456690"/>
                <a:gd name="connsiteX113" fmla="*/ 163850 w 193958"/>
                <a:gd name="connsiteY113" fmla="*/ 251005 h 456690"/>
                <a:gd name="connsiteX114" fmla="*/ 163771 w 193958"/>
                <a:gd name="connsiteY114" fmla="*/ 251005 h 456690"/>
                <a:gd name="connsiteX115" fmla="*/ 162107 w 193958"/>
                <a:gd name="connsiteY115" fmla="*/ 250212 h 456690"/>
                <a:gd name="connsiteX116" fmla="*/ 160602 w 193958"/>
                <a:gd name="connsiteY116" fmla="*/ 249420 h 456690"/>
                <a:gd name="connsiteX117" fmla="*/ 158779 w 193958"/>
                <a:gd name="connsiteY117" fmla="*/ 248153 h 456690"/>
                <a:gd name="connsiteX118" fmla="*/ 157433 w 193958"/>
                <a:gd name="connsiteY118" fmla="*/ 246885 h 456690"/>
                <a:gd name="connsiteX119" fmla="*/ 155848 w 193958"/>
                <a:gd name="connsiteY119" fmla="*/ 244825 h 456690"/>
                <a:gd name="connsiteX120" fmla="*/ 155689 w 193958"/>
                <a:gd name="connsiteY120" fmla="*/ 244667 h 456690"/>
                <a:gd name="connsiteX121" fmla="*/ 154342 w 193958"/>
                <a:gd name="connsiteY121" fmla="*/ 241814 h 456690"/>
                <a:gd name="connsiteX122" fmla="*/ 154026 w 193958"/>
                <a:gd name="connsiteY122" fmla="*/ 240863 h 456690"/>
                <a:gd name="connsiteX123" fmla="*/ 153392 w 193958"/>
                <a:gd name="connsiteY123" fmla="*/ 237614 h 456690"/>
                <a:gd name="connsiteX124" fmla="*/ 153392 w 193958"/>
                <a:gd name="connsiteY124" fmla="*/ 230880 h 456690"/>
                <a:gd name="connsiteX125" fmla="*/ 153471 w 193958"/>
                <a:gd name="connsiteY125" fmla="*/ 230008 h 456690"/>
                <a:gd name="connsiteX126" fmla="*/ 153709 w 193958"/>
                <a:gd name="connsiteY126" fmla="*/ 227315 h 456690"/>
                <a:gd name="connsiteX127" fmla="*/ 154026 w 193958"/>
                <a:gd name="connsiteY127" fmla="*/ 224779 h 456690"/>
                <a:gd name="connsiteX128" fmla="*/ 154184 w 193958"/>
                <a:gd name="connsiteY128" fmla="*/ 223036 h 456690"/>
                <a:gd name="connsiteX129" fmla="*/ 154184 w 193958"/>
                <a:gd name="connsiteY129" fmla="*/ 221055 h 456690"/>
                <a:gd name="connsiteX130" fmla="*/ 154263 w 193958"/>
                <a:gd name="connsiteY130" fmla="*/ 219312 h 456690"/>
                <a:gd name="connsiteX131" fmla="*/ 154342 w 193958"/>
                <a:gd name="connsiteY131" fmla="*/ 218124 h 456690"/>
                <a:gd name="connsiteX132" fmla="*/ 154342 w 193958"/>
                <a:gd name="connsiteY132" fmla="*/ 212340 h 456690"/>
                <a:gd name="connsiteX133" fmla="*/ 154263 w 193958"/>
                <a:gd name="connsiteY133" fmla="*/ 211468 h 456690"/>
                <a:gd name="connsiteX134" fmla="*/ 154105 w 193958"/>
                <a:gd name="connsiteY134" fmla="*/ 208299 h 456690"/>
                <a:gd name="connsiteX135" fmla="*/ 153709 w 193958"/>
                <a:gd name="connsiteY135" fmla="*/ 203941 h 456690"/>
                <a:gd name="connsiteX136" fmla="*/ 153630 w 193958"/>
                <a:gd name="connsiteY136" fmla="*/ 203466 h 456690"/>
                <a:gd name="connsiteX137" fmla="*/ 153313 w 193958"/>
                <a:gd name="connsiteY137" fmla="*/ 198712 h 456690"/>
                <a:gd name="connsiteX138" fmla="*/ 153313 w 193958"/>
                <a:gd name="connsiteY138" fmla="*/ 198553 h 456690"/>
                <a:gd name="connsiteX139" fmla="*/ 152758 w 193958"/>
                <a:gd name="connsiteY139" fmla="*/ 193958 h 456690"/>
                <a:gd name="connsiteX140" fmla="*/ 152520 w 193958"/>
                <a:gd name="connsiteY140" fmla="*/ 192374 h 456690"/>
                <a:gd name="connsiteX141" fmla="*/ 152203 w 193958"/>
                <a:gd name="connsiteY141" fmla="*/ 189680 h 456690"/>
                <a:gd name="connsiteX142" fmla="*/ 152045 w 193958"/>
                <a:gd name="connsiteY142" fmla="*/ 189046 h 456690"/>
                <a:gd name="connsiteX143" fmla="*/ 151490 w 193958"/>
                <a:gd name="connsiteY143" fmla="*/ 185401 h 456690"/>
                <a:gd name="connsiteX144" fmla="*/ 151173 w 193958"/>
                <a:gd name="connsiteY144" fmla="*/ 183579 h 456690"/>
                <a:gd name="connsiteX145" fmla="*/ 150618 w 193958"/>
                <a:gd name="connsiteY145" fmla="*/ 181202 h 456690"/>
                <a:gd name="connsiteX146" fmla="*/ 150222 w 193958"/>
                <a:gd name="connsiteY146" fmla="*/ 179538 h 456690"/>
                <a:gd name="connsiteX147" fmla="*/ 149826 w 193958"/>
                <a:gd name="connsiteY147" fmla="*/ 177715 h 456690"/>
                <a:gd name="connsiteX148" fmla="*/ 149431 w 193958"/>
                <a:gd name="connsiteY148" fmla="*/ 176052 h 456690"/>
                <a:gd name="connsiteX149" fmla="*/ 148876 w 193958"/>
                <a:gd name="connsiteY149" fmla="*/ 173912 h 456690"/>
                <a:gd name="connsiteX150" fmla="*/ 148480 w 193958"/>
                <a:gd name="connsiteY150" fmla="*/ 172724 h 456690"/>
                <a:gd name="connsiteX151" fmla="*/ 148004 w 193958"/>
                <a:gd name="connsiteY151" fmla="*/ 171377 h 456690"/>
                <a:gd name="connsiteX152" fmla="*/ 147449 w 193958"/>
                <a:gd name="connsiteY152" fmla="*/ 169872 h 456690"/>
                <a:gd name="connsiteX153" fmla="*/ 147132 w 193958"/>
                <a:gd name="connsiteY153" fmla="*/ 168841 h 456690"/>
                <a:gd name="connsiteX154" fmla="*/ 146657 w 193958"/>
                <a:gd name="connsiteY154" fmla="*/ 167574 h 456690"/>
                <a:gd name="connsiteX155" fmla="*/ 146102 w 193958"/>
                <a:gd name="connsiteY155" fmla="*/ 166068 h 456690"/>
                <a:gd name="connsiteX156" fmla="*/ 145786 w 193958"/>
                <a:gd name="connsiteY156" fmla="*/ 165118 h 456690"/>
                <a:gd name="connsiteX157" fmla="*/ 145311 w 193958"/>
                <a:gd name="connsiteY157" fmla="*/ 164009 h 456690"/>
                <a:gd name="connsiteX158" fmla="*/ 145152 w 193958"/>
                <a:gd name="connsiteY158" fmla="*/ 163692 h 456690"/>
                <a:gd name="connsiteX159" fmla="*/ 144043 w 193958"/>
                <a:gd name="connsiteY159" fmla="*/ 161473 h 456690"/>
                <a:gd name="connsiteX160" fmla="*/ 143409 w 193958"/>
                <a:gd name="connsiteY160" fmla="*/ 160126 h 456690"/>
                <a:gd name="connsiteX161" fmla="*/ 142775 w 193958"/>
                <a:gd name="connsiteY161" fmla="*/ 159097 h 456690"/>
                <a:gd name="connsiteX162" fmla="*/ 142537 w 193958"/>
                <a:gd name="connsiteY162" fmla="*/ 159017 h 456690"/>
                <a:gd name="connsiteX163" fmla="*/ 142378 w 193958"/>
                <a:gd name="connsiteY163" fmla="*/ 159176 h 456690"/>
                <a:gd name="connsiteX164" fmla="*/ 142299 w 193958"/>
                <a:gd name="connsiteY164" fmla="*/ 159572 h 456690"/>
                <a:gd name="connsiteX165" fmla="*/ 142299 w 193958"/>
                <a:gd name="connsiteY165" fmla="*/ 160443 h 456690"/>
                <a:gd name="connsiteX166" fmla="*/ 142299 w 193958"/>
                <a:gd name="connsiteY166" fmla="*/ 204496 h 456690"/>
                <a:gd name="connsiteX167" fmla="*/ 142299 w 193958"/>
                <a:gd name="connsiteY167" fmla="*/ 207823 h 456690"/>
                <a:gd name="connsiteX168" fmla="*/ 142458 w 193958"/>
                <a:gd name="connsiteY168" fmla="*/ 210042 h 456690"/>
                <a:gd name="connsiteX169" fmla="*/ 142537 w 193958"/>
                <a:gd name="connsiteY169" fmla="*/ 211389 h 456690"/>
                <a:gd name="connsiteX170" fmla="*/ 142537 w 193958"/>
                <a:gd name="connsiteY170" fmla="*/ 218599 h 456690"/>
                <a:gd name="connsiteX171" fmla="*/ 142695 w 193958"/>
                <a:gd name="connsiteY171" fmla="*/ 220421 h 456690"/>
                <a:gd name="connsiteX172" fmla="*/ 142775 w 193958"/>
                <a:gd name="connsiteY172" fmla="*/ 221927 h 456690"/>
                <a:gd name="connsiteX173" fmla="*/ 142775 w 193958"/>
                <a:gd name="connsiteY173" fmla="*/ 228899 h 456690"/>
                <a:gd name="connsiteX174" fmla="*/ 142933 w 193958"/>
                <a:gd name="connsiteY174" fmla="*/ 231118 h 456690"/>
                <a:gd name="connsiteX175" fmla="*/ 143012 w 193958"/>
                <a:gd name="connsiteY175" fmla="*/ 232464 h 456690"/>
                <a:gd name="connsiteX176" fmla="*/ 143012 w 193958"/>
                <a:gd name="connsiteY176" fmla="*/ 238090 h 456690"/>
                <a:gd name="connsiteX177" fmla="*/ 143171 w 193958"/>
                <a:gd name="connsiteY177" fmla="*/ 240071 h 456690"/>
                <a:gd name="connsiteX178" fmla="*/ 143250 w 193958"/>
                <a:gd name="connsiteY178" fmla="*/ 241655 h 456690"/>
                <a:gd name="connsiteX179" fmla="*/ 143409 w 193958"/>
                <a:gd name="connsiteY179" fmla="*/ 243478 h 456690"/>
                <a:gd name="connsiteX180" fmla="*/ 143488 w 193958"/>
                <a:gd name="connsiteY180" fmla="*/ 245062 h 456690"/>
                <a:gd name="connsiteX181" fmla="*/ 143488 w 193958"/>
                <a:gd name="connsiteY181" fmla="*/ 250846 h 456690"/>
                <a:gd name="connsiteX182" fmla="*/ 143646 w 193958"/>
                <a:gd name="connsiteY182" fmla="*/ 252907 h 456690"/>
                <a:gd name="connsiteX183" fmla="*/ 143726 w 193958"/>
                <a:gd name="connsiteY183" fmla="*/ 254649 h 456690"/>
                <a:gd name="connsiteX184" fmla="*/ 143726 w 193958"/>
                <a:gd name="connsiteY184" fmla="*/ 275883 h 456690"/>
                <a:gd name="connsiteX185" fmla="*/ 143726 w 193958"/>
                <a:gd name="connsiteY185" fmla="*/ 289353 h 456690"/>
                <a:gd name="connsiteX186" fmla="*/ 143884 w 193958"/>
                <a:gd name="connsiteY186" fmla="*/ 291413 h 456690"/>
                <a:gd name="connsiteX187" fmla="*/ 143963 w 193958"/>
                <a:gd name="connsiteY187" fmla="*/ 293156 h 456690"/>
                <a:gd name="connsiteX188" fmla="*/ 143963 w 193958"/>
                <a:gd name="connsiteY188" fmla="*/ 311300 h 456690"/>
                <a:gd name="connsiteX189" fmla="*/ 144043 w 193958"/>
                <a:gd name="connsiteY189" fmla="*/ 355352 h 456690"/>
                <a:gd name="connsiteX190" fmla="*/ 144201 w 193958"/>
                <a:gd name="connsiteY190" fmla="*/ 358205 h 456690"/>
                <a:gd name="connsiteX191" fmla="*/ 144280 w 193958"/>
                <a:gd name="connsiteY191" fmla="*/ 359393 h 456690"/>
                <a:gd name="connsiteX192" fmla="*/ 144280 w 193958"/>
                <a:gd name="connsiteY192" fmla="*/ 364939 h 456690"/>
                <a:gd name="connsiteX193" fmla="*/ 144360 w 193958"/>
                <a:gd name="connsiteY193" fmla="*/ 366286 h 456690"/>
                <a:gd name="connsiteX194" fmla="*/ 144518 w 193958"/>
                <a:gd name="connsiteY194" fmla="*/ 368742 h 456690"/>
                <a:gd name="connsiteX195" fmla="*/ 144518 w 193958"/>
                <a:gd name="connsiteY195" fmla="*/ 372308 h 456690"/>
                <a:gd name="connsiteX196" fmla="*/ 144677 w 193958"/>
                <a:gd name="connsiteY196" fmla="*/ 374526 h 456690"/>
                <a:gd name="connsiteX197" fmla="*/ 144756 w 193958"/>
                <a:gd name="connsiteY197" fmla="*/ 376032 h 456690"/>
                <a:gd name="connsiteX198" fmla="*/ 144756 w 193958"/>
                <a:gd name="connsiteY198" fmla="*/ 385143 h 456690"/>
                <a:gd name="connsiteX199" fmla="*/ 144835 w 193958"/>
                <a:gd name="connsiteY199" fmla="*/ 386966 h 456690"/>
                <a:gd name="connsiteX200" fmla="*/ 144914 w 193958"/>
                <a:gd name="connsiteY200" fmla="*/ 388551 h 456690"/>
                <a:gd name="connsiteX201" fmla="*/ 144914 w 193958"/>
                <a:gd name="connsiteY201" fmla="*/ 399246 h 456690"/>
                <a:gd name="connsiteX202" fmla="*/ 145073 w 193958"/>
                <a:gd name="connsiteY202" fmla="*/ 401940 h 456690"/>
                <a:gd name="connsiteX203" fmla="*/ 145152 w 193958"/>
                <a:gd name="connsiteY203" fmla="*/ 403763 h 456690"/>
                <a:gd name="connsiteX204" fmla="*/ 145311 w 193958"/>
                <a:gd name="connsiteY204" fmla="*/ 405981 h 456690"/>
                <a:gd name="connsiteX205" fmla="*/ 145390 w 193958"/>
                <a:gd name="connsiteY205" fmla="*/ 407724 h 456690"/>
                <a:gd name="connsiteX206" fmla="*/ 145548 w 193958"/>
                <a:gd name="connsiteY206" fmla="*/ 410260 h 456690"/>
                <a:gd name="connsiteX207" fmla="*/ 145627 w 193958"/>
                <a:gd name="connsiteY207" fmla="*/ 411606 h 456690"/>
                <a:gd name="connsiteX208" fmla="*/ 145706 w 193958"/>
                <a:gd name="connsiteY208" fmla="*/ 419133 h 456690"/>
                <a:gd name="connsiteX209" fmla="*/ 145865 w 193958"/>
                <a:gd name="connsiteY209" fmla="*/ 421194 h 456690"/>
                <a:gd name="connsiteX210" fmla="*/ 145944 w 193958"/>
                <a:gd name="connsiteY210" fmla="*/ 422699 h 456690"/>
                <a:gd name="connsiteX211" fmla="*/ 145944 w 193958"/>
                <a:gd name="connsiteY211" fmla="*/ 429354 h 456690"/>
                <a:gd name="connsiteX212" fmla="*/ 146102 w 193958"/>
                <a:gd name="connsiteY212" fmla="*/ 431336 h 456690"/>
                <a:gd name="connsiteX213" fmla="*/ 146181 w 193958"/>
                <a:gd name="connsiteY213" fmla="*/ 432444 h 456690"/>
                <a:gd name="connsiteX214" fmla="*/ 146181 w 193958"/>
                <a:gd name="connsiteY214" fmla="*/ 435772 h 456690"/>
                <a:gd name="connsiteX215" fmla="*/ 146023 w 193958"/>
                <a:gd name="connsiteY215" fmla="*/ 437991 h 456690"/>
                <a:gd name="connsiteX216" fmla="*/ 145944 w 193958"/>
                <a:gd name="connsiteY216" fmla="*/ 439576 h 456690"/>
                <a:gd name="connsiteX217" fmla="*/ 145706 w 193958"/>
                <a:gd name="connsiteY217" fmla="*/ 441635 h 456690"/>
                <a:gd name="connsiteX218" fmla="*/ 145548 w 193958"/>
                <a:gd name="connsiteY218" fmla="*/ 442190 h 456690"/>
                <a:gd name="connsiteX219" fmla="*/ 144914 w 193958"/>
                <a:gd name="connsiteY219" fmla="*/ 444329 h 456690"/>
                <a:gd name="connsiteX220" fmla="*/ 144597 w 193958"/>
                <a:gd name="connsiteY220" fmla="*/ 445121 h 456690"/>
                <a:gd name="connsiteX221" fmla="*/ 144043 w 193958"/>
                <a:gd name="connsiteY221" fmla="*/ 446231 h 456690"/>
                <a:gd name="connsiteX222" fmla="*/ 143567 w 193958"/>
                <a:gd name="connsiteY222" fmla="*/ 446944 h 456690"/>
                <a:gd name="connsiteX223" fmla="*/ 143171 w 193958"/>
                <a:gd name="connsiteY223" fmla="*/ 447578 h 456690"/>
                <a:gd name="connsiteX224" fmla="*/ 142061 w 193958"/>
                <a:gd name="connsiteY224" fmla="*/ 449162 h 456690"/>
                <a:gd name="connsiteX225" fmla="*/ 141190 w 193958"/>
                <a:gd name="connsiteY225" fmla="*/ 450192 h 456690"/>
                <a:gd name="connsiteX226" fmla="*/ 139447 w 193958"/>
                <a:gd name="connsiteY226" fmla="*/ 451936 h 456690"/>
                <a:gd name="connsiteX227" fmla="*/ 138972 w 193958"/>
                <a:gd name="connsiteY227" fmla="*/ 452332 h 456690"/>
                <a:gd name="connsiteX228" fmla="*/ 137862 w 193958"/>
                <a:gd name="connsiteY228" fmla="*/ 453124 h 456690"/>
                <a:gd name="connsiteX229" fmla="*/ 134218 w 193958"/>
                <a:gd name="connsiteY229" fmla="*/ 455105 h 456690"/>
                <a:gd name="connsiteX230" fmla="*/ 133663 w 193958"/>
                <a:gd name="connsiteY230" fmla="*/ 455342 h 456690"/>
                <a:gd name="connsiteX231" fmla="*/ 131603 w 193958"/>
                <a:gd name="connsiteY231" fmla="*/ 456056 h 456690"/>
                <a:gd name="connsiteX232" fmla="*/ 130969 w 193958"/>
                <a:gd name="connsiteY232" fmla="*/ 456690 h 456690"/>
                <a:gd name="connsiteX233" fmla="*/ 118451 w 193958"/>
                <a:gd name="connsiteY233" fmla="*/ 456690 h 456690"/>
                <a:gd name="connsiteX234" fmla="*/ 117658 w 193958"/>
                <a:gd name="connsiteY234" fmla="*/ 455976 h 456690"/>
                <a:gd name="connsiteX235" fmla="*/ 117262 w 193958"/>
                <a:gd name="connsiteY235" fmla="*/ 455897 h 456690"/>
                <a:gd name="connsiteX236" fmla="*/ 115916 w 193958"/>
                <a:gd name="connsiteY236" fmla="*/ 455422 h 456690"/>
                <a:gd name="connsiteX237" fmla="*/ 115044 w 193958"/>
                <a:gd name="connsiteY237" fmla="*/ 455025 h 456690"/>
                <a:gd name="connsiteX238" fmla="*/ 114014 w 193958"/>
                <a:gd name="connsiteY238" fmla="*/ 454550 h 456690"/>
                <a:gd name="connsiteX239" fmla="*/ 113380 w 193958"/>
                <a:gd name="connsiteY239" fmla="*/ 454233 h 456690"/>
                <a:gd name="connsiteX240" fmla="*/ 111003 w 193958"/>
                <a:gd name="connsiteY240" fmla="*/ 452886 h 456690"/>
                <a:gd name="connsiteX241" fmla="*/ 107517 w 193958"/>
                <a:gd name="connsiteY241" fmla="*/ 449954 h 456690"/>
                <a:gd name="connsiteX242" fmla="*/ 106804 w 193958"/>
                <a:gd name="connsiteY242" fmla="*/ 449241 h 456690"/>
                <a:gd name="connsiteX243" fmla="*/ 104189 w 193958"/>
                <a:gd name="connsiteY243" fmla="*/ 445676 h 456690"/>
                <a:gd name="connsiteX244" fmla="*/ 103476 w 193958"/>
                <a:gd name="connsiteY244" fmla="*/ 444408 h 456690"/>
                <a:gd name="connsiteX245" fmla="*/ 103001 w 193958"/>
                <a:gd name="connsiteY245" fmla="*/ 442903 h 456690"/>
                <a:gd name="connsiteX246" fmla="*/ 102842 w 193958"/>
                <a:gd name="connsiteY246" fmla="*/ 442586 h 456690"/>
                <a:gd name="connsiteX247" fmla="*/ 101575 w 193958"/>
                <a:gd name="connsiteY247" fmla="*/ 438387 h 456690"/>
                <a:gd name="connsiteX248" fmla="*/ 101495 w 193958"/>
                <a:gd name="connsiteY248" fmla="*/ 437040 h 456690"/>
                <a:gd name="connsiteX249" fmla="*/ 101416 w 193958"/>
                <a:gd name="connsiteY249" fmla="*/ 434980 h 456690"/>
                <a:gd name="connsiteX250" fmla="*/ 101258 w 193958"/>
                <a:gd name="connsiteY250" fmla="*/ 431415 h 456690"/>
                <a:gd name="connsiteX251" fmla="*/ 101178 w 193958"/>
                <a:gd name="connsiteY251" fmla="*/ 429909 h 456690"/>
                <a:gd name="connsiteX252" fmla="*/ 101020 w 193958"/>
                <a:gd name="connsiteY252" fmla="*/ 427928 h 456690"/>
                <a:gd name="connsiteX253" fmla="*/ 100941 w 193958"/>
                <a:gd name="connsiteY253" fmla="*/ 426344 h 456690"/>
                <a:gd name="connsiteX254" fmla="*/ 100782 w 193958"/>
                <a:gd name="connsiteY254" fmla="*/ 424046 h 456690"/>
                <a:gd name="connsiteX255" fmla="*/ 100782 w 193958"/>
                <a:gd name="connsiteY255" fmla="*/ 421114 h 456690"/>
                <a:gd name="connsiteX256" fmla="*/ 100703 w 193958"/>
                <a:gd name="connsiteY256" fmla="*/ 419926 h 456690"/>
                <a:gd name="connsiteX257" fmla="*/ 100544 w 193958"/>
                <a:gd name="connsiteY257" fmla="*/ 417945 h 456690"/>
                <a:gd name="connsiteX258" fmla="*/ 100544 w 193958"/>
                <a:gd name="connsiteY258" fmla="*/ 407645 h 456690"/>
                <a:gd name="connsiteX259" fmla="*/ 100465 w 193958"/>
                <a:gd name="connsiteY259" fmla="*/ 406061 h 456690"/>
                <a:gd name="connsiteX260" fmla="*/ 100307 w 193958"/>
                <a:gd name="connsiteY260" fmla="*/ 403604 h 456690"/>
                <a:gd name="connsiteX261" fmla="*/ 100227 w 193958"/>
                <a:gd name="connsiteY261" fmla="*/ 402099 h 456690"/>
                <a:gd name="connsiteX262" fmla="*/ 100069 w 193958"/>
                <a:gd name="connsiteY262" fmla="*/ 399563 h 456690"/>
                <a:gd name="connsiteX263" fmla="*/ 99990 w 193958"/>
                <a:gd name="connsiteY263" fmla="*/ 397820 h 456690"/>
                <a:gd name="connsiteX264" fmla="*/ 99831 w 193958"/>
                <a:gd name="connsiteY264" fmla="*/ 395760 h 456690"/>
                <a:gd name="connsiteX265" fmla="*/ 99752 w 193958"/>
                <a:gd name="connsiteY265" fmla="*/ 383242 h 456690"/>
                <a:gd name="connsiteX266" fmla="*/ 99673 w 193958"/>
                <a:gd name="connsiteY266" fmla="*/ 381657 h 456690"/>
                <a:gd name="connsiteX267" fmla="*/ 99514 w 193958"/>
                <a:gd name="connsiteY267" fmla="*/ 379439 h 456690"/>
                <a:gd name="connsiteX268" fmla="*/ 99514 w 193958"/>
                <a:gd name="connsiteY268" fmla="*/ 368267 h 456690"/>
                <a:gd name="connsiteX269" fmla="*/ 99435 w 193958"/>
                <a:gd name="connsiteY269" fmla="*/ 366683 h 456690"/>
                <a:gd name="connsiteX270" fmla="*/ 99277 w 193958"/>
                <a:gd name="connsiteY270" fmla="*/ 364464 h 456690"/>
                <a:gd name="connsiteX271" fmla="*/ 99277 w 193958"/>
                <a:gd name="connsiteY271" fmla="*/ 362008 h 456690"/>
                <a:gd name="connsiteX272" fmla="*/ 99198 w 193958"/>
                <a:gd name="connsiteY272" fmla="*/ 360819 h 456690"/>
                <a:gd name="connsiteX273" fmla="*/ 99039 w 193958"/>
                <a:gd name="connsiteY273" fmla="*/ 358601 h 456690"/>
                <a:gd name="connsiteX274" fmla="*/ 99039 w 193958"/>
                <a:gd name="connsiteY274" fmla="*/ 341566 h 456690"/>
                <a:gd name="connsiteX275" fmla="*/ 98960 w 193958"/>
                <a:gd name="connsiteY275" fmla="*/ 339981 h 456690"/>
                <a:gd name="connsiteX276" fmla="*/ 98802 w 193958"/>
                <a:gd name="connsiteY276" fmla="*/ 337684 h 456690"/>
                <a:gd name="connsiteX277" fmla="*/ 98802 w 193958"/>
                <a:gd name="connsiteY277" fmla="*/ 324769 h 456690"/>
                <a:gd name="connsiteX278" fmla="*/ 98802 w 193958"/>
                <a:gd name="connsiteY278" fmla="*/ 288164 h 456690"/>
                <a:gd name="connsiteX279" fmla="*/ 98802 w 193958"/>
                <a:gd name="connsiteY279" fmla="*/ 286818 h 456690"/>
                <a:gd name="connsiteX280" fmla="*/ 97930 w 193958"/>
                <a:gd name="connsiteY280" fmla="*/ 285946 h 456690"/>
                <a:gd name="connsiteX281" fmla="*/ 97455 w 193958"/>
                <a:gd name="connsiteY281" fmla="*/ 285946 h 456690"/>
                <a:gd name="connsiteX282" fmla="*/ 94761 w 193958"/>
                <a:gd name="connsiteY282" fmla="*/ 285946 h 456690"/>
                <a:gd name="connsiteX283" fmla="*/ 94286 w 193958"/>
                <a:gd name="connsiteY283" fmla="*/ 285946 h 456690"/>
                <a:gd name="connsiteX284" fmla="*/ 93493 w 193958"/>
                <a:gd name="connsiteY284" fmla="*/ 286659 h 456690"/>
                <a:gd name="connsiteX285" fmla="*/ 93493 w 193958"/>
                <a:gd name="connsiteY285" fmla="*/ 287847 h 456690"/>
                <a:gd name="connsiteX286" fmla="*/ 93493 w 193958"/>
                <a:gd name="connsiteY286" fmla="*/ 298306 h 456690"/>
                <a:gd name="connsiteX287" fmla="*/ 93414 w 193958"/>
                <a:gd name="connsiteY287" fmla="*/ 299812 h 456690"/>
                <a:gd name="connsiteX288" fmla="*/ 93255 w 193958"/>
                <a:gd name="connsiteY288" fmla="*/ 302267 h 456690"/>
                <a:gd name="connsiteX289" fmla="*/ 93255 w 193958"/>
                <a:gd name="connsiteY289" fmla="*/ 328810 h 456690"/>
                <a:gd name="connsiteX290" fmla="*/ 93255 w 193958"/>
                <a:gd name="connsiteY290" fmla="*/ 351390 h 456690"/>
                <a:gd name="connsiteX291" fmla="*/ 93176 w 193958"/>
                <a:gd name="connsiteY291" fmla="*/ 352975 h 456690"/>
                <a:gd name="connsiteX292" fmla="*/ 93018 w 193958"/>
                <a:gd name="connsiteY292" fmla="*/ 355036 h 456690"/>
                <a:gd name="connsiteX293" fmla="*/ 93018 w 193958"/>
                <a:gd name="connsiteY293" fmla="*/ 363038 h 456690"/>
                <a:gd name="connsiteX294" fmla="*/ 92938 w 193958"/>
                <a:gd name="connsiteY294" fmla="*/ 364622 h 456690"/>
                <a:gd name="connsiteX295" fmla="*/ 92780 w 193958"/>
                <a:gd name="connsiteY295" fmla="*/ 366366 h 456690"/>
                <a:gd name="connsiteX296" fmla="*/ 92780 w 193958"/>
                <a:gd name="connsiteY296" fmla="*/ 368980 h 456690"/>
                <a:gd name="connsiteX297" fmla="*/ 92701 w 193958"/>
                <a:gd name="connsiteY297" fmla="*/ 370169 h 456690"/>
                <a:gd name="connsiteX298" fmla="*/ 92542 w 193958"/>
                <a:gd name="connsiteY298" fmla="*/ 372229 h 456690"/>
                <a:gd name="connsiteX299" fmla="*/ 92542 w 193958"/>
                <a:gd name="connsiteY299" fmla="*/ 375398 h 456690"/>
                <a:gd name="connsiteX300" fmla="*/ 92542 w 193958"/>
                <a:gd name="connsiteY300" fmla="*/ 388868 h 456690"/>
                <a:gd name="connsiteX301" fmla="*/ 92463 w 193958"/>
                <a:gd name="connsiteY301" fmla="*/ 390610 h 456690"/>
                <a:gd name="connsiteX302" fmla="*/ 92384 w 193958"/>
                <a:gd name="connsiteY302" fmla="*/ 392433 h 456690"/>
                <a:gd name="connsiteX303" fmla="*/ 92384 w 193958"/>
                <a:gd name="connsiteY303" fmla="*/ 398929 h 456690"/>
                <a:gd name="connsiteX304" fmla="*/ 92304 w 193958"/>
                <a:gd name="connsiteY304" fmla="*/ 400435 h 456690"/>
                <a:gd name="connsiteX305" fmla="*/ 92146 w 193958"/>
                <a:gd name="connsiteY305" fmla="*/ 402415 h 456690"/>
                <a:gd name="connsiteX306" fmla="*/ 92067 w 193958"/>
                <a:gd name="connsiteY306" fmla="*/ 404000 h 456690"/>
                <a:gd name="connsiteX307" fmla="*/ 91908 w 193958"/>
                <a:gd name="connsiteY307" fmla="*/ 406456 h 456690"/>
                <a:gd name="connsiteX308" fmla="*/ 91829 w 193958"/>
                <a:gd name="connsiteY308" fmla="*/ 408200 h 456690"/>
                <a:gd name="connsiteX309" fmla="*/ 91670 w 193958"/>
                <a:gd name="connsiteY309" fmla="*/ 410497 h 456690"/>
                <a:gd name="connsiteX310" fmla="*/ 91591 w 193958"/>
                <a:gd name="connsiteY310" fmla="*/ 421194 h 456690"/>
                <a:gd name="connsiteX311" fmla="*/ 91512 w 193958"/>
                <a:gd name="connsiteY311" fmla="*/ 422937 h 456690"/>
                <a:gd name="connsiteX312" fmla="*/ 91433 w 193958"/>
                <a:gd name="connsiteY312" fmla="*/ 424521 h 456690"/>
                <a:gd name="connsiteX313" fmla="*/ 91433 w 193958"/>
                <a:gd name="connsiteY313" fmla="*/ 426740 h 456690"/>
                <a:gd name="connsiteX314" fmla="*/ 91353 w 193958"/>
                <a:gd name="connsiteY314" fmla="*/ 427928 h 456690"/>
                <a:gd name="connsiteX315" fmla="*/ 91195 w 193958"/>
                <a:gd name="connsiteY315" fmla="*/ 429988 h 456690"/>
                <a:gd name="connsiteX316" fmla="*/ 91116 w 193958"/>
                <a:gd name="connsiteY316" fmla="*/ 431573 h 456690"/>
                <a:gd name="connsiteX317" fmla="*/ 90957 w 193958"/>
                <a:gd name="connsiteY317" fmla="*/ 433554 h 456690"/>
                <a:gd name="connsiteX318" fmla="*/ 90720 w 193958"/>
                <a:gd name="connsiteY318" fmla="*/ 437357 h 456690"/>
                <a:gd name="connsiteX319" fmla="*/ 90720 w 193958"/>
                <a:gd name="connsiteY319" fmla="*/ 437832 h 456690"/>
                <a:gd name="connsiteX320" fmla="*/ 90245 w 193958"/>
                <a:gd name="connsiteY320" fmla="*/ 440367 h 456690"/>
                <a:gd name="connsiteX321" fmla="*/ 90007 w 193958"/>
                <a:gd name="connsiteY321" fmla="*/ 441318 h 456690"/>
                <a:gd name="connsiteX322" fmla="*/ 89532 w 193958"/>
                <a:gd name="connsiteY322" fmla="*/ 442586 h 456690"/>
                <a:gd name="connsiteX323" fmla="*/ 88977 w 193958"/>
                <a:gd name="connsiteY323" fmla="*/ 444092 h 456690"/>
                <a:gd name="connsiteX324" fmla="*/ 88660 w 193958"/>
                <a:gd name="connsiteY324" fmla="*/ 444725 h 456690"/>
                <a:gd name="connsiteX325" fmla="*/ 87233 w 193958"/>
                <a:gd name="connsiteY325" fmla="*/ 447023 h 456690"/>
                <a:gd name="connsiteX326" fmla="*/ 85887 w 193958"/>
                <a:gd name="connsiteY326" fmla="*/ 448766 h 456690"/>
                <a:gd name="connsiteX327" fmla="*/ 83113 w 193958"/>
                <a:gd name="connsiteY327" fmla="*/ 451539 h 456690"/>
                <a:gd name="connsiteX328" fmla="*/ 82321 w 193958"/>
                <a:gd name="connsiteY328" fmla="*/ 452173 h 456690"/>
                <a:gd name="connsiteX329" fmla="*/ 80261 w 193958"/>
                <a:gd name="connsiteY329" fmla="*/ 453520 h 456690"/>
                <a:gd name="connsiteX330" fmla="*/ 77409 w 193958"/>
                <a:gd name="connsiteY330" fmla="*/ 454946 h 456690"/>
                <a:gd name="connsiteX331" fmla="*/ 75824 w 193958"/>
                <a:gd name="connsiteY331" fmla="*/ 455659 h 456690"/>
                <a:gd name="connsiteX332" fmla="*/ 75270 w 193958"/>
                <a:gd name="connsiteY332" fmla="*/ 455818 h 456690"/>
                <a:gd name="connsiteX333" fmla="*/ 74636 w 193958"/>
                <a:gd name="connsiteY333" fmla="*/ 455897 h 456690"/>
                <a:gd name="connsiteX334" fmla="*/ 73844 w 193958"/>
                <a:gd name="connsiteY334" fmla="*/ 456610 h 456690"/>
                <a:gd name="connsiteX335" fmla="*/ 61643 w 193958"/>
                <a:gd name="connsiteY335" fmla="*/ 456373 h 456690"/>
                <a:gd name="connsiteX336" fmla="*/ 60850 w 193958"/>
                <a:gd name="connsiteY336" fmla="*/ 455659 h 456690"/>
                <a:gd name="connsiteX337" fmla="*/ 59344 w 193958"/>
                <a:gd name="connsiteY337" fmla="*/ 455105 h 456690"/>
                <a:gd name="connsiteX338" fmla="*/ 56809 w 193958"/>
                <a:gd name="connsiteY338" fmla="*/ 453916 h 456690"/>
                <a:gd name="connsiteX339" fmla="*/ 55858 w 193958"/>
                <a:gd name="connsiteY339" fmla="*/ 453361 h 456690"/>
                <a:gd name="connsiteX340" fmla="*/ 54273 w 193958"/>
                <a:gd name="connsiteY340" fmla="*/ 452253 h 456690"/>
                <a:gd name="connsiteX341" fmla="*/ 52769 w 193958"/>
                <a:gd name="connsiteY341" fmla="*/ 451222 h 456690"/>
                <a:gd name="connsiteX342" fmla="*/ 52372 w 193958"/>
                <a:gd name="connsiteY342" fmla="*/ 450905 h 456690"/>
                <a:gd name="connsiteX343" fmla="*/ 50787 w 193958"/>
                <a:gd name="connsiteY343" fmla="*/ 449162 h 456690"/>
                <a:gd name="connsiteX344" fmla="*/ 49441 w 193958"/>
                <a:gd name="connsiteY344" fmla="*/ 447182 h 456690"/>
                <a:gd name="connsiteX345" fmla="*/ 49282 w 193958"/>
                <a:gd name="connsiteY345" fmla="*/ 446865 h 456690"/>
                <a:gd name="connsiteX346" fmla="*/ 48094 w 193958"/>
                <a:gd name="connsiteY346" fmla="*/ 444883 h 456690"/>
                <a:gd name="connsiteX347" fmla="*/ 47618 w 193958"/>
                <a:gd name="connsiteY347" fmla="*/ 443616 h 456690"/>
                <a:gd name="connsiteX348" fmla="*/ 47143 w 193958"/>
                <a:gd name="connsiteY348" fmla="*/ 442111 h 456690"/>
                <a:gd name="connsiteX349" fmla="*/ 46826 w 193958"/>
                <a:gd name="connsiteY349" fmla="*/ 440684 h 456690"/>
                <a:gd name="connsiteX350" fmla="*/ 46588 w 193958"/>
                <a:gd name="connsiteY350" fmla="*/ 437040 h 456690"/>
                <a:gd name="connsiteX351" fmla="*/ 46509 w 193958"/>
                <a:gd name="connsiteY351" fmla="*/ 436564 h 456690"/>
                <a:gd name="connsiteX352" fmla="*/ 46509 w 193958"/>
                <a:gd name="connsiteY352" fmla="*/ 432761 h 456690"/>
                <a:gd name="connsiteX353" fmla="*/ 46588 w 193958"/>
                <a:gd name="connsiteY353" fmla="*/ 431415 h 456690"/>
                <a:gd name="connsiteX354" fmla="*/ 46747 w 193958"/>
                <a:gd name="connsiteY354" fmla="*/ 427769 h 456690"/>
                <a:gd name="connsiteX355" fmla="*/ 46747 w 193958"/>
                <a:gd name="connsiteY355" fmla="*/ 426423 h 456690"/>
                <a:gd name="connsiteX356" fmla="*/ 46826 w 193958"/>
                <a:gd name="connsiteY356" fmla="*/ 414776 h 456690"/>
                <a:gd name="connsiteX357" fmla="*/ 46984 w 193958"/>
                <a:gd name="connsiteY357" fmla="*/ 412557 h 456690"/>
                <a:gd name="connsiteX358" fmla="*/ 47064 w 193958"/>
                <a:gd name="connsiteY358" fmla="*/ 411369 h 456690"/>
                <a:gd name="connsiteX359" fmla="*/ 47064 w 193958"/>
                <a:gd name="connsiteY359" fmla="*/ 409309 h 456690"/>
                <a:gd name="connsiteX360" fmla="*/ 47143 w 193958"/>
                <a:gd name="connsiteY360" fmla="*/ 407962 h 456690"/>
                <a:gd name="connsiteX361" fmla="*/ 47222 w 193958"/>
                <a:gd name="connsiteY361" fmla="*/ 406615 h 456690"/>
                <a:gd name="connsiteX362" fmla="*/ 47381 w 193958"/>
                <a:gd name="connsiteY362" fmla="*/ 403763 h 456690"/>
                <a:gd name="connsiteX363" fmla="*/ 47460 w 193958"/>
                <a:gd name="connsiteY363" fmla="*/ 402574 h 456690"/>
                <a:gd name="connsiteX364" fmla="*/ 47460 w 193958"/>
                <a:gd name="connsiteY364" fmla="*/ 394096 h 456690"/>
                <a:gd name="connsiteX365" fmla="*/ 47618 w 193958"/>
                <a:gd name="connsiteY365" fmla="*/ 392037 h 456690"/>
                <a:gd name="connsiteX366" fmla="*/ 47698 w 193958"/>
                <a:gd name="connsiteY366" fmla="*/ 390531 h 456690"/>
                <a:gd name="connsiteX367" fmla="*/ 47698 w 193958"/>
                <a:gd name="connsiteY367" fmla="*/ 381815 h 456690"/>
                <a:gd name="connsiteX368" fmla="*/ 47856 w 193958"/>
                <a:gd name="connsiteY368" fmla="*/ 379756 h 456690"/>
                <a:gd name="connsiteX369" fmla="*/ 47935 w 193958"/>
                <a:gd name="connsiteY369" fmla="*/ 378409 h 456690"/>
                <a:gd name="connsiteX370" fmla="*/ 47935 w 193958"/>
                <a:gd name="connsiteY370" fmla="*/ 373496 h 456690"/>
                <a:gd name="connsiteX371" fmla="*/ 48015 w 193958"/>
                <a:gd name="connsiteY371" fmla="*/ 371754 h 456690"/>
                <a:gd name="connsiteX372" fmla="*/ 48094 w 193958"/>
                <a:gd name="connsiteY372" fmla="*/ 370248 h 456690"/>
                <a:gd name="connsiteX373" fmla="*/ 48173 w 193958"/>
                <a:gd name="connsiteY373" fmla="*/ 365494 h 456690"/>
                <a:gd name="connsiteX374" fmla="*/ 48252 w 193958"/>
                <a:gd name="connsiteY374" fmla="*/ 363909 h 456690"/>
                <a:gd name="connsiteX375" fmla="*/ 48332 w 193958"/>
                <a:gd name="connsiteY375" fmla="*/ 362087 h 456690"/>
                <a:gd name="connsiteX376" fmla="*/ 48332 w 193958"/>
                <a:gd name="connsiteY376" fmla="*/ 344656 h 456690"/>
                <a:gd name="connsiteX377" fmla="*/ 48332 w 193958"/>
                <a:gd name="connsiteY377" fmla="*/ 324532 h 456690"/>
                <a:gd name="connsiteX378" fmla="*/ 48490 w 193958"/>
                <a:gd name="connsiteY378" fmla="*/ 322233 h 456690"/>
                <a:gd name="connsiteX379" fmla="*/ 48569 w 193958"/>
                <a:gd name="connsiteY379" fmla="*/ 320491 h 456690"/>
                <a:gd name="connsiteX380" fmla="*/ 48569 w 193958"/>
                <a:gd name="connsiteY380" fmla="*/ 291413 h 456690"/>
                <a:gd name="connsiteX381" fmla="*/ 48569 w 193958"/>
                <a:gd name="connsiteY381" fmla="*/ 276042 h 456690"/>
                <a:gd name="connsiteX382" fmla="*/ 48728 w 193958"/>
                <a:gd name="connsiteY382" fmla="*/ 273824 h 456690"/>
                <a:gd name="connsiteX383" fmla="*/ 48807 w 193958"/>
                <a:gd name="connsiteY383" fmla="*/ 272080 h 456690"/>
                <a:gd name="connsiteX384" fmla="*/ 48807 w 193958"/>
                <a:gd name="connsiteY384" fmla="*/ 250846 h 456690"/>
                <a:gd name="connsiteX385" fmla="*/ 48807 w 193958"/>
                <a:gd name="connsiteY385" fmla="*/ 245934 h 456690"/>
                <a:gd name="connsiteX386" fmla="*/ 48966 w 193958"/>
                <a:gd name="connsiteY386" fmla="*/ 244191 h 456690"/>
                <a:gd name="connsiteX387" fmla="*/ 48966 w 193958"/>
                <a:gd name="connsiteY387" fmla="*/ 240150 h 456690"/>
                <a:gd name="connsiteX388" fmla="*/ 48807 w 193958"/>
                <a:gd name="connsiteY388" fmla="*/ 237852 h 456690"/>
                <a:gd name="connsiteX389" fmla="*/ 48807 w 193958"/>
                <a:gd name="connsiteY389" fmla="*/ 191423 h 456690"/>
                <a:gd name="connsiteX390" fmla="*/ 48807 w 193958"/>
                <a:gd name="connsiteY390" fmla="*/ 167971 h 456690"/>
                <a:gd name="connsiteX391" fmla="*/ 48966 w 193958"/>
                <a:gd name="connsiteY391" fmla="*/ 165434 h 456690"/>
                <a:gd name="connsiteX392" fmla="*/ 48966 w 193958"/>
                <a:gd name="connsiteY392" fmla="*/ 163851 h 456690"/>
                <a:gd name="connsiteX393" fmla="*/ 48886 w 193958"/>
                <a:gd name="connsiteY393" fmla="*/ 163534 h 456690"/>
                <a:gd name="connsiteX394" fmla="*/ 48490 w 193958"/>
                <a:gd name="connsiteY394" fmla="*/ 163454 h 456690"/>
                <a:gd name="connsiteX395" fmla="*/ 48252 w 193958"/>
                <a:gd name="connsiteY395" fmla="*/ 163851 h 456690"/>
                <a:gd name="connsiteX396" fmla="*/ 47618 w 193958"/>
                <a:gd name="connsiteY396" fmla="*/ 165276 h 456690"/>
                <a:gd name="connsiteX397" fmla="*/ 47460 w 193958"/>
                <a:gd name="connsiteY397" fmla="*/ 165752 h 456690"/>
                <a:gd name="connsiteX398" fmla="*/ 46667 w 193958"/>
                <a:gd name="connsiteY398" fmla="*/ 167812 h 456690"/>
                <a:gd name="connsiteX399" fmla="*/ 46509 w 193958"/>
                <a:gd name="connsiteY399" fmla="*/ 168367 h 456690"/>
                <a:gd name="connsiteX400" fmla="*/ 45954 w 193958"/>
                <a:gd name="connsiteY400" fmla="*/ 169951 h 456690"/>
                <a:gd name="connsiteX401" fmla="*/ 45479 w 193958"/>
                <a:gd name="connsiteY401" fmla="*/ 171457 h 456690"/>
                <a:gd name="connsiteX402" fmla="*/ 45083 w 193958"/>
                <a:gd name="connsiteY402" fmla="*/ 172724 h 456690"/>
                <a:gd name="connsiteX403" fmla="*/ 44608 w 193958"/>
                <a:gd name="connsiteY403" fmla="*/ 174150 h 456690"/>
                <a:gd name="connsiteX404" fmla="*/ 44132 w 193958"/>
                <a:gd name="connsiteY404" fmla="*/ 175814 h 456690"/>
                <a:gd name="connsiteX405" fmla="*/ 43736 w 193958"/>
                <a:gd name="connsiteY405" fmla="*/ 177319 h 456690"/>
                <a:gd name="connsiteX406" fmla="*/ 43419 w 193958"/>
                <a:gd name="connsiteY406" fmla="*/ 178904 h 456690"/>
                <a:gd name="connsiteX407" fmla="*/ 42944 w 193958"/>
                <a:gd name="connsiteY407" fmla="*/ 180965 h 456690"/>
                <a:gd name="connsiteX408" fmla="*/ 42230 w 193958"/>
                <a:gd name="connsiteY408" fmla="*/ 184054 h 456690"/>
                <a:gd name="connsiteX409" fmla="*/ 42072 w 193958"/>
                <a:gd name="connsiteY409" fmla="*/ 185005 h 456690"/>
                <a:gd name="connsiteX410" fmla="*/ 41596 w 193958"/>
                <a:gd name="connsiteY410" fmla="*/ 188016 h 456690"/>
                <a:gd name="connsiteX411" fmla="*/ 41438 w 193958"/>
                <a:gd name="connsiteY411" fmla="*/ 188729 h 456690"/>
                <a:gd name="connsiteX412" fmla="*/ 41121 w 193958"/>
                <a:gd name="connsiteY412" fmla="*/ 191423 h 456690"/>
                <a:gd name="connsiteX413" fmla="*/ 40646 w 193958"/>
                <a:gd name="connsiteY413" fmla="*/ 195067 h 456690"/>
                <a:gd name="connsiteX414" fmla="*/ 40329 w 193958"/>
                <a:gd name="connsiteY414" fmla="*/ 197524 h 456690"/>
                <a:gd name="connsiteX415" fmla="*/ 40171 w 193958"/>
                <a:gd name="connsiteY415" fmla="*/ 200376 h 456690"/>
                <a:gd name="connsiteX416" fmla="*/ 40092 w 193958"/>
                <a:gd name="connsiteY416" fmla="*/ 201565 h 456690"/>
                <a:gd name="connsiteX417" fmla="*/ 39775 w 193958"/>
                <a:gd name="connsiteY417" fmla="*/ 205605 h 456690"/>
                <a:gd name="connsiteX418" fmla="*/ 39616 w 193958"/>
                <a:gd name="connsiteY418" fmla="*/ 207586 h 456690"/>
                <a:gd name="connsiteX419" fmla="*/ 39458 w 193958"/>
                <a:gd name="connsiteY419" fmla="*/ 210122 h 456690"/>
                <a:gd name="connsiteX420" fmla="*/ 39378 w 193958"/>
                <a:gd name="connsiteY420" fmla="*/ 211072 h 456690"/>
                <a:gd name="connsiteX421" fmla="*/ 39378 w 193958"/>
                <a:gd name="connsiteY421" fmla="*/ 217331 h 456690"/>
                <a:gd name="connsiteX422" fmla="*/ 39458 w 193958"/>
                <a:gd name="connsiteY422" fmla="*/ 218916 h 456690"/>
                <a:gd name="connsiteX423" fmla="*/ 39537 w 193958"/>
                <a:gd name="connsiteY423" fmla="*/ 220025 h 456690"/>
                <a:gd name="connsiteX424" fmla="*/ 39695 w 193958"/>
                <a:gd name="connsiteY424" fmla="*/ 221372 h 456690"/>
                <a:gd name="connsiteX425" fmla="*/ 39775 w 193958"/>
                <a:gd name="connsiteY425" fmla="*/ 222482 h 456690"/>
                <a:gd name="connsiteX426" fmla="*/ 39854 w 193958"/>
                <a:gd name="connsiteY426" fmla="*/ 223353 h 456690"/>
                <a:gd name="connsiteX427" fmla="*/ 40012 w 193958"/>
                <a:gd name="connsiteY427" fmla="*/ 226285 h 456690"/>
                <a:gd name="connsiteX428" fmla="*/ 40012 w 193958"/>
                <a:gd name="connsiteY428" fmla="*/ 227869 h 456690"/>
                <a:gd name="connsiteX429" fmla="*/ 40092 w 193958"/>
                <a:gd name="connsiteY429" fmla="*/ 228740 h 456690"/>
                <a:gd name="connsiteX430" fmla="*/ 40250 w 193958"/>
                <a:gd name="connsiteY430" fmla="*/ 231831 h 456690"/>
                <a:gd name="connsiteX431" fmla="*/ 40250 w 193958"/>
                <a:gd name="connsiteY431" fmla="*/ 237218 h 456690"/>
                <a:gd name="connsiteX432" fmla="*/ 39695 w 193958"/>
                <a:gd name="connsiteY432" fmla="*/ 240625 h 456690"/>
                <a:gd name="connsiteX433" fmla="*/ 39458 w 193958"/>
                <a:gd name="connsiteY433" fmla="*/ 241417 h 456690"/>
                <a:gd name="connsiteX434" fmla="*/ 38744 w 193958"/>
                <a:gd name="connsiteY434" fmla="*/ 243082 h 456690"/>
                <a:gd name="connsiteX435" fmla="*/ 38507 w 193958"/>
                <a:gd name="connsiteY435" fmla="*/ 243557 h 456690"/>
                <a:gd name="connsiteX436" fmla="*/ 37555 w 193958"/>
                <a:gd name="connsiteY436" fmla="*/ 245221 h 456690"/>
                <a:gd name="connsiteX437" fmla="*/ 35655 w 193958"/>
                <a:gd name="connsiteY437" fmla="*/ 247439 h 456690"/>
                <a:gd name="connsiteX438" fmla="*/ 35021 w 193958"/>
                <a:gd name="connsiteY438" fmla="*/ 247994 h 456690"/>
                <a:gd name="connsiteX439" fmla="*/ 32802 w 193958"/>
                <a:gd name="connsiteY439" fmla="*/ 249578 h 456690"/>
                <a:gd name="connsiteX440" fmla="*/ 32248 w 193958"/>
                <a:gd name="connsiteY440" fmla="*/ 249895 h 456690"/>
                <a:gd name="connsiteX441" fmla="*/ 30584 w 193958"/>
                <a:gd name="connsiteY441" fmla="*/ 250688 h 456690"/>
                <a:gd name="connsiteX442" fmla="*/ 28049 w 193958"/>
                <a:gd name="connsiteY442" fmla="*/ 251639 h 456690"/>
                <a:gd name="connsiteX443" fmla="*/ 27098 w 193958"/>
                <a:gd name="connsiteY443" fmla="*/ 251797 h 456690"/>
                <a:gd name="connsiteX444" fmla="*/ 23849 w 193958"/>
                <a:gd name="connsiteY444" fmla="*/ 252193 h 456690"/>
                <a:gd name="connsiteX445" fmla="*/ 21155 w 193958"/>
                <a:gd name="connsiteY445" fmla="*/ 252193 h 456690"/>
                <a:gd name="connsiteX446" fmla="*/ 18144 w 193958"/>
                <a:gd name="connsiteY446" fmla="*/ 251797 h 456690"/>
                <a:gd name="connsiteX447" fmla="*/ 16718 w 193958"/>
                <a:gd name="connsiteY447" fmla="*/ 251480 h 456690"/>
                <a:gd name="connsiteX448" fmla="*/ 14579 w 193958"/>
                <a:gd name="connsiteY448" fmla="*/ 250846 h 456690"/>
                <a:gd name="connsiteX449" fmla="*/ 14341 w 193958"/>
                <a:gd name="connsiteY449" fmla="*/ 250767 h 456690"/>
                <a:gd name="connsiteX450" fmla="*/ 10142 w 193958"/>
                <a:gd name="connsiteY450" fmla="*/ 248549 h 456690"/>
                <a:gd name="connsiteX451" fmla="*/ 8716 w 193958"/>
                <a:gd name="connsiteY451" fmla="*/ 247598 h 456690"/>
                <a:gd name="connsiteX452" fmla="*/ 5547 w 193958"/>
                <a:gd name="connsiteY452" fmla="*/ 244508 h 456690"/>
                <a:gd name="connsiteX453" fmla="*/ 4437 w 193958"/>
                <a:gd name="connsiteY453" fmla="*/ 243082 h 456690"/>
                <a:gd name="connsiteX454" fmla="*/ 3328 w 193958"/>
                <a:gd name="connsiteY454" fmla="*/ 241338 h 456690"/>
                <a:gd name="connsiteX455" fmla="*/ 2219 w 193958"/>
                <a:gd name="connsiteY455" fmla="*/ 238724 h 456690"/>
                <a:gd name="connsiteX456" fmla="*/ 1506 w 193958"/>
                <a:gd name="connsiteY456" fmla="*/ 236505 h 456690"/>
                <a:gd name="connsiteX457" fmla="*/ 1347 w 193958"/>
                <a:gd name="connsiteY457" fmla="*/ 235793 h 456690"/>
                <a:gd name="connsiteX458" fmla="*/ 951 w 193958"/>
                <a:gd name="connsiteY458" fmla="*/ 233019 h 456690"/>
                <a:gd name="connsiteX459" fmla="*/ 555 w 193958"/>
                <a:gd name="connsiteY459" fmla="*/ 229691 h 456690"/>
                <a:gd name="connsiteX460" fmla="*/ 476 w 193958"/>
                <a:gd name="connsiteY460" fmla="*/ 229057 h 456690"/>
                <a:gd name="connsiteX461" fmla="*/ 317 w 193958"/>
                <a:gd name="connsiteY461" fmla="*/ 226364 h 456690"/>
                <a:gd name="connsiteX462" fmla="*/ 317 w 193958"/>
                <a:gd name="connsiteY462" fmla="*/ 222799 h 456690"/>
                <a:gd name="connsiteX463" fmla="*/ 79 w 193958"/>
                <a:gd name="connsiteY463" fmla="*/ 220738 h 456690"/>
                <a:gd name="connsiteX464" fmla="*/ 0 w 193958"/>
                <a:gd name="connsiteY464" fmla="*/ 218837 h 456690"/>
                <a:gd name="connsiteX465" fmla="*/ 0 w 193958"/>
                <a:gd name="connsiteY465" fmla="*/ 210993 h 456690"/>
                <a:gd name="connsiteX466" fmla="*/ 317 w 193958"/>
                <a:gd name="connsiteY466" fmla="*/ 208854 h 456690"/>
                <a:gd name="connsiteX467" fmla="*/ 476 w 193958"/>
                <a:gd name="connsiteY467" fmla="*/ 207665 h 456690"/>
                <a:gd name="connsiteX468" fmla="*/ 476 w 193958"/>
                <a:gd name="connsiteY468" fmla="*/ 202357 h 456690"/>
                <a:gd name="connsiteX469" fmla="*/ 872 w 193958"/>
                <a:gd name="connsiteY469" fmla="*/ 198237 h 456690"/>
                <a:gd name="connsiteX470" fmla="*/ 1427 w 193958"/>
                <a:gd name="connsiteY470" fmla="*/ 192849 h 456690"/>
                <a:gd name="connsiteX471" fmla="*/ 1902 w 193958"/>
                <a:gd name="connsiteY471" fmla="*/ 189601 h 456690"/>
                <a:gd name="connsiteX472" fmla="*/ 2219 w 193958"/>
                <a:gd name="connsiteY472" fmla="*/ 187303 h 456690"/>
                <a:gd name="connsiteX473" fmla="*/ 2695 w 193958"/>
                <a:gd name="connsiteY473" fmla="*/ 184688 h 456690"/>
                <a:gd name="connsiteX474" fmla="*/ 3249 w 193958"/>
                <a:gd name="connsiteY474" fmla="*/ 181519 h 456690"/>
                <a:gd name="connsiteX475" fmla="*/ 3565 w 193958"/>
                <a:gd name="connsiteY475" fmla="*/ 179617 h 456690"/>
                <a:gd name="connsiteX476" fmla="*/ 3962 w 193958"/>
                <a:gd name="connsiteY476" fmla="*/ 177557 h 456690"/>
                <a:gd name="connsiteX477" fmla="*/ 4596 w 193958"/>
                <a:gd name="connsiteY477" fmla="*/ 174943 h 456690"/>
                <a:gd name="connsiteX478" fmla="*/ 4833 w 193958"/>
                <a:gd name="connsiteY478" fmla="*/ 173754 h 456690"/>
                <a:gd name="connsiteX479" fmla="*/ 5309 w 193958"/>
                <a:gd name="connsiteY479" fmla="*/ 171774 h 456690"/>
                <a:gd name="connsiteX480" fmla="*/ 5784 w 193958"/>
                <a:gd name="connsiteY480" fmla="*/ 169634 h 456690"/>
                <a:gd name="connsiteX481" fmla="*/ 6101 w 193958"/>
                <a:gd name="connsiteY481" fmla="*/ 168208 h 456690"/>
                <a:gd name="connsiteX482" fmla="*/ 6577 w 193958"/>
                <a:gd name="connsiteY482" fmla="*/ 166465 h 456690"/>
                <a:gd name="connsiteX483" fmla="*/ 7052 w 193958"/>
                <a:gd name="connsiteY483" fmla="*/ 165038 h 456690"/>
                <a:gd name="connsiteX484" fmla="*/ 7448 w 193958"/>
                <a:gd name="connsiteY484" fmla="*/ 163851 h 456690"/>
                <a:gd name="connsiteX485" fmla="*/ 8002 w 193958"/>
                <a:gd name="connsiteY485" fmla="*/ 162107 h 456690"/>
                <a:gd name="connsiteX486" fmla="*/ 8398 w 193958"/>
                <a:gd name="connsiteY486" fmla="*/ 160839 h 456690"/>
                <a:gd name="connsiteX487" fmla="*/ 8795 w 193958"/>
                <a:gd name="connsiteY487" fmla="*/ 159572 h 456690"/>
                <a:gd name="connsiteX488" fmla="*/ 9191 w 193958"/>
                <a:gd name="connsiteY488" fmla="*/ 158383 h 456690"/>
                <a:gd name="connsiteX489" fmla="*/ 9825 w 193958"/>
                <a:gd name="connsiteY489" fmla="*/ 156561 h 456690"/>
                <a:gd name="connsiteX490" fmla="*/ 11014 w 193958"/>
                <a:gd name="connsiteY490" fmla="*/ 153471 h 456690"/>
                <a:gd name="connsiteX491" fmla="*/ 11252 w 193958"/>
                <a:gd name="connsiteY491" fmla="*/ 152758 h 456690"/>
                <a:gd name="connsiteX492" fmla="*/ 11964 w 193958"/>
                <a:gd name="connsiteY492" fmla="*/ 151094 h 456690"/>
                <a:gd name="connsiteX493" fmla="*/ 12202 w 193958"/>
                <a:gd name="connsiteY493" fmla="*/ 150540 h 456690"/>
                <a:gd name="connsiteX494" fmla="*/ 12915 w 193958"/>
                <a:gd name="connsiteY494" fmla="*/ 148796 h 456690"/>
                <a:gd name="connsiteX495" fmla="*/ 13073 w 193958"/>
                <a:gd name="connsiteY495" fmla="*/ 148479 h 456690"/>
                <a:gd name="connsiteX496" fmla="*/ 14183 w 193958"/>
                <a:gd name="connsiteY496" fmla="*/ 146023 h 456690"/>
                <a:gd name="connsiteX497" fmla="*/ 15846 w 193958"/>
                <a:gd name="connsiteY497" fmla="*/ 143013 h 456690"/>
                <a:gd name="connsiteX498" fmla="*/ 17273 w 193958"/>
                <a:gd name="connsiteY498" fmla="*/ 140397 h 456690"/>
                <a:gd name="connsiteX499" fmla="*/ 18461 w 193958"/>
                <a:gd name="connsiteY499" fmla="*/ 138100 h 456690"/>
                <a:gd name="connsiteX500" fmla="*/ 18778 w 193958"/>
                <a:gd name="connsiteY500" fmla="*/ 137466 h 456690"/>
                <a:gd name="connsiteX501" fmla="*/ 19016 w 193958"/>
                <a:gd name="connsiteY501" fmla="*/ 137070 h 456690"/>
                <a:gd name="connsiteX502" fmla="*/ 22264 w 193958"/>
                <a:gd name="connsiteY502" fmla="*/ 131920 h 456690"/>
                <a:gd name="connsiteX503" fmla="*/ 23532 w 193958"/>
                <a:gd name="connsiteY503" fmla="*/ 130098 h 456690"/>
                <a:gd name="connsiteX504" fmla="*/ 24720 w 193958"/>
                <a:gd name="connsiteY504" fmla="*/ 128196 h 456690"/>
                <a:gd name="connsiteX505" fmla="*/ 25037 w 193958"/>
                <a:gd name="connsiteY505" fmla="*/ 127800 h 456690"/>
                <a:gd name="connsiteX506" fmla="*/ 27415 w 193958"/>
                <a:gd name="connsiteY506" fmla="*/ 124789 h 456690"/>
                <a:gd name="connsiteX507" fmla="*/ 27890 w 193958"/>
                <a:gd name="connsiteY507" fmla="*/ 124235 h 456690"/>
                <a:gd name="connsiteX508" fmla="*/ 30108 w 193958"/>
                <a:gd name="connsiteY508" fmla="*/ 121620 h 456690"/>
                <a:gd name="connsiteX509" fmla="*/ 34545 w 193958"/>
                <a:gd name="connsiteY509" fmla="*/ 116866 h 456690"/>
                <a:gd name="connsiteX510" fmla="*/ 37318 w 193958"/>
                <a:gd name="connsiteY510" fmla="*/ 114251 h 456690"/>
                <a:gd name="connsiteX511" fmla="*/ 40250 w 193958"/>
                <a:gd name="connsiteY511" fmla="*/ 111637 h 456690"/>
                <a:gd name="connsiteX512" fmla="*/ 42310 w 193958"/>
                <a:gd name="connsiteY512" fmla="*/ 110131 h 456690"/>
                <a:gd name="connsiteX513" fmla="*/ 44687 w 193958"/>
                <a:gd name="connsiteY513" fmla="*/ 108468 h 456690"/>
                <a:gd name="connsiteX514" fmla="*/ 46509 w 193958"/>
                <a:gd name="connsiteY514" fmla="*/ 107200 h 456690"/>
                <a:gd name="connsiteX515" fmla="*/ 47460 w 193958"/>
                <a:gd name="connsiteY515" fmla="*/ 106486 h 456690"/>
                <a:gd name="connsiteX516" fmla="*/ 49441 w 193958"/>
                <a:gd name="connsiteY516" fmla="*/ 105219 h 456690"/>
                <a:gd name="connsiteX517" fmla="*/ 53165 w 193958"/>
                <a:gd name="connsiteY517" fmla="*/ 103318 h 456690"/>
                <a:gd name="connsiteX518" fmla="*/ 55779 w 193958"/>
                <a:gd name="connsiteY518" fmla="*/ 102050 h 456690"/>
                <a:gd name="connsiteX519" fmla="*/ 57760 w 193958"/>
                <a:gd name="connsiteY519" fmla="*/ 101019 h 456690"/>
                <a:gd name="connsiteX520" fmla="*/ 59265 w 193958"/>
                <a:gd name="connsiteY520" fmla="*/ 100386 h 456690"/>
                <a:gd name="connsiteX521" fmla="*/ 60771 w 193958"/>
                <a:gd name="connsiteY521" fmla="*/ 99832 h 456690"/>
                <a:gd name="connsiteX522" fmla="*/ 61484 w 193958"/>
                <a:gd name="connsiteY522" fmla="*/ 99594 h 456690"/>
                <a:gd name="connsiteX523" fmla="*/ 62118 w 193958"/>
                <a:gd name="connsiteY523" fmla="*/ 99435 h 456690"/>
                <a:gd name="connsiteX524" fmla="*/ 64178 w 193958"/>
                <a:gd name="connsiteY524" fmla="*/ 98643 h 456690"/>
                <a:gd name="connsiteX525" fmla="*/ 66238 w 193958"/>
                <a:gd name="connsiteY525" fmla="*/ 97929 h 456690"/>
                <a:gd name="connsiteX526" fmla="*/ 67030 w 193958"/>
                <a:gd name="connsiteY526" fmla="*/ 97692 h 456690"/>
                <a:gd name="connsiteX527" fmla="*/ 68694 w 193958"/>
                <a:gd name="connsiteY527" fmla="*/ 97216 h 456690"/>
                <a:gd name="connsiteX528" fmla="*/ 70833 w 193958"/>
                <a:gd name="connsiteY528" fmla="*/ 96741 h 456690"/>
                <a:gd name="connsiteX529" fmla="*/ 72735 w 193958"/>
                <a:gd name="connsiteY529" fmla="*/ 96424 h 456690"/>
                <a:gd name="connsiteX530" fmla="*/ 75111 w 193958"/>
                <a:gd name="connsiteY530" fmla="*/ 96029 h 456690"/>
                <a:gd name="connsiteX531" fmla="*/ 77013 w 193958"/>
                <a:gd name="connsiteY531" fmla="*/ 95712 h 456690"/>
                <a:gd name="connsiteX532" fmla="*/ 77964 w 193958"/>
                <a:gd name="connsiteY532" fmla="*/ 95395 h 456690"/>
                <a:gd name="connsiteX533" fmla="*/ 80261 w 193958"/>
                <a:gd name="connsiteY533" fmla="*/ 94998 h 456690"/>
                <a:gd name="connsiteX534" fmla="*/ 82163 w 193958"/>
                <a:gd name="connsiteY534" fmla="*/ 94681 h 456690"/>
                <a:gd name="connsiteX535" fmla="*/ 85649 w 193958"/>
                <a:gd name="connsiteY535" fmla="*/ 94047 h 456690"/>
                <a:gd name="connsiteX536" fmla="*/ 87233 w 193958"/>
                <a:gd name="connsiteY536" fmla="*/ 93810 h 456690"/>
                <a:gd name="connsiteX537" fmla="*/ 88898 w 193958"/>
                <a:gd name="connsiteY537" fmla="*/ 93572 h 456690"/>
                <a:gd name="connsiteX538" fmla="*/ 89611 w 193958"/>
                <a:gd name="connsiteY538" fmla="*/ 93493 h 456690"/>
                <a:gd name="connsiteX539" fmla="*/ 91353 w 193958"/>
                <a:gd name="connsiteY539" fmla="*/ 93334 h 456690"/>
                <a:gd name="connsiteX540" fmla="*/ 88105 w 193958"/>
                <a:gd name="connsiteY540" fmla="*/ 0 h 456690"/>
                <a:gd name="connsiteX541" fmla="*/ 104347 w 193958"/>
                <a:gd name="connsiteY541" fmla="*/ 0 h 456690"/>
                <a:gd name="connsiteX542" fmla="*/ 104902 w 193958"/>
                <a:gd name="connsiteY542" fmla="*/ 476 h 456690"/>
                <a:gd name="connsiteX543" fmla="*/ 105456 w 193958"/>
                <a:gd name="connsiteY543" fmla="*/ 634 h 456690"/>
                <a:gd name="connsiteX544" fmla="*/ 106011 w 193958"/>
                <a:gd name="connsiteY544" fmla="*/ 793 h 456690"/>
                <a:gd name="connsiteX545" fmla="*/ 108547 w 193958"/>
                <a:gd name="connsiteY545" fmla="*/ 1584 h 456690"/>
                <a:gd name="connsiteX546" fmla="*/ 108626 w 193958"/>
                <a:gd name="connsiteY546" fmla="*/ 1584 h 456690"/>
                <a:gd name="connsiteX547" fmla="*/ 111161 w 193958"/>
                <a:gd name="connsiteY547" fmla="*/ 2456 h 456690"/>
                <a:gd name="connsiteX548" fmla="*/ 111636 w 193958"/>
                <a:gd name="connsiteY548" fmla="*/ 2614 h 456690"/>
                <a:gd name="connsiteX549" fmla="*/ 113142 w 193958"/>
                <a:gd name="connsiteY549" fmla="*/ 3407 h 456690"/>
                <a:gd name="connsiteX550" fmla="*/ 115360 w 193958"/>
                <a:gd name="connsiteY550" fmla="*/ 4675 h 456690"/>
                <a:gd name="connsiteX551" fmla="*/ 117421 w 193958"/>
                <a:gd name="connsiteY551" fmla="*/ 5784 h 456690"/>
                <a:gd name="connsiteX552" fmla="*/ 119005 w 193958"/>
                <a:gd name="connsiteY552" fmla="*/ 6893 h 456690"/>
                <a:gd name="connsiteX553" fmla="*/ 122332 w 193958"/>
                <a:gd name="connsiteY553" fmla="*/ 9666 h 456690"/>
                <a:gd name="connsiteX554" fmla="*/ 123600 w 193958"/>
                <a:gd name="connsiteY554" fmla="*/ 10696 h 456690"/>
                <a:gd name="connsiteX555" fmla="*/ 124868 w 193958"/>
                <a:gd name="connsiteY555" fmla="*/ 12202 h 456690"/>
                <a:gd name="connsiteX556" fmla="*/ 127165 w 193958"/>
                <a:gd name="connsiteY556" fmla="*/ 14895 h 456690"/>
                <a:gd name="connsiteX557" fmla="*/ 128830 w 193958"/>
                <a:gd name="connsiteY557" fmla="*/ 17114 h 456690"/>
                <a:gd name="connsiteX558" fmla="*/ 129701 w 193958"/>
                <a:gd name="connsiteY558" fmla="*/ 18698 h 456690"/>
                <a:gd name="connsiteX559" fmla="*/ 130493 w 193958"/>
                <a:gd name="connsiteY559" fmla="*/ 20204 h 456690"/>
                <a:gd name="connsiteX560" fmla="*/ 131840 w 193958"/>
                <a:gd name="connsiteY560" fmla="*/ 22581 h 456690"/>
                <a:gd name="connsiteX561" fmla="*/ 132236 w 193958"/>
                <a:gd name="connsiteY561" fmla="*/ 23452 h 456690"/>
                <a:gd name="connsiteX562" fmla="*/ 132633 w 193958"/>
                <a:gd name="connsiteY562" fmla="*/ 24562 h 456690"/>
                <a:gd name="connsiteX563" fmla="*/ 133029 w 193958"/>
                <a:gd name="connsiteY563" fmla="*/ 25988 h 456690"/>
                <a:gd name="connsiteX564" fmla="*/ 133425 w 193958"/>
                <a:gd name="connsiteY564" fmla="*/ 27255 h 456690"/>
                <a:gd name="connsiteX565" fmla="*/ 133980 w 193958"/>
                <a:gd name="connsiteY565" fmla="*/ 28999 h 456690"/>
                <a:gd name="connsiteX566" fmla="*/ 134376 w 193958"/>
                <a:gd name="connsiteY566" fmla="*/ 30187 h 456690"/>
                <a:gd name="connsiteX567" fmla="*/ 134772 w 193958"/>
                <a:gd name="connsiteY567" fmla="*/ 32247 h 456690"/>
                <a:gd name="connsiteX568" fmla="*/ 134772 w 193958"/>
                <a:gd name="connsiteY568" fmla="*/ 33832 h 456690"/>
                <a:gd name="connsiteX569" fmla="*/ 134851 w 193958"/>
                <a:gd name="connsiteY569" fmla="*/ 34941 h 456690"/>
                <a:gd name="connsiteX570" fmla="*/ 135168 w 193958"/>
                <a:gd name="connsiteY570" fmla="*/ 37873 h 456690"/>
                <a:gd name="connsiteX571" fmla="*/ 135168 w 193958"/>
                <a:gd name="connsiteY571" fmla="*/ 39299 h 456690"/>
                <a:gd name="connsiteX572" fmla="*/ 134772 w 193958"/>
                <a:gd name="connsiteY572" fmla="*/ 43973 h 456690"/>
                <a:gd name="connsiteX573" fmla="*/ 134772 w 193958"/>
                <a:gd name="connsiteY573" fmla="*/ 44607 h 456690"/>
                <a:gd name="connsiteX574" fmla="*/ 134376 w 193958"/>
                <a:gd name="connsiteY574" fmla="*/ 46747 h 456690"/>
                <a:gd name="connsiteX575" fmla="*/ 134059 w 193958"/>
                <a:gd name="connsiteY575" fmla="*/ 47934 h 456690"/>
                <a:gd name="connsiteX576" fmla="*/ 133504 w 193958"/>
                <a:gd name="connsiteY576" fmla="*/ 49599 h 456690"/>
                <a:gd name="connsiteX577" fmla="*/ 133108 w 193958"/>
                <a:gd name="connsiteY577" fmla="*/ 50867 h 456690"/>
                <a:gd name="connsiteX578" fmla="*/ 132474 w 193958"/>
                <a:gd name="connsiteY578" fmla="*/ 52847 h 456690"/>
                <a:gd name="connsiteX579" fmla="*/ 131682 w 193958"/>
                <a:gd name="connsiteY579" fmla="*/ 54749 h 456690"/>
                <a:gd name="connsiteX580" fmla="*/ 131523 w 193958"/>
                <a:gd name="connsiteY580" fmla="*/ 55066 h 456690"/>
                <a:gd name="connsiteX581" fmla="*/ 130731 w 193958"/>
                <a:gd name="connsiteY581" fmla="*/ 56571 h 456690"/>
                <a:gd name="connsiteX582" fmla="*/ 129464 w 193958"/>
                <a:gd name="connsiteY582" fmla="*/ 58948 h 456690"/>
                <a:gd name="connsiteX583" fmla="*/ 128037 w 193958"/>
                <a:gd name="connsiteY583" fmla="*/ 61087 h 456690"/>
                <a:gd name="connsiteX584" fmla="*/ 126611 w 193958"/>
                <a:gd name="connsiteY584" fmla="*/ 62751 h 456690"/>
                <a:gd name="connsiteX585" fmla="*/ 125977 w 193958"/>
                <a:gd name="connsiteY585" fmla="*/ 63544 h 456690"/>
                <a:gd name="connsiteX586" fmla="*/ 123917 w 193958"/>
                <a:gd name="connsiteY586" fmla="*/ 65999 h 456690"/>
                <a:gd name="connsiteX587" fmla="*/ 122411 w 193958"/>
                <a:gd name="connsiteY587" fmla="*/ 67267 h 456690"/>
                <a:gd name="connsiteX588" fmla="*/ 119876 w 193958"/>
                <a:gd name="connsiteY588" fmla="*/ 69406 h 456690"/>
                <a:gd name="connsiteX589" fmla="*/ 116232 w 193958"/>
                <a:gd name="connsiteY589" fmla="*/ 71863 h 456690"/>
                <a:gd name="connsiteX590" fmla="*/ 114013 w 193958"/>
                <a:gd name="connsiteY590" fmla="*/ 73130 h 456690"/>
                <a:gd name="connsiteX591" fmla="*/ 111953 w 193958"/>
                <a:gd name="connsiteY591" fmla="*/ 74319 h 456690"/>
                <a:gd name="connsiteX592" fmla="*/ 111874 w 193958"/>
                <a:gd name="connsiteY592" fmla="*/ 74398 h 456690"/>
                <a:gd name="connsiteX593" fmla="*/ 108864 w 193958"/>
                <a:gd name="connsiteY593" fmla="*/ 75349 h 456690"/>
                <a:gd name="connsiteX594" fmla="*/ 107120 w 193958"/>
                <a:gd name="connsiteY594" fmla="*/ 75904 h 456690"/>
                <a:gd name="connsiteX595" fmla="*/ 105852 w 193958"/>
                <a:gd name="connsiteY595" fmla="*/ 76300 h 456690"/>
                <a:gd name="connsiteX596" fmla="*/ 104427 w 193958"/>
                <a:gd name="connsiteY596" fmla="*/ 76696 h 456690"/>
                <a:gd name="connsiteX597" fmla="*/ 102604 w 193958"/>
                <a:gd name="connsiteY597" fmla="*/ 76854 h 456690"/>
                <a:gd name="connsiteX598" fmla="*/ 101891 w 193958"/>
                <a:gd name="connsiteY598" fmla="*/ 76933 h 456690"/>
                <a:gd name="connsiteX599" fmla="*/ 98959 w 193958"/>
                <a:gd name="connsiteY599" fmla="*/ 77092 h 456690"/>
                <a:gd name="connsiteX600" fmla="*/ 97137 w 193958"/>
                <a:gd name="connsiteY600" fmla="*/ 77250 h 456690"/>
                <a:gd name="connsiteX601" fmla="*/ 95790 w 193958"/>
                <a:gd name="connsiteY601" fmla="*/ 77250 h 456690"/>
                <a:gd name="connsiteX602" fmla="*/ 93571 w 193958"/>
                <a:gd name="connsiteY602" fmla="*/ 77092 h 456690"/>
                <a:gd name="connsiteX603" fmla="*/ 91036 w 193958"/>
                <a:gd name="connsiteY603" fmla="*/ 76933 h 456690"/>
                <a:gd name="connsiteX604" fmla="*/ 90006 w 193958"/>
                <a:gd name="connsiteY604" fmla="*/ 76854 h 456690"/>
                <a:gd name="connsiteX605" fmla="*/ 88184 w 193958"/>
                <a:gd name="connsiteY605" fmla="*/ 76458 h 456690"/>
                <a:gd name="connsiteX606" fmla="*/ 87709 w 193958"/>
                <a:gd name="connsiteY606" fmla="*/ 76300 h 456690"/>
                <a:gd name="connsiteX607" fmla="*/ 85569 w 193958"/>
                <a:gd name="connsiteY607" fmla="*/ 75745 h 456690"/>
                <a:gd name="connsiteX608" fmla="*/ 83589 w 193958"/>
                <a:gd name="connsiteY608" fmla="*/ 75190 h 456690"/>
                <a:gd name="connsiteX609" fmla="*/ 83113 w 193958"/>
                <a:gd name="connsiteY609" fmla="*/ 75032 h 456690"/>
                <a:gd name="connsiteX610" fmla="*/ 81132 w 193958"/>
                <a:gd name="connsiteY610" fmla="*/ 74319 h 456690"/>
                <a:gd name="connsiteX611" fmla="*/ 80577 w 193958"/>
                <a:gd name="connsiteY611" fmla="*/ 74081 h 456690"/>
                <a:gd name="connsiteX612" fmla="*/ 76695 w 193958"/>
                <a:gd name="connsiteY612" fmla="*/ 71942 h 456690"/>
                <a:gd name="connsiteX613" fmla="*/ 72734 w 193958"/>
                <a:gd name="connsiteY613" fmla="*/ 69327 h 456690"/>
                <a:gd name="connsiteX614" fmla="*/ 71070 w 193958"/>
                <a:gd name="connsiteY614" fmla="*/ 67743 h 456690"/>
                <a:gd name="connsiteX615" fmla="*/ 69248 w 193958"/>
                <a:gd name="connsiteY615" fmla="*/ 66316 h 456690"/>
                <a:gd name="connsiteX616" fmla="*/ 68456 w 193958"/>
                <a:gd name="connsiteY616" fmla="*/ 65524 h 456690"/>
                <a:gd name="connsiteX617" fmla="*/ 66316 w 193958"/>
                <a:gd name="connsiteY617" fmla="*/ 62830 h 456690"/>
                <a:gd name="connsiteX618" fmla="*/ 65841 w 193958"/>
                <a:gd name="connsiteY618" fmla="*/ 62276 h 456690"/>
                <a:gd name="connsiteX619" fmla="*/ 64177 w 193958"/>
                <a:gd name="connsiteY619" fmla="*/ 60295 h 456690"/>
                <a:gd name="connsiteX620" fmla="*/ 64019 w 193958"/>
                <a:gd name="connsiteY620" fmla="*/ 60136 h 456690"/>
                <a:gd name="connsiteX621" fmla="*/ 62751 w 193958"/>
                <a:gd name="connsiteY621" fmla="*/ 57759 h 456690"/>
                <a:gd name="connsiteX622" fmla="*/ 61483 w 193958"/>
                <a:gd name="connsiteY622" fmla="*/ 55383 h 456690"/>
                <a:gd name="connsiteX623" fmla="*/ 61087 w 193958"/>
                <a:gd name="connsiteY623" fmla="*/ 54749 h 456690"/>
                <a:gd name="connsiteX624" fmla="*/ 60611 w 193958"/>
                <a:gd name="connsiteY624" fmla="*/ 53798 h 456690"/>
                <a:gd name="connsiteX625" fmla="*/ 60136 w 193958"/>
                <a:gd name="connsiteY625" fmla="*/ 52609 h 456690"/>
                <a:gd name="connsiteX626" fmla="*/ 59741 w 193958"/>
                <a:gd name="connsiteY626" fmla="*/ 51263 h 456690"/>
                <a:gd name="connsiteX627" fmla="*/ 59344 w 193958"/>
                <a:gd name="connsiteY627" fmla="*/ 50074 h 456690"/>
                <a:gd name="connsiteX628" fmla="*/ 58869 w 193958"/>
                <a:gd name="connsiteY628" fmla="*/ 48489 h 456690"/>
                <a:gd name="connsiteX629" fmla="*/ 58393 w 193958"/>
                <a:gd name="connsiteY629" fmla="*/ 46905 h 456690"/>
                <a:gd name="connsiteX630" fmla="*/ 57918 w 193958"/>
                <a:gd name="connsiteY630" fmla="*/ 44369 h 456690"/>
                <a:gd name="connsiteX631" fmla="*/ 57759 w 193958"/>
                <a:gd name="connsiteY631" fmla="*/ 43419 h 456690"/>
                <a:gd name="connsiteX632" fmla="*/ 57442 w 193958"/>
                <a:gd name="connsiteY632" fmla="*/ 39774 h 456690"/>
                <a:gd name="connsiteX633" fmla="*/ 57442 w 193958"/>
                <a:gd name="connsiteY633" fmla="*/ 37159 h 456690"/>
                <a:gd name="connsiteX634" fmla="*/ 57601 w 193958"/>
                <a:gd name="connsiteY634" fmla="*/ 35416 h 456690"/>
                <a:gd name="connsiteX635" fmla="*/ 57680 w 193958"/>
                <a:gd name="connsiteY635" fmla="*/ 34545 h 456690"/>
                <a:gd name="connsiteX636" fmla="*/ 57997 w 193958"/>
                <a:gd name="connsiteY636" fmla="*/ 32326 h 456690"/>
                <a:gd name="connsiteX637" fmla="*/ 58473 w 193958"/>
                <a:gd name="connsiteY637" fmla="*/ 29395 h 456690"/>
                <a:gd name="connsiteX638" fmla="*/ 58790 w 193958"/>
                <a:gd name="connsiteY638" fmla="*/ 28365 h 456690"/>
                <a:gd name="connsiteX639" fmla="*/ 59424 w 193958"/>
                <a:gd name="connsiteY639" fmla="*/ 26622 h 456690"/>
                <a:gd name="connsiteX640" fmla="*/ 59741 w 193958"/>
                <a:gd name="connsiteY640" fmla="*/ 25592 h 456690"/>
                <a:gd name="connsiteX641" fmla="*/ 60136 w 193958"/>
                <a:gd name="connsiteY641" fmla="*/ 24165 h 456690"/>
                <a:gd name="connsiteX642" fmla="*/ 60532 w 193958"/>
                <a:gd name="connsiteY642" fmla="*/ 23056 h 456690"/>
                <a:gd name="connsiteX643" fmla="*/ 61087 w 193958"/>
                <a:gd name="connsiteY643" fmla="*/ 22106 h 456690"/>
                <a:gd name="connsiteX644" fmla="*/ 61483 w 193958"/>
                <a:gd name="connsiteY644" fmla="*/ 21393 h 456690"/>
                <a:gd name="connsiteX645" fmla="*/ 61959 w 193958"/>
                <a:gd name="connsiteY645" fmla="*/ 20600 h 456690"/>
                <a:gd name="connsiteX646" fmla="*/ 62434 w 193958"/>
                <a:gd name="connsiteY646" fmla="*/ 19728 h 456690"/>
                <a:gd name="connsiteX647" fmla="*/ 62593 w 193958"/>
                <a:gd name="connsiteY647" fmla="*/ 19411 h 456690"/>
                <a:gd name="connsiteX648" fmla="*/ 63781 w 193958"/>
                <a:gd name="connsiteY648" fmla="*/ 17114 h 456690"/>
                <a:gd name="connsiteX649" fmla="*/ 64098 w 193958"/>
                <a:gd name="connsiteY649" fmla="*/ 16639 h 456690"/>
                <a:gd name="connsiteX650" fmla="*/ 65286 w 193958"/>
                <a:gd name="connsiteY650" fmla="*/ 15212 h 456690"/>
                <a:gd name="connsiteX651" fmla="*/ 67664 w 193958"/>
                <a:gd name="connsiteY651" fmla="*/ 12281 h 456690"/>
                <a:gd name="connsiteX652" fmla="*/ 70516 w 193958"/>
                <a:gd name="connsiteY652" fmla="*/ 9587 h 456690"/>
                <a:gd name="connsiteX653" fmla="*/ 71625 w 193958"/>
                <a:gd name="connsiteY653" fmla="*/ 8636 h 456690"/>
                <a:gd name="connsiteX654" fmla="*/ 74398 w 193958"/>
                <a:gd name="connsiteY654" fmla="*/ 6338 h 456690"/>
                <a:gd name="connsiteX655" fmla="*/ 76061 w 193958"/>
                <a:gd name="connsiteY655" fmla="*/ 5309 h 456690"/>
                <a:gd name="connsiteX656" fmla="*/ 77963 w 193958"/>
                <a:gd name="connsiteY656" fmla="*/ 4279 h 456690"/>
                <a:gd name="connsiteX657" fmla="*/ 80736 w 193958"/>
                <a:gd name="connsiteY657" fmla="*/ 2773 h 456690"/>
                <a:gd name="connsiteX658" fmla="*/ 81766 w 193958"/>
                <a:gd name="connsiteY658" fmla="*/ 2377 h 456690"/>
                <a:gd name="connsiteX659" fmla="*/ 83272 w 193958"/>
                <a:gd name="connsiteY659" fmla="*/ 1822 h 456690"/>
                <a:gd name="connsiteX660" fmla="*/ 84539 w 193958"/>
                <a:gd name="connsiteY660" fmla="*/ 1426 h 456690"/>
                <a:gd name="connsiteX661" fmla="*/ 85965 w 193958"/>
                <a:gd name="connsiteY661" fmla="*/ 1030 h 456690"/>
                <a:gd name="connsiteX662" fmla="*/ 87550 w 193958"/>
                <a:gd name="connsiteY662" fmla="*/ 476 h 456690"/>
                <a:gd name="connsiteX663" fmla="*/ 88105 w 193958"/>
                <a:gd name="connsiteY663" fmla="*/ 0 h 456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Lst>
              <a:rect l="l" t="t" r="r" b="b"/>
              <a:pathLst>
                <a:path w="193958" h="456690">
                  <a:moveTo>
                    <a:pt x="91353" y="93334"/>
                  </a:moveTo>
                  <a:cubicBezTo>
                    <a:pt x="94682" y="93334"/>
                    <a:pt x="98009" y="93334"/>
                    <a:pt x="101258" y="93334"/>
                  </a:cubicBezTo>
                  <a:cubicBezTo>
                    <a:pt x="101971" y="93334"/>
                    <a:pt x="102605" y="93413"/>
                    <a:pt x="103318" y="93572"/>
                  </a:cubicBezTo>
                  <a:cubicBezTo>
                    <a:pt x="103714" y="93651"/>
                    <a:pt x="104110" y="93810"/>
                    <a:pt x="104506" y="93889"/>
                  </a:cubicBezTo>
                  <a:cubicBezTo>
                    <a:pt x="104823" y="93968"/>
                    <a:pt x="105061" y="94047"/>
                    <a:pt x="105378" y="94047"/>
                  </a:cubicBezTo>
                  <a:cubicBezTo>
                    <a:pt x="106170" y="94047"/>
                    <a:pt x="107042" y="94206"/>
                    <a:pt x="107834" y="94285"/>
                  </a:cubicBezTo>
                  <a:cubicBezTo>
                    <a:pt x="108547" y="94364"/>
                    <a:pt x="109260" y="94444"/>
                    <a:pt x="109973" y="94681"/>
                  </a:cubicBezTo>
                  <a:cubicBezTo>
                    <a:pt x="110924" y="94919"/>
                    <a:pt x="111875" y="95078"/>
                    <a:pt x="112904" y="95078"/>
                  </a:cubicBezTo>
                  <a:cubicBezTo>
                    <a:pt x="113935" y="95078"/>
                    <a:pt x="114965" y="95236"/>
                    <a:pt x="115916" y="95474"/>
                  </a:cubicBezTo>
                  <a:cubicBezTo>
                    <a:pt x="117262" y="95791"/>
                    <a:pt x="118609" y="96029"/>
                    <a:pt x="120036" y="96029"/>
                  </a:cubicBezTo>
                  <a:cubicBezTo>
                    <a:pt x="120748" y="96029"/>
                    <a:pt x="121461" y="96187"/>
                    <a:pt x="122175" y="96424"/>
                  </a:cubicBezTo>
                  <a:cubicBezTo>
                    <a:pt x="122571" y="96583"/>
                    <a:pt x="122967" y="96741"/>
                    <a:pt x="123363" y="96741"/>
                  </a:cubicBezTo>
                  <a:cubicBezTo>
                    <a:pt x="123918" y="96820"/>
                    <a:pt x="124472" y="96979"/>
                    <a:pt x="125027" y="97216"/>
                  </a:cubicBezTo>
                  <a:cubicBezTo>
                    <a:pt x="125661" y="97454"/>
                    <a:pt x="126215" y="97692"/>
                    <a:pt x="126929" y="97771"/>
                  </a:cubicBezTo>
                  <a:cubicBezTo>
                    <a:pt x="127404" y="97771"/>
                    <a:pt x="127800" y="97929"/>
                    <a:pt x="128197" y="98167"/>
                  </a:cubicBezTo>
                  <a:cubicBezTo>
                    <a:pt x="128593" y="98405"/>
                    <a:pt x="129068" y="98484"/>
                    <a:pt x="129464" y="98563"/>
                  </a:cubicBezTo>
                  <a:cubicBezTo>
                    <a:pt x="130098" y="98643"/>
                    <a:pt x="130652" y="98801"/>
                    <a:pt x="131207" y="99118"/>
                  </a:cubicBezTo>
                  <a:cubicBezTo>
                    <a:pt x="131683" y="99356"/>
                    <a:pt x="132158" y="99435"/>
                    <a:pt x="132634" y="99515"/>
                  </a:cubicBezTo>
                  <a:cubicBezTo>
                    <a:pt x="133029" y="99594"/>
                    <a:pt x="133346" y="99673"/>
                    <a:pt x="133663" y="99911"/>
                  </a:cubicBezTo>
                  <a:cubicBezTo>
                    <a:pt x="134059" y="100228"/>
                    <a:pt x="134535" y="100386"/>
                    <a:pt x="135010" y="100545"/>
                  </a:cubicBezTo>
                  <a:cubicBezTo>
                    <a:pt x="135089" y="100545"/>
                    <a:pt x="135169" y="100624"/>
                    <a:pt x="135248" y="100624"/>
                  </a:cubicBezTo>
                  <a:cubicBezTo>
                    <a:pt x="136120" y="101178"/>
                    <a:pt x="137150" y="101416"/>
                    <a:pt x="138021" y="101970"/>
                  </a:cubicBezTo>
                  <a:cubicBezTo>
                    <a:pt x="138100" y="102050"/>
                    <a:pt x="138179" y="102050"/>
                    <a:pt x="138258" y="102050"/>
                  </a:cubicBezTo>
                  <a:cubicBezTo>
                    <a:pt x="139209" y="102367"/>
                    <a:pt x="140002" y="102921"/>
                    <a:pt x="140953" y="103238"/>
                  </a:cubicBezTo>
                  <a:cubicBezTo>
                    <a:pt x="141190" y="103318"/>
                    <a:pt x="141428" y="103476"/>
                    <a:pt x="141586" y="103555"/>
                  </a:cubicBezTo>
                  <a:cubicBezTo>
                    <a:pt x="141744" y="103635"/>
                    <a:pt x="141824" y="103714"/>
                    <a:pt x="141982" y="103793"/>
                  </a:cubicBezTo>
                  <a:cubicBezTo>
                    <a:pt x="143171" y="104189"/>
                    <a:pt x="144122" y="104902"/>
                    <a:pt x="145152" y="105615"/>
                  </a:cubicBezTo>
                  <a:cubicBezTo>
                    <a:pt x="145627" y="105932"/>
                    <a:pt x="146023" y="106169"/>
                    <a:pt x="146498" y="106486"/>
                  </a:cubicBezTo>
                  <a:cubicBezTo>
                    <a:pt x="147212" y="106962"/>
                    <a:pt x="147846" y="107438"/>
                    <a:pt x="148559" y="107834"/>
                  </a:cubicBezTo>
                  <a:cubicBezTo>
                    <a:pt x="148717" y="107913"/>
                    <a:pt x="148876" y="108072"/>
                    <a:pt x="149034" y="108151"/>
                  </a:cubicBezTo>
                  <a:cubicBezTo>
                    <a:pt x="149668" y="108626"/>
                    <a:pt x="150301" y="109101"/>
                    <a:pt x="150935" y="109418"/>
                  </a:cubicBezTo>
                  <a:cubicBezTo>
                    <a:pt x="151490" y="109735"/>
                    <a:pt x="151966" y="110210"/>
                    <a:pt x="152520" y="110607"/>
                  </a:cubicBezTo>
                  <a:cubicBezTo>
                    <a:pt x="153234" y="111241"/>
                    <a:pt x="153947" y="111795"/>
                    <a:pt x="154659" y="112429"/>
                  </a:cubicBezTo>
                  <a:cubicBezTo>
                    <a:pt x="155214" y="112984"/>
                    <a:pt x="155848" y="113380"/>
                    <a:pt x="156482" y="113934"/>
                  </a:cubicBezTo>
                  <a:cubicBezTo>
                    <a:pt x="156640" y="114092"/>
                    <a:pt x="156878" y="114251"/>
                    <a:pt x="157037" y="114409"/>
                  </a:cubicBezTo>
                  <a:cubicBezTo>
                    <a:pt x="157829" y="115123"/>
                    <a:pt x="158542" y="115757"/>
                    <a:pt x="159334" y="116470"/>
                  </a:cubicBezTo>
                  <a:cubicBezTo>
                    <a:pt x="160206" y="117263"/>
                    <a:pt x="161157" y="118133"/>
                    <a:pt x="161870" y="119164"/>
                  </a:cubicBezTo>
                  <a:cubicBezTo>
                    <a:pt x="162107" y="119481"/>
                    <a:pt x="162345" y="119718"/>
                    <a:pt x="162583" y="119956"/>
                  </a:cubicBezTo>
                  <a:cubicBezTo>
                    <a:pt x="162820" y="120273"/>
                    <a:pt x="163137" y="120590"/>
                    <a:pt x="163375" y="120907"/>
                  </a:cubicBezTo>
                  <a:cubicBezTo>
                    <a:pt x="163612" y="121145"/>
                    <a:pt x="163771" y="121383"/>
                    <a:pt x="164009" y="121620"/>
                  </a:cubicBezTo>
                  <a:cubicBezTo>
                    <a:pt x="164405" y="122095"/>
                    <a:pt x="164801" y="122570"/>
                    <a:pt x="165197" y="123046"/>
                  </a:cubicBezTo>
                  <a:cubicBezTo>
                    <a:pt x="165356" y="123204"/>
                    <a:pt x="165514" y="123442"/>
                    <a:pt x="165673" y="123601"/>
                  </a:cubicBezTo>
                  <a:cubicBezTo>
                    <a:pt x="166703" y="124631"/>
                    <a:pt x="167653" y="125740"/>
                    <a:pt x="168366" y="126928"/>
                  </a:cubicBezTo>
                  <a:cubicBezTo>
                    <a:pt x="169080" y="128038"/>
                    <a:pt x="169951" y="129068"/>
                    <a:pt x="170665" y="130256"/>
                  </a:cubicBezTo>
                  <a:cubicBezTo>
                    <a:pt x="171140" y="130969"/>
                    <a:pt x="171615" y="131682"/>
                    <a:pt x="172090" y="132395"/>
                  </a:cubicBezTo>
                  <a:cubicBezTo>
                    <a:pt x="172645" y="133188"/>
                    <a:pt x="173200" y="133980"/>
                    <a:pt x="173754" y="134851"/>
                  </a:cubicBezTo>
                  <a:cubicBezTo>
                    <a:pt x="173834" y="134930"/>
                    <a:pt x="173834" y="135010"/>
                    <a:pt x="173913" y="135089"/>
                  </a:cubicBezTo>
                  <a:cubicBezTo>
                    <a:pt x="174468" y="136436"/>
                    <a:pt x="175418" y="137625"/>
                    <a:pt x="175972" y="138971"/>
                  </a:cubicBezTo>
                  <a:cubicBezTo>
                    <a:pt x="176052" y="139130"/>
                    <a:pt x="176210" y="139288"/>
                    <a:pt x="176289" y="139526"/>
                  </a:cubicBezTo>
                  <a:cubicBezTo>
                    <a:pt x="176369" y="139684"/>
                    <a:pt x="176527" y="139843"/>
                    <a:pt x="176606" y="140001"/>
                  </a:cubicBezTo>
                  <a:cubicBezTo>
                    <a:pt x="177319" y="141507"/>
                    <a:pt x="178191" y="142854"/>
                    <a:pt x="178905" y="144280"/>
                  </a:cubicBezTo>
                  <a:cubicBezTo>
                    <a:pt x="179063" y="144597"/>
                    <a:pt x="179222" y="144835"/>
                    <a:pt x="179301" y="145152"/>
                  </a:cubicBezTo>
                  <a:cubicBezTo>
                    <a:pt x="179459" y="145548"/>
                    <a:pt x="179617" y="145865"/>
                    <a:pt x="179776" y="146261"/>
                  </a:cubicBezTo>
                  <a:cubicBezTo>
                    <a:pt x="179855" y="146420"/>
                    <a:pt x="180013" y="146657"/>
                    <a:pt x="180013" y="146816"/>
                  </a:cubicBezTo>
                  <a:cubicBezTo>
                    <a:pt x="180172" y="147449"/>
                    <a:pt x="180409" y="148004"/>
                    <a:pt x="180726" y="148479"/>
                  </a:cubicBezTo>
                  <a:cubicBezTo>
                    <a:pt x="180806" y="148558"/>
                    <a:pt x="180806" y="148638"/>
                    <a:pt x="180806" y="148717"/>
                  </a:cubicBezTo>
                  <a:cubicBezTo>
                    <a:pt x="181043" y="149747"/>
                    <a:pt x="181677" y="150619"/>
                    <a:pt x="181994" y="151649"/>
                  </a:cubicBezTo>
                  <a:cubicBezTo>
                    <a:pt x="182470" y="152520"/>
                    <a:pt x="182787" y="153550"/>
                    <a:pt x="183262" y="154422"/>
                  </a:cubicBezTo>
                  <a:cubicBezTo>
                    <a:pt x="183500" y="154818"/>
                    <a:pt x="183658" y="155214"/>
                    <a:pt x="183737" y="155690"/>
                  </a:cubicBezTo>
                  <a:cubicBezTo>
                    <a:pt x="183816" y="156085"/>
                    <a:pt x="183896" y="156481"/>
                    <a:pt x="184133" y="156877"/>
                  </a:cubicBezTo>
                  <a:cubicBezTo>
                    <a:pt x="184371" y="157353"/>
                    <a:pt x="184529" y="157829"/>
                    <a:pt x="184688" y="158383"/>
                  </a:cubicBezTo>
                  <a:cubicBezTo>
                    <a:pt x="184688" y="158463"/>
                    <a:pt x="184688" y="158463"/>
                    <a:pt x="184688" y="158542"/>
                  </a:cubicBezTo>
                  <a:cubicBezTo>
                    <a:pt x="184767" y="159255"/>
                    <a:pt x="185322" y="159889"/>
                    <a:pt x="185401" y="160601"/>
                  </a:cubicBezTo>
                  <a:cubicBezTo>
                    <a:pt x="185560" y="161315"/>
                    <a:pt x="185718" y="161949"/>
                    <a:pt x="186035" y="162583"/>
                  </a:cubicBezTo>
                  <a:cubicBezTo>
                    <a:pt x="186194" y="162900"/>
                    <a:pt x="186273" y="163296"/>
                    <a:pt x="186352" y="163613"/>
                  </a:cubicBezTo>
                  <a:cubicBezTo>
                    <a:pt x="186431" y="164088"/>
                    <a:pt x="186590" y="164563"/>
                    <a:pt x="186828" y="165038"/>
                  </a:cubicBezTo>
                  <a:cubicBezTo>
                    <a:pt x="186986" y="165434"/>
                    <a:pt x="187145" y="165831"/>
                    <a:pt x="187224" y="166227"/>
                  </a:cubicBezTo>
                  <a:cubicBezTo>
                    <a:pt x="187382" y="167099"/>
                    <a:pt x="187541" y="167891"/>
                    <a:pt x="187858" y="168683"/>
                  </a:cubicBezTo>
                  <a:cubicBezTo>
                    <a:pt x="188016" y="169079"/>
                    <a:pt x="188095" y="169475"/>
                    <a:pt x="188095" y="169872"/>
                  </a:cubicBezTo>
                  <a:cubicBezTo>
                    <a:pt x="188174" y="170506"/>
                    <a:pt x="188253" y="171060"/>
                    <a:pt x="188570" y="171615"/>
                  </a:cubicBezTo>
                  <a:cubicBezTo>
                    <a:pt x="188887" y="172328"/>
                    <a:pt x="189046" y="173041"/>
                    <a:pt x="189125" y="173754"/>
                  </a:cubicBezTo>
                  <a:cubicBezTo>
                    <a:pt x="189204" y="174229"/>
                    <a:pt x="189283" y="174705"/>
                    <a:pt x="189521" y="175180"/>
                  </a:cubicBezTo>
                  <a:cubicBezTo>
                    <a:pt x="189759" y="175656"/>
                    <a:pt x="189917" y="176211"/>
                    <a:pt x="189917" y="176686"/>
                  </a:cubicBezTo>
                  <a:cubicBezTo>
                    <a:pt x="189997" y="177636"/>
                    <a:pt x="190155" y="178508"/>
                    <a:pt x="190472" y="179459"/>
                  </a:cubicBezTo>
                  <a:cubicBezTo>
                    <a:pt x="190710" y="180331"/>
                    <a:pt x="190868" y="181202"/>
                    <a:pt x="190948" y="182152"/>
                  </a:cubicBezTo>
                  <a:cubicBezTo>
                    <a:pt x="190948" y="182707"/>
                    <a:pt x="191027" y="183262"/>
                    <a:pt x="191265" y="183817"/>
                  </a:cubicBezTo>
                  <a:cubicBezTo>
                    <a:pt x="191740" y="185005"/>
                    <a:pt x="191819" y="186272"/>
                    <a:pt x="191898" y="187540"/>
                  </a:cubicBezTo>
                  <a:cubicBezTo>
                    <a:pt x="191978" y="188174"/>
                    <a:pt x="192057" y="188808"/>
                    <a:pt x="192136" y="189442"/>
                  </a:cubicBezTo>
                  <a:cubicBezTo>
                    <a:pt x="192452" y="190789"/>
                    <a:pt x="192690" y="192136"/>
                    <a:pt x="192611" y="193562"/>
                  </a:cubicBezTo>
                  <a:cubicBezTo>
                    <a:pt x="192532" y="194909"/>
                    <a:pt x="192769" y="196256"/>
                    <a:pt x="193086" y="197603"/>
                  </a:cubicBezTo>
                  <a:cubicBezTo>
                    <a:pt x="193165" y="197841"/>
                    <a:pt x="193245" y="198158"/>
                    <a:pt x="193245" y="198474"/>
                  </a:cubicBezTo>
                  <a:cubicBezTo>
                    <a:pt x="193245" y="199821"/>
                    <a:pt x="193562" y="201089"/>
                    <a:pt x="193562" y="202357"/>
                  </a:cubicBezTo>
                  <a:cubicBezTo>
                    <a:pt x="193562" y="204020"/>
                    <a:pt x="193562" y="205685"/>
                    <a:pt x="193562" y="207427"/>
                  </a:cubicBezTo>
                  <a:cubicBezTo>
                    <a:pt x="193562" y="207982"/>
                    <a:pt x="193562" y="208537"/>
                    <a:pt x="193799" y="209091"/>
                  </a:cubicBezTo>
                  <a:cubicBezTo>
                    <a:pt x="193958" y="209408"/>
                    <a:pt x="193958" y="209725"/>
                    <a:pt x="193958" y="210042"/>
                  </a:cubicBezTo>
                  <a:cubicBezTo>
                    <a:pt x="193958" y="210439"/>
                    <a:pt x="193958" y="210755"/>
                    <a:pt x="193958" y="211151"/>
                  </a:cubicBezTo>
                  <a:cubicBezTo>
                    <a:pt x="193958" y="213291"/>
                    <a:pt x="193958" y="215430"/>
                    <a:pt x="193958" y="217569"/>
                  </a:cubicBezTo>
                  <a:cubicBezTo>
                    <a:pt x="193958" y="218282"/>
                    <a:pt x="193879" y="218996"/>
                    <a:pt x="193720" y="219629"/>
                  </a:cubicBezTo>
                  <a:cubicBezTo>
                    <a:pt x="193483" y="220500"/>
                    <a:pt x="193483" y="221372"/>
                    <a:pt x="193483" y="222323"/>
                  </a:cubicBezTo>
                  <a:cubicBezTo>
                    <a:pt x="193483" y="223512"/>
                    <a:pt x="193483" y="224779"/>
                    <a:pt x="193483" y="225968"/>
                  </a:cubicBezTo>
                  <a:cubicBezTo>
                    <a:pt x="193483" y="226760"/>
                    <a:pt x="193483" y="227553"/>
                    <a:pt x="193324" y="228265"/>
                  </a:cubicBezTo>
                  <a:cubicBezTo>
                    <a:pt x="193324" y="228423"/>
                    <a:pt x="193245" y="228503"/>
                    <a:pt x="193245" y="228661"/>
                  </a:cubicBezTo>
                  <a:cubicBezTo>
                    <a:pt x="193245" y="229691"/>
                    <a:pt x="193086" y="230801"/>
                    <a:pt x="193007" y="231831"/>
                  </a:cubicBezTo>
                  <a:cubicBezTo>
                    <a:pt x="192928" y="232306"/>
                    <a:pt x="192928" y="232702"/>
                    <a:pt x="192849" y="233177"/>
                  </a:cubicBezTo>
                  <a:cubicBezTo>
                    <a:pt x="192690" y="233970"/>
                    <a:pt x="192532" y="234683"/>
                    <a:pt x="192532" y="235476"/>
                  </a:cubicBezTo>
                  <a:cubicBezTo>
                    <a:pt x="192532" y="235634"/>
                    <a:pt x="192532" y="235793"/>
                    <a:pt x="192452" y="235951"/>
                  </a:cubicBezTo>
                  <a:cubicBezTo>
                    <a:pt x="192136" y="237060"/>
                    <a:pt x="191819" y="238248"/>
                    <a:pt x="191344" y="239279"/>
                  </a:cubicBezTo>
                  <a:cubicBezTo>
                    <a:pt x="191106" y="239754"/>
                    <a:pt x="190868" y="240150"/>
                    <a:pt x="190789" y="240625"/>
                  </a:cubicBezTo>
                  <a:cubicBezTo>
                    <a:pt x="190710" y="240863"/>
                    <a:pt x="190631" y="241180"/>
                    <a:pt x="190472" y="241417"/>
                  </a:cubicBezTo>
                  <a:cubicBezTo>
                    <a:pt x="189838" y="242368"/>
                    <a:pt x="189125" y="243319"/>
                    <a:pt x="188491" y="244191"/>
                  </a:cubicBezTo>
                  <a:cubicBezTo>
                    <a:pt x="187937" y="244983"/>
                    <a:pt x="187224" y="245696"/>
                    <a:pt x="186511" y="246330"/>
                  </a:cubicBezTo>
                  <a:cubicBezTo>
                    <a:pt x="185797" y="246964"/>
                    <a:pt x="185084" y="247598"/>
                    <a:pt x="184292" y="248073"/>
                  </a:cubicBezTo>
                  <a:cubicBezTo>
                    <a:pt x="184212" y="248153"/>
                    <a:pt x="184054" y="248153"/>
                    <a:pt x="183975" y="248311"/>
                  </a:cubicBezTo>
                  <a:cubicBezTo>
                    <a:pt x="183421" y="248866"/>
                    <a:pt x="182708" y="249182"/>
                    <a:pt x="181994" y="249578"/>
                  </a:cubicBezTo>
                  <a:cubicBezTo>
                    <a:pt x="181677" y="249737"/>
                    <a:pt x="181360" y="249895"/>
                    <a:pt x="180964" y="250054"/>
                  </a:cubicBezTo>
                  <a:cubicBezTo>
                    <a:pt x="180647" y="250212"/>
                    <a:pt x="180251" y="250291"/>
                    <a:pt x="179934" y="250529"/>
                  </a:cubicBezTo>
                  <a:cubicBezTo>
                    <a:pt x="179617" y="250767"/>
                    <a:pt x="179301" y="250846"/>
                    <a:pt x="178905" y="250925"/>
                  </a:cubicBezTo>
                  <a:cubicBezTo>
                    <a:pt x="178271" y="251084"/>
                    <a:pt x="177716" y="251242"/>
                    <a:pt x="177161" y="251480"/>
                  </a:cubicBezTo>
                  <a:cubicBezTo>
                    <a:pt x="176606" y="251718"/>
                    <a:pt x="176052" y="251797"/>
                    <a:pt x="175497" y="251797"/>
                  </a:cubicBezTo>
                  <a:cubicBezTo>
                    <a:pt x="174388" y="251797"/>
                    <a:pt x="173279" y="251956"/>
                    <a:pt x="172169" y="252193"/>
                  </a:cubicBezTo>
                  <a:cubicBezTo>
                    <a:pt x="171456" y="252273"/>
                    <a:pt x="170823" y="252273"/>
                    <a:pt x="170110" y="252193"/>
                  </a:cubicBezTo>
                  <a:cubicBezTo>
                    <a:pt x="169080" y="252035"/>
                    <a:pt x="168049" y="251956"/>
                    <a:pt x="167098" y="251876"/>
                  </a:cubicBezTo>
                  <a:cubicBezTo>
                    <a:pt x="166465" y="251797"/>
                    <a:pt x="165911" y="251718"/>
                    <a:pt x="165277" y="251480"/>
                  </a:cubicBezTo>
                  <a:cubicBezTo>
                    <a:pt x="164801" y="251322"/>
                    <a:pt x="164326" y="251163"/>
                    <a:pt x="163850" y="251005"/>
                  </a:cubicBezTo>
                  <a:cubicBezTo>
                    <a:pt x="163850" y="251005"/>
                    <a:pt x="163771" y="251005"/>
                    <a:pt x="163771" y="251005"/>
                  </a:cubicBezTo>
                  <a:cubicBezTo>
                    <a:pt x="163137" y="250846"/>
                    <a:pt x="162662" y="250450"/>
                    <a:pt x="162107" y="250212"/>
                  </a:cubicBezTo>
                  <a:cubicBezTo>
                    <a:pt x="161553" y="250054"/>
                    <a:pt x="161077" y="249737"/>
                    <a:pt x="160602" y="249420"/>
                  </a:cubicBezTo>
                  <a:cubicBezTo>
                    <a:pt x="160047" y="248945"/>
                    <a:pt x="159413" y="248549"/>
                    <a:pt x="158779" y="248153"/>
                  </a:cubicBezTo>
                  <a:cubicBezTo>
                    <a:pt x="158225" y="247836"/>
                    <a:pt x="157829" y="247360"/>
                    <a:pt x="157433" y="246885"/>
                  </a:cubicBezTo>
                  <a:cubicBezTo>
                    <a:pt x="156878" y="246251"/>
                    <a:pt x="156403" y="245537"/>
                    <a:pt x="155848" y="244825"/>
                  </a:cubicBezTo>
                  <a:cubicBezTo>
                    <a:pt x="155769" y="244746"/>
                    <a:pt x="155769" y="244667"/>
                    <a:pt x="155689" y="244667"/>
                  </a:cubicBezTo>
                  <a:cubicBezTo>
                    <a:pt x="155214" y="243716"/>
                    <a:pt x="154659" y="242844"/>
                    <a:pt x="154342" y="241814"/>
                  </a:cubicBezTo>
                  <a:cubicBezTo>
                    <a:pt x="154263" y="241497"/>
                    <a:pt x="154184" y="241180"/>
                    <a:pt x="154026" y="240863"/>
                  </a:cubicBezTo>
                  <a:cubicBezTo>
                    <a:pt x="153630" y="239833"/>
                    <a:pt x="153392" y="238724"/>
                    <a:pt x="153392" y="237614"/>
                  </a:cubicBezTo>
                  <a:cubicBezTo>
                    <a:pt x="153392" y="235396"/>
                    <a:pt x="153392" y="233098"/>
                    <a:pt x="153392" y="230880"/>
                  </a:cubicBezTo>
                  <a:cubicBezTo>
                    <a:pt x="153392" y="230563"/>
                    <a:pt x="153392" y="230325"/>
                    <a:pt x="153471" y="230008"/>
                  </a:cubicBezTo>
                  <a:cubicBezTo>
                    <a:pt x="153630" y="229137"/>
                    <a:pt x="153630" y="228186"/>
                    <a:pt x="153709" y="227315"/>
                  </a:cubicBezTo>
                  <a:cubicBezTo>
                    <a:pt x="153788" y="226443"/>
                    <a:pt x="153868" y="225571"/>
                    <a:pt x="154026" y="224779"/>
                  </a:cubicBezTo>
                  <a:cubicBezTo>
                    <a:pt x="154105" y="224224"/>
                    <a:pt x="154184" y="223670"/>
                    <a:pt x="154184" y="223036"/>
                  </a:cubicBezTo>
                  <a:cubicBezTo>
                    <a:pt x="154184" y="222402"/>
                    <a:pt x="154184" y="221689"/>
                    <a:pt x="154184" y="221055"/>
                  </a:cubicBezTo>
                  <a:cubicBezTo>
                    <a:pt x="154184" y="220500"/>
                    <a:pt x="154263" y="219946"/>
                    <a:pt x="154263" y="219312"/>
                  </a:cubicBezTo>
                  <a:cubicBezTo>
                    <a:pt x="154263" y="218916"/>
                    <a:pt x="154342" y="218520"/>
                    <a:pt x="154342" y="218124"/>
                  </a:cubicBezTo>
                  <a:cubicBezTo>
                    <a:pt x="154342" y="216222"/>
                    <a:pt x="154342" y="214242"/>
                    <a:pt x="154342" y="212340"/>
                  </a:cubicBezTo>
                  <a:cubicBezTo>
                    <a:pt x="154342" y="212023"/>
                    <a:pt x="154342" y="211785"/>
                    <a:pt x="154263" y="211468"/>
                  </a:cubicBezTo>
                  <a:cubicBezTo>
                    <a:pt x="154105" y="210439"/>
                    <a:pt x="154105" y="209329"/>
                    <a:pt x="154105" y="208299"/>
                  </a:cubicBezTo>
                  <a:cubicBezTo>
                    <a:pt x="154105" y="206794"/>
                    <a:pt x="153947" y="205368"/>
                    <a:pt x="153709" y="203941"/>
                  </a:cubicBezTo>
                  <a:cubicBezTo>
                    <a:pt x="153709" y="203783"/>
                    <a:pt x="153630" y="203624"/>
                    <a:pt x="153630" y="203466"/>
                  </a:cubicBezTo>
                  <a:cubicBezTo>
                    <a:pt x="153630" y="201882"/>
                    <a:pt x="153313" y="200297"/>
                    <a:pt x="153313" y="198712"/>
                  </a:cubicBezTo>
                  <a:cubicBezTo>
                    <a:pt x="153313" y="198632"/>
                    <a:pt x="153313" y="198632"/>
                    <a:pt x="153313" y="198553"/>
                  </a:cubicBezTo>
                  <a:cubicBezTo>
                    <a:pt x="153392" y="196969"/>
                    <a:pt x="153154" y="195463"/>
                    <a:pt x="152758" y="193958"/>
                  </a:cubicBezTo>
                  <a:cubicBezTo>
                    <a:pt x="152600" y="193404"/>
                    <a:pt x="152520" y="192928"/>
                    <a:pt x="152520" y="192374"/>
                  </a:cubicBezTo>
                  <a:cubicBezTo>
                    <a:pt x="152520" y="191502"/>
                    <a:pt x="152283" y="190551"/>
                    <a:pt x="152203" y="189680"/>
                  </a:cubicBezTo>
                  <a:cubicBezTo>
                    <a:pt x="152203" y="189442"/>
                    <a:pt x="152124" y="189284"/>
                    <a:pt x="152045" y="189046"/>
                  </a:cubicBezTo>
                  <a:cubicBezTo>
                    <a:pt x="151649" y="187857"/>
                    <a:pt x="151490" y="186669"/>
                    <a:pt x="151490" y="185401"/>
                  </a:cubicBezTo>
                  <a:cubicBezTo>
                    <a:pt x="151490" y="184768"/>
                    <a:pt x="151411" y="184213"/>
                    <a:pt x="151173" y="183579"/>
                  </a:cubicBezTo>
                  <a:cubicBezTo>
                    <a:pt x="150856" y="182786"/>
                    <a:pt x="150698" y="181994"/>
                    <a:pt x="150618" y="181202"/>
                  </a:cubicBezTo>
                  <a:cubicBezTo>
                    <a:pt x="150539" y="180647"/>
                    <a:pt x="150460" y="180093"/>
                    <a:pt x="150222" y="179538"/>
                  </a:cubicBezTo>
                  <a:cubicBezTo>
                    <a:pt x="149985" y="178983"/>
                    <a:pt x="149826" y="178349"/>
                    <a:pt x="149826" y="177715"/>
                  </a:cubicBezTo>
                  <a:cubicBezTo>
                    <a:pt x="149826" y="177161"/>
                    <a:pt x="149668" y="176607"/>
                    <a:pt x="149431" y="176052"/>
                  </a:cubicBezTo>
                  <a:cubicBezTo>
                    <a:pt x="149114" y="175339"/>
                    <a:pt x="148955" y="174626"/>
                    <a:pt x="148876" y="173912"/>
                  </a:cubicBezTo>
                  <a:cubicBezTo>
                    <a:pt x="148797" y="173516"/>
                    <a:pt x="148717" y="173120"/>
                    <a:pt x="148480" y="172724"/>
                  </a:cubicBezTo>
                  <a:cubicBezTo>
                    <a:pt x="148242" y="172328"/>
                    <a:pt x="148083" y="171853"/>
                    <a:pt x="148004" y="171377"/>
                  </a:cubicBezTo>
                  <a:cubicBezTo>
                    <a:pt x="147925" y="170823"/>
                    <a:pt x="147687" y="170347"/>
                    <a:pt x="147449" y="169872"/>
                  </a:cubicBezTo>
                  <a:cubicBezTo>
                    <a:pt x="147291" y="169555"/>
                    <a:pt x="147212" y="169158"/>
                    <a:pt x="147132" y="168841"/>
                  </a:cubicBezTo>
                  <a:cubicBezTo>
                    <a:pt x="147053" y="168367"/>
                    <a:pt x="146895" y="167971"/>
                    <a:pt x="146657" y="167574"/>
                  </a:cubicBezTo>
                  <a:cubicBezTo>
                    <a:pt x="146419" y="167099"/>
                    <a:pt x="146181" y="166623"/>
                    <a:pt x="146102" y="166068"/>
                  </a:cubicBezTo>
                  <a:cubicBezTo>
                    <a:pt x="146023" y="165752"/>
                    <a:pt x="145944" y="165434"/>
                    <a:pt x="145786" y="165118"/>
                  </a:cubicBezTo>
                  <a:cubicBezTo>
                    <a:pt x="145627" y="164721"/>
                    <a:pt x="145469" y="164405"/>
                    <a:pt x="145311" y="164009"/>
                  </a:cubicBezTo>
                  <a:cubicBezTo>
                    <a:pt x="145231" y="163930"/>
                    <a:pt x="145231" y="163771"/>
                    <a:pt x="145152" y="163692"/>
                  </a:cubicBezTo>
                  <a:cubicBezTo>
                    <a:pt x="144677" y="162979"/>
                    <a:pt x="144439" y="162266"/>
                    <a:pt x="144043" y="161473"/>
                  </a:cubicBezTo>
                  <a:cubicBezTo>
                    <a:pt x="143805" y="160998"/>
                    <a:pt x="143567" y="160601"/>
                    <a:pt x="143409" y="160126"/>
                  </a:cubicBezTo>
                  <a:cubicBezTo>
                    <a:pt x="143250" y="159731"/>
                    <a:pt x="143092" y="159334"/>
                    <a:pt x="142775" y="159097"/>
                  </a:cubicBezTo>
                  <a:cubicBezTo>
                    <a:pt x="142695" y="159017"/>
                    <a:pt x="142616" y="159017"/>
                    <a:pt x="142537" y="159017"/>
                  </a:cubicBezTo>
                  <a:cubicBezTo>
                    <a:pt x="142458" y="159017"/>
                    <a:pt x="142378" y="159097"/>
                    <a:pt x="142378" y="159176"/>
                  </a:cubicBezTo>
                  <a:cubicBezTo>
                    <a:pt x="142378" y="159255"/>
                    <a:pt x="142299" y="159414"/>
                    <a:pt x="142299" y="159572"/>
                  </a:cubicBezTo>
                  <a:cubicBezTo>
                    <a:pt x="142299" y="159889"/>
                    <a:pt x="142299" y="160126"/>
                    <a:pt x="142299" y="160443"/>
                  </a:cubicBezTo>
                  <a:cubicBezTo>
                    <a:pt x="142299" y="175101"/>
                    <a:pt x="142299" y="189838"/>
                    <a:pt x="142299" y="204496"/>
                  </a:cubicBezTo>
                  <a:cubicBezTo>
                    <a:pt x="142299" y="205605"/>
                    <a:pt x="142299" y="206714"/>
                    <a:pt x="142299" y="207823"/>
                  </a:cubicBezTo>
                  <a:cubicBezTo>
                    <a:pt x="142299" y="208537"/>
                    <a:pt x="142299" y="209329"/>
                    <a:pt x="142458" y="210042"/>
                  </a:cubicBezTo>
                  <a:cubicBezTo>
                    <a:pt x="142537" y="210518"/>
                    <a:pt x="142537" y="210914"/>
                    <a:pt x="142537" y="211389"/>
                  </a:cubicBezTo>
                  <a:cubicBezTo>
                    <a:pt x="142537" y="213766"/>
                    <a:pt x="142537" y="216222"/>
                    <a:pt x="142537" y="218599"/>
                  </a:cubicBezTo>
                  <a:cubicBezTo>
                    <a:pt x="142537" y="219233"/>
                    <a:pt x="142537" y="219787"/>
                    <a:pt x="142695" y="220421"/>
                  </a:cubicBezTo>
                  <a:cubicBezTo>
                    <a:pt x="142775" y="220897"/>
                    <a:pt x="142775" y="221372"/>
                    <a:pt x="142775" y="221927"/>
                  </a:cubicBezTo>
                  <a:cubicBezTo>
                    <a:pt x="142775" y="224224"/>
                    <a:pt x="142775" y="226602"/>
                    <a:pt x="142775" y="228899"/>
                  </a:cubicBezTo>
                  <a:cubicBezTo>
                    <a:pt x="142775" y="229612"/>
                    <a:pt x="142775" y="230405"/>
                    <a:pt x="142933" y="231118"/>
                  </a:cubicBezTo>
                  <a:cubicBezTo>
                    <a:pt x="143012" y="231593"/>
                    <a:pt x="143012" y="231989"/>
                    <a:pt x="143012" y="232464"/>
                  </a:cubicBezTo>
                  <a:cubicBezTo>
                    <a:pt x="143012" y="234366"/>
                    <a:pt x="143012" y="236268"/>
                    <a:pt x="143012" y="238090"/>
                  </a:cubicBezTo>
                  <a:cubicBezTo>
                    <a:pt x="143012" y="238724"/>
                    <a:pt x="143012" y="239358"/>
                    <a:pt x="143171" y="240071"/>
                  </a:cubicBezTo>
                  <a:cubicBezTo>
                    <a:pt x="143250" y="240625"/>
                    <a:pt x="143250" y="241100"/>
                    <a:pt x="143250" y="241655"/>
                  </a:cubicBezTo>
                  <a:cubicBezTo>
                    <a:pt x="143250" y="242289"/>
                    <a:pt x="143329" y="242844"/>
                    <a:pt x="143409" y="243478"/>
                  </a:cubicBezTo>
                  <a:cubicBezTo>
                    <a:pt x="143488" y="244033"/>
                    <a:pt x="143488" y="244508"/>
                    <a:pt x="143488" y="245062"/>
                  </a:cubicBezTo>
                  <a:cubicBezTo>
                    <a:pt x="143488" y="246964"/>
                    <a:pt x="143488" y="248945"/>
                    <a:pt x="143488" y="250846"/>
                  </a:cubicBezTo>
                  <a:cubicBezTo>
                    <a:pt x="143488" y="251559"/>
                    <a:pt x="143488" y="252273"/>
                    <a:pt x="143646" y="252907"/>
                  </a:cubicBezTo>
                  <a:cubicBezTo>
                    <a:pt x="143726" y="253461"/>
                    <a:pt x="143726" y="254015"/>
                    <a:pt x="143726" y="254649"/>
                  </a:cubicBezTo>
                  <a:cubicBezTo>
                    <a:pt x="143726" y="261701"/>
                    <a:pt x="143726" y="268832"/>
                    <a:pt x="143726" y="275883"/>
                  </a:cubicBezTo>
                  <a:cubicBezTo>
                    <a:pt x="143726" y="280399"/>
                    <a:pt x="143726" y="284916"/>
                    <a:pt x="143726" y="289353"/>
                  </a:cubicBezTo>
                  <a:cubicBezTo>
                    <a:pt x="143726" y="290066"/>
                    <a:pt x="143726" y="290779"/>
                    <a:pt x="143884" y="291413"/>
                  </a:cubicBezTo>
                  <a:cubicBezTo>
                    <a:pt x="143963" y="291967"/>
                    <a:pt x="143963" y="292521"/>
                    <a:pt x="143963" y="293156"/>
                  </a:cubicBezTo>
                  <a:cubicBezTo>
                    <a:pt x="143963" y="299177"/>
                    <a:pt x="143963" y="305278"/>
                    <a:pt x="143963" y="311300"/>
                  </a:cubicBezTo>
                  <a:cubicBezTo>
                    <a:pt x="143963" y="325957"/>
                    <a:pt x="143963" y="340695"/>
                    <a:pt x="144043" y="355352"/>
                  </a:cubicBezTo>
                  <a:cubicBezTo>
                    <a:pt x="144043" y="356303"/>
                    <a:pt x="144043" y="357254"/>
                    <a:pt x="144201" y="358205"/>
                  </a:cubicBezTo>
                  <a:cubicBezTo>
                    <a:pt x="144280" y="358601"/>
                    <a:pt x="144280" y="358997"/>
                    <a:pt x="144280" y="359393"/>
                  </a:cubicBezTo>
                  <a:cubicBezTo>
                    <a:pt x="144280" y="361215"/>
                    <a:pt x="144280" y="363038"/>
                    <a:pt x="144280" y="364939"/>
                  </a:cubicBezTo>
                  <a:cubicBezTo>
                    <a:pt x="144280" y="365415"/>
                    <a:pt x="144280" y="365811"/>
                    <a:pt x="144360" y="366286"/>
                  </a:cubicBezTo>
                  <a:cubicBezTo>
                    <a:pt x="144518" y="367079"/>
                    <a:pt x="144518" y="367950"/>
                    <a:pt x="144518" y="368742"/>
                  </a:cubicBezTo>
                  <a:cubicBezTo>
                    <a:pt x="144518" y="369931"/>
                    <a:pt x="144518" y="371120"/>
                    <a:pt x="144518" y="372308"/>
                  </a:cubicBezTo>
                  <a:cubicBezTo>
                    <a:pt x="144518" y="373021"/>
                    <a:pt x="144518" y="373813"/>
                    <a:pt x="144677" y="374526"/>
                  </a:cubicBezTo>
                  <a:cubicBezTo>
                    <a:pt x="144756" y="375002"/>
                    <a:pt x="144756" y="375477"/>
                    <a:pt x="144756" y="376032"/>
                  </a:cubicBezTo>
                  <a:cubicBezTo>
                    <a:pt x="144756" y="379043"/>
                    <a:pt x="144756" y="382053"/>
                    <a:pt x="144756" y="385143"/>
                  </a:cubicBezTo>
                  <a:cubicBezTo>
                    <a:pt x="144756" y="385777"/>
                    <a:pt x="144756" y="386332"/>
                    <a:pt x="144835" y="386966"/>
                  </a:cubicBezTo>
                  <a:cubicBezTo>
                    <a:pt x="144914" y="387520"/>
                    <a:pt x="144914" y="387996"/>
                    <a:pt x="144914" y="388551"/>
                  </a:cubicBezTo>
                  <a:cubicBezTo>
                    <a:pt x="144914" y="392116"/>
                    <a:pt x="144914" y="395681"/>
                    <a:pt x="144914" y="399246"/>
                  </a:cubicBezTo>
                  <a:cubicBezTo>
                    <a:pt x="144914" y="400118"/>
                    <a:pt x="144914" y="401069"/>
                    <a:pt x="145073" y="401940"/>
                  </a:cubicBezTo>
                  <a:cubicBezTo>
                    <a:pt x="145152" y="402574"/>
                    <a:pt x="145152" y="403129"/>
                    <a:pt x="145152" y="403763"/>
                  </a:cubicBezTo>
                  <a:cubicBezTo>
                    <a:pt x="145152" y="404476"/>
                    <a:pt x="145231" y="405268"/>
                    <a:pt x="145311" y="405981"/>
                  </a:cubicBezTo>
                  <a:cubicBezTo>
                    <a:pt x="145390" y="406535"/>
                    <a:pt x="145390" y="407090"/>
                    <a:pt x="145390" y="407724"/>
                  </a:cubicBezTo>
                  <a:cubicBezTo>
                    <a:pt x="145390" y="408596"/>
                    <a:pt x="145390" y="409468"/>
                    <a:pt x="145548" y="410260"/>
                  </a:cubicBezTo>
                  <a:cubicBezTo>
                    <a:pt x="145627" y="410735"/>
                    <a:pt x="145627" y="411131"/>
                    <a:pt x="145627" y="411606"/>
                  </a:cubicBezTo>
                  <a:cubicBezTo>
                    <a:pt x="145627" y="414063"/>
                    <a:pt x="145627" y="416598"/>
                    <a:pt x="145706" y="419133"/>
                  </a:cubicBezTo>
                  <a:cubicBezTo>
                    <a:pt x="145706" y="419846"/>
                    <a:pt x="145706" y="420560"/>
                    <a:pt x="145865" y="421194"/>
                  </a:cubicBezTo>
                  <a:cubicBezTo>
                    <a:pt x="145944" y="421669"/>
                    <a:pt x="145944" y="422145"/>
                    <a:pt x="145944" y="422699"/>
                  </a:cubicBezTo>
                  <a:cubicBezTo>
                    <a:pt x="145944" y="424917"/>
                    <a:pt x="145944" y="427136"/>
                    <a:pt x="145944" y="429354"/>
                  </a:cubicBezTo>
                  <a:cubicBezTo>
                    <a:pt x="145944" y="429988"/>
                    <a:pt x="145944" y="430622"/>
                    <a:pt x="146102" y="431336"/>
                  </a:cubicBezTo>
                  <a:cubicBezTo>
                    <a:pt x="146181" y="431731"/>
                    <a:pt x="146181" y="432048"/>
                    <a:pt x="146181" y="432444"/>
                  </a:cubicBezTo>
                  <a:cubicBezTo>
                    <a:pt x="146181" y="433554"/>
                    <a:pt x="146181" y="434663"/>
                    <a:pt x="146181" y="435772"/>
                  </a:cubicBezTo>
                  <a:cubicBezTo>
                    <a:pt x="146181" y="436485"/>
                    <a:pt x="146181" y="437277"/>
                    <a:pt x="146023" y="437991"/>
                  </a:cubicBezTo>
                  <a:cubicBezTo>
                    <a:pt x="145944" y="438545"/>
                    <a:pt x="145944" y="439021"/>
                    <a:pt x="145944" y="439576"/>
                  </a:cubicBezTo>
                  <a:cubicBezTo>
                    <a:pt x="145944" y="440288"/>
                    <a:pt x="145865" y="440922"/>
                    <a:pt x="145706" y="441635"/>
                  </a:cubicBezTo>
                  <a:cubicBezTo>
                    <a:pt x="145627" y="441873"/>
                    <a:pt x="145627" y="442031"/>
                    <a:pt x="145548" y="442190"/>
                  </a:cubicBezTo>
                  <a:cubicBezTo>
                    <a:pt x="145231" y="442824"/>
                    <a:pt x="144994" y="443537"/>
                    <a:pt x="144914" y="444329"/>
                  </a:cubicBezTo>
                  <a:cubicBezTo>
                    <a:pt x="144914" y="444567"/>
                    <a:pt x="144677" y="444883"/>
                    <a:pt x="144597" y="445121"/>
                  </a:cubicBezTo>
                  <a:cubicBezTo>
                    <a:pt x="144439" y="445517"/>
                    <a:pt x="144201" y="445834"/>
                    <a:pt x="144043" y="446231"/>
                  </a:cubicBezTo>
                  <a:cubicBezTo>
                    <a:pt x="143884" y="446468"/>
                    <a:pt x="143726" y="446706"/>
                    <a:pt x="143567" y="446944"/>
                  </a:cubicBezTo>
                  <a:cubicBezTo>
                    <a:pt x="143409" y="447182"/>
                    <a:pt x="143250" y="447340"/>
                    <a:pt x="143171" y="447578"/>
                  </a:cubicBezTo>
                  <a:cubicBezTo>
                    <a:pt x="142933" y="448212"/>
                    <a:pt x="142537" y="448687"/>
                    <a:pt x="142061" y="449162"/>
                  </a:cubicBezTo>
                  <a:cubicBezTo>
                    <a:pt x="141744" y="449479"/>
                    <a:pt x="141507" y="449875"/>
                    <a:pt x="141190" y="450192"/>
                  </a:cubicBezTo>
                  <a:cubicBezTo>
                    <a:pt x="140636" y="450826"/>
                    <a:pt x="140081" y="451381"/>
                    <a:pt x="139447" y="451936"/>
                  </a:cubicBezTo>
                  <a:cubicBezTo>
                    <a:pt x="139289" y="452094"/>
                    <a:pt x="139130" y="452173"/>
                    <a:pt x="138972" y="452332"/>
                  </a:cubicBezTo>
                  <a:cubicBezTo>
                    <a:pt x="138575" y="452570"/>
                    <a:pt x="138179" y="452807"/>
                    <a:pt x="137862" y="453124"/>
                  </a:cubicBezTo>
                  <a:cubicBezTo>
                    <a:pt x="136754" y="453995"/>
                    <a:pt x="135486" y="454629"/>
                    <a:pt x="134218" y="455105"/>
                  </a:cubicBezTo>
                  <a:cubicBezTo>
                    <a:pt x="134059" y="455184"/>
                    <a:pt x="133821" y="455263"/>
                    <a:pt x="133663" y="455342"/>
                  </a:cubicBezTo>
                  <a:cubicBezTo>
                    <a:pt x="133029" y="455739"/>
                    <a:pt x="132317" y="455976"/>
                    <a:pt x="131603" y="456056"/>
                  </a:cubicBezTo>
                  <a:cubicBezTo>
                    <a:pt x="131207" y="456056"/>
                    <a:pt x="131049" y="456373"/>
                    <a:pt x="130969" y="456690"/>
                  </a:cubicBezTo>
                  <a:cubicBezTo>
                    <a:pt x="126770" y="456690"/>
                    <a:pt x="122650" y="456690"/>
                    <a:pt x="118451" y="456690"/>
                  </a:cubicBezTo>
                  <a:cubicBezTo>
                    <a:pt x="118372" y="456293"/>
                    <a:pt x="118055" y="456056"/>
                    <a:pt x="117658" y="455976"/>
                  </a:cubicBezTo>
                  <a:cubicBezTo>
                    <a:pt x="117500" y="455976"/>
                    <a:pt x="117421" y="455976"/>
                    <a:pt x="117262" y="455897"/>
                  </a:cubicBezTo>
                  <a:cubicBezTo>
                    <a:pt x="116787" y="455897"/>
                    <a:pt x="116311" y="455739"/>
                    <a:pt x="115916" y="455422"/>
                  </a:cubicBezTo>
                  <a:cubicBezTo>
                    <a:pt x="115599" y="455263"/>
                    <a:pt x="115361" y="455184"/>
                    <a:pt x="115044" y="455025"/>
                  </a:cubicBezTo>
                  <a:cubicBezTo>
                    <a:pt x="114727" y="454867"/>
                    <a:pt x="114410" y="454708"/>
                    <a:pt x="114014" y="454550"/>
                  </a:cubicBezTo>
                  <a:cubicBezTo>
                    <a:pt x="113776" y="454471"/>
                    <a:pt x="113618" y="454312"/>
                    <a:pt x="113380" y="454233"/>
                  </a:cubicBezTo>
                  <a:cubicBezTo>
                    <a:pt x="112508" y="453916"/>
                    <a:pt x="111796" y="453440"/>
                    <a:pt x="111003" y="452886"/>
                  </a:cubicBezTo>
                  <a:cubicBezTo>
                    <a:pt x="109735" y="452015"/>
                    <a:pt x="108547" y="451143"/>
                    <a:pt x="107517" y="449954"/>
                  </a:cubicBezTo>
                  <a:cubicBezTo>
                    <a:pt x="107280" y="449717"/>
                    <a:pt x="107042" y="449479"/>
                    <a:pt x="106804" y="449241"/>
                  </a:cubicBezTo>
                  <a:cubicBezTo>
                    <a:pt x="105695" y="448212"/>
                    <a:pt x="104981" y="446944"/>
                    <a:pt x="104189" y="445676"/>
                  </a:cubicBezTo>
                  <a:cubicBezTo>
                    <a:pt x="103951" y="445280"/>
                    <a:pt x="103793" y="444804"/>
                    <a:pt x="103476" y="444408"/>
                  </a:cubicBezTo>
                  <a:cubicBezTo>
                    <a:pt x="103160" y="443933"/>
                    <a:pt x="103160" y="443379"/>
                    <a:pt x="103001" y="442903"/>
                  </a:cubicBezTo>
                  <a:cubicBezTo>
                    <a:pt x="102922" y="442824"/>
                    <a:pt x="102922" y="442665"/>
                    <a:pt x="102842" y="442586"/>
                  </a:cubicBezTo>
                  <a:cubicBezTo>
                    <a:pt x="102209" y="441239"/>
                    <a:pt x="101892" y="439813"/>
                    <a:pt x="101575" y="438387"/>
                  </a:cubicBezTo>
                  <a:cubicBezTo>
                    <a:pt x="101495" y="437991"/>
                    <a:pt x="101495" y="437515"/>
                    <a:pt x="101495" y="437040"/>
                  </a:cubicBezTo>
                  <a:cubicBezTo>
                    <a:pt x="101495" y="436326"/>
                    <a:pt x="101495" y="435614"/>
                    <a:pt x="101416" y="434980"/>
                  </a:cubicBezTo>
                  <a:cubicBezTo>
                    <a:pt x="101258" y="433791"/>
                    <a:pt x="101258" y="432603"/>
                    <a:pt x="101258" y="431415"/>
                  </a:cubicBezTo>
                  <a:cubicBezTo>
                    <a:pt x="101258" y="430939"/>
                    <a:pt x="101258" y="430464"/>
                    <a:pt x="101178" y="429909"/>
                  </a:cubicBezTo>
                  <a:cubicBezTo>
                    <a:pt x="101099" y="429275"/>
                    <a:pt x="101020" y="428641"/>
                    <a:pt x="101020" y="427928"/>
                  </a:cubicBezTo>
                  <a:cubicBezTo>
                    <a:pt x="101020" y="427374"/>
                    <a:pt x="101020" y="426899"/>
                    <a:pt x="100941" y="426344"/>
                  </a:cubicBezTo>
                  <a:cubicBezTo>
                    <a:pt x="100782" y="425551"/>
                    <a:pt x="100782" y="424759"/>
                    <a:pt x="100782" y="424046"/>
                  </a:cubicBezTo>
                  <a:cubicBezTo>
                    <a:pt x="100782" y="423095"/>
                    <a:pt x="100782" y="422065"/>
                    <a:pt x="100782" y="421114"/>
                  </a:cubicBezTo>
                  <a:cubicBezTo>
                    <a:pt x="100782" y="420718"/>
                    <a:pt x="100782" y="420322"/>
                    <a:pt x="100703" y="419926"/>
                  </a:cubicBezTo>
                  <a:cubicBezTo>
                    <a:pt x="100624" y="419292"/>
                    <a:pt x="100544" y="418659"/>
                    <a:pt x="100544" y="417945"/>
                  </a:cubicBezTo>
                  <a:cubicBezTo>
                    <a:pt x="100544" y="414538"/>
                    <a:pt x="100544" y="411052"/>
                    <a:pt x="100544" y="407645"/>
                  </a:cubicBezTo>
                  <a:cubicBezTo>
                    <a:pt x="100544" y="407090"/>
                    <a:pt x="100544" y="406615"/>
                    <a:pt x="100465" y="406061"/>
                  </a:cubicBezTo>
                  <a:cubicBezTo>
                    <a:pt x="100307" y="405268"/>
                    <a:pt x="100307" y="404397"/>
                    <a:pt x="100307" y="403604"/>
                  </a:cubicBezTo>
                  <a:cubicBezTo>
                    <a:pt x="100307" y="403129"/>
                    <a:pt x="100307" y="402653"/>
                    <a:pt x="100227" y="402099"/>
                  </a:cubicBezTo>
                  <a:cubicBezTo>
                    <a:pt x="100069" y="401228"/>
                    <a:pt x="100069" y="400356"/>
                    <a:pt x="100069" y="399563"/>
                  </a:cubicBezTo>
                  <a:cubicBezTo>
                    <a:pt x="100069" y="399009"/>
                    <a:pt x="100069" y="398375"/>
                    <a:pt x="99990" y="397820"/>
                  </a:cubicBezTo>
                  <a:cubicBezTo>
                    <a:pt x="99910" y="397108"/>
                    <a:pt x="99831" y="396474"/>
                    <a:pt x="99831" y="395760"/>
                  </a:cubicBezTo>
                  <a:cubicBezTo>
                    <a:pt x="99831" y="391561"/>
                    <a:pt x="99831" y="387441"/>
                    <a:pt x="99752" y="383242"/>
                  </a:cubicBezTo>
                  <a:cubicBezTo>
                    <a:pt x="99752" y="382687"/>
                    <a:pt x="99752" y="382212"/>
                    <a:pt x="99673" y="381657"/>
                  </a:cubicBezTo>
                  <a:cubicBezTo>
                    <a:pt x="99593" y="380944"/>
                    <a:pt x="99514" y="380152"/>
                    <a:pt x="99514" y="379439"/>
                  </a:cubicBezTo>
                  <a:cubicBezTo>
                    <a:pt x="99514" y="375715"/>
                    <a:pt x="99514" y="371991"/>
                    <a:pt x="99514" y="368267"/>
                  </a:cubicBezTo>
                  <a:cubicBezTo>
                    <a:pt x="99514" y="367713"/>
                    <a:pt x="99514" y="367237"/>
                    <a:pt x="99435" y="366683"/>
                  </a:cubicBezTo>
                  <a:cubicBezTo>
                    <a:pt x="99356" y="365969"/>
                    <a:pt x="99277" y="365256"/>
                    <a:pt x="99277" y="364464"/>
                  </a:cubicBezTo>
                  <a:cubicBezTo>
                    <a:pt x="99277" y="363672"/>
                    <a:pt x="99277" y="362800"/>
                    <a:pt x="99277" y="362008"/>
                  </a:cubicBezTo>
                  <a:cubicBezTo>
                    <a:pt x="99277" y="361612"/>
                    <a:pt x="99277" y="361215"/>
                    <a:pt x="99198" y="360819"/>
                  </a:cubicBezTo>
                  <a:cubicBezTo>
                    <a:pt x="99039" y="360106"/>
                    <a:pt x="99039" y="359393"/>
                    <a:pt x="99039" y="358601"/>
                  </a:cubicBezTo>
                  <a:cubicBezTo>
                    <a:pt x="99039" y="352896"/>
                    <a:pt x="99039" y="347191"/>
                    <a:pt x="99039" y="341566"/>
                  </a:cubicBezTo>
                  <a:cubicBezTo>
                    <a:pt x="99039" y="341012"/>
                    <a:pt x="99039" y="340536"/>
                    <a:pt x="98960" y="339981"/>
                  </a:cubicBezTo>
                  <a:cubicBezTo>
                    <a:pt x="98881" y="339189"/>
                    <a:pt x="98802" y="338397"/>
                    <a:pt x="98802" y="337684"/>
                  </a:cubicBezTo>
                  <a:cubicBezTo>
                    <a:pt x="98802" y="333406"/>
                    <a:pt x="98802" y="329127"/>
                    <a:pt x="98802" y="324769"/>
                  </a:cubicBezTo>
                  <a:cubicBezTo>
                    <a:pt x="98802" y="312568"/>
                    <a:pt x="98802" y="300366"/>
                    <a:pt x="98802" y="288164"/>
                  </a:cubicBezTo>
                  <a:cubicBezTo>
                    <a:pt x="98802" y="287688"/>
                    <a:pt x="98802" y="287293"/>
                    <a:pt x="98802" y="286818"/>
                  </a:cubicBezTo>
                  <a:cubicBezTo>
                    <a:pt x="98802" y="286263"/>
                    <a:pt x="98485" y="286025"/>
                    <a:pt x="97930" y="285946"/>
                  </a:cubicBezTo>
                  <a:cubicBezTo>
                    <a:pt x="97772" y="285946"/>
                    <a:pt x="97613" y="285946"/>
                    <a:pt x="97455" y="285946"/>
                  </a:cubicBezTo>
                  <a:cubicBezTo>
                    <a:pt x="96583" y="285946"/>
                    <a:pt x="95632" y="285946"/>
                    <a:pt x="94761" y="285946"/>
                  </a:cubicBezTo>
                  <a:cubicBezTo>
                    <a:pt x="94602" y="285946"/>
                    <a:pt x="94444" y="285946"/>
                    <a:pt x="94286" y="285946"/>
                  </a:cubicBezTo>
                  <a:cubicBezTo>
                    <a:pt x="93810" y="285946"/>
                    <a:pt x="93493" y="286184"/>
                    <a:pt x="93493" y="286659"/>
                  </a:cubicBezTo>
                  <a:cubicBezTo>
                    <a:pt x="93493" y="287055"/>
                    <a:pt x="93493" y="287451"/>
                    <a:pt x="93493" y="287847"/>
                  </a:cubicBezTo>
                  <a:cubicBezTo>
                    <a:pt x="93493" y="291334"/>
                    <a:pt x="93493" y="294820"/>
                    <a:pt x="93493" y="298306"/>
                  </a:cubicBezTo>
                  <a:cubicBezTo>
                    <a:pt x="93493" y="298781"/>
                    <a:pt x="93493" y="299257"/>
                    <a:pt x="93414" y="299812"/>
                  </a:cubicBezTo>
                  <a:cubicBezTo>
                    <a:pt x="93335" y="300603"/>
                    <a:pt x="93255" y="301475"/>
                    <a:pt x="93255" y="302267"/>
                  </a:cubicBezTo>
                  <a:cubicBezTo>
                    <a:pt x="93255" y="311141"/>
                    <a:pt x="93255" y="319936"/>
                    <a:pt x="93255" y="328810"/>
                  </a:cubicBezTo>
                  <a:cubicBezTo>
                    <a:pt x="93255" y="336337"/>
                    <a:pt x="93255" y="343864"/>
                    <a:pt x="93255" y="351390"/>
                  </a:cubicBezTo>
                  <a:cubicBezTo>
                    <a:pt x="93255" y="351945"/>
                    <a:pt x="93255" y="352421"/>
                    <a:pt x="93176" y="352975"/>
                  </a:cubicBezTo>
                  <a:cubicBezTo>
                    <a:pt x="93097" y="353689"/>
                    <a:pt x="93018" y="354323"/>
                    <a:pt x="93018" y="355036"/>
                  </a:cubicBezTo>
                  <a:cubicBezTo>
                    <a:pt x="93018" y="357729"/>
                    <a:pt x="93018" y="360344"/>
                    <a:pt x="93018" y="363038"/>
                  </a:cubicBezTo>
                  <a:cubicBezTo>
                    <a:pt x="93018" y="363593"/>
                    <a:pt x="93018" y="364067"/>
                    <a:pt x="92938" y="364622"/>
                  </a:cubicBezTo>
                  <a:cubicBezTo>
                    <a:pt x="92859" y="365177"/>
                    <a:pt x="92780" y="365732"/>
                    <a:pt x="92780" y="366366"/>
                  </a:cubicBezTo>
                  <a:cubicBezTo>
                    <a:pt x="92780" y="367237"/>
                    <a:pt x="92780" y="368108"/>
                    <a:pt x="92780" y="368980"/>
                  </a:cubicBezTo>
                  <a:cubicBezTo>
                    <a:pt x="92780" y="369376"/>
                    <a:pt x="92780" y="369772"/>
                    <a:pt x="92701" y="370169"/>
                  </a:cubicBezTo>
                  <a:cubicBezTo>
                    <a:pt x="92621" y="370882"/>
                    <a:pt x="92542" y="371516"/>
                    <a:pt x="92542" y="372229"/>
                  </a:cubicBezTo>
                  <a:cubicBezTo>
                    <a:pt x="92542" y="373258"/>
                    <a:pt x="92542" y="374368"/>
                    <a:pt x="92542" y="375398"/>
                  </a:cubicBezTo>
                  <a:cubicBezTo>
                    <a:pt x="92542" y="379914"/>
                    <a:pt x="92542" y="384431"/>
                    <a:pt x="92542" y="388868"/>
                  </a:cubicBezTo>
                  <a:cubicBezTo>
                    <a:pt x="92542" y="389422"/>
                    <a:pt x="92542" y="389976"/>
                    <a:pt x="92463" y="390610"/>
                  </a:cubicBezTo>
                  <a:cubicBezTo>
                    <a:pt x="92384" y="391244"/>
                    <a:pt x="92384" y="391799"/>
                    <a:pt x="92384" y="392433"/>
                  </a:cubicBezTo>
                  <a:cubicBezTo>
                    <a:pt x="92384" y="394572"/>
                    <a:pt x="92384" y="396791"/>
                    <a:pt x="92384" y="398929"/>
                  </a:cubicBezTo>
                  <a:cubicBezTo>
                    <a:pt x="92384" y="399405"/>
                    <a:pt x="92384" y="399880"/>
                    <a:pt x="92304" y="400435"/>
                  </a:cubicBezTo>
                  <a:cubicBezTo>
                    <a:pt x="92225" y="401069"/>
                    <a:pt x="92146" y="401703"/>
                    <a:pt x="92146" y="402415"/>
                  </a:cubicBezTo>
                  <a:cubicBezTo>
                    <a:pt x="92146" y="402970"/>
                    <a:pt x="92146" y="403525"/>
                    <a:pt x="92067" y="404000"/>
                  </a:cubicBezTo>
                  <a:cubicBezTo>
                    <a:pt x="91908" y="404793"/>
                    <a:pt x="91908" y="405665"/>
                    <a:pt x="91908" y="406456"/>
                  </a:cubicBezTo>
                  <a:cubicBezTo>
                    <a:pt x="91908" y="407011"/>
                    <a:pt x="91908" y="407645"/>
                    <a:pt x="91829" y="408200"/>
                  </a:cubicBezTo>
                  <a:cubicBezTo>
                    <a:pt x="91750" y="408992"/>
                    <a:pt x="91670" y="409785"/>
                    <a:pt x="91670" y="410497"/>
                  </a:cubicBezTo>
                  <a:cubicBezTo>
                    <a:pt x="91670" y="414063"/>
                    <a:pt x="91670" y="417628"/>
                    <a:pt x="91591" y="421194"/>
                  </a:cubicBezTo>
                  <a:cubicBezTo>
                    <a:pt x="91591" y="421748"/>
                    <a:pt x="91512" y="422303"/>
                    <a:pt x="91512" y="422937"/>
                  </a:cubicBezTo>
                  <a:cubicBezTo>
                    <a:pt x="91512" y="423491"/>
                    <a:pt x="91433" y="423966"/>
                    <a:pt x="91433" y="424521"/>
                  </a:cubicBezTo>
                  <a:cubicBezTo>
                    <a:pt x="91433" y="425234"/>
                    <a:pt x="91433" y="426027"/>
                    <a:pt x="91433" y="426740"/>
                  </a:cubicBezTo>
                  <a:cubicBezTo>
                    <a:pt x="91433" y="427136"/>
                    <a:pt x="91433" y="427532"/>
                    <a:pt x="91353" y="427928"/>
                  </a:cubicBezTo>
                  <a:cubicBezTo>
                    <a:pt x="91195" y="428641"/>
                    <a:pt x="91195" y="429275"/>
                    <a:pt x="91195" y="429988"/>
                  </a:cubicBezTo>
                  <a:cubicBezTo>
                    <a:pt x="91195" y="430543"/>
                    <a:pt x="91195" y="431019"/>
                    <a:pt x="91116" y="431573"/>
                  </a:cubicBezTo>
                  <a:cubicBezTo>
                    <a:pt x="91036" y="432206"/>
                    <a:pt x="90957" y="432840"/>
                    <a:pt x="90957" y="433554"/>
                  </a:cubicBezTo>
                  <a:cubicBezTo>
                    <a:pt x="90957" y="434822"/>
                    <a:pt x="90957" y="436089"/>
                    <a:pt x="90720" y="437357"/>
                  </a:cubicBezTo>
                  <a:cubicBezTo>
                    <a:pt x="90720" y="437515"/>
                    <a:pt x="90720" y="437674"/>
                    <a:pt x="90720" y="437832"/>
                  </a:cubicBezTo>
                  <a:cubicBezTo>
                    <a:pt x="90720" y="438704"/>
                    <a:pt x="90562" y="439576"/>
                    <a:pt x="90245" y="440367"/>
                  </a:cubicBezTo>
                  <a:cubicBezTo>
                    <a:pt x="90166" y="440684"/>
                    <a:pt x="90007" y="441001"/>
                    <a:pt x="90007" y="441318"/>
                  </a:cubicBezTo>
                  <a:cubicBezTo>
                    <a:pt x="89928" y="441794"/>
                    <a:pt x="89769" y="442190"/>
                    <a:pt x="89532" y="442586"/>
                  </a:cubicBezTo>
                  <a:cubicBezTo>
                    <a:pt x="89294" y="443062"/>
                    <a:pt x="89056" y="443537"/>
                    <a:pt x="88977" y="444092"/>
                  </a:cubicBezTo>
                  <a:cubicBezTo>
                    <a:pt x="88898" y="444329"/>
                    <a:pt x="88818" y="444567"/>
                    <a:pt x="88660" y="444725"/>
                  </a:cubicBezTo>
                  <a:cubicBezTo>
                    <a:pt x="88184" y="445517"/>
                    <a:pt x="87709" y="446231"/>
                    <a:pt x="87233" y="447023"/>
                  </a:cubicBezTo>
                  <a:cubicBezTo>
                    <a:pt x="86837" y="447657"/>
                    <a:pt x="86362" y="448212"/>
                    <a:pt x="85887" y="448766"/>
                  </a:cubicBezTo>
                  <a:cubicBezTo>
                    <a:pt x="85015" y="449717"/>
                    <a:pt x="84064" y="450588"/>
                    <a:pt x="83113" y="451539"/>
                  </a:cubicBezTo>
                  <a:cubicBezTo>
                    <a:pt x="82876" y="451777"/>
                    <a:pt x="82638" y="452015"/>
                    <a:pt x="82321" y="452173"/>
                  </a:cubicBezTo>
                  <a:cubicBezTo>
                    <a:pt x="81609" y="452649"/>
                    <a:pt x="80895" y="453044"/>
                    <a:pt x="80261" y="453520"/>
                  </a:cubicBezTo>
                  <a:cubicBezTo>
                    <a:pt x="79390" y="454154"/>
                    <a:pt x="78360" y="454550"/>
                    <a:pt x="77409" y="454946"/>
                  </a:cubicBezTo>
                  <a:cubicBezTo>
                    <a:pt x="76855" y="455184"/>
                    <a:pt x="76300" y="455342"/>
                    <a:pt x="75824" y="455659"/>
                  </a:cubicBezTo>
                  <a:cubicBezTo>
                    <a:pt x="75666" y="455739"/>
                    <a:pt x="75428" y="455818"/>
                    <a:pt x="75270" y="455818"/>
                  </a:cubicBezTo>
                  <a:cubicBezTo>
                    <a:pt x="75032" y="455897"/>
                    <a:pt x="74873" y="455897"/>
                    <a:pt x="74636" y="455897"/>
                  </a:cubicBezTo>
                  <a:cubicBezTo>
                    <a:pt x="74239" y="455976"/>
                    <a:pt x="74002" y="456214"/>
                    <a:pt x="73844" y="456610"/>
                  </a:cubicBezTo>
                  <a:cubicBezTo>
                    <a:pt x="70120" y="456373"/>
                    <a:pt x="65842" y="456373"/>
                    <a:pt x="61643" y="456373"/>
                  </a:cubicBezTo>
                  <a:cubicBezTo>
                    <a:pt x="61563" y="455976"/>
                    <a:pt x="61326" y="455739"/>
                    <a:pt x="60850" y="455659"/>
                  </a:cubicBezTo>
                  <a:cubicBezTo>
                    <a:pt x="60295" y="455580"/>
                    <a:pt x="59820" y="455342"/>
                    <a:pt x="59344" y="455105"/>
                  </a:cubicBezTo>
                  <a:cubicBezTo>
                    <a:pt x="58473" y="454708"/>
                    <a:pt x="57602" y="454312"/>
                    <a:pt x="56809" y="453916"/>
                  </a:cubicBezTo>
                  <a:cubicBezTo>
                    <a:pt x="56492" y="453757"/>
                    <a:pt x="56175" y="453599"/>
                    <a:pt x="55858" y="453361"/>
                  </a:cubicBezTo>
                  <a:cubicBezTo>
                    <a:pt x="55304" y="452965"/>
                    <a:pt x="54749" y="452649"/>
                    <a:pt x="54273" y="452253"/>
                  </a:cubicBezTo>
                  <a:cubicBezTo>
                    <a:pt x="53719" y="452015"/>
                    <a:pt x="53244" y="451619"/>
                    <a:pt x="52769" y="451222"/>
                  </a:cubicBezTo>
                  <a:cubicBezTo>
                    <a:pt x="52610" y="451143"/>
                    <a:pt x="52531" y="450985"/>
                    <a:pt x="52372" y="450905"/>
                  </a:cubicBezTo>
                  <a:cubicBezTo>
                    <a:pt x="51818" y="450351"/>
                    <a:pt x="51342" y="449796"/>
                    <a:pt x="50787" y="449162"/>
                  </a:cubicBezTo>
                  <a:cubicBezTo>
                    <a:pt x="50233" y="448529"/>
                    <a:pt x="49678" y="447895"/>
                    <a:pt x="49441" y="447182"/>
                  </a:cubicBezTo>
                  <a:cubicBezTo>
                    <a:pt x="49362" y="447102"/>
                    <a:pt x="49362" y="446944"/>
                    <a:pt x="49282" y="446865"/>
                  </a:cubicBezTo>
                  <a:cubicBezTo>
                    <a:pt x="48728" y="446231"/>
                    <a:pt x="48569" y="445517"/>
                    <a:pt x="48094" y="444883"/>
                  </a:cubicBezTo>
                  <a:cubicBezTo>
                    <a:pt x="47856" y="444488"/>
                    <a:pt x="47698" y="444092"/>
                    <a:pt x="47618" y="443616"/>
                  </a:cubicBezTo>
                  <a:cubicBezTo>
                    <a:pt x="47539" y="443062"/>
                    <a:pt x="47381" y="442586"/>
                    <a:pt x="47143" y="442111"/>
                  </a:cubicBezTo>
                  <a:cubicBezTo>
                    <a:pt x="46905" y="441635"/>
                    <a:pt x="46826" y="441160"/>
                    <a:pt x="46826" y="440684"/>
                  </a:cubicBezTo>
                  <a:cubicBezTo>
                    <a:pt x="46747" y="439496"/>
                    <a:pt x="46667" y="438228"/>
                    <a:pt x="46588" y="437040"/>
                  </a:cubicBezTo>
                  <a:cubicBezTo>
                    <a:pt x="46588" y="436881"/>
                    <a:pt x="46588" y="436723"/>
                    <a:pt x="46509" y="436564"/>
                  </a:cubicBezTo>
                  <a:cubicBezTo>
                    <a:pt x="46271" y="435297"/>
                    <a:pt x="46271" y="434029"/>
                    <a:pt x="46509" y="432761"/>
                  </a:cubicBezTo>
                  <a:cubicBezTo>
                    <a:pt x="46588" y="432286"/>
                    <a:pt x="46588" y="431890"/>
                    <a:pt x="46588" y="431415"/>
                  </a:cubicBezTo>
                  <a:cubicBezTo>
                    <a:pt x="46588" y="430226"/>
                    <a:pt x="46588" y="428958"/>
                    <a:pt x="46747" y="427769"/>
                  </a:cubicBezTo>
                  <a:cubicBezTo>
                    <a:pt x="46826" y="427295"/>
                    <a:pt x="46747" y="426899"/>
                    <a:pt x="46747" y="426423"/>
                  </a:cubicBezTo>
                  <a:cubicBezTo>
                    <a:pt x="46747" y="422541"/>
                    <a:pt x="46747" y="418659"/>
                    <a:pt x="46826" y="414776"/>
                  </a:cubicBezTo>
                  <a:cubicBezTo>
                    <a:pt x="46826" y="414063"/>
                    <a:pt x="46826" y="413271"/>
                    <a:pt x="46984" y="412557"/>
                  </a:cubicBezTo>
                  <a:cubicBezTo>
                    <a:pt x="47064" y="412161"/>
                    <a:pt x="47064" y="411765"/>
                    <a:pt x="47064" y="411369"/>
                  </a:cubicBezTo>
                  <a:cubicBezTo>
                    <a:pt x="47064" y="410656"/>
                    <a:pt x="47064" y="409943"/>
                    <a:pt x="47064" y="409309"/>
                  </a:cubicBezTo>
                  <a:cubicBezTo>
                    <a:pt x="47064" y="408834"/>
                    <a:pt x="47143" y="408437"/>
                    <a:pt x="47143" y="407962"/>
                  </a:cubicBezTo>
                  <a:cubicBezTo>
                    <a:pt x="47143" y="407486"/>
                    <a:pt x="47222" y="407090"/>
                    <a:pt x="47222" y="406615"/>
                  </a:cubicBezTo>
                  <a:cubicBezTo>
                    <a:pt x="47222" y="405665"/>
                    <a:pt x="47222" y="404714"/>
                    <a:pt x="47381" y="403763"/>
                  </a:cubicBezTo>
                  <a:cubicBezTo>
                    <a:pt x="47460" y="403366"/>
                    <a:pt x="47460" y="402970"/>
                    <a:pt x="47460" y="402574"/>
                  </a:cubicBezTo>
                  <a:cubicBezTo>
                    <a:pt x="47460" y="399722"/>
                    <a:pt x="47460" y="396949"/>
                    <a:pt x="47460" y="394096"/>
                  </a:cubicBezTo>
                  <a:cubicBezTo>
                    <a:pt x="47460" y="393384"/>
                    <a:pt x="47460" y="392671"/>
                    <a:pt x="47618" y="392037"/>
                  </a:cubicBezTo>
                  <a:cubicBezTo>
                    <a:pt x="47698" y="391561"/>
                    <a:pt x="47698" y="391086"/>
                    <a:pt x="47698" y="390531"/>
                  </a:cubicBezTo>
                  <a:cubicBezTo>
                    <a:pt x="47698" y="387600"/>
                    <a:pt x="47698" y="384747"/>
                    <a:pt x="47698" y="381815"/>
                  </a:cubicBezTo>
                  <a:cubicBezTo>
                    <a:pt x="47698" y="381102"/>
                    <a:pt x="47698" y="380390"/>
                    <a:pt x="47856" y="379756"/>
                  </a:cubicBezTo>
                  <a:cubicBezTo>
                    <a:pt x="47935" y="379280"/>
                    <a:pt x="47935" y="378884"/>
                    <a:pt x="47935" y="378409"/>
                  </a:cubicBezTo>
                  <a:cubicBezTo>
                    <a:pt x="47935" y="376745"/>
                    <a:pt x="47935" y="375160"/>
                    <a:pt x="47935" y="373496"/>
                  </a:cubicBezTo>
                  <a:cubicBezTo>
                    <a:pt x="47935" y="372941"/>
                    <a:pt x="47935" y="372387"/>
                    <a:pt x="48015" y="371754"/>
                  </a:cubicBezTo>
                  <a:cubicBezTo>
                    <a:pt x="48094" y="371278"/>
                    <a:pt x="48094" y="370803"/>
                    <a:pt x="48094" y="370248"/>
                  </a:cubicBezTo>
                  <a:cubicBezTo>
                    <a:pt x="48094" y="368663"/>
                    <a:pt x="48094" y="367079"/>
                    <a:pt x="48173" y="365494"/>
                  </a:cubicBezTo>
                  <a:cubicBezTo>
                    <a:pt x="48173" y="364939"/>
                    <a:pt x="48252" y="364464"/>
                    <a:pt x="48252" y="363909"/>
                  </a:cubicBezTo>
                  <a:cubicBezTo>
                    <a:pt x="48252" y="363276"/>
                    <a:pt x="48332" y="362721"/>
                    <a:pt x="48332" y="362087"/>
                  </a:cubicBezTo>
                  <a:cubicBezTo>
                    <a:pt x="48332" y="356303"/>
                    <a:pt x="48332" y="350440"/>
                    <a:pt x="48332" y="344656"/>
                  </a:cubicBezTo>
                  <a:cubicBezTo>
                    <a:pt x="48332" y="337922"/>
                    <a:pt x="48332" y="331266"/>
                    <a:pt x="48332" y="324532"/>
                  </a:cubicBezTo>
                  <a:cubicBezTo>
                    <a:pt x="48332" y="323739"/>
                    <a:pt x="48332" y="322947"/>
                    <a:pt x="48490" y="322233"/>
                  </a:cubicBezTo>
                  <a:cubicBezTo>
                    <a:pt x="48569" y="321679"/>
                    <a:pt x="48569" y="321125"/>
                    <a:pt x="48569" y="320491"/>
                  </a:cubicBezTo>
                  <a:cubicBezTo>
                    <a:pt x="48569" y="310824"/>
                    <a:pt x="48569" y="301079"/>
                    <a:pt x="48569" y="291413"/>
                  </a:cubicBezTo>
                  <a:cubicBezTo>
                    <a:pt x="48569" y="286263"/>
                    <a:pt x="48569" y="281192"/>
                    <a:pt x="48569" y="276042"/>
                  </a:cubicBezTo>
                  <a:cubicBezTo>
                    <a:pt x="48569" y="275328"/>
                    <a:pt x="48569" y="274537"/>
                    <a:pt x="48728" y="273824"/>
                  </a:cubicBezTo>
                  <a:cubicBezTo>
                    <a:pt x="48807" y="273269"/>
                    <a:pt x="48807" y="272714"/>
                    <a:pt x="48807" y="272080"/>
                  </a:cubicBezTo>
                  <a:cubicBezTo>
                    <a:pt x="48807" y="265029"/>
                    <a:pt x="48807" y="257898"/>
                    <a:pt x="48807" y="250846"/>
                  </a:cubicBezTo>
                  <a:cubicBezTo>
                    <a:pt x="48807" y="249182"/>
                    <a:pt x="48807" y="247598"/>
                    <a:pt x="48807" y="245934"/>
                  </a:cubicBezTo>
                  <a:cubicBezTo>
                    <a:pt x="48807" y="245379"/>
                    <a:pt x="48886" y="244825"/>
                    <a:pt x="48966" y="244191"/>
                  </a:cubicBezTo>
                  <a:cubicBezTo>
                    <a:pt x="49124" y="242844"/>
                    <a:pt x="49124" y="241497"/>
                    <a:pt x="48966" y="240150"/>
                  </a:cubicBezTo>
                  <a:cubicBezTo>
                    <a:pt x="48886" y="239358"/>
                    <a:pt x="48807" y="238565"/>
                    <a:pt x="48807" y="237852"/>
                  </a:cubicBezTo>
                  <a:cubicBezTo>
                    <a:pt x="48807" y="222402"/>
                    <a:pt x="48807" y="206952"/>
                    <a:pt x="48807" y="191423"/>
                  </a:cubicBezTo>
                  <a:cubicBezTo>
                    <a:pt x="48807" y="183579"/>
                    <a:pt x="48807" y="175814"/>
                    <a:pt x="48807" y="167971"/>
                  </a:cubicBezTo>
                  <a:cubicBezTo>
                    <a:pt x="48807" y="167099"/>
                    <a:pt x="48807" y="166227"/>
                    <a:pt x="48966" y="165434"/>
                  </a:cubicBezTo>
                  <a:cubicBezTo>
                    <a:pt x="49045" y="164880"/>
                    <a:pt x="48966" y="164405"/>
                    <a:pt x="48966" y="163851"/>
                  </a:cubicBezTo>
                  <a:cubicBezTo>
                    <a:pt x="48966" y="163771"/>
                    <a:pt x="48886" y="163613"/>
                    <a:pt x="48886" y="163534"/>
                  </a:cubicBezTo>
                  <a:cubicBezTo>
                    <a:pt x="48807" y="163375"/>
                    <a:pt x="48569" y="163375"/>
                    <a:pt x="48490" y="163454"/>
                  </a:cubicBezTo>
                  <a:cubicBezTo>
                    <a:pt x="48411" y="163613"/>
                    <a:pt x="48252" y="163692"/>
                    <a:pt x="48252" y="163851"/>
                  </a:cubicBezTo>
                  <a:cubicBezTo>
                    <a:pt x="48094" y="164326"/>
                    <a:pt x="47935" y="164880"/>
                    <a:pt x="47618" y="165276"/>
                  </a:cubicBezTo>
                  <a:cubicBezTo>
                    <a:pt x="47539" y="165434"/>
                    <a:pt x="47460" y="165593"/>
                    <a:pt x="47460" y="165752"/>
                  </a:cubicBezTo>
                  <a:cubicBezTo>
                    <a:pt x="47301" y="166465"/>
                    <a:pt x="47064" y="167178"/>
                    <a:pt x="46667" y="167812"/>
                  </a:cubicBezTo>
                  <a:cubicBezTo>
                    <a:pt x="46588" y="167971"/>
                    <a:pt x="46509" y="168208"/>
                    <a:pt x="46509" y="168367"/>
                  </a:cubicBezTo>
                  <a:cubicBezTo>
                    <a:pt x="46430" y="168921"/>
                    <a:pt x="46192" y="169475"/>
                    <a:pt x="45954" y="169951"/>
                  </a:cubicBezTo>
                  <a:cubicBezTo>
                    <a:pt x="45716" y="170426"/>
                    <a:pt x="45558" y="170981"/>
                    <a:pt x="45479" y="171457"/>
                  </a:cubicBezTo>
                  <a:cubicBezTo>
                    <a:pt x="45400" y="171932"/>
                    <a:pt x="45321" y="172328"/>
                    <a:pt x="45083" y="172724"/>
                  </a:cubicBezTo>
                  <a:cubicBezTo>
                    <a:pt x="44846" y="173199"/>
                    <a:pt x="44687" y="173595"/>
                    <a:pt x="44608" y="174150"/>
                  </a:cubicBezTo>
                  <a:cubicBezTo>
                    <a:pt x="44529" y="174705"/>
                    <a:pt x="44370" y="175260"/>
                    <a:pt x="44132" y="175814"/>
                  </a:cubicBezTo>
                  <a:cubicBezTo>
                    <a:pt x="43895" y="176290"/>
                    <a:pt x="43736" y="176765"/>
                    <a:pt x="43736" y="177319"/>
                  </a:cubicBezTo>
                  <a:cubicBezTo>
                    <a:pt x="43736" y="177874"/>
                    <a:pt x="43578" y="178349"/>
                    <a:pt x="43419" y="178904"/>
                  </a:cubicBezTo>
                  <a:cubicBezTo>
                    <a:pt x="43181" y="179538"/>
                    <a:pt x="43023" y="180251"/>
                    <a:pt x="42944" y="180965"/>
                  </a:cubicBezTo>
                  <a:cubicBezTo>
                    <a:pt x="42785" y="181994"/>
                    <a:pt x="42706" y="183103"/>
                    <a:pt x="42230" y="184054"/>
                  </a:cubicBezTo>
                  <a:cubicBezTo>
                    <a:pt x="42072" y="184371"/>
                    <a:pt x="42072" y="184688"/>
                    <a:pt x="42072" y="185005"/>
                  </a:cubicBezTo>
                  <a:cubicBezTo>
                    <a:pt x="42072" y="186035"/>
                    <a:pt x="41834" y="187065"/>
                    <a:pt x="41596" y="188016"/>
                  </a:cubicBezTo>
                  <a:cubicBezTo>
                    <a:pt x="41517" y="188254"/>
                    <a:pt x="41438" y="188491"/>
                    <a:pt x="41438" y="188729"/>
                  </a:cubicBezTo>
                  <a:cubicBezTo>
                    <a:pt x="41280" y="189601"/>
                    <a:pt x="41121" y="190472"/>
                    <a:pt x="41121" y="191423"/>
                  </a:cubicBezTo>
                  <a:cubicBezTo>
                    <a:pt x="41121" y="192691"/>
                    <a:pt x="40963" y="193879"/>
                    <a:pt x="40646" y="195067"/>
                  </a:cubicBezTo>
                  <a:cubicBezTo>
                    <a:pt x="40409" y="195859"/>
                    <a:pt x="40329" y="196652"/>
                    <a:pt x="40329" y="197524"/>
                  </a:cubicBezTo>
                  <a:cubicBezTo>
                    <a:pt x="40329" y="198474"/>
                    <a:pt x="40329" y="199425"/>
                    <a:pt x="40171" y="200376"/>
                  </a:cubicBezTo>
                  <a:cubicBezTo>
                    <a:pt x="40092" y="200772"/>
                    <a:pt x="40092" y="201168"/>
                    <a:pt x="40092" y="201565"/>
                  </a:cubicBezTo>
                  <a:cubicBezTo>
                    <a:pt x="40171" y="202911"/>
                    <a:pt x="39933" y="204258"/>
                    <a:pt x="39775" y="205605"/>
                  </a:cubicBezTo>
                  <a:cubicBezTo>
                    <a:pt x="39695" y="206239"/>
                    <a:pt x="39616" y="206873"/>
                    <a:pt x="39616" y="207586"/>
                  </a:cubicBezTo>
                  <a:cubicBezTo>
                    <a:pt x="39616" y="208457"/>
                    <a:pt x="39616" y="209329"/>
                    <a:pt x="39458" y="210122"/>
                  </a:cubicBezTo>
                  <a:cubicBezTo>
                    <a:pt x="39378" y="210439"/>
                    <a:pt x="39378" y="210755"/>
                    <a:pt x="39378" y="211072"/>
                  </a:cubicBezTo>
                  <a:cubicBezTo>
                    <a:pt x="39378" y="213132"/>
                    <a:pt x="39378" y="215271"/>
                    <a:pt x="39378" y="217331"/>
                  </a:cubicBezTo>
                  <a:cubicBezTo>
                    <a:pt x="39378" y="217886"/>
                    <a:pt x="39458" y="218362"/>
                    <a:pt x="39458" y="218916"/>
                  </a:cubicBezTo>
                  <a:cubicBezTo>
                    <a:pt x="39458" y="219312"/>
                    <a:pt x="39537" y="219629"/>
                    <a:pt x="39537" y="220025"/>
                  </a:cubicBezTo>
                  <a:cubicBezTo>
                    <a:pt x="39616" y="220500"/>
                    <a:pt x="39616" y="220897"/>
                    <a:pt x="39695" y="221372"/>
                  </a:cubicBezTo>
                  <a:cubicBezTo>
                    <a:pt x="39695" y="221768"/>
                    <a:pt x="39775" y="222085"/>
                    <a:pt x="39775" y="222482"/>
                  </a:cubicBezTo>
                  <a:cubicBezTo>
                    <a:pt x="39775" y="222799"/>
                    <a:pt x="39775" y="223036"/>
                    <a:pt x="39854" y="223353"/>
                  </a:cubicBezTo>
                  <a:cubicBezTo>
                    <a:pt x="40092" y="224303"/>
                    <a:pt x="40012" y="225334"/>
                    <a:pt x="40012" y="226285"/>
                  </a:cubicBezTo>
                  <a:cubicBezTo>
                    <a:pt x="40012" y="226839"/>
                    <a:pt x="40012" y="227315"/>
                    <a:pt x="40012" y="227869"/>
                  </a:cubicBezTo>
                  <a:cubicBezTo>
                    <a:pt x="40012" y="228186"/>
                    <a:pt x="40012" y="228423"/>
                    <a:pt x="40092" y="228740"/>
                  </a:cubicBezTo>
                  <a:cubicBezTo>
                    <a:pt x="40250" y="229771"/>
                    <a:pt x="40250" y="230801"/>
                    <a:pt x="40250" y="231831"/>
                  </a:cubicBezTo>
                  <a:cubicBezTo>
                    <a:pt x="40250" y="233653"/>
                    <a:pt x="40250" y="235396"/>
                    <a:pt x="40250" y="237218"/>
                  </a:cubicBezTo>
                  <a:cubicBezTo>
                    <a:pt x="40250" y="238407"/>
                    <a:pt x="40092" y="239516"/>
                    <a:pt x="39695" y="240625"/>
                  </a:cubicBezTo>
                  <a:cubicBezTo>
                    <a:pt x="39616" y="240863"/>
                    <a:pt x="39458" y="241180"/>
                    <a:pt x="39458" y="241417"/>
                  </a:cubicBezTo>
                  <a:cubicBezTo>
                    <a:pt x="39299" y="242051"/>
                    <a:pt x="39061" y="242606"/>
                    <a:pt x="38744" y="243082"/>
                  </a:cubicBezTo>
                  <a:cubicBezTo>
                    <a:pt x="38665" y="243240"/>
                    <a:pt x="38586" y="243399"/>
                    <a:pt x="38507" y="243557"/>
                  </a:cubicBezTo>
                  <a:cubicBezTo>
                    <a:pt x="38348" y="244191"/>
                    <a:pt x="37952" y="244746"/>
                    <a:pt x="37555" y="245221"/>
                  </a:cubicBezTo>
                  <a:cubicBezTo>
                    <a:pt x="36922" y="246013"/>
                    <a:pt x="36368" y="246805"/>
                    <a:pt x="35655" y="247439"/>
                  </a:cubicBezTo>
                  <a:cubicBezTo>
                    <a:pt x="35417" y="247598"/>
                    <a:pt x="35258" y="247836"/>
                    <a:pt x="35021" y="247994"/>
                  </a:cubicBezTo>
                  <a:cubicBezTo>
                    <a:pt x="34228" y="248470"/>
                    <a:pt x="33515" y="249024"/>
                    <a:pt x="32802" y="249578"/>
                  </a:cubicBezTo>
                  <a:cubicBezTo>
                    <a:pt x="32644" y="249737"/>
                    <a:pt x="32485" y="249816"/>
                    <a:pt x="32248" y="249895"/>
                  </a:cubicBezTo>
                  <a:cubicBezTo>
                    <a:pt x="31693" y="250133"/>
                    <a:pt x="31138" y="250450"/>
                    <a:pt x="30584" y="250688"/>
                  </a:cubicBezTo>
                  <a:cubicBezTo>
                    <a:pt x="29791" y="251084"/>
                    <a:pt x="28919" y="251322"/>
                    <a:pt x="28049" y="251639"/>
                  </a:cubicBezTo>
                  <a:cubicBezTo>
                    <a:pt x="27732" y="251718"/>
                    <a:pt x="27415" y="251797"/>
                    <a:pt x="27098" y="251797"/>
                  </a:cubicBezTo>
                  <a:cubicBezTo>
                    <a:pt x="25988" y="251797"/>
                    <a:pt x="24879" y="252035"/>
                    <a:pt x="23849" y="252193"/>
                  </a:cubicBezTo>
                  <a:cubicBezTo>
                    <a:pt x="22978" y="252352"/>
                    <a:pt x="22027" y="252352"/>
                    <a:pt x="21155" y="252193"/>
                  </a:cubicBezTo>
                  <a:cubicBezTo>
                    <a:pt x="20125" y="252035"/>
                    <a:pt x="19175" y="251876"/>
                    <a:pt x="18144" y="251797"/>
                  </a:cubicBezTo>
                  <a:cubicBezTo>
                    <a:pt x="17669" y="251797"/>
                    <a:pt x="17193" y="251639"/>
                    <a:pt x="16718" y="251480"/>
                  </a:cubicBezTo>
                  <a:cubicBezTo>
                    <a:pt x="16005" y="251242"/>
                    <a:pt x="15292" y="251005"/>
                    <a:pt x="14579" y="250846"/>
                  </a:cubicBezTo>
                  <a:cubicBezTo>
                    <a:pt x="14500" y="250846"/>
                    <a:pt x="14421" y="250846"/>
                    <a:pt x="14341" y="250767"/>
                  </a:cubicBezTo>
                  <a:cubicBezTo>
                    <a:pt x="12915" y="250054"/>
                    <a:pt x="11410" y="249499"/>
                    <a:pt x="10142" y="248549"/>
                  </a:cubicBezTo>
                  <a:cubicBezTo>
                    <a:pt x="9667" y="248232"/>
                    <a:pt x="9191" y="247915"/>
                    <a:pt x="8716" y="247598"/>
                  </a:cubicBezTo>
                  <a:cubicBezTo>
                    <a:pt x="7527" y="246726"/>
                    <a:pt x="6498" y="245696"/>
                    <a:pt x="5547" y="244508"/>
                  </a:cubicBezTo>
                  <a:cubicBezTo>
                    <a:pt x="5150" y="244033"/>
                    <a:pt x="4833" y="243557"/>
                    <a:pt x="4437" y="243082"/>
                  </a:cubicBezTo>
                  <a:cubicBezTo>
                    <a:pt x="3962" y="242527"/>
                    <a:pt x="3724" y="241893"/>
                    <a:pt x="3328" y="241338"/>
                  </a:cubicBezTo>
                  <a:cubicBezTo>
                    <a:pt x="3011" y="240467"/>
                    <a:pt x="2536" y="239596"/>
                    <a:pt x="2219" y="238724"/>
                  </a:cubicBezTo>
                  <a:cubicBezTo>
                    <a:pt x="1902" y="238011"/>
                    <a:pt x="1744" y="237218"/>
                    <a:pt x="1506" y="236505"/>
                  </a:cubicBezTo>
                  <a:cubicBezTo>
                    <a:pt x="1427" y="236268"/>
                    <a:pt x="1427" y="236030"/>
                    <a:pt x="1347" y="235793"/>
                  </a:cubicBezTo>
                  <a:cubicBezTo>
                    <a:pt x="1189" y="234842"/>
                    <a:pt x="1030" y="233970"/>
                    <a:pt x="951" y="233019"/>
                  </a:cubicBezTo>
                  <a:cubicBezTo>
                    <a:pt x="793" y="231910"/>
                    <a:pt x="555" y="230880"/>
                    <a:pt x="555" y="229691"/>
                  </a:cubicBezTo>
                  <a:cubicBezTo>
                    <a:pt x="555" y="229454"/>
                    <a:pt x="555" y="229295"/>
                    <a:pt x="476" y="229057"/>
                  </a:cubicBezTo>
                  <a:cubicBezTo>
                    <a:pt x="317" y="228186"/>
                    <a:pt x="317" y="227236"/>
                    <a:pt x="317" y="226364"/>
                  </a:cubicBezTo>
                  <a:cubicBezTo>
                    <a:pt x="317" y="225175"/>
                    <a:pt x="317" y="223987"/>
                    <a:pt x="317" y="222799"/>
                  </a:cubicBezTo>
                  <a:cubicBezTo>
                    <a:pt x="317" y="222085"/>
                    <a:pt x="238" y="221372"/>
                    <a:pt x="79" y="220738"/>
                  </a:cubicBezTo>
                  <a:cubicBezTo>
                    <a:pt x="79" y="220025"/>
                    <a:pt x="0" y="219471"/>
                    <a:pt x="0" y="218837"/>
                  </a:cubicBezTo>
                  <a:cubicBezTo>
                    <a:pt x="0" y="216222"/>
                    <a:pt x="0" y="213608"/>
                    <a:pt x="0" y="210993"/>
                  </a:cubicBezTo>
                  <a:cubicBezTo>
                    <a:pt x="0" y="210280"/>
                    <a:pt x="0" y="209488"/>
                    <a:pt x="317" y="208854"/>
                  </a:cubicBezTo>
                  <a:cubicBezTo>
                    <a:pt x="476" y="208457"/>
                    <a:pt x="476" y="208061"/>
                    <a:pt x="476" y="207665"/>
                  </a:cubicBezTo>
                  <a:cubicBezTo>
                    <a:pt x="476" y="205922"/>
                    <a:pt x="555" y="204179"/>
                    <a:pt x="476" y="202357"/>
                  </a:cubicBezTo>
                  <a:cubicBezTo>
                    <a:pt x="476" y="200931"/>
                    <a:pt x="634" y="199583"/>
                    <a:pt x="872" y="198237"/>
                  </a:cubicBezTo>
                  <a:cubicBezTo>
                    <a:pt x="1189" y="196493"/>
                    <a:pt x="1427" y="194671"/>
                    <a:pt x="1427" y="192849"/>
                  </a:cubicBezTo>
                  <a:cubicBezTo>
                    <a:pt x="1427" y="191740"/>
                    <a:pt x="1585" y="190630"/>
                    <a:pt x="1902" y="189601"/>
                  </a:cubicBezTo>
                  <a:cubicBezTo>
                    <a:pt x="2061" y="188808"/>
                    <a:pt x="2219" y="188095"/>
                    <a:pt x="2219" y="187303"/>
                  </a:cubicBezTo>
                  <a:cubicBezTo>
                    <a:pt x="2219" y="186431"/>
                    <a:pt x="2378" y="185480"/>
                    <a:pt x="2695" y="184688"/>
                  </a:cubicBezTo>
                  <a:cubicBezTo>
                    <a:pt x="3011" y="183658"/>
                    <a:pt x="3249" y="182628"/>
                    <a:pt x="3249" y="181519"/>
                  </a:cubicBezTo>
                  <a:cubicBezTo>
                    <a:pt x="3249" y="180885"/>
                    <a:pt x="3407" y="180251"/>
                    <a:pt x="3565" y="179617"/>
                  </a:cubicBezTo>
                  <a:cubicBezTo>
                    <a:pt x="3803" y="178983"/>
                    <a:pt x="3882" y="178270"/>
                    <a:pt x="3962" y="177557"/>
                  </a:cubicBezTo>
                  <a:cubicBezTo>
                    <a:pt x="4041" y="176686"/>
                    <a:pt x="4199" y="175814"/>
                    <a:pt x="4596" y="174943"/>
                  </a:cubicBezTo>
                  <a:cubicBezTo>
                    <a:pt x="4754" y="174546"/>
                    <a:pt x="4833" y="174150"/>
                    <a:pt x="4833" y="173754"/>
                  </a:cubicBezTo>
                  <a:cubicBezTo>
                    <a:pt x="4833" y="173041"/>
                    <a:pt x="4992" y="172408"/>
                    <a:pt x="5309" y="171774"/>
                  </a:cubicBezTo>
                  <a:cubicBezTo>
                    <a:pt x="5626" y="171060"/>
                    <a:pt x="5784" y="170426"/>
                    <a:pt x="5784" y="169634"/>
                  </a:cubicBezTo>
                  <a:cubicBezTo>
                    <a:pt x="5784" y="169158"/>
                    <a:pt x="5943" y="168683"/>
                    <a:pt x="6101" y="168208"/>
                  </a:cubicBezTo>
                  <a:cubicBezTo>
                    <a:pt x="6339" y="167654"/>
                    <a:pt x="6498" y="167020"/>
                    <a:pt x="6577" y="166465"/>
                  </a:cubicBezTo>
                  <a:cubicBezTo>
                    <a:pt x="6656" y="165989"/>
                    <a:pt x="6815" y="165514"/>
                    <a:pt x="7052" y="165038"/>
                  </a:cubicBezTo>
                  <a:cubicBezTo>
                    <a:pt x="7290" y="164642"/>
                    <a:pt x="7369" y="164326"/>
                    <a:pt x="7448" y="163851"/>
                  </a:cubicBezTo>
                  <a:cubicBezTo>
                    <a:pt x="7527" y="163217"/>
                    <a:pt x="7685" y="162662"/>
                    <a:pt x="8002" y="162107"/>
                  </a:cubicBezTo>
                  <a:cubicBezTo>
                    <a:pt x="8240" y="161711"/>
                    <a:pt x="8319" y="161315"/>
                    <a:pt x="8398" y="160839"/>
                  </a:cubicBezTo>
                  <a:cubicBezTo>
                    <a:pt x="8478" y="160364"/>
                    <a:pt x="8557" y="159968"/>
                    <a:pt x="8795" y="159572"/>
                  </a:cubicBezTo>
                  <a:cubicBezTo>
                    <a:pt x="9033" y="159255"/>
                    <a:pt x="9112" y="158859"/>
                    <a:pt x="9191" y="158383"/>
                  </a:cubicBezTo>
                  <a:cubicBezTo>
                    <a:pt x="9270" y="157749"/>
                    <a:pt x="9429" y="157115"/>
                    <a:pt x="9825" y="156561"/>
                  </a:cubicBezTo>
                  <a:cubicBezTo>
                    <a:pt x="10142" y="155531"/>
                    <a:pt x="10618" y="154501"/>
                    <a:pt x="11014" y="153471"/>
                  </a:cubicBezTo>
                  <a:cubicBezTo>
                    <a:pt x="11093" y="153233"/>
                    <a:pt x="11172" y="152995"/>
                    <a:pt x="11252" y="152758"/>
                  </a:cubicBezTo>
                  <a:cubicBezTo>
                    <a:pt x="11568" y="152203"/>
                    <a:pt x="11805" y="151649"/>
                    <a:pt x="11964" y="151094"/>
                  </a:cubicBezTo>
                  <a:cubicBezTo>
                    <a:pt x="12043" y="150936"/>
                    <a:pt x="12122" y="150698"/>
                    <a:pt x="12202" y="150540"/>
                  </a:cubicBezTo>
                  <a:cubicBezTo>
                    <a:pt x="12519" y="149985"/>
                    <a:pt x="12756" y="149430"/>
                    <a:pt x="12915" y="148796"/>
                  </a:cubicBezTo>
                  <a:cubicBezTo>
                    <a:pt x="12915" y="148717"/>
                    <a:pt x="12994" y="148558"/>
                    <a:pt x="13073" y="148479"/>
                  </a:cubicBezTo>
                  <a:cubicBezTo>
                    <a:pt x="13628" y="147766"/>
                    <a:pt x="13787" y="146816"/>
                    <a:pt x="14183" y="146023"/>
                  </a:cubicBezTo>
                  <a:cubicBezTo>
                    <a:pt x="14817" y="144993"/>
                    <a:pt x="15372" y="144042"/>
                    <a:pt x="15846" y="143013"/>
                  </a:cubicBezTo>
                  <a:cubicBezTo>
                    <a:pt x="16401" y="142220"/>
                    <a:pt x="16718" y="141269"/>
                    <a:pt x="17273" y="140397"/>
                  </a:cubicBezTo>
                  <a:cubicBezTo>
                    <a:pt x="17748" y="139684"/>
                    <a:pt x="18065" y="138892"/>
                    <a:pt x="18461" y="138100"/>
                  </a:cubicBezTo>
                  <a:cubicBezTo>
                    <a:pt x="18541" y="137863"/>
                    <a:pt x="18699" y="137704"/>
                    <a:pt x="18778" y="137466"/>
                  </a:cubicBezTo>
                  <a:cubicBezTo>
                    <a:pt x="18858" y="137308"/>
                    <a:pt x="18937" y="137229"/>
                    <a:pt x="19016" y="137070"/>
                  </a:cubicBezTo>
                  <a:cubicBezTo>
                    <a:pt x="20204" y="134930"/>
                    <a:pt x="20917" y="133822"/>
                    <a:pt x="22264" y="131920"/>
                  </a:cubicBezTo>
                  <a:cubicBezTo>
                    <a:pt x="22660" y="131365"/>
                    <a:pt x="23136" y="130731"/>
                    <a:pt x="23532" y="130098"/>
                  </a:cubicBezTo>
                  <a:cubicBezTo>
                    <a:pt x="23929" y="129464"/>
                    <a:pt x="24324" y="128830"/>
                    <a:pt x="24720" y="128196"/>
                  </a:cubicBezTo>
                  <a:cubicBezTo>
                    <a:pt x="24799" y="128038"/>
                    <a:pt x="24879" y="127958"/>
                    <a:pt x="25037" y="127800"/>
                  </a:cubicBezTo>
                  <a:cubicBezTo>
                    <a:pt x="25830" y="126770"/>
                    <a:pt x="26622" y="125820"/>
                    <a:pt x="27415" y="124789"/>
                  </a:cubicBezTo>
                  <a:cubicBezTo>
                    <a:pt x="27573" y="124631"/>
                    <a:pt x="27732" y="124393"/>
                    <a:pt x="27890" y="124235"/>
                  </a:cubicBezTo>
                  <a:cubicBezTo>
                    <a:pt x="28682" y="123442"/>
                    <a:pt x="29395" y="122491"/>
                    <a:pt x="30108" y="121620"/>
                  </a:cubicBezTo>
                  <a:cubicBezTo>
                    <a:pt x="31455" y="119877"/>
                    <a:pt x="32960" y="118371"/>
                    <a:pt x="34545" y="116866"/>
                  </a:cubicBezTo>
                  <a:cubicBezTo>
                    <a:pt x="35575" y="116074"/>
                    <a:pt x="36447" y="115202"/>
                    <a:pt x="37318" y="114251"/>
                  </a:cubicBezTo>
                  <a:cubicBezTo>
                    <a:pt x="38269" y="113301"/>
                    <a:pt x="39299" y="112509"/>
                    <a:pt x="40250" y="111637"/>
                  </a:cubicBezTo>
                  <a:cubicBezTo>
                    <a:pt x="40884" y="111082"/>
                    <a:pt x="41596" y="110607"/>
                    <a:pt x="42310" y="110131"/>
                  </a:cubicBezTo>
                  <a:cubicBezTo>
                    <a:pt x="43102" y="109576"/>
                    <a:pt x="43895" y="109022"/>
                    <a:pt x="44687" y="108468"/>
                  </a:cubicBezTo>
                  <a:cubicBezTo>
                    <a:pt x="45321" y="108072"/>
                    <a:pt x="45796" y="107517"/>
                    <a:pt x="46509" y="107200"/>
                  </a:cubicBezTo>
                  <a:cubicBezTo>
                    <a:pt x="46905" y="107041"/>
                    <a:pt x="47222" y="106724"/>
                    <a:pt x="47460" y="106486"/>
                  </a:cubicBezTo>
                  <a:cubicBezTo>
                    <a:pt x="48015" y="105932"/>
                    <a:pt x="48728" y="105615"/>
                    <a:pt x="49441" y="105219"/>
                  </a:cubicBezTo>
                  <a:cubicBezTo>
                    <a:pt x="50708" y="104586"/>
                    <a:pt x="51897" y="103952"/>
                    <a:pt x="53165" y="103318"/>
                  </a:cubicBezTo>
                  <a:cubicBezTo>
                    <a:pt x="54115" y="103001"/>
                    <a:pt x="54907" y="102446"/>
                    <a:pt x="55779" y="102050"/>
                  </a:cubicBezTo>
                  <a:cubicBezTo>
                    <a:pt x="56413" y="101733"/>
                    <a:pt x="57126" y="101416"/>
                    <a:pt x="57760" y="101019"/>
                  </a:cubicBezTo>
                  <a:cubicBezTo>
                    <a:pt x="58235" y="100782"/>
                    <a:pt x="58710" y="100545"/>
                    <a:pt x="59265" y="100386"/>
                  </a:cubicBezTo>
                  <a:cubicBezTo>
                    <a:pt x="59820" y="100307"/>
                    <a:pt x="60295" y="100069"/>
                    <a:pt x="60771" y="99832"/>
                  </a:cubicBezTo>
                  <a:cubicBezTo>
                    <a:pt x="61009" y="99752"/>
                    <a:pt x="61246" y="99673"/>
                    <a:pt x="61484" y="99594"/>
                  </a:cubicBezTo>
                  <a:cubicBezTo>
                    <a:pt x="61643" y="99515"/>
                    <a:pt x="61880" y="99435"/>
                    <a:pt x="62118" y="99435"/>
                  </a:cubicBezTo>
                  <a:cubicBezTo>
                    <a:pt x="62830" y="99356"/>
                    <a:pt x="63464" y="98880"/>
                    <a:pt x="64178" y="98643"/>
                  </a:cubicBezTo>
                  <a:cubicBezTo>
                    <a:pt x="64891" y="98484"/>
                    <a:pt x="65604" y="98326"/>
                    <a:pt x="66238" y="97929"/>
                  </a:cubicBezTo>
                  <a:cubicBezTo>
                    <a:pt x="66475" y="97771"/>
                    <a:pt x="66792" y="97692"/>
                    <a:pt x="67030" y="97692"/>
                  </a:cubicBezTo>
                  <a:cubicBezTo>
                    <a:pt x="67584" y="97612"/>
                    <a:pt x="68139" y="97454"/>
                    <a:pt x="68694" y="97216"/>
                  </a:cubicBezTo>
                  <a:cubicBezTo>
                    <a:pt x="69328" y="96899"/>
                    <a:pt x="70041" y="96741"/>
                    <a:pt x="70833" y="96741"/>
                  </a:cubicBezTo>
                  <a:cubicBezTo>
                    <a:pt x="71467" y="96741"/>
                    <a:pt x="72101" y="96662"/>
                    <a:pt x="72735" y="96424"/>
                  </a:cubicBezTo>
                  <a:cubicBezTo>
                    <a:pt x="73527" y="96108"/>
                    <a:pt x="74319" y="95949"/>
                    <a:pt x="75111" y="96029"/>
                  </a:cubicBezTo>
                  <a:cubicBezTo>
                    <a:pt x="75745" y="96029"/>
                    <a:pt x="76379" y="95870"/>
                    <a:pt x="77013" y="95712"/>
                  </a:cubicBezTo>
                  <a:cubicBezTo>
                    <a:pt x="77330" y="95632"/>
                    <a:pt x="77647" y="95553"/>
                    <a:pt x="77964" y="95395"/>
                  </a:cubicBezTo>
                  <a:cubicBezTo>
                    <a:pt x="78676" y="95157"/>
                    <a:pt x="79469" y="94998"/>
                    <a:pt x="80261" y="94998"/>
                  </a:cubicBezTo>
                  <a:cubicBezTo>
                    <a:pt x="80895" y="94998"/>
                    <a:pt x="81609" y="94919"/>
                    <a:pt x="82163" y="94681"/>
                  </a:cubicBezTo>
                  <a:cubicBezTo>
                    <a:pt x="83272" y="94285"/>
                    <a:pt x="84461" y="94206"/>
                    <a:pt x="85649" y="94047"/>
                  </a:cubicBezTo>
                  <a:cubicBezTo>
                    <a:pt x="86204" y="93968"/>
                    <a:pt x="86679" y="93889"/>
                    <a:pt x="87233" y="93810"/>
                  </a:cubicBezTo>
                  <a:cubicBezTo>
                    <a:pt x="87788" y="93651"/>
                    <a:pt x="88343" y="93572"/>
                    <a:pt x="88898" y="93572"/>
                  </a:cubicBezTo>
                  <a:cubicBezTo>
                    <a:pt x="89135" y="93572"/>
                    <a:pt x="89373" y="93493"/>
                    <a:pt x="89611" y="93493"/>
                  </a:cubicBezTo>
                  <a:cubicBezTo>
                    <a:pt x="90166" y="93413"/>
                    <a:pt x="90720" y="93334"/>
                    <a:pt x="91353" y="93334"/>
                  </a:cubicBezTo>
                  <a:close/>
                  <a:moveTo>
                    <a:pt x="88105" y="0"/>
                  </a:moveTo>
                  <a:cubicBezTo>
                    <a:pt x="93571" y="0"/>
                    <a:pt x="98959" y="0"/>
                    <a:pt x="104347" y="0"/>
                  </a:cubicBezTo>
                  <a:cubicBezTo>
                    <a:pt x="104427" y="238"/>
                    <a:pt x="104664" y="396"/>
                    <a:pt x="104902" y="476"/>
                  </a:cubicBezTo>
                  <a:cubicBezTo>
                    <a:pt x="105060" y="555"/>
                    <a:pt x="105298" y="555"/>
                    <a:pt x="105456" y="634"/>
                  </a:cubicBezTo>
                  <a:cubicBezTo>
                    <a:pt x="105614" y="713"/>
                    <a:pt x="105852" y="713"/>
                    <a:pt x="106011" y="793"/>
                  </a:cubicBezTo>
                  <a:cubicBezTo>
                    <a:pt x="106803" y="1110"/>
                    <a:pt x="107675" y="1505"/>
                    <a:pt x="108547" y="1584"/>
                  </a:cubicBezTo>
                  <a:cubicBezTo>
                    <a:pt x="108626" y="1584"/>
                    <a:pt x="108626" y="1584"/>
                    <a:pt x="108626" y="1584"/>
                  </a:cubicBezTo>
                  <a:cubicBezTo>
                    <a:pt x="109418" y="1980"/>
                    <a:pt x="110289" y="2218"/>
                    <a:pt x="111161" y="2456"/>
                  </a:cubicBezTo>
                  <a:cubicBezTo>
                    <a:pt x="111319" y="2456"/>
                    <a:pt x="111478" y="2535"/>
                    <a:pt x="111636" y="2614"/>
                  </a:cubicBezTo>
                  <a:cubicBezTo>
                    <a:pt x="112112" y="2931"/>
                    <a:pt x="112667" y="3090"/>
                    <a:pt x="113142" y="3407"/>
                  </a:cubicBezTo>
                  <a:cubicBezTo>
                    <a:pt x="113854" y="3882"/>
                    <a:pt x="114726" y="4120"/>
                    <a:pt x="115360" y="4675"/>
                  </a:cubicBezTo>
                  <a:cubicBezTo>
                    <a:pt x="116073" y="4913"/>
                    <a:pt x="116707" y="5467"/>
                    <a:pt x="117421" y="5784"/>
                  </a:cubicBezTo>
                  <a:cubicBezTo>
                    <a:pt x="118054" y="6100"/>
                    <a:pt x="118529" y="6497"/>
                    <a:pt x="119005" y="6893"/>
                  </a:cubicBezTo>
                  <a:cubicBezTo>
                    <a:pt x="120114" y="7923"/>
                    <a:pt x="121224" y="8795"/>
                    <a:pt x="122332" y="9666"/>
                  </a:cubicBezTo>
                  <a:cubicBezTo>
                    <a:pt x="122728" y="9983"/>
                    <a:pt x="123204" y="10300"/>
                    <a:pt x="123600" y="10696"/>
                  </a:cubicBezTo>
                  <a:cubicBezTo>
                    <a:pt x="124076" y="11171"/>
                    <a:pt x="124472" y="11647"/>
                    <a:pt x="124868" y="12202"/>
                  </a:cubicBezTo>
                  <a:cubicBezTo>
                    <a:pt x="125581" y="13153"/>
                    <a:pt x="126373" y="14024"/>
                    <a:pt x="127165" y="14895"/>
                  </a:cubicBezTo>
                  <a:cubicBezTo>
                    <a:pt x="127799" y="15608"/>
                    <a:pt x="128354" y="16322"/>
                    <a:pt x="128830" y="17114"/>
                  </a:cubicBezTo>
                  <a:cubicBezTo>
                    <a:pt x="129147" y="17669"/>
                    <a:pt x="129464" y="18144"/>
                    <a:pt x="129701" y="18698"/>
                  </a:cubicBezTo>
                  <a:cubicBezTo>
                    <a:pt x="129939" y="19174"/>
                    <a:pt x="130335" y="19649"/>
                    <a:pt x="130493" y="20204"/>
                  </a:cubicBezTo>
                  <a:cubicBezTo>
                    <a:pt x="131048" y="20917"/>
                    <a:pt x="131285" y="21789"/>
                    <a:pt x="131840" y="22581"/>
                  </a:cubicBezTo>
                  <a:cubicBezTo>
                    <a:pt x="131999" y="22818"/>
                    <a:pt x="132078" y="23135"/>
                    <a:pt x="132236" y="23452"/>
                  </a:cubicBezTo>
                  <a:cubicBezTo>
                    <a:pt x="132395" y="23848"/>
                    <a:pt x="132474" y="24245"/>
                    <a:pt x="132633" y="24562"/>
                  </a:cubicBezTo>
                  <a:cubicBezTo>
                    <a:pt x="132870" y="25037"/>
                    <a:pt x="133029" y="25513"/>
                    <a:pt x="133029" y="25988"/>
                  </a:cubicBezTo>
                  <a:cubicBezTo>
                    <a:pt x="133108" y="26463"/>
                    <a:pt x="133187" y="26859"/>
                    <a:pt x="133425" y="27255"/>
                  </a:cubicBezTo>
                  <a:cubicBezTo>
                    <a:pt x="133742" y="27810"/>
                    <a:pt x="133901" y="28365"/>
                    <a:pt x="133980" y="28999"/>
                  </a:cubicBezTo>
                  <a:cubicBezTo>
                    <a:pt x="134059" y="29395"/>
                    <a:pt x="134138" y="29791"/>
                    <a:pt x="134376" y="30187"/>
                  </a:cubicBezTo>
                  <a:cubicBezTo>
                    <a:pt x="134692" y="30821"/>
                    <a:pt x="134772" y="31534"/>
                    <a:pt x="134772" y="32247"/>
                  </a:cubicBezTo>
                  <a:cubicBezTo>
                    <a:pt x="134772" y="32802"/>
                    <a:pt x="134772" y="33277"/>
                    <a:pt x="134772" y="33832"/>
                  </a:cubicBezTo>
                  <a:cubicBezTo>
                    <a:pt x="134772" y="34228"/>
                    <a:pt x="134772" y="34545"/>
                    <a:pt x="134851" y="34941"/>
                  </a:cubicBezTo>
                  <a:cubicBezTo>
                    <a:pt x="135009" y="35891"/>
                    <a:pt x="135009" y="36922"/>
                    <a:pt x="135168" y="37873"/>
                  </a:cubicBezTo>
                  <a:cubicBezTo>
                    <a:pt x="135247" y="38348"/>
                    <a:pt x="135247" y="38824"/>
                    <a:pt x="135168" y="39299"/>
                  </a:cubicBezTo>
                  <a:cubicBezTo>
                    <a:pt x="134930" y="40804"/>
                    <a:pt x="134772" y="42389"/>
                    <a:pt x="134772" y="43973"/>
                  </a:cubicBezTo>
                  <a:cubicBezTo>
                    <a:pt x="134772" y="44211"/>
                    <a:pt x="134772" y="44369"/>
                    <a:pt x="134772" y="44607"/>
                  </a:cubicBezTo>
                  <a:cubicBezTo>
                    <a:pt x="134772" y="45320"/>
                    <a:pt x="134692" y="46113"/>
                    <a:pt x="134376" y="46747"/>
                  </a:cubicBezTo>
                  <a:cubicBezTo>
                    <a:pt x="134218" y="47143"/>
                    <a:pt x="134059" y="47539"/>
                    <a:pt x="134059" y="47934"/>
                  </a:cubicBezTo>
                  <a:cubicBezTo>
                    <a:pt x="133980" y="48489"/>
                    <a:pt x="133821" y="49044"/>
                    <a:pt x="133504" y="49599"/>
                  </a:cubicBezTo>
                  <a:cubicBezTo>
                    <a:pt x="133267" y="49995"/>
                    <a:pt x="133108" y="50391"/>
                    <a:pt x="133108" y="50867"/>
                  </a:cubicBezTo>
                  <a:cubicBezTo>
                    <a:pt x="133029" y="51580"/>
                    <a:pt x="132712" y="52213"/>
                    <a:pt x="132474" y="52847"/>
                  </a:cubicBezTo>
                  <a:cubicBezTo>
                    <a:pt x="132236" y="53481"/>
                    <a:pt x="132157" y="54194"/>
                    <a:pt x="131682" y="54749"/>
                  </a:cubicBezTo>
                  <a:cubicBezTo>
                    <a:pt x="131602" y="54828"/>
                    <a:pt x="131523" y="54987"/>
                    <a:pt x="131523" y="55066"/>
                  </a:cubicBezTo>
                  <a:cubicBezTo>
                    <a:pt x="131285" y="55621"/>
                    <a:pt x="130968" y="56095"/>
                    <a:pt x="130731" y="56571"/>
                  </a:cubicBezTo>
                  <a:cubicBezTo>
                    <a:pt x="130335" y="57363"/>
                    <a:pt x="129860" y="58156"/>
                    <a:pt x="129464" y="58948"/>
                  </a:cubicBezTo>
                  <a:cubicBezTo>
                    <a:pt x="129067" y="59741"/>
                    <a:pt x="128592" y="60453"/>
                    <a:pt x="128037" y="61087"/>
                  </a:cubicBezTo>
                  <a:cubicBezTo>
                    <a:pt x="127562" y="61642"/>
                    <a:pt x="127086" y="62196"/>
                    <a:pt x="126611" y="62751"/>
                  </a:cubicBezTo>
                  <a:cubicBezTo>
                    <a:pt x="126373" y="62989"/>
                    <a:pt x="126215" y="63227"/>
                    <a:pt x="125977" y="63544"/>
                  </a:cubicBezTo>
                  <a:cubicBezTo>
                    <a:pt x="125344" y="64415"/>
                    <a:pt x="124630" y="65207"/>
                    <a:pt x="123917" y="65999"/>
                  </a:cubicBezTo>
                  <a:cubicBezTo>
                    <a:pt x="123521" y="66475"/>
                    <a:pt x="122966" y="66871"/>
                    <a:pt x="122411" y="67267"/>
                  </a:cubicBezTo>
                  <a:cubicBezTo>
                    <a:pt x="121541" y="67981"/>
                    <a:pt x="120669" y="68614"/>
                    <a:pt x="119876" y="69406"/>
                  </a:cubicBezTo>
                  <a:cubicBezTo>
                    <a:pt x="118767" y="70357"/>
                    <a:pt x="117579" y="71308"/>
                    <a:pt x="116232" y="71863"/>
                  </a:cubicBezTo>
                  <a:cubicBezTo>
                    <a:pt x="115519" y="72338"/>
                    <a:pt x="114726" y="72655"/>
                    <a:pt x="114013" y="73130"/>
                  </a:cubicBezTo>
                  <a:cubicBezTo>
                    <a:pt x="113380" y="73526"/>
                    <a:pt x="112667" y="73922"/>
                    <a:pt x="111953" y="74319"/>
                  </a:cubicBezTo>
                  <a:cubicBezTo>
                    <a:pt x="111953" y="74319"/>
                    <a:pt x="111874" y="74398"/>
                    <a:pt x="111874" y="74398"/>
                  </a:cubicBezTo>
                  <a:cubicBezTo>
                    <a:pt x="110844" y="74556"/>
                    <a:pt x="109893" y="75190"/>
                    <a:pt x="108864" y="75349"/>
                  </a:cubicBezTo>
                  <a:cubicBezTo>
                    <a:pt x="108230" y="75428"/>
                    <a:pt x="107675" y="75666"/>
                    <a:pt x="107120" y="75904"/>
                  </a:cubicBezTo>
                  <a:cubicBezTo>
                    <a:pt x="106724" y="76141"/>
                    <a:pt x="106328" y="76221"/>
                    <a:pt x="105852" y="76300"/>
                  </a:cubicBezTo>
                  <a:cubicBezTo>
                    <a:pt x="105377" y="76379"/>
                    <a:pt x="104902" y="76458"/>
                    <a:pt x="104427" y="76696"/>
                  </a:cubicBezTo>
                  <a:cubicBezTo>
                    <a:pt x="103793" y="76775"/>
                    <a:pt x="103159" y="76854"/>
                    <a:pt x="102604" y="76854"/>
                  </a:cubicBezTo>
                  <a:cubicBezTo>
                    <a:pt x="102366" y="76854"/>
                    <a:pt x="102128" y="76854"/>
                    <a:pt x="101891" y="76933"/>
                  </a:cubicBezTo>
                  <a:cubicBezTo>
                    <a:pt x="100940" y="77092"/>
                    <a:pt x="99910" y="77092"/>
                    <a:pt x="98959" y="77092"/>
                  </a:cubicBezTo>
                  <a:cubicBezTo>
                    <a:pt x="98325" y="77092"/>
                    <a:pt x="97771" y="77092"/>
                    <a:pt x="97137" y="77250"/>
                  </a:cubicBezTo>
                  <a:cubicBezTo>
                    <a:pt x="96662" y="77329"/>
                    <a:pt x="96266" y="77329"/>
                    <a:pt x="95790" y="77250"/>
                  </a:cubicBezTo>
                  <a:cubicBezTo>
                    <a:pt x="95077" y="77092"/>
                    <a:pt x="94364" y="77092"/>
                    <a:pt x="93571" y="77092"/>
                  </a:cubicBezTo>
                  <a:cubicBezTo>
                    <a:pt x="92700" y="77092"/>
                    <a:pt x="91829" y="77092"/>
                    <a:pt x="91036" y="76933"/>
                  </a:cubicBezTo>
                  <a:cubicBezTo>
                    <a:pt x="90640" y="76854"/>
                    <a:pt x="90323" y="76854"/>
                    <a:pt x="90006" y="76854"/>
                  </a:cubicBezTo>
                  <a:cubicBezTo>
                    <a:pt x="89372" y="76854"/>
                    <a:pt x="88817" y="76696"/>
                    <a:pt x="88184" y="76458"/>
                  </a:cubicBezTo>
                  <a:cubicBezTo>
                    <a:pt x="88026" y="76379"/>
                    <a:pt x="87867" y="76300"/>
                    <a:pt x="87709" y="76300"/>
                  </a:cubicBezTo>
                  <a:cubicBezTo>
                    <a:pt x="86996" y="76062"/>
                    <a:pt x="86282" y="76141"/>
                    <a:pt x="85569" y="75745"/>
                  </a:cubicBezTo>
                  <a:cubicBezTo>
                    <a:pt x="84935" y="75428"/>
                    <a:pt x="84222" y="75270"/>
                    <a:pt x="83589" y="75190"/>
                  </a:cubicBezTo>
                  <a:cubicBezTo>
                    <a:pt x="83430" y="75190"/>
                    <a:pt x="83272" y="75111"/>
                    <a:pt x="83113" y="75032"/>
                  </a:cubicBezTo>
                  <a:cubicBezTo>
                    <a:pt x="82479" y="74715"/>
                    <a:pt x="81845" y="74477"/>
                    <a:pt x="81132" y="74319"/>
                  </a:cubicBezTo>
                  <a:cubicBezTo>
                    <a:pt x="80974" y="74239"/>
                    <a:pt x="80736" y="74160"/>
                    <a:pt x="80577" y="74081"/>
                  </a:cubicBezTo>
                  <a:cubicBezTo>
                    <a:pt x="79310" y="73368"/>
                    <a:pt x="78042" y="72655"/>
                    <a:pt x="76695" y="71942"/>
                  </a:cubicBezTo>
                  <a:cubicBezTo>
                    <a:pt x="75270" y="71229"/>
                    <a:pt x="74002" y="70357"/>
                    <a:pt x="72734" y="69327"/>
                  </a:cubicBezTo>
                  <a:cubicBezTo>
                    <a:pt x="72179" y="68772"/>
                    <a:pt x="71625" y="68298"/>
                    <a:pt x="71070" y="67743"/>
                  </a:cubicBezTo>
                  <a:cubicBezTo>
                    <a:pt x="70436" y="67267"/>
                    <a:pt x="69882" y="66792"/>
                    <a:pt x="69248" y="66316"/>
                  </a:cubicBezTo>
                  <a:cubicBezTo>
                    <a:pt x="68931" y="66079"/>
                    <a:pt x="68693" y="65841"/>
                    <a:pt x="68456" y="65524"/>
                  </a:cubicBezTo>
                  <a:cubicBezTo>
                    <a:pt x="67743" y="64652"/>
                    <a:pt x="67030" y="63702"/>
                    <a:pt x="66316" y="62830"/>
                  </a:cubicBezTo>
                  <a:cubicBezTo>
                    <a:pt x="66158" y="62672"/>
                    <a:pt x="65999" y="62434"/>
                    <a:pt x="65841" y="62276"/>
                  </a:cubicBezTo>
                  <a:cubicBezTo>
                    <a:pt x="65207" y="61721"/>
                    <a:pt x="64731" y="61008"/>
                    <a:pt x="64177" y="60295"/>
                  </a:cubicBezTo>
                  <a:cubicBezTo>
                    <a:pt x="64098" y="60295"/>
                    <a:pt x="64019" y="60216"/>
                    <a:pt x="64019" y="60136"/>
                  </a:cubicBezTo>
                  <a:cubicBezTo>
                    <a:pt x="63702" y="59265"/>
                    <a:pt x="63147" y="58552"/>
                    <a:pt x="62751" y="57759"/>
                  </a:cubicBezTo>
                  <a:cubicBezTo>
                    <a:pt x="62355" y="56967"/>
                    <a:pt x="61959" y="56175"/>
                    <a:pt x="61483" y="55383"/>
                  </a:cubicBezTo>
                  <a:cubicBezTo>
                    <a:pt x="61325" y="55224"/>
                    <a:pt x="61245" y="54987"/>
                    <a:pt x="61087" y="54749"/>
                  </a:cubicBezTo>
                  <a:cubicBezTo>
                    <a:pt x="60928" y="54432"/>
                    <a:pt x="60770" y="54115"/>
                    <a:pt x="60611" y="53798"/>
                  </a:cubicBezTo>
                  <a:cubicBezTo>
                    <a:pt x="60374" y="53401"/>
                    <a:pt x="60215" y="53085"/>
                    <a:pt x="60136" y="52609"/>
                  </a:cubicBezTo>
                  <a:cubicBezTo>
                    <a:pt x="60136" y="52134"/>
                    <a:pt x="59978" y="51659"/>
                    <a:pt x="59741" y="51263"/>
                  </a:cubicBezTo>
                  <a:cubicBezTo>
                    <a:pt x="59582" y="50867"/>
                    <a:pt x="59424" y="50470"/>
                    <a:pt x="59344" y="50074"/>
                  </a:cubicBezTo>
                  <a:cubicBezTo>
                    <a:pt x="59265" y="49519"/>
                    <a:pt x="59107" y="48965"/>
                    <a:pt x="58869" y="48489"/>
                  </a:cubicBezTo>
                  <a:cubicBezTo>
                    <a:pt x="58631" y="48014"/>
                    <a:pt x="58473" y="47460"/>
                    <a:pt x="58393" y="46905"/>
                  </a:cubicBezTo>
                  <a:cubicBezTo>
                    <a:pt x="58235" y="46113"/>
                    <a:pt x="58076" y="45241"/>
                    <a:pt x="57918" y="44369"/>
                  </a:cubicBezTo>
                  <a:cubicBezTo>
                    <a:pt x="57918" y="44052"/>
                    <a:pt x="57839" y="43735"/>
                    <a:pt x="57759" y="43419"/>
                  </a:cubicBezTo>
                  <a:cubicBezTo>
                    <a:pt x="57680" y="42230"/>
                    <a:pt x="57522" y="40962"/>
                    <a:pt x="57442" y="39774"/>
                  </a:cubicBezTo>
                  <a:cubicBezTo>
                    <a:pt x="57363" y="38903"/>
                    <a:pt x="57442" y="38031"/>
                    <a:pt x="57442" y="37159"/>
                  </a:cubicBezTo>
                  <a:cubicBezTo>
                    <a:pt x="57442" y="36605"/>
                    <a:pt x="57442" y="36050"/>
                    <a:pt x="57601" y="35416"/>
                  </a:cubicBezTo>
                  <a:cubicBezTo>
                    <a:pt x="57680" y="35099"/>
                    <a:pt x="57680" y="34862"/>
                    <a:pt x="57680" y="34545"/>
                  </a:cubicBezTo>
                  <a:cubicBezTo>
                    <a:pt x="57680" y="33832"/>
                    <a:pt x="57839" y="33119"/>
                    <a:pt x="57997" y="32326"/>
                  </a:cubicBezTo>
                  <a:cubicBezTo>
                    <a:pt x="58156" y="31375"/>
                    <a:pt x="58393" y="30425"/>
                    <a:pt x="58473" y="29395"/>
                  </a:cubicBezTo>
                  <a:cubicBezTo>
                    <a:pt x="58473" y="28999"/>
                    <a:pt x="58631" y="28682"/>
                    <a:pt x="58790" y="28365"/>
                  </a:cubicBezTo>
                  <a:cubicBezTo>
                    <a:pt x="59107" y="27889"/>
                    <a:pt x="59265" y="27255"/>
                    <a:pt x="59424" y="26622"/>
                  </a:cubicBezTo>
                  <a:cubicBezTo>
                    <a:pt x="59503" y="26226"/>
                    <a:pt x="59582" y="25909"/>
                    <a:pt x="59741" y="25592"/>
                  </a:cubicBezTo>
                  <a:cubicBezTo>
                    <a:pt x="59978" y="25116"/>
                    <a:pt x="60136" y="24720"/>
                    <a:pt x="60136" y="24165"/>
                  </a:cubicBezTo>
                  <a:cubicBezTo>
                    <a:pt x="60136" y="23769"/>
                    <a:pt x="60295" y="23373"/>
                    <a:pt x="60532" y="23056"/>
                  </a:cubicBezTo>
                  <a:cubicBezTo>
                    <a:pt x="60691" y="22739"/>
                    <a:pt x="60849" y="22422"/>
                    <a:pt x="61087" y="22106"/>
                  </a:cubicBezTo>
                  <a:cubicBezTo>
                    <a:pt x="61245" y="21868"/>
                    <a:pt x="61404" y="21630"/>
                    <a:pt x="61483" y="21393"/>
                  </a:cubicBezTo>
                  <a:cubicBezTo>
                    <a:pt x="61642" y="21076"/>
                    <a:pt x="61800" y="20838"/>
                    <a:pt x="61959" y="20600"/>
                  </a:cubicBezTo>
                  <a:cubicBezTo>
                    <a:pt x="62117" y="20283"/>
                    <a:pt x="62276" y="20045"/>
                    <a:pt x="62434" y="19728"/>
                  </a:cubicBezTo>
                  <a:cubicBezTo>
                    <a:pt x="62434" y="19649"/>
                    <a:pt x="62593" y="19570"/>
                    <a:pt x="62593" y="19411"/>
                  </a:cubicBezTo>
                  <a:cubicBezTo>
                    <a:pt x="62830" y="18619"/>
                    <a:pt x="63464" y="17907"/>
                    <a:pt x="63781" y="17114"/>
                  </a:cubicBezTo>
                  <a:cubicBezTo>
                    <a:pt x="63861" y="16956"/>
                    <a:pt x="63940" y="16797"/>
                    <a:pt x="64098" y="16639"/>
                  </a:cubicBezTo>
                  <a:cubicBezTo>
                    <a:pt x="64494" y="16163"/>
                    <a:pt x="64811" y="15688"/>
                    <a:pt x="65286" y="15212"/>
                  </a:cubicBezTo>
                  <a:cubicBezTo>
                    <a:pt x="66079" y="14261"/>
                    <a:pt x="66871" y="13232"/>
                    <a:pt x="67664" y="12281"/>
                  </a:cubicBezTo>
                  <a:cubicBezTo>
                    <a:pt x="68535" y="11251"/>
                    <a:pt x="69485" y="10379"/>
                    <a:pt x="70516" y="9587"/>
                  </a:cubicBezTo>
                  <a:cubicBezTo>
                    <a:pt x="70912" y="9270"/>
                    <a:pt x="71308" y="8953"/>
                    <a:pt x="71625" y="8636"/>
                  </a:cubicBezTo>
                  <a:cubicBezTo>
                    <a:pt x="72496" y="7765"/>
                    <a:pt x="73447" y="7131"/>
                    <a:pt x="74398" y="6338"/>
                  </a:cubicBezTo>
                  <a:cubicBezTo>
                    <a:pt x="74873" y="5942"/>
                    <a:pt x="75428" y="5625"/>
                    <a:pt x="76061" y="5309"/>
                  </a:cubicBezTo>
                  <a:cubicBezTo>
                    <a:pt x="76695" y="4992"/>
                    <a:pt x="77408" y="4754"/>
                    <a:pt x="77963" y="4279"/>
                  </a:cubicBezTo>
                  <a:cubicBezTo>
                    <a:pt x="78914" y="3882"/>
                    <a:pt x="79786" y="3248"/>
                    <a:pt x="80736" y="2773"/>
                  </a:cubicBezTo>
                  <a:cubicBezTo>
                    <a:pt x="81053" y="2614"/>
                    <a:pt x="81370" y="2456"/>
                    <a:pt x="81766" y="2377"/>
                  </a:cubicBezTo>
                  <a:cubicBezTo>
                    <a:pt x="82321" y="2297"/>
                    <a:pt x="82796" y="2139"/>
                    <a:pt x="83272" y="1822"/>
                  </a:cubicBezTo>
                  <a:cubicBezTo>
                    <a:pt x="83668" y="1584"/>
                    <a:pt x="84143" y="1505"/>
                    <a:pt x="84539" y="1426"/>
                  </a:cubicBezTo>
                  <a:cubicBezTo>
                    <a:pt x="85014" y="1347"/>
                    <a:pt x="85490" y="1189"/>
                    <a:pt x="85965" y="1030"/>
                  </a:cubicBezTo>
                  <a:cubicBezTo>
                    <a:pt x="86520" y="793"/>
                    <a:pt x="87075" y="634"/>
                    <a:pt x="87550" y="476"/>
                  </a:cubicBezTo>
                  <a:cubicBezTo>
                    <a:pt x="87788" y="396"/>
                    <a:pt x="87947" y="238"/>
                    <a:pt x="88105" y="0"/>
                  </a:cubicBezTo>
                  <a:close/>
                </a:path>
              </a:pathLst>
            </a:custGeom>
            <a:gradFill>
              <a:gsLst>
                <a:gs pos="0">
                  <a:schemeClr val="tx2">
                    <a:lumMod val="60000"/>
                    <a:lumOff val="40000"/>
                    <a:alpha val="0"/>
                  </a:schemeClr>
                </a:gs>
                <a:gs pos="80000">
                  <a:schemeClr val="tx2">
                    <a:lumMod val="40000"/>
                    <a:lumOff val="60000"/>
                  </a:schemeClr>
                </a:gs>
              </a:gsLst>
              <a:lin ang="16200000" scaled="0"/>
            </a:gradFill>
            <a:ln w="25400">
              <a:noFill/>
            </a:ln>
            <a:effectLst>
              <a:outerShdw blurRad="635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1" i="0" u="none" strike="noStrike" kern="1200" cap="none" spc="0" normalizeH="0" baseline="0" noProof="0">
                <a:ln>
                  <a:noFill/>
                </a:ln>
                <a:solidFill>
                  <a:prstClr val="white"/>
                </a:solidFill>
                <a:effectLst/>
                <a:uLnTx/>
                <a:uFillTx/>
                <a:latin typeface="Century Gothic" panose="020B0502020202020204" pitchFamily="34" charset="0"/>
                <a:ea typeface="+mn-ea"/>
                <a:cs typeface="+mn-cs"/>
              </a:endParaRPr>
            </a:p>
          </p:txBody>
        </p:sp>
        <p:sp>
          <p:nvSpPr>
            <p:cNvPr id="56" name="Freeform: Shape 89">
              <a:extLst>
                <a:ext uri="{FF2B5EF4-FFF2-40B4-BE49-F238E27FC236}">
                  <a16:creationId xmlns:a16="http://schemas.microsoft.com/office/drawing/2014/main" id="{C1120A20-2E25-EA47-81C5-767CC359BE53}"/>
                </a:ext>
              </a:extLst>
            </p:cNvPr>
            <p:cNvSpPr/>
            <p:nvPr/>
          </p:nvSpPr>
          <p:spPr>
            <a:xfrm>
              <a:off x="8749606" y="3917971"/>
              <a:ext cx="172762" cy="406780"/>
            </a:xfrm>
            <a:custGeom>
              <a:avLst/>
              <a:gdLst>
                <a:gd name="connsiteX0" fmla="*/ 91353 w 193958"/>
                <a:gd name="connsiteY0" fmla="*/ 93334 h 456690"/>
                <a:gd name="connsiteX1" fmla="*/ 101258 w 193958"/>
                <a:gd name="connsiteY1" fmla="*/ 93334 h 456690"/>
                <a:gd name="connsiteX2" fmla="*/ 103318 w 193958"/>
                <a:gd name="connsiteY2" fmla="*/ 93572 h 456690"/>
                <a:gd name="connsiteX3" fmla="*/ 104506 w 193958"/>
                <a:gd name="connsiteY3" fmla="*/ 93889 h 456690"/>
                <a:gd name="connsiteX4" fmla="*/ 105378 w 193958"/>
                <a:gd name="connsiteY4" fmla="*/ 94047 h 456690"/>
                <a:gd name="connsiteX5" fmla="*/ 107834 w 193958"/>
                <a:gd name="connsiteY5" fmla="*/ 94285 h 456690"/>
                <a:gd name="connsiteX6" fmla="*/ 109973 w 193958"/>
                <a:gd name="connsiteY6" fmla="*/ 94681 h 456690"/>
                <a:gd name="connsiteX7" fmla="*/ 112904 w 193958"/>
                <a:gd name="connsiteY7" fmla="*/ 95078 h 456690"/>
                <a:gd name="connsiteX8" fmla="*/ 115916 w 193958"/>
                <a:gd name="connsiteY8" fmla="*/ 95474 h 456690"/>
                <a:gd name="connsiteX9" fmla="*/ 120036 w 193958"/>
                <a:gd name="connsiteY9" fmla="*/ 96029 h 456690"/>
                <a:gd name="connsiteX10" fmla="*/ 122175 w 193958"/>
                <a:gd name="connsiteY10" fmla="*/ 96424 h 456690"/>
                <a:gd name="connsiteX11" fmla="*/ 123363 w 193958"/>
                <a:gd name="connsiteY11" fmla="*/ 96741 h 456690"/>
                <a:gd name="connsiteX12" fmla="*/ 125027 w 193958"/>
                <a:gd name="connsiteY12" fmla="*/ 97216 h 456690"/>
                <a:gd name="connsiteX13" fmla="*/ 126929 w 193958"/>
                <a:gd name="connsiteY13" fmla="*/ 97771 h 456690"/>
                <a:gd name="connsiteX14" fmla="*/ 128197 w 193958"/>
                <a:gd name="connsiteY14" fmla="*/ 98167 h 456690"/>
                <a:gd name="connsiteX15" fmla="*/ 129464 w 193958"/>
                <a:gd name="connsiteY15" fmla="*/ 98563 h 456690"/>
                <a:gd name="connsiteX16" fmla="*/ 131207 w 193958"/>
                <a:gd name="connsiteY16" fmla="*/ 99118 h 456690"/>
                <a:gd name="connsiteX17" fmla="*/ 132634 w 193958"/>
                <a:gd name="connsiteY17" fmla="*/ 99515 h 456690"/>
                <a:gd name="connsiteX18" fmla="*/ 133663 w 193958"/>
                <a:gd name="connsiteY18" fmla="*/ 99911 h 456690"/>
                <a:gd name="connsiteX19" fmla="*/ 135010 w 193958"/>
                <a:gd name="connsiteY19" fmla="*/ 100545 h 456690"/>
                <a:gd name="connsiteX20" fmla="*/ 135248 w 193958"/>
                <a:gd name="connsiteY20" fmla="*/ 100624 h 456690"/>
                <a:gd name="connsiteX21" fmla="*/ 138021 w 193958"/>
                <a:gd name="connsiteY21" fmla="*/ 101970 h 456690"/>
                <a:gd name="connsiteX22" fmla="*/ 138258 w 193958"/>
                <a:gd name="connsiteY22" fmla="*/ 102050 h 456690"/>
                <a:gd name="connsiteX23" fmla="*/ 140953 w 193958"/>
                <a:gd name="connsiteY23" fmla="*/ 103238 h 456690"/>
                <a:gd name="connsiteX24" fmla="*/ 141586 w 193958"/>
                <a:gd name="connsiteY24" fmla="*/ 103555 h 456690"/>
                <a:gd name="connsiteX25" fmla="*/ 141982 w 193958"/>
                <a:gd name="connsiteY25" fmla="*/ 103793 h 456690"/>
                <a:gd name="connsiteX26" fmla="*/ 145152 w 193958"/>
                <a:gd name="connsiteY26" fmla="*/ 105615 h 456690"/>
                <a:gd name="connsiteX27" fmla="*/ 146498 w 193958"/>
                <a:gd name="connsiteY27" fmla="*/ 106486 h 456690"/>
                <a:gd name="connsiteX28" fmla="*/ 148559 w 193958"/>
                <a:gd name="connsiteY28" fmla="*/ 107834 h 456690"/>
                <a:gd name="connsiteX29" fmla="*/ 149034 w 193958"/>
                <a:gd name="connsiteY29" fmla="*/ 108151 h 456690"/>
                <a:gd name="connsiteX30" fmla="*/ 150935 w 193958"/>
                <a:gd name="connsiteY30" fmla="*/ 109418 h 456690"/>
                <a:gd name="connsiteX31" fmla="*/ 152520 w 193958"/>
                <a:gd name="connsiteY31" fmla="*/ 110607 h 456690"/>
                <a:gd name="connsiteX32" fmla="*/ 154659 w 193958"/>
                <a:gd name="connsiteY32" fmla="*/ 112429 h 456690"/>
                <a:gd name="connsiteX33" fmla="*/ 156482 w 193958"/>
                <a:gd name="connsiteY33" fmla="*/ 113934 h 456690"/>
                <a:gd name="connsiteX34" fmla="*/ 157037 w 193958"/>
                <a:gd name="connsiteY34" fmla="*/ 114409 h 456690"/>
                <a:gd name="connsiteX35" fmla="*/ 159334 w 193958"/>
                <a:gd name="connsiteY35" fmla="*/ 116470 h 456690"/>
                <a:gd name="connsiteX36" fmla="*/ 161870 w 193958"/>
                <a:gd name="connsiteY36" fmla="*/ 119164 h 456690"/>
                <a:gd name="connsiteX37" fmla="*/ 162583 w 193958"/>
                <a:gd name="connsiteY37" fmla="*/ 119956 h 456690"/>
                <a:gd name="connsiteX38" fmla="*/ 163375 w 193958"/>
                <a:gd name="connsiteY38" fmla="*/ 120907 h 456690"/>
                <a:gd name="connsiteX39" fmla="*/ 164009 w 193958"/>
                <a:gd name="connsiteY39" fmla="*/ 121620 h 456690"/>
                <a:gd name="connsiteX40" fmla="*/ 165197 w 193958"/>
                <a:gd name="connsiteY40" fmla="*/ 123046 h 456690"/>
                <a:gd name="connsiteX41" fmla="*/ 165673 w 193958"/>
                <a:gd name="connsiteY41" fmla="*/ 123601 h 456690"/>
                <a:gd name="connsiteX42" fmla="*/ 168366 w 193958"/>
                <a:gd name="connsiteY42" fmla="*/ 126928 h 456690"/>
                <a:gd name="connsiteX43" fmla="*/ 170665 w 193958"/>
                <a:gd name="connsiteY43" fmla="*/ 130256 h 456690"/>
                <a:gd name="connsiteX44" fmla="*/ 172090 w 193958"/>
                <a:gd name="connsiteY44" fmla="*/ 132395 h 456690"/>
                <a:gd name="connsiteX45" fmla="*/ 173754 w 193958"/>
                <a:gd name="connsiteY45" fmla="*/ 134851 h 456690"/>
                <a:gd name="connsiteX46" fmla="*/ 173913 w 193958"/>
                <a:gd name="connsiteY46" fmla="*/ 135089 h 456690"/>
                <a:gd name="connsiteX47" fmla="*/ 175972 w 193958"/>
                <a:gd name="connsiteY47" fmla="*/ 138971 h 456690"/>
                <a:gd name="connsiteX48" fmla="*/ 176289 w 193958"/>
                <a:gd name="connsiteY48" fmla="*/ 139526 h 456690"/>
                <a:gd name="connsiteX49" fmla="*/ 176606 w 193958"/>
                <a:gd name="connsiteY49" fmla="*/ 140001 h 456690"/>
                <a:gd name="connsiteX50" fmla="*/ 178905 w 193958"/>
                <a:gd name="connsiteY50" fmla="*/ 144280 h 456690"/>
                <a:gd name="connsiteX51" fmla="*/ 179301 w 193958"/>
                <a:gd name="connsiteY51" fmla="*/ 145152 h 456690"/>
                <a:gd name="connsiteX52" fmla="*/ 179776 w 193958"/>
                <a:gd name="connsiteY52" fmla="*/ 146261 h 456690"/>
                <a:gd name="connsiteX53" fmla="*/ 180013 w 193958"/>
                <a:gd name="connsiteY53" fmla="*/ 146816 h 456690"/>
                <a:gd name="connsiteX54" fmla="*/ 180726 w 193958"/>
                <a:gd name="connsiteY54" fmla="*/ 148479 h 456690"/>
                <a:gd name="connsiteX55" fmla="*/ 180806 w 193958"/>
                <a:gd name="connsiteY55" fmla="*/ 148717 h 456690"/>
                <a:gd name="connsiteX56" fmla="*/ 181994 w 193958"/>
                <a:gd name="connsiteY56" fmla="*/ 151649 h 456690"/>
                <a:gd name="connsiteX57" fmla="*/ 183262 w 193958"/>
                <a:gd name="connsiteY57" fmla="*/ 154422 h 456690"/>
                <a:gd name="connsiteX58" fmla="*/ 183737 w 193958"/>
                <a:gd name="connsiteY58" fmla="*/ 155690 h 456690"/>
                <a:gd name="connsiteX59" fmla="*/ 184133 w 193958"/>
                <a:gd name="connsiteY59" fmla="*/ 156877 h 456690"/>
                <a:gd name="connsiteX60" fmla="*/ 184688 w 193958"/>
                <a:gd name="connsiteY60" fmla="*/ 158383 h 456690"/>
                <a:gd name="connsiteX61" fmla="*/ 184688 w 193958"/>
                <a:gd name="connsiteY61" fmla="*/ 158542 h 456690"/>
                <a:gd name="connsiteX62" fmla="*/ 185401 w 193958"/>
                <a:gd name="connsiteY62" fmla="*/ 160601 h 456690"/>
                <a:gd name="connsiteX63" fmla="*/ 186035 w 193958"/>
                <a:gd name="connsiteY63" fmla="*/ 162583 h 456690"/>
                <a:gd name="connsiteX64" fmla="*/ 186352 w 193958"/>
                <a:gd name="connsiteY64" fmla="*/ 163613 h 456690"/>
                <a:gd name="connsiteX65" fmla="*/ 186828 w 193958"/>
                <a:gd name="connsiteY65" fmla="*/ 165038 h 456690"/>
                <a:gd name="connsiteX66" fmla="*/ 187224 w 193958"/>
                <a:gd name="connsiteY66" fmla="*/ 166227 h 456690"/>
                <a:gd name="connsiteX67" fmla="*/ 187858 w 193958"/>
                <a:gd name="connsiteY67" fmla="*/ 168683 h 456690"/>
                <a:gd name="connsiteX68" fmla="*/ 188095 w 193958"/>
                <a:gd name="connsiteY68" fmla="*/ 169872 h 456690"/>
                <a:gd name="connsiteX69" fmla="*/ 188570 w 193958"/>
                <a:gd name="connsiteY69" fmla="*/ 171615 h 456690"/>
                <a:gd name="connsiteX70" fmla="*/ 189125 w 193958"/>
                <a:gd name="connsiteY70" fmla="*/ 173754 h 456690"/>
                <a:gd name="connsiteX71" fmla="*/ 189521 w 193958"/>
                <a:gd name="connsiteY71" fmla="*/ 175180 h 456690"/>
                <a:gd name="connsiteX72" fmla="*/ 189917 w 193958"/>
                <a:gd name="connsiteY72" fmla="*/ 176686 h 456690"/>
                <a:gd name="connsiteX73" fmla="*/ 190472 w 193958"/>
                <a:gd name="connsiteY73" fmla="*/ 179459 h 456690"/>
                <a:gd name="connsiteX74" fmla="*/ 190948 w 193958"/>
                <a:gd name="connsiteY74" fmla="*/ 182152 h 456690"/>
                <a:gd name="connsiteX75" fmla="*/ 191265 w 193958"/>
                <a:gd name="connsiteY75" fmla="*/ 183817 h 456690"/>
                <a:gd name="connsiteX76" fmla="*/ 191898 w 193958"/>
                <a:gd name="connsiteY76" fmla="*/ 187540 h 456690"/>
                <a:gd name="connsiteX77" fmla="*/ 192136 w 193958"/>
                <a:gd name="connsiteY77" fmla="*/ 189442 h 456690"/>
                <a:gd name="connsiteX78" fmla="*/ 192611 w 193958"/>
                <a:gd name="connsiteY78" fmla="*/ 193562 h 456690"/>
                <a:gd name="connsiteX79" fmla="*/ 193086 w 193958"/>
                <a:gd name="connsiteY79" fmla="*/ 197603 h 456690"/>
                <a:gd name="connsiteX80" fmla="*/ 193245 w 193958"/>
                <a:gd name="connsiteY80" fmla="*/ 198474 h 456690"/>
                <a:gd name="connsiteX81" fmla="*/ 193562 w 193958"/>
                <a:gd name="connsiteY81" fmla="*/ 202357 h 456690"/>
                <a:gd name="connsiteX82" fmla="*/ 193562 w 193958"/>
                <a:gd name="connsiteY82" fmla="*/ 207427 h 456690"/>
                <a:gd name="connsiteX83" fmla="*/ 193799 w 193958"/>
                <a:gd name="connsiteY83" fmla="*/ 209091 h 456690"/>
                <a:gd name="connsiteX84" fmla="*/ 193958 w 193958"/>
                <a:gd name="connsiteY84" fmla="*/ 210042 h 456690"/>
                <a:gd name="connsiteX85" fmla="*/ 193958 w 193958"/>
                <a:gd name="connsiteY85" fmla="*/ 211151 h 456690"/>
                <a:gd name="connsiteX86" fmla="*/ 193958 w 193958"/>
                <a:gd name="connsiteY86" fmla="*/ 217569 h 456690"/>
                <a:gd name="connsiteX87" fmla="*/ 193720 w 193958"/>
                <a:gd name="connsiteY87" fmla="*/ 219629 h 456690"/>
                <a:gd name="connsiteX88" fmla="*/ 193483 w 193958"/>
                <a:gd name="connsiteY88" fmla="*/ 222323 h 456690"/>
                <a:gd name="connsiteX89" fmla="*/ 193483 w 193958"/>
                <a:gd name="connsiteY89" fmla="*/ 225968 h 456690"/>
                <a:gd name="connsiteX90" fmla="*/ 193324 w 193958"/>
                <a:gd name="connsiteY90" fmla="*/ 228265 h 456690"/>
                <a:gd name="connsiteX91" fmla="*/ 193245 w 193958"/>
                <a:gd name="connsiteY91" fmla="*/ 228661 h 456690"/>
                <a:gd name="connsiteX92" fmla="*/ 193007 w 193958"/>
                <a:gd name="connsiteY92" fmla="*/ 231831 h 456690"/>
                <a:gd name="connsiteX93" fmla="*/ 192849 w 193958"/>
                <a:gd name="connsiteY93" fmla="*/ 233177 h 456690"/>
                <a:gd name="connsiteX94" fmla="*/ 192532 w 193958"/>
                <a:gd name="connsiteY94" fmla="*/ 235476 h 456690"/>
                <a:gd name="connsiteX95" fmla="*/ 192452 w 193958"/>
                <a:gd name="connsiteY95" fmla="*/ 235951 h 456690"/>
                <a:gd name="connsiteX96" fmla="*/ 191344 w 193958"/>
                <a:gd name="connsiteY96" fmla="*/ 239279 h 456690"/>
                <a:gd name="connsiteX97" fmla="*/ 190789 w 193958"/>
                <a:gd name="connsiteY97" fmla="*/ 240625 h 456690"/>
                <a:gd name="connsiteX98" fmla="*/ 190472 w 193958"/>
                <a:gd name="connsiteY98" fmla="*/ 241417 h 456690"/>
                <a:gd name="connsiteX99" fmla="*/ 188491 w 193958"/>
                <a:gd name="connsiteY99" fmla="*/ 244191 h 456690"/>
                <a:gd name="connsiteX100" fmla="*/ 186511 w 193958"/>
                <a:gd name="connsiteY100" fmla="*/ 246330 h 456690"/>
                <a:gd name="connsiteX101" fmla="*/ 184292 w 193958"/>
                <a:gd name="connsiteY101" fmla="*/ 248073 h 456690"/>
                <a:gd name="connsiteX102" fmla="*/ 183975 w 193958"/>
                <a:gd name="connsiteY102" fmla="*/ 248311 h 456690"/>
                <a:gd name="connsiteX103" fmla="*/ 181994 w 193958"/>
                <a:gd name="connsiteY103" fmla="*/ 249578 h 456690"/>
                <a:gd name="connsiteX104" fmla="*/ 180964 w 193958"/>
                <a:gd name="connsiteY104" fmla="*/ 250054 h 456690"/>
                <a:gd name="connsiteX105" fmla="*/ 179934 w 193958"/>
                <a:gd name="connsiteY105" fmla="*/ 250529 h 456690"/>
                <a:gd name="connsiteX106" fmla="*/ 178905 w 193958"/>
                <a:gd name="connsiteY106" fmla="*/ 250925 h 456690"/>
                <a:gd name="connsiteX107" fmla="*/ 177161 w 193958"/>
                <a:gd name="connsiteY107" fmla="*/ 251480 h 456690"/>
                <a:gd name="connsiteX108" fmla="*/ 175497 w 193958"/>
                <a:gd name="connsiteY108" fmla="*/ 251797 h 456690"/>
                <a:gd name="connsiteX109" fmla="*/ 172169 w 193958"/>
                <a:gd name="connsiteY109" fmla="*/ 252193 h 456690"/>
                <a:gd name="connsiteX110" fmla="*/ 170110 w 193958"/>
                <a:gd name="connsiteY110" fmla="*/ 252193 h 456690"/>
                <a:gd name="connsiteX111" fmla="*/ 167098 w 193958"/>
                <a:gd name="connsiteY111" fmla="*/ 251876 h 456690"/>
                <a:gd name="connsiteX112" fmla="*/ 165277 w 193958"/>
                <a:gd name="connsiteY112" fmla="*/ 251480 h 456690"/>
                <a:gd name="connsiteX113" fmla="*/ 163850 w 193958"/>
                <a:gd name="connsiteY113" fmla="*/ 251005 h 456690"/>
                <a:gd name="connsiteX114" fmla="*/ 163771 w 193958"/>
                <a:gd name="connsiteY114" fmla="*/ 251005 h 456690"/>
                <a:gd name="connsiteX115" fmla="*/ 162107 w 193958"/>
                <a:gd name="connsiteY115" fmla="*/ 250212 h 456690"/>
                <a:gd name="connsiteX116" fmla="*/ 160602 w 193958"/>
                <a:gd name="connsiteY116" fmla="*/ 249420 h 456690"/>
                <a:gd name="connsiteX117" fmla="*/ 158779 w 193958"/>
                <a:gd name="connsiteY117" fmla="*/ 248153 h 456690"/>
                <a:gd name="connsiteX118" fmla="*/ 157433 w 193958"/>
                <a:gd name="connsiteY118" fmla="*/ 246885 h 456690"/>
                <a:gd name="connsiteX119" fmla="*/ 155848 w 193958"/>
                <a:gd name="connsiteY119" fmla="*/ 244825 h 456690"/>
                <a:gd name="connsiteX120" fmla="*/ 155689 w 193958"/>
                <a:gd name="connsiteY120" fmla="*/ 244667 h 456690"/>
                <a:gd name="connsiteX121" fmla="*/ 154342 w 193958"/>
                <a:gd name="connsiteY121" fmla="*/ 241814 h 456690"/>
                <a:gd name="connsiteX122" fmla="*/ 154026 w 193958"/>
                <a:gd name="connsiteY122" fmla="*/ 240863 h 456690"/>
                <a:gd name="connsiteX123" fmla="*/ 153392 w 193958"/>
                <a:gd name="connsiteY123" fmla="*/ 237614 h 456690"/>
                <a:gd name="connsiteX124" fmla="*/ 153392 w 193958"/>
                <a:gd name="connsiteY124" fmla="*/ 230880 h 456690"/>
                <a:gd name="connsiteX125" fmla="*/ 153471 w 193958"/>
                <a:gd name="connsiteY125" fmla="*/ 230008 h 456690"/>
                <a:gd name="connsiteX126" fmla="*/ 153709 w 193958"/>
                <a:gd name="connsiteY126" fmla="*/ 227315 h 456690"/>
                <a:gd name="connsiteX127" fmla="*/ 154026 w 193958"/>
                <a:gd name="connsiteY127" fmla="*/ 224779 h 456690"/>
                <a:gd name="connsiteX128" fmla="*/ 154184 w 193958"/>
                <a:gd name="connsiteY128" fmla="*/ 223036 h 456690"/>
                <a:gd name="connsiteX129" fmla="*/ 154184 w 193958"/>
                <a:gd name="connsiteY129" fmla="*/ 221055 h 456690"/>
                <a:gd name="connsiteX130" fmla="*/ 154263 w 193958"/>
                <a:gd name="connsiteY130" fmla="*/ 219312 h 456690"/>
                <a:gd name="connsiteX131" fmla="*/ 154342 w 193958"/>
                <a:gd name="connsiteY131" fmla="*/ 218124 h 456690"/>
                <a:gd name="connsiteX132" fmla="*/ 154342 w 193958"/>
                <a:gd name="connsiteY132" fmla="*/ 212340 h 456690"/>
                <a:gd name="connsiteX133" fmla="*/ 154263 w 193958"/>
                <a:gd name="connsiteY133" fmla="*/ 211468 h 456690"/>
                <a:gd name="connsiteX134" fmla="*/ 154105 w 193958"/>
                <a:gd name="connsiteY134" fmla="*/ 208299 h 456690"/>
                <a:gd name="connsiteX135" fmla="*/ 153709 w 193958"/>
                <a:gd name="connsiteY135" fmla="*/ 203941 h 456690"/>
                <a:gd name="connsiteX136" fmla="*/ 153630 w 193958"/>
                <a:gd name="connsiteY136" fmla="*/ 203466 h 456690"/>
                <a:gd name="connsiteX137" fmla="*/ 153313 w 193958"/>
                <a:gd name="connsiteY137" fmla="*/ 198712 h 456690"/>
                <a:gd name="connsiteX138" fmla="*/ 153313 w 193958"/>
                <a:gd name="connsiteY138" fmla="*/ 198553 h 456690"/>
                <a:gd name="connsiteX139" fmla="*/ 152758 w 193958"/>
                <a:gd name="connsiteY139" fmla="*/ 193958 h 456690"/>
                <a:gd name="connsiteX140" fmla="*/ 152520 w 193958"/>
                <a:gd name="connsiteY140" fmla="*/ 192374 h 456690"/>
                <a:gd name="connsiteX141" fmla="*/ 152203 w 193958"/>
                <a:gd name="connsiteY141" fmla="*/ 189680 h 456690"/>
                <a:gd name="connsiteX142" fmla="*/ 152045 w 193958"/>
                <a:gd name="connsiteY142" fmla="*/ 189046 h 456690"/>
                <a:gd name="connsiteX143" fmla="*/ 151490 w 193958"/>
                <a:gd name="connsiteY143" fmla="*/ 185401 h 456690"/>
                <a:gd name="connsiteX144" fmla="*/ 151173 w 193958"/>
                <a:gd name="connsiteY144" fmla="*/ 183579 h 456690"/>
                <a:gd name="connsiteX145" fmla="*/ 150618 w 193958"/>
                <a:gd name="connsiteY145" fmla="*/ 181202 h 456690"/>
                <a:gd name="connsiteX146" fmla="*/ 150222 w 193958"/>
                <a:gd name="connsiteY146" fmla="*/ 179538 h 456690"/>
                <a:gd name="connsiteX147" fmla="*/ 149826 w 193958"/>
                <a:gd name="connsiteY147" fmla="*/ 177715 h 456690"/>
                <a:gd name="connsiteX148" fmla="*/ 149431 w 193958"/>
                <a:gd name="connsiteY148" fmla="*/ 176052 h 456690"/>
                <a:gd name="connsiteX149" fmla="*/ 148876 w 193958"/>
                <a:gd name="connsiteY149" fmla="*/ 173912 h 456690"/>
                <a:gd name="connsiteX150" fmla="*/ 148480 w 193958"/>
                <a:gd name="connsiteY150" fmla="*/ 172724 h 456690"/>
                <a:gd name="connsiteX151" fmla="*/ 148004 w 193958"/>
                <a:gd name="connsiteY151" fmla="*/ 171377 h 456690"/>
                <a:gd name="connsiteX152" fmla="*/ 147449 w 193958"/>
                <a:gd name="connsiteY152" fmla="*/ 169872 h 456690"/>
                <a:gd name="connsiteX153" fmla="*/ 147132 w 193958"/>
                <a:gd name="connsiteY153" fmla="*/ 168841 h 456690"/>
                <a:gd name="connsiteX154" fmla="*/ 146657 w 193958"/>
                <a:gd name="connsiteY154" fmla="*/ 167574 h 456690"/>
                <a:gd name="connsiteX155" fmla="*/ 146102 w 193958"/>
                <a:gd name="connsiteY155" fmla="*/ 166068 h 456690"/>
                <a:gd name="connsiteX156" fmla="*/ 145786 w 193958"/>
                <a:gd name="connsiteY156" fmla="*/ 165118 h 456690"/>
                <a:gd name="connsiteX157" fmla="*/ 145311 w 193958"/>
                <a:gd name="connsiteY157" fmla="*/ 164009 h 456690"/>
                <a:gd name="connsiteX158" fmla="*/ 145152 w 193958"/>
                <a:gd name="connsiteY158" fmla="*/ 163692 h 456690"/>
                <a:gd name="connsiteX159" fmla="*/ 144043 w 193958"/>
                <a:gd name="connsiteY159" fmla="*/ 161473 h 456690"/>
                <a:gd name="connsiteX160" fmla="*/ 143409 w 193958"/>
                <a:gd name="connsiteY160" fmla="*/ 160126 h 456690"/>
                <a:gd name="connsiteX161" fmla="*/ 142775 w 193958"/>
                <a:gd name="connsiteY161" fmla="*/ 159097 h 456690"/>
                <a:gd name="connsiteX162" fmla="*/ 142537 w 193958"/>
                <a:gd name="connsiteY162" fmla="*/ 159017 h 456690"/>
                <a:gd name="connsiteX163" fmla="*/ 142378 w 193958"/>
                <a:gd name="connsiteY163" fmla="*/ 159176 h 456690"/>
                <a:gd name="connsiteX164" fmla="*/ 142299 w 193958"/>
                <a:gd name="connsiteY164" fmla="*/ 159572 h 456690"/>
                <a:gd name="connsiteX165" fmla="*/ 142299 w 193958"/>
                <a:gd name="connsiteY165" fmla="*/ 160443 h 456690"/>
                <a:gd name="connsiteX166" fmla="*/ 142299 w 193958"/>
                <a:gd name="connsiteY166" fmla="*/ 204496 h 456690"/>
                <a:gd name="connsiteX167" fmla="*/ 142299 w 193958"/>
                <a:gd name="connsiteY167" fmla="*/ 207823 h 456690"/>
                <a:gd name="connsiteX168" fmla="*/ 142458 w 193958"/>
                <a:gd name="connsiteY168" fmla="*/ 210042 h 456690"/>
                <a:gd name="connsiteX169" fmla="*/ 142537 w 193958"/>
                <a:gd name="connsiteY169" fmla="*/ 211389 h 456690"/>
                <a:gd name="connsiteX170" fmla="*/ 142537 w 193958"/>
                <a:gd name="connsiteY170" fmla="*/ 218599 h 456690"/>
                <a:gd name="connsiteX171" fmla="*/ 142695 w 193958"/>
                <a:gd name="connsiteY171" fmla="*/ 220421 h 456690"/>
                <a:gd name="connsiteX172" fmla="*/ 142775 w 193958"/>
                <a:gd name="connsiteY172" fmla="*/ 221927 h 456690"/>
                <a:gd name="connsiteX173" fmla="*/ 142775 w 193958"/>
                <a:gd name="connsiteY173" fmla="*/ 228899 h 456690"/>
                <a:gd name="connsiteX174" fmla="*/ 142933 w 193958"/>
                <a:gd name="connsiteY174" fmla="*/ 231118 h 456690"/>
                <a:gd name="connsiteX175" fmla="*/ 143012 w 193958"/>
                <a:gd name="connsiteY175" fmla="*/ 232464 h 456690"/>
                <a:gd name="connsiteX176" fmla="*/ 143012 w 193958"/>
                <a:gd name="connsiteY176" fmla="*/ 238090 h 456690"/>
                <a:gd name="connsiteX177" fmla="*/ 143171 w 193958"/>
                <a:gd name="connsiteY177" fmla="*/ 240071 h 456690"/>
                <a:gd name="connsiteX178" fmla="*/ 143250 w 193958"/>
                <a:gd name="connsiteY178" fmla="*/ 241655 h 456690"/>
                <a:gd name="connsiteX179" fmla="*/ 143409 w 193958"/>
                <a:gd name="connsiteY179" fmla="*/ 243478 h 456690"/>
                <a:gd name="connsiteX180" fmla="*/ 143488 w 193958"/>
                <a:gd name="connsiteY180" fmla="*/ 245062 h 456690"/>
                <a:gd name="connsiteX181" fmla="*/ 143488 w 193958"/>
                <a:gd name="connsiteY181" fmla="*/ 250846 h 456690"/>
                <a:gd name="connsiteX182" fmla="*/ 143646 w 193958"/>
                <a:gd name="connsiteY182" fmla="*/ 252907 h 456690"/>
                <a:gd name="connsiteX183" fmla="*/ 143726 w 193958"/>
                <a:gd name="connsiteY183" fmla="*/ 254649 h 456690"/>
                <a:gd name="connsiteX184" fmla="*/ 143726 w 193958"/>
                <a:gd name="connsiteY184" fmla="*/ 275883 h 456690"/>
                <a:gd name="connsiteX185" fmla="*/ 143726 w 193958"/>
                <a:gd name="connsiteY185" fmla="*/ 289353 h 456690"/>
                <a:gd name="connsiteX186" fmla="*/ 143884 w 193958"/>
                <a:gd name="connsiteY186" fmla="*/ 291413 h 456690"/>
                <a:gd name="connsiteX187" fmla="*/ 143963 w 193958"/>
                <a:gd name="connsiteY187" fmla="*/ 293156 h 456690"/>
                <a:gd name="connsiteX188" fmla="*/ 143963 w 193958"/>
                <a:gd name="connsiteY188" fmla="*/ 311300 h 456690"/>
                <a:gd name="connsiteX189" fmla="*/ 144043 w 193958"/>
                <a:gd name="connsiteY189" fmla="*/ 355352 h 456690"/>
                <a:gd name="connsiteX190" fmla="*/ 144201 w 193958"/>
                <a:gd name="connsiteY190" fmla="*/ 358205 h 456690"/>
                <a:gd name="connsiteX191" fmla="*/ 144280 w 193958"/>
                <a:gd name="connsiteY191" fmla="*/ 359393 h 456690"/>
                <a:gd name="connsiteX192" fmla="*/ 144280 w 193958"/>
                <a:gd name="connsiteY192" fmla="*/ 364939 h 456690"/>
                <a:gd name="connsiteX193" fmla="*/ 144360 w 193958"/>
                <a:gd name="connsiteY193" fmla="*/ 366286 h 456690"/>
                <a:gd name="connsiteX194" fmla="*/ 144518 w 193958"/>
                <a:gd name="connsiteY194" fmla="*/ 368742 h 456690"/>
                <a:gd name="connsiteX195" fmla="*/ 144518 w 193958"/>
                <a:gd name="connsiteY195" fmla="*/ 372308 h 456690"/>
                <a:gd name="connsiteX196" fmla="*/ 144677 w 193958"/>
                <a:gd name="connsiteY196" fmla="*/ 374526 h 456690"/>
                <a:gd name="connsiteX197" fmla="*/ 144756 w 193958"/>
                <a:gd name="connsiteY197" fmla="*/ 376032 h 456690"/>
                <a:gd name="connsiteX198" fmla="*/ 144756 w 193958"/>
                <a:gd name="connsiteY198" fmla="*/ 385143 h 456690"/>
                <a:gd name="connsiteX199" fmla="*/ 144835 w 193958"/>
                <a:gd name="connsiteY199" fmla="*/ 386966 h 456690"/>
                <a:gd name="connsiteX200" fmla="*/ 144914 w 193958"/>
                <a:gd name="connsiteY200" fmla="*/ 388551 h 456690"/>
                <a:gd name="connsiteX201" fmla="*/ 144914 w 193958"/>
                <a:gd name="connsiteY201" fmla="*/ 399246 h 456690"/>
                <a:gd name="connsiteX202" fmla="*/ 145073 w 193958"/>
                <a:gd name="connsiteY202" fmla="*/ 401940 h 456690"/>
                <a:gd name="connsiteX203" fmla="*/ 145152 w 193958"/>
                <a:gd name="connsiteY203" fmla="*/ 403763 h 456690"/>
                <a:gd name="connsiteX204" fmla="*/ 145311 w 193958"/>
                <a:gd name="connsiteY204" fmla="*/ 405981 h 456690"/>
                <a:gd name="connsiteX205" fmla="*/ 145390 w 193958"/>
                <a:gd name="connsiteY205" fmla="*/ 407724 h 456690"/>
                <a:gd name="connsiteX206" fmla="*/ 145548 w 193958"/>
                <a:gd name="connsiteY206" fmla="*/ 410260 h 456690"/>
                <a:gd name="connsiteX207" fmla="*/ 145627 w 193958"/>
                <a:gd name="connsiteY207" fmla="*/ 411606 h 456690"/>
                <a:gd name="connsiteX208" fmla="*/ 145706 w 193958"/>
                <a:gd name="connsiteY208" fmla="*/ 419133 h 456690"/>
                <a:gd name="connsiteX209" fmla="*/ 145865 w 193958"/>
                <a:gd name="connsiteY209" fmla="*/ 421194 h 456690"/>
                <a:gd name="connsiteX210" fmla="*/ 145944 w 193958"/>
                <a:gd name="connsiteY210" fmla="*/ 422699 h 456690"/>
                <a:gd name="connsiteX211" fmla="*/ 145944 w 193958"/>
                <a:gd name="connsiteY211" fmla="*/ 429354 h 456690"/>
                <a:gd name="connsiteX212" fmla="*/ 146102 w 193958"/>
                <a:gd name="connsiteY212" fmla="*/ 431336 h 456690"/>
                <a:gd name="connsiteX213" fmla="*/ 146181 w 193958"/>
                <a:gd name="connsiteY213" fmla="*/ 432444 h 456690"/>
                <a:gd name="connsiteX214" fmla="*/ 146181 w 193958"/>
                <a:gd name="connsiteY214" fmla="*/ 435772 h 456690"/>
                <a:gd name="connsiteX215" fmla="*/ 146023 w 193958"/>
                <a:gd name="connsiteY215" fmla="*/ 437991 h 456690"/>
                <a:gd name="connsiteX216" fmla="*/ 145944 w 193958"/>
                <a:gd name="connsiteY216" fmla="*/ 439576 h 456690"/>
                <a:gd name="connsiteX217" fmla="*/ 145706 w 193958"/>
                <a:gd name="connsiteY217" fmla="*/ 441635 h 456690"/>
                <a:gd name="connsiteX218" fmla="*/ 145548 w 193958"/>
                <a:gd name="connsiteY218" fmla="*/ 442190 h 456690"/>
                <a:gd name="connsiteX219" fmla="*/ 144914 w 193958"/>
                <a:gd name="connsiteY219" fmla="*/ 444329 h 456690"/>
                <a:gd name="connsiteX220" fmla="*/ 144597 w 193958"/>
                <a:gd name="connsiteY220" fmla="*/ 445121 h 456690"/>
                <a:gd name="connsiteX221" fmla="*/ 144043 w 193958"/>
                <a:gd name="connsiteY221" fmla="*/ 446231 h 456690"/>
                <a:gd name="connsiteX222" fmla="*/ 143567 w 193958"/>
                <a:gd name="connsiteY222" fmla="*/ 446944 h 456690"/>
                <a:gd name="connsiteX223" fmla="*/ 143171 w 193958"/>
                <a:gd name="connsiteY223" fmla="*/ 447578 h 456690"/>
                <a:gd name="connsiteX224" fmla="*/ 142061 w 193958"/>
                <a:gd name="connsiteY224" fmla="*/ 449162 h 456690"/>
                <a:gd name="connsiteX225" fmla="*/ 141190 w 193958"/>
                <a:gd name="connsiteY225" fmla="*/ 450192 h 456690"/>
                <a:gd name="connsiteX226" fmla="*/ 139447 w 193958"/>
                <a:gd name="connsiteY226" fmla="*/ 451936 h 456690"/>
                <a:gd name="connsiteX227" fmla="*/ 138972 w 193958"/>
                <a:gd name="connsiteY227" fmla="*/ 452332 h 456690"/>
                <a:gd name="connsiteX228" fmla="*/ 137862 w 193958"/>
                <a:gd name="connsiteY228" fmla="*/ 453124 h 456690"/>
                <a:gd name="connsiteX229" fmla="*/ 134218 w 193958"/>
                <a:gd name="connsiteY229" fmla="*/ 455105 h 456690"/>
                <a:gd name="connsiteX230" fmla="*/ 133663 w 193958"/>
                <a:gd name="connsiteY230" fmla="*/ 455342 h 456690"/>
                <a:gd name="connsiteX231" fmla="*/ 131603 w 193958"/>
                <a:gd name="connsiteY231" fmla="*/ 456056 h 456690"/>
                <a:gd name="connsiteX232" fmla="*/ 130969 w 193958"/>
                <a:gd name="connsiteY232" fmla="*/ 456690 h 456690"/>
                <a:gd name="connsiteX233" fmla="*/ 118451 w 193958"/>
                <a:gd name="connsiteY233" fmla="*/ 456690 h 456690"/>
                <a:gd name="connsiteX234" fmla="*/ 117658 w 193958"/>
                <a:gd name="connsiteY234" fmla="*/ 455976 h 456690"/>
                <a:gd name="connsiteX235" fmla="*/ 117262 w 193958"/>
                <a:gd name="connsiteY235" fmla="*/ 455897 h 456690"/>
                <a:gd name="connsiteX236" fmla="*/ 115916 w 193958"/>
                <a:gd name="connsiteY236" fmla="*/ 455422 h 456690"/>
                <a:gd name="connsiteX237" fmla="*/ 115044 w 193958"/>
                <a:gd name="connsiteY237" fmla="*/ 455025 h 456690"/>
                <a:gd name="connsiteX238" fmla="*/ 114014 w 193958"/>
                <a:gd name="connsiteY238" fmla="*/ 454550 h 456690"/>
                <a:gd name="connsiteX239" fmla="*/ 113380 w 193958"/>
                <a:gd name="connsiteY239" fmla="*/ 454233 h 456690"/>
                <a:gd name="connsiteX240" fmla="*/ 111003 w 193958"/>
                <a:gd name="connsiteY240" fmla="*/ 452886 h 456690"/>
                <a:gd name="connsiteX241" fmla="*/ 107517 w 193958"/>
                <a:gd name="connsiteY241" fmla="*/ 449954 h 456690"/>
                <a:gd name="connsiteX242" fmla="*/ 106804 w 193958"/>
                <a:gd name="connsiteY242" fmla="*/ 449241 h 456690"/>
                <a:gd name="connsiteX243" fmla="*/ 104189 w 193958"/>
                <a:gd name="connsiteY243" fmla="*/ 445676 h 456690"/>
                <a:gd name="connsiteX244" fmla="*/ 103476 w 193958"/>
                <a:gd name="connsiteY244" fmla="*/ 444408 h 456690"/>
                <a:gd name="connsiteX245" fmla="*/ 103001 w 193958"/>
                <a:gd name="connsiteY245" fmla="*/ 442903 h 456690"/>
                <a:gd name="connsiteX246" fmla="*/ 102842 w 193958"/>
                <a:gd name="connsiteY246" fmla="*/ 442586 h 456690"/>
                <a:gd name="connsiteX247" fmla="*/ 101575 w 193958"/>
                <a:gd name="connsiteY247" fmla="*/ 438387 h 456690"/>
                <a:gd name="connsiteX248" fmla="*/ 101495 w 193958"/>
                <a:gd name="connsiteY248" fmla="*/ 437040 h 456690"/>
                <a:gd name="connsiteX249" fmla="*/ 101416 w 193958"/>
                <a:gd name="connsiteY249" fmla="*/ 434980 h 456690"/>
                <a:gd name="connsiteX250" fmla="*/ 101258 w 193958"/>
                <a:gd name="connsiteY250" fmla="*/ 431415 h 456690"/>
                <a:gd name="connsiteX251" fmla="*/ 101178 w 193958"/>
                <a:gd name="connsiteY251" fmla="*/ 429909 h 456690"/>
                <a:gd name="connsiteX252" fmla="*/ 101020 w 193958"/>
                <a:gd name="connsiteY252" fmla="*/ 427928 h 456690"/>
                <a:gd name="connsiteX253" fmla="*/ 100941 w 193958"/>
                <a:gd name="connsiteY253" fmla="*/ 426344 h 456690"/>
                <a:gd name="connsiteX254" fmla="*/ 100782 w 193958"/>
                <a:gd name="connsiteY254" fmla="*/ 424046 h 456690"/>
                <a:gd name="connsiteX255" fmla="*/ 100782 w 193958"/>
                <a:gd name="connsiteY255" fmla="*/ 421114 h 456690"/>
                <a:gd name="connsiteX256" fmla="*/ 100703 w 193958"/>
                <a:gd name="connsiteY256" fmla="*/ 419926 h 456690"/>
                <a:gd name="connsiteX257" fmla="*/ 100544 w 193958"/>
                <a:gd name="connsiteY257" fmla="*/ 417945 h 456690"/>
                <a:gd name="connsiteX258" fmla="*/ 100544 w 193958"/>
                <a:gd name="connsiteY258" fmla="*/ 407645 h 456690"/>
                <a:gd name="connsiteX259" fmla="*/ 100465 w 193958"/>
                <a:gd name="connsiteY259" fmla="*/ 406061 h 456690"/>
                <a:gd name="connsiteX260" fmla="*/ 100307 w 193958"/>
                <a:gd name="connsiteY260" fmla="*/ 403604 h 456690"/>
                <a:gd name="connsiteX261" fmla="*/ 100227 w 193958"/>
                <a:gd name="connsiteY261" fmla="*/ 402099 h 456690"/>
                <a:gd name="connsiteX262" fmla="*/ 100069 w 193958"/>
                <a:gd name="connsiteY262" fmla="*/ 399563 h 456690"/>
                <a:gd name="connsiteX263" fmla="*/ 99990 w 193958"/>
                <a:gd name="connsiteY263" fmla="*/ 397820 h 456690"/>
                <a:gd name="connsiteX264" fmla="*/ 99831 w 193958"/>
                <a:gd name="connsiteY264" fmla="*/ 395760 h 456690"/>
                <a:gd name="connsiteX265" fmla="*/ 99752 w 193958"/>
                <a:gd name="connsiteY265" fmla="*/ 383242 h 456690"/>
                <a:gd name="connsiteX266" fmla="*/ 99673 w 193958"/>
                <a:gd name="connsiteY266" fmla="*/ 381657 h 456690"/>
                <a:gd name="connsiteX267" fmla="*/ 99514 w 193958"/>
                <a:gd name="connsiteY267" fmla="*/ 379439 h 456690"/>
                <a:gd name="connsiteX268" fmla="*/ 99514 w 193958"/>
                <a:gd name="connsiteY268" fmla="*/ 368267 h 456690"/>
                <a:gd name="connsiteX269" fmla="*/ 99435 w 193958"/>
                <a:gd name="connsiteY269" fmla="*/ 366683 h 456690"/>
                <a:gd name="connsiteX270" fmla="*/ 99277 w 193958"/>
                <a:gd name="connsiteY270" fmla="*/ 364464 h 456690"/>
                <a:gd name="connsiteX271" fmla="*/ 99277 w 193958"/>
                <a:gd name="connsiteY271" fmla="*/ 362008 h 456690"/>
                <a:gd name="connsiteX272" fmla="*/ 99198 w 193958"/>
                <a:gd name="connsiteY272" fmla="*/ 360819 h 456690"/>
                <a:gd name="connsiteX273" fmla="*/ 99039 w 193958"/>
                <a:gd name="connsiteY273" fmla="*/ 358601 h 456690"/>
                <a:gd name="connsiteX274" fmla="*/ 99039 w 193958"/>
                <a:gd name="connsiteY274" fmla="*/ 341566 h 456690"/>
                <a:gd name="connsiteX275" fmla="*/ 98960 w 193958"/>
                <a:gd name="connsiteY275" fmla="*/ 339981 h 456690"/>
                <a:gd name="connsiteX276" fmla="*/ 98802 w 193958"/>
                <a:gd name="connsiteY276" fmla="*/ 337684 h 456690"/>
                <a:gd name="connsiteX277" fmla="*/ 98802 w 193958"/>
                <a:gd name="connsiteY277" fmla="*/ 324769 h 456690"/>
                <a:gd name="connsiteX278" fmla="*/ 98802 w 193958"/>
                <a:gd name="connsiteY278" fmla="*/ 288164 h 456690"/>
                <a:gd name="connsiteX279" fmla="*/ 98802 w 193958"/>
                <a:gd name="connsiteY279" fmla="*/ 286818 h 456690"/>
                <a:gd name="connsiteX280" fmla="*/ 97930 w 193958"/>
                <a:gd name="connsiteY280" fmla="*/ 285946 h 456690"/>
                <a:gd name="connsiteX281" fmla="*/ 97455 w 193958"/>
                <a:gd name="connsiteY281" fmla="*/ 285946 h 456690"/>
                <a:gd name="connsiteX282" fmla="*/ 94761 w 193958"/>
                <a:gd name="connsiteY282" fmla="*/ 285946 h 456690"/>
                <a:gd name="connsiteX283" fmla="*/ 94286 w 193958"/>
                <a:gd name="connsiteY283" fmla="*/ 285946 h 456690"/>
                <a:gd name="connsiteX284" fmla="*/ 93493 w 193958"/>
                <a:gd name="connsiteY284" fmla="*/ 286659 h 456690"/>
                <a:gd name="connsiteX285" fmla="*/ 93493 w 193958"/>
                <a:gd name="connsiteY285" fmla="*/ 287847 h 456690"/>
                <a:gd name="connsiteX286" fmla="*/ 93493 w 193958"/>
                <a:gd name="connsiteY286" fmla="*/ 298306 h 456690"/>
                <a:gd name="connsiteX287" fmla="*/ 93414 w 193958"/>
                <a:gd name="connsiteY287" fmla="*/ 299812 h 456690"/>
                <a:gd name="connsiteX288" fmla="*/ 93255 w 193958"/>
                <a:gd name="connsiteY288" fmla="*/ 302267 h 456690"/>
                <a:gd name="connsiteX289" fmla="*/ 93255 w 193958"/>
                <a:gd name="connsiteY289" fmla="*/ 328810 h 456690"/>
                <a:gd name="connsiteX290" fmla="*/ 93255 w 193958"/>
                <a:gd name="connsiteY290" fmla="*/ 351390 h 456690"/>
                <a:gd name="connsiteX291" fmla="*/ 93176 w 193958"/>
                <a:gd name="connsiteY291" fmla="*/ 352975 h 456690"/>
                <a:gd name="connsiteX292" fmla="*/ 93018 w 193958"/>
                <a:gd name="connsiteY292" fmla="*/ 355036 h 456690"/>
                <a:gd name="connsiteX293" fmla="*/ 93018 w 193958"/>
                <a:gd name="connsiteY293" fmla="*/ 363038 h 456690"/>
                <a:gd name="connsiteX294" fmla="*/ 92938 w 193958"/>
                <a:gd name="connsiteY294" fmla="*/ 364622 h 456690"/>
                <a:gd name="connsiteX295" fmla="*/ 92780 w 193958"/>
                <a:gd name="connsiteY295" fmla="*/ 366366 h 456690"/>
                <a:gd name="connsiteX296" fmla="*/ 92780 w 193958"/>
                <a:gd name="connsiteY296" fmla="*/ 368980 h 456690"/>
                <a:gd name="connsiteX297" fmla="*/ 92701 w 193958"/>
                <a:gd name="connsiteY297" fmla="*/ 370169 h 456690"/>
                <a:gd name="connsiteX298" fmla="*/ 92542 w 193958"/>
                <a:gd name="connsiteY298" fmla="*/ 372229 h 456690"/>
                <a:gd name="connsiteX299" fmla="*/ 92542 w 193958"/>
                <a:gd name="connsiteY299" fmla="*/ 375398 h 456690"/>
                <a:gd name="connsiteX300" fmla="*/ 92542 w 193958"/>
                <a:gd name="connsiteY300" fmla="*/ 388868 h 456690"/>
                <a:gd name="connsiteX301" fmla="*/ 92463 w 193958"/>
                <a:gd name="connsiteY301" fmla="*/ 390610 h 456690"/>
                <a:gd name="connsiteX302" fmla="*/ 92384 w 193958"/>
                <a:gd name="connsiteY302" fmla="*/ 392433 h 456690"/>
                <a:gd name="connsiteX303" fmla="*/ 92384 w 193958"/>
                <a:gd name="connsiteY303" fmla="*/ 398929 h 456690"/>
                <a:gd name="connsiteX304" fmla="*/ 92304 w 193958"/>
                <a:gd name="connsiteY304" fmla="*/ 400435 h 456690"/>
                <a:gd name="connsiteX305" fmla="*/ 92146 w 193958"/>
                <a:gd name="connsiteY305" fmla="*/ 402415 h 456690"/>
                <a:gd name="connsiteX306" fmla="*/ 92067 w 193958"/>
                <a:gd name="connsiteY306" fmla="*/ 404000 h 456690"/>
                <a:gd name="connsiteX307" fmla="*/ 91908 w 193958"/>
                <a:gd name="connsiteY307" fmla="*/ 406456 h 456690"/>
                <a:gd name="connsiteX308" fmla="*/ 91829 w 193958"/>
                <a:gd name="connsiteY308" fmla="*/ 408200 h 456690"/>
                <a:gd name="connsiteX309" fmla="*/ 91670 w 193958"/>
                <a:gd name="connsiteY309" fmla="*/ 410497 h 456690"/>
                <a:gd name="connsiteX310" fmla="*/ 91591 w 193958"/>
                <a:gd name="connsiteY310" fmla="*/ 421194 h 456690"/>
                <a:gd name="connsiteX311" fmla="*/ 91512 w 193958"/>
                <a:gd name="connsiteY311" fmla="*/ 422937 h 456690"/>
                <a:gd name="connsiteX312" fmla="*/ 91433 w 193958"/>
                <a:gd name="connsiteY312" fmla="*/ 424521 h 456690"/>
                <a:gd name="connsiteX313" fmla="*/ 91433 w 193958"/>
                <a:gd name="connsiteY313" fmla="*/ 426740 h 456690"/>
                <a:gd name="connsiteX314" fmla="*/ 91353 w 193958"/>
                <a:gd name="connsiteY314" fmla="*/ 427928 h 456690"/>
                <a:gd name="connsiteX315" fmla="*/ 91195 w 193958"/>
                <a:gd name="connsiteY315" fmla="*/ 429988 h 456690"/>
                <a:gd name="connsiteX316" fmla="*/ 91116 w 193958"/>
                <a:gd name="connsiteY316" fmla="*/ 431573 h 456690"/>
                <a:gd name="connsiteX317" fmla="*/ 90957 w 193958"/>
                <a:gd name="connsiteY317" fmla="*/ 433554 h 456690"/>
                <a:gd name="connsiteX318" fmla="*/ 90720 w 193958"/>
                <a:gd name="connsiteY318" fmla="*/ 437357 h 456690"/>
                <a:gd name="connsiteX319" fmla="*/ 90720 w 193958"/>
                <a:gd name="connsiteY319" fmla="*/ 437832 h 456690"/>
                <a:gd name="connsiteX320" fmla="*/ 90245 w 193958"/>
                <a:gd name="connsiteY320" fmla="*/ 440367 h 456690"/>
                <a:gd name="connsiteX321" fmla="*/ 90007 w 193958"/>
                <a:gd name="connsiteY321" fmla="*/ 441318 h 456690"/>
                <a:gd name="connsiteX322" fmla="*/ 89532 w 193958"/>
                <a:gd name="connsiteY322" fmla="*/ 442586 h 456690"/>
                <a:gd name="connsiteX323" fmla="*/ 88977 w 193958"/>
                <a:gd name="connsiteY323" fmla="*/ 444092 h 456690"/>
                <a:gd name="connsiteX324" fmla="*/ 88660 w 193958"/>
                <a:gd name="connsiteY324" fmla="*/ 444725 h 456690"/>
                <a:gd name="connsiteX325" fmla="*/ 87233 w 193958"/>
                <a:gd name="connsiteY325" fmla="*/ 447023 h 456690"/>
                <a:gd name="connsiteX326" fmla="*/ 85887 w 193958"/>
                <a:gd name="connsiteY326" fmla="*/ 448766 h 456690"/>
                <a:gd name="connsiteX327" fmla="*/ 83113 w 193958"/>
                <a:gd name="connsiteY327" fmla="*/ 451539 h 456690"/>
                <a:gd name="connsiteX328" fmla="*/ 82321 w 193958"/>
                <a:gd name="connsiteY328" fmla="*/ 452173 h 456690"/>
                <a:gd name="connsiteX329" fmla="*/ 80261 w 193958"/>
                <a:gd name="connsiteY329" fmla="*/ 453520 h 456690"/>
                <a:gd name="connsiteX330" fmla="*/ 77409 w 193958"/>
                <a:gd name="connsiteY330" fmla="*/ 454946 h 456690"/>
                <a:gd name="connsiteX331" fmla="*/ 75824 w 193958"/>
                <a:gd name="connsiteY331" fmla="*/ 455659 h 456690"/>
                <a:gd name="connsiteX332" fmla="*/ 75270 w 193958"/>
                <a:gd name="connsiteY332" fmla="*/ 455818 h 456690"/>
                <a:gd name="connsiteX333" fmla="*/ 74636 w 193958"/>
                <a:gd name="connsiteY333" fmla="*/ 455897 h 456690"/>
                <a:gd name="connsiteX334" fmla="*/ 73844 w 193958"/>
                <a:gd name="connsiteY334" fmla="*/ 456610 h 456690"/>
                <a:gd name="connsiteX335" fmla="*/ 61643 w 193958"/>
                <a:gd name="connsiteY335" fmla="*/ 456373 h 456690"/>
                <a:gd name="connsiteX336" fmla="*/ 60850 w 193958"/>
                <a:gd name="connsiteY336" fmla="*/ 455659 h 456690"/>
                <a:gd name="connsiteX337" fmla="*/ 59344 w 193958"/>
                <a:gd name="connsiteY337" fmla="*/ 455105 h 456690"/>
                <a:gd name="connsiteX338" fmla="*/ 56809 w 193958"/>
                <a:gd name="connsiteY338" fmla="*/ 453916 h 456690"/>
                <a:gd name="connsiteX339" fmla="*/ 55858 w 193958"/>
                <a:gd name="connsiteY339" fmla="*/ 453361 h 456690"/>
                <a:gd name="connsiteX340" fmla="*/ 54273 w 193958"/>
                <a:gd name="connsiteY340" fmla="*/ 452253 h 456690"/>
                <a:gd name="connsiteX341" fmla="*/ 52769 w 193958"/>
                <a:gd name="connsiteY341" fmla="*/ 451222 h 456690"/>
                <a:gd name="connsiteX342" fmla="*/ 52372 w 193958"/>
                <a:gd name="connsiteY342" fmla="*/ 450905 h 456690"/>
                <a:gd name="connsiteX343" fmla="*/ 50787 w 193958"/>
                <a:gd name="connsiteY343" fmla="*/ 449162 h 456690"/>
                <a:gd name="connsiteX344" fmla="*/ 49441 w 193958"/>
                <a:gd name="connsiteY344" fmla="*/ 447182 h 456690"/>
                <a:gd name="connsiteX345" fmla="*/ 49282 w 193958"/>
                <a:gd name="connsiteY345" fmla="*/ 446865 h 456690"/>
                <a:gd name="connsiteX346" fmla="*/ 48094 w 193958"/>
                <a:gd name="connsiteY346" fmla="*/ 444883 h 456690"/>
                <a:gd name="connsiteX347" fmla="*/ 47618 w 193958"/>
                <a:gd name="connsiteY347" fmla="*/ 443616 h 456690"/>
                <a:gd name="connsiteX348" fmla="*/ 47143 w 193958"/>
                <a:gd name="connsiteY348" fmla="*/ 442111 h 456690"/>
                <a:gd name="connsiteX349" fmla="*/ 46826 w 193958"/>
                <a:gd name="connsiteY349" fmla="*/ 440684 h 456690"/>
                <a:gd name="connsiteX350" fmla="*/ 46588 w 193958"/>
                <a:gd name="connsiteY350" fmla="*/ 437040 h 456690"/>
                <a:gd name="connsiteX351" fmla="*/ 46509 w 193958"/>
                <a:gd name="connsiteY351" fmla="*/ 436564 h 456690"/>
                <a:gd name="connsiteX352" fmla="*/ 46509 w 193958"/>
                <a:gd name="connsiteY352" fmla="*/ 432761 h 456690"/>
                <a:gd name="connsiteX353" fmla="*/ 46588 w 193958"/>
                <a:gd name="connsiteY353" fmla="*/ 431415 h 456690"/>
                <a:gd name="connsiteX354" fmla="*/ 46747 w 193958"/>
                <a:gd name="connsiteY354" fmla="*/ 427769 h 456690"/>
                <a:gd name="connsiteX355" fmla="*/ 46747 w 193958"/>
                <a:gd name="connsiteY355" fmla="*/ 426423 h 456690"/>
                <a:gd name="connsiteX356" fmla="*/ 46826 w 193958"/>
                <a:gd name="connsiteY356" fmla="*/ 414776 h 456690"/>
                <a:gd name="connsiteX357" fmla="*/ 46984 w 193958"/>
                <a:gd name="connsiteY357" fmla="*/ 412557 h 456690"/>
                <a:gd name="connsiteX358" fmla="*/ 47064 w 193958"/>
                <a:gd name="connsiteY358" fmla="*/ 411369 h 456690"/>
                <a:gd name="connsiteX359" fmla="*/ 47064 w 193958"/>
                <a:gd name="connsiteY359" fmla="*/ 409309 h 456690"/>
                <a:gd name="connsiteX360" fmla="*/ 47143 w 193958"/>
                <a:gd name="connsiteY360" fmla="*/ 407962 h 456690"/>
                <a:gd name="connsiteX361" fmla="*/ 47222 w 193958"/>
                <a:gd name="connsiteY361" fmla="*/ 406615 h 456690"/>
                <a:gd name="connsiteX362" fmla="*/ 47381 w 193958"/>
                <a:gd name="connsiteY362" fmla="*/ 403763 h 456690"/>
                <a:gd name="connsiteX363" fmla="*/ 47460 w 193958"/>
                <a:gd name="connsiteY363" fmla="*/ 402574 h 456690"/>
                <a:gd name="connsiteX364" fmla="*/ 47460 w 193958"/>
                <a:gd name="connsiteY364" fmla="*/ 394096 h 456690"/>
                <a:gd name="connsiteX365" fmla="*/ 47618 w 193958"/>
                <a:gd name="connsiteY365" fmla="*/ 392037 h 456690"/>
                <a:gd name="connsiteX366" fmla="*/ 47698 w 193958"/>
                <a:gd name="connsiteY366" fmla="*/ 390531 h 456690"/>
                <a:gd name="connsiteX367" fmla="*/ 47698 w 193958"/>
                <a:gd name="connsiteY367" fmla="*/ 381815 h 456690"/>
                <a:gd name="connsiteX368" fmla="*/ 47856 w 193958"/>
                <a:gd name="connsiteY368" fmla="*/ 379756 h 456690"/>
                <a:gd name="connsiteX369" fmla="*/ 47935 w 193958"/>
                <a:gd name="connsiteY369" fmla="*/ 378409 h 456690"/>
                <a:gd name="connsiteX370" fmla="*/ 47935 w 193958"/>
                <a:gd name="connsiteY370" fmla="*/ 373496 h 456690"/>
                <a:gd name="connsiteX371" fmla="*/ 48015 w 193958"/>
                <a:gd name="connsiteY371" fmla="*/ 371754 h 456690"/>
                <a:gd name="connsiteX372" fmla="*/ 48094 w 193958"/>
                <a:gd name="connsiteY372" fmla="*/ 370248 h 456690"/>
                <a:gd name="connsiteX373" fmla="*/ 48173 w 193958"/>
                <a:gd name="connsiteY373" fmla="*/ 365494 h 456690"/>
                <a:gd name="connsiteX374" fmla="*/ 48252 w 193958"/>
                <a:gd name="connsiteY374" fmla="*/ 363909 h 456690"/>
                <a:gd name="connsiteX375" fmla="*/ 48332 w 193958"/>
                <a:gd name="connsiteY375" fmla="*/ 362087 h 456690"/>
                <a:gd name="connsiteX376" fmla="*/ 48332 w 193958"/>
                <a:gd name="connsiteY376" fmla="*/ 344656 h 456690"/>
                <a:gd name="connsiteX377" fmla="*/ 48332 w 193958"/>
                <a:gd name="connsiteY377" fmla="*/ 324532 h 456690"/>
                <a:gd name="connsiteX378" fmla="*/ 48490 w 193958"/>
                <a:gd name="connsiteY378" fmla="*/ 322233 h 456690"/>
                <a:gd name="connsiteX379" fmla="*/ 48569 w 193958"/>
                <a:gd name="connsiteY379" fmla="*/ 320491 h 456690"/>
                <a:gd name="connsiteX380" fmla="*/ 48569 w 193958"/>
                <a:gd name="connsiteY380" fmla="*/ 291413 h 456690"/>
                <a:gd name="connsiteX381" fmla="*/ 48569 w 193958"/>
                <a:gd name="connsiteY381" fmla="*/ 276042 h 456690"/>
                <a:gd name="connsiteX382" fmla="*/ 48728 w 193958"/>
                <a:gd name="connsiteY382" fmla="*/ 273824 h 456690"/>
                <a:gd name="connsiteX383" fmla="*/ 48807 w 193958"/>
                <a:gd name="connsiteY383" fmla="*/ 272080 h 456690"/>
                <a:gd name="connsiteX384" fmla="*/ 48807 w 193958"/>
                <a:gd name="connsiteY384" fmla="*/ 250846 h 456690"/>
                <a:gd name="connsiteX385" fmla="*/ 48807 w 193958"/>
                <a:gd name="connsiteY385" fmla="*/ 245934 h 456690"/>
                <a:gd name="connsiteX386" fmla="*/ 48966 w 193958"/>
                <a:gd name="connsiteY386" fmla="*/ 244191 h 456690"/>
                <a:gd name="connsiteX387" fmla="*/ 48966 w 193958"/>
                <a:gd name="connsiteY387" fmla="*/ 240150 h 456690"/>
                <a:gd name="connsiteX388" fmla="*/ 48807 w 193958"/>
                <a:gd name="connsiteY388" fmla="*/ 237852 h 456690"/>
                <a:gd name="connsiteX389" fmla="*/ 48807 w 193958"/>
                <a:gd name="connsiteY389" fmla="*/ 191423 h 456690"/>
                <a:gd name="connsiteX390" fmla="*/ 48807 w 193958"/>
                <a:gd name="connsiteY390" fmla="*/ 167971 h 456690"/>
                <a:gd name="connsiteX391" fmla="*/ 48966 w 193958"/>
                <a:gd name="connsiteY391" fmla="*/ 165434 h 456690"/>
                <a:gd name="connsiteX392" fmla="*/ 48966 w 193958"/>
                <a:gd name="connsiteY392" fmla="*/ 163851 h 456690"/>
                <a:gd name="connsiteX393" fmla="*/ 48886 w 193958"/>
                <a:gd name="connsiteY393" fmla="*/ 163534 h 456690"/>
                <a:gd name="connsiteX394" fmla="*/ 48490 w 193958"/>
                <a:gd name="connsiteY394" fmla="*/ 163454 h 456690"/>
                <a:gd name="connsiteX395" fmla="*/ 48252 w 193958"/>
                <a:gd name="connsiteY395" fmla="*/ 163851 h 456690"/>
                <a:gd name="connsiteX396" fmla="*/ 47618 w 193958"/>
                <a:gd name="connsiteY396" fmla="*/ 165276 h 456690"/>
                <a:gd name="connsiteX397" fmla="*/ 47460 w 193958"/>
                <a:gd name="connsiteY397" fmla="*/ 165752 h 456690"/>
                <a:gd name="connsiteX398" fmla="*/ 46667 w 193958"/>
                <a:gd name="connsiteY398" fmla="*/ 167812 h 456690"/>
                <a:gd name="connsiteX399" fmla="*/ 46509 w 193958"/>
                <a:gd name="connsiteY399" fmla="*/ 168367 h 456690"/>
                <a:gd name="connsiteX400" fmla="*/ 45954 w 193958"/>
                <a:gd name="connsiteY400" fmla="*/ 169951 h 456690"/>
                <a:gd name="connsiteX401" fmla="*/ 45479 w 193958"/>
                <a:gd name="connsiteY401" fmla="*/ 171457 h 456690"/>
                <a:gd name="connsiteX402" fmla="*/ 45083 w 193958"/>
                <a:gd name="connsiteY402" fmla="*/ 172724 h 456690"/>
                <a:gd name="connsiteX403" fmla="*/ 44608 w 193958"/>
                <a:gd name="connsiteY403" fmla="*/ 174150 h 456690"/>
                <a:gd name="connsiteX404" fmla="*/ 44132 w 193958"/>
                <a:gd name="connsiteY404" fmla="*/ 175814 h 456690"/>
                <a:gd name="connsiteX405" fmla="*/ 43736 w 193958"/>
                <a:gd name="connsiteY405" fmla="*/ 177319 h 456690"/>
                <a:gd name="connsiteX406" fmla="*/ 43419 w 193958"/>
                <a:gd name="connsiteY406" fmla="*/ 178904 h 456690"/>
                <a:gd name="connsiteX407" fmla="*/ 42944 w 193958"/>
                <a:gd name="connsiteY407" fmla="*/ 180965 h 456690"/>
                <a:gd name="connsiteX408" fmla="*/ 42230 w 193958"/>
                <a:gd name="connsiteY408" fmla="*/ 184054 h 456690"/>
                <a:gd name="connsiteX409" fmla="*/ 42072 w 193958"/>
                <a:gd name="connsiteY409" fmla="*/ 185005 h 456690"/>
                <a:gd name="connsiteX410" fmla="*/ 41596 w 193958"/>
                <a:gd name="connsiteY410" fmla="*/ 188016 h 456690"/>
                <a:gd name="connsiteX411" fmla="*/ 41438 w 193958"/>
                <a:gd name="connsiteY411" fmla="*/ 188729 h 456690"/>
                <a:gd name="connsiteX412" fmla="*/ 41121 w 193958"/>
                <a:gd name="connsiteY412" fmla="*/ 191423 h 456690"/>
                <a:gd name="connsiteX413" fmla="*/ 40646 w 193958"/>
                <a:gd name="connsiteY413" fmla="*/ 195067 h 456690"/>
                <a:gd name="connsiteX414" fmla="*/ 40329 w 193958"/>
                <a:gd name="connsiteY414" fmla="*/ 197524 h 456690"/>
                <a:gd name="connsiteX415" fmla="*/ 40171 w 193958"/>
                <a:gd name="connsiteY415" fmla="*/ 200376 h 456690"/>
                <a:gd name="connsiteX416" fmla="*/ 40092 w 193958"/>
                <a:gd name="connsiteY416" fmla="*/ 201565 h 456690"/>
                <a:gd name="connsiteX417" fmla="*/ 39775 w 193958"/>
                <a:gd name="connsiteY417" fmla="*/ 205605 h 456690"/>
                <a:gd name="connsiteX418" fmla="*/ 39616 w 193958"/>
                <a:gd name="connsiteY418" fmla="*/ 207586 h 456690"/>
                <a:gd name="connsiteX419" fmla="*/ 39458 w 193958"/>
                <a:gd name="connsiteY419" fmla="*/ 210122 h 456690"/>
                <a:gd name="connsiteX420" fmla="*/ 39378 w 193958"/>
                <a:gd name="connsiteY420" fmla="*/ 211072 h 456690"/>
                <a:gd name="connsiteX421" fmla="*/ 39378 w 193958"/>
                <a:gd name="connsiteY421" fmla="*/ 217331 h 456690"/>
                <a:gd name="connsiteX422" fmla="*/ 39458 w 193958"/>
                <a:gd name="connsiteY422" fmla="*/ 218916 h 456690"/>
                <a:gd name="connsiteX423" fmla="*/ 39537 w 193958"/>
                <a:gd name="connsiteY423" fmla="*/ 220025 h 456690"/>
                <a:gd name="connsiteX424" fmla="*/ 39695 w 193958"/>
                <a:gd name="connsiteY424" fmla="*/ 221372 h 456690"/>
                <a:gd name="connsiteX425" fmla="*/ 39775 w 193958"/>
                <a:gd name="connsiteY425" fmla="*/ 222482 h 456690"/>
                <a:gd name="connsiteX426" fmla="*/ 39854 w 193958"/>
                <a:gd name="connsiteY426" fmla="*/ 223353 h 456690"/>
                <a:gd name="connsiteX427" fmla="*/ 40012 w 193958"/>
                <a:gd name="connsiteY427" fmla="*/ 226285 h 456690"/>
                <a:gd name="connsiteX428" fmla="*/ 40012 w 193958"/>
                <a:gd name="connsiteY428" fmla="*/ 227869 h 456690"/>
                <a:gd name="connsiteX429" fmla="*/ 40092 w 193958"/>
                <a:gd name="connsiteY429" fmla="*/ 228740 h 456690"/>
                <a:gd name="connsiteX430" fmla="*/ 40250 w 193958"/>
                <a:gd name="connsiteY430" fmla="*/ 231831 h 456690"/>
                <a:gd name="connsiteX431" fmla="*/ 40250 w 193958"/>
                <a:gd name="connsiteY431" fmla="*/ 237218 h 456690"/>
                <a:gd name="connsiteX432" fmla="*/ 39695 w 193958"/>
                <a:gd name="connsiteY432" fmla="*/ 240625 h 456690"/>
                <a:gd name="connsiteX433" fmla="*/ 39458 w 193958"/>
                <a:gd name="connsiteY433" fmla="*/ 241417 h 456690"/>
                <a:gd name="connsiteX434" fmla="*/ 38744 w 193958"/>
                <a:gd name="connsiteY434" fmla="*/ 243082 h 456690"/>
                <a:gd name="connsiteX435" fmla="*/ 38507 w 193958"/>
                <a:gd name="connsiteY435" fmla="*/ 243557 h 456690"/>
                <a:gd name="connsiteX436" fmla="*/ 37555 w 193958"/>
                <a:gd name="connsiteY436" fmla="*/ 245221 h 456690"/>
                <a:gd name="connsiteX437" fmla="*/ 35655 w 193958"/>
                <a:gd name="connsiteY437" fmla="*/ 247439 h 456690"/>
                <a:gd name="connsiteX438" fmla="*/ 35021 w 193958"/>
                <a:gd name="connsiteY438" fmla="*/ 247994 h 456690"/>
                <a:gd name="connsiteX439" fmla="*/ 32802 w 193958"/>
                <a:gd name="connsiteY439" fmla="*/ 249578 h 456690"/>
                <a:gd name="connsiteX440" fmla="*/ 32248 w 193958"/>
                <a:gd name="connsiteY440" fmla="*/ 249895 h 456690"/>
                <a:gd name="connsiteX441" fmla="*/ 30584 w 193958"/>
                <a:gd name="connsiteY441" fmla="*/ 250688 h 456690"/>
                <a:gd name="connsiteX442" fmla="*/ 28049 w 193958"/>
                <a:gd name="connsiteY442" fmla="*/ 251639 h 456690"/>
                <a:gd name="connsiteX443" fmla="*/ 27098 w 193958"/>
                <a:gd name="connsiteY443" fmla="*/ 251797 h 456690"/>
                <a:gd name="connsiteX444" fmla="*/ 23849 w 193958"/>
                <a:gd name="connsiteY444" fmla="*/ 252193 h 456690"/>
                <a:gd name="connsiteX445" fmla="*/ 21155 w 193958"/>
                <a:gd name="connsiteY445" fmla="*/ 252193 h 456690"/>
                <a:gd name="connsiteX446" fmla="*/ 18144 w 193958"/>
                <a:gd name="connsiteY446" fmla="*/ 251797 h 456690"/>
                <a:gd name="connsiteX447" fmla="*/ 16718 w 193958"/>
                <a:gd name="connsiteY447" fmla="*/ 251480 h 456690"/>
                <a:gd name="connsiteX448" fmla="*/ 14579 w 193958"/>
                <a:gd name="connsiteY448" fmla="*/ 250846 h 456690"/>
                <a:gd name="connsiteX449" fmla="*/ 14341 w 193958"/>
                <a:gd name="connsiteY449" fmla="*/ 250767 h 456690"/>
                <a:gd name="connsiteX450" fmla="*/ 10142 w 193958"/>
                <a:gd name="connsiteY450" fmla="*/ 248549 h 456690"/>
                <a:gd name="connsiteX451" fmla="*/ 8716 w 193958"/>
                <a:gd name="connsiteY451" fmla="*/ 247598 h 456690"/>
                <a:gd name="connsiteX452" fmla="*/ 5547 w 193958"/>
                <a:gd name="connsiteY452" fmla="*/ 244508 h 456690"/>
                <a:gd name="connsiteX453" fmla="*/ 4437 w 193958"/>
                <a:gd name="connsiteY453" fmla="*/ 243082 h 456690"/>
                <a:gd name="connsiteX454" fmla="*/ 3328 w 193958"/>
                <a:gd name="connsiteY454" fmla="*/ 241338 h 456690"/>
                <a:gd name="connsiteX455" fmla="*/ 2219 w 193958"/>
                <a:gd name="connsiteY455" fmla="*/ 238724 h 456690"/>
                <a:gd name="connsiteX456" fmla="*/ 1506 w 193958"/>
                <a:gd name="connsiteY456" fmla="*/ 236505 h 456690"/>
                <a:gd name="connsiteX457" fmla="*/ 1347 w 193958"/>
                <a:gd name="connsiteY457" fmla="*/ 235793 h 456690"/>
                <a:gd name="connsiteX458" fmla="*/ 951 w 193958"/>
                <a:gd name="connsiteY458" fmla="*/ 233019 h 456690"/>
                <a:gd name="connsiteX459" fmla="*/ 555 w 193958"/>
                <a:gd name="connsiteY459" fmla="*/ 229691 h 456690"/>
                <a:gd name="connsiteX460" fmla="*/ 476 w 193958"/>
                <a:gd name="connsiteY460" fmla="*/ 229057 h 456690"/>
                <a:gd name="connsiteX461" fmla="*/ 317 w 193958"/>
                <a:gd name="connsiteY461" fmla="*/ 226364 h 456690"/>
                <a:gd name="connsiteX462" fmla="*/ 317 w 193958"/>
                <a:gd name="connsiteY462" fmla="*/ 222799 h 456690"/>
                <a:gd name="connsiteX463" fmla="*/ 79 w 193958"/>
                <a:gd name="connsiteY463" fmla="*/ 220738 h 456690"/>
                <a:gd name="connsiteX464" fmla="*/ 0 w 193958"/>
                <a:gd name="connsiteY464" fmla="*/ 218837 h 456690"/>
                <a:gd name="connsiteX465" fmla="*/ 0 w 193958"/>
                <a:gd name="connsiteY465" fmla="*/ 210993 h 456690"/>
                <a:gd name="connsiteX466" fmla="*/ 317 w 193958"/>
                <a:gd name="connsiteY466" fmla="*/ 208854 h 456690"/>
                <a:gd name="connsiteX467" fmla="*/ 476 w 193958"/>
                <a:gd name="connsiteY467" fmla="*/ 207665 h 456690"/>
                <a:gd name="connsiteX468" fmla="*/ 476 w 193958"/>
                <a:gd name="connsiteY468" fmla="*/ 202357 h 456690"/>
                <a:gd name="connsiteX469" fmla="*/ 872 w 193958"/>
                <a:gd name="connsiteY469" fmla="*/ 198237 h 456690"/>
                <a:gd name="connsiteX470" fmla="*/ 1427 w 193958"/>
                <a:gd name="connsiteY470" fmla="*/ 192849 h 456690"/>
                <a:gd name="connsiteX471" fmla="*/ 1902 w 193958"/>
                <a:gd name="connsiteY471" fmla="*/ 189601 h 456690"/>
                <a:gd name="connsiteX472" fmla="*/ 2219 w 193958"/>
                <a:gd name="connsiteY472" fmla="*/ 187303 h 456690"/>
                <a:gd name="connsiteX473" fmla="*/ 2695 w 193958"/>
                <a:gd name="connsiteY473" fmla="*/ 184688 h 456690"/>
                <a:gd name="connsiteX474" fmla="*/ 3249 w 193958"/>
                <a:gd name="connsiteY474" fmla="*/ 181519 h 456690"/>
                <a:gd name="connsiteX475" fmla="*/ 3565 w 193958"/>
                <a:gd name="connsiteY475" fmla="*/ 179617 h 456690"/>
                <a:gd name="connsiteX476" fmla="*/ 3962 w 193958"/>
                <a:gd name="connsiteY476" fmla="*/ 177557 h 456690"/>
                <a:gd name="connsiteX477" fmla="*/ 4596 w 193958"/>
                <a:gd name="connsiteY477" fmla="*/ 174943 h 456690"/>
                <a:gd name="connsiteX478" fmla="*/ 4833 w 193958"/>
                <a:gd name="connsiteY478" fmla="*/ 173754 h 456690"/>
                <a:gd name="connsiteX479" fmla="*/ 5309 w 193958"/>
                <a:gd name="connsiteY479" fmla="*/ 171774 h 456690"/>
                <a:gd name="connsiteX480" fmla="*/ 5784 w 193958"/>
                <a:gd name="connsiteY480" fmla="*/ 169634 h 456690"/>
                <a:gd name="connsiteX481" fmla="*/ 6101 w 193958"/>
                <a:gd name="connsiteY481" fmla="*/ 168208 h 456690"/>
                <a:gd name="connsiteX482" fmla="*/ 6577 w 193958"/>
                <a:gd name="connsiteY482" fmla="*/ 166465 h 456690"/>
                <a:gd name="connsiteX483" fmla="*/ 7052 w 193958"/>
                <a:gd name="connsiteY483" fmla="*/ 165038 h 456690"/>
                <a:gd name="connsiteX484" fmla="*/ 7448 w 193958"/>
                <a:gd name="connsiteY484" fmla="*/ 163851 h 456690"/>
                <a:gd name="connsiteX485" fmla="*/ 8002 w 193958"/>
                <a:gd name="connsiteY485" fmla="*/ 162107 h 456690"/>
                <a:gd name="connsiteX486" fmla="*/ 8398 w 193958"/>
                <a:gd name="connsiteY486" fmla="*/ 160839 h 456690"/>
                <a:gd name="connsiteX487" fmla="*/ 8795 w 193958"/>
                <a:gd name="connsiteY487" fmla="*/ 159572 h 456690"/>
                <a:gd name="connsiteX488" fmla="*/ 9191 w 193958"/>
                <a:gd name="connsiteY488" fmla="*/ 158383 h 456690"/>
                <a:gd name="connsiteX489" fmla="*/ 9825 w 193958"/>
                <a:gd name="connsiteY489" fmla="*/ 156561 h 456690"/>
                <a:gd name="connsiteX490" fmla="*/ 11014 w 193958"/>
                <a:gd name="connsiteY490" fmla="*/ 153471 h 456690"/>
                <a:gd name="connsiteX491" fmla="*/ 11252 w 193958"/>
                <a:gd name="connsiteY491" fmla="*/ 152758 h 456690"/>
                <a:gd name="connsiteX492" fmla="*/ 11964 w 193958"/>
                <a:gd name="connsiteY492" fmla="*/ 151094 h 456690"/>
                <a:gd name="connsiteX493" fmla="*/ 12202 w 193958"/>
                <a:gd name="connsiteY493" fmla="*/ 150540 h 456690"/>
                <a:gd name="connsiteX494" fmla="*/ 12915 w 193958"/>
                <a:gd name="connsiteY494" fmla="*/ 148796 h 456690"/>
                <a:gd name="connsiteX495" fmla="*/ 13073 w 193958"/>
                <a:gd name="connsiteY495" fmla="*/ 148479 h 456690"/>
                <a:gd name="connsiteX496" fmla="*/ 14183 w 193958"/>
                <a:gd name="connsiteY496" fmla="*/ 146023 h 456690"/>
                <a:gd name="connsiteX497" fmla="*/ 15846 w 193958"/>
                <a:gd name="connsiteY497" fmla="*/ 143013 h 456690"/>
                <a:gd name="connsiteX498" fmla="*/ 17273 w 193958"/>
                <a:gd name="connsiteY498" fmla="*/ 140397 h 456690"/>
                <a:gd name="connsiteX499" fmla="*/ 18461 w 193958"/>
                <a:gd name="connsiteY499" fmla="*/ 138100 h 456690"/>
                <a:gd name="connsiteX500" fmla="*/ 18778 w 193958"/>
                <a:gd name="connsiteY500" fmla="*/ 137466 h 456690"/>
                <a:gd name="connsiteX501" fmla="*/ 19016 w 193958"/>
                <a:gd name="connsiteY501" fmla="*/ 137070 h 456690"/>
                <a:gd name="connsiteX502" fmla="*/ 22264 w 193958"/>
                <a:gd name="connsiteY502" fmla="*/ 131920 h 456690"/>
                <a:gd name="connsiteX503" fmla="*/ 23532 w 193958"/>
                <a:gd name="connsiteY503" fmla="*/ 130098 h 456690"/>
                <a:gd name="connsiteX504" fmla="*/ 24720 w 193958"/>
                <a:gd name="connsiteY504" fmla="*/ 128196 h 456690"/>
                <a:gd name="connsiteX505" fmla="*/ 25037 w 193958"/>
                <a:gd name="connsiteY505" fmla="*/ 127800 h 456690"/>
                <a:gd name="connsiteX506" fmla="*/ 27415 w 193958"/>
                <a:gd name="connsiteY506" fmla="*/ 124789 h 456690"/>
                <a:gd name="connsiteX507" fmla="*/ 27890 w 193958"/>
                <a:gd name="connsiteY507" fmla="*/ 124235 h 456690"/>
                <a:gd name="connsiteX508" fmla="*/ 30108 w 193958"/>
                <a:gd name="connsiteY508" fmla="*/ 121620 h 456690"/>
                <a:gd name="connsiteX509" fmla="*/ 34545 w 193958"/>
                <a:gd name="connsiteY509" fmla="*/ 116866 h 456690"/>
                <a:gd name="connsiteX510" fmla="*/ 37318 w 193958"/>
                <a:gd name="connsiteY510" fmla="*/ 114251 h 456690"/>
                <a:gd name="connsiteX511" fmla="*/ 40250 w 193958"/>
                <a:gd name="connsiteY511" fmla="*/ 111637 h 456690"/>
                <a:gd name="connsiteX512" fmla="*/ 42310 w 193958"/>
                <a:gd name="connsiteY512" fmla="*/ 110131 h 456690"/>
                <a:gd name="connsiteX513" fmla="*/ 44687 w 193958"/>
                <a:gd name="connsiteY513" fmla="*/ 108468 h 456690"/>
                <a:gd name="connsiteX514" fmla="*/ 46509 w 193958"/>
                <a:gd name="connsiteY514" fmla="*/ 107200 h 456690"/>
                <a:gd name="connsiteX515" fmla="*/ 47460 w 193958"/>
                <a:gd name="connsiteY515" fmla="*/ 106486 h 456690"/>
                <a:gd name="connsiteX516" fmla="*/ 49441 w 193958"/>
                <a:gd name="connsiteY516" fmla="*/ 105219 h 456690"/>
                <a:gd name="connsiteX517" fmla="*/ 53165 w 193958"/>
                <a:gd name="connsiteY517" fmla="*/ 103318 h 456690"/>
                <a:gd name="connsiteX518" fmla="*/ 55779 w 193958"/>
                <a:gd name="connsiteY518" fmla="*/ 102050 h 456690"/>
                <a:gd name="connsiteX519" fmla="*/ 57760 w 193958"/>
                <a:gd name="connsiteY519" fmla="*/ 101019 h 456690"/>
                <a:gd name="connsiteX520" fmla="*/ 59265 w 193958"/>
                <a:gd name="connsiteY520" fmla="*/ 100386 h 456690"/>
                <a:gd name="connsiteX521" fmla="*/ 60771 w 193958"/>
                <a:gd name="connsiteY521" fmla="*/ 99832 h 456690"/>
                <a:gd name="connsiteX522" fmla="*/ 61484 w 193958"/>
                <a:gd name="connsiteY522" fmla="*/ 99594 h 456690"/>
                <a:gd name="connsiteX523" fmla="*/ 62118 w 193958"/>
                <a:gd name="connsiteY523" fmla="*/ 99435 h 456690"/>
                <a:gd name="connsiteX524" fmla="*/ 64178 w 193958"/>
                <a:gd name="connsiteY524" fmla="*/ 98643 h 456690"/>
                <a:gd name="connsiteX525" fmla="*/ 66238 w 193958"/>
                <a:gd name="connsiteY525" fmla="*/ 97929 h 456690"/>
                <a:gd name="connsiteX526" fmla="*/ 67030 w 193958"/>
                <a:gd name="connsiteY526" fmla="*/ 97692 h 456690"/>
                <a:gd name="connsiteX527" fmla="*/ 68694 w 193958"/>
                <a:gd name="connsiteY527" fmla="*/ 97216 h 456690"/>
                <a:gd name="connsiteX528" fmla="*/ 70833 w 193958"/>
                <a:gd name="connsiteY528" fmla="*/ 96741 h 456690"/>
                <a:gd name="connsiteX529" fmla="*/ 72735 w 193958"/>
                <a:gd name="connsiteY529" fmla="*/ 96424 h 456690"/>
                <a:gd name="connsiteX530" fmla="*/ 75111 w 193958"/>
                <a:gd name="connsiteY530" fmla="*/ 96029 h 456690"/>
                <a:gd name="connsiteX531" fmla="*/ 77013 w 193958"/>
                <a:gd name="connsiteY531" fmla="*/ 95712 h 456690"/>
                <a:gd name="connsiteX532" fmla="*/ 77964 w 193958"/>
                <a:gd name="connsiteY532" fmla="*/ 95395 h 456690"/>
                <a:gd name="connsiteX533" fmla="*/ 80261 w 193958"/>
                <a:gd name="connsiteY533" fmla="*/ 94998 h 456690"/>
                <a:gd name="connsiteX534" fmla="*/ 82163 w 193958"/>
                <a:gd name="connsiteY534" fmla="*/ 94681 h 456690"/>
                <a:gd name="connsiteX535" fmla="*/ 85649 w 193958"/>
                <a:gd name="connsiteY535" fmla="*/ 94047 h 456690"/>
                <a:gd name="connsiteX536" fmla="*/ 87233 w 193958"/>
                <a:gd name="connsiteY536" fmla="*/ 93810 h 456690"/>
                <a:gd name="connsiteX537" fmla="*/ 88898 w 193958"/>
                <a:gd name="connsiteY537" fmla="*/ 93572 h 456690"/>
                <a:gd name="connsiteX538" fmla="*/ 89611 w 193958"/>
                <a:gd name="connsiteY538" fmla="*/ 93493 h 456690"/>
                <a:gd name="connsiteX539" fmla="*/ 91353 w 193958"/>
                <a:gd name="connsiteY539" fmla="*/ 93334 h 456690"/>
                <a:gd name="connsiteX540" fmla="*/ 88105 w 193958"/>
                <a:gd name="connsiteY540" fmla="*/ 0 h 456690"/>
                <a:gd name="connsiteX541" fmla="*/ 104347 w 193958"/>
                <a:gd name="connsiteY541" fmla="*/ 0 h 456690"/>
                <a:gd name="connsiteX542" fmla="*/ 104902 w 193958"/>
                <a:gd name="connsiteY542" fmla="*/ 476 h 456690"/>
                <a:gd name="connsiteX543" fmla="*/ 105456 w 193958"/>
                <a:gd name="connsiteY543" fmla="*/ 634 h 456690"/>
                <a:gd name="connsiteX544" fmla="*/ 106011 w 193958"/>
                <a:gd name="connsiteY544" fmla="*/ 793 h 456690"/>
                <a:gd name="connsiteX545" fmla="*/ 108547 w 193958"/>
                <a:gd name="connsiteY545" fmla="*/ 1584 h 456690"/>
                <a:gd name="connsiteX546" fmla="*/ 108626 w 193958"/>
                <a:gd name="connsiteY546" fmla="*/ 1584 h 456690"/>
                <a:gd name="connsiteX547" fmla="*/ 111161 w 193958"/>
                <a:gd name="connsiteY547" fmla="*/ 2456 h 456690"/>
                <a:gd name="connsiteX548" fmla="*/ 111636 w 193958"/>
                <a:gd name="connsiteY548" fmla="*/ 2614 h 456690"/>
                <a:gd name="connsiteX549" fmla="*/ 113142 w 193958"/>
                <a:gd name="connsiteY549" fmla="*/ 3407 h 456690"/>
                <a:gd name="connsiteX550" fmla="*/ 115360 w 193958"/>
                <a:gd name="connsiteY550" fmla="*/ 4675 h 456690"/>
                <a:gd name="connsiteX551" fmla="*/ 117421 w 193958"/>
                <a:gd name="connsiteY551" fmla="*/ 5784 h 456690"/>
                <a:gd name="connsiteX552" fmla="*/ 119005 w 193958"/>
                <a:gd name="connsiteY552" fmla="*/ 6893 h 456690"/>
                <a:gd name="connsiteX553" fmla="*/ 122332 w 193958"/>
                <a:gd name="connsiteY553" fmla="*/ 9666 h 456690"/>
                <a:gd name="connsiteX554" fmla="*/ 123600 w 193958"/>
                <a:gd name="connsiteY554" fmla="*/ 10696 h 456690"/>
                <a:gd name="connsiteX555" fmla="*/ 124868 w 193958"/>
                <a:gd name="connsiteY555" fmla="*/ 12202 h 456690"/>
                <a:gd name="connsiteX556" fmla="*/ 127165 w 193958"/>
                <a:gd name="connsiteY556" fmla="*/ 14895 h 456690"/>
                <a:gd name="connsiteX557" fmla="*/ 128830 w 193958"/>
                <a:gd name="connsiteY557" fmla="*/ 17114 h 456690"/>
                <a:gd name="connsiteX558" fmla="*/ 129701 w 193958"/>
                <a:gd name="connsiteY558" fmla="*/ 18698 h 456690"/>
                <a:gd name="connsiteX559" fmla="*/ 130493 w 193958"/>
                <a:gd name="connsiteY559" fmla="*/ 20204 h 456690"/>
                <a:gd name="connsiteX560" fmla="*/ 131840 w 193958"/>
                <a:gd name="connsiteY560" fmla="*/ 22581 h 456690"/>
                <a:gd name="connsiteX561" fmla="*/ 132236 w 193958"/>
                <a:gd name="connsiteY561" fmla="*/ 23452 h 456690"/>
                <a:gd name="connsiteX562" fmla="*/ 132633 w 193958"/>
                <a:gd name="connsiteY562" fmla="*/ 24562 h 456690"/>
                <a:gd name="connsiteX563" fmla="*/ 133029 w 193958"/>
                <a:gd name="connsiteY563" fmla="*/ 25988 h 456690"/>
                <a:gd name="connsiteX564" fmla="*/ 133425 w 193958"/>
                <a:gd name="connsiteY564" fmla="*/ 27255 h 456690"/>
                <a:gd name="connsiteX565" fmla="*/ 133980 w 193958"/>
                <a:gd name="connsiteY565" fmla="*/ 28999 h 456690"/>
                <a:gd name="connsiteX566" fmla="*/ 134376 w 193958"/>
                <a:gd name="connsiteY566" fmla="*/ 30187 h 456690"/>
                <a:gd name="connsiteX567" fmla="*/ 134772 w 193958"/>
                <a:gd name="connsiteY567" fmla="*/ 32247 h 456690"/>
                <a:gd name="connsiteX568" fmla="*/ 134772 w 193958"/>
                <a:gd name="connsiteY568" fmla="*/ 33832 h 456690"/>
                <a:gd name="connsiteX569" fmla="*/ 134851 w 193958"/>
                <a:gd name="connsiteY569" fmla="*/ 34941 h 456690"/>
                <a:gd name="connsiteX570" fmla="*/ 135168 w 193958"/>
                <a:gd name="connsiteY570" fmla="*/ 37873 h 456690"/>
                <a:gd name="connsiteX571" fmla="*/ 135168 w 193958"/>
                <a:gd name="connsiteY571" fmla="*/ 39299 h 456690"/>
                <a:gd name="connsiteX572" fmla="*/ 134772 w 193958"/>
                <a:gd name="connsiteY572" fmla="*/ 43973 h 456690"/>
                <a:gd name="connsiteX573" fmla="*/ 134772 w 193958"/>
                <a:gd name="connsiteY573" fmla="*/ 44607 h 456690"/>
                <a:gd name="connsiteX574" fmla="*/ 134376 w 193958"/>
                <a:gd name="connsiteY574" fmla="*/ 46747 h 456690"/>
                <a:gd name="connsiteX575" fmla="*/ 134059 w 193958"/>
                <a:gd name="connsiteY575" fmla="*/ 47934 h 456690"/>
                <a:gd name="connsiteX576" fmla="*/ 133504 w 193958"/>
                <a:gd name="connsiteY576" fmla="*/ 49599 h 456690"/>
                <a:gd name="connsiteX577" fmla="*/ 133108 w 193958"/>
                <a:gd name="connsiteY577" fmla="*/ 50867 h 456690"/>
                <a:gd name="connsiteX578" fmla="*/ 132474 w 193958"/>
                <a:gd name="connsiteY578" fmla="*/ 52847 h 456690"/>
                <a:gd name="connsiteX579" fmla="*/ 131682 w 193958"/>
                <a:gd name="connsiteY579" fmla="*/ 54749 h 456690"/>
                <a:gd name="connsiteX580" fmla="*/ 131523 w 193958"/>
                <a:gd name="connsiteY580" fmla="*/ 55066 h 456690"/>
                <a:gd name="connsiteX581" fmla="*/ 130731 w 193958"/>
                <a:gd name="connsiteY581" fmla="*/ 56571 h 456690"/>
                <a:gd name="connsiteX582" fmla="*/ 129464 w 193958"/>
                <a:gd name="connsiteY582" fmla="*/ 58948 h 456690"/>
                <a:gd name="connsiteX583" fmla="*/ 128037 w 193958"/>
                <a:gd name="connsiteY583" fmla="*/ 61087 h 456690"/>
                <a:gd name="connsiteX584" fmla="*/ 126611 w 193958"/>
                <a:gd name="connsiteY584" fmla="*/ 62751 h 456690"/>
                <a:gd name="connsiteX585" fmla="*/ 125977 w 193958"/>
                <a:gd name="connsiteY585" fmla="*/ 63544 h 456690"/>
                <a:gd name="connsiteX586" fmla="*/ 123917 w 193958"/>
                <a:gd name="connsiteY586" fmla="*/ 65999 h 456690"/>
                <a:gd name="connsiteX587" fmla="*/ 122411 w 193958"/>
                <a:gd name="connsiteY587" fmla="*/ 67267 h 456690"/>
                <a:gd name="connsiteX588" fmla="*/ 119876 w 193958"/>
                <a:gd name="connsiteY588" fmla="*/ 69406 h 456690"/>
                <a:gd name="connsiteX589" fmla="*/ 116232 w 193958"/>
                <a:gd name="connsiteY589" fmla="*/ 71863 h 456690"/>
                <a:gd name="connsiteX590" fmla="*/ 114013 w 193958"/>
                <a:gd name="connsiteY590" fmla="*/ 73130 h 456690"/>
                <a:gd name="connsiteX591" fmla="*/ 111953 w 193958"/>
                <a:gd name="connsiteY591" fmla="*/ 74319 h 456690"/>
                <a:gd name="connsiteX592" fmla="*/ 111874 w 193958"/>
                <a:gd name="connsiteY592" fmla="*/ 74398 h 456690"/>
                <a:gd name="connsiteX593" fmla="*/ 108864 w 193958"/>
                <a:gd name="connsiteY593" fmla="*/ 75349 h 456690"/>
                <a:gd name="connsiteX594" fmla="*/ 107120 w 193958"/>
                <a:gd name="connsiteY594" fmla="*/ 75904 h 456690"/>
                <a:gd name="connsiteX595" fmla="*/ 105852 w 193958"/>
                <a:gd name="connsiteY595" fmla="*/ 76300 h 456690"/>
                <a:gd name="connsiteX596" fmla="*/ 104427 w 193958"/>
                <a:gd name="connsiteY596" fmla="*/ 76696 h 456690"/>
                <a:gd name="connsiteX597" fmla="*/ 102604 w 193958"/>
                <a:gd name="connsiteY597" fmla="*/ 76854 h 456690"/>
                <a:gd name="connsiteX598" fmla="*/ 101891 w 193958"/>
                <a:gd name="connsiteY598" fmla="*/ 76933 h 456690"/>
                <a:gd name="connsiteX599" fmla="*/ 98959 w 193958"/>
                <a:gd name="connsiteY599" fmla="*/ 77092 h 456690"/>
                <a:gd name="connsiteX600" fmla="*/ 97137 w 193958"/>
                <a:gd name="connsiteY600" fmla="*/ 77250 h 456690"/>
                <a:gd name="connsiteX601" fmla="*/ 95790 w 193958"/>
                <a:gd name="connsiteY601" fmla="*/ 77250 h 456690"/>
                <a:gd name="connsiteX602" fmla="*/ 93571 w 193958"/>
                <a:gd name="connsiteY602" fmla="*/ 77092 h 456690"/>
                <a:gd name="connsiteX603" fmla="*/ 91036 w 193958"/>
                <a:gd name="connsiteY603" fmla="*/ 76933 h 456690"/>
                <a:gd name="connsiteX604" fmla="*/ 90006 w 193958"/>
                <a:gd name="connsiteY604" fmla="*/ 76854 h 456690"/>
                <a:gd name="connsiteX605" fmla="*/ 88184 w 193958"/>
                <a:gd name="connsiteY605" fmla="*/ 76458 h 456690"/>
                <a:gd name="connsiteX606" fmla="*/ 87709 w 193958"/>
                <a:gd name="connsiteY606" fmla="*/ 76300 h 456690"/>
                <a:gd name="connsiteX607" fmla="*/ 85569 w 193958"/>
                <a:gd name="connsiteY607" fmla="*/ 75745 h 456690"/>
                <a:gd name="connsiteX608" fmla="*/ 83589 w 193958"/>
                <a:gd name="connsiteY608" fmla="*/ 75190 h 456690"/>
                <a:gd name="connsiteX609" fmla="*/ 83113 w 193958"/>
                <a:gd name="connsiteY609" fmla="*/ 75032 h 456690"/>
                <a:gd name="connsiteX610" fmla="*/ 81132 w 193958"/>
                <a:gd name="connsiteY610" fmla="*/ 74319 h 456690"/>
                <a:gd name="connsiteX611" fmla="*/ 80577 w 193958"/>
                <a:gd name="connsiteY611" fmla="*/ 74081 h 456690"/>
                <a:gd name="connsiteX612" fmla="*/ 76695 w 193958"/>
                <a:gd name="connsiteY612" fmla="*/ 71942 h 456690"/>
                <a:gd name="connsiteX613" fmla="*/ 72734 w 193958"/>
                <a:gd name="connsiteY613" fmla="*/ 69327 h 456690"/>
                <a:gd name="connsiteX614" fmla="*/ 71070 w 193958"/>
                <a:gd name="connsiteY614" fmla="*/ 67743 h 456690"/>
                <a:gd name="connsiteX615" fmla="*/ 69248 w 193958"/>
                <a:gd name="connsiteY615" fmla="*/ 66316 h 456690"/>
                <a:gd name="connsiteX616" fmla="*/ 68456 w 193958"/>
                <a:gd name="connsiteY616" fmla="*/ 65524 h 456690"/>
                <a:gd name="connsiteX617" fmla="*/ 66316 w 193958"/>
                <a:gd name="connsiteY617" fmla="*/ 62830 h 456690"/>
                <a:gd name="connsiteX618" fmla="*/ 65841 w 193958"/>
                <a:gd name="connsiteY618" fmla="*/ 62276 h 456690"/>
                <a:gd name="connsiteX619" fmla="*/ 64177 w 193958"/>
                <a:gd name="connsiteY619" fmla="*/ 60295 h 456690"/>
                <a:gd name="connsiteX620" fmla="*/ 64019 w 193958"/>
                <a:gd name="connsiteY620" fmla="*/ 60136 h 456690"/>
                <a:gd name="connsiteX621" fmla="*/ 62751 w 193958"/>
                <a:gd name="connsiteY621" fmla="*/ 57759 h 456690"/>
                <a:gd name="connsiteX622" fmla="*/ 61483 w 193958"/>
                <a:gd name="connsiteY622" fmla="*/ 55383 h 456690"/>
                <a:gd name="connsiteX623" fmla="*/ 61087 w 193958"/>
                <a:gd name="connsiteY623" fmla="*/ 54749 h 456690"/>
                <a:gd name="connsiteX624" fmla="*/ 60611 w 193958"/>
                <a:gd name="connsiteY624" fmla="*/ 53798 h 456690"/>
                <a:gd name="connsiteX625" fmla="*/ 60136 w 193958"/>
                <a:gd name="connsiteY625" fmla="*/ 52609 h 456690"/>
                <a:gd name="connsiteX626" fmla="*/ 59741 w 193958"/>
                <a:gd name="connsiteY626" fmla="*/ 51263 h 456690"/>
                <a:gd name="connsiteX627" fmla="*/ 59344 w 193958"/>
                <a:gd name="connsiteY627" fmla="*/ 50074 h 456690"/>
                <a:gd name="connsiteX628" fmla="*/ 58869 w 193958"/>
                <a:gd name="connsiteY628" fmla="*/ 48489 h 456690"/>
                <a:gd name="connsiteX629" fmla="*/ 58393 w 193958"/>
                <a:gd name="connsiteY629" fmla="*/ 46905 h 456690"/>
                <a:gd name="connsiteX630" fmla="*/ 57918 w 193958"/>
                <a:gd name="connsiteY630" fmla="*/ 44369 h 456690"/>
                <a:gd name="connsiteX631" fmla="*/ 57759 w 193958"/>
                <a:gd name="connsiteY631" fmla="*/ 43419 h 456690"/>
                <a:gd name="connsiteX632" fmla="*/ 57442 w 193958"/>
                <a:gd name="connsiteY632" fmla="*/ 39774 h 456690"/>
                <a:gd name="connsiteX633" fmla="*/ 57442 w 193958"/>
                <a:gd name="connsiteY633" fmla="*/ 37159 h 456690"/>
                <a:gd name="connsiteX634" fmla="*/ 57601 w 193958"/>
                <a:gd name="connsiteY634" fmla="*/ 35416 h 456690"/>
                <a:gd name="connsiteX635" fmla="*/ 57680 w 193958"/>
                <a:gd name="connsiteY635" fmla="*/ 34545 h 456690"/>
                <a:gd name="connsiteX636" fmla="*/ 57997 w 193958"/>
                <a:gd name="connsiteY636" fmla="*/ 32326 h 456690"/>
                <a:gd name="connsiteX637" fmla="*/ 58473 w 193958"/>
                <a:gd name="connsiteY637" fmla="*/ 29395 h 456690"/>
                <a:gd name="connsiteX638" fmla="*/ 58790 w 193958"/>
                <a:gd name="connsiteY638" fmla="*/ 28365 h 456690"/>
                <a:gd name="connsiteX639" fmla="*/ 59424 w 193958"/>
                <a:gd name="connsiteY639" fmla="*/ 26622 h 456690"/>
                <a:gd name="connsiteX640" fmla="*/ 59741 w 193958"/>
                <a:gd name="connsiteY640" fmla="*/ 25592 h 456690"/>
                <a:gd name="connsiteX641" fmla="*/ 60136 w 193958"/>
                <a:gd name="connsiteY641" fmla="*/ 24165 h 456690"/>
                <a:gd name="connsiteX642" fmla="*/ 60532 w 193958"/>
                <a:gd name="connsiteY642" fmla="*/ 23056 h 456690"/>
                <a:gd name="connsiteX643" fmla="*/ 61087 w 193958"/>
                <a:gd name="connsiteY643" fmla="*/ 22106 h 456690"/>
                <a:gd name="connsiteX644" fmla="*/ 61483 w 193958"/>
                <a:gd name="connsiteY644" fmla="*/ 21393 h 456690"/>
                <a:gd name="connsiteX645" fmla="*/ 61959 w 193958"/>
                <a:gd name="connsiteY645" fmla="*/ 20600 h 456690"/>
                <a:gd name="connsiteX646" fmla="*/ 62434 w 193958"/>
                <a:gd name="connsiteY646" fmla="*/ 19728 h 456690"/>
                <a:gd name="connsiteX647" fmla="*/ 62593 w 193958"/>
                <a:gd name="connsiteY647" fmla="*/ 19411 h 456690"/>
                <a:gd name="connsiteX648" fmla="*/ 63781 w 193958"/>
                <a:gd name="connsiteY648" fmla="*/ 17114 h 456690"/>
                <a:gd name="connsiteX649" fmla="*/ 64098 w 193958"/>
                <a:gd name="connsiteY649" fmla="*/ 16639 h 456690"/>
                <a:gd name="connsiteX650" fmla="*/ 65286 w 193958"/>
                <a:gd name="connsiteY650" fmla="*/ 15212 h 456690"/>
                <a:gd name="connsiteX651" fmla="*/ 67664 w 193958"/>
                <a:gd name="connsiteY651" fmla="*/ 12281 h 456690"/>
                <a:gd name="connsiteX652" fmla="*/ 70516 w 193958"/>
                <a:gd name="connsiteY652" fmla="*/ 9587 h 456690"/>
                <a:gd name="connsiteX653" fmla="*/ 71625 w 193958"/>
                <a:gd name="connsiteY653" fmla="*/ 8636 h 456690"/>
                <a:gd name="connsiteX654" fmla="*/ 74398 w 193958"/>
                <a:gd name="connsiteY654" fmla="*/ 6338 h 456690"/>
                <a:gd name="connsiteX655" fmla="*/ 76061 w 193958"/>
                <a:gd name="connsiteY655" fmla="*/ 5309 h 456690"/>
                <a:gd name="connsiteX656" fmla="*/ 77963 w 193958"/>
                <a:gd name="connsiteY656" fmla="*/ 4279 h 456690"/>
                <a:gd name="connsiteX657" fmla="*/ 80736 w 193958"/>
                <a:gd name="connsiteY657" fmla="*/ 2773 h 456690"/>
                <a:gd name="connsiteX658" fmla="*/ 81766 w 193958"/>
                <a:gd name="connsiteY658" fmla="*/ 2377 h 456690"/>
                <a:gd name="connsiteX659" fmla="*/ 83272 w 193958"/>
                <a:gd name="connsiteY659" fmla="*/ 1822 h 456690"/>
                <a:gd name="connsiteX660" fmla="*/ 84539 w 193958"/>
                <a:gd name="connsiteY660" fmla="*/ 1426 h 456690"/>
                <a:gd name="connsiteX661" fmla="*/ 85965 w 193958"/>
                <a:gd name="connsiteY661" fmla="*/ 1030 h 456690"/>
                <a:gd name="connsiteX662" fmla="*/ 87550 w 193958"/>
                <a:gd name="connsiteY662" fmla="*/ 476 h 456690"/>
                <a:gd name="connsiteX663" fmla="*/ 88105 w 193958"/>
                <a:gd name="connsiteY663" fmla="*/ 0 h 456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Lst>
              <a:rect l="l" t="t" r="r" b="b"/>
              <a:pathLst>
                <a:path w="193958" h="456690">
                  <a:moveTo>
                    <a:pt x="91353" y="93334"/>
                  </a:moveTo>
                  <a:cubicBezTo>
                    <a:pt x="94682" y="93334"/>
                    <a:pt x="98009" y="93334"/>
                    <a:pt x="101258" y="93334"/>
                  </a:cubicBezTo>
                  <a:cubicBezTo>
                    <a:pt x="101971" y="93334"/>
                    <a:pt x="102605" y="93413"/>
                    <a:pt x="103318" y="93572"/>
                  </a:cubicBezTo>
                  <a:cubicBezTo>
                    <a:pt x="103714" y="93651"/>
                    <a:pt x="104110" y="93810"/>
                    <a:pt x="104506" y="93889"/>
                  </a:cubicBezTo>
                  <a:cubicBezTo>
                    <a:pt x="104823" y="93968"/>
                    <a:pt x="105061" y="94047"/>
                    <a:pt x="105378" y="94047"/>
                  </a:cubicBezTo>
                  <a:cubicBezTo>
                    <a:pt x="106170" y="94047"/>
                    <a:pt x="107042" y="94206"/>
                    <a:pt x="107834" y="94285"/>
                  </a:cubicBezTo>
                  <a:cubicBezTo>
                    <a:pt x="108547" y="94364"/>
                    <a:pt x="109260" y="94444"/>
                    <a:pt x="109973" y="94681"/>
                  </a:cubicBezTo>
                  <a:cubicBezTo>
                    <a:pt x="110924" y="94919"/>
                    <a:pt x="111875" y="95078"/>
                    <a:pt x="112904" y="95078"/>
                  </a:cubicBezTo>
                  <a:cubicBezTo>
                    <a:pt x="113935" y="95078"/>
                    <a:pt x="114965" y="95236"/>
                    <a:pt x="115916" y="95474"/>
                  </a:cubicBezTo>
                  <a:cubicBezTo>
                    <a:pt x="117262" y="95791"/>
                    <a:pt x="118609" y="96029"/>
                    <a:pt x="120036" y="96029"/>
                  </a:cubicBezTo>
                  <a:cubicBezTo>
                    <a:pt x="120748" y="96029"/>
                    <a:pt x="121461" y="96187"/>
                    <a:pt x="122175" y="96424"/>
                  </a:cubicBezTo>
                  <a:cubicBezTo>
                    <a:pt x="122571" y="96583"/>
                    <a:pt x="122967" y="96741"/>
                    <a:pt x="123363" y="96741"/>
                  </a:cubicBezTo>
                  <a:cubicBezTo>
                    <a:pt x="123918" y="96820"/>
                    <a:pt x="124472" y="96979"/>
                    <a:pt x="125027" y="97216"/>
                  </a:cubicBezTo>
                  <a:cubicBezTo>
                    <a:pt x="125661" y="97454"/>
                    <a:pt x="126215" y="97692"/>
                    <a:pt x="126929" y="97771"/>
                  </a:cubicBezTo>
                  <a:cubicBezTo>
                    <a:pt x="127404" y="97771"/>
                    <a:pt x="127800" y="97929"/>
                    <a:pt x="128197" y="98167"/>
                  </a:cubicBezTo>
                  <a:cubicBezTo>
                    <a:pt x="128593" y="98405"/>
                    <a:pt x="129068" y="98484"/>
                    <a:pt x="129464" y="98563"/>
                  </a:cubicBezTo>
                  <a:cubicBezTo>
                    <a:pt x="130098" y="98643"/>
                    <a:pt x="130652" y="98801"/>
                    <a:pt x="131207" y="99118"/>
                  </a:cubicBezTo>
                  <a:cubicBezTo>
                    <a:pt x="131683" y="99356"/>
                    <a:pt x="132158" y="99435"/>
                    <a:pt x="132634" y="99515"/>
                  </a:cubicBezTo>
                  <a:cubicBezTo>
                    <a:pt x="133029" y="99594"/>
                    <a:pt x="133346" y="99673"/>
                    <a:pt x="133663" y="99911"/>
                  </a:cubicBezTo>
                  <a:cubicBezTo>
                    <a:pt x="134059" y="100228"/>
                    <a:pt x="134535" y="100386"/>
                    <a:pt x="135010" y="100545"/>
                  </a:cubicBezTo>
                  <a:cubicBezTo>
                    <a:pt x="135089" y="100545"/>
                    <a:pt x="135169" y="100624"/>
                    <a:pt x="135248" y="100624"/>
                  </a:cubicBezTo>
                  <a:cubicBezTo>
                    <a:pt x="136120" y="101178"/>
                    <a:pt x="137150" y="101416"/>
                    <a:pt x="138021" y="101970"/>
                  </a:cubicBezTo>
                  <a:cubicBezTo>
                    <a:pt x="138100" y="102050"/>
                    <a:pt x="138179" y="102050"/>
                    <a:pt x="138258" y="102050"/>
                  </a:cubicBezTo>
                  <a:cubicBezTo>
                    <a:pt x="139209" y="102367"/>
                    <a:pt x="140002" y="102921"/>
                    <a:pt x="140953" y="103238"/>
                  </a:cubicBezTo>
                  <a:cubicBezTo>
                    <a:pt x="141190" y="103318"/>
                    <a:pt x="141428" y="103476"/>
                    <a:pt x="141586" y="103555"/>
                  </a:cubicBezTo>
                  <a:cubicBezTo>
                    <a:pt x="141744" y="103635"/>
                    <a:pt x="141824" y="103714"/>
                    <a:pt x="141982" y="103793"/>
                  </a:cubicBezTo>
                  <a:cubicBezTo>
                    <a:pt x="143171" y="104189"/>
                    <a:pt x="144122" y="104902"/>
                    <a:pt x="145152" y="105615"/>
                  </a:cubicBezTo>
                  <a:cubicBezTo>
                    <a:pt x="145627" y="105932"/>
                    <a:pt x="146023" y="106169"/>
                    <a:pt x="146498" y="106486"/>
                  </a:cubicBezTo>
                  <a:cubicBezTo>
                    <a:pt x="147212" y="106962"/>
                    <a:pt x="147846" y="107438"/>
                    <a:pt x="148559" y="107834"/>
                  </a:cubicBezTo>
                  <a:cubicBezTo>
                    <a:pt x="148717" y="107913"/>
                    <a:pt x="148876" y="108072"/>
                    <a:pt x="149034" y="108151"/>
                  </a:cubicBezTo>
                  <a:cubicBezTo>
                    <a:pt x="149668" y="108626"/>
                    <a:pt x="150301" y="109101"/>
                    <a:pt x="150935" y="109418"/>
                  </a:cubicBezTo>
                  <a:cubicBezTo>
                    <a:pt x="151490" y="109735"/>
                    <a:pt x="151966" y="110210"/>
                    <a:pt x="152520" y="110607"/>
                  </a:cubicBezTo>
                  <a:cubicBezTo>
                    <a:pt x="153234" y="111241"/>
                    <a:pt x="153947" y="111795"/>
                    <a:pt x="154659" y="112429"/>
                  </a:cubicBezTo>
                  <a:cubicBezTo>
                    <a:pt x="155214" y="112984"/>
                    <a:pt x="155848" y="113380"/>
                    <a:pt x="156482" y="113934"/>
                  </a:cubicBezTo>
                  <a:cubicBezTo>
                    <a:pt x="156640" y="114092"/>
                    <a:pt x="156878" y="114251"/>
                    <a:pt x="157037" y="114409"/>
                  </a:cubicBezTo>
                  <a:cubicBezTo>
                    <a:pt x="157829" y="115123"/>
                    <a:pt x="158542" y="115757"/>
                    <a:pt x="159334" y="116470"/>
                  </a:cubicBezTo>
                  <a:cubicBezTo>
                    <a:pt x="160206" y="117263"/>
                    <a:pt x="161157" y="118133"/>
                    <a:pt x="161870" y="119164"/>
                  </a:cubicBezTo>
                  <a:cubicBezTo>
                    <a:pt x="162107" y="119481"/>
                    <a:pt x="162345" y="119718"/>
                    <a:pt x="162583" y="119956"/>
                  </a:cubicBezTo>
                  <a:cubicBezTo>
                    <a:pt x="162820" y="120273"/>
                    <a:pt x="163137" y="120590"/>
                    <a:pt x="163375" y="120907"/>
                  </a:cubicBezTo>
                  <a:cubicBezTo>
                    <a:pt x="163612" y="121145"/>
                    <a:pt x="163771" y="121383"/>
                    <a:pt x="164009" y="121620"/>
                  </a:cubicBezTo>
                  <a:cubicBezTo>
                    <a:pt x="164405" y="122095"/>
                    <a:pt x="164801" y="122570"/>
                    <a:pt x="165197" y="123046"/>
                  </a:cubicBezTo>
                  <a:cubicBezTo>
                    <a:pt x="165356" y="123204"/>
                    <a:pt x="165514" y="123442"/>
                    <a:pt x="165673" y="123601"/>
                  </a:cubicBezTo>
                  <a:cubicBezTo>
                    <a:pt x="166703" y="124631"/>
                    <a:pt x="167653" y="125740"/>
                    <a:pt x="168366" y="126928"/>
                  </a:cubicBezTo>
                  <a:cubicBezTo>
                    <a:pt x="169080" y="128038"/>
                    <a:pt x="169951" y="129068"/>
                    <a:pt x="170665" y="130256"/>
                  </a:cubicBezTo>
                  <a:cubicBezTo>
                    <a:pt x="171140" y="130969"/>
                    <a:pt x="171615" y="131682"/>
                    <a:pt x="172090" y="132395"/>
                  </a:cubicBezTo>
                  <a:cubicBezTo>
                    <a:pt x="172645" y="133188"/>
                    <a:pt x="173200" y="133980"/>
                    <a:pt x="173754" y="134851"/>
                  </a:cubicBezTo>
                  <a:cubicBezTo>
                    <a:pt x="173834" y="134930"/>
                    <a:pt x="173834" y="135010"/>
                    <a:pt x="173913" y="135089"/>
                  </a:cubicBezTo>
                  <a:cubicBezTo>
                    <a:pt x="174468" y="136436"/>
                    <a:pt x="175418" y="137625"/>
                    <a:pt x="175972" y="138971"/>
                  </a:cubicBezTo>
                  <a:cubicBezTo>
                    <a:pt x="176052" y="139130"/>
                    <a:pt x="176210" y="139288"/>
                    <a:pt x="176289" y="139526"/>
                  </a:cubicBezTo>
                  <a:cubicBezTo>
                    <a:pt x="176369" y="139684"/>
                    <a:pt x="176527" y="139843"/>
                    <a:pt x="176606" y="140001"/>
                  </a:cubicBezTo>
                  <a:cubicBezTo>
                    <a:pt x="177319" y="141507"/>
                    <a:pt x="178191" y="142854"/>
                    <a:pt x="178905" y="144280"/>
                  </a:cubicBezTo>
                  <a:cubicBezTo>
                    <a:pt x="179063" y="144597"/>
                    <a:pt x="179222" y="144835"/>
                    <a:pt x="179301" y="145152"/>
                  </a:cubicBezTo>
                  <a:cubicBezTo>
                    <a:pt x="179459" y="145548"/>
                    <a:pt x="179617" y="145865"/>
                    <a:pt x="179776" y="146261"/>
                  </a:cubicBezTo>
                  <a:cubicBezTo>
                    <a:pt x="179855" y="146420"/>
                    <a:pt x="180013" y="146657"/>
                    <a:pt x="180013" y="146816"/>
                  </a:cubicBezTo>
                  <a:cubicBezTo>
                    <a:pt x="180172" y="147449"/>
                    <a:pt x="180409" y="148004"/>
                    <a:pt x="180726" y="148479"/>
                  </a:cubicBezTo>
                  <a:cubicBezTo>
                    <a:pt x="180806" y="148558"/>
                    <a:pt x="180806" y="148638"/>
                    <a:pt x="180806" y="148717"/>
                  </a:cubicBezTo>
                  <a:cubicBezTo>
                    <a:pt x="181043" y="149747"/>
                    <a:pt x="181677" y="150619"/>
                    <a:pt x="181994" y="151649"/>
                  </a:cubicBezTo>
                  <a:cubicBezTo>
                    <a:pt x="182470" y="152520"/>
                    <a:pt x="182787" y="153550"/>
                    <a:pt x="183262" y="154422"/>
                  </a:cubicBezTo>
                  <a:cubicBezTo>
                    <a:pt x="183500" y="154818"/>
                    <a:pt x="183658" y="155214"/>
                    <a:pt x="183737" y="155690"/>
                  </a:cubicBezTo>
                  <a:cubicBezTo>
                    <a:pt x="183816" y="156085"/>
                    <a:pt x="183896" y="156481"/>
                    <a:pt x="184133" y="156877"/>
                  </a:cubicBezTo>
                  <a:cubicBezTo>
                    <a:pt x="184371" y="157353"/>
                    <a:pt x="184529" y="157829"/>
                    <a:pt x="184688" y="158383"/>
                  </a:cubicBezTo>
                  <a:cubicBezTo>
                    <a:pt x="184688" y="158463"/>
                    <a:pt x="184688" y="158463"/>
                    <a:pt x="184688" y="158542"/>
                  </a:cubicBezTo>
                  <a:cubicBezTo>
                    <a:pt x="184767" y="159255"/>
                    <a:pt x="185322" y="159889"/>
                    <a:pt x="185401" y="160601"/>
                  </a:cubicBezTo>
                  <a:cubicBezTo>
                    <a:pt x="185560" y="161315"/>
                    <a:pt x="185718" y="161949"/>
                    <a:pt x="186035" y="162583"/>
                  </a:cubicBezTo>
                  <a:cubicBezTo>
                    <a:pt x="186194" y="162900"/>
                    <a:pt x="186273" y="163296"/>
                    <a:pt x="186352" y="163613"/>
                  </a:cubicBezTo>
                  <a:cubicBezTo>
                    <a:pt x="186431" y="164088"/>
                    <a:pt x="186590" y="164563"/>
                    <a:pt x="186828" y="165038"/>
                  </a:cubicBezTo>
                  <a:cubicBezTo>
                    <a:pt x="186986" y="165434"/>
                    <a:pt x="187145" y="165831"/>
                    <a:pt x="187224" y="166227"/>
                  </a:cubicBezTo>
                  <a:cubicBezTo>
                    <a:pt x="187382" y="167099"/>
                    <a:pt x="187541" y="167891"/>
                    <a:pt x="187858" y="168683"/>
                  </a:cubicBezTo>
                  <a:cubicBezTo>
                    <a:pt x="188016" y="169079"/>
                    <a:pt x="188095" y="169475"/>
                    <a:pt x="188095" y="169872"/>
                  </a:cubicBezTo>
                  <a:cubicBezTo>
                    <a:pt x="188174" y="170506"/>
                    <a:pt x="188253" y="171060"/>
                    <a:pt x="188570" y="171615"/>
                  </a:cubicBezTo>
                  <a:cubicBezTo>
                    <a:pt x="188887" y="172328"/>
                    <a:pt x="189046" y="173041"/>
                    <a:pt x="189125" y="173754"/>
                  </a:cubicBezTo>
                  <a:cubicBezTo>
                    <a:pt x="189204" y="174229"/>
                    <a:pt x="189283" y="174705"/>
                    <a:pt x="189521" y="175180"/>
                  </a:cubicBezTo>
                  <a:cubicBezTo>
                    <a:pt x="189759" y="175656"/>
                    <a:pt x="189917" y="176211"/>
                    <a:pt x="189917" y="176686"/>
                  </a:cubicBezTo>
                  <a:cubicBezTo>
                    <a:pt x="189997" y="177636"/>
                    <a:pt x="190155" y="178508"/>
                    <a:pt x="190472" y="179459"/>
                  </a:cubicBezTo>
                  <a:cubicBezTo>
                    <a:pt x="190710" y="180331"/>
                    <a:pt x="190868" y="181202"/>
                    <a:pt x="190948" y="182152"/>
                  </a:cubicBezTo>
                  <a:cubicBezTo>
                    <a:pt x="190948" y="182707"/>
                    <a:pt x="191027" y="183262"/>
                    <a:pt x="191265" y="183817"/>
                  </a:cubicBezTo>
                  <a:cubicBezTo>
                    <a:pt x="191740" y="185005"/>
                    <a:pt x="191819" y="186272"/>
                    <a:pt x="191898" y="187540"/>
                  </a:cubicBezTo>
                  <a:cubicBezTo>
                    <a:pt x="191978" y="188174"/>
                    <a:pt x="192057" y="188808"/>
                    <a:pt x="192136" y="189442"/>
                  </a:cubicBezTo>
                  <a:cubicBezTo>
                    <a:pt x="192452" y="190789"/>
                    <a:pt x="192690" y="192136"/>
                    <a:pt x="192611" y="193562"/>
                  </a:cubicBezTo>
                  <a:cubicBezTo>
                    <a:pt x="192532" y="194909"/>
                    <a:pt x="192769" y="196256"/>
                    <a:pt x="193086" y="197603"/>
                  </a:cubicBezTo>
                  <a:cubicBezTo>
                    <a:pt x="193165" y="197841"/>
                    <a:pt x="193245" y="198158"/>
                    <a:pt x="193245" y="198474"/>
                  </a:cubicBezTo>
                  <a:cubicBezTo>
                    <a:pt x="193245" y="199821"/>
                    <a:pt x="193562" y="201089"/>
                    <a:pt x="193562" y="202357"/>
                  </a:cubicBezTo>
                  <a:cubicBezTo>
                    <a:pt x="193562" y="204020"/>
                    <a:pt x="193562" y="205685"/>
                    <a:pt x="193562" y="207427"/>
                  </a:cubicBezTo>
                  <a:cubicBezTo>
                    <a:pt x="193562" y="207982"/>
                    <a:pt x="193562" y="208537"/>
                    <a:pt x="193799" y="209091"/>
                  </a:cubicBezTo>
                  <a:cubicBezTo>
                    <a:pt x="193958" y="209408"/>
                    <a:pt x="193958" y="209725"/>
                    <a:pt x="193958" y="210042"/>
                  </a:cubicBezTo>
                  <a:cubicBezTo>
                    <a:pt x="193958" y="210439"/>
                    <a:pt x="193958" y="210755"/>
                    <a:pt x="193958" y="211151"/>
                  </a:cubicBezTo>
                  <a:cubicBezTo>
                    <a:pt x="193958" y="213291"/>
                    <a:pt x="193958" y="215430"/>
                    <a:pt x="193958" y="217569"/>
                  </a:cubicBezTo>
                  <a:cubicBezTo>
                    <a:pt x="193958" y="218282"/>
                    <a:pt x="193879" y="218996"/>
                    <a:pt x="193720" y="219629"/>
                  </a:cubicBezTo>
                  <a:cubicBezTo>
                    <a:pt x="193483" y="220500"/>
                    <a:pt x="193483" y="221372"/>
                    <a:pt x="193483" y="222323"/>
                  </a:cubicBezTo>
                  <a:cubicBezTo>
                    <a:pt x="193483" y="223512"/>
                    <a:pt x="193483" y="224779"/>
                    <a:pt x="193483" y="225968"/>
                  </a:cubicBezTo>
                  <a:cubicBezTo>
                    <a:pt x="193483" y="226760"/>
                    <a:pt x="193483" y="227553"/>
                    <a:pt x="193324" y="228265"/>
                  </a:cubicBezTo>
                  <a:cubicBezTo>
                    <a:pt x="193324" y="228423"/>
                    <a:pt x="193245" y="228503"/>
                    <a:pt x="193245" y="228661"/>
                  </a:cubicBezTo>
                  <a:cubicBezTo>
                    <a:pt x="193245" y="229691"/>
                    <a:pt x="193086" y="230801"/>
                    <a:pt x="193007" y="231831"/>
                  </a:cubicBezTo>
                  <a:cubicBezTo>
                    <a:pt x="192928" y="232306"/>
                    <a:pt x="192928" y="232702"/>
                    <a:pt x="192849" y="233177"/>
                  </a:cubicBezTo>
                  <a:cubicBezTo>
                    <a:pt x="192690" y="233970"/>
                    <a:pt x="192532" y="234683"/>
                    <a:pt x="192532" y="235476"/>
                  </a:cubicBezTo>
                  <a:cubicBezTo>
                    <a:pt x="192532" y="235634"/>
                    <a:pt x="192532" y="235793"/>
                    <a:pt x="192452" y="235951"/>
                  </a:cubicBezTo>
                  <a:cubicBezTo>
                    <a:pt x="192136" y="237060"/>
                    <a:pt x="191819" y="238248"/>
                    <a:pt x="191344" y="239279"/>
                  </a:cubicBezTo>
                  <a:cubicBezTo>
                    <a:pt x="191106" y="239754"/>
                    <a:pt x="190868" y="240150"/>
                    <a:pt x="190789" y="240625"/>
                  </a:cubicBezTo>
                  <a:cubicBezTo>
                    <a:pt x="190710" y="240863"/>
                    <a:pt x="190631" y="241180"/>
                    <a:pt x="190472" y="241417"/>
                  </a:cubicBezTo>
                  <a:cubicBezTo>
                    <a:pt x="189838" y="242368"/>
                    <a:pt x="189125" y="243319"/>
                    <a:pt x="188491" y="244191"/>
                  </a:cubicBezTo>
                  <a:cubicBezTo>
                    <a:pt x="187937" y="244983"/>
                    <a:pt x="187224" y="245696"/>
                    <a:pt x="186511" y="246330"/>
                  </a:cubicBezTo>
                  <a:cubicBezTo>
                    <a:pt x="185797" y="246964"/>
                    <a:pt x="185084" y="247598"/>
                    <a:pt x="184292" y="248073"/>
                  </a:cubicBezTo>
                  <a:cubicBezTo>
                    <a:pt x="184212" y="248153"/>
                    <a:pt x="184054" y="248153"/>
                    <a:pt x="183975" y="248311"/>
                  </a:cubicBezTo>
                  <a:cubicBezTo>
                    <a:pt x="183421" y="248866"/>
                    <a:pt x="182708" y="249182"/>
                    <a:pt x="181994" y="249578"/>
                  </a:cubicBezTo>
                  <a:cubicBezTo>
                    <a:pt x="181677" y="249737"/>
                    <a:pt x="181360" y="249895"/>
                    <a:pt x="180964" y="250054"/>
                  </a:cubicBezTo>
                  <a:cubicBezTo>
                    <a:pt x="180647" y="250212"/>
                    <a:pt x="180251" y="250291"/>
                    <a:pt x="179934" y="250529"/>
                  </a:cubicBezTo>
                  <a:cubicBezTo>
                    <a:pt x="179617" y="250767"/>
                    <a:pt x="179301" y="250846"/>
                    <a:pt x="178905" y="250925"/>
                  </a:cubicBezTo>
                  <a:cubicBezTo>
                    <a:pt x="178271" y="251084"/>
                    <a:pt x="177716" y="251242"/>
                    <a:pt x="177161" y="251480"/>
                  </a:cubicBezTo>
                  <a:cubicBezTo>
                    <a:pt x="176606" y="251718"/>
                    <a:pt x="176052" y="251797"/>
                    <a:pt x="175497" y="251797"/>
                  </a:cubicBezTo>
                  <a:cubicBezTo>
                    <a:pt x="174388" y="251797"/>
                    <a:pt x="173279" y="251956"/>
                    <a:pt x="172169" y="252193"/>
                  </a:cubicBezTo>
                  <a:cubicBezTo>
                    <a:pt x="171456" y="252273"/>
                    <a:pt x="170823" y="252273"/>
                    <a:pt x="170110" y="252193"/>
                  </a:cubicBezTo>
                  <a:cubicBezTo>
                    <a:pt x="169080" y="252035"/>
                    <a:pt x="168049" y="251956"/>
                    <a:pt x="167098" y="251876"/>
                  </a:cubicBezTo>
                  <a:cubicBezTo>
                    <a:pt x="166465" y="251797"/>
                    <a:pt x="165911" y="251718"/>
                    <a:pt x="165277" y="251480"/>
                  </a:cubicBezTo>
                  <a:cubicBezTo>
                    <a:pt x="164801" y="251322"/>
                    <a:pt x="164326" y="251163"/>
                    <a:pt x="163850" y="251005"/>
                  </a:cubicBezTo>
                  <a:cubicBezTo>
                    <a:pt x="163850" y="251005"/>
                    <a:pt x="163771" y="251005"/>
                    <a:pt x="163771" y="251005"/>
                  </a:cubicBezTo>
                  <a:cubicBezTo>
                    <a:pt x="163137" y="250846"/>
                    <a:pt x="162662" y="250450"/>
                    <a:pt x="162107" y="250212"/>
                  </a:cubicBezTo>
                  <a:cubicBezTo>
                    <a:pt x="161553" y="250054"/>
                    <a:pt x="161077" y="249737"/>
                    <a:pt x="160602" y="249420"/>
                  </a:cubicBezTo>
                  <a:cubicBezTo>
                    <a:pt x="160047" y="248945"/>
                    <a:pt x="159413" y="248549"/>
                    <a:pt x="158779" y="248153"/>
                  </a:cubicBezTo>
                  <a:cubicBezTo>
                    <a:pt x="158225" y="247836"/>
                    <a:pt x="157829" y="247360"/>
                    <a:pt x="157433" y="246885"/>
                  </a:cubicBezTo>
                  <a:cubicBezTo>
                    <a:pt x="156878" y="246251"/>
                    <a:pt x="156403" y="245537"/>
                    <a:pt x="155848" y="244825"/>
                  </a:cubicBezTo>
                  <a:cubicBezTo>
                    <a:pt x="155769" y="244746"/>
                    <a:pt x="155769" y="244667"/>
                    <a:pt x="155689" y="244667"/>
                  </a:cubicBezTo>
                  <a:cubicBezTo>
                    <a:pt x="155214" y="243716"/>
                    <a:pt x="154659" y="242844"/>
                    <a:pt x="154342" y="241814"/>
                  </a:cubicBezTo>
                  <a:cubicBezTo>
                    <a:pt x="154263" y="241497"/>
                    <a:pt x="154184" y="241180"/>
                    <a:pt x="154026" y="240863"/>
                  </a:cubicBezTo>
                  <a:cubicBezTo>
                    <a:pt x="153630" y="239833"/>
                    <a:pt x="153392" y="238724"/>
                    <a:pt x="153392" y="237614"/>
                  </a:cubicBezTo>
                  <a:cubicBezTo>
                    <a:pt x="153392" y="235396"/>
                    <a:pt x="153392" y="233098"/>
                    <a:pt x="153392" y="230880"/>
                  </a:cubicBezTo>
                  <a:cubicBezTo>
                    <a:pt x="153392" y="230563"/>
                    <a:pt x="153392" y="230325"/>
                    <a:pt x="153471" y="230008"/>
                  </a:cubicBezTo>
                  <a:cubicBezTo>
                    <a:pt x="153630" y="229137"/>
                    <a:pt x="153630" y="228186"/>
                    <a:pt x="153709" y="227315"/>
                  </a:cubicBezTo>
                  <a:cubicBezTo>
                    <a:pt x="153788" y="226443"/>
                    <a:pt x="153868" y="225571"/>
                    <a:pt x="154026" y="224779"/>
                  </a:cubicBezTo>
                  <a:cubicBezTo>
                    <a:pt x="154105" y="224224"/>
                    <a:pt x="154184" y="223670"/>
                    <a:pt x="154184" y="223036"/>
                  </a:cubicBezTo>
                  <a:cubicBezTo>
                    <a:pt x="154184" y="222402"/>
                    <a:pt x="154184" y="221689"/>
                    <a:pt x="154184" y="221055"/>
                  </a:cubicBezTo>
                  <a:cubicBezTo>
                    <a:pt x="154184" y="220500"/>
                    <a:pt x="154263" y="219946"/>
                    <a:pt x="154263" y="219312"/>
                  </a:cubicBezTo>
                  <a:cubicBezTo>
                    <a:pt x="154263" y="218916"/>
                    <a:pt x="154342" y="218520"/>
                    <a:pt x="154342" y="218124"/>
                  </a:cubicBezTo>
                  <a:cubicBezTo>
                    <a:pt x="154342" y="216222"/>
                    <a:pt x="154342" y="214242"/>
                    <a:pt x="154342" y="212340"/>
                  </a:cubicBezTo>
                  <a:cubicBezTo>
                    <a:pt x="154342" y="212023"/>
                    <a:pt x="154342" y="211785"/>
                    <a:pt x="154263" y="211468"/>
                  </a:cubicBezTo>
                  <a:cubicBezTo>
                    <a:pt x="154105" y="210439"/>
                    <a:pt x="154105" y="209329"/>
                    <a:pt x="154105" y="208299"/>
                  </a:cubicBezTo>
                  <a:cubicBezTo>
                    <a:pt x="154105" y="206794"/>
                    <a:pt x="153947" y="205368"/>
                    <a:pt x="153709" y="203941"/>
                  </a:cubicBezTo>
                  <a:cubicBezTo>
                    <a:pt x="153709" y="203783"/>
                    <a:pt x="153630" y="203624"/>
                    <a:pt x="153630" y="203466"/>
                  </a:cubicBezTo>
                  <a:cubicBezTo>
                    <a:pt x="153630" y="201882"/>
                    <a:pt x="153313" y="200297"/>
                    <a:pt x="153313" y="198712"/>
                  </a:cubicBezTo>
                  <a:cubicBezTo>
                    <a:pt x="153313" y="198632"/>
                    <a:pt x="153313" y="198632"/>
                    <a:pt x="153313" y="198553"/>
                  </a:cubicBezTo>
                  <a:cubicBezTo>
                    <a:pt x="153392" y="196969"/>
                    <a:pt x="153154" y="195463"/>
                    <a:pt x="152758" y="193958"/>
                  </a:cubicBezTo>
                  <a:cubicBezTo>
                    <a:pt x="152600" y="193404"/>
                    <a:pt x="152520" y="192928"/>
                    <a:pt x="152520" y="192374"/>
                  </a:cubicBezTo>
                  <a:cubicBezTo>
                    <a:pt x="152520" y="191502"/>
                    <a:pt x="152283" y="190551"/>
                    <a:pt x="152203" y="189680"/>
                  </a:cubicBezTo>
                  <a:cubicBezTo>
                    <a:pt x="152203" y="189442"/>
                    <a:pt x="152124" y="189284"/>
                    <a:pt x="152045" y="189046"/>
                  </a:cubicBezTo>
                  <a:cubicBezTo>
                    <a:pt x="151649" y="187857"/>
                    <a:pt x="151490" y="186669"/>
                    <a:pt x="151490" y="185401"/>
                  </a:cubicBezTo>
                  <a:cubicBezTo>
                    <a:pt x="151490" y="184768"/>
                    <a:pt x="151411" y="184213"/>
                    <a:pt x="151173" y="183579"/>
                  </a:cubicBezTo>
                  <a:cubicBezTo>
                    <a:pt x="150856" y="182786"/>
                    <a:pt x="150698" y="181994"/>
                    <a:pt x="150618" y="181202"/>
                  </a:cubicBezTo>
                  <a:cubicBezTo>
                    <a:pt x="150539" y="180647"/>
                    <a:pt x="150460" y="180093"/>
                    <a:pt x="150222" y="179538"/>
                  </a:cubicBezTo>
                  <a:cubicBezTo>
                    <a:pt x="149985" y="178983"/>
                    <a:pt x="149826" y="178349"/>
                    <a:pt x="149826" y="177715"/>
                  </a:cubicBezTo>
                  <a:cubicBezTo>
                    <a:pt x="149826" y="177161"/>
                    <a:pt x="149668" y="176607"/>
                    <a:pt x="149431" y="176052"/>
                  </a:cubicBezTo>
                  <a:cubicBezTo>
                    <a:pt x="149114" y="175339"/>
                    <a:pt x="148955" y="174626"/>
                    <a:pt x="148876" y="173912"/>
                  </a:cubicBezTo>
                  <a:cubicBezTo>
                    <a:pt x="148797" y="173516"/>
                    <a:pt x="148717" y="173120"/>
                    <a:pt x="148480" y="172724"/>
                  </a:cubicBezTo>
                  <a:cubicBezTo>
                    <a:pt x="148242" y="172328"/>
                    <a:pt x="148083" y="171853"/>
                    <a:pt x="148004" y="171377"/>
                  </a:cubicBezTo>
                  <a:cubicBezTo>
                    <a:pt x="147925" y="170823"/>
                    <a:pt x="147687" y="170347"/>
                    <a:pt x="147449" y="169872"/>
                  </a:cubicBezTo>
                  <a:cubicBezTo>
                    <a:pt x="147291" y="169555"/>
                    <a:pt x="147212" y="169158"/>
                    <a:pt x="147132" y="168841"/>
                  </a:cubicBezTo>
                  <a:cubicBezTo>
                    <a:pt x="147053" y="168367"/>
                    <a:pt x="146895" y="167971"/>
                    <a:pt x="146657" y="167574"/>
                  </a:cubicBezTo>
                  <a:cubicBezTo>
                    <a:pt x="146419" y="167099"/>
                    <a:pt x="146181" y="166623"/>
                    <a:pt x="146102" y="166068"/>
                  </a:cubicBezTo>
                  <a:cubicBezTo>
                    <a:pt x="146023" y="165752"/>
                    <a:pt x="145944" y="165434"/>
                    <a:pt x="145786" y="165118"/>
                  </a:cubicBezTo>
                  <a:cubicBezTo>
                    <a:pt x="145627" y="164721"/>
                    <a:pt x="145469" y="164405"/>
                    <a:pt x="145311" y="164009"/>
                  </a:cubicBezTo>
                  <a:cubicBezTo>
                    <a:pt x="145231" y="163930"/>
                    <a:pt x="145231" y="163771"/>
                    <a:pt x="145152" y="163692"/>
                  </a:cubicBezTo>
                  <a:cubicBezTo>
                    <a:pt x="144677" y="162979"/>
                    <a:pt x="144439" y="162266"/>
                    <a:pt x="144043" y="161473"/>
                  </a:cubicBezTo>
                  <a:cubicBezTo>
                    <a:pt x="143805" y="160998"/>
                    <a:pt x="143567" y="160601"/>
                    <a:pt x="143409" y="160126"/>
                  </a:cubicBezTo>
                  <a:cubicBezTo>
                    <a:pt x="143250" y="159731"/>
                    <a:pt x="143092" y="159334"/>
                    <a:pt x="142775" y="159097"/>
                  </a:cubicBezTo>
                  <a:cubicBezTo>
                    <a:pt x="142695" y="159017"/>
                    <a:pt x="142616" y="159017"/>
                    <a:pt x="142537" y="159017"/>
                  </a:cubicBezTo>
                  <a:cubicBezTo>
                    <a:pt x="142458" y="159017"/>
                    <a:pt x="142378" y="159097"/>
                    <a:pt x="142378" y="159176"/>
                  </a:cubicBezTo>
                  <a:cubicBezTo>
                    <a:pt x="142378" y="159255"/>
                    <a:pt x="142299" y="159414"/>
                    <a:pt x="142299" y="159572"/>
                  </a:cubicBezTo>
                  <a:cubicBezTo>
                    <a:pt x="142299" y="159889"/>
                    <a:pt x="142299" y="160126"/>
                    <a:pt x="142299" y="160443"/>
                  </a:cubicBezTo>
                  <a:cubicBezTo>
                    <a:pt x="142299" y="175101"/>
                    <a:pt x="142299" y="189838"/>
                    <a:pt x="142299" y="204496"/>
                  </a:cubicBezTo>
                  <a:cubicBezTo>
                    <a:pt x="142299" y="205605"/>
                    <a:pt x="142299" y="206714"/>
                    <a:pt x="142299" y="207823"/>
                  </a:cubicBezTo>
                  <a:cubicBezTo>
                    <a:pt x="142299" y="208537"/>
                    <a:pt x="142299" y="209329"/>
                    <a:pt x="142458" y="210042"/>
                  </a:cubicBezTo>
                  <a:cubicBezTo>
                    <a:pt x="142537" y="210518"/>
                    <a:pt x="142537" y="210914"/>
                    <a:pt x="142537" y="211389"/>
                  </a:cubicBezTo>
                  <a:cubicBezTo>
                    <a:pt x="142537" y="213766"/>
                    <a:pt x="142537" y="216222"/>
                    <a:pt x="142537" y="218599"/>
                  </a:cubicBezTo>
                  <a:cubicBezTo>
                    <a:pt x="142537" y="219233"/>
                    <a:pt x="142537" y="219787"/>
                    <a:pt x="142695" y="220421"/>
                  </a:cubicBezTo>
                  <a:cubicBezTo>
                    <a:pt x="142775" y="220897"/>
                    <a:pt x="142775" y="221372"/>
                    <a:pt x="142775" y="221927"/>
                  </a:cubicBezTo>
                  <a:cubicBezTo>
                    <a:pt x="142775" y="224224"/>
                    <a:pt x="142775" y="226602"/>
                    <a:pt x="142775" y="228899"/>
                  </a:cubicBezTo>
                  <a:cubicBezTo>
                    <a:pt x="142775" y="229612"/>
                    <a:pt x="142775" y="230405"/>
                    <a:pt x="142933" y="231118"/>
                  </a:cubicBezTo>
                  <a:cubicBezTo>
                    <a:pt x="143012" y="231593"/>
                    <a:pt x="143012" y="231989"/>
                    <a:pt x="143012" y="232464"/>
                  </a:cubicBezTo>
                  <a:cubicBezTo>
                    <a:pt x="143012" y="234366"/>
                    <a:pt x="143012" y="236268"/>
                    <a:pt x="143012" y="238090"/>
                  </a:cubicBezTo>
                  <a:cubicBezTo>
                    <a:pt x="143012" y="238724"/>
                    <a:pt x="143012" y="239358"/>
                    <a:pt x="143171" y="240071"/>
                  </a:cubicBezTo>
                  <a:cubicBezTo>
                    <a:pt x="143250" y="240625"/>
                    <a:pt x="143250" y="241100"/>
                    <a:pt x="143250" y="241655"/>
                  </a:cubicBezTo>
                  <a:cubicBezTo>
                    <a:pt x="143250" y="242289"/>
                    <a:pt x="143329" y="242844"/>
                    <a:pt x="143409" y="243478"/>
                  </a:cubicBezTo>
                  <a:cubicBezTo>
                    <a:pt x="143488" y="244033"/>
                    <a:pt x="143488" y="244508"/>
                    <a:pt x="143488" y="245062"/>
                  </a:cubicBezTo>
                  <a:cubicBezTo>
                    <a:pt x="143488" y="246964"/>
                    <a:pt x="143488" y="248945"/>
                    <a:pt x="143488" y="250846"/>
                  </a:cubicBezTo>
                  <a:cubicBezTo>
                    <a:pt x="143488" y="251559"/>
                    <a:pt x="143488" y="252273"/>
                    <a:pt x="143646" y="252907"/>
                  </a:cubicBezTo>
                  <a:cubicBezTo>
                    <a:pt x="143726" y="253461"/>
                    <a:pt x="143726" y="254015"/>
                    <a:pt x="143726" y="254649"/>
                  </a:cubicBezTo>
                  <a:cubicBezTo>
                    <a:pt x="143726" y="261701"/>
                    <a:pt x="143726" y="268832"/>
                    <a:pt x="143726" y="275883"/>
                  </a:cubicBezTo>
                  <a:cubicBezTo>
                    <a:pt x="143726" y="280399"/>
                    <a:pt x="143726" y="284916"/>
                    <a:pt x="143726" y="289353"/>
                  </a:cubicBezTo>
                  <a:cubicBezTo>
                    <a:pt x="143726" y="290066"/>
                    <a:pt x="143726" y="290779"/>
                    <a:pt x="143884" y="291413"/>
                  </a:cubicBezTo>
                  <a:cubicBezTo>
                    <a:pt x="143963" y="291967"/>
                    <a:pt x="143963" y="292521"/>
                    <a:pt x="143963" y="293156"/>
                  </a:cubicBezTo>
                  <a:cubicBezTo>
                    <a:pt x="143963" y="299177"/>
                    <a:pt x="143963" y="305278"/>
                    <a:pt x="143963" y="311300"/>
                  </a:cubicBezTo>
                  <a:cubicBezTo>
                    <a:pt x="143963" y="325957"/>
                    <a:pt x="143963" y="340695"/>
                    <a:pt x="144043" y="355352"/>
                  </a:cubicBezTo>
                  <a:cubicBezTo>
                    <a:pt x="144043" y="356303"/>
                    <a:pt x="144043" y="357254"/>
                    <a:pt x="144201" y="358205"/>
                  </a:cubicBezTo>
                  <a:cubicBezTo>
                    <a:pt x="144280" y="358601"/>
                    <a:pt x="144280" y="358997"/>
                    <a:pt x="144280" y="359393"/>
                  </a:cubicBezTo>
                  <a:cubicBezTo>
                    <a:pt x="144280" y="361215"/>
                    <a:pt x="144280" y="363038"/>
                    <a:pt x="144280" y="364939"/>
                  </a:cubicBezTo>
                  <a:cubicBezTo>
                    <a:pt x="144280" y="365415"/>
                    <a:pt x="144280" y="365811"/>
                    <a:pt x="144360" y="366286"/>
                  </a:cubicBezTo>
                  <a:cubicBezTo>
                    <a:pt x="144518" y="367079"/>
                    <a:pt x="144518" y="367950"/>
                    <a:pt x="144518" y="368742"/>
                  </a:cubicBezTo>
                  <a:cubicBezTo>
                    <a:pt x="144518" y="369931"/>
                    <a:pt x="144518" y="371120"/>
                    <a:pt x="144518" y="372308"/>
                  </a:cubicBezTo>
                  <a:cubicBezTo>
                    <a:pt x="144518" y="373021"/>
                    <a:pt x="144518" y="373813"/>
                    <a:pt x="144677" y="374526"/>
                  </a:cubicBezTo>
                  <a:cubicBezTo>
                    <a:pt x="144756" y="375002"/>
                    <a:pt x="144756" y="375477"/>
                    <a:pt x="144756" y="376032"/>
                  </a:cubicBezTo>
                  <a:cubicBezTo>
                    <a:pt x="144756" y="379043"/>
                    <a:pt x="144756" y="382053"/>
                    <a:pt x="144756" y="385143"/>
                  </a:cubicBezTo>
                  <a:cubicBezTo>
                    <a:pt x="144756" y="385777"/>
                    <a:pt x="144756" y="386332"/>
                    <a:pt x="144835" y="386966"/>
                  </a:cubicBezTo>
                  <a:cubicBezTo>
                    <a:pt x="144914" y="387520"/>
                    <a:pt x="144914" y="387996"/>
                    <a:pt x="144914" y="388551"/>
                  </a:cubicBezTo>
                  <a:cubicBezTo>
                    <a:pt x="144914" y="392116"/>
                    <a:pt x="144914" y="395681"/>
                    <a:pt x="144914" y="399246"/>
                  </a:cubicBezTo>
                  <a:cubicBezTo>
                    <a:pt x="144914" y="400118"/>
                    <a:pt x="144914" y="401069"/>
                    <a:pt x="145073" y="401940"/>
                  </a:cubicBezTo>
                  <a:cubicBezTo>
                    <a:pt x="145152" y="402574"/>
                    <a:pt x="145152" y="403129"/>
                    <a:pt x="145152" y="403763"/>
                  </a:cubicBezTo>
                  <a:cubicBezTo>
                    <a:pt x="145152" y="404476"/>
                    <a:pt x="145231" y="405268"/>
                    <a:pt x="145311" y="405981"/>
                  </a:cubicBezTo>
                  <a:cubicBezTo>
                    <a:pt x="145390" y="406535"/>
                    <a:pt x="145390" y="407090"/>
                    <a:pt x="145390" y="407724"/>
                  </a:cubicBezTo>
                  <a:cubicBezTo>
                    <a:pt x="145390" y="408596"/>
                    <a:pt x="145390" y="409468"/>
                    <a:pt x="145548" y="410260"/>
                  </a:cubicBezTo>
                  <a:cubicBezTo>
                    <a:pt x="145627" y="410735"/>
                    <a:pt x="145627" y="411131"/>
                    <a:pt x="145627" y="411606"/>
                  </a:cubicBezTo>
                  <a:cubicBezTo>
                    <a:pt x="145627" y="414063"/>
                    <a:pt x="145627" y="416598"/>
                    <a:pt x="145706" y="419133"/>
                  </a:cubicBezTo>
                  <a:cubicBezTo>
                    <a:pt x="145706" y="419846"/>
                    <a:pt x="145706" y="420560"/>
                    <a:pt x="145865" y="421194"/>
                  </a:cubicBezTo>
                  <a:cubicBezTo>
                    <a:pt x="145944" y="421669"/>
                    <a:pt x="145944" y="422145"/>
                    <a:pt x="145944" y="422699"/>
                  </a:cubicBezTo>
                  <a:cubicBezTo>
                    <a:pt x="145944" y="424917"/>
                    <a:pt x="145944" y="427136"/>
                    <a:pt x="145944" y="429354"/>
                  </a:cubicBezTo>
                  <a:cubicBezTo>
                    <a:pt x="145944" y="429988"/>
                    <a:pt x="145944" y="430622"/>
                    <a:pt x="146102" y="431336"/>
                  </a:cubicBezTo>
                  <a:cubicBezTo>
                    <a:pt x="146181" y="431731"/>
                    <a:pt x="146181" y="432048"/>
                    <a:pt x="146181" y="432444"/>
                  </a:cubicBezTo>
                  <a:cubicBezTo>
                    <a:pt x="146181" y="433554"/>
                    <a:pt x="146181" y="434663"/>
                    <a:pt x="146181" y="435772"/>
                  </a:cubicBezTo>
                  <a:cubicBezTo>
                    <a:pt x="146181" y="436485"/>
                    <a:pt x="146181" y="437277"/>
                    <a:pt x="146023" y="437991"/>
                  </a:cubicBezTo>
                  <a:cubicBezTo>
                    <a:pt x="145944" y="438545"/>
                    <a:pt x="145944" y="439021"/>
                    <a:pt x="145944" y="439576"/>
                  </a:cubicBezTo>
                  <a:cubicBezTo>
                    <a:pt x="145944" y="440288"/>
                    <a:pt x="145865" y="440922"/>
                    <a:pt x="145706" y="441635"/>
                  </a:cubicBezTo>
                  <a:cubicBezTo>
                    <a:pt x="145627" y="441873"/>
                    <a:pt x="145627" y="442031"/>
                    <a:pt x="145548" y="442190"/>
                  </a:cubicBezTo>
                  <a:cubicBezTo>
                    <a:pt x="145231" y="442824"/>
                    <a:pt x="144994" y="443537"/>
                    <a:pt x="144914" y="444329"/>
                  </a:cubicBezTo>
                  <a:cubicBezTo>
                    <a:pt x="144914" y="444567"/>
                    <a:pt x="144677" y="444883"/>
                    <a:pt x="144597" y="445121"/>
                  </a:cubicBezTo>
                  <a:cubicBezTo>
                    <a:pt x="144439" y="445517"/>
                    <a:pt x="144201" y="445834"/>
                    <a:pt x="144043" y="446231"/>
                  </a:cubicBezTo>
                  <a:cubicBezTo>
                    <a:pt x="143884" y="446468"/>
                    <a:pt x="143726" y="446706"/>
                    <a:pt x="143567" y="446944"/>
                  </a:cubicBezTo>
                  <a:cubicBezTo>
                    <a:pt x="143409" y="447182"/>
                    <a:pt x="143250" y="447340"/>
                    <a:pt x="143171" y="447578"/>
                  </a:cubicBezTo>
                  <a:cubicBezTo>
                    <a:pt x="142933" y="448212"/>
                    <a:pt x="142537" y="448687"/>
                    <a:pt x="142061" y="449162"/>
                  </a:cubicBezTo>
                  <a:cubicBezTo>
                    <a:pt x="141744" y="449479"/>
                    <a:pt x="141507" y="449875"/>
                    <a:pt x="141190" y="450192"/>
                  </a:cubicBezTo>
                  <a:cubicBezTo>
                    <a:pt x="140636" y="450826"/>
                    <a:pt x="140081" y="451381"/>
                    <a:pt x="139447" y="451936"/>
                  </a:cubicBezTo>
                  <a:cubicBezTo>
                    <a:pt x="139289" y="452094"/>
                    <a:pt x="139130" y="452173"/>
                    <a:pt x="138972" y="452332"/>
                  </a:cubicBezTo>
                  <a:cubicBezTo>
                    <a:pt x="138575" y="452570"/>
                    <a:pt x="138179" y="452807"/>
                    <a:pt x="137862" y="453124"/>
                  </a:cubicBezTo>
                  <a:cubicBezTo>
                    <a:pt x="136754" y="453995"/>
                    <a:pt x="135486" y="454629"/>
                    <a:pt x="134218" y="455105"/>
                  </a:cubicBezTo>
                  <a:cubicBezTo>
                    <a:pt x="134059" y="455184"/>
                    <a:pt x="133821" y="455263"/>
                    <a:pt x="133663" y="455342"/>
                  </a:cubicBezTo>
                  <a:cubicBezTo>
                    <a:pt x="133029" y="455739"/>
                    <a:pt x="132317" y="455976"/>
                    <a:pt x="131603" y="456056"/>
                  </a:cubicBezTo>
                  <a:cubicBezTo>
                    <a:pt x="131207" y="456056"/>
                    <a:pt x="131049" y="456373"/>
                    <a:pt x="130969" y="456690"/>
                  </a:cubicBezTo>
                  <a:cubicBezTo>
                    <a:pt x="126770" y="456690"/>
                    <a:pt x="122650" y="456690"/>
                    <a:pt x="118451" y="456690"/>
                  </a:cubicBezTo>
                  <a:cubicBezTo>
                    <a:pt x="118372" y="456293"/>
                    <a:pt x="118055" y="456056"/>
                    <a:pt x="117658" y="455976"/>
                  </a:cubicBezTo>
                  <a:cubicBezTo>
                    <a:pt x="117500" y="455976"/>
                    <a:pt x="117421" y="455976"/>
                    <a:pt x="117262" y="455897"/>
                  </a:cubicBezTo>
                  <a:cubicBezTo>
                    <a:pt x="116787" y="455897"/>
                    <a:pt x="116311" y="455739"/>
                    <a:pt x="115916" y="455422"/>
                  </a:cubicBezTo>
                  <a:cubicBezTo>
                    <a:pt x="115599" y="455263"/>
                    <a:pt x="115361" y="455184"/>
                    <a:pt x="115044" y="455025"/>
                  </a:cubicBezTo>
                  <a:cubicBezTo>
                    <a:pt x="114727" y="454867"/>
                    <a:pt x="114410" y="454708"/>
                    <a:pt x="114014" y="454550"/>
                  </a:cubicBezTo>
                  <a:cubicBezTo>
                    <a:pt x="113776" y="454471"/>
                    <a:pt x="113618" y="454312"/>
                    <a:pt x="113380" y="454233"/>
                  </a:cubicBezTo>
                  <a:cubicBezTo>
                    <a:pt x="112508" y="453916"/>
                    <a:pt x="111796" y="453440"/>
                    <a:pt x="111003" y="452886"/>
                  </a:cubicBezTo>
                  <a:cubicBezTo>
                    <a:pt x="109735" y="452015"/>
                    <a:pt x="108547" y="451143"/>
                    <a:pt x="107517" y="449954"/>
                  </a:cubicBezTo>
                  <a:cubicBezTo>
                    <a:pt x="107280" y="449717"/>
                    <a:pt x="107042" y="449479"/>
                    <a:pt x="106804" y="449241"/>
                  </a:cubicBezTo>
                  <a:cubicBezTo>
                    <a:pt x="105695" y="448212"/>
                    <a:pt x="104981" y="446944"/>
                    <a:pt x="104189" y="445676"/>
                  </a:cubicBezTo>
                  <a:cubicBezTo>
                    <a:pt x="103951" y="445280"/>
                    <a:pt x="103793" y="444804"/>
                    <a:pt x="103476" y="444408"/>
                  </a:cubicBezTo>
                  <a:cubicBezTo>
                    <a:pt x="103160" y="443933"/>
                    <a:pt x="103160" y="443379"/>
                    <a:pt x="103001" y="442903"/>
                  </a:cubicBezTo>
                  <a:cubicBezTo>
                    <a:pt x="102922" y="442824"/>
                    <a:pt x="102922" y="442665"/>
                    <a:pt x="102842" y="442586"/>
                  </a:cubicBezTo>
                  <a:cubicBezTo>
                    <a:pt x="102209" y="441239"/>
                    <a:pt x="101892" y="439813"/>
                    <a:pt x="101575" y="438387"/>
                  </a:cubicBezTo>
                  <a:cubicBezTo>
                    <a:pt x="101495" y="437991"/>
                    <a:pt x="101495" y="437515"/>
                    <a:pt x="101495" y="437040"/>
                  </a:cubicBezTo>
                  <a:cubicBezTo>
                    <a:pt x="101495" y="436326"/>
                    <a:pt x="101495" y="435614"/>
                    <a:pt x="101416" y="434980"/>
                  </a:cubicBezTo>
                  <a:cubicBezTo>
                    <a:pt x="101258" y="433791"/>
                    <a:pt x="101258" y="432603"/>
                    <a:pt x="101258" y="431415"/>
                  </a:cubicBezTo>
                  <a:cubicBezTo>
                    <a:pt x="101258" y="430939"/>
                    <a:pt x="101258" y="430464"/>
                    <a:pt x="101178" y="429909"/>
                  </a:cubicBezTo>
                  <a:cubicBezTo>
                    <a:pt x="101099" y="429275"/>
                    <a:pt x="101020" y="428641"/>
                    <a:pt x="101020" y="427928"/>
                  </a:cubicBezTo>
                  <a:cubicBezTo>
                    <a:pt x="101020" y="427374"/>
                    <a:pt x="101020" y="426899"/>
                    <a:pt x="100941" y="426344"/>
                  </a:cubicBezTo>
                  <a:cubicBezTo>
                    <a:pt x="100782" y="425551"/>
                    <a:pt x="100782" y="424759"/>
                    <a:pt x="100782" y="424046"/>
                  </a:cubicBezTo>
                  <a:cubicBezTo>
                    <a:pt x="100782" y="423095"/>
                    <a:pt x="100782" y="422065"/>
                    <a:pt x="100782" y="421114"/>
                  </a:cubicBezTo>
                  <a:cubicBezTo>
                    <a:pt x="100782" y="420718"/>
                    <a:pt x="100782" y="420322"/>
                    <a:pt x="100703" y="419926"/>
                  </a:cubicBezTo>
                  <a:cubicBezTo>
                    <a:pt x="100624" y="419292"/>
                    <a:pt x="100544" y="418659"/>
                    <a:pt x="100544" y="417945"/>
                  </a:cubicBezTo>
                  <a:cubicBezTo>
                    <a:pt x="100544" y="414538"/>
                    <a:pt x="100544" y="411052"/>
                    <a:pt x="100544" y="407645"/>
                  </a:cubicBezTo>
                  <a:cubicBezTo>
                    <a:pt x="100544" y="407090"/>
                    <a:pt x="100544" y="406615"/>
                    <a:pt x="100465" y="406061"/>
                  </a:cubicBezTo>
                  <a:cubicBezTo>
                    <a:pt x="100307" y="405268"/>
                    <a:pt x="100307" y="404397"/>
                    <a:pt x="100307" y="403604"/>
                  </a:cubicBezTo>
                  <a:cubicBezTo>
                    <a:pt x="100307" y="403129"/>
                    <a:pt x="100307" y="402653"/>
                    <a:pt x="100227" y="402099"/>
                  </a:cubicBezTo>
                  <a:cubicBezTo>
                    <a:pt x="100069" y="401228"/>
                    <a:pt x="100069" y="400356"/>
                    <a:pt x="100069" y="399563"/>
                  </a:cubicBezTo>
                  <a:cubicBezTo>
                    <a:pt x="100069" y="399009"/>
                    <a:pt x="100069" y="398375"/>
                    <a:pt x="99990" y="397820"/>
                  </a:cubicBezTo>
                  <a:cubicBezTo>
                    <a:pt x="99910" y="397108"/>
                    <a:pt x="99831" y="396474"/>
                    <a:pt x="99831" y="395760"/>
                  </a:cubicBezTo>
                  <a:cubicBezTo>
                    <a:pt x="99831" y="391561"/>
                    <a:pt x="99831" y="387441"/>
                    <a:pt x="99752" y="383242"/>
                  </a:cubicBezTo>
                  <a:cubicBezTo>
                    <a:pt x="99752" y="382687"/>
                    <a:pt x="99752" y="382212"/>
                    <a:pt x="99673" y="381657"/>
                  </a:cubicBezTo>
                  <a:cubicBezTo>
                    <a:pt x="99593" y="380944"/>
                    <a:pt x="99514" y="380152"/>
                    <a:pt x="99514" y="379439"/>
                  </a:cubicBezTo>
                  <a:cubicBezTo>
                    <a:pt x="99514" y="375715"/>
                    <a:pt x="99514" y="371991"/>
                    <a:pt x="99514" y="368267"/>
                  </a:cubicBezTo>
                  <a:cubicBezTo>
                    <a:pt x="99514" y="367713"/>
                    <a:pt x="99514" y="367237"/>
                    <a:pt x="99435" y="366683"/>
                  </a:cubicBezTo>
                  <a:cubicBezTo>
                    <a:pt x="99356" y="365969"/>
                    <a:pt x="99277" y="365256"/>
                    <a:pt x="99277" y="364464"/>
                  </a:cubicBezTo>
                  <a:cubicBezTo>
                    <a:pt x="99277" y="363672"/>
                    <a:pt x="99277" y="362800"/>
                    <a:pt x="99277" y="362008"/>
                  </a:cubicBezTo>
                  <a:cubicBezTo>
                    <a:pt x="99277" y="361612"/>
                    <a:pt x="99277" y="361215"/>
                    <a:pt x="99198" y="360819"/>
                  </a:cubicBezTo>
                  <a:cubicBezTo>
                    <a:pt x="99039" y="360106"/>
                    <a:pt x="99039" y="359393"/>
                    <a:pt x="99039" y="358601"/>
                  </a:cubicBezTo>
                  <a:cubicBezTo>
                    <a:pt x="99039" y="352896"/>
                    <a:pt x="99039" y="347191"/>
                    <a:pt x="99039" y="341566"/>
                  </a:cubicBezTo>
                  <a:cubicBezTo>
                    <a:pt x="99039" y="341012"/>
                    <a:pt x="99039" y="340536"/>
                    <a:pt x="98960" y="339981"/>
                  </a:cubicBezTo>
                  <a:cubicBezTo>
                    <a:pt x="98881" y="339189"/>
                    <a:pt x="98802" y="338397"/>
                    <a:pt x="98802" y="337684"/>
                  </a:cubicBezTo>
                  <a:cubicBezTo>
                    <a:pt x="98802" y="333406"/>
                    <a:pt x="98802" y="329127"/>
                    <a:pt x="98802" y="324769"/>
                  </a:cubicBezTo>
                  <a:cubicBezTo>
                    <a:pt x="98802" y="312568"/>
                    <a:pt x="98802" y="300366"/>
                    <a:pt x="98802" y="288164"/>
                  </a:cubicBezTo>
                  <a:cubicBezTo>
                    <a:pt x="98802" y="287688"/>
                    <a:pt x="98802" y="287293"/>
                    <a:pt x="98802" y="286818"/>
                  </a:cubicBezTo>
                  <a:cubicBezTo>
                    <a:pt x="98802" y="286263"/>
                    <a:pt x="98485" y="286025"/>
                    <a:pt x="97930" y="285946"/>
                  </a:cubicBezTo>
                  <a:cubicBezTo>
                    <a:pt x="97772" y="285946"/>
                    <a:pt x="97613" y="285946"/>
                    <a:pt x="97455" y="285946"/>
                  </a:cubicBezTo>
                  <a:cubicBezTo>
                    <a:pt x="96583" y="285946"/>
                    <a:pt x="95632" y="285946"/>
                    <a:pt x="94761" y="285946"/>
                  </a:cubicBezTo>
                  <a:cubicBezTo>
                    <a:pt x="94602" y="285946"/>
                    <a:pt x="94444" y="285946"/>
                    <a:pt x="94286" y="285946"/>
                  </a:cubicBezTo>
                  <a:cubicBezTo>
                    <a:pt x="93810" y="285946"/>
                    <a:pt x="93493" y="286184"/>
                    <a:pt x="93493" y="286659"/>
                  </a:cubicBezTo>
                  <a:cubicBezTo>
                    <a:pt x="93493" y="287055"/>
                    <a:pt x="93493" y="287451"/>
                    <a:pt x="93493" y="287847"/>
                  </a:cubicBezTo>
                  <a:cubicBezTo>
                    <a:pt x="93493" y="291334"/>
                    <a:pt x="93493" y="294820"/>
                    <a:pt x="93493" y="298306"/>
                  </a:cubicBezTo>
                  <a:cubicBezTo>
                    <a:pt x="93493" y="298781"/>
                    <a:pt x="93493" y="299257"/>
                    <a:pt x="93414" y="299812"/>
                  </a:cubicBezTo>
                  <a:cubicBezTo>
                    <a:pt x="93335" y="300603"/>
                    <a:pt x="93255" y="301475"/>
                    <a:pt x="93255" y="302267"/>
                  </a:cubicBezTo>
                  <a:cubicBezTo>
                    <a:pt x="93255" y="311141"/>
                    <a:pt x="93255" y="319936"/>
                    <a:pt x="93255" y="328810"/>
                  </a:cubicBezTo>
                  <a:cubicBezTo>
                    <a:pt x="93255" y="336337"/>
                    <a:pt x="93255" y="343864"/>
                    <a:pt x="93255" y="351390"/>
                  </a:cubicBezTo>
                  <a:cubicBezTo>
                    <a:pt x="93255" y="351945"/>
                    <a:pt x="93255" y="352421"/>
                    <a:pt x="93176" y="352975"/>
                  </a:cubicBezTo>
                  <a:cubicBezTo>
                    <a:pt x="93097" y="353689"/>
                    <a:pt x="93018" y="354323"/>
                    <a:pt x="93018" y="355036"/>
                  </a:cubicBezTo>
                  <a:cubicBezTo>
                    <a:pt x="93018" y="357729"/>
                    <a:pt x="93018" y="360344"/>
                    <a:pt x="93018" y="363038"/>
                  </a:cubicBezTo>
                  <a:cubicBezTo>
                    <a:pt x="93018" y="363593"/>
                    <a:pt x="93018" y="364067"/>
                    <a:pt x="92938" y="364622"/>
                  </a:cubicBezTo>
                  <a:cubicBezTo>
                    <a:pt x="92859" y="365177"/>
                    <a:pt x="92780" y="365732"/>
                    <a:pt x="92780" y="366366"/>
                  </a:cubicBezTo>
                  <a:cubicBezTo>
                    <a:pt x="92780" y="367237"/>
                    <a:pt x="92780" y="368108"/>
                    <a:pt x="92780" y="368980"/>
                  </a:cubicBezTo>
                  <a:cubicBezTo>
                    <a:pt x="92780" y="369376"/>
                    <a:pt x="92780" y="369772"/>
                    <a:pt x="92701" y="370169"/>
                  </a:cubicBezTo>
                  <a:cubicBezTo>
                    <a:pt x="92621" y="370882"/>
                    <a:pt x="92542" y="371516"/>
                    <a:pt x="92542" y="372229"/>
                  </a:cubicBezTo>
                  <a:cubicBezTo>
                    <a:pt x="92542" y="373258"/>
                    <a:pt x="92542" y="374368"/>
                    <a:pt x="92542" y="375398"/>
                  </a:cubicBezTo>
                  <a:cubicBezTo>
                    <a:pt x="92542" y="379914"/>
                    <a:pt x="92542" y="384431"/>
                    <a:pt x="92542" y="388868"/>
                  </a:cubicBezTo>
                  <a:cubicBezTo>
                    <a:pt x="92542" y="389422"/>
                    <a:pt x="92542" y="389976"/>
                    <a:pt x="92463" y="390610"/>
                  </a:cubicBezTo>
                  <a:cubicBezTo>
                    <a:pt x="92384" y="391244"/>
                    <a:pt x="92384" y="391799"/>
                    <a:pt x="92384" y="392433"/>
                  </a:cubicBezTo>
                  <a:cubicBezTo>
                    <a:pt x="92384" y="394572"/>
                    <a:pt x="92384" y="396791"/>
                    <a:pt x="92384" y="398929"/>
                  </a:cubicBezTo>
                  <a:cubicBezTo>
                    <a:pt x="92384" y="399405"/>
                    <a:pt x="92384" y="399880"/>
                    <a:pt x="92304" y="400435"/>
                  </a:cubicBezTo>
                  <a:cubicBezTo>
                    <a:pt x="92225" y="401069"/>
                    <a:pt x="92146" y="401703"/>
                    <a:pt x="92146" y="402415"/>
                  </a:cubicBezTo>
                  <a:cubicBezTo>
                    <a:pt x="92146" y="402970"/>
                    <a:pt x="92146" y="403525"/>
                    <a:pt x="92067" y="404000"/>
                  </a:cubicBezTo>
                  <a:cubicBezTo>
                    <a:pt x="91908" y="404793"/>
                    <a:pt x="91908" y="405665"/>
                    <a:pt x="91908" y="406456"/>
                  </a:cubicBezTo>
                  <a:cubicBezTo>
                    <a:pt x="91908" y="407011"/>
                    <a:pt x="91908" y="407645"/>
                    <a:pt x="91829" y="408200"/>
                  </a:cubicBezTo>
                  <a:cubicBezTo>
                    <a:pt x="91750" y="408992"/>
                    <a:pt x="91670" y="409785"/>
                    <a:pt x="91670" y="410497"/>
                  </a:cubicBezTo>
                  <a:cubicBezTo>
                    <a:pt x="91670" y="414063"/>
                    <a:pt x="91670" y="417628"/>
                    <a:pt x="91591" y="421194"/>
                  </a:cubicBezTo>
                  <a:cubicBezTo>
                    <a:pt x="91591" y="421748"/>
                    <a:pt x="91512" y="422303"/>
                    <a:pt x="91512" y="422937"/>
                  </a:cubicBezTo>
                  <a:cubicBezTo>
                    <a:pt x="91512" y="423491"/>
                    <a:pt x="91433" y="423966"/>
                    <a:pt x="91433" y="424521"/>
                  </a:cubicBezTo>
                  <a:cubicBezTo>
                    <a:pt x="91433" y="425234"/>
                    <a:pt x="91433" y="426027"/>
                    <a:pt x="91433" y="426740"/>
                  </a:cubicBezTo>
                  <a:cubicBezTo>
                    <a:pt x="91433" y="427136"/>
                    <a:pt x="91433" y="427532"/>
                    <a:pt x="91353" y="427928"/>
                  </a:cubicBezTo>
                  <a:cubicBezTo>
                    <a:pt x="91195" y="428641"/>
                    <a:pt x="91195" y="429275"/>
                    <a:pt x="91195" y="429988"/>
                  </a:cubicBezTo>
                  <a:cubicBezTo>
                    <a:pt x="91195" y="430543"/>
                    <a:pt x="91195" y="431019"/>
                    <a:pt x="91116" y="431573"/>
                  </a:cubicBezTo>
                  <a:cubicBezTo>
                    <a:pt x="91036" y="432206"/>
                    <a:pt x="90957" y="432840"/>
                    <a:pt x="90957" y="433554"/>
                  </a:cubicBezTo>
                  <a:cubicBezTo>
                    <a:pt x="90957" y="434822"/>
                    <a:pt x="90957" y="436089"/>
                    <a:pt x="90720" y="437357"/>
                  </a:cubicBezTo>
                  <a:cubicBezTo>
                    <a:pt x="90720" y="437515"/>
                    <a:pt x="90720" y="437674"/>
                    <a:pt x="90720" y="437832"/>
                  </a:cubicBezTo>
                  <a:cubicBezTo>
                    <a:pt x="90720" y="438704"/>
                    <a:pt x="90562" y="439576"/>
                    <a:pt x="90245" y="440367"/>
                  </a:cubicBezTo>
                  <a:cubicBezTo>
                    <a:pt x="90166" y="440684"/>
                    <a:pt x="90007" y="441001"/>
                    <a:pt x="90007" y="441318"/>
                  </a:cubicBezTo>
                  <a:cubicBezTo>
                    <a:pt x="89928" y="441794"/>
                    <a:pt x="89769" y="442190"/>
                    <a:pt x="89532" y="442586"/>
                  </a:cubicBezTo>
                  <a:cubicBezTo>
                    <a:pt x="89294" y="443062"/>
                    <a:pt x="89056" y="443537"/>
                    <a:pt x="88977" y="444092"/>
                  </a:cubicBezTo>
                  <a:cubicBezTo>
                    <a:pt x="88898" y="444329"/>
                    <a:pt x="88818" y="444567"/>
                    <a:pt x="88660" y="444725"/>
                  </a:cubicBezTo>
                  <a:cubicBezTo>
                    <a:pt x="88184" y="445517"/>
                    <a:pt x="87709" y="446231"/>
                    <a:pt x="87233" y="447023"/>
                  </a:cubicBezTo>
                  <a:cubicBezTo>
                    <a:pt x="86837" y="447657"/>
                    <a:pt x="86362" y="448212"/>
                    <a:pt x="85887" y="448766"/>
                  </a:cubicBezTo>
                  <a:cubicBezTo>
                    <a:pt x="85015" y="449717"/>
                    <a:pt x="84064" y="450588"/>
                    <a:pt x="83113" y="451539"/>
                  </a:cubicBezTo>
                  <a:cubicBezTo>
                    <a:pt x="82876" y="451777"/>
                    <a:pt x="82638" y="452015"/>
                    <a:pt x="82321" y="452173"/>
                  </a:cubicBezTo>
                  <a:cubicBezTo>
                    <a:pt x="81609" y="452649"/>
                    <a:pt x="80895" y="453044"/>
                    <a:pt x="80261" y="453520"/>
                  </a:cubicBezTo>
                  <a:cubicBezTo>
                    <a:pt x="79390" y="454154"/>
                    <a:pt x="78360" y="454550"/>
                    <a:pt x="77409" y="454946"/>
                  </a:cubicBezTo>
                  <a:cubicBezTo>
                    <a:pt x="76855" y="455184"/>
                    <a:pt x="76300" y="455342"/>
                    <a:pt x="75824" y="455659"/>
                  </a:cubicBezTo>
                  <a:cubicBezTo>
                    <a:pt x="75666" y="455739"/>
                    <a:pt x="75428" y="455818"/>
                    <a:pt x="75270" y="455818"/>
                  </a:cubicBezTo>
                  <a:cubicBezTo>
                    <a:pt x="75032" y="455897"/>
                    <a:pt x="74873" y="455897"/>
                    <a:pt x="74636" y="455897"/>
                  </a:cubicBezTo>
                  <a:cubicBezTo>
                    <a:pt x="74239" y="455976"/>
                    <a:pt x="74002" y="456214"/>
                    <a:pt x="73844" y="456610"/>
                  </a:cubicBezTo>
                  <a:cubicBezTo>
                    <a:pt x="70120" y="456373"/>
                    <a:pt x="65842" y="456373"/>
                    <a:pt x="61643" y="456373"/>
                  </a:cubicBezTo>
                  <a:cubicBezTo>
                    <a:pt x="61563" y="455976"/>
                    <a:pt x="61326" y="455739"/>
                    <a:pt x="60850" y="455659"/>
                  </a:cubicBezTo>
                  <a:cubicBezTo>
                    <a:pt x="60295" y="455580"/>
                    <a:pt x="59820" y="455342"/>
                    <a:pt x="59344" y="455105"/>
                  </a:cubicBezTo>
                  <a:cubicBezTo>
                    <a:pt x="58473" y="454708"/>
                    <a:pt x="57602" y="454312"/>
                    <a:pt x="56809" y="453916"/>
                  </a:cubicBezTo>
                  <a:cubicBezTo>
                    <a:pt x="56492" y="453757"/>
                    <a:pt x="56175" y="453599"/>
                    <a:pt x="55858" y="453361"/>
                  </a:cubicBezTo>
                  <a:cubicBezTo>
                    <a:pt x="55304" y="452965"/>
                    <a:pt x="54749" y="452649"/>
                    <a:pt x="54273" y="452253"/>
                  </a:cubicBezTo>
                  <a:cubicBezTo>
                    <a:pt x="53719" y="452015"/>
                    <a:pt x="53244" y="451619"/>
                    <a:pt x="52769" y="451222"/>
                  </a:cubicBezTo>
                  <a:cubicBezTo>
                    <a:pt x="52610" y="451143"/>
                    <a:pt x="52531" y="450985"/>
                    <a:pt x="52372" y="450905"/>
                  </a:cubicBezTo>
                  <a:cubicBezTo>
                    <a:pt x="51818" y="450351"/>
                    <a:pt x="51342" y="449796"/>
                    <a:pt x="50787" y="449162"/>
                  </a:cubicBezTo>
                  <a:cubicBezTo>
                    <a:pt x="50233" y="448529"/>
                    <a:pt x="49678" y="447895"/>
                    <a:pt x="49441" y="447182"/>
                  </a:cubicBezTo>
                  <a:cubicBezTo>
                    <a:pt x="49362" y="447102"/>
                    <a:pt x="49362" y="446944"/>
                    <a:pt x="49282" y="446865"/>
                  </a:cubicBezTo>
                  <a:cubicBezTo>
                    <a:pt x="48728" y="446231"/>
                    <a:pt x="48569" y="445517"/>
                    <a:pt x="48094" y="444883"/>
                  </a:cubicBezTo>
                  <a:cubicBezTo>
                    <a:pt x="47856" y="444488"/>
                    <a:pt x="47698" y="444092"/>
                    <a:pt x="47618" y="443616"/>
                  </a:cubicBezTo>
                  <a:cubicBezTo>
                    <a:pt x="47539" y="443062"/>
                    <a:pt x="47381" y="442586"/>
                    <a:pt x="47143" y="442111"/>
                  </a:cubicBezTo>
                  <a:cubicBezTo>
                    <a:pt x="46905" y="441635"/>
                    <a:pt x="46826" y="441160"/>
                    <a:pt x="46826" y="440684"/>
                  </a:cubicBezTo>
                  <a:cubicBezTo>
                    <a:pt x="46747" y="439496"/>
                    <a:pt x="46667" y="438228"/>
                    <a:pt x="46588" y="437040"/>
                  </a:cubicBezTo>
                  <a:cubicBezTo>
                    <a:pt x="46588" y="436881"/>
                    <a:pt x="46588" y="436723"/>
                    <a:pt x="46509" y="436564"/>
                  </a:cubicBezTo>
                  <a:cubicBezTo>
                    <a:pt x="46271" y="435297"/>
                    <a:pt x="46271" y="434029"/>
                    <a:pt x="46509" y="432761"/>
                  </a:cubicBezTo>
                  <a:cubicBezTo>
                    <a:pt x="46588" y="432286"/>
                    <a:pt x="46588" y="431890"/>
                    <a:pt x="46588" y="431415"/>
                  </a:cubicBezTo>
                  <a:cubicBezTo>
                    <a:pt x="46588" y="430226"/>
                    <a:pt x="46588" y="428958"/>
                    <a:pt x="46747" y="427769"/>
                  </a:cubicBezTo>
                  <a:cubicBezTo>
                    <a:pt x="46826" y="427295"/>
                    <a:pt x="46747" y="426899"/>
                    <a:pt x="46747" y="426423"/>
                  </a:cubicBezTo>
                  <a:cubicBezTo>
                    <a:pt x="46747" y="422541"/>
                    <a:pt x="46747" y="418659"/>
                    <a:pt x="46826" y="414776"/>
                  </a:cubicBezTo>
                  <a:cubicBezTo>
                    <a:pt x="46826" y="414063"/>
                    <a:pt x="46826" y="413271"/>
                    <a:pt x="46984" y="412557"/>
                  </a:cubicBezTo>
                  <a:cubicBezTo>
                    <a:pt x="47064" y="412161"/>
                    <a:pt x="47064" y="411765"/>
                    <a:pt x="47064" y="411369"/>
                  </a:cubicBezTo>
                  <a:cubicBezTo>
                    <a:pt x="47064" y="410656"/>
                    <a:pt x="47064" y="409943"/>
                    <a:pt x="47064" y="409309"/>
                  </a:cubicBezTo>
                  <a:cubicBezTo>
                    <a:pt x="47064" y="408834"/>
                    <a:pt x="47143" y="408437"/>
                    <a:pt x="47143" y="407962"/>
                  </a:cubicBezTo>
                  <a:cubicBezTo>
                    <a:pt x="47143" y="407486"/>
                    <a:pt x="47222" y="407090"/>
                    <a:pt x="47222" y="406615"/>
                  </a:cubicBezTo>
                  <a:cubicBezTo>
                    <a:pt x="47222" y="405665"/>
                    <a:pt x="47222" y="404714"/>
                    <a:pt x="47381" y="403763"/>
                  </a:cubicBezTo>
                  <a:cubicBezTo>
                    <a:pt x="47460" y="403366"/>
                    <a:pt x="47460" y="402970"/>
                    <a:pt x="47460" y="402574"/>
                  </a:cubicBezTo>
                  <a:cubicBezTo>
                    <a:pt x="47460" y="399722"/>
                    <a:pt x="47460" y="396949"/>
                    <a:pt x="47460" y="394096"/>
                  </a:cubicBezTo>
                  <a:cubicBezTo>
                    <a:pt x="47460" y="393384"/>
                    <a:pt x="47460" y="392671"/>
                    <a:pt x="47618" y="392037"/>
                  </a:cubicBezTo>
                  <a:cubicBezTo>
                    <a:pt x="47698" y="391561"/>
                    <a:pt x="47698" y="391086"/>
                    <a:pt x="47698" y="390531"/>
                  </a:cubicBezTo>
                  <a:cubicBezTo>
                    <a:pt x="47698" y="387600"/>
                    <a:pt x="47698" y="384747"/>
                    <a:pt x="47698" y="381815"/>
                  </a:cubicBezTo>
                  <a:cubicBezTo>
                    <a:pt x="47698" y="381102"/>
                    <a:pt x="47698" y="380390"/>
                    <a:pt x="47856" y="379756"/>
                  </a:cubicBezTo>
                  <a:cubicBezTo>
                    <a:pt x="47935" y="379280"/>
                    <a:pt x="47935" y="378884"/>
                    <a:pt x="47935" y="378409"/>
                  </a:cubicBezTo>
                  <a:cubicBezTo>
                    <a:pt x="47935" y="376745"/>
                    <a:pt x="47935" y="375160"/>
                    <a:pt x="47935" y="373496"/>
                  </a:cubicBezTo>
                  <a:cubicBezTo>
                    <a:pt x="47935" y="372941"/>
                    <a:pt x="47935" y="372387"/>
                    <a:pt x="48015" y="371754"/>
                  </a:cubicBezTo>
                  <a:cubicBezTo>
                    <a:pt x="48094" y="371278"/>
                    <a:pt x="48094" y="370803"/>
                    <a:pt x="48094" y="370248"/>
                  </a:cubicBezTo>
                  <a:cubicBezTo>
                    <a:pt x="48094" y="368663"/>
                    <a:pt x="48094" y="367079"/>
                    <a:pt x="48173" y="365494"/>
                  </a:cubicBezTo>
                  <a:cubicBezTo>
                    <a:pt x="48173" y="364939"/>
                    <a:pt x="48252" y="364464"/>
                    <a:pt x="48252" y="363909"/>
                  </a:cubicBezTo>
                  <a:cubicBezTo>
                    <a:pt x="48252" y="363276"/>
                    <a:pt x="48332" y="362721"/>
                    <a:pt x="48332" y="362087"/>
                  </a:cubicBezTo>
                  <a:cubicBezTo>
                    <a:pt x="48332" y="356303"/>
                    <a:pt x="48332" y="350440"/>
                    <a:pt x="48332" y="344656"/>
                  </a:cubicBezTo>
                  <a:cubicBezTo>
                    <a:pt x="48332" y="337922"/>
                    <a:pt x="48332" y="331266"/>
                    <a:pt x="48332" y="324532"/>
                  </a:cubicBezTo>
                  <a:cubicBezTo>
                    <a:pt x="48332" y="323739"/>
                    <a:pt x="48332" y="322947"/>
                    <a:pt x="48490" y="322233"/>
                  </a:cubicBezTo>
                  <a:cubicBezTo>
                    <a:pt x="48569" y="321679"/>
                    <a:pt x="48569" y="321125"/>
                    <a:pt x="48569" y="320491"/>
                  </a:cubicBezTo>
                  <a:cubicBezTo>
                    <a:pt x="48569" y="310824"/>
                    <a:pt x="48569" y="301079"/>
                    <a:pt x="48569" y="291413"/>
                  </a:cubicBezTo>
                  <a:cubicBezTo>
                    <a:pt x="48569" y="286263"/>
                    <a:pt x="48569" y="281192"/>
                    <a:pt x="48569" y="276042"/>
                  </a:cubicBezTo>
                  <a:cubicBezTo>
                    <a:pt x="48569" y="275328"/>
                    <a:pt x="48569" y="274537"/>
                    <a:pt x="48728" y="273824"/>
                  </a:cubicBezTo>
                  <a:cubicBezTo>
                    <a:pt x="48807" y="273269"/>
                    <a:pt x="48807" y="272714"/>
                    <a:pt x="48807" y="272080"/>
                  </a:cubicBezTo>
                  <a:cubicBezTo>
                    <a:pt x="48807" y="265029"/>
                    <a:pt x="48807" y="257898"/>
                    <a:pt x="48807" y="250846"/>
                  </a:cubicBezTo>
                  <a:cubicBezTo>
                    <a:pt x="48807" y="249182"/>
                    <a:pt x="48807" y="247598"/>
                    <a:pt x="48807" y="245934"/>
                  </a:cubicBezTo>
                  <a:cubicBezTo>
                    <a:pt x="48807" y="245379"/>
                    <a:pt x="48886" y="244825"/>
                    <a:pt x="48966" y="244191"/>
                  </a:cubicBezTo>
                  <a:cubicBezTo>
                    <a:pt x="49124" y="242844"/>
                    <a:pt x="49124" y="241497"/>
                    <a:pt x="48966" y="240150"/>
                  </a:cubicBezTo>
                  <a:cubicBezTo>
                    <a:pt x="48886" y="239358"/>
                    <a:pt x="48807" y="238565"/>
                    <a:pt x="48807" y="237852"/>
                  </a:cubicBezTo>
                  <a:cubicBezTo>
                    <a:pt x="48807" y="222402"/>
                    <a:pt x="48807" y="206952"/>
                    <a:pt x="48807" y="191423"/>
                  </a:cubicBezTo>
                  <a:cubicBezTo>
                    <a:pt x="48807" y="183579"/>
                    <a:pt x="48807" y="175814"/>
                    <a:pt x="48807" y="167971"/>
                  </a:cubicBezTo>
                  <a:cubicBezTo>
                    <a:pt x="48807" y="167099"/>
                    <a:pt x="48807" y="166227"/>
                    <a:pt x="48966" y="165434"/>
                  </a:cubicBezTo>
                  <a:cubicBezTo>
                    <a:pt x="49045" y="164880"/>
                    <a:pt x="48966" y="164405"/>
                    <a:pt x="48966" y="163851"/>
                  </a:cubicBezTo>
                  <a:cubicBezTo>
                    <a:pt x="48966" y="163771"/>
                    <a:pt x="48886" y="163613"/>
                    <a:pt x="48886" y="163534"/>
                  </a:cubicBezTo>
                  <a:cubicBezTo>
                    <a:pt x="48807" y="163375"/>
                    <a:pt x="48569" y="163375"/>
                    <a:pt x="48490" y="163454"/>
                  </a:cubicBezTo>
                  <a:cubicBezTo>
                    <a:pt x="48411" y="163613"/>
                    <a:pt x="48252" y="163692"/>
                    <a:pt x="48252" y="163851"/>
                  </a:cubicBezTo>
                  <a:cubicBezTo>
                    <a:pt x="48094" y="164326"/>
                    <a:pt x="47935" y="164880"/>
                    <a:pt x="47618" y="165276"/>
                  </a:cubicBezTo>
                  <a:cubicBezTo>
                    <a:pt x="47539" y="165434"/>
                    <a:pt x="47460" y="165593"/>
                    <a:pt x="47460" y="165752"/>
                  </a:cubicBezTo>
                  <a:cubicBezTo>
                    <a:pt x="47301" y="166465"/>
                    <a:pt x="47064" y="167178"/>
                    <a:pt x="46667" y="167812"/>
                  </a:cubicBezTo>
                  <a:cubicBezTo>
                    <a:pt x="46588" y="167971"/>
                    <a:pt x="46509" y="168208"/>
                    <a:pt x="46509" y="168367"/>
                  </a:cubicBezTo>
                  <a:cubicBezTo>
                    <a:pt x="46430" y="168921"/>
                    <a:pt x="46192" y="169475"/>
                    <a:pt x="45954" y="169951"/>
                  </a:cubicBezTo>
                  <a:cubicBezTo>
                    <a:pt x="45716" y="170426"/>
                    <a:pt x="45558" y="170981"/>
                    <a:pt x="45479" y="171457"/>
                  </a:cubicBezTo>
                  <a:cubicBezTo>
                    <a:pt x="45400" y="171932"/>
                    <a:pt x="45321" y="172328"/>
                    <a:pt x="45083" y="172724"/>
                  </a:cubicBezTo>
                  <a:cubicBezTo>
                    <a:pt x="44846" y="173199"/>
                    <a:pt x="44687" y="173595"/>
                    <a:pt x="44608" y="174150"/>
                  </a:cubicBezTo>
                  <a:cubicBezTo>
                    <a:pt x="44529" y="174705"/>
                    <a:pt x="44370" y="175260"/>
                    <a:pt x="44132" y="175814"/>
                  </a:cubicBezTo>
                  <a:cubicBezTo>
                    <a:pt x="43895" y="176290"/>
                    <a:pt x="43736" y="176765"/>
                    <a:pt x="43736" y="177319"/>
                  </a:cubicBezTo>
                  <a:cubicBezTo>
                    <a:pt x="43736" y="177874"/>
                    <a:pt x="43578" y="178349"/>
                    <a:pt x="43419" y="178904"/>
                  </a:cubicBezTo>
                  <a:cubicBezTo>
                    <a:pt x="43181" y="179538"/>
                    <a:pt x="43023" y="180251"/>
                    <a:pt x="42944" y="180965"/>
                  </a:cubicBezTo>
                  <a:cubicBezTo>
                    <a:pt x="42785" y="181994"/>
                    <a:pt x="42706" y="183103"/>
                    <a:pt x="42230" y="184054"/>
                  </a:cubicBezTo>
                  <a:cubicBezTo>
                    <a:pt x="42072" y="184371"/>
                    <a:pt x="42072" y="184688"/>
                    <a:pt x="42072" y="185005"/>
                  </a:cubicBezTo>
                  <a:cubicBezTo>
                    <a:pt x="42072" y="186035"/>
                    <a:pt x="41834" y="187065"/>
                    <a:pt x="41596" y="188016"/>
                  </a:cubicBezTo>
                  <a:cubicBezTo>
                    <a:pt x="41517" y="188254"/>
                    <a:pt x="41438" y="188491"/>
                    <a:pt x="41438" y="188729"/>
                  </a:cubicBezTo>
                  <a:cubicBezTo>
                    <a:pt x="41280" y="189601"/>
                    <a:pt x="41121" y="190472"/>
                    <a:pt x="41121" y="191423"/>
                  </a:cubicBezTo>
                  <a:cubicBezTo>
                    <a:pt x="41121" y="192691"/>
                    <a:pt x="40963" y="193879"/>
                    <a:pt x="40646" y="195067"/>
                  </a:cubicBezTo>
                  <a:cubicBezTo>
                    <a:pt x="40409" y="195859"/>
                    <a:pt x="40329" y="196652"/>
                    <a:pt x="40329" y="197524"/>
                  </a:cubicBezTo>
                  <a:cubicBezTo>
                    <a:pt x="40329" y="198474"/>
                    <a:pt x="40329" y="199425"/>
                    <a:pt x="40171" y="200376"/>
                  </a:cubicBezTo>
                  <a:cubicBezTo>
                    <a:pt x="40092" y="200772"/>
                    <a:pt x="40092" y="201168"/>
                    <a:pt x="40092" y="201565"/>
                  </a:cubicBezTo>
                  <a:cubicBezTo>
                    <a:pt x="40171" y="202911"/>
                    <a:pt x="39933" y="204258"/>
                    <a:pt x="39775" y="205605"/>
                  </a:cubicBezTo>
                  <a:cubicBezTo>
                    <a:pt x="39695" y="206239"/>
                    <a:pt x="39616" y="206873"/>
                    <a:pt x="39616" y="207586"/>
                  </a:cubicBezTo>
                  <a:cubicBezTo>
                    <a:pt x="39616" y="208457"/>
                    <a:pt x="39616" y="209329"/>
                    <a:pt x="39458" y="210122"/>
                  </a:cubicBezTo>
                  <a:cubicBezTo>
                    <a:pt x="39378" y="210439"/>
                    <a:pt x="39378" y="210755"/>
                    <a:pt x="39378" y="211072"/>
                  </a:cubicBezTo>
                  <a:cubicBezTo>
                    <a:pt x="39378" y="213132"/>
                    <a:pt x="39378" y="215271"/>
                    <a:pt x="39378" y="217331"/>
                  </a:cubicBezTo>
                  <a:cubicBezTo>
                    <a:pt x="39378" y="217886"/>
                    <a:pt x="39458" y="218362"/>
                    <a:pt x="39458" y="218916"/>
                  </a:cubicBezTo>
                  <a:cubicBezTo>
                    <a:pt x="39458" y="219312"/>
                    <a:pt x="39537" y="219629"/>
                    <a:pt x="39537" y="220025"/>
                  </a:cubicBezTo>
                  <a:cubicBezTo>
                    <a:pt x="39616" y="220500"/>
                    <a:pt x="39616" y="220897"/>
                    <a:pt x="39695" y="221372"/>
                  </a:cubicBezTo>
                  <a:cubicBezTo>
                    <a:pt x="39695" y="221768"/>
                    <a:pt x="39775" y="222085"/>
                    <a:pt x="39775" y="222482"/>
                  </a:cubicBezTo>
                  <a:cubicBezTo>
                    <a:pt x="39775" y="222799"/>
                    <a:pt x="39775" y="223036"/>
                    <a:pt x="39854" y="223353"/>
                  </a:cubicBezTo>
                  <a:cubicBezTo>
                    <a:pt x="40092" y="224303"/>
                    <a:pt x="40012" y="225334"/>
                    <a:pt x="40012" y="226285"/>
                  </a:cubicBezTo>
                  <a:cubicBezTo>
                    <a:pt x="40012" y="226839"/>
                    <a:pt x="40012" y="227315"/>
                    <a:pt x="40012" y="227869"/>
                  </a:cubicBezTo>
                  <a:cubicBezTo>
                    <a:pt x="40012" y="228186"/>
                    <a:pt x="40012" y="228423"/>
                    <a:pt x="40092" y="228740"/>
                  </a:cubicBezTo>
                  <a:cubicBezTo>
                    <a:pt x="40250" y="229771"/>
                    <a:pt x="40250" y="230801"/>
                    <a:pt x="40250" y="231831"/>
                  </a:cubicBezTo>
                  <a:cubicBezTo>
                    <a:pt x="40250" y="233653"/>
                    <a:pt x="40250" y="235396"/>
                    <a:pt x="40250" y="237218"/>
                  </a:cubicBezTo>
                  <a:cubicBezTo>
                    <a:pt x="40250" y="238407"/>
                    <a:pt x="40092" y="239516"/>
                    <a:pt x="39695" y="240625"/>
                  </a:cubicBezTo>
                  <a:cubicBezTo>
                    <a:pt x="39616" y="240863"/>
                    <a:pt x="39458" y="241180"/>
                    <a:pt x="39458" y="241417"/>
                  </a:cubicBezTo>
                  <a:cubicBezTo>
                    <a:pt x="39299" y="242051"/>
                    <a:pt x="39061" y="242606"/>
                    <a:pt x="38744" y="243082"/>
                  </a:cubicBezTo>
                  <a:cubicBezTo>
                    <a:pt x="38665" y="243240"/>
                    <a:pt x="38586" y="243399"/>
                    <a:pt x="38507" y="243557"/>
                  </a:cubicBezTo>
                  <a:cubicBezTo>
                    <a:pt x="38348" y="244191"/>
                    <a:pt x="37952" y="244746"/>
                    <a:pt x="37555" y="245221"/>
                  </a:cubicBezTo>
                  <a:cubicBezTo>
                    <a:pt x="36922" y="246013"/>
                    <a:pt x="36368" y="246805"/>
                    <a:pt x="35655" y="247439"/>
                  </a:cubicBezTo>
                  <a:cubicBezTo>
                    <a:pt x="35417" y="247598"/>
                    <a:pt x="35258" y="247836"/>
                    <a:pt x="35021" y="247994"/>
                  </a:cubicBezTo>
                  <a:cubicBezTo>
                    <a:pt x="34228" y="248470"/>
                    <a:pt x="33515" y="249024"/>
                    <a:pt x="32802" y="249578"/>
                  </a:cubicBezTo>
                  <a:cubicBezTo>
                    <a:pt x="32644" y="249737"/>
                    <a:pt x="32485" y="249816"/>
                    <a:pt x="32248" y="249895"/>
                  </a:cubicBezTo>
                  <a:cubicBezTo>
                    <a:pt x="31693" y="250133"/>
                    <a:pt x="31138" y="250450"/>
                    <a:pt x="30584" y="250688"/>
                  </a:cubicBezTo>
                  <a:cubicBezTo>
                    <a:pt x="29791" y="251084"/>
                    <a:pt x="28919" y="251322"/>
                    <a:pt x="28049" y="251639"/>
                  </a:cubicBezTo>
                  <a:cubicBezTo>
                    <a:pt x="27732" y="251718"/>
                    <a:pt x="27415" y="251797"/>
                    <a:pt x="27098" y="251797"/>
                  </a:cubicBezTo>
                  <a:cubicBezTo>
                    <a:pt x="25988" y="251797"/>
                    <a:pt x="24879" y="252035"/>
                    <a:pt x="23849" y="252193"/>
                  </a:cubicBezTo>
                  <a:cubicBezTo>
                    <a:pt x="22978" y="252352"/>
                    <a:pt x="22027" y="252352"/>
                    <a:pt x="21155" y="252193"/>
                  </a:cubicBezTo>
                  <a:cubicBezTo>
                    <a:pt x="20125" y="252035"/>
                    <a:pt x="19175" y="251876"/>
                    <a:pt x="18144" y="251797"/>
                  </a:cubicBezTo>
                  <a:cubicBezTo>
                    <a:pt x="17669" y="251797"/>
                    <a:pt x="17193" y="251639"/>
                    <a:pt x="16718" y="251480"/>
                  </a:cubicBezTo>
                  <a:cubicBezTo>
                    <a:pt x="16005" y="251242"/>
                    <a:pt x="15292" y="251005"/>
                    <a:pt x="14579" y="250846"/>
                  </a:cubicBezTo>
                  <a:cubicBezTo>
                    <a:pt x="14500" y="250846"/>
                    <a:pt x="14421" y="250846"/>
                    <a:pt x="14341" y="250767"/>
                  </a:cubicBezTo>
                  <a:cubicBezTo>
                    <a:pt x="12915" y="250054"/>
                    <a:pt x="11410" y="249499"/>
                    <a:pt x="10142" y="248549"/>
                  </a:cubicBezTo>
                  <a:cubicBezTo>
                    <a:pt x="9667" y="248232"/>
                    <a:pt x="9191" y="247915"/>
                    <a:pt x="8716" y="247598"/>
                  </a:cubicBezTo>
                  <a:cubicBezTo>
                    <a:pt x="7527" y="246726"/>
                    <a:pt x="6498" y="245696"/>
                    <a:pt x="5547" y="244508"/>
                  </a:cubicBezTo>
                  <a:cubicBezTo>
                    <a:pt x="5150" y="244033"/>
                    <a:pt x="4833" y="243557"/>
                    <a:pt x="4437" y="243082"/>
                  </a:cubicBezTo>
                  <a:cubicBezTo>
                    <a:pt x="3962" y="242527"/>
                    <a:pt x="3724" y="241893"/>
                    <a:pt x="3328" y="241338"/>
                  </a:cubicBezTo>
                  <a:cubicBezTo>
                    <a:pt x="3011" y="240467"/>
                    <a:pt x="2536" y="239596"/>
                    <a:pt x="2219" y="238724"/>
                  </a:cubicBezTo>
                  <a:cubicBezTo>
                    <a:pt x="1902" y="238011"/>
                    <a:pt x="1744" y="237218"/>
                    <a:pt x="1506" y="236505"/>
                  </a:cubicBezTo>
                  <a:cubicBezTo>
                    <a:pt x="1427" y="236268"/>
                    <a:pt x="1427" y="236030"/>
                    <a:pt x="1347" y="235793"/>
                  </a:cubicBezTo>
                  <a:cubicBezTo>
                    <a:pt x="1189" y="234842"/>
                    <a:pt x="1030" y="233970"/>
                    <a:pt x="951" y="233019"/>
                  </a:cubicBezTo>
                  <a:cubicBezTo>
                    <a:pt x="793" y="231910"/>
                    <a:pt x="555" y="230880"/>
                    <a:pt x="555" y="229691"/>
                  </a:cubicBezTo>
                  <a:cubicBezTo>
                    <a:pt x="555" y="229454"/>
                    <a:pt x="555" y="229295"/>
                    <a:pt x="476" y="229057"/>
                  </a:cubicBezTo>
                  <a:cubicBezTo>
                    <a:pt x="317" y="228186"/>
                    <a:pt x="317" y="227236"/>
                    <a:pt x="317" y="226364"/>
                  </a:cubicBezTo>
                  <a:cubicBezTo>
                    <a:pt x="317" y="225175"/>
                    <a:pt x="317" y="223987"/>
                    <a:pt x="317" y="222799"/>
                  </a:cubicBezTo>
                  <a:cubicBezTo>
                    <a:pt x="317" y="222085"/>
                    <a:pt x="238" y="221372"/>
                    <a:pt x="79" y="220738"/>
                  </a:cubicBezTo>
                  <a:cubicBezTo>
                    <a:pt x="79" y="220025"/>
                    <a:pt x="0" y="219471"/>
                    <a:pt x="0" y="218837"/>
                  </a:cubicBezTo>
                  <a:cubicBezTo>
                    <a:pt x="0" y="216222"/>
                    <a:pt x="0" y="213608"/>
                    <a:pt x="0" y="210993"/>
                  </a:cubicBezTo>
                  <a:cubicBezTo>
                    <a:pt x="0" y="210280"/>
                    <a:pt x="0" y="209488"/>
                    <a:pt x="317" y="208854"/>
                  </a:cubicBezTo>
                  <a:cubicBezTo>
                    <a:pt x="476" y="208457"/>
                    <a:pt x="476" y="208061"/>
                    <a:pt x="476" y="207665"/>
                  </a:cubicBezTo>
                  <a:cubicBezTo>
                    <a:pt x="476" y="205922"/>
                    <a:pt x="555" y="204179"/>
                    <a:pt x="476" y="202357"/>
                  </a:cubicBezTo>
                  <a:cubicBezTo>
                    <a:pt x="476" y="200931"/>
                    <a:pt x="634" y="199583"/>
                    <a:pt x="872" y="198237"/>
                  </a:cubicBezTo>
                  <a:cubicBezTo>
                    <a:pt x="1189" y="196493"/>
                    <a:pt x="1427" y="194671"/>
                    <a:pt x="1427" y="192849"/>
                  </a:cubicBezTo>
                  <a:cubicBezTo>
                    <a:pt x="1427" y="191740"/>
                    <a:pt x="1585" y="190630"/>
                    <a:pt x="1902" y="189601"/>
                  </a:cubicBezTo>
                  <a:cubicBezTo>
                    <a:pt x="2061" y="188808"/>
                    <a:pt x="2219" y="188095"/>
                    <a:pt x="2219" y="187303"/>
                  </a:cubicBezTo>
                  <a:cubicBezTo>
                    <a:pt x="2219" y="186431"/>
                    <a:pt x="2378" y="185480"/>
                    <a:pt x="2695" y="184688"/>
                  </a:cubicBezTo>
                  <a:cubicBezTo>
                    <a:pt x="3011" y="183658"/>
                    <a:pt x="3249" y="182628"/>
                    <a:pt x="3249" y="181519"/>
                  </a:cubicBezTo>
                  <a:cubicBezTo>
                    <a:pt x="3249" y="180885"/>
                    <a:pt x="3407" y="180251"/>
                    <a:pt x="3565" y="179617"/>
                  </a:cubicBezTo>
                  <a:cubicBezTo>
                    <a:pt x="3803" y="178983"/>
                    <a:pt x="3882" y="178270"/>
                    <a:pt x="3962" y="177557"/>
                  </a:cubicBezTo>
                  <a:cubicBezTo>
                    <a:pt x="4041" y="176686"/>
                    <a:pt x="4199" y="175814"/>
                    <a:pt x="4596" y="174943"/>
                  </a:cubicBezTo>
                  <a:cubicBezTo>
                    <a:pt x="4754" y="174546"/>
                    <a:pt x="4833" y="174150"/>
                    <a:pt x="4833" y="173754"/>
                  </a:cubicBezTo>
                  <a:cubicBezTo>
                    <a:pt x="4833" y="173041"/>
                    <a:pt x="4992" y="172408"/>
                    <a:pt x="5309" y="171774"/>
                  </a:cubicBezTo>
                  <a:cubicBezTo>
                    <a:pt x="5626" y="171060"/>
                    <a:pt x="5784" y="170426"/>
                    <a:pt x="5784" y="169634"/>
                  </a:cubicBezTo>
                  <a:cubicBezTo>
                    <a:pt x="5784" y="169158"/>
                    <a:pt x="5943" y="168683"/>
                    <a:pt x="6101" y="168208"/>
                  </a:cubicBezTo>
                  <a:cubicBezTo>
                    <a:pt x="6339" y="167654"/>
                    <a:pt x="6498" y="167020"/>
                    <a:pt x="6577" y="166465"/>
                  </a:cubicBezTo>
                  <a:cubicBezTo>
                    <a:pt x="6656" y="165989"/>
                    <a:pt x="6815" y="165514"/>
                    <a:pt x="7052" y="165038"/>
                  </a:cubicBezTo>
                  <a:cubicBezTo>
                    <a:pt x="7290" y="164642"/>
                    <a:pt x="7369" y="164326"/>
                    <a:pt x="7448" y="163851"/>
                  </a:cubicBezTo>
                  <a:cubicBezTo>
                    <a:pt x="7527" y="163217"/>
                    <a:pt x="7685" y="162662"/>
                    <a:pt x="8002" y="162107"/>
                  </a:cubicBezTo>
                  <a:cubicBezTo>
                    <a:pt x="8240" y="161711"/>
                    <a:pt x="8319" y="161315"/>
                    <a:pt x="8398" y="160839"/>
                  </a:cubicBezTo>
                  <a:cubicBezTo>
                    <a:pt x="8478" y="160364"/>
                    <a:pt x="8557" y="159968"/>
                    <a:pt x="8795" y="159572"/>
                  </a:cubicBezTo>
                  <a:cubicBezTo>
                    <a:pt x="9033" y="159255"/>
                    <a:pt x="9112" y="158859"/>
                    <a:pt x="9191" y="158383"/>
                  </a:cubicBezTo>
                  <a:cubicBezTo>
                    <a:pt x="9270" y="157749"/>
                    <a:pt x="9429" y="157115"/>
                    <a:pt x="9825" y="156561"/>
                  </a:cubicBezTo>
                  <a:cubicBezTo>
                    <a:pt x="10142" y="155531"/>
                    <a:pt x="10618" y="154501"/>
                    <a:pt x="11014" y="153471"/>
                  </a:cubicBezTo>
                  <a:cubicBezTo>
                    <a:pt x="11093" y="153233"/>
                    <a:pt x="11172" y="152995"/>
                    <a:pt x="11252" y="152758"/>
                  </a:cubicBezTo>
                  <a:cubicBezTo>
                    <a:pt x="11568" y="152203"/>
                    <a:pt x="11805" y="151649"/>
                    <a:pt x="11964" y="151094"/>
                  </a:cubicBezTo>
                  <a:cubicBezTo>
                    <a:pt x="12043" y="150936"/>
                    <a:pt x="12122" y="150698"/>
                    <a:pt x="12202" y="150540"/>
                  </a:cubicBezTo>
                  <a:cubicBezTo>
                    <a:pt x="12519" y="149985"/>
                    <a:pt x="12756" y="149430"/>
                    <a:pt x="12915" y="148796"/>
                  </a:cubicBezTo>
                  <a:cubicBezTo>
                    <a:pt x="12915" y="148717"/>
                    <a:pt x="12994" y="148558"/>
                    <a:pt x="13073" y="148479"/>
                  </a:cubicBezTo>
                  <a:cubicBezTo>
                    <a:pt x="13628" y="147766"/>
                    <a:pt x="13787" y="146816"/>
                    <a:pt x="14183" y="146023"/>
                  </a:cubicBezTo>
                  <a:cubicBezTo>
                    <a:pt x="14817" y="144993"/>
                    <a:pt x="15372" y="144042"/>
                    <a:pt x="15846" y="143013"/>
                  </a:cubicBezTo>
                  <a:cubicBezTo>
                    <a:pt x="16401" y="142220"/>
                    <a:pt x="16718" y="141269"/>
                    <a:pt x="17273" y="140397"/>
                  </a:cubicBezTo>
                  <a:cubicBezTo>
                    <a:pt x="17748" y="139684"/>
                    <a:pt x="18065" y="138892"/>
                    <a:pt x="18461" y="138100"/>
                  </a:cubicBezTo>
                  <a:cubicBezTo>
                    <a:pt x="18541" y="137863"/>
                    <a:pt x="18699" y="137704"/>
                    <a:pt x="18778" y="137466"/>
                  </a:cubicBezTo>
                  <a:cubicBezTo>
                    <a:pt x="18858" y="137308"/>
                    <a:pt x="18937" y="137229"/>
                    <a:pt x="19016" y="137070"/>
                  </a:cubicBezTo>
                  <a:cubicBezTo>
                    <a:pt x="20204" y="134930"/>
                    <a:pt x="20917" y="133822"/>
                    <a:pt x="22264" y="131920"/>
                  </a:cubicBezTo>
                  <a:cubicBezTo>
                    <a:pt x="22660" y="131365"/>
                    <a:pt x="23136" y="130731"/>
                    <a:pt x="23532" y="130098"/>
                  </a:cubicBezTo>
                  <a:cubicBezTo>
                    <a:pt x="23929" y="129464"/>
                    <a:pt x="24324" y="128830"/>
                    <a:pt x="24720" y="128196"/>
                  </a:cubicBezTo>
                  <a:cubicBezTo>
                    <a:pt x="24799" y="128038"/>
                    <a:pt x="24879" y="127958"/>
                    <a:pt x="25037" y="127800"/>
                  </a:cubicBezTo>
                  <a:cubicBezTo>
                    <a:pt x="25830" y="126770"/>
                    <a:pt x="26622" y="125820"/>
                    <a:pt x="27415" y="124789"/>
                  </a:cubicBezTo>
                  <a:cubicBezTo>
                    <a:pt x="27573" y="124631"/>
                    <a:pt x="27732" y="124393"/>
                    <a:pt x="27890" y="124235"/>
                  </a:cubicBezTo>
                  <a:cubicBezTo>
                    <a:pt x="28682" y="123442"/>
                    <a:pt x="29395" y="122491"/>
                    <a:pt x="30108" y="121620"/>
                  </a:cubicBezTo>
                  <a:cubicBezTo>
                    <a:pt x="31455" y="119877"/>
                    <a:pt x="32960" y="118371"/>
                    <a:pt x="34545" y="116866"/>
                  </a:cubicBezTo>
                  <a:cubicBezTo>
                    <a:pt x="35575" y="116074"/>
                    <a:pt x="36447" y="115202"/>
                    <a:pt x="37318" y="114251"/>
                  </a:cubicBezTo>
                  <a:cubicBezTo>
                    <a:pt x="38269" y="113301"/>
                    <a:pt x="39299" y="112509"/>
                    <a:pt x="40250" y="111637"/>
                  </a:cubicBezTo>
                  <a:cubicBezTo>
                    <a:pt x="40884" y="111082"/>
                    <a:pt x="41596" y="110607"/>
                    <a:pt x="42310" y="110131"/>
                  </a:cubicBezTo>
                  <a:cubicBezTo>
                    <a:pt x="43102" y="109576"/>
                    <a:pt x="43895" y="109022"/>
                    <a:pt x="44687" y="108468"/>
                  </a:cubicBezTo>
                  <a:cubicBezTo>
                    <a:pt x="45321" y="108072"/>
                    <a:pt x="45796" y="107517"/>
                    <a:pt x="46509" y="107200"/>
                  </a:cubicBezTo>
                  <a:cubicBezTo>
                    <a:pt x="46905" y="107041"/>
                    <a:pt x="47222" y="106724"/>
                    <a:pt x="47460" y="106486"/>
                  </a:cubicBezTo>
                  <a:cubicBezTo>
                    <a:pt x="48015" y="105932"/>
                    <a:pt x="48728" y="105615"/>
                    <a:pt x="49441" y="105219"/>
                  </a:cubicBezTo>
                  <a:cubicBezTo>
                    <a:pt x="50708" y="104586"/>
                    <a:pt x="51897" y="103952"/>
                    <a:pt x="53165" y="103318"/>
                  </a:cubicBezTo>
                  <a:cubicBezTo>
                    <a:pt x="54115" y="103001"/>
                    <a:pt x="54907" y="102446"/>
                    <a:pt x="55779" y="102050"/>
                  </a:cubicBezTo>
                  <a:cubicBezTo>
                    <a:pt x="56413" y="101733"/>
                    <a:pt x="57126" y="101416"/>
                    <a:pt x="57760" y="101019"/>
                  </a:cubicBezTo>
                  <a:cubicBezTo>
                    <a:pt x="58235" y="100782"/>
                    <a:pt x="58710" y="100545"/>
                    <a:pt x="59265" y="100386"/>
                  </a:cubicBezTo>
                  <a:cubicBezTo>
                    <a:pt x="59820" y="100307"/>
                    <a:pt x="60295" y="100069"/>
                    <a:pt x="60771" y="99832"/>
                  </a:cubicBezTo>
                  <a:cubicBezTo>
                    <a:pt x="61009" y="99752"/>
                    <a:pt x="61246" y="99673"/>
                    <a:pt x="61484" y="99594"/>
                  </a:cubicBezTo>
                  <a:cubicBezTo>
                    <a:pt x="61643" y="99515"/>
                    <a:pt x="61880" y="99435"/>
                    <a:pt x="62118" y="99435"/>
                  </a:cubicBezTo>
                  <a:cubicBezTo>
                    <a:pt x="62830" y="99356"/>
                    <a:pt x="63464" y="98880"/>
                    <a:pt x="64178" y="98643"/>
                  </a:cubicBezTo>
                  <a:cubicBezTo>
                    <a:pt x="64891" y="98484"/>
                    <a:pt x="65604" y="98326"/>
                    <a:pt x="66238" y="97929"/>
                  </a:cubicBezTo>
                  <a:cubicBezTo>
                    <a:pt x="66475" y="97771"/>
                    <a:pt x="66792" y="97692"/>
                    <a:pt x="67030" y="97692"/>
                  </a:cubicBezTo>
                  <a:cubicBezTo>
                    <a:pt x="67584" y="97612"/>
                    <a:pt x="68139" y="97454"/>
                    <a:pt x="68694" y="97216"/>
                  </a:cubicBezTo>
                  <a:cubicBezTo>
                    <a:pt x="69328" y="96899"/>
                    <a:pt x="70041" y="96741"/>
                    <a:pt x="70833" y="96741"/>
                  </a:cubicBezTo>
                  <a:cubicBezTo>
                    <a:pt x="71467" y="96741"/>
                    <a:pt x="72101" y="96662"/>
                    <a:pt x="72735" y="96424"/>
                  </a:cubicBezTo>
                  <a:cubicBezTo>
                    <a:pt x="73527" y="96108"/>
                    <a:pt x="74319" y="95949"/>
                    <a:pt x="75111" y="96029"/>
                  </a:cubicBezTo>
                  <a:cubicBezTo>
                    <a:pt x="75745" y="96029"/>
                    <a:pt x="76379" y="95870"/>
                    <a:pt x="77013" y="95712"/>
                  </a:cubicBezTo>
                  <a:cubicBezTo>
                    <a:pt x="77330" y="95632"/>
                    <a:pt x="77647" y="95553"/>
                    <a:pt x="77964" y="95395"/>
                  </a:cubicBezTo>
                  <a:cubicBezTo>
                    <a:pt x="78676" y="95157"/>
                    <a:pt x="79469" y="94998"/>
                    <a:pt x="80261" y="94998"/>
                  </a:cubicBezTo>
                  <a:cubicBezTo>
                    <a:pt x="80895" y="94998"/>
                    <a:pt x="81609" y="94919"/>
                    <a:pt x="82163" y="94681"/>
                  </a:cubicBezTo>
                  <a:cubicBezTo>
                    <a:pt x="83272" y="94285"/>
                    <a:pt x="84461" y="94206"/>
                    <a:pt x="85649" y="94047"/>
                  </a:cubicBezTo>
                  <a:cubicBezTo>
                    <a:pt x="86204" y="93968"/>
                    <a:pt x="86679" y="93889"/>
                    <a:pt x="87233" y="93810"/>
                  </a:cubicBezTo>
                  <a:cubicBezTo>
                    <a:pt x="87788" y="93651"/>
                    <a:pt x="88343" y="93572"/>
                    <a:pt x="88898" y="93572"/>
                  </a:cubicBezTo>
                  <a:cubicBezTo>
                    <a:pt x="89135" y="93572"/>
                    <a:pt x="89373" y="93493"/>
                    <a:pt x="89611" y="93493"/>
                  </a:cubicBezTo>
                  <a:cubicBezTo>
                    <a:pt x="90166" y="93413"/>
                    <a:pt x="90720" y="93334"/>
                    <a:pt x="91353" y="93334"/>
                  </a:cubicBezTo>
                  <a:close/>
                  <a:moveTo>
                    <a:pt x="88105" y="0"/>
                  </a:moveTo>
                  <a:cubicBezTo>
                    <a:pt x="93571" y="0"/>
                    <a:pt x="98959" y="0"/>
                    <a:pt x="104347" y="0"/>
                  </a:cubicBezTo>
                  <a:cubicBezTo>
                    <a:pt x="104427" y="238"/>
                    <a:pt x="104664" y="396"/>
                    <a:pt x="104902" y="476"/>
                  </a:cubicBezTo>
                  <a:cubicBezTo>
                    <a:pt x="105060" y="555"/>
                    <a:pt x="105298" y="555"/>
                    <a:pt x="105456" y="634"/>
                  </a:cubicBezTo>
                  <a:cubicBezTo>
                    <a:pt x="105614" y="713"/>
                    <a:pt x="105852" y="713"/>
                    <a:pt x="106011" y="793"/>
                  </a:cubicBezTo>
                  <a:cubicBezTo>
                    <a:pt x="106803" y="1110"/>
                    <a:pt x="107675" y="1505"/>
                    <a:pt x="108547" y="1584"/>
                  </a:cubicBezTo>
                  <a:cubicBezTo>
                    <a:pt x="108626" y="1584"/>
                    <a:pt x="108626" y="1584"/>
                    <a:pt x="108626" y="1584"/>
                  </a:cubicBezTo>
                  <a:cubicBezTo>
                    <a:pt x="109418" y="1980"/>
                    <a:pt x="110289" y="2218"/>
                    <a:pt x="111161" y="2456"/>
                  </a:cubicBezTo>
                  <a:cubicBezTo>
                    <a:pt x="111319" y="2456"/>
                    <a:pt x="111478" y="2535"/>
                    <a:pt x="111636" y="2614"/>
                  </a:cubicBezTo>
                  <a:cubicBezTo>
                    <a:pt x="112112" y="2931"/>
                    <a:pt x="112667" y="3090"/>
                    <a:pt x="113142" y="3407"/>
                  </a:cubicBezTo>
                  <a:cubicBezTo>
                    <a:pt x="113854" y="3882"/>
                    <a:pt x="114726" y="4120"/>
                    <a:pt x="115360" y="4675"/>
                  </a:cubicBezTo>
                  <a:cubicBezTo>
                    <a:pt x="116073" y="4913"/>
                    <a:pt x="116707" y="5467"/>
                    <a:pt x="117421" y="5784"/>
                  </a:cubicBezTo>
                  <a:cubicBezTo>
                    <a:pt x="118054" y="6100"/>
                    <a:pt x="118529" y="6497"/>
                    <a:pt x="119005" y="6893"/>
                  </a:cubicBezTo>
                  <a:cubicBezTo>
                    <a:pt x="120114" y="7923"/>
                    <a:pt x="121224" y="8795"/>
                    <a:pt x="122332" y="9666"/>
                  </a:cubicBezTo>
                  <a:cubicBezTo>
                    <a:pt x="122728" y="9983"/>
                    <a:pt x="123204" y="10300"/>
                    <a:pt x="123600" y="10696"/>
                  </a:cubicBezTo>
                  <a:cubicBezTo>
                    <a:pt x="124076" y="11171"/>
                    <a:pt x="124472" y="11647"/>
                    <a:pt x="124868" y="12202"/>
                  </a:cubicBezTo>
                  <a:cubicBezTo>
                    <a:pt x="125581" y="13153"/>
                    <a:pt x="126373" y="14024"/>
                    <a:pt x="127165" y="14895"/>
                  </a:cubicBezTo>
                  <a:cubicBezTo>
                    <a:pt x="127799" y="15608"/>
                    <a:pt x="128354" y="16322"/>
                    <a:pt x="128830" y="17114"/>
                  </a:cubicBezTo>
                  <a:cubicBezTo>
                    <a:pt x="129147" y="17669"/>
                    <a:pt x="129464" y="18144"/>
                    <a:pt x="129701" y="18698"/>
                  </a:cubicBezTo>
                  <a:cubicBezTo>
                    <a:pt x="129939" y="19174"/>
                    <a:pt x="130335" y="19649"/>
                    <a:pt x="130493" y="20204"/>
                  </a:cubicBezTo>
                  <a:cubicBezTo>
                    <a:pt x="131048" y="20917"/>
                    <a:pt x="131285" y="21789"/>
                    <a:pt x="131840" y="22581"/>
                  </a:cubicBezTo>
                  <a:cubicBezTo>
                    <a:pt x="131999" y="22818"/>
                    <a:pt x="132078" y="23135"/>
                    <a:pt x="132236" y="23452"/>
                  </a:cubicBezTo>
                  <a:cubicBezTo>
                    <a:pt x="132395" y="23848"/>
                    <a:pt x="132474" y="24245"/>
                    <a:pt x="132633" y="24562"/>
                  </a:cubicBezTo>
                  <a:cubicBezTo>
                    <a:pt x="132870" y="25037"/>
                    <a:pt x="133029" y="25513"/>
                    <a:pt x="133029" y="25988"/>
                  </a:cubicBezTo>
                  <a:cubicBezTo>
                    <a:pt x="133108" y="26463"/>
                    <a:pt x="133187" y="26859"/>
                    <a:pt x="133425" y="27255"/>
                  </a:cubicBezTo>
                  <a:cubicBezTo>
                    <a:pt x="133742" y="27810"/>
                    <a:pt x="133901" y="28365"/>
                    <a:pt x="133980" y="28999"/>
                  </a:cubicBezTo>
                  <a:cubicBezTo>
                    <a:pt x="134059" y="29395"/>
                    <a:pt x="134138" y="29791"/>
                    <a:pt x="134376" y="30187"/>
                  </a:cubicBezTo>
                  <a:cubicBezTo>
                    <a:pt x="134692" y="30821"/>
                    <a:pt x="134772" y="31534"/>
                    <a:pt x="134772" y="32247"/>
                  </a:cubicBezTo>
                  <a:cubicBezTo>
                    <a:pt x="134772" y="32802"/>
                    <a:pt x="134772" y="33277"/>
                    <a:pt x="134772" y="33832"/>
                  </a:cubicBezTo>
                  <a:cubicBezTo>
                    <a:pt x="134772" y="34228"/>
                    <a:pt x="134772" y="34545"/>
                    <a:pt x="134851" y="34941"/>
                  </a:cubicBezTo>
                  <a:cubicBezTo>
                    <a:pt x="135009" y="35891"/>
                    <a:pt x="135009" y="36922"/>
                    <a:pt x="135168" y="37873"/>
                  </a:cubicBezTo>
                  <a:cubicBezTo>
                    <a:pt x="135247" y="38348"/>
                    <a:pt x="135247" y="38824"/>
                    <a:pt x="135168" y="39299"/>
                  </a:cubicBezTo>
                  <a:cubicBezTo>
                    <a:pt x="134930" y="40804"/>
                    <a:pt x="134772" y="42389"/>
                    <a:pt x="134772" y="43973"/>
                  </a:cubicBezTo>
                  <a:cubicBezTo>
                    <a:pt x="134772" y="44211"/>
                    <a:pt x="134772" y="44369"/>
                    <a:pt x="134772" y="44607"/>
                  </a:cubicBezTo>
                  <a:cubicBezTo>
                    <a:pt x="134772" y="45320"/>
                    <a:pt x="134692" y="46113"/>
                    <a:pt x="134376" y="46747"/>
                  </a:cubicBezTo>
                  <a:cubicBezTo>
                    <a:pt x="134218" y="47143"/>
                    <a:pt x="134059" y="47539"/>
                    <a:pt x="134059" y="47934"/>
                  </a:cubicBezTo>
                  <a:cubicBezTo>
                    <a:pt x="133980" y="48489"/>
                    <a:pt x="133821" y="49044"/>
                    <a:pt x="133504" y="49599"/>
                  </a:cubicBezTo>
                  <a:cubicBezTo>
                    <a:pt x="133267" y="49995"/>
                    <a:pt x="133108" y="50391"/>
                    <a:pt x="133108" y="50867"/>
                  </a:cubicBezTo>
                  <a:cubicBezTo>
                    <a:pt x="133029" y="51580"/>
                    <a:pt x="132712" y="52213"/>
                    <a:pt x="132474" y="52847"/>
                  </a:cubicBezTo>
                  <a:cubicBezTo>
                    <a:pt x="132236" y="53481"/>
                    <a:pt x="132157" y="54194"/>
                    <a:pt x="131682" y="54749"/>
                  </a:cubicBezTo>
                  <a:cubicBezTo>
                    <a:pt x="131602" y="54828"/>
                    <a:pt x="131523" y="54987"/>
                    <a:pt x="131523" y="55066"/>
                  </a:cubicBezTo>
                  <a:cubicBezTo>
                    <a:pt x="131285" y="55621"/>
                    <a:pt x="130968" y="56095"/>
                    <a:pt x="130731" y="56571"/>
                  </a:cubicBezTo>
                  <a:cubicBezTo>
                    <a:pt x="130335" y="57363"/>
                    <a:pt x="129860" y="58156"/>
                    <a:pt x="129464" y="58948"/>
                  </a:cubicBezTo>
                  <a:cubicBezTo>
                    <a:pt x="129067" y="59741"/>
                    <a:pt x="128592" y="60453"/>
                    <a:pt x="128037" y="61087"/>
                  </a:cubicBezTo>
                  <a:cubicBezTo>
                    <a:pt x="127562" y="61642"/>
                    <a:pt x="127086" y="62196"/>
                    <a:pt x="126611" y="62751"/>
                  </a:cubicBezTo>
                  <a:cubicBezTo>
                    <a:pt x="126373" y="62989"/>
                    <a:pt x="126215" y="63227"/>
                    <a:pt x="125977" y="63544"/>
                  </a:cubicBezTo>
                  <a:cubicBezTo>
                    <a:pt x="125344" y="64415"/>
                    <a:pt x="124630" y="65207"/>
                    <a:pt x="123917" y="65999"/>
                  </a:cubicBezTo>
                  <a:cubicBezTo>
                    <a:pt x="123521" y="66475"/>
                    <a:pt x="122966" y="66871"/>
                    <a:pt x="122411" y="67267"/>
                  </a:cubicBezTo>
                  <a:cubicBezTo>
                    <a:pt x="121541" y="67981"/>
                    <a:pt x="120669" y="68614"/>
                    <a:pt x="119876" y="69406"/>
                  </a:cubicBezTo>
                  <a:cubicBezTo>
                    <a:pt x="118767" y="70357"/>
                    <a:pt x="117579" y="71308"/>
                    <a:pt x="116232" y="71863"/>
                  </a:cubicBezTo>
                  <a:cubicBezTo>
                    <a:pt x="115519" y="72338"/>
                    <a:pt x="114726" y="72655"/>
                    <a:pt x="114013" y="73130"/>
                  </a:cubicBezTo>
                  <a:cubicBezTo>
                    <a:pt x="113380" y="73526"/>
                    <a:pt x="112667" y="73922"/>
                    <a:pt x="111953" y="74319"/>
                  </a:cubicBezTo>
                  <a:cubicBezTo>
                    <a:pt x="111953" y="74319"/>
                    <a:pt x="111874" y="74398"/>
                    <a:pt x="111874" y="74398"/>
                  </a:cubicBezTo>
                  <a:cubicBezTo>
                    <a:pt x="110844" y="74556"/>
                    <a:pt x="109893" y="75190"/>
                    <a:pt x="108864" y="75349"/>
                  </a:cubicBezTo>
                  <a:cubicBezTo>
                    <a:pt x="108230" y="75428"/>
                    <a:pt x="107675" y="75666"/>
                    <a:pt x="107120" y="75904"/>
                  </a:cubicBezTo>
                  <a:cubicBezTo>
                    <a:pt x="106724" y="76141"/>
                    <a:pt x="106328" y="76221"/>
                    <a:pt x="105852" y="76300"/>
                  </a:cubicBezTo>
                  <a:cubicBezTo>
                    <a:pt x="105377" y="76379"/>
                    <a:pt x="104902" y="76458"/>
                    <a:pt x="104427" y="76696"/>
                  </a:cubicBezTo>
                  <a:cubicBezTo>
                    <a:pt x="103793" y="76775"/>
                    <a:pt x="103159" y="76854"/>
                    <a:pt x="102604" y="76854"/>
                  </a:cubicBezTo>
                  <a:cubicBezTo>
                    <a:pt x="102366" y="76854"/>
                    <a:pt x="102128" y="76854"/>
                    <a:pt x="101891" y="76933"/>
                  </a:cubicBezTo>
                  <a:cubicBezTo>
                    <a:pt x="100940" y="77092"/>
                    <a:pt x="99910" y="77092"/>
                    <a:pt x="98959" y="77092"/>
                  </a:cubicBezTo>
                  <a:cubicBezTo>
                    <a:pt x="98325" y="77092"/>
                    <a:pt x="97771" y="77092"/>
                    <a:pt x="97137" y="77250"/>
                  </a:cubicBezTo>
                  <a:cubicBezTo>
                    <a:pt x="96662" y="77329"/>
                    <a:pt x="96266" y="77329"/>
                    <a:pt x="95790" y="77250"/>
                  </a:cubicBezTo>
                  <a:cubicBezTo>
                    <a:pt x="95077" y="77092"/>
                    <a:pt x="94364" y="77092"/>
                    <a:pt x="93571" y="77092"/>
                  </a:cubicBezTo>
                  <a:cubicBezTo>
                    <a:pt x="92700" y="77092"/>
                    <a:pt x="91829" y="77092"/>
                    <a:pt x="91036" y="76933"/>
                  </a:cubicBezTo>
                  <a:cubicBezTo>
                    <a:pt x="90640" y="76854"/>
                    <a:pt x="90323" y="76854"/>
                    <a:pt x="90006" y="76854"/>
                  </a:cubicBezTo>
                  <a:cubicBezTo>
                    <a:pt x="89372" y="76854"/>
                    <a:pt x="88817" y="76696"/>
                    <a:pt x="88184" y="76458"/>
                  </a:cubicBezTo>
                  <a:cubicBezTo>
                    <a:pt x="88026" y="76379"/>
                    <a:pt x="87867" y="76300"/>
                    <a:pt x="87709" y="76300"/>
                  </a:cubicBezTo>
                  <a:cubicBezTo>
                    <a:pt x="86996" y="76062"/>
                    <a:pt x="86282" y="76141"/>
                    <a:pt x="85569" y="75745"/>
                  </a:cubicBezTo>
                  <a:cubicBezTo>
                    <a:pt x="84935" y="75428"/>
                    <a:pt x="84222" y="75270"/>
                    <a:pt x="83589" y="75190"/>
                  </a:cubicBezTo>
                  <a:cubicBezTo>
                    <a:pt x="83430" y="75190"/>
                    <a:pt x="83272" y="75111"/>
                    <a:pt x="83113" y="75032"/>
                  </a:cubicBezTo>
                  <a:cubicBezTo>
                    <a:pt x="82479" y="74715"/>
                    <a:pt x="81845" y="74477"/>
                    <a:pt x="81132" y="74319"/>
                  </a:cubicBezTo>
                  <a:cubicBezTo>
                    <a:pt x="80974" y="74239"/>
                    <a:pt x="80736" y="74160"/>
                    <a:pt x="80577" y="74081"/>
                  </a:cubicBezTo>
                  <a:cubicBezTo>
                    <a:pt x="79310" y="73368"/>
                    <a:pt x="78042" y="72655"/>
                    <a:pt x="76695" y="71942"/>
                  </a:cubicBezTo>
                  <a:cubicBezTo>
                    <a:pt x="75270" y="71229"/>
                    <a:pt x="74002" y="70357"/>
                    <a:pt x="72734" y="69327"/>
                  </a:cubicBezTo>
                  <a:cubicBezTo>
                    <a:pt x="72179" y="68772"/>
                    <a:pt x="71625" y="68298"/>
                    <a:pt x="71070" y="67743"/>
                  </a:cubicBezTo>
                  <a:cubicBezTo>
                    <a:pt x="70436" y="67267"/>
                    <a:pt x="69882" y="66792"/>
                    <a:pt x="69248" y="66316"/>
                  </a:cubicBezTo>
                  <a:cubicBezTo>
                    <a:pt x="68931" y="66079"/>
                    <a:pt x="68693" y="65841"/>
                    <a:pt x="68456" y="65524"/>
                  </a:cubicBezTo>
                  <a:cubicBezTo>
                    <a:pt x="67743" y="64652"/>
                    <a:pt x="67030" y="63702"/>
                    <a:pt x="66316" y="62830"/>
                  </a:cubicBezTo>
                  <a:cubicBezTo>
                    <a:pt x="66158" y="62672"/>
                    <a:pt x="65999" y="62434"/>
                    <a:pt x="65841" y="62276"/>
                  </a:cubicBezTo>
                  <a:cubicBezTo>
                    <a:pt x="65207" y="61721"/>
                    <a:pt x="64731" y="61008"/>
                    <a:pt x="64177" y="60295"/>
                  </a:cubicBezTo>
                  <a:cubicBezTo>
                    <a:pt x="64098" y="60295"/>
                    <a:pt x="64019" y="60216"/>
                    <a:pt x="64019" y="60136"/>
                  </a:cubicBezTo>
                  <a:cubicBezTo>
                    <a:pt x="63702" y="59265"/>
                    <a:pt x="63147" y="58552"/>
                    <a:pt x="62751" y="57759"/>
                  </a:cubicBezTo>
                  <a:cubicBezTo>
                    <a:pt x="62355" y="56967"/>
                    <a:pt x="61959" y="56175"/>
                    <a:pt x="61483" y="55383"/>
                  </a:cubicBezTo>
                  <a:cubicBezTo>
                    <a:pt x="61325" y="55224"/>
                    <a:pt x="61245" y="54987"/>
                    <a:pt x="61087" y="54749"/>
                  </a:cubicBezTo>
                  <a:cubicBezTo>
                    <a:pt x="60928" y="54432"/>
                    <a:pt x="60770" y="54115"/>
                    <a:pt x="60611" y="53798"/>
                  </a:cubicBezTo>
                  <a:cubicBezTo>
                    <a:pt x="60374" y="53401"/>
                    <a:pt x="60215" y="53085"/>
                    <a:pt x="60136" y="52609"/>
                  </a:cubicBezTo>
                  <a:cubicBezTo>
                    <a:pt x="60136" y="52134"/>
                    <a:pt x="59978" y="51659"/>
                    <a:pt x="59741" y="51263"/>
                  </a:cubicBezTo>
                  <a:cubicBezTo>
                    <a:pt x="59582" y="50867"/>
                    <a:pt x="59424" y="50470"/>
                    <a:pt x="59344" y="50074"/>
                  </a:cubicBezTo>
                  <a:cubicBezTo>
                    <a:pt x="59265" y="49519"/>
                    <a:pt x="59107" y="48965"/>
                    <a:pt x="58869" y="48489"/>
                  </a:cubicBezTo>
                  <a:cubicBezTo>
                    <a:pt x="58631" y="48014"/>
                    <a:pt x="58473" y="47460"/>
                    <a:pt x="58393" y="46905"/>
                  </a:cubicBezTo>
                  <a:cubicBezTo>
                    <a:pt x="58235" y="46113"/>
                    <a:pt x="58076" y="45241"/>
                    <a:pt x="57918" y="44369"/>
                  </a:cubicBezTo>
                  <a:cubicBezTo>
                    <a:pt x="57918" y="44052"/>
                    <a:pt x="57839" y="43735"/>
                    <a:pt x="57759" y="43419"/>
                  </a:cubicBezTo>
                  <a:cubicBezTo>
                    <a:pt x="57680" y="42230"/>
                    <a:pt x="57522" y="40962"/>
                    <a:pt x="57442" y="39774"/>
                  </a:cubicBezTo>
                  <a:cubicBezTo>
                    <a:pt x="57363" y="38903"/>
                    <a:pt x="57442" y="38031"/>
                    <a:pt x="57442" y="37159"/>
                  </a:cubicBezTo>
                  <a:cubicBezTo>
                    <a:pt x="57442" y="36605"/>
                    <a:pt x="57442" y="36050"/>
                    <a:pt x="57601" y="35416"/>
                  </a:cubicBezTo>
                  <a:cubicBezTo>
                    <a:pt x="57680" y="35099"/>
                    <a:pt x="57680" y="34862"/>
                    <a:pt x="57680" y="34545"/>
                  </a:cubicBezTo>
                  <a:cubicBezTo>
                    <a:pt x="57680" y="33832"/>
                    <a:pt x="57839" y="33119"/>
                    <a:pt x="57997" y="32326"/>
                  </a:cubicBezTo>
                  <a:cubicBezTo>
                    <a:pt x="58156" y="31375"/>
                    <a:pt x="58393" y="30425"/>
                    <a:pt x="58473" y="29395"/>
                  </a:cubicBezTo>
                  <a:cubicBezTo>
                    <a:pt x="58473" y="28999"/>
                    <a:pt x="58631" y="28682"/>
                    <a:pt x="58790" y="28365"/>
                  </a:cubicBezTo>
                  <a:cubicBezTo>
                    <a:pt x="59107" y="27889"/>
                    <a:pt x="59265" y="27255"/>
                    <a:pt x="59424" y="26622"/>
                  </a:cubicBezTo>
                  <a:cubicBezTo>
                    <a:pt x="59503" y="26226"/>
                    <a:pt x="59582" y="25909"/>
                    <a:pt x="59741" y="25592"/>
                  </a:cubicBezTo>
                  <a:cubicBezTo>
                    <a:pt x="59978" y="25116"/>
                    <a:pt x="60136" y="24720"/>
                    <a:pt x="60136" y="24165"/>
                  </a:cubicBezTo>
                  <a:cubicBezTo>
                    <a:pt x="60136" y="23769"/>
                    <a:pt x="60295" y="23373"/>
                    <a:pt x="60532" y="23056"/>
                  </a:cubicBezTo>
                  <a:cubicBezTo>
                    <a:pt x="60691" y="22739"/>
                    <a:pt x="60849" y="22422"/>
                    <a:pt x="61087" y="22106"/>
                  </a:cubicBezTo>
                  <a:cubicBezTo>
                    <a:pt x="61245" y="21868"/>
                    <a:pt x="61404" y="21630"/>
                    <a:pt x="61483" y="21393"/>
                  </a:cubicBezTo>
                  <a:cubicBezTo>
                    <a:pt x="61642" y="21076"/>
                    <a:pt x="61800" y="20838"/>
                    <a:pt x="61959" y="20600"/>
                  </a:cubicBezTo>
                  <a:cubicBezTo>
                    <a:pt x="62117" y="20283"/>
                    <a:pt x="62276" y="20045"/>
                    <a:pt x="62434" y="19728"/>
                  </a:cubicBezTo>
                  <a:cubicBezTo>
                    <a:pt x="62434" y="19649"/>
                    <a:pt x="62593" y="19570"/>
                    <a:pt x="62593" y="19411"/>
                  </a:cubicBezTo>
                  <a:cubicBezTo>
                    <a:pt x="62830" y="18619"/>
                    <a:pt x="63464" y="17907"/>
                    <a:pt x="63781" y="17114"/>
                  </a:cubicBezTo>
                  <a:cubicBezTo>
                    <a:pt x="63861" y="16956"/>
                    <a:pt x="63940" y="16797"/>
                    <a:pt x="64098" y="16639"/>
                  </a:cubicBezTo>
                  <a:cubicBezTo>
                    <a:pt x="64494" y="16163"/>
                    <a:pt x="64811" y="15688"/>
                    <a:pt x="65286" y="15212"/>
                  </a:cubicBezTo>
                  <a:cubicBezTo>
                    <a:pt x="66079" y="14261"/>
                    <a:pt x="66871" y="13232"/>
                    <a:pt x="67664" y="12281"/>
                  </a:cubicBezTo>
                  <a:cubicBezTo>
                    <a:pt x="68535" y="11251"/>
                    <a:pt x="69485" y="10379"/>
                    <a:pt x="70516" y="9587"/>
                  </a:cubicBezTo>
                  <a:cubicBezTo>
                    <a:pt x="70912" y="9270"/>
                    <a:pt x="71308" y="8953"/>
                    <a:pt x="71625" y="8636"/>
                  </a:cubicBezTo>
                  <a:cubicBezTo>
                    <a:pt x="72496" y="7765"/>
                    <a:pt x="73447" y="7131"/>
                    <a:pt x="74398" y="6338"/>
                  </a:cubicBezTo>
                  <a:cubicBezTo>
                    <a:pt x="74873" y="5942"/>
                    <a:pt x="75428" y="5625"/>
                    <a:pt x="76061" y="5309"/>
                  </a:cubicBezTo>
                  <a:cubicBezTo>
                    <a:pt x="76695" y="4992"/>
                    <a:pt x="77408" y="4754"/>
                    <a:pt x="77963" y="4279"/>
                  </a:cubicBezTo>
                  <a:cubicBezTo>
                    <a:pt x="78914" y="3882"/>
                    <a:pt x="79786" y="3248"/>
                    <a:pt x="80736" y="2773"/>
                  </a:cubicBezTo>
                  <a:cubicBezTo>
                    <a:pt x="81053" y="2614"/>
                    <a:pt x="81370" y="2456"/>
                    <a:pt x="81766" y="2377"/>
                  </a:cubicBezTo>
                  <a:cubicBezTo>
                    <a:pt x="82321" y="2297"/>
                    <a:pt x="82796" y="2139"/>
                    <a:pt x="83272" y="1822"/>
                  </a:cubicBezTo>
                  <a:cubicBezTo>
                    <a:pt x="83668" y="1584"/>
                    <a:pt x="84143" y="1505"/>
                    <a:pt x="84539" y="1426"/>
                  </a:cubicBezTo>
                  <a:cubicBezTo>
                    <a:pt x="85014" y="1347"/>
                    <a:pt x="85490" y="1189"/>
                    <a:pt x="85965" y="1030"/>
                  </a:cubicBezTo>
                  <a:cubicBezTo>
                    <a:pt x="86520" y="793"/>
                    <a:pt x="87075" y="634"/>
                    <a:pt x="87550" y="476"/>
                  </a:cubicBezTo>
                  <a:cubicBezTo>
                    <a:pt x="87788" y="396"/>
                    <a:pt x="87947" y="238"/>
                    <a:pt x="88105" y="0"/>
                  </a:cubicBezTo>
                  <a:close/>
                </a:path>
              </a:pathLst>
            </a:custGeom>
            <a:gradFill>
              <a:gsLst>
                <a:gs pos="0">
                  <a:schemeClr val="tx2">
                    <a:lumMod val="60000"/>
                    <a:lumOff val="40000"/>
                    <a:alpha val="0"/>
                  </a:schemeClr>
                </a:gs>
                <a:gs pos="80000">
                  <a:schemeClr val="tx2">
                    <a:lumMod val="40000"/>
                    <a:lumOff val="60000"/>
                  </a:schemeClr>
                </a:gs>
              </a:gsLst>
              <a:lin ang="16200000" scaled="0"/>
            </a:gradFill>
            <a:ln w="25400">
              <a:noFill/>
            </a:ln>
            <a:effectLst>
              <a:outerShdw blurRad="635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1" i="0" u="none" strike="noStrike" kern="1200" cap="none" spc="0" normalizeH="0" baseline="0" noProof="0">
                <a:ln>
                  <a:noFill/>
                </a:ln>
                <a:solidFill>
                  <a:prstClr val="white"/>
                </a:solidFill>
                <a:effectLst/>
                <a:uLnTx/>
                <a:uFillTx/>
                <a:latin typeface="Century Gothic" panose="020B0502020202020204" pitchFamily="34" charset="0"/>
                <a:ea typeface="+mn-ea"/>
                <a:cs typeface="+mn-cs"/>
              </a:endParaRPr>
            </a:p>
          </p:txBody>
        </p:sp>
        <p:sp>
          <p:nvSpPr>
            <p:cNvPr id="57" name="Freeform: Shape 90">
              <a:extLst>
                <a:ext uri="{FF2B5EF4-FFF2-40B4-BE49-F238E27FC236}">
                  <a16:creationId xmlns:a16="http://schemas.microsoft.com/office/drawing/2014/main" id="{8817AE88-9086-A843-976D-355817DA97E3}"/>
                </a:ext>
              </a:extLst>
            </p:cNvPr>
            <p:cNvSpPr/>
            <p:nvPr/>
          </p:nvSpPr>
          <p:spPr>
            <a:xfrm>
              <a:off x="9034508" y="3917971"/>
              <a:ext cx="172762" cy="406780"/>
            </a:xfrm>
            <a:custGeom>
              <a:avLst/>
              <a:gdLst>
                <a:gd name="connsiteX0" fmla="*/ 91353 w 193958"/>
                <a:gd name="connsiteY0" fmla="*/ 93334 h 456690"/>
                <a:gd name="connsiteX1" fmla="*/ 101258 w 193958"/>
                <a:gd name="connsiteY1" fmla="*/ 93334 h 456690"/>
                <a:gd name="connsiteX2" fmla="*/ 103318 w 193958"/>
                <a:gd name="connsiteY2" fmla="*/ 93572 h 456690"/>
                <a:gd name="connsiteX3" fmla="*/ 104506 w 193958"/>
                <a:gd name="connsiteY3" fmla="*/ 93889 h 456690"/>
                <a:gd name="connsiteX4" fmla="*/ 105378 w 193958"/>
                <a:gd name="connsiteY4" fmla="*/ 94047 h 456690"/>
                <a:gd name="connsiteX5" fmla="*/ 107834 w 193958"/>
                <a:gd name="connsiteY5" fmla="*/ 94285 h 456690"/>
                <a:gd name="connsiteX6" fmla="*/ 109973 w 193958"/>
                <a:gd name="connsiteY6" fmla="*/ 94681 h 456690"/>
                <a:gd name="connsiteX7" fmla="*/ 112904 w 193958"/>
                <a:gd name="connsiteY7" fmla="*/ 95078 h 456690"/>
                <a:gd name="connsiteX8" fmla="*/ 115916 w 193958"/>
                <a:gd name="connsiteY8" fmla="*/ 95474 h 456690"/>
                <a:gd name="connsiteX9" fmla="*/ 120036 w 193958"/>
                <a:gd name="connsiteY9" fmla="*/ 96029 h 456690"/>
                <a:gd name="connsiteX10" fmla="*/ 122175 w 193958"/>
                <a:gd name="connsiteY10" fmla="*/ 96424 h 456690"/>
                <a:gd name="connsiteX11" fmla="*/ 123363 w 193958"/>
                <a:gd name="connsiteY11" fmla="*/ 96741 h 456690"/>
                <a:gd name="connsiteX12" fmla="*/ 125027 w 193958"/>
                <a:gd name="connsiteY12" fmla="*/ 97216 h 456690"/>
                <a:gd name="connsiteX13" fmla="*/ 126929 w 193958"/>
                <a:gd name="connsiteY13" fmla="*/ 97771 h 456690"/>
                <a:gd name="connsiteX14" fmla="*/ 128197 w 193958"/>
                <a:gd name="connsiteY14" fmla="*/ 98167 h 456690"/>
                <a:gd name="connsiteX15" fmla="*/ 129464 w 193958"/>
                <a:gd name="connsiteY15" fmla="*/ 98563 h 456690"/>
                <a:gd name="connsiteX16" fmla="*/ 131207 w 193958"/>
                <a:gd name="connsiteY16" fmla="*/ 99118 h 456690"/>
                <a:gd name="connsiteX17" fmla="*/ 132634 w 193958"/>
                <a:gd name="connsiteY17" fmla="*/ 99515 h 456690"/>
                <a:gd name="connsiteX18" fmla="*/ 133663 w 193958"/>
                <a:gd name="connsiteY18" fmla="*/ 99911 h 456690"/>
                <a:gd name="connsiteX19" fmla="*/ 135010 w 193958"/>
                <a:gd name="connsiteY19" fmla="*/ 100545 h 456690"/>
                <a:gd name="connsiteX20" fmla="*/ 135248 w 193958"/>
                <a:gd name="connsiteY20" fmla="*/ 100624 h 456690"/>
                <a:gd name="connsiteX21" fmla="*/ 138021 w 193958"/>
                <a:gd name="connsiteY21" fmla="*/ 101970 h 456690"/>
                <a:gd name="connsiteX22" fmla="*/ 138258 w 193958"/>
                <a:gd name="connsiteY22" fmla="*/ 102050 h 456690"/>
                <a:gd name="connsiteX23" fmla="*/ 140953 w 193958"/>
                <a:gd name="connsiteY23" fmla="*/ 103238 h 456690"/>
                <a:gd name="connsiteX24" fmla="*/ 141586 w 193958"/>
                <a:gd name="connsiteY24" fmla="*/ 103555 h 456690"/>
                <a:gd name="connsiteX25" fmla="*/ 141982 w 193958"/>
                <a:gd name="connsiteY25" fmla="*/ 103793 h 456690"/>
                <a:gd name="connsiteX26" fmla="*/ 145152 w 193958"/>
                <a:gd name="connsiteY26" fmla="*/ 105615 h 456690"/>
                <a:gd name="connsiteX27" fmla="*/ 146498 w 193958"/>
                <a:gd name="connsiteY27" fmla="*/ 106486 h 456690"/>
                <a:gd name="connsiteX28" fmla="*/ 148559 w 193958"/>
                <a:gd name="connsiteY28" fmla="*/ 107834 h 456690"/>
                <a:gd name="connsiteX29" fmla="*/ 149034 w 193958"/>
                <a:gd name="connsiteY29" fmla="*/ 108151 h 456690"/>
                <a:gd name="connsiteX30" fmla="*/ 150935 w 193958"/>
                <a:gd name="connsiteY30" fmla="*/ 109418 h 456690"/>
                <a:gd name="connsiteX31" fmla="*/ 152520 w 193958"/>
                <a:gd name="connsiteY31" fmla="*/ 110607 h 456690"/>
                <a:gd name="connsiteX32" fmla="*/ 154659 w 193958"/>
                <a:gd name="connsiteY32" fmla="*/ 112429 h 456690"/>
                <a:gd name="connsiteX33" fmla="*/ 156482 w 193958"/>
                <a:gd name="connsiteY33" fmla="*/ 113934 h 456690"/>
                <a:gd name="connsiteX34" fmla="*/ 157037 w 193958"/>
                <a:gd name="connsiteY34" fmla="*/ 114409 h 456690"/>
                <a:gd name="connsiteX35" fmla="*/ 159334 w 193958"/>
                <a:gd name="connsiteY35" fmla="*/ 116470 h 456690"/>
                <a:gd name="connsiteX36" fmla="*/ 161870 w 193958"/>
                <a:gd name="connsiteY36" fmla="*/ 119164 h 456690"/>
                <a:gd name="connsiteX37" fmla="*/ 162583 w 193958"/>
                <a:gd name="connsiteY37" fmla="*/ 119956 h 456690"/>
                <a:gd name="connsiteX38" fmla="*/ 163375 w 193958"/>
                <a:gd name="connsiteY38" fmla="*/ 120907 h 456690"/>
                <a:gd name="connsiteX39" fmla="*/ 164009 w 193958"/>
                <a:gd name="connsiteY39" fmla="*/ 121620 h 456690"/>
                <a:gd name="connsiteX40" fmla="*/ 165197 w 193958"/>
                <a:gd name="connsiteY40" fmla="*/ 123046 h 456690"/>
                <a:gd name="connsiteX41" fmla="*/ 165673 w 193958"/>
                <a:gd name="connsiteY41" fmla="*/ 123601 h 456690"/>
                <a:gd name="connsiteX42" fmla="*/ 168366 w 193958"/>
                <a:gd name="connsiteY42" fmla="*/ 126928 h 456690"/>
                <a:gd name="connsiteX43" fmla="*/ 170665 w 193958"/>
                <a:gd name="connsiteY43" fmla="*/ 130256 h 456690"/>
                <a:gd name="connsiteX44" fmla="*/ 172090 w 193958"/>
                <a:gd name="connsiteY44" fmla="*/ 132395 h 456690"/>
                <a:gd name="connsiteX45" fmla="*/ 173754 w 193958"/>
                <a:gd name="connsiteY45" fmla="*/ 134851 h 456690"/>
                <a:gd name="connsiteX46" fmla="*/ 173913 w 193958"/>
                <a:gd name="connsiteY46" fmla="*/ 135089 h 456690"/>
                <a:gd name="connsiteX47" fmla="*/ 175972 w 193958"/>
                <a:gd name="connsiteY47" fmla="*/ 138971 h 456690"/>
                <a:gd name="connsiteX48" fmla="*/ 176289 w 193958"/>
                <a:gd name="connsiteY48" fmla="*/ 139526 h 456690"/>
                <a:gd name="connsiteX49" fmla="*/ 176606 w 193958"/>
                <a:gd name="connsiteY49" fmla="*/ 140001 h 456690"/>
                <a:gd name="connsiteX50" fmla="*/ 178905 w 193958"/>
                <a:gd name="connsiteY50" fmla="*/ 144280 h 456690"/>
                <a:gd name="connsiteX51" fmla="*/ 179301 w 193958"/>
                <a:gd name="connsiteY51" fmla="*/ 145152 h 456690"/>
                <a:gd name="connsiteX52" fmla="*/ 179776 w 193958"/>
                <a:gd name="connsiteY52" fmla="*/ 146261 h 456690"/>
                <a:gd name="connsiteX53" fmla="*/ 180013 w 193958"/>
                <a:gd name="connsiteY53" fmla="*/ 146816 h 456690"/>
                <a:gd name="connsiteX54" fmla="*/ 180726 w 193958"/>
                <a:gd name="connsiteY54" fmla="*/ 148479 h 456690"/>
                <a:gd name="connsiteX55" fmla="*/ 180806 w 193958"/>
                <a:gd name="connsiteY55" fmla="*/ 148717 h 456690"/>
                <a:gd name="connsiteX56" fmla="*/ 181994 w 193958"/>
                <a:gd name="connsiteY56" fmla="*/ 151649 h 456690"/>
                <a:gd name="connsiteX57" fmla="*/ 183262 w 193958"/>
                <a:gd name="connsiteY57" fmla="*/ 154422 h 456690"/>
                <a:gd name="connsiteX58" fmla="*/ 183737 w 193958"/>
                <a:gd name="connsiteY58" fmla="*/ 155690 h 456690"/>
                <a:gd name="connsiteX59" fmla="*/ 184133 w 193958"/>
                <a:gd name="connsiteY59" fmla="*/ 156877 h 456690"/>
                <a:gd name="connsiteX60" fmla="*/ 184688 w 193958"/>
                <a:gd name="connsiteY60" fmla="*/ 158383 h 456690"/>
                <a:gd name="connsiteX61" fmla="*/ 184688 w 193958"/>
                <a:gd name="connsiteY61" fmla="*/ 158542 h 456690"/>
                <a:gd name="connsiteX62" fmla="*/ 185401 w 193958"/>
                <a:gd name="connsiteY62" fmla="*/ 160601 h 456690"/>
                <a:gd name="connsiteX63" fmla="*/ 186035 w 193958"/>
                <a:gd name="connsiteY63" fmla="*/ 162583 h 456690"/>
                <a:gd name="connsiteX64" fmla="*/ 186352 w 193958"/>
                <a:gd name="connsiteY64" fmla="*/ 163613 h 456690"/>
                <a:gd name="connsiteX65" fmla="*/ 186828 w 193958"/>
                <a:gd name="connsiteY65" fmla="*/ 165038 h 456690"/>
                <a:gd name="connsiteX66" fmla="*/ 187224 w 193958"/>
                <a:gd name="connsiteY66" fmla="*/ 166227 h 456690"/>
                <a:gd name="connsiteX67" fmla="*/ 187858 w 193958"/>
                <a:gd name="connsiteY67" fmla="*/ 168683 h 456690"/>
                <a:gd name="connsiteX68" fmla="*/ 188095 w 193958"/>
                <a:gd name="connsiteY68" fmla="*/ 169872 h 456690"/>
                <a:gd name="connsiteX69" fmla="*/ 188570 w 193958"/>
                <a:gd name="connsiteY69" fmla="*/ 171615 h 456690"/>
                <a:gd name="connsiteX70" fmla="*/ 189125 w 193958"/>
                <a:gd name="connsiteY70" fmla="*/ 173754 h 456690"/>
                <a:gd name="connsiteX71" fmla="*/ 189521 w 193958"/>
                <a:gd name="connsiteY71" fmla="*/ 175180 h 456690"/>
                <a:gd name="connsiteX72" fmla="*/ 189917 w 193958"/>
                <a:gd name="connsiteY72" fmla="*/ 176686 h 456690"/>
                <a:gd name="connsiteX73" fmla="*/ 190472 w 193958"/>
                <a:gd name="connsiteY73" fmla="*/ 179459 h 456690"/>
                <a:gd name="connsiteX74" fmla="*/ 190948 w 193958"/>
                <a:gd name="connsiteY74" fmla="*/ 182152 h 456690"/>
                <a:gd name="connsiteX75" fmla="*/ 191265 w 193958"/>
                <a:gd name="connsiteY75" fmla="*/ 183817 h 456690"/>
                <a:gd name="connsiteX76" fmla="*/ 191898 w 193958"/>
                <a:gd name="connsiteY76" fmla="*/ 187540 h 456690"/>
                <a:gd name="connsiteX77" fmla="*/ 192136 w 193958"/>
                <a:gd name="connsiteY77" fmla="*/ 189442 h 456690"/>
                <a:gd name="connsiteX78" fmla="*/ 192611 w 193958"/>
                <a:gd name="connsiteY78" fmla="*/ 193562 h 456690"/>
                <a:gd name="connsiteX79" fmla="*/ 193086 w 193958"/>
                <a:gd name="connsiteY79" fmla="*/ 197603 h 456690"/>
                <a:gd name="connsiteX80" fmla="*/ 193245 w 193958"/>
                <a:gd name="connsiteY80" fmla="*/ 198474 h 456690"/>
                <a:gd name="connsiteX81" fmla="*/ 193562 w 193958"/>
                <a:gd name="connsiteY81" fmla="*/ 202357 h 456690"/>
                <a:gd name="connsiteX82" fmla="*/ 193562 w 193958"/>
                <a:gd name="connsiteY82" fmla="*/ 207427 h 456690"/>
                <a:gd name="connsiteX83" fmla="*/ 193799 w 193958"/>
                <a:gd name="connsiteY83" fmla="*/ 209091 h 456690"/>
                <a:gd name="connsiteX84" fmla="*/ 193958 w 193958"/>
                <a:gd name="connsiteY84" fmla="*/ 210042 h 456690"/>
                <a:gd name="connsiteX85" fmla="*/ 193958 w 193958"/>
                <a:gd name="connsiteY85" fmla="*/ 211151 h 456690"/>
                <a:gd name="connsiteX86" fmla="*/ 193958 w 193958"/>
                <a:gd name="connsiteY86" fmla="*/ 217569 h 456690"/>
                <a:gd name="connsiteX87" fmla="*/ 193720 w 193958"/>
                <a:gd name="connsiteY87" fmla="*/ 219629 h 456690"/>
                <a:gd name="connsiteX88" fmla="*/ 193483 w 193958"/>
                <a:gd name="connsiteY88" fmla="*/ 222323 h 456690"/>
                <a:gd name="connsiteX89" fmla="*/ 193483 w 193958"/>
                <a:gd name="connsiteY89" fmla="*/ 225968 h 456690"/>
                <a:gd name="connsiteX90" fmla="*/ 193324 w 193958"/>
                <a:gd name="connsiteY90" fmla="*/ 228265 h 456690"/>
                <a:gd name="connsiteX91" fmla="*/ 193245 w 193958"/>
                <a:gd name="connsiteY91" fmla="*/ 228661 h 456690"/>
                <a:gd name="connsiteX92" fmla="*/ 193007 w 193958"/>
                <a:gd name="connsiteY92" fmla="*/ 231831 h 456690"/>
                <a:gd name="connsiteX93" fmla="*/ 192849 w 193958"/>
                <a:gd name="connsiteY93" fmla="*/ 233177 h 456690"/>
                <a:gd name="connsiteX94" fmla="*/ 192532 w 193958"/>
                <a:gd name="connsiteY94" fmla="*/ 235476 h 456690"/>
                <a:gd name="connsiteX95" fmla="*/ 192452 w 193958"/>
                <a:gd name="connsiteY95" fmla="*/ 235951 h 456690"/>
                <a:gd name="connsiteX96" fmla="*/ 191344 w 193958"/>
                <a:gd name="connsiteY96" fmla="*/ 239279 h 456690"/>
                <a:gd name="connsiteX97" fmla="*/ 190789 w 193958"/>
                <a:gd name="connsiteY97" fmla="*/ 240625 h 456690"/>
                <a:gd name="connsiteX98" fmla="*/ 190472 w 193958"/>
                <a:gd name="connsiteY98" fmla="*/ 241417 h 456690"/>
                <a:gd name="connsiteX99" fmla="*/ 188491 w 193958"/>
                <a:gd name="connsiteY99" fmla="*/ 244191 h 456690"/>
                <a:gd name="connsiteX100" fmla="*/ 186511 w 193958"/>
                <a:gd name="connsiteY100" fmla="*/ 246330 h 456690"/>
                <a:gd name="connsiteX101" fmla="*/ 184292 w 193958"/>
                <a:gd name="connsiteY101" fmla="*/ 248073 h 456690"/>
                <a:gd name="connsiteX102" fmla="*/ 183975 w 193958"/>
                <a:gd name="connsiteY102" fmla="*/ 248311 h 456690"/>
                <a:gd name="connsiteX103" fmla="*/ 181994 w 193958"/>
                <a:gd name="connsiteY103" fmla="*/ 249578 h 456690"/>
                <a:gd name="connsiteX104" fmla="*/ 180964 w 193958"/>
                <a:gd name="connsiteY104" fmla="*/ 250054 h 456690"/>
                <a:gd name="connsiteX105" fmla="*/ 179934 w 193958"/>
                <a:gd name="connsiteY105" fmla="*/ 250529 h 456690"/>
                <a:gd name="connsiteX106" fmla="*/ 178905 w 193958"/>
                <a:gd name="connsiteY106" fmla="*/ 250925 h 456690"/>
                <a:gd name="connsiteX107" fmla="*/ 177161 w 193958"/>
                <a:gd name="connsiteY107" fmla="*/ 251480 h 456690"/>
                <a:gd name="connsiteX108" fmla="*/ 175497 w 193958"/>
                <a:gd name="connsiteY108" fmla="*/ 251797 h 456690"/>
                <a:gd name="connsiteX109" fmla="*/ 172169 w 193958"/>
                <a:gd name="connsiteY109" fmla="*/ 252193 h 456690"/>
                <a:gd name="connsiteX110" fmla="*/ 170110 w 193958"/>
                <a:gd name="connsiteY110" fmla="*/ 252193 h 456690"/>
                <a:gd name="connsiteX111" fmla="*/ 167098 w 193958"/>
                <a:gd name="connsiteY111" fmla="*/ 251876 h 456690"/>
                <a:gd name="connsiteX112" fmla="*/ 165277 w 193958"/>
                <a:gd name="connsiteY112" fmla="*/ 251480 h 456690"/>
                <a:gd name="connsiteX113" fmla="*/ 163850 w 193958"/>
                <a:gd name="connsiteY113" fmla="*/ 251005 h 456690"/>
                <a:gd name="connsiteX114" fmla="*/ 163771 w 193958"/>
                <a:gd name="connsiteY114" fmla="*/ 251005 h 456690"/>
                <a:gd name="connsiteX115" fmla="*/ 162107 w 193958"/>
                <a:gd name="connsiteY115" fmla="*/ 250212 h 456690"/>
                <a:gd name="connsiteX116" fmla="*/ 160602 w 193958"/>
                <a:gd name="connsiteY116" fmla="*/ 249420 h 456690"/>
                <a:gd name="connsiteX117" fmla="*/ 158779 w 193958"/>
                <a:gd name="connsiteY117" fmla="*/ 248153 h 456690"/>
                <a:gd name="connsiteX118" fmla="*/ 157433 w 193958"/>
                <a:gd name="connsiteY118" fmla="*/ 246885 h 456690"/>
                <a:gd name="connsiteX119" fmla="*/ 155848 w 193958"/>
                <a:gd name="connsiteY119" fmla="*/ 244825 h 456690"/>
                <a:gd name="connsiteX120" fmla="*/ 155689 w 193958"/>
                <a:gd name="connsiteY120" fmla="*/ 244667 h 456690"/>
                <a:gd name="connsiteX121" fmla="*/ 154342 w 193958"/>
                <a:gd name="connsiteY121" fmla="*/ 241814 h 456690"/>
                <a:gd name="connsiteX122" fmla="*/ 154026 w 193958"/>
                <a:gd name="connsiteY122" fmla="*/ 240863 h 456690"/>
                <a:gd name="connsiteX123" fmla="*/ 153392 w 193958"/>
                <a:gd name="connsiteY123" fmla="*/ 237614 h 456690"/>
                <a:gd name="connsiteX124" fmla="*/ 153392 w 193958"/>
                <a:gd name="connsiteY124" fmla="*/ 230880 h 456690"/>
                <a:gd name="connsiteX125" fmla="*/ 153471 w 193958"/>
                <a:gd name="connsiteY125" fmla="*/ 230008 h 456690"/>
                <a:gd name="connsiteX126" fmla="*/ 153709 w 193958"/>
                <a:gd name="connsiteY126" fmla="*/ 227315 h 456690"/>
                <a:gd name="connsiteX127" fmla="*/ 154026 w 193958"/>
                <a:gd name="connsiteY127" fmla="*/ 224779 h 456690"/>
                <a:gd name="connsiteX128" fmla="*/ 154184 w 193958"/>
                <a:gd name="connsiteY128" fmla="*/ 223036 h 456690"/>
                <a:gd name="connsiteX129" fmla="*/ 154184 w 193958"/>
                <a:gd name="connsiteY129" fmla="*/ 221055 h 456690"/>
                <a:gd name="connsiteX130" fmla="*/ 154263 w 193958"/>
                <a:gd name="connsiteY130" fmla="*/ 219312 h 456690"/>
                <a:gd name="connsiteX131" fmla="*/ 154342 w 193958"/>
                <a:gd name="connsiteY131" fmla="*/ 218124 h 456690"/>
                <a:gd name="connsiteX132" fmla="*/ 154342 w 193958"/>
                <a:gd name="connsiteY132" fmla="*/ 212340 h 456690"/>
                <a:gd name="connsiteX133" fmla="*/ 154263 w 193958"/>
                <a:gd name="connsiteY133" fmla="*/ 211468 h 456690"/>
                <a:gd name="connsiteX134" fmla="*/ 154105 w 193958"/>
                <a:gd name="connsiteY134" fmla="*/ 208299 h 456690"/>
                <a:gd name="connsiteX135" fmla="*/ 153709 w 193958"/>
                <a:gd name="connsiteY135" fmla="*/ 203941 h 456690"/>
                <a:gd name="connsiteX136" fmla="*/ 153630 w 193958"/>
                <a:gd name="connsiteY136" fmla="*/ 203466 h 456690"/>
                <a:gd name="connsiteX137" fmla="*/ 153313 w 193958"/>
                <a:gd name="connsiteY137" fmla="*/ 198712 h 456690"/>
                <a:gd name="connsiteX138" fmla="*/ 153313 w 193958"/>
                <a:gd name="connsiteY138" fmla="*/ 198553 h 456690"/>
                <a:gd name="connsiteX139" fmla="*/ 152758 w 193958"/>
                <a:gd name="connsiteY139" fmla="*/ 193958 h 456690"/>
                <a:gd name="connsiteX140" fmla="*/ 152520 w 193958"/>
                <a:gd name="connsiteY140" fmla="*/ 192374 h 456690"/>
                <a:gd name="connsiteX141" fmla="*/ 152203 w 193958"/>
                <a:gd name="connsiteY141" fmla="*/ 189680 h 456690"/>
                <a:gd name="connsiteX142" fmla="*/ 152045 w 193958"/>
                <a:gd name="connsiteY142" fmla="*/ 189046 h 456690"/>
                <a:gd name="connsiteX143" fmla="*/ 151490 w 193958"/>
                <a:gd name="connsiteY143" fmla="*/ 185401 h 456690"/>
                <a:gd name="connsiteX144" fmla="*/ 151173 w 193958"/>
                <a:gd name="connsiteY144" fmla="*/ 183579 h 456690"/>
                <a:gd name="connsiteX145" fmla="*/ 150618 w 193958"/>
                <a:gd name="connsiteY145" fmla="*/ 181202 h 456690"/>
                <a:gd name="connsiteX146" fmla="*/ 150222 w 193958"/>
                <a:gd name="connsiteY146" fmla="*/ 179538 h 456690"/>
                <a:gd name="connsiteX147" fmla="*/ 149826 w 193958"/>
                <a:gd name="connsiteY147" fmla="*/ 177715 h 456690"/>
                <a:gd name="connsiteX148" fmla="*/ 149431 w 193958"/>
                <a:gd name="connsiteY148" fmla="*/ 176052 h 456690"/>
                <a:gd name="connsiteX149" fmla="*/ 148876 w 193958"/>
                <a:gd name="connsiteY149" fmla="*/ 173912 h 456690"/>
                <a:gd name="connsiteX150" fmla="*/ 148480 w 193958"/>
                <a:gd name="connsiteY150" fmla="*/ 172724 h 456690"/>
                <a:gd name="connsiteX151" fmla="*/ 148004 w 193958"/>
                <a:gd name="connsiteY151" fmla="*/ 171377 h 456690"/>
                <a:gd name="connsiteX152" fmla="*/ 147449 w 193958"/>
                <a:gd name="connsiteY152" fmla="*/ 169872 h 456690"/>
                <a:gd name="connsiteX153" fmla="*/ 147132 w 193958"/>
                <a:gd name="connsiteY153" fmla="*/ 168841 h 456690"/>
                <a:gd name="connsiteX154" fmla="*/ 146657 w 193958"/>
                <a:gd name="connsiteY154" fmla="*/ 167574 h 456690"/>
                <a:gd name="connsiteX155" fmla="*/ 146102 w 193958"/>
                <a:gd name="connsiteY155" fmla="*/ 166068 h 456690"/>
                <a:gd name="connsiteX156" fmla="*/ 145786 w 193958"/>
                <a:gd name="connsiteY156" fmla="*/ 165118 h 456690"/>
                <a:gd name="connsiteX157" fmla="*/ 145311 w 193958"/>
                <a:gd name="connsiteY157" fmla="*/ 164009 h 456690"/>
                <a:gd name="connsiteX158" fmla="*/ 145152 w 193958"/>
                <a:gd name="connsiteY158" fmla="*/ 163692 h 456690"/>
                <a:gd name="connsiteX159" fmla="*/ 144043 w 193958"/>
                <a:gd name="connsiteY159" fmla="*/ 161473 h 456690"/>
                <a:gd name="connsiteX160" fmla="*/ 143409 w 193958"/>
                <a:gd name="connsiteY160" fmla="*/ 160126 h 456690"/>
                <a:gd name="connsiteX161" fmla="*/ 142775 w 193958"/>
                <a:gd name="connsiteY161" fmla="*/ 159097 h 456690"/>
                <a:gd name="connsiteX162" fmla="*/ 142537 w 193958"/>
                <a:gd name="connsiteY162" fmla="*/ 159017 h 456690"/>
                <a:gd name="connsiteX163" fmla="*/ 142378 w 193958"/>
                <a:gd name="connsiteY163" fmla="*/ 159176 h 456690"/>
                <a:gd name="connsiteX164" fmla="*/ 142299 w 193958"/>
                <a:gd name="connsiteY164" fmla="*/ 159572 h 456690"/>
                <a:gd name="connsiteX165" fmla="*/ 142299 w 193958"/>
                <a:gd name="connsiteY165" fmla="*/ 160443 h 456690"/>
                <a:gd name="connsiteX166" fmla="*/ 142299 w 193958"/>
                <a:gd name="connsiteY166" fmla="*/ 204496 h 456690"/>
                <a:gd name="connsiteX167" fmla="*/ 142299 w 193958"/>
                <a:gd name="connsiteY167" fmla="*/ 207823 h 456690"/>
                <a:gd name="connsiteX168" fmla="*/ 142458 w 193958"/>
                <a:gd name="connsiteY168" fmla="*/ 210042 h 456690"/>
                <a:gd name="connsiteX169" fmla="*/ 142537 w 193958"/>
                <a:gd name="connsiteY169" fmla="*/ 211389 h 456690"/>
                <a:gd name="connsiteX170" fmla="*/ 142537 w 193958"/>
                <a:gd name="connsiteY170" fmla="*/ 218599 h 456690"/>
                <a:gd name="connsiteX171" fmla="*/ 142695 w 193958"/>
                <a:gd name="connsiteY171" fmla="*/ 220421 h 456690"/>
                <a:gd name="connsiteX172" fmla="*/ 142775 w 193958"/>
                <a:gd name="connsiteY172" fmla="*/ 221927 h 456690"/>
                <a:gd name="connsiteX173" fmla="*/ 142775 w 193958"/>
                <a:gd name="connsiteY173" fmla="*/ 228899 h 456690"/>
                <a:gd name="connsiteX174" fmla="*/ 142933 w 193958"/>
                <a:gd name="connsiteY174" fmla="*/ 231118 h 456690"/>
                <a:gd name="connsiteX175" fmla="*/ 143012 w 193958"/>
                <a:gd name="connsiteY175" fmla="*/ 232464 h 456690"/>
                <a:gd name="connsiteX176" fmla="*/ 143012 w 193958"/>
                <a:gd name="connsiteY176" fmla="*/ 238090 h 456690"/>
                <a:gd name="connsiteX177" fmla="*/ 143171 w 193958"/>
                <a:gd name="connsiteY177" fmla="*/ 240071 h 456690"/>
                <a:gd name="connsiteX178" fmla="*/ 143250 w 193958"/>
                <a:gd name="connsiteY178" fmla="*/ 241655 h 456690"/>
                <a:gd name="connsiteX179" fmla="*/ 143409 w 193958"/>
                <a:gd name="connsiteY179" fmla="*/ 243478 h 456690"/>
                <a:gd name="connsiteX180" fmla="*/ 143488 w 193958"/>
                <a:gd name="connsiteY180" fmla="*/ 245062 h 456690"/>
                <a:gd name="connsiteX181" fmla="*/ 143488 w 193958"/>
                <a:gd name="connsiteY181" fmla="*/ 250846 h 456690"/>
                <a:gd name="connsiteX182" fmla="*/ 143646 w 193958"/>
                <a:gd name="connsiteY182" fmla="*/ 252907 h 456690"/>
                <a:gd name="connsiteX183" fmla="*/ 143726 w 193958"/>
                <a:gd name="connsiteY183" fmla="*/ 254649 h 456690"/>
                <a:gd name="connsiteX184" fmla="*/ 143726 w 193958"/>
                <a:gd name="connsiteY184" fmla="*/ 275883 h 456690"/>
                <a:gd name="connsiteX185" fmla="*/ 143726 w 193958"/>
                <a:gd name="connsiteY185" fmla="*/ 289353 h 456690"/>
                <a:gd name="connsiteX186" fmla="*/ 143884 w 193958"/>
                <a:gd name="connsiteY186" fmla="*/ 291413 h 456690"/>
                <a:gd name="connsiteX187" fmla="*/ 143963 w 193958"/>
                <a:gd name="connsiteY187" fmla="*/ 293156 h 456690"/>
                <a:gd name="connsiteX188" fmla="*/ 143963 w 193958"/>
                <a:gd name="connsiteY188" fmla="*/ 311300 h 456690"/>
                <a:gd name="connsiteX189" fmla="*/ 144043 w 193958"/>
                <a:gd name="connsiteY189" fmla="*/ 355352 h 456690"/>
                <a:gd name="connsiteX190" fmla="*/ 144201 w 193958"/>
                <a:gd name="connsiteY190" fmla="*/ 358205 h 456690"/>
                <a:gd name="connsiteX191" fmla="*/ 144280 w 193958"/>
                <a:gd name="connsiteY191" fmla="*/ 359393 h 456690"/>
                <a:gd name="connsiteX192" fmla="*/ 144280 w 193958"/>
                <a:gd name="connsiteY192" fmla="*/ 364939 h 456690"/>
                <a:gd name="connsiteX193" fmla="*/ 144360 w 193958"/>
                <a:gd name="connsiteY193" fmla="*/ 366286 h 456690"/>
                <a:gd name="connsiteX194" fmla="*/ 144518 w 193958"/>
                <a:gd name="connsiteY194" fmla="*/ 368742 h 456690"/>
                <a:gd name="connsiteX195" fmla="*/ 144518 w 193958"/>
                <a:gd name="connsiteY195" fmla="*/ 372308 h 456690"/>
                <a:gd name="connsiteX196" fmla="*/ 144677 w 193958"/>
                <a:gd name="connsiteY196" fmla="*/ 374526 h 456690"/>
                <a:gd name="connsiteX197" fmla="*/ 144756 w 193958"/>
                <a:gd name="connsiteY197" fmla="*/ 376032 h 456690"/>
                <a:gd name="connsiteX198" fmla="*/ 144756 w 193958"/>
                <a:gd name="connsiteY198" fmla="*/ 385143 h 456690"/>
                <a:gd name="connsiteX199" fmla="*/ 144835 w 193958"/>
                <a:gd name="connsiteY199" fmla="*/ 386966 h 456690"/>
                <a:gd name="connsiteX200" fmla="*/ 144914 w 193958"/>
                <a:gd name="connsiteY200" fmla="*/ 388551 h 456690"/>
                <a:gd name="connsiteX201" fmla="*/ 144914 w 193958"/>
                <a:gd name="connsiteY201" fmla="*/ 399246 h 456690"/>
                <a:gd name="connsiteX202" fmla="*/ 145073 w 193958"/>
                <a:gd name="connsiteY202" fmla="*/ 401940 h 456690"/>
                <a:gd name="connsiteX203" fmla="*/ 145152 w 193958"/>
                <a:gd name="connsiteY203" fmla="*/ 403763 h 456690"/>
                <a:gd name="connsiteX204" fmla="*/ 145311 w 193958"/>
                <a:gd name="connsiteY204" fmla="*/ 405981 h 456690"/>
                <a:gd name="connsiteX205" fmla="*/ 145390 w 193958"/>
                <a:gd name="connsiteY205" fmla="*/ 407724 h 456690"/>
                <a:gd name="connsiteX206" fmla="*/ 145548 w 193958"/>
                <a:gd name="connsiteY206" fmla="*/ 410260 h 456690"/>
                <a:gd name="connsiteX207" fmla="*/ 145627 w 193958"/>
                <a:gd name="connsiteY207" fmla="*/ 411606 h 456690"/>
                <a:gd name="connsiteX208" fmla="*/ 145706 w 193958"/>
                <a:gd name="connsiteY208" fmla="*/ 419133 h 456690"/>
                <a:gd name="connsiteX209" fmla="*/ 145865 w 193958"/>
                <a:gd name="connsiteY209" fmla="*/ 421194 h 456690"/>
                <a:gd name="connsiteX210" fmla="*/ 145944 w 193958"/>
                <a:gd name="connsiteY210" fmla="*/ 422699 h 456690"/>
                <a:gd name="connsiteX211" fmla="*/ 145944 w 193958"/>
                <a:gd name="connsiteY211" fmla="*/ 429354 h 456690"/>
                <a:gd name="connsiteX212" fmla="*/ 146102 w 193958"/>
                <a:gd name="connsiteY212" fmla="*/ 431336 h 456690"/>
                <a:gd name="connsiteX213" fmla="*/ 146181 w 193958"/>
                <a:gd name="connsiteY213" fmla="*/ 432444 h 456690"/>
                <a:gd name="connsiteX214" fmla="*/ 146181 w 193958"/>
                <a:gd name="connsiteY214" fmla="*/ 435772 h 456690"/>
                <a:gd name="connsiteX215" fmla="*/ 146023 w 193958"/>
                <a:gd name="connsiteY215" fmla="*/ 437991 h 456690"/>
                <a:gd name="connsiteX216" fmla="*/ 145944 w 193958"/>
                <a:gd name="connsiteY216" fmla="*/ 439576 h 456690"/>
                <a:gd name="connsiteX217" fmla="*/ 145706 w 193958"/>
                <a:gd name="connsiteY217" fmla="*/ 441635 h 456690"/>
                <a:gd name="connsiteX218" fmla="*/ 145548 w 193958"/>
                <a:gd name="connsiteY218" fmla="*/ 442190 h 456690"/>
                <a:gd name="connsiteX219" fmla="*/ 144914 w 193958"/>
                <a:gd name="connsiteY219" fmla="*/ 444329 h 456690"/>
                <a:gd name="connsiteX220" fmla="*/ 144597 w 193958"/>
                <a:gd name="connsiteY220" fmla="*/ 445121 h 456690"/>
                <a:gd name="connsiteX221" fmla="*/ 144043 w 193958"/>
                <a:gd name="connsiteY221" fmla="*/ 446231 h 456690"/>
                <a:gd name="connsiteX222" fmla="*/ 143567 w 193958"/>
                <a:gd name="connsiteY222" fmla="*/ 446944 h 456690"/>
                <a:gd name="connsiteX223" fmla="*/ 143171 w 193958"/>
                <a:gd name="connsiteY223" fmla="*/ 447578 h 456690"/>
                <a:gd name="connsiteX224" fmla="*/ 142061 w 193958"/>
                <a:gd name="connsiteY224" fmla="*/ 449162 h 456690"/>
                <a:gd name="connsiteX225" fmla="*/ 141190 w 193958"/>
                <a:gd name="connsiteY225" fmla="*/ 450192 h 456690"/>
                <a:gd name="connsiteX226" fmla="*/ 139447 w 193958"/>
                <a:gd name="connsiteY226" fmla="*/ 451936 h 456690"/>
                <a:gd name="connsiteX227" fmla="*/ 138972 w 193958"/>
                <a:gd name="connsiteY227" fmla="*/ 452332 h 456690"/>
                <a:gd name="connsiteX228" fmla="*/ 137862 w 193958"/>
                <a:gd name="connsiteY228" fmla="*/ 453124 h 456690"/>
                <a:gd name="connsiteX229" fmla="*/ 134218 w 193958"/>
                <a:gd name="connsiteY229" fmla="*/ 455105 h 456690"/>
                <a:gd name="connsiteX230" fmla="*/ 133663 w 193958"/>
                <a:gd name="connsiteY230" fmla="*/ 455342 h 456690"/>
                <a:gd name="connsiteX231" fmla="*/ 131603 w 193958"/>
                <a:gd name="connsiteY231" fmla="*/ 456056 h 456690"/>
                <a:gd name="connsiteX232" fmla="*/ 130969 w 193958"/>
                <a:gd name="connsiteY232" fmla="*/ 456690 h 456690"/>
                <a:gd name="connsiteX233" fmla="*/ 118451 w 193958"/>
                <a:gd name="connsiteY233" fmla="*/ 456690 h 456690"/>
                <a:gd name="connsiteX234" fmla="*/ 117658 w 193958"/>
                <a:gd name="connsiteY234" fmla="*/ 455976 h 456690"/>
                <a:gd name="connsiteX235" fmla="*/ 117262 w 193958"/>
                <a:gd name="connsiteY235" fmla="*/ 455897 h 456690"/>
                <a:gd name="connsiteX236" fmla="*/ 115916 w 193958"/>
                <a:gd name="connsiteY236" fmla="*/ 455422 h 456690"/>
                <a:gd name="connsiteX237" fmla="*/ 115044 w 193958"/>
                <a:gd name="connsiteY237" fmla="*/ 455025 h 456690"/>
                <a:gd name="connsiteX238" fmla="*/ 114014 w 193958"/>
                <a:gd name="connsiteY238" fmla="*/ 454550 h 456690"/>
                <a:gd name="connsiteX239" fmla="*/ 113380 w 193958"/>
                <a:gd name="connsiteY239" fmla="*/ 454233 h 456690"/>
                <a:gd name="connsiteX240" fmla="*/ 111003 w 193958"/>
                <a:gd name="connsiteY240" fmla="*/ 452886 h 456690"/>
                <a:gd name="connsiteX241" fmla="*/ 107517 w 193958"/>
                <a:gd name="connsiteY241" fmla="*/ 449954 h 456690"/>
                <a:gd name="connsiteX242" fmla="*/ 106804 w 193958"/>
                <a:gd name="connsiteY242" fmla="*/ 449241 h 456690"/>
                <a:gd name="connsiteX243" fmla="*/ 104189 w 193958"/>
                <a:gd name="connsiteY243" fmla="*/ 445676 h 456690"/>
                <a:gd name="connsiteX244" fmla="*/ 103476 w 193958"/>
                <a:gd name="connsiteY244" fmla="*/ 444408 h 456690"/>
                <a:gd name="connsiteX245" fmla="*/ 103001 w 193958"/>
                <a:gd name="connsiteY245" fmla="*/ 442903 h 456690"/>
                <a:gd name="connsiteX246" fmla="*/ 102842 w 193958"/>
                <a:gd name="connsiteY246" fmla="*/ 442586 h 456690"/>
                <a:gd name="connsiteX247" fmla="*/ 101575 w 193958"/>
                <a:gd name="connsiteY247" fmla="*/ 438387 h 456690"/>
                <a:gd name="connsiteX248" fmla="*/ 101495 w 193958"/>
                <a:gd name="connsiteY248" fmla="*/ 437040 h 456690"/>
                <a:gd name="connsiteX249" fmla="*/ 101416 w 193958"/>
                <a:gd name="connsiteY249" fmla="*/ 434980 h 456690"/>
                <a:gd name="connsiteX250" fmla="*/ 101258 w 193958"/>
                <a:gd name="connsiteY250" fmla="*/ 431415 h 456690"/>
                <a:gd name="connsiteX251" fmla="*/ 101178 w 193958"/>
                <a:gd name="connsiteY251" fmla="*/ 429909 h 456690"/>
                <a:gd name="connsiteX252" fmla="*/ 101020 w 193958"/>
                <a:gd name="connsiteY252" fmla="*/ 427928 h 456690"/>
                <a:gd name="connsiteX253" fmla="*/ 100941 w 193958"/>
                <a:gd name="connsiteY253" fmla="*/ 426344 h 456690"/>
                <a:gd name="connsiteX254" fmla="*/ 100782 w 193958"/>
                <a:gd name="connsiteY254" fmla="*/ 424046 h 456690"/>
                <a:gd name="connsiteX255" fmla="*/ 100782 w 193958"/>
                <a:gd name="connsiteY255" fmla="*/ 421114 h 456690"/>
                <a:gd name="connsiteX256" fmla="*/ 100703 w 193958"/>
                <a:gd name="connsiteY256" fmla="*/ 419926 h 456690"/>
                <a:gd name="connsiteX257" fmla="*/ 100544 w 193958"/>
                <a:gd name="connsiteY257" fmla="*/ 417945 h 456690"/>
                <a:gd name="connsiteX258" fmla="*/ 100544 w 193958"/>
                <a:gd name="connsiteY258" fmla="*/ 407645 h 456690"/>
                <a:gd name="connsiteX259" fmla="*/ 100465 w 193958"/>
                <a:gd name="connsiteY259" fmla="*/ 406061 h 456690"/>
                <a:gd name="connsiteX260" fmla="*/ 100307 w 193958"/>
                <a:gd name="connsiteY260" fmla="*/ 403604 h 456690"/>
                <a:gd name="connsiteX261" fmla="*/ 100227 w 193958"/>
                <a:gd name="connsiteY261" fmla="*/ 402099 h 456690"/>
                <a:gd name="connsiteX262" fmla="*/ 100069 w 193958"/>
                <a:gd name="connsiteY262" fmla="*/ 399563 h 456690"/>
                <a:gd name="connsiteX263" fmla="*/ 99990 w 193958"/>
                <a:gd name="connsiteY263" fmla="*/ 397820 h 456690"/>
                <a:gd name="connsiteX264" fmla="*/ 99831 w 193958"/>
                <a:gd name="connsiteY264" fmla="*/ 395760 h 456690"/>
                <a:gd name="connsiteX265" fmla="*/ 99752 w 193958"/>
                <a:gd name="connsiteY265" fmla="*/ 383242 h 456690"/>
                <a:gd name="connsiteX266" fmla="*/ 99673 w 193958"/>
                <a:gd name="connsiteY266" fmla="*/ 381657 h 456690"/>
                <a:gd name="connsiteX267" fmla="*/ 99514 w 193958"/>
                <a:gd name="connsiteY267" fmla="*/ 379439 h 456690"/>
                <a:gd name="connsiteX268" fmla="*/ 99514 w 193958"/>
                <a:gd name="connsiteY268" fmla="*/ 368267 h 456690"/>
                <a:gd name="connsiteX269" fmla="*/ 99435 w 193958"/>
                <a:gd name="connsiteY269" fmla="*/ 366683 h 456690"/>
                <a:gd name="connsiteX270" fmla="*/ 99277 w 193958"/>
                <a:gd name="connsiteY270" fmla="*/ 364464 h 456690"/>
                <a:gd name="connsiteX271" fmla="*/ 99277 w 193958"/>
                <a:gd name="connsiteY271" fmla="*/ 362008 h 456690"/>
                <a:gd name="connsiteX272" fmla="*/ 99198 w 193958"/>
                <a:gd name="connsiteY272" fmla="*/ 360819 h 456690"/>
                <a:gd name="connsiteX273" fmla="*/ 99039 w 193958"/>
                <a:gd name="connsiteY273" fmla="*/ 358601 h 456690"/>
                <a:gd name="connsiteX274" fmla="*/ 99039 w 193958"/>
                <a:gd name="connsiteY274" fmla="*/ 341566 h 456690"/>
                <a:gd name="connsiteX275" fmla="*/ 98960 w 193958"/>
                <a:gd name="connsiteY275" fmla="*/ 339981 h 456690"/>
                <a:gd name="connsiteX276" fmla="*/ 98802 w 193958"/>
                <a:gd name="connsiteY276" fmla="*/ 337684 h 456690"/>
                <a:gd name="connsiteX277" fmla="*/ 98802 w 193958"/>
                <a:gd name="connsiteY277" fmla="*/ 324769 h 456690"/>
                <a:gd name="connsiteX278" fmla="*/ 98802 w 193958"/>
                <a:gd name="connsiteY278" fmla="*/ 288164 h 456690"/>
                <a:gd name="connsiteX279" fmla="*/ 98802 w 193958"/>
                <a:gd name="connsiteY279" fmla="*/ 286818 h 456690"/>
                <a:gd name="connsiteX280" fmla="*/ 97930 w 193958"/>
                <a:gd name="connsiteY280" fmla="*/ 285946 h 456690"/>
                <a:gd name="connsiteX281" fmla="*/ 97455 w 193958"/>
                <a:gd name="connsiteY281" fmla="*/ 285946 h 456690"/>
                <a:gd name="connsiteX282" fmla="*/ 94761 w 193958"/>
                <a:gd name="connsiteY282" fmla="*/ 285946 h 456690"/>
                <a:gd name="connsiteX283" fmla="*/ 94286 w 193958"/>
                <a:gd name="connsiteY283" fmla="*/ 285946 h 456690"/>
                <a:gd name="connsiteX284" fmla="*/ 93493 w 193958"/>
                <a:gd name="connsiteY284" fmla="*/ 286659 h 456690"/>
                <a:gd name="connsiteX285" fmla="*/ 93493 w 193958"/>
                <a:gd name="connsiteY285" fmla="*/ 287847 h 456690"/>
                <a:gd name="connsiteX286" fmla="*/ 93493 w 193958"/>
                <a:gd name="connsiteY286" fmla="*/ 298306 h 456690"/>
                <a:gd name="connsiteX287" fmla="*/ 93414 w 193958"/>
                <a:gd name="connsiteY287" fmla="*/ 299812 h 456690"/>
                <a:gd name="connsiteX288" fmla="*/ 93255 w 193958"/>
                <a:gd name="connsiteY288" fmla="*/ 302267 h 456690"/>
                <a:gd name="connsiteX289" fmla="*/ 93255 w 193958"/>
                <a:gd name="connsiteY289" fmla="*/ 328810 h 456690"/>
                <a:gd name="connsiteX290" fmla="*/ 93255 w 193958"/>
                <a:gd name="connsiteY290" fmla="*/ 351390 h 456690"/>
                <a:gd name="connsiteX291" fmla="*/ 93176 w 193958"/>
                <a:gd name="connsiteY291" fmla="*/ 352975 h 456690"/>
                <a:gd name="connsiteX292" fmla="*/ 93018 w 193958"/>
                <a:gd name="connsiteY292" fmla="*/ 355036 h 456690"/>
                <a:gd name="connsiteX293" fmla="*/ 93018 w 193958"/>
                <a:gd name="connsiteY293" fmla="*/ 363038 h 456690"/>
                <a:gd name="connsiteX294" fmla="*/ 92938 w 193958"/>
                <a:gd name="connsiteY294" fmla="*/ 364622 h 456690"/>
                <a:gd name="connsiteX295" fmla="*/ 92780 w 193958"/>
                <a:gd name="connsiteY295" fmla="*/ 366366 h 456690"/>
                <a:gd name="connsiteX296" fmla="*/ 92780 w 193958"/>
                <a:gd name="connsiteY296" fmla="*/ 368980 h 456690"/>
                <a:gd name="connsiteX297" fmla="*/ 92701 w 193958"/>
                <a:gd name="connsiteY297" fmla="*/ 370169 h 456690"/>
                <a:gd name="connsiteX298" fmla="*/ 92542 w 193958"/>
                <a:gd name="connsiteY298" fmla="*/ 372229 h 456690"/>
                <a:gd name="connsiteX299" fmla="*/ 92542 w 193958"/>
                <a:gd name="connsiteY299" fmla="*/ 375398 h 456690"/>
                <a:gd name="connsiteX300" fmla="*/ 92542 w 193958"/>
                <a:gd name="connsiteY300" fmla="*/ 388868 h 456690"/>
                <a:gd name="connsiteX301" fmla="*/ 92463 w 193958"/>
                <a:gd name="connsiteY301" fmla="*/ 390610 h 456690"/>
                <a:gd name="connsiteX302" fmla="*/ 92384 w 193958"/>
                <a:gd name="connsiteY302" fmla="*/ 392433 h 456690"/>
                <a:gd name="connsiteX303" fmla="*/ 92384 w 193958"/>
                <a:gd name="connsiteY303" fmla="*/ 398929 h 456690"/>
                <a:gd name="connsiteX304" fmla="*/ 92304 w 193958"/>
                <a:gd name="connsiteY304" fmla="*/ 400435 h 456690"/>
                <a:gd name="connsiteX305" fmla="*/ 92146 w 193958"/>
                <a:gd name="connsiteY305" fmla="*/ 402415 h 456690"/>
                <a:gd name="connsiteX306" fmla="*/ 92067 w 193958"/>
                <a:gd name="connsiteY306" fmla="*/ 404000 h 456690"/>
                <a:gd name="connsiteX307" fmla="*/ 91908 w 193958"/>
                <a:gd name="connsiteY307" fmla="*/ 406456 h 456690"/>
                <a:gd name="connsiteX308" fmla="*/ 91829 w 193958"/>
                <a:gd name="connsiteY308" fmla="*/ 408200 h 456690"/>
                <a:gd name="connsiteX309" fmla="*/ 91670 w 193958"/>
                <a:gd name="connsiteY309" fmla="*/ 410497 h 456690"/>
                <a:gd name="connsiteX310" fmla="*/ 91591 w 193958"/>
                <a:gd name="connsiteY310" fmla="*/ 421194 h 456690"/>
                <a:gd name="connsiteX311" fmla="*/ 91512 w 193958"/>
                <a:gd name="connsiteY311" fmla="*/ 422937 h 456690"/>
                <a:gd name="connsiteX312" fmla="*/ 91433 w 193958"/>
                <a:gd name="connsiteY312" fmla="*/ 424521 h 456690"/>
                <a:gd name="connsiteX313" fmla="*/ 91433 w 193958"/>
                <a:gd name="connsiteY313" fmla="*/ 426740 h 456690"/>
                <a:gd name="connsiteX314" fmla="*/ 91353 w 193958"/>
                <a:gd name="connsiteY314" fmla="*/ 427928 h 456690"/>
                <a:gd name="connsiteX315" fmla="*/ 91195 w 193958"/>
                <a:gd name="connsiteY315" fmla="*/ 429988 h 456690"/>
                <a:gd name="connsiteX316" fmla="*/ 91116 w 193958"/>
                <a:gd name="connsiteY316" fmla="*/ 431573 h 456690"/>
                <a:gd name="connsiteX317" fmla="*/ 90957 w 193958"/>
                <a:gd name="connsiteY317" fmla="*/ 433554 h 456690"/>
                <a:gd name="connsiteX318" fmla="*/ 90720 w 193958"/>
                <a:gd name="connsiteY318" fmla="*/ 437357 h 456690"/>
                <a:gd name="connsiteX319" fmla="*/ 90720 w 193958"/>
                <a:gd name="connsiteY319" fmla="*/ 437832 h 456690"/>
                <a:gd name="connsiteX320" fmla="*/ 90245 w 193958"/>
                <a:gd name="connsiteY320" fmla="*/ 440367 h 456690"/>
                <a:gd name="connsiteX321" fmla="*/ 90007 w 193958"/>
                <a:gd name="connsiteY321" fmla="*/ 441318 h 456690"/>
                <a:gd name="connsiteX322" fmla="*/ 89532 w 193958"/>
                <a:gd name="connsiteY322" fmla="*/ 442586 h 456690"/>
                <a:gd name="connsiteX323" fmla="*/ 88977 w 193958"/>
                <a:gd name="connsiteY323" fmla="*/ 444092 h 456690"/>
                <a:gd name="connsiteX324" fmla="*/ 88660 w 193958"/>
                <a:gd name="connsiteY324" fmla="*/ 444725 h 456690"/>
                <a:gd name="connsiteX325" fmla="*/ 87233 w 193958"/>
                <a:gd name="connsiteY325" fmla="*/ 447023 h 456690"/>
                <a:gd name="connsiteX326" fmla="*/ 85887 w 193958"/>
                <a:gd name="connsiteY326" fmla="*/ 448766 h 456690"/>
                <a:gd name="connsiteX327" fmla="*/ 83113 w 193958"/>
                <a:gd name="connsiteY327" fmla="*/ 451539 h 456690"/>
                <a:gd name="connsiteX328" fmla="*/ 82321 w 193958"/>
                <a:gd name="connsiteY328" fmla="*/ 452173 h 456690"/>
                <a:gd name="connsiteX329" fmla="*/ 80261 w 193958"/>
                <a:gd name="connsiteY329" fmla="*/ 453520 h 456690"/>
                <a:gd name="connsiteX330" fmla="*/ 77409 w 193958"/>
                <a:gd name="connsiteY330" fmla="*/ 454946 h 456690"/>
                <a:gd name="connsiteX331" fmla="*/ 75824 w 193958"/>
                <a:gd name="connsiteY331" fmla="*/ 455659 h 456690"/>
                <a:gd name="connsiteX332" fmla="*/ 75270 w 193958"/>
                <a:gd name="connsiteY332" fmla="*/ 455818 h 456690"/>
                <a:gd name="connsiteX333" fmla="*/ 74636 w 193958"/>
                <a:gd name="connsiteY333" fmla="*/ 455897 h 456690"/>
                <a:gd name="connsiteX334" fmla="*/ 73844 w 193958"/>
                <a:gd name="connsiteY334" fmla="*/ 456610 h 456690"/>
                <a:gd name="connsiteX335" fmla="*/ 61643 w 193958"/>
                <a:gd name="connsiteY335" fmla="*/ 456373 h 456690"/>
                <a:gd name="connsiteX336" fmla="*/ 60850 w 193958"/>
                <a:gd name="connsiteY336" fmla="*/ 455659 h 456690"/>
                <a:gd name="connsiteX337" fmla="*/ 59344 w 193958"/>
                <a:gd name="connsiteY337" fmla="*/ 455105 h 456690"/>
                <a:gd name="connsiteX338" fmla="*/ 56809 w 193958"/>
                <a:gd name="connsiteY338" fmla="*/ 453916 h 456690"/>
                <a:gd name="connsiteX339" fmla="*/ 55858 w 193958"/>
                <a:gd name="connsiteY339" fmla="*/ 453361 h 456690"/>
                <a:gd name="connsiteX340" fmla="*/ 54273 w 193958"/>
                <a:gd name="connsiteY340" fmla="*/ 452253 h 456690"/>
                <a:gd name="connsiteX341" fmla="*/ 52769 w 193958"/>
                <a:gd name="connsiteY341" fmla="*/ 451222 h 456690"/>
                <a:gd name="connsiteX342" fmla="*/ 52372 w 193958"/>
                <a:gd name="connsiteY342" fmla="*/ 450905 h 456690"/>
                <a:gd name="connsiteX343" fmla="*/ 50787 w 193958"/>
                <a:gd name="connsiteY343" fmla="*/ 449162 h 456690"/>
                <a:gd name="connsiteX344" fmla="*/ 49441 w 193958"/>
                <a:gd name="connsiteY344" fmla="*/ 447182 h 456690"/>
                <a:gd name="connsiteX345" fmla="*/ 49282 w 193958"/>
                <a:gd name="connsiteY345" fmla="*/ 446865 h 456690"/>
                <a:gd name="connsiteX346" fmla="*/ 48094 w 193958"/>
                <a:gd name="connsiteY346" fmla="*/ 444883 h 456690"/>
                <a:gd name="connsiteX347" fmla="*/ 47618 w 193958"/>
                <a:gd name="connsiteY347" fmla="*/ 443616 h 456690"/>
                <a:gd name="connsiteX348" fmla="*/ 47143 w 193958"/>
                <a:gd name="connsiteY348" fmla="*/ 442111 h 456690"/>
                <a:gd name="connsiteX349" fmla="*/ 46826 w 193958"/>
                <a:gd name="connsiteY349" fmla="*/ 440684 h 456690"/>
                <a:gd name="connsiteX350" fmla="*/ 46588 w 193958"/>
                <a:gd name="connsiteY350" fmla="*/ 437040 h 456690"/>
                <a:gd name="connsiteX351" fmla="*/ 46509 w 193958"/>
                <a:gd name="connsiteY351" fmla="*/ 436564 h 456690"/>
                <a:gd name="connsiteX352" fmla="*/ 46509 w 193958"/>
                <a:gd name="connsiteY352" fmla="*/ 432761 h 456690"/>
                <a:gd name="connsiteX353" fmla="*/ 46588 w 193958"/>
                <a:gd name="connsiteY353" fmla="*/ 431415 h 456690"/>
                <a:gd name="connsiteX354" fmla="*/ 46747 w 193958"/>
                <a:gd name="connsiteY354" fmla="*/ 427769 h 456690"/>
                <a:gd name="connsiteX355" fmla="*/ 46747 w 193958"/>
                <a:gd name="connsiteY355" fmla="*/ 426423 h 456690"/>
                <a:gd name="connsiteX356" fmla="*/ 46826 w 193958"/>
                <a:gd name="connsiteY356" fmla="*/ 414776 h 456690"/>
                <a:gd name="connsiteX357" fmla="*/ 46984 w 193958"/>
                <a:gd name="connsiteY357" fmla="*/ 412557 h 456690"/>
                <a:gd name="connsiteX358" fmla="*/ 47064 w 193958"/>
                <a:gd name="connsiteY358" fmla="*/ 411369 h 456690"/>
                <a:gd name="connsiteX359" fmla="*/ 47064 w 193958"/>
                <a:gd name="connsiteY359" fmla="*/ 409309 h 456690"/>
                <a:gd name="connsiteX360" fmla="*/ 47143 w 193958"/>
                <a:gd name="connsiteY360" fmla="*/ 407962 h 456690"/>
                <a:gd name="connsiteX361" fmla="*/ 47222 w 193958"/>
                <a:gd name="connsiteY361" fmla="*/ 406615 h 456690"/>
                <a:gd name="connsiteX362" fmla="*/ 47381 w 193958"/>
                <a:gd name="connsiteY362" fmla="*/ 403763 h 456690"/>
                <a:gd name="connsiteX363" fmla="*/ 47460 w 193958"/>
                <a:gd name="connsiteY363" fmla="*/ 402574 h 456690"/>
                <a:gd name="connsiteX364" fmla="*/ 47460 w 193958"/>
                <a:gd name="connsiteY364" fmla="*/ 394096 h 456690"/>
                <a:gd name="connsiteX365" fmla="*/ 47618 w 193958"/>
                <a:gd name="connsiteY365" fmla="*/ 392037 h 456690"/>
                <a:gd name="connsiteX366" fmla="*/ 47698 w 193958"/>
                <a:gd name="connsiteY366" fmla="*/ 390531 h 456690"/>
                <a:gd name="connsiteX367" fmla="*/ 47698 w 193958"/>
                <a:gd name="connsiteY367" fmla="*/ 381815 h 456690"/>
                <a:gd name="connsiteX368" fmla="*/ 47856 w 193958"/>
                <a:gd name="connsiteY368" fmla="*/ 379756 h 456690"/>
                <a:gd name="connsiteX369" fmla="*/ 47935 w 193958"/>
                <a:gd name="connsiteY369" fmla="*/ 378409 h 456690"/>
                <a:gd name="connsiteX370" fmla="*/ 47935 w 193958"/>
                <a:gd name="connsiteY370" fmla="*/ 373496 h 456690"/>
                <a:gd name="connsiteX371" fmla="*/ 48015 w 193958"/>
                <a:gd name="connsiteY371" fmla="*/ 371754 h 456690"/>
                <a:gd name="connsiteX372" fmla="*/ 48094 w 193958"/>
                <a:gd name="connsiteY372" fmla="*/ 370248 h 456690"/>
                <a:gd name="connsiteX373" fmla="*/ 48173 w 193958"/>
                <a:gd name="connsiteY373" fmla="*/ 365494 h 456690"/>
                <a:gd name="connsiteX374" fmla="*/ 48252 w 193958"/>
                <a:gd name="connsiteY374" fmla="*/ 363909 h 456690"/>
                <a:gd name="connsiteX375" fmla="*/ 48332 w 193958"/>
                <a:gd name="connsiteY375" fmla="*/ 362087 h 456690"/>
                <a:gd name="connsiteX376" fmla="*/ 48332 w 193958"/>
                <a:gd name="connsiteY376" fmla="*/ 344656 h 456690"/>
                <a:gd name="connsiteX377" fmla="*/ 48332 w 193958"/>
                <a:gd name="connsiteY377" fmla="*/ 324532 h 456690"/>
                <a:gd name="connsiteX378" fmla="*/ 48490 w 193958"/>
                <a:gd name="connsiteY378" fmla="*/ 322233 h 456690"/>
                <a:gd name="connsiteX379" fmla="*/ 48569 w 193958"/>
                <a:gd name="connsiteY379" fmla="*/ 320491 h 456690"/>
                <a:gd name="connsiteX380" fmla="*/ 48569 w 193958"/>
                <a:gd name="connsiteY380" fmla="*/ 291413 h 456690"/>
                <a:gd name="connsiteX381" fmla="*/ 48569 w 193958"/>
                <a:gd name="connsiteY381" fmla="*/ 276042 h 456690"/>
                <a:gd name="connsiteX382" fmla="*/ 48728 w 193958"/>
                <a:gd name="connsiteY382" fmla="*/ 273824 h 456690"/>
                <a:gd name="connsiteX383" fmla="*/ 48807 w 193958"/>
                <a:gd name="connsiteY383" fmla="*/ 272080 h 456690"/>
                <a:gd name="connsiteX384" fmla="*/ 48807 w 193958"/>
                <a:gd name="connsiteY384" fmla="*/ 250846 h 456690"/>
                <a:gd name="connsiteX385" fmla="*/ 48807 w 193958"/>
                <a:gd name="connsiteY385" fmla="*/ 245934 h 456690"/>
                <a:gd name="connsiteX386" fmla="*/ 48966 w 193958"/>
                <a:gd name="connsiteY386" fmla="*/ 244191 h 456690"/>
                <a:gd name="connsiteX387" fmla="*/ 48966 w 193958"/>
                <a:gd name="connsiteY387" fmla="*/ 240150 h 456690"/>
                <a:gd name="connsiteX388" fmla="*/ 48807 w 193958"/>
                <a:gd name="connsiteY388" fmla="*/ 237852 h 456690"/>
                <a:gd name="connsiteX389" fmla="*/ 48807 w 193958"/>
                <a:gd name="connsiteY389" fmla="*/ 191423 h 456690"/>
                <a:gd name="connsiteX390" fmla="*/ 48807 w 193958"/>
                <a:gd name="connsiteY390" fmla="*/ 167971 h 456690"/>
                <a:gd name="connsiteX391" fmla="*/ 48966 w 193958"/>
                <a:gd name="connsiteY391" fmla="*/ 165434 h 456690"/>
                <a:gd name="connsiteX392" fmla="*/ 48966 w 193958"/>
                <a:gd name="connsiteY392" fmla="*/ 163851 h 456690"/>
                <a:gd name="connsiteX393" fmla="*/ 48886 w 193958"/>
                <a:gd name="connsiteY393" fmla="*/ 163534 h 456690"/>
                <a:gd name="connsiteX394" fmla="*/ 48490 w 193958"/>
                <a:gd name="connsiteY394" fmla="*/ 163454 h 456690"/>
                <a:gd name="connsiteX395" fmla="*/ 48252 w 193958"/>
                <a:gd name="connsiteY395" fmla="*/ 163851 h 456690"/>
                <a:gd name="connsiteX396" fmla="*/ 47618 w 193958"/>
                <a:gd name="connsiteY396" fmla="*/ 165276 h 456690"/>
                <a:gd name="connsiteX397" fmla="*/ 47460 w 193958"/>
                <a:gd name="connsiteY397" fmla="*/ 165752 h 456690"/>
                <a:gd name="connsiteX398" fmla="*/ 46667 w 193958"/>
                <a:gd name="connsiteY398" fmla="*/ 167812 h 456690"/>
                <a:gd name="connsiteX399" fmla="*/ 46509 w 193958"/>
                <a:gd name="connsiteY399" fmla="*/ 168367 h 456690"/>
                <a:gd name="connsiteX400" fmla="*/ 45954 w 193958"/>
                <a:gd name="connsiteY400" fmla="*/ 169951 h 456690"/>
                <a:gd name="connsiteX401" fmla="*/ 45479 w 193958"/>
                <a:gd name="connsiteY401" fmla="*/ 171457 h 456690"/>
                <a:gd name="connsiteX402" fmla="*/ 45083 w 193958"/>
                <a:gd name="connsiteY402" fmla="*/ 172724 h 456690"/>
                <a:gd name="connsiteX403" fmla="*/ 44608 w 193958"/>
                <a:gd name="connsiteY403" fmla="*/ 174150 h 456690"/>
                <a:gd name="connsiteX404" fmla="*/ 44132 w 193958"/>
                <a:gd name="connsiteY404" fmla="*/ 175814 h 456690"/>
                <a:gd name="connsiteX405" fmla="*/ 43736 w 193958"/>
                <a:gd name="connsiteY405" fmla="*/ 177319 h 456690"/>
                <a:gd name="connsiteX406" fmla="*/ 43419 w 193958"/>
                <a:gd name="connsiteY406" fmla="*/ 178904 h 456690"/>
                <a:gd name="connsiteX407" fmla="*/ 42944 w 193958"/>
                <a:gd name="connsiteY407" fmla="*/ 180965 h 456690"/>
                <a:gd name="connsiteX408" fmla="*/ 42230 w 193958"/>
                <a:gd name="connsiteY408" fmla="*/ 184054 h 456690"/>
                <a:gd name="connsiteX409" fmla="*/ 42072 w 193958"/>
                <a:gd name="connsiteY409" fmla="*/ 185005 h 456690"/>
                <a:gd name="connsiteX410" fmla="*/ 41596 w 193958"/>
                <a:gd name="connsiteY410" fmla="*/ 188016 h 456690"/>
                <a:gd name="connsiteX411" fmla="*/ 41438 w 193958"/>
                <a:gd name="connsiteY411" fmla="*/ 188729 h 456690"/>
                <a:gd name="connsiteX412" fmla="*/ 41121 w 193958"/>
                <a:gd name="connsiteY412" fmla="*/ 191423 h 456690"/>
                <a:gd name="connsiteX413" fmla="*/ 40646 w 193958"/>
                <a:gd name="connsiteY413" fmla="*/ 195067 h 456690"/>
                <a:gd name="connsiteX414" fmla="*/ 40329 w 193958"/>
                <a:gd name="connsiteY414" fmla="*/ 197524 h 456690"/>
                <a:gd name="connsiteX415" fmla="*/ 40171 w 193958"/>
                <a:gd name="connsiteY415" fmla="*/ 200376 h 456690"/>
                <a:gd name="connsiteX416" fmla="*/ 40092 w 193958"/>
                <a:gd name="connsiteY416" fmla="*/ 201565 h 456690"/>
                <a:gd name="connsiteX417" fmla="*/ 39775 w 193958"/>
                <a:gd name="connsiteY417" fmla="*/ 205605 h 456690"/>
                <a:gd name="connsiteX418" fmla="*/ 39616 w 193958"/>
                <a:gd name="connsiteY418" fmla="*/ 207586 h 456690"/>
                <a:gd name="connsiteX419" fmla="*/ 39458 w 193958"/>
                <a:gd name="connsiteY419" fmla="*/ 210122 h 456690"/>
                <a:gd name="connsiteX420" fmla="*/ 39378 w 193958"/>
                <a:gd name="connsiteY420" fmla="*/ 211072 h 456690"/>
                <a:gd name="connsiteX421" fmla="*/ 39378 w 193958"/>
                <a:gd name="connsiteY421" fmla="*/ 217331 h 456690"/>
                <a:gd name="connsiteX422" fmla="*/ 39458 w 193958"/>
                <a:gd name="connsiteY422" fmla="*/ 218916 h 456690"/>
                <a:gd name="connsiteX423" fmla="*/ 39537 w 193958"/>
                <a:gd name="connsiteY423" fmla="*/ 220025 h 456690"/>
                <a:gd name="connsiteX424" fmla="*/ 39695 w 193958"/>
                <a:gd name="connsiteY424" fmla="*/ 221372 h 456690"/>
                <a:gd name="connsiteX425" fmla="*/ 39775 w 193958"/>
                <a:gd name="connsiteY425" fmla="*/ 222482 h 456690"/>
                <a:gd name="connsiteX426" fmla="*/ 39854 w 193958"/>
                <a:gd name="connsiteY426" fmla="*/ 223353 h 456690"/>
                <a:gd name="connsiteX427" fmla="*/ 40012 w 193958"/>
                <a:gd name="connsiteY427" fmla="*/ 226285 h 456690"/>
                <a:gd name="connsiteX428" fmla="*/ 40012 w 193958"/>
                <a:gd name="connsiteY428" fmla="*/ 227869 h 456690"/>
                <a:gd name="connsiteX429" fmla="*/ 40092 w 193958"/>
                <a:gd name="connsiteY429" fmla="*/ 228740 h 456690"/>
                <a:gd name="connsiteX430" fmla="*/ 40250 w 193958"/>
                <a:gd name="connsiteY430" fmla="*/ 231831 h 456690"/>
                <a:gd name="connsiteX431" fmla="*/ 40250 w 193958"/>
                <a:gd name="connsiteY431" fmla="*/ 237218 h 456690"/>
                <a:gd name="connsiteX432" fmla="*/ 39695 w 193958"/>
                <a:gd name="connsiteY432" fmla="*/ 240625 h 456690"/>
                <a:gd name="connsiteX433" fmla="*/ 39458 w 193958"/>
                <a:gd name="connsiteY433" fmla="*/ 241417 h 456690"/>
                <a:gd name="connsiteX434" fmla="*/ 38744 w 193958"/>
                <a:gd name="connsiteY434" fmla="*/ 243082 h 456690"/>
                <a:gd name="connsiteX435" fmla="*/ 38507 w 193958"/>
                <a:gd name="connsiteY435" fmla="*/ 243557 h 456690"/>
                <a:gd name="connsiteX436" fmla="*/ 37555 w 193958"/>
                <a:gd name="connsiteY436" fmla="*/ 245221 h 456690"/>
                <a:gd name="connsiteX437" fmla="*/ 35655 w 193958"/>
                <a:gd name="connsiteY437" fmla="*/ 247439 h 456690"/>
                <a:gd name="connsiteX438" fmla="*/ 35021 w 193958"/>
                <a:gd name="connsiteY438" fmla="*/ 247994 h 456690"/>
                <a:gd name="connsiteX439" fmla="*/ 32802 w 193958"/>
                <a:gd name="connsiteY439" fmla="*/ 249578 h 456690"/>
                <a:gd name="connsiteX440" fmla="*/ 32248 w 193958"/>
                <a:gd name="connsiteY440" fmla="*/ 249895 h 456690"/>
                <a:gd name="connsiteX441" fmla="*/ 30584 w 193958"/>
                <a:gd name="connsiteY441" fmla="*/ 250688 h 456690"/>
                <a:gd name="connsiteX442" fmla="*/ 28049 w 193958"/>
                <a:gd name="connsiteY442" fmla="*/ 251639 h 456690"/>
                <a:gd name="connsiteX443" fmla="*/ 27098 w 193958"/>
                <a:gd name="connsiteY443" fmla="*/ 251797 h 456690"/>
                <a:gd name="connsiteX444" fmla="*/ 23849 w 193958"/>
                <a:gd name="connsiteY444" fmla="*/ 252193 h 456690"/>
                <a:gd name="connsiteX445" fmla="*/ 21155 w 193958"/>
                <a:gd name="connsiteY445" fmla="*/ 252193 h 456690"/>
                <a:gd name="connsiteX446" fmla="*/ 18144 w 193958"/>
                <a:gd name="connsiteY446" fmla="*/ 251797 h 456690"/>
                <a:gd name="connsiteX447" fmla="*/ 16718 w 193958"/>
                <a:gd name="connsiteY447" fmla="*/ 251480 h 456690"/>
                <a:gd name="connsiteX448" fmla="*/ 14579 w 193958"/>
                <a:gd name="connsiteY448" fmla="*/ 250846 h 456690"/>
                <a:gd name="connsiteX449" fmla="*/ 14341 w 193958"/>
                <a:gd name="connsiteY449" fmla="*/ 250767 h 456690"/>
                <a:gd name="connsiteX450" fmla="*/ 10142 w 193958"/>
                <a:gd name="connsiteY450" fmla="*/ 248549 h 456690"/>
                <a:gd name="connsiteX451" fmla="*/ 8716 w 193958"/>
                <a:gd name="connsiteY451" fmla="*/ 247598 h 456690"/>
                <a:gd name="connsiteX452" fmla="*/ 5547 w 193958"/>
                <a:gd name="connsiteY452" fmla="*/ 244508 h 456690"/>
                <a:gd name="connsiteX453" fmla="*/ 4437 w 193958"/>
                <a:gd name="connsiteY453" fmla="*/ 243082 h 456690"/>
                <a:gd name="connsiteX454" fmla="*/ 3328 w 193958"/>
                <a:gd name="connsiteY454" fmla="*/ 241338 h 456690"/>
                <a:gd name="connsiteX455" fmla="*/ 2219 w 193958"/>
                <a:gd name="connsiteY455" fmla="*/ 238724 h 456690"/>
                <a:gd name="connsiteX456" fmla="*/ 1506 w 193958"/>
                <a:gd name="connsiteY456" fmla="*/ 236505 h 456690"/>
                <a:gd name="connsiteX457" fmla="*/ 1347 w 193958"/>
                <a:gd name="connsiteY457" fmla="*/ 235793 h 456690"/>
                <a:gd name="connsiteX458" fmla="*/ 951 w 193958"/>
                <a:gd name="connsiteY458" fmla="*/ 233019 h 456690"/>
                <a:gd name="connsiteX459" fmla="*/ 555 w 193958"/>
                <a:gd name="connsiteY459" fmla="*/ 229691 h 456690"/>
                <a:gd name="connsiteX460" fmla="*/ 476 w 193958"/>
                <a:gd name="connsiteY460" fmla="*/ 229057 h 456690"/>
                <a:gd name="connsiteX461" fmla="*/ 317 w 193958"/>
                <a:gd name="connsiteY461" fmla="*/ 226364 h 456690"/>
                <a:gd name="connsiteX462" fmla="*/ 317 w 193958"/>
                <a:gd name="connsiteY462" fmla="*/ 222799 h 456690"/>
                <a:gd name="connsiteX463" fmla="*/ 79 w 193958"/>
                <a:gd name="connsiteY463" fmla="*/ 220738 h 456690"/>
                <a:gd name="connsiteX464" fmla="*/ 0 w 193958"/>
                <a:gd name="connsiteY464" fmla="*/ 218837 h 456690"/>
                <a:gd name="connsiteX465" fmla="*/ 0 w 193958"/>
                <a:gd name="connsiteY465" fmla="*/ 210993 h 456690"/>
                <a:gd name="connsiteX466" fmla="*/ 317 w 193958"/>
                <a:gd name="connsiteY466" fmla="*/ 208854 h 456690"/>
                <a:gd name="connsiteX467" fmla="*/ 476 w 193958"/>
                <a:gd name="connsiteY467" fmla="*/ 207665 h 456690"/>
                <a:gd name="connsiteX468" fmla="*/ 476 w 193958"/>
                <a:gd name="connsiteY468" fmla="*/ 202357 h 456690"/>
                <a:gd name="connsiteX469" fmla="*/ 872 w 193958"/>
                <a:gd name="connsiteY469" fmla="*/ 198237 h 456690"/>
                <a:gd name="connsiteX470" fmla="*/ 1427 w 193958"/>
                <a:gd name="connsiteY470" fmla="*/ 192849 h 456690"/>
                <a:gd name="connsiteX471" fmla="*/ 1902 w 193958"/>
                <a:gd name="connsiteY471" fmla="*/ 189601 h 456690"/>
                <a:gd name="connsiteX472" fmla="*/ 2219 w 193958"/>
                <a:gd name="connsiteY472" fmla="*/ 187303 h 456690"/>
                <a:gd name="connsiteX473" fmla="*/ 2695 w 193958"/>
                <a:gd name="connsiteY473" fmla="*/ 184688 h 456690"/>
                <a:gd name="connsiteX474" fmla="*/ 3249 w 193958"/>
                <a:gd name="connsiteY474" fmla="*/ 181519 h 456690"/>
                <a:gd name="connsiteX475" fmla="*/ 3565 w 193958"/>
                <a:gd name="connsiteY475" fmla="*/ 179617 h 456690"/>
                <a:gd name="connsiteX476" fmla="*/ 3962 w 193958"/>
                <a:gd name="connsiteY476" fmla="*/ 177557 h 456690"/>
                <a:gd name="connsiteX477" fmla="*/ 4596 w 193958"/>
                <a:gd name="connsiteY477" fmla="*/ 174943 h 456690"/>
                <a:gd name="connsiteX478" fmla="*/ 4833 w 193958"/>
                <a:gd name="connsiteY478" fmla="*/ 173754 h 456690"/>
                <a:gd name="connsiteX479" fmla="*/ 5309 w 193958"/>
                <a:gd name="connsiteY479" fmla="*/ 171774 h 456690"/>
                <a:gd name="connsiteX480" fmla="*/ 5784 w 193958"/>
                <a:gd name="connsiteY480" fmla="*/ 169634 h 456690"/>
                <a:gd name="connsiteX481" fmla="*/ 6101 w 193958"/>
                <a:gd name="connsiteY481" fmla="*/ 168208 h 456690"/>
                <a:gd name="connsiteX482" fmla="*/ 6577 w 193958"/>
                <a:gd name="connsiteY482" fmla="*/ 166465 h 456690"/>
                <a:gd name="connsiteX483" fmla="*/ 7052 w 193958"/>
                <a:gd name="connsiteY483" fmla="*/ 165038 h 456690"/>
                <a:gd name="connsiteX484" fmla="*/ 7448 w 193958"/>
                <a:gd name="connsiteY484" fmla="*/ 163851 h 456690"/>
                <a:gd name="connsiteX485" fmla="*/ 8002 w 193958"/>
                <a:gd name="connsiteY485" fmla="*/ 162107 h 456690"/>
                <a:gd name="connsiteX486" fmla="*/ 8398 w 193958"/>
                <a:gd name="connsiteY486" fmla="*/ 160839 h 456690"/>
                <a:gd name="connsiteX487" fmla="*/ 8795 w 193958"/>
                <a:gd name="connsiteY487" fmla="*/ 159572 h 456690"/>
                <a:gd name="connsiteX488" fmla="*/ 9191 w 193958"/>
                <a:gd name="connsiteY488" fmla="*/ 158383 h 456690"/>
                <a:gd name="connsiteX489" fmla="*/ 9825 w 193958"/>
                <a:gd name="connsiteY489" fmla="*/ 156561 h 456690"/>
                <a:gd name="connsiteX490" fmla="*/ 11014 w 193958"/>
                <a:gd name="connsiteY490" fmla="*/ 153471 h 456690"/>
                <a:gd name="connsiteX491" fmla="*/ 11252 w 193958"/>
                <a:gd name="connsiteY491" fmla="*/ 152758 h 456690"/>
                <a:gd name="connsiteX492" fmla="*/ 11964 w 193958"/>
                <a:gd name="connsiteY492" fmla="*/ 151094 h 456690"/>
                <a:gd name="connsiteX493" fmla="*/ 12202 w 193958"/>
                <a:gd name="connsiteY493" fmla="*/ 150540 h 456690"/>
                <a:gd name="connsiteX494" fmla="*/ 12915 w 193958"/>
                <a:gd name="connsiteY494" fmla="*/ 148796 h 456690"/>
                <a:gd name="connsiteX495" fmla="*/ 13073 w 193958"/>
                <a:gd name="connsiteY495" fmla="*/ 148479 h 456690"/>
                <a:gd name="connsiteX496" fmla="*/ 14183 w 193958"/>
                <a:gd name="connsiteY496" fmla="*/ 146023 h 456690"/>
                <a:gd name="connsiteX497" fmla="*/ 15846 w 193958"/>
                <a:gd name="connsiteY497" fmla="*/ 143013 h 456690"/>
                <a:gd name="connsiteX498" fmla="*/ 17273 w 193958"/>
                <a:gd name="connsiteY498" fmla="*/ 140397 h 456690"/>
                <a:gd name="connsiteX499" fmla="*/ 18461 w 193958"/>
                <a:gd name="connsiteY499" fmla="*/ 138100 h 456690"/>
                <a:gd name="connsiteX500" fmla="*/ 18778 w 193958"/>
                <a:gd name="connsiteY500" fmla="*/ 137466 h 456690"/>
                <a:gd name="connsiteX501" fmla="*/ 19016 w 193958"/>
                <a:gd name="connsiteY501" fmla="*/ 137070 h 456690"/>
                <a:gd name="connsiteX502" fmla="*/ 22264 w 193958"/>
                <a:gd name="connsiteY502" fmla="*/ 131920 h 456690"/>
                <a:gd name="connsiteX503" fmla="*/ 23532 w 193958"/>
                <a:gd name="connsiteY503" fmla="*/ 130098 h 456690"/>
                <a:gd name="connsiteX504" fmla="*/ 24720 w 193958"/>
                <a:gd name="connsiteY504" fmla="*/ 128196 h 456690"/>
                <a:gd name="connsiteX505" fmla="*/ 25037 w 193958"/>
                <a:gd name="connsiteY505" fmla="*/ 127800 h 456690"/>
                <a:gd name="connsiteX506" fmla="*/ 27415 w 193958"/>
                <a:gd name="connsiteY506" fmla="*/ 124789 h 456690"/>
                <a:gd name="connsiteX507" fmla="*/ 27890 w 193958"/>
                <a:gd name="connsiteY507" fmla="*/ 124235 h 456690"/>
                <a:gd name="connsiteX508" fmla="*/ 30108 w 193958"/>
                <a:gd name="connsiteY508" fmla="*/ 121620 h 456690"/>
                <a:gd name="connsiteX509" fmla="*/ 34545 w 193958"/>
                <a:gd name="connsiteY509" fmla="*/ 116866 h 456690"/>
                <a:gd name="connsiteX510" fmla="*/ 37318 w 193958"/>
                <a:gd name="connsiteY510" fmla="*/ 114251 h 456690"/>
                <a:gd name="connsiteX511" fmla="*/ 40250 w 193958"/>
                <a:gd name="connsiteY511" fmla="*/ 111637 h 456690"/>
                <a:gd name="connsiteX512" fmla="*/ 42310 w 193958"/>
                <a:gd name="connsiteY512" fmla="*/ 110131 h 456690"/>
                <a:gd name="connsiteX513" fmla="*/ 44687 w 193958"/>
                <a:gd name="connsiteY513" fmla="*/ 108468 h 456690"/>
                <a:gd name="connsiteX514" fmla="*/ 46509 w 193958"/>
                <a:gd name="connsiteY514" fmla="*/ 107200 h 456690"/>
                <a:gd name="connsiteX515" fmla="*/ 47460 w 193958"/>
                <a:gd name="connsiteY515" fmla="*/ 106486 h 456690"/>
                <a:gd name="connsiteX516" fmla="*/ 49441 w 193958"/>
                <a:gd name="connsiteY516" fmla="*/ 105219 h 456690"/>
                <a:gd name="connsiteX517" fmla="*/ 53165 w 193958"/>
                <a:gd name="connsiteY517" fmla="*/ 103318 h 456690"/>
                <a:gd name="connsiteX518" fmla="*/ 55779 w 193958"/>
                <a:gd name="connsiteY518" fmla="*/ 102050 h 456690"/>
                <a:gd name="connsiteX519" fmla="*/ 57760 w 193958"/>
                <a:gd name="connsiteY519" fmla="*/ 101019 h 456690"/>
                <a:gd name="connsiteX520" fmla="*/ 59265 w 193958"/>
                <a:gd name="connsiteY520" fmla="*/ 100386 h 456690"/>
                <a:gd name="connsiteX521" fmla="*/ 60771 w 193958"/>
                <a:gd name="connsiteY521" fmla="*/ 99832 h 456690"/>
                <a:gd name="connsiteX522" fmla="*/ 61484 w 193958"/>
                <a:gd name="connsiteY522" fmla="*/ 99594 h 456690"/>
                <a:gd name="connsiteX523" fmla="*/ 62118 w 193958"/>
                <a:gd name="connsiteY523" fmla="*/ 99435 h 456690"/>
                <a:gd name="connsiteX524" fmla="*/ 64178 w 193958"/>
                <a:gd name="connsiteY524" fmla="*/ 98643 h 456690"/>
                <a:gd name="connsiteX525" fmla="*/ 66238 w 193958"/>
                <a:gd name="connsiteY525" fmla="*/ 97929 h 456690"/>
                <a:gd name="connsiteX526" fmla="*/ 67030 w 193958"/>
                <a:gd name="connsiteY526" fmla="*/ 97692 h 456690"/>
                <a:gd name="connsiteX527" fmla="*/ 68694 w 193958"/>
                <a:gd name="connsiteY527" fmla="*/ 97216 h 456690"/>
                <a:gd name="connsiteX528" fmla="*/ 70833 w 193958"/>
                <a:gd name="connsiteY528" fmla="*/ 96741 h 456690"/>
                <a:gd name="connsiteX529" fmla="*/ 72735 w 193958"/>
                <a:gd name="connsiteY529" fmla="*/ 96424 h 456690"/>
                <a:gd name="connsiteX530" fmla="*/ 75111 w 193958"/>
                <a:gd name="connsiteY530" fmla="*/ 96029 h 456690"/>
                <a:gd name="connsiteX531" fmla="*/ 77013 w 193958"/>
                <a:gd name="connsiteY531" fmla="*/ 95712 h 456690"/>
                <a:gd name="connsiteX532" fmla="*/ 77964 w 193958"/>
                <a:gd name="connsiteY532" fmla="*/ 95395 h 456690"/>
                <a:gd name="connsiteX533" fmla="*/ 80261 w 193958"/>
                <a:gd name="connsiteY533" fmla="*/ 94998 h 456690"/>
                <a:gd name="connsiteX534" fmla="*/ 82163 w 193958"/>
                <a:gd name="connsiteY534" fmla="*/ 94681 h 456690"/>
                <a:gd name="connsiteX535" fmla="*/ 85649 w 193958"/>
                <a:gd name="connsiteY535" fmla="*/ 94047 h 456690"/>
                <a:gd name="connsiteX536" fmla="*/ 87233 w 193958"/>
                <a:gd name="connsiteY536" fmla="*/ 93810 h 456690"/>
                <a:gd name="connsiteX537" fmla="*/ 88898 w 193958"/>
                <a:gd name="connsiteY537" fmla="*/ 93572 h 456690"/>
                <a:gd name="connsiteX538" fmla="*/ 89611 w 193958"/>
                <a:gd name="connsiteY538" fmla="*/ 93493 h 456690"/>
                <a:gd name="connsiteX539" fmla="*/ 91353 w 193958"/>
                <a:gd name="connsiteY539" fmla="*/ 93334 h 456690"/>
                <a:gd name="connsiteX540" fmla="*/ 88105 w 193958"/>
                <a:gd name="connsiteY540" fmla="*/ 0 h 456690"/>
                <a:gd name="connsiteX541" fmla="*/ 104347 w 193958"/>
                <a:gd name="connsiteY541" fmla="*/ 0 h 456690"/>
                <a:gd name="connsiteX542" fmla="*/ 104902 w 193958"/>
                <a:gd name="connsiteY542" fmla="*/ 476 h 456690"/>
                <a:gd name="connsiteX543" fmla="*/ 105456 w 193958"/>
                <a:gd name="connsiteY543" fmla="*/ 634 h 456690"/>
                <a:gd name="connsiteX544" fmla="*/ 106011 w 193958"/>
                <a:gd name="connsiteY544" fmla="*/ 793 h 456690"/>
                <a:gd name="connsiteX545" fmla="*/ 108547 w 193958"/>
                <a:gd name="connsiteY545" fmla="*/ 1584 h 456690"/>
                <a:gd name="connsiteX546" fmla="*/ 108626 w 193958"/>
                <a:gd name="connsiteY546" fmla="*/ 1584 h 456690"/>
                <a:gd name="connsiteX547" fmla="*/ 111161 w 193958"/>
                <a:gd name="connsiteY547" fmla="*/ 2456 h 456690"/>
                <a:gd name="connsiteX548" fmla="*/ 111636 w 193958"/>
                <a:gd name="connsiteY548" fmla="*/ 2614 h 456690"/>
                <a:gd name="connsiteX549" fmla="*/ 113142 w 193958"/>
                <a:gd name="connsiteY549" fmla="*/ 3407 h 456690"/>
                <a:gd name="connsiteX550" fmla="*/ 115360 w 193958"/>
                <a:gd name="connsiteY550" fmla="*/ 4675 h 456690"/>
                <a:gd name="connsiteX551" fmla="*/ 117421 w 193958"/>
                <a:gd name="connsiteY551" fmla="*/ 5784 h 456690"/>
                <a:gd name="connsiteX552" fmla="*/ 119005 w 193958"/>
                <a:gd name="connsiteY552" fmla="*/ 6893 h 456690"/>
                <a:gd name="connsiteX553" fmla="*/ 122332 w 193958"/>
                <a:gd name="connsiteY553" fmla="*/ 9666 h 456690"/>
                <a:gd name="connsiteX554" fmla="*/ 123600 w 193958"/>
                <a:gd name="connsiteY554" fmla="*/ 10696 h 456690"/>
                <a:gd name="connsiteX555" fmla="*/ 124868 w 193958"/>
                <a:gd name="connsiteY555" fmla="*/ 12202 h 456690"/>
                <a:gd name="connsiteX556" fmla="*/ 127165 w 193958"/>
                <a:gd name="connsiteY556" fmla="*/ 14895 h 456690"/>
                <a:gd name="connsiteX557" fmla="*/ 128830 w 193958"/>
                <a:gd name="connsiteY557" fmla="*/ 17114 h 456690"/>
                <a:gd name="connsiteX558" fmla="*/ 129701 w 193958"/>
                <a:gd name="connsiteY558" fmla="*/ 18698 h 456690"/>
                <a:gd name="connsiteX559" fmla="*/ 130493 w 193958"/>
                <a:gd name="connsiteY559" fmla="*/ 20204 h 456690"/>
                <a:gd name="connsiteX560" fmla="*/ 131840 w 193958"/>
                <a:gd name="connsiteY560" fmla="*/ 22581 h 456690"/>
                <a:gd name="connsiteX561" fmla="*/ 132236 w 193958"/>
                <a:gd name="connsiteY561" fmla="*/ 23452 h 456690"/>
                <a:gd name="connsiteX562" fmla="*/ 132633 w 193958"/>
                <a:gd name="connsiteY562" fmla="*/ 24562 h 456690"/>
                <a:gd name="connsiteX563" fmla="*/ 133029 w 193958"/>
                <a:gd name="connsiteY563" fmla="*/ 25988 h 456690"/>
                <a:gd name="connsiteX564" fmla="*/ 133425 w 193958"/>
                <a:gd name="connsiteY564" fmla="*/ 27255 h 456690"/>
                <a:gd name="connsiteX565" fmla="*/ 133980 w 193958"/>
                <a:gd name="connsiteY565" fmla="*/ 28999 h 456690"/>
                <a:gd name="connsiteX566" fmla="*/ 134376 w 193958"/>
                <a:gd name="connsiteY566" fmla="*/ 30187 h 456690"/>
                <a:gd name="connsiteX567" fmla="*/ 134772 w 193958"/>
                <a:gd name="connsiteY567" fmla="*/ 32247 h 456690"/>
                <a:gd name="connsiteX568" fmla="*/ 134772 w 193958"/>
                <a:gd name="connsiteY568" fmla="*/ 33832 h 456690"/>
                <a:gd name="connsiteX569" fmla="*/ 134851 w 193958"/>
                <a:gd name="connsiteY569" fmla="*/ 34941 h 456690"/>
                <a:gd name="connsiteX570" fmla="*/ 135168 w 193958"/>
                <a:gd name="connsiteY570" fmla="*/ 37873 h 456690"/>
                <a:gd name="connsiteX571" fmla="*/ 135168 w 193958"/>
                <a:gd name="connsiteY571" fmla="*/ 39299 h 456690"/>
                <a:gd name="connsiteX572" fmla="*/ 134772 w 193958"/>
                <a:gd name="connsiteY572" fmla="*/ 43973 h 456690"/>
                <a:gd name="connsiteX573" fmla="*/ 134772 w 193958"/>
                <a:gd name="connsiteY573" fmla="*/ 44607 h 456690"/>
                <a:gd name="connsiteX574" fmla="*/ 134376 w 193958"/>
                <a:gd name="connsiteY574" fmla="*/ 46747 h 456690"/>
                <a:gd name="connsiteX575" fmla="*/ 134059 w 193958"/>
                <a:gd name="connsiteY575" fmla="*/ 47934 h 456690"/>
                <a:gd name="connsiteX576" fmla="*/ 133504 w 193958"/>
                <a:gd name="connsiteY576" fmla="*/ 49599 h 456690"/>
                <a:gd name="connsiteX577" fmla="*/ 133108 w 193958"/>
                <a:gd name="connsiteY577" fmla="*/ 50867 h 456690"/>
                <a:gd name="connsiteX578" fmla="*/ 132474 w 193958"/>
                <a:gd name="connsiteY578" fmla="*/ 52847 h 456690"/>
                <a:gd name="connsiteX579" fmla="*/ 131682 w 193958"/>
                <a:gd name="connsiteY579" fmla="*/ 54749 h 456690"/>
                <a:gd name="connsiteX580" fmla="*/ 131523 w 193958"/>
                <a:gd name="connsiteY580" fmla="*/ 55066 h 456690"/>
                <a:gd name="connsiteX581" fmla="*/ 130731 w 193958"/>
                <a:gd name="connsiteY581" fmla="*/ 56571 h 456690"/>
                <a:gd name="connsiteX582" fmla="*/ 129464 w 193958"/>
                <a:gd name="connsiteY582" fmla="*/ 58948 h 456690"/>
                <a:gd name="connsiteX583" fmla="*/ 128037 w 193958"/>
                <a:gd name="connsiteY583" fmla="*/ 61087 h 456690"/>
                <a:gd name="connsiteX584" fmla="*/ 126611 w 193958"/>
                <a:gd name="connsiteY584" fmla="*/ 62751 h 456690"/>
                <a:gd name="connsiteX585" fmla="*/ 125977 w 193958"/>
                <a:gd name="connsiteY585" fmla="*/ 63544 h 456690"/>
                <a:gd name="connsiteX586" fmla="*/ 123917 w 193958"/>
                <a:gd name="connsiteY586" fmla="*/ 65999 h 456690"/>
                <a:gd name="connsiteX587" fmla="*/ 122411 w 193958"/>
                <a:gd name="connsiteY587" fmla="*/ 67267 h 456690"/>
                <a:gd name="connsiteX588" fmla="*/ 119876 w 193958"/>
                <a:gd name="connsiteY588" fmla="*/ 69406 h 456690"/>
                <a:gd name="connsiteX589" fmla="*/ 116232 w 193958"/>
                <a:gd name="connsiteY589" fmla="*/ 71863 h 456690"/>
                <a:gd name="connsiteX590" fmla="*/ 114013 w 193958"/>
                <a:gd name="connsiteY590" fmla="*/ 73130 h 456690"/>
                <a:gd name="connsiteX591" fmla="*/ 111953 w 193958"/>
                <a:gd name="connsiteY591" fmla="*/ 74319 h 456690"/>
                <a:gd name="connsiteX592" fmla="*/ 111874 w 193958"/>
                <a:gd name="connsiteY592" fmla="*/ 74398 h 456690"/>
                <a:gd name="connsiteX593" fmla="*/ 108864 w 193958"/>
                <a:gd name="connsiteY593" fmla="*/ 75349 h 456690"/>
                <a:gd name="connsiteX594" fmla="*/ 107120 w 193958"/>
                <a:gd name="connsiteY594" fmla="*/ 75904 h 456690"/>
                <a:gd name="connsiteX595" fmla="*/ 105852 w 193958"/>
                <a:gd name="connsiteY595" fmla="*/ 76300 h 456690"/>
                <a:gd name="connsiteX596" fmla="*/ 104427 w 193958"/>
                <a:gd name="connsiteY596" fmla="*/ 76696 h 456690"/>
                <a:gd name="connsiteX597" fmla="*/ 102604 w 193958"/>
                <a:gd name="connsiteY597" fmla="*/ 76854 h 456690"/>
                <a:gd name="connsiteX598" fmla="*/ 101891 w 193958"/>
                <a:gd name="connsiteY598" fmla="*/ 76933 h 456690"/>
                <a:gd name="connsiteX599" fmla="*/ 98959 w 193958"/>
                <a:gd name="connsiteY599" fmla="*/ 77092 h 456690"/>
                <a:gd name="connsiteX600" fmla="*/ 97137 w 193958"/>
                <a:gd name="connsiteY600" fmla="*/ 77250 h 456690"/>
                <a:gd name="connsiteX601" fmla="*/ 95790 w 193958"/>
                <a:gd name="connsiteY601" fmla="*/ 77250 h 456690"/>
                <a:gd name="connsiteX602" fmla="*/ 93571 w 193958"/>
                <a:gd name="connsiteY602" fmla="*/ 77092 h 456690"/>
                <a:gd name="connsiteX603" fmla="*/ 91036 w 193958"/>
                <a:gd name="connsiteY603" fmla="*/ 76933 h 456690"/>
                <a:gd name="connsiteX604" fmla="*/ 90006 w 193958"/>
                <a:gd name="connsiteY604" fmla="*/ 76854 h 456690"/>
                <a:gd name="connsiteX605" fmla="*/ 88184 w 193958"/>
                <a:gd name="connsiteY605" fmla="*/ 76458 h 456690"/>
                <a:gd name="connsiteX606" fmla="*/ 87709 w 193958"/>
                <a:gd name="connsiteY606" fmla="*/ 76300 h 456690"/>
                <a:gd name="connsiteX607" fmla="*/ 85569 w 193958"/>
                <a:gd name="connsiteY607" fmla="*/ 75745 h 456690"/>
                <a:gd name="connsiteX608" fmla="*/ 83589 w 193958"/>
                <a:gd name="connsiteY608" fmla="*/ 75190 h 456690"/>
                <a:gd name="connsiteX609" fmla="*/ 83113 w 193958"/>
                <a:gd name="connsiteY609" fmla="*/ 75032 h 456690"/>
                <a:gd name="connsiteX610" fmla="*/ 81132 w 193958"/>
                <a:gd name="connsiteY610" fmla="*/ 74319 h 456690"/>
                <a:gd name="connsiteX611" fmla="*/ 80577 w 193958"/>
                <a:gd name="connsiteY611" fmla="*/ 74081 h 456690"/>
                <a:gd name="connsiteX612" fmla="*/ 76695 w 193958"/>
                <a:gd name="connsiteY612" fmla="*/ 71942 h 456690"/>
                <a:gd name="connsiteX613" fmla="*/ 72734 w 193958"/>
                <a:gd name="connsiteY613" fmla="*/ 69327 h 456690"/>
                <a:gd name="connsiteX614" fmla="*/ 71070 w 193958"/>
                <a:gd name="connsiteY614" fmla="*/ 67743 h 456690"/>
                <a:gd name="connsiteX615" fmla="*/ 69248 w 193958"/>
                <a:gd name="connsiteY615" fmla="*/ 66316 h 456690"/>
                <a:gd name="connsiteX616" fmla="*/ 68456 w 193958"/>
                <a:gd name="connsiteY616" fmla="*/ 65524 h 456690"/>
                <a:gd name="connsiteX617" fmla="*/ 66316 w 193958"/>
                <a:gd name="connsiteY617" fmla="*/ 62830 h 456690"/>
                <a:gd name="connsiteX618" fmla="*/ 65841 w 193958"/>
                <a:gd name="connsiteY618" fmla="*/ 62276 h 456690"/>
                <a:gd name="connsiteX619" fmla="*/ 64177 w 193958"/>
                <a:gd name="connsiteY619" fmla="*/ 60295 h 456690"/>
                <a:gd name="connsiteX620" fmla="*/ 64019 w 193958"/>
                <a:gd name="connsiteY620" fmla="*/ 60136 h 456690"/>
                <a:gd name="connsiteX621" fmla="*/ 62751 w 193958"/>
                <a:gd name="connsiteY621" fmla="*/ 57759 h 456690"/>
                <a:gd name="connsiteX622" fmla="*/ 61483 w 193958"/>
                <a:gd name="connsiteY622" fmla="*/ 55383 h 456690"/>
                <a:gd name="connsiteX623" fmla="*/ 61087 w 193958"/>
                <a:gd name="connsiteY623" fmla="*/ 54749 h 456690"/>
                <a:gd name="connsiteX624" fmla="*/ 60611 w 193958"/>
                <a:gd name="connsiteY624" fmla="*/ 53798 h 456690"/>
                <a:gd name="connsiteX625" fmla="*/ 60136 w 193958"/>
                <a:gd name="connsiteY625" fmla="*/ 52609 h 456690"/>
                <a:gd name="connsiteX626" fmla="*/ 59741 w 193958"/>
                <a:gd name="connsiteY626" fmla="*/ 51263 h 456690"/>
                <a:gd name="connsiteX627" fmla="*/ 59344 w 193958"/>
                <a:gd name="connsiteY627" fmla="*/ 50074 h 456690"/>
                <a:gd name="connsiteX628" fmla="*/ 58869 w 193958"/>
                <a:gd name="connsiteY628" fmla="*/ 48489 h 456690"/>
                <a:gd name="connsiteX629" fmla="*/ 58393 w 193958"/>
                <a:gd name="connsiteY629" fmla="*/ 46905 h 456690"/>
                <a:gd name="connsiteX630" fmla="*/ 57918 w 193958"/>
                <a:gd name="connsiteY630" fmla="*/ 44369 h 456690"/>
                <a:gd name="connsiteX631" fmla="*/ 57759 w 193958"/>
                <a:gd name="connsiteY631" fmla="*/ 43419 h 456690"/>
                <a:gd name="connsiteX632" fmla="*/ 57442 w 193958"/>
                <a:gd name="connsiteY632" fmla="*/ 39774 h 456690"/>
                <a:gd name="connsiteX633" fmla="*/ 57442 w 193958"/>
                <a:gd name="connsiteY633" fmla="*/ 37159 h 456690"/>
                <a:gd name="connsiteX634" fmla="*/ 57601 w 193958"/>
                <a:gd name="connsiteY634" fmla="*/ 35416 h 456690"/>
                <a:gd name="connsiteX635" fmla="*/ 57680 w 193958"/>
                <a:gd name="connsiteY635" fmla="*/ 34545 h 456690"/>
                <a:gd name="connsiteX636" fmla="*/ 57997 w 193958"/>
                <a:gd name="connsiteY636" fmla="*/ 32326 h 456690"/>
                <a:gd name="connsiteX637" fmla="*/ 58473 w 193958"/>
                <a:gd name="connsiteY637" fmla="*/ 29395 h 456690"/>
                <a:gd name="connsiteX638" fmla="*/ 58790 w 193958"/>
                <a:gd name="connsiteY638" fmla="*/ 28365 h 456690"/>
                <a:gd name="connsiteX639" fmla="*/ 59424 w 193958"/>
                <a:gd name="connsiteY639" fmla="*/ 26622 h 456690"/>
                <a:gd name="connsiteX640" fmla="*/ 59741 w 193958"/>
                <a:gd name="connsiteY640" fmla="*/ 25592 h 456690"/>
                <a:gd name="connsiteX641" fmla="*/ 60136 w 193958"/>
                <a:gd name="connsiteY641" fmla="*/ 24165 h 456690"/>
                <a:gd name="connsiteX642" fmla="*/ 60532 w 193958"/>
                <a:gd name="connsiteY642" fmla="*/ 23056 h 456690"/>
                <a:gd name="connsiteX643" fmla="*/ 61087 w 193958"/>
                <a:gd name="connsiteY643" fmla="*/ 22106 h 456690"/>
                <a:gd name="connsiteX644" fmla="*/ 61483 w 193958"/>
                <a:gd name="connsiteY644" fmla="*/ 21393 h 456690"/>
                <a:gd name="connsiteX645" fmla="*/ 61959 w 193958"/>
                <a:gd name="connsiteY645" fmla="*/ 20600 h 456690"/>
                <a:gd name="connsiteX646" fmla="*/ 62434 w 193958"/>
                <a:gd name="connsiteY646" fmla="*/ 19728 h 456690"/>
                <a:gd name="connsiteX647" fmla="*/ 62593 w 193958"/>
                <a:gd name="connsiteY647" fmla="*/ 19411 h 456690"/>
                <a:gd name="connsiteX648" fmla="*/ 63781 w 193958"/>
                <a:gd name="connsiteY648" fmla="*/ 17114 h 456690"/>
                <a:gd name="connsiteX649" fmla="*/ 64098 w 193958"/>
                <a:gd name="connsiteY649" fmla="*/ 16639 h 456690"/>
                <a:gd name="connsiteX650" fmla="*/ 65286 w 193958"/>
                <a:gd name="connsiteY650" fmla="*/ 15212 h 456690"/>
                <a:gd name="connsiteX651" fmla="*/ 67664 w 193958"/>
                <a:gd name="connsiteY651" fmla="*/ 12281 h 456690"/>
                <a:gd name="connsiteX652" fmla="*/ 70516 w 193958"/>
                <a:gd name="connsiteY652" fmla="*/ 9587 h 456690"/>
                <a:gd name="connsiteX653" fmla="*/ 71625 w 193958"/>
                <a:gd name="connsiteY653" fmla="*/ 8636 h 456690"/>
                <a:gd name="connsiteX654" fmla="*/ 74398 w 193958"/>
                <a:gd name="connsiteY654" fmla="*/ 6338 h 456690"/>
                <a:gd name="connsiteX655" fmla="*/ 76061 w 193958"/>
                <a:gd name="connsiteY655" fmla="*/ 5309 h 456690"/>
                <a:gd name="connsiteX656" fmla="*/ 77963 w 193958"/>
                <a:gd name="connsiteY656" fmla="*/ 4279 h 456690"/>
                <a:gd name="connsiteX657" fmla="*/ 80736 w 193958"/>
                <a:gd name="connsiteY657" fmla="*/ 2773 h 456690"/>
                <a:gd name="connsiteX658" fmla="*/ 81766 w 193958"/>
                <a:gd name="connsiteY658" fmla="*/ 2377 h 456690"/>
                <a:gd name="connsiteX659" fmla="*/ 83272 w 193958"/>
                <a:gd name="connsiteY659" fmla="*/ 1822 h 456690"/>
                <a:gd name="connsiteX660" fmla="*/ 84539 w 193958"/>
                <a:gd name="connsiteY660" fmla="*/ 1426 h 456690"/>
                <a:gd name="connsiteX661" fmla="*/ 85965 w 193958"/>
                <a:gd name="connsiteY661" fmla="*/ 1030 h 456690"/>
                <a:gd name="connsiteX662" fmla="*/ 87550 w 193958"/>
                <a:gd name="connsiteY662" fmla="*/ 476 h 456690"/>
                <a:gd name="connsiteX663" fmla="*/ 88105 w 193958"/>
                <a:gd name="connsiteY663" fmla="*/ 0 h 456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Lst>
              <a:rect l="l" t="t" r="r" b="b"/>
              <a:pathLst>
                <a:path w="193958" h="456690">
                  <a:moveTo>
                    <a:pt x="91353" y="93334"/>
                  </a:moveTo>
                  <a:cubicBezTo>
                    <a:pt x="94682" y="93334"/>
                    <a:pt x="98009" y="93334"/>
                    <a:pt x="101258" y="93334"/>
                  </a:cubicBezTo>
                  <a:cubicBezTo>
                    <a:pt x="101971" y="93334"/>
                    <a:pt x="102605" y="93413"/>
                    <a:pt x="103318" y="93572"/>
                  </a:cubicBezTo>
                  <a:cubicBezTo>
                    <a:pt x="103714" y="93651"/>
                    <a:pt x="104110" y="93810"/>
                    <a:pt x="104506" y="93889"/>
                  </a:cubicBezTo>
                  <a:cubicBezTo>
                    <a:pt x="104823" y="93968"/>
                    <a:pt x="105061" y="94047"/>
                    <a:pt x="105378" y="94047"/>
                  </a:cubicBezTo>
                  <a:cubicBezTo>
                    <a:pt x="106170" y="94047"/>
                    <a:pt x="107042" y="94206"/>
                    <a:pt x="107834" y="94285"/>
                  </a:cubicBezTo>
                  <a:cubicBezTo>
                    <a:pt x="108547" y="94364"/>
                    <a:pt x="109260" y="94444"/>
                    <a:pt x="109973" y="94681"/>
                  </a:cubicBezTo>
                  <a:cubicBezTo>
                    <a:pt x="110924" y="94919"/>
                    <a:pt x="111875" y="95078"/>
                    <a:pt x="112904" y="95078"/>
                  </a:cubicBezTo>
                  <a:cubicBezTo>
                    <a:pt x="113935" y="95078"/>
                    <a:pt x="114965" y="95236"/>
                    <a:pt x="115916" y="95474"/>
                  </a:cubicBezTo>
                  <a:cubicBezTo>
                    <a:pt x="117262" y="95791"/>
                    <a:pt x="118609" y="96029"/>
                    <a:pt x="120036" y="96029"/>
                  </a:cubicBezTo>
                  <a:cubicBezTo>
                    <a:pt x="120748" y="96029"/>
                    <a:pt x="121461" y="96187"/>
                    <a:pt x="122175" y="96424"/>
                  </a:cubicBezTo>
                  <a:cubicBezTo>
                    <a:pt x="122571" y="96583"/>
                    <a:pt x="122967" y="96741"/>
                    <a:pt x="123363" y="96741"/>
                  </a:cubicBezTo>
                  <a:cubicBezTo>
                    <a:pt x="123918" y="96820"/>
                    <a:pt x="124472" y="96979"/>
                    <a:pt x="125027" y="97216"/>
                  </a:cubicBezTo>
                  <a:cubicBezTo>
                    <a:pt x="125661" y="97454"/>
                    <a:pt x="126215" y="97692"/>
                    <a:pt x="126929" y="97771"/>
                  </a:cubicBezTo>
                  <a:cubicBezTo>
                    <a:pt x="127404" y="97771"/>
                    <a:pt x="127800" y="97929"/>
                    <a:pt x="128197" y="98167"/>
                  </a:cubicBezTo>
                  <a:cubicBezTo>
                    <a:pt x="128593" y="98405"/>
                    <a:pt x="129068" y="98484"/>
                    <a:pt x="129464" y="98563"/>
                  </a:cubicBezTo>
                  <a:cubicBezTo>
                    <a:pt x="130098" y="98643"/>
                    <a:pt x="130652" y="98801"/>
                    <a:pt x="131207" y="99118"/>
                  </a:cubicBezTo>
                  <a:cubicBezTo>
                    <a:pt x="131683" y="99356"/>
                    <a:pt x="132158" y="99435"/>
                    <a:pt x="132634" y="99515"/>
                  </a:cubicBezTo>
                  <a:cubicBezTo>
                    <a:pt x="133029" y="99594"/>
                    <a:pt x="133346" y="99673"/>
                    <a:pt x="133663" y="99911"/>
                  </a:cubicBezTo>
                  <a:cubicBezTo>
                    <a:pt x="134059" y="100228"/>
                    <a:pt x="134535" y="100386"/>
                    <a:pt x="135010" y="100545"/>
                  </a:cubicBezTo>
                  <a:cubicBezTo>
                    <a:pt x="135089" y="100545"/>
                    <a:pt x="135169" y="100624"/>
                    <a:pt x="135248" y="100624"/>
                  </a:cubicBezTo>
                  <a:cubicBezTo>
                    <a:pt x="136120" y="101178"/>
                    <a:pt x="137150" y="101416"/>
                    <a:pt x="138021" y="101970"/>
                  </a:cubicBezTo>
                  <a:cubicBezTo>
                    <a:pt x="138100" y="102050"/>
                    <a:pt x="138179" y="102050"/>
                    <a:pt x="138258" y="102050"/>
                  </a:cubicBezTo>
                  <a:cubicBezTo>
                    <a:pt x="139209" y="102367"/>
                    <a:pt x="140002" y="102921"/>
                    <a:pt x="140953" y="103238"/>
                  </a:cubicBezTo>
                  <a:cubicBezTo>
                    <a:pt x="141190" y="103318"/>
                    <a:pt x="141428" y="103476"/>
                    <a:pt x="141586" y="103555"/>
                  </a:cubicBezTo>
                  <a:cubicBezTo>
                    <a:pt x="141744" y="103635"/>
                    <a:pt x="141824" y="103714"/>
                    <a:pt x="141982" y="103793"/>
                  </a:cubicBezTo>
                  <a:cubicBezTo>
                    <a:pt x="143171" y="104189"/>
                    <a:pt x="144122" y="104902"/>
                    <a:pt x="145152" y="105615"/>
                  </a:cubicBezTo>
                  <a:cubicBezTo>
                    <a:pt x="145627" y="105932"/>
                    <a:pt x="146023" y="106169"/>
                    <a:pt x="146498" y="106486"/>
                  </a:cubicBezTo>
                  <a:cubicBezTo>
                    <a:pt x="147212" y="106962"/>
                    <a:pt x="147846" y="107438"/>
                    <a:pt x="148559" y="107834"/>
                  </a:cubicBezTo>
                  <a:cubicBezTo>
                    <a:pt x="148717" y="107913"/>
                    <a:pt x="148876" y="108072"/>
                    <a:pt x="149034" y="108151"/>
                  </a:cubicBezTo>
                  <a:cubicBezTo>
                    <a:pt x="149668" y="108626"/>
                    <a:pt x="150301" y="109101"/>
                    <a:pt x="150935" y="109418"/>
                  </a:cubicBezTo>
                  <a:cubicBezTo>
                    <a:pt x="151490" y="109735"/>
                    <a:pt x="151966" y="110210"/>
                    <a:pt x="152520" y="110607"/>
                  </a:cubicBezTo>
                  <a:cubicBezTo>
                    <a:pt x="153234" y="111241"/>
                    <a:pt x="153947" y="111795"/>
                    <a:pt x="154659" y="112429"/>
                  </a:cubicBezTo>
                  <a:cubicBezTo>
                    <a:pt x="155214" y="112984"/>
                    <a:pt x="155848" y="113380"/>
                    <a:pt x="156482" y="113934"/>
                  </a:cubicBezTo>
                  <a:cubicBezTo>
                    <a:pt x="156640" y="114092"/>
                    <a:pt x="156878" y="114251"/>
                    <a:pt x="157037" y="114409"/>
                  </a:cubicBezTo>
                  <a:cubicBezTo>
                    <a:pt x="157829" y="115123"/>
                    <a:pt x="158542" y="115757"/>
                    <a:pt x="159334" y="116470"/>
                  </a:cubicBezTo>
                  <a:cubicBezTo>
                    <a:pt x="160206" y="117263"/>
                    <a:pt x="161157" y="118133"/>
                    <a:pt x="161870" y="119164"/>
                  </a:cubicBezTo>
                  <a:cubicBezTo>
                    <a:pt x="162107" y="119481"/>
                    <a:pt x="162345" y="119718"/>
                    <a:pt x="162583" y="119956"/>
                  </a:cubicBezTo>
                  <a:cubicBezTo>
                    <a:pt x="162820" y="120273"/>
                    <a:pt x="163137" y="120590"/>
                    <a:pt x="163375" y="120907"/>
                  </a:cubicBezTo>
                  <a:cubicBezTo>
                    <a:pt x="163612" y="121145"/>
                    <a:pt x="163771" y="121383"/>
                    <a:pt x="164009" y="121620"/>
                  </a:cubicBezTo>
                  <a:cubicBezTo>
                    <a:pt x="164405" y="122095"/>
                    <a:pt x="164801" y="122570"/>
                    <a:pt x="165197" y="123046"/>
                  </a:cubicBezTo>
                  <a:cubicBezTo>
                    <a:pt x="165356" y="123204"/>
                    <a:pt x="165514" y="123442"/>
                    <a:pt x="165673" y="123601"/>
                  </a:cubicBezTo>
                  <a:cubicBezTo>
                    <a:pt x="166703" y="124631"/>
                    <a:pt x="167653" y="125740"/>
                    <a:pt x="168366" y="126928"/>
                  </a:cubicBezTo>
                  <a:cubicBezTo>
                    <a:pt x="169080" y="128038"/>
                    <a:pt x="169951" y="129068"/>
                    <a:pt x="170665" y="130256"/>
                  </a:cubicBezTo>
                  <a:cubicBezTo>
                    <a:pt x="171140" y="130969"/>
                    <a:pt x="171615" y="131682"/>
                    <a:pt x="172090" y="132395"/>
                  </a:cubicBezTo>
                  <a:cubicBezTo>
                    <a:pt x="172645" y="133188"/>
                    <a:pt x="173200" y="133980"/>
                    <a:pt x="173754" y="134851"/>
                  </a:cubicBezTo>
                  <a:cubicBezTo>
                    <a:pt x="173834" y="134930"/>
                    <a:pt x="173834" y="135010"/>
                    <a:pt x="173913" y="135089"/>
                  </a:cubicBezTo>
                  <a:cubicBezTo>
                    <a:pt x="174468" y="136436"/>
                    <a:pt x="175418" y="137625"/>
                    <a:pt x="175972" y="138971"/>
                  </a:cubicBezTo>
                  <a:cubicBezTo>
                    <a:pt x="176052" y="139130"/>
                    <a:pt x="176210" y="139288"/>
                    <a:pt x="176289" y="139526"/>
                  </a:cubicBezTo>
                  <a:cubicBezTo>
                    <a:pt x="176369" y="139684"/>
                    <a:pt x="176527" y="139843"/>
                    <a:pt x="176606" y="140001"/>
                  </a:cubicBezTo>
                  <a:cubicBezTo>
                    <a:pt x="177319" y="141507"/>
                    <a:pt x="178191" y="142854"/>
                    <a:pt x="178905" y="144280"/>
                  </a:cubicBezTo>
                  <a:cubicBezTo>
                    <a:pt x="179063" y="144597"/>
                    <a:pt x="179222" y="144835"/>
                    <a:pt x="179301" y="145152"/>
                  </a:cubicBezTo>
                  <a:cubicBezTo>
                    <a:pt x="179459" y="145548"/>
                    <a:pt x="179617" y="145865"/>
                    <a:pt x="179776" y="146261"/>
                  </a:cubicBezTo>
                  <a:cubicBezTo>
                    <a:pt x="179855" y="146420"/>
                    <a:pt x="180013" y="146657"/>
                    <a:pt x="180013" y="146816"/>
                  </a:cubicBezTo>
                  <a:cubicBezTo>
                    <a:pt x="180172" y="147449"/>
                    <a:pt x="180409" y="148004"/>
                    <a:pt x="180726" y="148479"/>
                  </a:cubicBezTo>
                  <a:cubicBezTo>
                    <a:pt x="180806" y="148558"/>
                    <a:pt x="180806" y="148638"/>
                    <a:pt x="180806" y="148717"/>
                  </a:cubicBezTo>
                  <a:cubicBezTo>
                    <a:pt x="181043" y="149747"/>
                    <a:pt x="181677" y="150619"/>
                    <a:pt x="181994" y="151649"/>
                  </a:cubicBezTo>
                  <a:cubicBezTo>
                    <a:pt x="182470" y="152520"/>
                    <a:pt x="182787" y="153550"/>
                    <a:pt x="183262" y="154422"/>
                  </a:cubicBezTo>
                  <a:cubicBezTo>
                    <a:pt x="183500" y="154818"/>
                    <a:pt x="183658" y="155214"/>
                    <a:pt x="183737" y="155690"/>
                  </a:cubicBezTo>
                  <a:cubicBezTo>
                    <a:pt x="183816" y="156085"/>
                    <a:pt x="183896" y="156481"/>
                    <a:pt x="184133" y="156877"/>
                  </a:cubicBezTo>
                  <a:cubicBezTo>
                    <a:pt x="184371" y="157353"/>
                    <a:pt x="184529" y="157829"/>
                    <a:pt x="184688" y="158383"/>
                  </a:cubicBezTo>
                  <a:cubicBezTo>
                    <a:pt x="184688" y="158463"/>
                    <a:pt x="184688" y="158463"/>
                    <a:pt x="184688" y="158542"/>
                  </a:cubicBezTo>
                  <a:cubicBezTo>
                    <a:pt x="184767" y="159255"/>
                    <a:pt x="185322" y="159889"/>
                    <a:pt x="185401" y="160601"/>
                  </a:cubicBezTo>
                  <a:cubicBezTo>
                    <a:pt x="185560" y="161315"/>
                    <a:pt x="185718" y="161949"/>
                    <a:pt x="186035" y="162583"/>
                  </a:cubicBezTo>
                  <a:cubicBezTo>
                    <a:pt x="186194" y="162900"/>
                    <a:pt x="186273" y="163296"/>
                    <a:pt x="186352" y="163613"/>
                  </a:cubicBezTo>
                  <a:cubicBezTo>
                    <a:pt x="186431" y="164088"/>
                    <a:pt x="186590" y="164563"/>
                    <a:pt x="186828" y="165038"/>
                  </a:cubicBezTo>
                  <a:cubicBezTo>
                    <a:pt x="186986" y="165434"/>
                    <a:pt x="187145" y="165831"/>
                    <a:pt x="187224" y="166227"/>
                  </a:cubicBezTo>
                  <a:cubicBezTo>
                    <a:pt x="187382" y="167099"/>
                    <a:pt x="187541" y="167891"/>
                    <a:pt x="187858" y="168683"/>
                  </a:cubicBezTo>
                  <a:cubicBezTo>
                    <a:pt x="188016" y="169079"/>
                    <a:pt x="188095" y="169475"/>
                    <a:pt x="188095" y="169872"/>
                  </a:cubicBezTo>
                  <a:cubicBezTo>
                    <a:pt x="188174" y="170506"/>
                    <a:pt x="188253" y="171060"/>
                    <a:pt x="188570" y="171615"/>
                  </a:cubicBezTo>
                  <a:cubicBezTo>
                    <a:pt x="188887" y="172328"/>
                    <a:pt x="189046" y="173041"/>
                    <a:pt x="189125" y="173754"/>
                  </a:cubicBezTo>
                  <a:cubicBezTo>
                    <a:pt x="189204" y="174229"/>
                    <a:pt x="189283" y="174705"/>
                    <a:pt x="189521" y="175180"/>
                  </a:cubicBezTo>
                  <a:cubicBezTo>
                    <a:pt x="189759" y="175656"/>
                    <a:pt x="189917" y="176211"/>
                    <a:pt x="189917" y="176686"/>
                  </a:cubicBezTo>
                  <a:cubicBezTo>
                    <a:pt x="189997" y="177636"/>
                    <a:pt x="190155" y="178508"/>
                    <a:pt x="190472" y="179459"/>
                  </a:cubicBezTo>
                  <a:cubicBezTo>
                    <a:pt x="190710" y="180331"/>
                    <a:pt x="190868" y="181202"/>
                    <a:pt x="190948" y="182152"/>
                  </a:cubicBezTo>
                  <a:cubicBezTo>
                    <a:pt x="190948" y="182707"/>
                    <a:pt x="191027" y="183262"/>
                    <a:pt x="191265" y="183817"/>
                  </a:cubicBezTo>
                  <a:cubicBezTo>
                    <a:pt x="191740" y="185005"/>
                    <a:pt x="191819" y="186272"/>
                    <a:pt x="191898" y="187540"/>
                  </a:cubicBezTo>
                  <a:cubicBezTo>
                    <a:pt x="191978" y="188174"/>
                    <a:pt x="192057" y="188808"/>
                    <a:pt x="192136" y="189442"/>
                  </a:cubicBezTo>
                  <a:cubicBezTo>
                    <a:pt x="192452" y="190789"/>
                    <a:pt x="192690" y="192136"/>
                    <a:pt x="192611" y="193562"/>
                  </a:cubicBezTo>
                  <a:cubicBezTo>
                    <a:pt x="192532" y="194909"/>
                    <a:pt x="192769" y="196256"/>
                    <a:pt x="193086" y="197603"/>
                  </a:cubicBezTo>
                  <a:cubicBezTo>
                    <a:pt x="193165" y="197841"/>
                    <a:pt x="193245" y="198158"/>
                    <a:pt x="193245" y="198474"/>
                  </a:cubicBezTo>
                  <a:cubicBezTo>
                    <a:pt x="193245" y="199821"/>
                    <a:pt x="193562" y="201089"/>
                    <a:pt x="193562" y="202357"/>
                  </a:cubicBezTo>
                  <a:cubicBezTo>
                    <a:pt x="193562" y="204020"/>
                    <a:pt x="193562" y="205685"/>
                    <a:pt x="193562" y="207427"/>
                  </a:cubicBezTo>
                  <a:cubicBezTo>
                    <a:pt x="193562" y="207982"/>
                    <a:pt x="193562" y="208537"/>
                    <a:pt x="193799" y="209091"/>
                  </a:cubicBezTo>
                  <a:cubicBezTo>
                    <a:pt x="193958" y="209408"/>
                    <a:pt x="193958" y="209725"/>
                    <a:pt x="193958" y="210042"/>
                  </a:cubicBezTo>
                  <a:cubicBezTo>
                    <a:pt x="193958" y="210439"/>
                    <a:pt x="193958" y="210755"/>
                    <a:pt x="193958" y="211151"/>
                  </a:cubicBezTo>
                  <a:cubicBezTo>
                    <a:pt x="193958" y="213291"/>
                    <a:pt x="193958" y="215430"/>
                    <a:pt x="193958" y="217569"/>
                  </a:cubicBezTo>
                  <a:cubicBezTo>
                    <a:pt x="193958" y="218282"/>
                    <a:pt x="193879" y="218996"/>
                    <a:pt x="193720" y="219629"/>
                  </a:cubicBezTo>
                  <a:cubicBezTo>
                    <a:pt x="193483" y="220500"/>
                    <a:pt x="193483" y="221372"/>
                    <a:pt x="193483" y="222323"/>
                  </a:cubicBezTo>
                  <a:cubicBezTo>
                    <a:pt x="193483" y="223512"/>
                    <a:pt x="193483" y="224779"/>
                    <a:pt x="193483" y="225968"/>
                  </a:cubicBezTo>
                  <a:cubicBezTo>
                    <a:pt x="193483" y="226760"/>
                    <a:pt x="193483" y="227553"/>
                    <a:pt x="193324" y="228265"/>
                  </a:cubicBezTo>
                  <a:cubicBezTo>
                    <a:pt x="193324" y="228423"/>
                    <a:pt x="193245" y="228503"/>
                    <a:pt x="193245" y="228661"/>
                  </a:cubicBezTo>
                  <a:cubicBezTo>
                    <a:pt x="193245" y="229691"/>
                    <a:pt x="193086" y="230801"/>
                    <a:pt x="193007" y="231831"/>
                  </a:cubicBezTo>
                  <a:cubicBezTo>
                    <a:pt x="192928" y="232306"/>
                    <a:pt x="192928" y="232702"/>
                    <a:pt x="192849" y="233177"/>
                  </a:cubicBezTo>
                  <a:cubicBezTo>
                    <a:pt x="192690" y="233970"/>
                    <a:pt x="192532" y="234683"/>
                    <a:pt x="192532" y="235476"/>
                  </a:cubicBezTo>
                  <a:cubicBezTo>
                    <a:pt x="192532" y="235634"/>
                    <a:pt x="192532" y="235793"/>
                    <a:pt x="192452" y="235951"/>
                  </a:cubicBezTo>
                  <a:cubicBezTo>
                    <a:pt x="192136" y="237060"/>
                    <a:pt x="191819" y="238248"/>
                    <a:pt x="191344" y="239279"/>
                  </a:cubicBezTo>
                  <a:cubicBezTo>
                    <a:pt x="191106" y="239754"/>
                    <a:pt x="190868" y="240150"/>
                    <a:pt x="190789" y="240625"/>
                  </a:cubicBezTo>
                  <a:cubicBezTo>
                    <a:pt x="190710" y="240863"/>
                    <a:pt x="190631" y="241180"/>
                    <a:pt x="190472" y="241417"/>
                  </a:cubicBezTo>
                  <a:cubicBezTo>
                    <a:pt x="189838" y="242368"/>
                    <a:pt x="189125" y="243319"/>
                    <a:pt x="188491" y="244191"/>
                  </a:cubicBezTo>
                  <a:cubicBezTo>
                    <a:pt x="187937" y="244983"/>
                    <a:pt x="187224" y="245696"/>
                    <a:pt x="186511" y="246330"/>
                  </a:cubicBezTo>
                  <a:cubicBezTo>
                    <a:pt x="185797" y="246964"/>
                    <a:pt x="185084" y="247598"/>
                    <a:pt x="184292" y="248073"/>
                  </a:cubicBezTo>
                  <a:cubicBezTo>
                    <a:pt x="184212" y="248153"/>
                    <a:pt x="184054" y="248153"/>
                    <a:pt x="183975" y="248311"/>
                  </a:cubicBezTo>
                  <a:cubicBezTo>
                    <a:pt x="183421" y="248866"/>
                    <a:pt x="182708" y="249182"/>
                    <a:pt x="181994" y="249578"/>
                  </a:cubicBezTo>
                  <a:cubicBezTo>
                    <a:pt x="181677" y="249737"/>
                    <a:pt x="181360" y="249895"/>
                    <a:pt x="180964" y="250054"/>
                  </a:cubicBezTo>
                  <a:cubicBezTo>
                    <a:pt x="180647" y="250212"/>
                    <a:pt x="180251" y="250291"/>
                    <a:pt x="179934" y="250529"/>
                  </a:cubicBezTo>
                  <a:cubicBezTo>
                    <a:pt x="179617" y="250767"/>
                    <a:pt x="179301" y="250846"/>
                    <a:pt x="178905" y="250925"/>
                  </a:cubicBezTo>
                  <a:cubicBezTo>
                    <a:pt x="178271" y="251084"/>
                    <a:pt x="177716" y="251242"/>
                    <a:pt x="177161" y="251480"/>
                  </a:cubicBezTo>
                  <a:cubicBezTo>
                    <a:pt x="176606" y="251718"/>
                    <a:pt x="176052" y="251797"/>
                    <a:pt x="175497" y="251797"/>
                  </a:cubicBezTo>
                  <a:cubicBezTo>
                    <a:pt x="174388" y="251797"/>
                    <a:pt x="173279" y="251956"/>
                    <a:pt x="172169" y="252193"/>
                  </a:cubicBezTo>
                  <a:cubicBezTo>
                    <a:pt x="171456" y="252273"/>
                    <a:pt x="170823" y="252273"/>
                    <a:pt x="170110" y="252193"/>
                  </a:cubicBezTo>
                  <a:cubicBezTo>
                    <a:pt x="169080" y="252035"/>
                    <a:pt x="168049" y="251956"/>
                    <a:pt x="167098" y="251876"/>
                  </a:cubicBezTo>
                  <a:cubicBezTo>
                    <a:pt x="166465" y="251797"/>
                    <a:pt x="165911" y="251718"/>
                    <a:pt x="165277" y="251480"/>
                  </a:cubicBezTo>
                  <a:cubicBezTo>
                    <a:pt x="164801" y="251322"/>
                    <a:pt x="164326" y="251163"/>
                    <a:pt x="163850" y="251005"/>
                  </a:cubicBezTo>
                  <a:cubicBezTo>
                    <a:pt x="163850" y="251005"/>
                    <a:pt x="163771" y="251005"/>
                    <a:pt x="163771" y="251005"/>
                  </a:cubicBezTo>
                  <a:cubicBezTo>
                    <a:pt x="163137" y="250846"/>
                    <a:pt x="162662" y="250450"/>
                    <a:pt x="162107" y="250212"/>
                  </a:cubicBezTo>
                  <a:cubicBezTo>
                    <a:pt x="161553" y="250054"/>
                    <a:pt x="161077" y="249737"/>
                    <a:pt x="160602" y="249420"/>
                  </a:cubicBezTo>
                  <a:cubicBezTo>
                    <a:pt x="160047" y="248945"/>
                    <a:pt x="159413" y="248549"/>
                    <a:pt x="158779" y="248153"/>
                  </a:cubicBezTo>
                  <a:cubicBezTo>
                    <a:pt x="158225" y="247836"/>
                    <a:pt x="157829" y="247360"/>
                    <a:pt x="157433" y="246885"/>
                  </a:cubicBezTo>
                  <a:cubicBezTo>
                    <a:pt x="156878" y="246251"/>
                    <a:pt x="156403" y="245537"/>
                    <a:pt x="155848" y="244825"/>
                  </a:cubicBezTo>
                  <a:cubicBezTo>
                    <a:pt x="155769" y="244746"/>
                    <a:pt x="155769" y="244667"/>
                    <a:pt x="155689" y="244667"/>
                  </a:cubicBezTo>
                  <a:cubicBezTo>
                    <a:pt x="155214" y="243716"/>
                    <a:pt x="154659" y="242844"/>
                    <a:pt x="154342" y="241814"/>
                  </a:cubicBezTo>
                  <a:cubicBezTo>
                    <a:pt x="154263" y="241497"/>
                    <a:pt x="154184" y="241180"/>
                    <a:pt x="154026" y="240863"/>
                  </a:cubicBezTo>
                  <a:cubicBezTo>
                    <a:pt x="153630" y="239833"/>
                    <a:pt x="153392" y="238724"/>
                    <a:pt x="153392" y="237614"/>
                  </a:cubicBezTo>
                  <a:cubicBezTo>
                    <a:pt x="153392" y="235396"/>
                    <a:pt x="153392" y="233098"/>
                    <a:pt x="153392" y="230880"/>
                  </a:cubicBezTo>
                  <a:cubicBezTo>
                    <a:pt x="153392" y="230563"/>
                    <a:pt x="153392" y="230325"/>
                    <a:pt x="153471" y="230008"/>
                  </a:cubicBezTo>
                  <a:cubicBezTo>
                    <a:pt x="153630" y="229137"/>
                    <a:pt x="153630" y="228186"/>
                    <a:pt x="153709" y="227315"/>
                  </a:cubicBezTo>
                  <a:cubicBezTo>
                    <a:pt x="153788" y="226443"/>
                    <a:pt x="153868" y="225571"/>
                    <a:pt x="154026" y="224779"/>
                  </a:cubicBezTo>
                  <a:cubicBezTo>
                    <a:pt x="154105" y="224224"/>
                    <a:pt x="154184" y="223670"/>
                    <a:pt x="154184" y="223036"/>
                  </a:cubicBezTo>
                  <a:cubicBezTo>
                    <a:pt x="154184" y="222402"/>
                    <a:pt x="154184" y="221689"/>
                    <a:pt x="154184" y="221055"/>
                  </a:cubicBezTo>
                  <a:cubicBezTo>
                    <a:pt x="154184" y="220500"/>
                    <a:pt x="154263" y="219946"/>
                    <a:pt x="154263" y="219312"/>
                  </a:cubicBezTo>
                  <a:cubicBezTo>
                    <a:pt x="154263" y="218916"/>
                    <a:pt x="154342" y="218520"/>
                    <a:pt x="154342" y="218124"/>
                  </a:cubicBezTo>
                  <a:cubicBezTo>
                    <a:pt x="154342" y="216222"/>
                    <a:pt x="154342" y="214242"/>
                    <a:pt x="154342" y="212340"/>
                  </a:cubicBezTo>
                  <a:cubicBezTo>
                    <a:pt x="154342" y="212023"/>
                    <a:pt x="154342" y="211785"/>
                    <a:pt x="154263" y="211468"/>
                  </a:cubicBezTo>
                  <a:cubicBezTo>
                    <a:pt x="154105" y="210439"/>
                    <a:pt x="154105" y="209329"/>
                    <a:pt x="154105" y="208299"/>
                  </a:cubicBezTo>
                  <a:cubicBezTo>
                    <a:pt x="154105" y="206794"/>
                    <a:pt x="153947" y="205368"/>
                    <a:pt x="153709" y="203941"/>
                  </a:cubicBezTo>
                  <a:cubicBezTo>
                    <a:pt x="153709" y="203783"/>
                    <a:pt x="153630" y="203624"/>
                    <a:pt x="153630" y="203466"/>
                  </a:cubicBezTo>
                  <a:cubicBezTo>
                    <a:pt x="153630" y="201882"/>
                    <a:pt x="153313" y="200297"/>
                    <a:pt x="153313" y="198712"/>
                  </a:cubicBezTo>
                  <a:cubicBezTo>
                    <a:pt x="153313" y="198632"/>
                    <a:pt x="153313" y="198632"/>
                    <a:pt x="153313" y="198553"/>
                  </a:cubicBezTo>
                  <a:cubicBezTo>
                    <a:pt x="153392" y="196969"/>
                    <a:pt x="153154" y="195463"/>
                    <a:pt x="152758" y="193958"/>
                  </a:cubicBezTo>
                  <a:cubicBezTo>
                    <a:pt x="152600" y="193404"/>
                    <a:pt x="152520" y="192928"/>
                    <a:pt x="152520" y="192374"/>
                  </a:cubicBezTo>
                  <a:cubicBezTo>
                    <a:pt x="152520" y="191502"/>
                    <a:pt x="152283" y="190551"/>
                    <a:pt x="152203" y="189680"/>
                  </a:cubicBezTo>
                  <a:cubicBezTo>
                    <a:pt x="152203" y="189442"/>
                    <a:pt x="152124" y="189284"/>
                    <a:pt x="152045" y="189046"/>
                  </a:cubicBezTo>
                  <a:cubicBezTo>
                    <a:pt x="151649" y="187857"/>
                    <a:pt x="151490" y="186669"/>
                    <a:pt x="151490" y="185401"/>
                  </a:cubicBezTo>
                  <a:cubicBezTo>
                    <a:pt x="151490" y="184768"/>
                    <a:pt x="151411" y="184213"/>
                    <a:pt x="151173" y="183579"/>
                  </a:cubicBezTo>
                  <a:cubicBezTo>
                    <a:pt x="150856" y="182786"/>
                    <a:pt x="150698" y="181994"/>
                    <a:pt x="150618" y="181202"/>
                  </a:cubicBezTo>
                  <a:cubicBezTo>
                    <a:pt x="150539" y="180647"/>
                    <a:pt x="150460" y="180093"/>
                    <a:pt x="150222" y="179538"/>
                  </a:cubicBezTo>
                  <a:cubicBezTo>
                    <a:pt x="149985" y="178983"/>
                    <a:pt x="149826" y="178349"/>
                    <a:pt x="149826" y="177715"/>
                  </a:cubicBezTo>
                  <a:cubicBezTo>
                    <a:pt x="149826" y="177161"/>
                    <a:pt x="149668" y="176607"/>
                    <a:pt x="149431" y="176052"/>
                  </a:cubicBezTo>
                  <a:cubicBezTo>
                    <a:pt x="149114" y="175339"/>
                    <a:pt x="148955" y="174626"/>
                    <a:pt x="148876" y="173912"/>
                  </a:cubicBezTo>
                  <a:cubicBezTo>
                    <a:pt x="148797" y="173516"/>
                    <a:pt x="148717" y="173120"/>
                    <a:pt x="148480" y="172724"/>
                  </a:cubicBezTo>
                  <a:cubicBezTo>
                    <a:pt x="148242" y="172328"/>
                    <a:pt x="148083" y="171853"/>
                    <a:pt x="148004" y="171377"/>
                  </a:cubicBezTo>
                  <a:cubicBezTo>
                    <a:pt x="147925" y="170823"/>
                    <a:pt x="147687" y="170347"/>
                    <a:pt x="147449" y="169872"/>
                  </a:cubicBezTo>
                  <a:cubicBezTo>
                    <a:pt x="147291" y="169555"/>
                    <a:pt x="147212" y="169158"/>
                    <a:pt x="147132" y="168841"/>
                  </a:cubicBezTo>
                  <a:cubicBezTo>
                    <a:pt x="147053" y="168367"/>
                    <a:pt x="146895" y="167971"/>
                    <a:pt x="146657" y="167574"/>
                  </a:cubicBezTo>
                  <a:cubicBezTo>
                    <a:pt x="146419" y="167099"/>
                    <a:pt x="146181" y="166623"/>
                    <a:pt x="146102" y="166068"/>
                  </a:cubicBezTo>
                  <a:cubicBezTo>
                    <a:pt x="146023" y="165752"/>
                    <a:pt x="145944" y="165434"/>
                    <a:pt x="145786" y="165118"/>
                  </a:cubicBezTo>
                  <a:cubicBezTo>
                    <a:pt x="145627" y="164721"/>
                    <a:pt x="145469" y="164405"/>
                    <a:pt x="145311" y="164009"/>
                  </a:cubicBezTo>
                  <a:cubicBezTo>
                    <a:pt x="145231" y="163930"/>
                    <a:pt x="145231" y="163771"/>
                    <a:pt x="145152" y="163692"/>
                  </a:cubicBezTo>
                  <a:cubicBezTo>
                    <a:pt x="144677" y="162979"/>
                    <a:pt x="144439" y="162266"/>
                    <a:pt x="144043" y="161473"/>
                  </a:cubicBezTo>
                  <a:cubicBezTo>
                    <a:pt x="143805" y="160998"/>
                    <a:pt x="143567" y="160601"/>
                    <a:pt x="143409" y="160126"/>
                  </a:cubicBezTo>
                  <a:cubicBezTo>
                    <a:pt x="143250" y="159731"/>
                    <a:pt x="143092" y="159334"/>
                    <a:pt x="142775" y="159097"/>
                  </a:cubicBezTo>
                  <a:cubicBezTo>
                    <a:pt x="142695" y="159017"/>
                    <a:pt x="142616" y="159017"/>
                    <a:pt x="142537" y="159017"/>
                  </a:cubicBezTo>
                  <a:cubicBezTo>
                    <a:pt x="142458" y="159017"/>
                    <a:pt x="142378" y="159097"/>
                    <a:pt x="142378" y="159176"/>
                  </a:cubicBezTo>
                  <a:cubicBezTo>
                    <a:pt x="142378" y="159255"/>
                    <a:pt x="142299" y="159414"/>
                    <a:pt x="142299" y="159572"/>
                  </a:cubicBezTo>
                  <a:cubicBezTo>
                    <a:pt x="142299" y="159889"/>
                    <a:pt x="142299" y="160126"/>
                    <a:pt x="142299" y="160443"/>
                  </a:cubicBezTo>
                  <a:cubicBezTo>
                    <a:pt x="142299" y="175101"/>
                    <a:pt x="142299" y="189838"/>
                    <a:pt x="142299" y="204496"/>
                  </a:cubicBezTo>
                  <a:cubicBezTo>
                    <a:pt x="142299" y="205605"/>
                    <a:pt x="142299" y="206714"/>
                    <a:pt x="142299" y="207823"/>
                  </a:cubicBezTo>
                  <a:cubicBezTo>
                    <a:pt x="142299" y="208537"/>
                    <a:pt x="142299" y="209329"/>
                    <a:pt x="142458" y="210042"/>
                  </a:cubicBezTo>
                  <a:cubicBezTo>
                    <a:pt x="142537" y="210518"/>
                    <a:pt x="142537" y="210914"/>
                    <a:pt x="142537" y="211389"/>
                  </a:cubicBezTo>
                  <a:cubicBezTo>
                    <a:pt x="142537" y="213766"/>
                    <a:pt x="142537" y="216222"/>
                    <a:pt x="142537" y="218599"/>
                  </a:cubicBezTo>
                  <a:cubicBezTo>
                    <a:pt x="142537" y="219233"/>
                    <a:pt x="142537" y="219787"/>
                    <a:pt x="142695" y="220421"/>
                  </a:cubicBezTo>
                  <a:cubicBezTo>
                    <a:pt x="142775" y="220897"/>
                    <a:pt x="142775" y="221372"/>
                    <a:pt x="142775" y="221927"/>
                  </a:cubicBezTo>
                  <a:cubicBezTo>
                    <a:pt x="142775" y="224224"/>
                    <a:pt x="142775" y="226602"/>
                    <a:pt x="142775" y="228899"/>
                  </a:cubicBezTo>
                  <a:cubicBezTo>
                    <a:pt x="142775" y="229612"/>
                    <a:pt x="142775" y="230405"/>
                    <a:pt x="142933" y="231118"/>
                  </a:cubicBezTo>
                  <a:cubicBezTo>
                    <a:pt x="143012" y="231593"/>
                    <a:pt x="143012" y="231989"/>
                    <a:pt x="143012" y="232464"/>
                  </a:cubicBezTo>
                  <a:cubicBezTo>
                    <a:pt x="143012" y="234366"/>
                    <a:pt x="143012" y="236268"/>
                    <a:pt x="143012" y="238090"/>
                  </a:cubicBezTo>
                  <a:cubicBezTo>
                    <a:pt x="143012" y="238724"/>
                    <a:pt x="143012" y="239358"/>
                    <a:pt x="143171" y="240071"/>
                  </a:cubicBezTo>
                  <a:cubicBezTo>
                    <a:pt x="143250" y="240625"/>
                    <a:pt x="143250" y="241100"/>
                    <a:pt x="143250" y="241655"/>
                  </a:cubicBezTo>
                  <a:cubicBezTo>
                    <a:pt x="143250" y="242289"/>
                    <a:pt x="143329" y="242844"/>
                    <a:pt x="143409" y="243478"/>
                  </a:cubicBezTo>
                  <a:cubicBezTo>
                    <a:pt x="143488" y="244033"/>
                    <a:pt x="143488" y="244508"/>
                    <a:pt x="143488" y="245062"/>
                  </a:cubicBezTo>
                  <a:cubicBezTo>
                    <a:pt x="143488" y="246964"/>
                    <a:pt x="143488" y="248945"/>
                    <a:pt x="143488" y="250846"/>
                  </a:cubicBezTo>
                  <a:cubicBezTo>
                    <a:pt x="143488" y="251559"/>
                    <a:pt x="143488" y="252273"/>
                    <a:pt x="143646" y="252907"/>
                  </a:cubicBezTo>
                  <a:cubicBezTo>
                    <a:pt x="143726" y="253461"/>
                    <a:pt x="143726" y="254015"/>
                    <a:pt x="143726" y="254649"/>
                  </a:cubicBezTo>
                  <a:cubicBezTo>
                    <a:pt x="143726" y="261701"/>
                    <a:pt x="143726" y="268832"/>
                    <a:pt x="143726" y="275883"/>
                  </a:cubicBezTo>
                  <a:cubicBezTo>
                    <a:pt x="143726" y="280399"/>
                    <a:pt x="143726" y="284916"/>
                    <a:pt x="143726" y="289353"/>
                  </a:cubicBezTo>
                  <a:cubicBezTo>
                    <a:pt x="143726" y="290066"/>
                    <a:pt x="143726" y="290779"/>
                    <a:pt x="143884" y="291413"/>
                  </a:cubicBezTo>
                  <a:cubicBezTo>
                    <a:pt x="143963" y="291967"/>
                    <a:pt x="143963" y="292521"/>
                    <a:pt x="143963" y="293156"/>
                  </a:cubicBezTo>
                  <a:cubicBezTo>
                    <a:pt x="143963" y="299177"/>
                    <a:pt x="143963" y="305278"/>
                    <a:pt x="143963" y="311300"/>
                  </a:cubicBezTo>
                  <a:cubicBezTo>
                    <a:pt x="143963" y="325957"/>
                    <a:pt x="143963" y="340695"/>
                    <a:pt x="144043" y="355352"/>
                  </a:cubicBezTo>
                  <a:cubicBezTo>
                    <a:pt x="144043" y="356303"/>
                    <a:pt x="144043" y="357254"/>
                    <a:pt x="144201" y="358205"/>
                  </a:cubicBezTo>
                  <a:cubicBezTo>
                    <a:pt x="144280" y="358601"/>
                    <a:pt x="144280" y="358997"/>
                    <a:pt x="144280" y="359393"/>
                  </a:cubicBezTo>
                  <a:cubicBezTo>
                    <a:pt x="144280" y="361215"/>
                    <a:pt x="144280" y="363038"/>
                    <a:pt x="144280" y="364939"/>
                  </a:cubicBezTo>
                  <a:cubicBezTo>
                    <a:pt x="144280" y="365415"/>
                    <a:pt x="144280" y="365811"/>
                    <a:pt x="144360" y="366286"/>
                  </a:cubicBezTo>
                  <a:cubicBezTo>
                    <a:pt x="144518" y="367079"/>
                    <a:pt x="144518" y="367950"/>
                    <a:pt x="144518" y="368742"/>
                  </a:cubicBezTo>
                  <a:cubicBezTo>
                    <a:pt x="144518" y="369931"/>
                    <a:pt x="144518" y="371120"/>
                    <a:pt x="144518" y="372308"/>
                  </a:cubicBezTo>
                  <a:cubicBezTo>
                    <a:pt x="144518" y="373021"/>
                    <a:pt x="144518" y="373813"/>
                    <a:pt x="144677" y="374526"/>
                  </a:cubicBezTo>
                  <a:cubicBezTo>
                    <a:pt x="144756" y="375002"/>
                    <a:pt x="144756" y="375477"/>
                    <a:pt x="144756" y="376032"/>
                  </a:cubicBezTo>
                  <a:cubicBezTo>
                    <a:pt x="144756" y="379043"/>
                    <a:pt x="144756" y="382053"/>
                    <a:pt x="144756" y="385143"/>
                  </a:cubicBezTo>
                  <a:cubicBezTo>
                    <a:pt x="144756" y="385777"/>
                    <a:pt x="144756" y="386332"/>
                    <a:pt x="144835" y="386966"/>
                  </a:cubicBezTo>
                  <a:cubicBezTo>
                    <a:pt x="144914" y="387520"/>
                    <a:pt x="144914" y="387996"/>
                    <a:pt x="144914" y="388551"/>
                  </a:cubicBezTo>
                  <a:cubicBezTo>
                    <a:pt x="144914" y="392116"/>
                    <a:pt x="144914" y="395681"/>
                    <a:pt x="144914" y="399246"/>
                  </a:cubicBezTo>
                  <a:cubicBezTo>
                    <a:pt x="144914" y="400118"/>
                    <a:pt x="144914" y="401069"/>
                    <a:pt x="145073" y="401940"/>
                  </a:cubicBezTo>
                  <a:cubicBezTo>
                    <a:pt x="145152" y="402574"/>
                    <a:pt x="145152" y="403129"/>
                    <a:pt x="145152" y="403763"/>
                  </a:cubicBezTo>
                  <a:cubicBezTo>
                    <a:pt x="145152" y="404476"/>
                    <a:pt x="145231" y="405268"/>
                    <a:pt x="145311" y="405981"/>
                  </a:cubicBezTo>
                  <a:cubicBezTo>
                    <a:pt x="145390" y="406535"/>
                    <a:pt x="145390" y="407090"/>
                    <a:pt x="145390" y="407724"/>
                  </a:cubicBezTo>
                  <a:cubicBezTo>
                    <a:pt x="145390" y="408596"/>
                    <a:pt x="145390" y="409468"/>
                    <a:pt x="145548" y="410260"/>
                  </a:cubicBezTo>
                  <a:cubicBezTo>
                    <a:pt x="145627" y="410735"/>
                    <a:pt x="145627" y="411131"/>
                    <a:pt x="145627" y="411606"/>
                  </a:cubicBezTo>
                  <a:cubicBezTo>
                    <a:pt x="145627" y="414063"/>
                    <a:pt x="145627" y="416598"/>
                    <a:pt x="145706" y="419133"/>
                  </a:cubicBezTo>
                  <a:cubicBezTo>
                    <a:pt x="145706" y="419846"/>
                    <a:pt x="145706" y="420560"/>
                    <a:pt x="145865" y="421194"/>
                  </a:cubicBezTo>
                  <a:cubicBezTo>
                    <a:pt x="145944" y="421669"/>
                    <a:pt x="145944" y="422145"/>
                    <a:pt x="145944" y="422699"/>
                  </a:cubicBezTo>
                  <a:cubicBezTo>
                    <a:pt x="145944" y="424917"/>
                    <a:pt x="145944" y="427136"/>
                    <a:pt x="145944" y="429354"/>
                  </a:cubicBezTo>
                  <a:cubicBezTo>
                    <a:pt x="145944" y="429988"/>
                    <a:pt x="145944" y="430622"/>
                    <a:pt x="146102" y="431336"/>
                  </a:cubicBezTo>
                  <a:cubicBezTo>
                    <a:pt x="146181" y="431731"/>
                    <a:pt x="146181" y="432048"/>
                    <a:pt x="146181" y="432444"/>
                  </a:cubicBezTo>
                  <a:cubicBezTo>
                    <a:pt x="146181" y="433554"/>
                    <a:pt x="146181" y="434663"/>
                    <a:pt x="146181" y="435772"/>
                  </a:cubicBezTo>
                  <a:cubicBezTo>
                    <a:pt x="146181" y="436485"/>
                    <a:pt x="146181" y="437277"/>
                    <a:pt x="146023" y="437991"/>
                  </a:cubicBezTo>
                  <a:cubicBezTo>
                    <a:pt x="145944" y="438545"/>
                    <a:pt x="145944" y="439021"/>
                    <a:pt x="145944" y="439576"/>
                  </a:cubicBezTo>
                  <a:cubicBezTo>
                    <a:pt x="145944" y="440288"/>
                    <a:pt x="145865" y="440922"/>
                    <a:pt x="145706" y="441635"/>
                  </a:cubicBezTo>
                  <a:cubicBezTo>
                    <a:pt x="145627" y="441873"/>
                    <a:pt x="145627" y="442031"/>
                    <a:pt x="145548" y="442190"/>
                  </a:cubicBezTo>
                  <a:cubicBezTo>
                    <a:pt x="145231" y="442824"/>
                    <a:pt x="144994" y="443537"/>
                    <a:pt x="144914" y="444329"/>
                  </a:cubicBezTo>
                  <a:cubicBezTo>
                    <a:pt x="144914" y="444567"/>
                    <a:pt x="144677" y="444883"/>
                    <a:pt x="144597" y="445121"/>
                  </a:cubicBezTo>
                  <a:cubicBezTo>
                    <a:pt x="144439" y="445517"/>
                    <a:pt x="144201" y="445834"/>
                    <a:pt x="144043" y="446231"/>
                  </a:cubicBezTo>
                  <a:cubicBezTo>
                    <a:pt x="143884" y="446468"/>
                    <a:pt x="143726" y="446706"/>
                    <a:pt x="143567" y="446944"/>
                  </a:cubicBezTo>
                  <a:cubicBezTo>
                    <a:pt x="143409" y="447182"/>
                    <a:pt x="143250" y="447340"/>
                    <a:pt x="143171" y="447578"/>
                  </a:cubicBezTo>
                  <a:cubicBezTo>
                    <a:pt x="142933" y="448212"/>
                    <a:pt x="142537" y="448687"/>
                    <a:pt x="142061" y="449162"/>
                  </a:cubicBezTo>
                  <a:cubicBezTo>
                    <a:pt x="141744" y="449479"/>
                    <a:pt x="141507" y="449875"/>
                    <a:pt x="141190" y="450192"/>
                  </a:cubicBezTo>
                  <a:cubicBezTo>
                    <a:pt x="140636" y="450826"/>
                    <a:pt x="140081" y="451381"/>
                    <a:pt x="139447" y="451936"/>
                  </a:cubicBezTo>
                  <a:cubicBezTo>
                    <a:pt x="139289" y="452094"/>
                    <a:pt x="139130" y="452173"/>
                    <a:pt x="138972" y="452332"/>
                  </a:cubicBezTo>
                  <a:cubicBezTo>
                    <a:pt x="138575" y="452570"/>
                    <a:pt x="138179" y="452807"/>
                    <a:pt x="137862" y="453124"/>
                  </a:cubicBezTo>
                  <a:cubicBezTo>
                    <a:pt x="136754" y="453995"/>
                    <a:pt x="135486" y="454629"/>
                    <a:pt x="134218" y="455105"/>
                  </a:cubicBezTo>
                  <a:cubicBezTo>
                    <a:pt x="134059" y="455184"/>
                    <a:pt x="133821" y="455263"/>
                    <a:pt x="133663" y="455342"/>
                  </a:cubicBezTo>
                  <a:cubicBezTo>
                    <a:pt x="133029" y="455739"/>
                    <a:pt x="132317" y="455976"/>
                    <a:pt x="131603" y="456056"/>
                  </a:cubicBezTo>
                  <a:cubicBezTo>
                    <a:pt x="131207" y="456056"/>
                    <a:pt x="131049" y="456373"/>
                    <a:pt x="130969" y="456690"/>
                  </a:cubicBezTo>
                  <a:cubicBezTo>
                    <a:pt x="126770" y="456690"/>
                    <a:pt x="122650" y="456690"/>
                    <a:pt x="118451" y="456690"/>
                  </a:cubicBezTo>
                  <a:cubicBezTo>
                    <a:pt x="118372" y="456293"/>
                    <a:pt x="118055" y="456056"/>
                    <a:pt x="117658" y="455976"/>
                  </a:cubicBezTo>
                  <a:cubicBezTo>
                    <a:pt x="117500" y="455976"/>
                    <a:pt x="117421" y="455976"/>
                    <a:pt x="117262" y="455897"/>
                  </a:cubicBezTo>
                  <a:cubicBezTo>
                    <a:pt x="116787" y="455897"/>
                    <a:pt x="116311" y="455739"/>
                    <a:pt x="115916" y="455422"/>
                  </a:cubicBezTo>
                  <a:cubicBezTo>
                    <a:pt x="115599" y="455263"/>
                    <a:pt x="115361" y="455184"/>
                    <a:pt x="115044" y="455025"/>
                  </a:cubicBezTo>
                  <a:cubicBezTo>
                    <a:pt x="114727" y="454867"/>
                    <a:pt x="114410" y="454708"/>
                    <a:pt x="114014" y="454550"/>
                  </a:cubicBezTo>
                  <a:cubicBezTo>
                    <a:pt x="113776" y="454471"/>
                    <a:pt x="113618" y="454312"/>
                    <a:pt x="113380" y="454233"/>
                  </a:cubicBezTo>
                  <a:cubicBezTo>
                    <a:pt x="112508" y="453916"/>
                    <a:pt x="111796" y="453440"/>
                    <a:pt x="111003" y="452886"/>
                  </a:cubicBezTo>
                  <a:cubicBezTo>
                    <a:pt x="109735" y="452015"/>
                    <a:pt x="108547" y="451143"/>
                    <a:pt x="107517" y="449954"/>
                  </a:cubicBezTo>
                  <a:cubicBezTo>
                    <a:pt x="107280" y="449717"/>
                    <a:pt x="107042" y="449479"/>
                    <a:pt x="106804" y="449241"/>
                  </a:cubicBezTo>
                  <a:cubicBezTo>
                    <a:pt x="105695" y="448212"/>
                    <a:pt x="104981" y="446944"/>
                    <a:pt x="104189" y="445676"/>
                  </a:cubicBezTo>
                  <a:cubicBezTo>
                    <a:pt x="103951" y="445280"/>
                    <a:pt x="103793" y="444804"/>
                    <a:pt x="103476" y="444408"/>
                  </a:cubicBezTo>
                  <a:cubicBezTo>
                    <a:pt x="103160" y="443933"/>
                    <a:pt x="103160" y="443379"/>
                    <a:pt x="103001" y="442903"/>
                  </a:cubicBezTo>
                  <a:cubicBezTo>
                    <a:pt x="102922" y="442824"/>
                    <a:pt x="102922" y="442665"/>
                    <a:pt x="102842" y="442586"/>
                  </a:cubicBezTo>
                  <a:cubicBezTo>
                    <a:pt x="102209" y="441239"/>
                    <a:pt x="101892" y="439813"/>
                    <a:pt x="101575" y="438387"/>
                  </a:cubicBezTo>
                  <a:cubicBezTo>
                    <a:pt x="101495" y="437991"/>
                    <a:pt x="101495" y="437515"/>
                    <a:pt x="101495" y="437040"/>
                  </a:cubicBezTo>
                  <a:cubicBezTo>
                    <a:pt x="101495" y="436326"/>
                    <a:pt x="101495" y="435614"/>
                    <a:pt x="101416" y="434980"/>
                  </a:cubicBezTo>
                  <a:cubicBezTo>
                    <a:pt x="101258" y="433791"/>
                    <a:pt x="101258" y="432603"/>
                    <a:pt x="101258" y="431415"/>
                  </a:cubicBezTo>
                  <a:cubicBezTo>
                    <a:pt x="101258" y="430939"/>
                    <a:pt x="101258" y="430464"/>
                    <a:pt x="101178" y="429909"/>
                  </a:cubicBezTo>
                  <a:cubicBezTo>
                    <a:pt x="101099" y="429275"/>
                    <a:pt x="101020" y="428641"/>
                    <a:pt x="101020" y="427928"/>
                  </a:cubicBezTo>
                  <a:cubicBezTo>
                    <a:pt x="101020" y="427374"/>
                    <a:pt x="101020" y="426899"/>
                    <a:pt x="100941" y="426344"/>
                  </a:cubicBezTo>
                  <a:cubicBezTo>
                    <a:pt x="100782" y="425551"/>
                    <a:pt x="100782" y="424759"/>
                    <a:pt x="100782" y="424046"/>
                  </a:cubicBezTo>
                  <a:cubicBezTo>
                    <a:pt x="100782" y="423095"/>
                    <a:pt x="100782" y="422065"/>
                    <a:pt x="100782" y="421114"/>
                  </a:cubicBezTo>
                  <a:cubicBezTo>
                    <a:pt x="100782" y="420718"/>
                    <a:pt x="100782" y="420322"/>
                    <a:pt x="100703" y="419926"/>
                  </a:cubicBezTo>
                  <a:cubicBezTo>
                    <a:pt x="100624" y="419292"/>
                    <a:pt x="100544" y="418659"/>
                    <a:pt x="100544" y="417945"/>
                  </a:cubicBezTo>
                  <a:cubicBezTo>
                    <a:pt x="100544" y="414538"/>
                    <a:pt x="100544" y="411052"/>
                    <a:pt x="100544" y="407645"/>
                  </a:cubicBezTo>
                  <a:cubicBezTo>
                    <a:pt x="100544" y="407090"/>
                    <a:pt x="100544" y="406615"/>
                    <a:pt x="100465" y="406061"/>
                  </a:cubicBezTo>
                  <a:cubicBezTo>
                    <a:pt x="100307" y="405268"/>
                    <a:pt x="100307" y="404397"/>
                    <a:pt x="100307" y="403604"/>
                  </a:cubicBezTo>
                  <a:cubicBezTo>
                    <a:pt x="100307" y="403129"/>
                    <a:pt x="100307" y="402653"/>
                    <a:pt x="100227" y="402099"/>
                  </a:cubicBezTo>
                  <a:cubicBezTo>
                    <a:pt x="100069" y="401228"/>
                    <a:pt x="100069" y="400356"/>
                    <a:pt x="100069" y="399563"/>
                  </a:cubicBezTo>
                  <a:cubicBezTo>
                    <a:pt x="100069" y="399009"/>
                    <a:pt x="100069" y="398375"/>
                    <a:pt x="99990" y="397820"/>
                  </a:cubicBezTo>
                  <a:cubicBezTo>
                    <a:pt x="99910" y="397108"/>
                    <a:pt x="99831" y="396474"/>
                    <a:pt x="99831" y="395760"/>
                  </a:cubicBezTo>
                  <a:cubicBezTo>
                    <a:pt x="99831" y="391561"/>
                    <a:pt x="99831" y="387441"/>
                    <a:pt x="99752" y="383242"/>
                  </a:cubicBezTo>
                  <a:cubicBezTo>
                    <a:pt x="99752" y="382687"/>
                    <a:pt x="99752" y="382212"/>
                    <a:pt x="99673" y="381657"/>
                  </a:cubicBezTo>
                  <a:cubicBezTo>
                    <a:pt x="99593" y="380944"/>
                    <a:pt x="99514" y="380152"/>
                    <a:pt x="99514" y="379439"/>
                  </a:cubicBezTo>
                  <a:cubicBezTo>
                    <a:pt x="99514" y="375715"/>
                    <a:pt x="99514" y="371991"/>
                    <a:pt x="99514" y="368267"/>
                  </a:cubicBezTo>
                  <a:cubicBezTo>
                    <a:pt x="99514" y="367713"/>
                    <a:pt x="99514" y="367237"/>
                    <a:pt x="99435" y="366683"/>
                  </a:cubicBezTo>
                  <a:cubicBezTo>
                    <a:pt x="99356" y="365969"/>
                    <a:pt x="99277" y="365256"/>
                    <a:pt x="99277" y="364464"/>
                  </a:cubicBezTo>
                  <a:cubicBezTo>
                    <a:pt x="99277" y="363672"/>
                    <a:pt x="99277" y="362800"/>
                    <a:pt x="99277" y="362008"/>
                  </a:cubicBezTo>
                  <a:cubicBezTo>
                    <a:pt x="99277" y="361612"/>
                    <a:pt x="99277" y="361215"/>
                    <a:pt x="99198" y="360819"/>
                  </a:cubicBezTo>
                  <a:cubicBezTo>
                    <a:pt x="99039" y="360106"/>
                    <a:pt x="99039" y="359393"/>
                    <a:pt x="99039" y="358601"/>
                  </a:cubicBezTo>
                  <a:cubicBezTo>
                    <a:pt x="99039" y="352896"/>
                    <a:pt x="99039" y="347191"/>
                    <a:pt x="99039" y="341566"/>
                  </a:cubicBezTo>
                  <a:cubicBezTo>
                    <a:pt x="99039" y="341012"/>
                    <a:pt x="99039" y="340536"/>
                    <a:pt x="98960" y="339981"/>
                  </a:cubicBezTo>
                  <a:cubicBezTo>
                    <a:pt x="98881" y="339189"/>
                    <a:pt x="98802" y="338397"/>
                    <a:pt x="98802" y="337684"/>
                  </a:cubicBezTo>
                  <a:cubicBezTo>
                    <a:pt x="98802" y="333406"/>
                    <a:pt x="98802" y="329127"/>
                    <a:pt x="98802" y="324769"/>
                  </a:cubicBezTo>
                  <a:cubicBezTo>
                    <a:pt x="98802" y="312568"/>
                    <a:pt x="98802" y="300366"/>
                    <a:pt x="98802" y="288164"/>
                  </a:cubicBezTo>
                  <a:cubicBezTo>
                    <a:pt x="98802" y="287688"/>
                    <a:pt x="98802" y="287293"/>
                    <a:pt x="98802" y="286818"/>
                  </a:cubicBezTo>
                  <a:cubicBezTo>
                    <a:pt x="98802" y="286263"/>
                    <a:pt x="98485" y="286025"/>
                    <a:pt x="97930" y="285946"/>
                  </a:cubicBezTo>
                  <a:cubicBezTo>
                    <a:pt x="97772" y="285946"/>
                    <a:pt x="97613" y="285946"/>
                    <a:pt x="97455" y="285946"/>
                  </a:cubicBezTo>
                  <a:cubicBezTo>
                    <a:pt x="96583" y="285946"/>
                    <a:pt x="95632" y="285946"/>
                    <a:pt x="94761" y="285946"/>
                  </a:cubicBezTo>
                  <a:cubicBezTo>
                    <a:pt x="94602" y="285946"/>
                    <a:pt x="94444" y="285946"/>
                    <a:pt x="94286" y="285946"/>
                  </a:cubicBezTo>
                  <a:cubicBezTo>
                    <a:pt x="93810" y="285946"/>
                    <a:pt x="93493" y="286184"/>
                    <a:pt x="93493" y="286659"/>
                  </a:cubicBezTo>
                  <a:cubicBezTo>
                    <a:pt x="93493" y="287055"/>
                    <a:pt x="93493" y="287451"/>
                    <a:pt x="93493" y="287847"/>
                  </a:cubicBezTo>
                  <a:cubicBezTo>
                    <a:pt x="93493" y="291334"/>
                    <a:pt x="93493" y="294820"/>
                    <a:pt x="93493" y="298306"/>
                  </a:cubicBezTo>
                  <a:cubicBezTo>
                    <a:pt x="93493" y="298781"/>
                    <a:pt x="93493" y="299257"/>
                    <a:pt x="93414" y="299812"/>
                  </a:cubicBezTo>
                  <a:cubicBezTo>
                    <a:pt x="93335" y="300603"/>
                    <a:pt x="93255" y="301475"/>
                    <a:pt x="93255" y="302267"/>
                  </a:cubicBezTo>
                  <a:cubicBezTo>
                    <a:pt x="93255" y="311141"/>
                    <a:pt x="93255" y="319936"/>
                    <a:pt x="93255" y="328810"/>
                  </a:cubicBezTo>
                  <a:cubicBezTo>
                    <a:pt x="93255" y="336337"/>
                    <a:pt x="93255" y="343864"/>
                    <a:pt x="93255" y="351390"/>
                  </a:cubicBezTo>
                  <a:cubicBezTo>
                    <a:pt x="93255" y="351945"/>
                    <a:pt x="93255" y="352421"/>
                    <a:pt x="93176" y="352975"/>
                  </a:cubicBezTo>
                  <a:cubicBezTo>
                    <a:pt x="93097" y="353689"/>
                    <a:pt x="93018" y="354323"/>
                    <a:pt x="93018" y="355036"/>
                  </a:cubicBezTo>
                  <a:cubicBezTo>
                    <a:pt x="93018" y="357729"/>
                    <a:pt x="93018" y="360344"/>
                    <a:pt x="93018" y="363038"/>
                  </a:cubicBezTo>
                  <a:cubicBezTo>
                    <a:pt x="93018" y="363593"/>
                    <a:pt x="93018" y="364067"/>
                    <a:pt x="92938" y="364622"/>
                  </a:cubicBezTo>
                  <a:cubicBezTo>
                    <a:pt x="92859" y="365177"/>
                    <a:pt x="92780" y="365732"/>
                    <a:pt x="92780" y="366366"/>
                  </a:cubicBezTo>
                  <a:cubicBezTo>
                    <a:pt x="92780" y="367237"/>
                    <a:pt x="92780" y="368108"/>
                    <a:pt x="92780" y="368980"/>
                  </a:cubicBezTo>
                  <a:cubicBezTo>
                    <a:pt x="92780" y="369376"/>
                    <a:pt x="92780" y="369772"/>
                    <a:pt x="92701" y="370169"/>
                  </a:cubicBezTo>
                  <a:cubicBezTo>
                    <a:pt x="92621" y="370882"/>
                    <a:pt x="92542" y="371516"/>
                    <a:pt x="92542" y="372229"/>
                  </a:cubicBezTo>
                  <a:cubicBezTo>
                    <a:pt x="92542" y="373258"/>
                    <a:pt x="92542" y="374368"/>
                    <a:pt x="92542" y="375398"/>
                  </a:cubicBezTo>
                  <a:cubicBezTo>
                    <a:pt x="92542" y="379914"/>
                    <a:pt x="92542" y="384431"/>
                    <a:pt x="92542" y="388868"/>
                  </a:cubicBezTo>
                  <a:cubicBezTo>
                    <a:pt x="92542" y="389422"/>
                    <a:pt x="92542" y="389976"/>
                    <a:pt x="92463" y="390610"/>
                  </a:cubicBezTo>
                  <a:cubicBezTo>
                    <a:pt x="92384" y="391244"/>
                    <a:pt x="92384" y="391799"/>
                    <a:pt x="92384" y="392433"/>
                  </a:cubicBezTo>
                  <a:cubicBezTo>
                    <a:pt x="92384" y="394572"/>
                    <a:pt x="92384" y="396791"/>
                    <a:pt x="92384" y="398929"/>
                  </a:cubicBezTo>
                  <a:cubicBezTo>
                    <a:pt x="92384" y="399405"/>
                    <a:pt x="92384" y="399880"/>
                    <a:pt x="92304" y="400435"/>
                  </a:cubicBezTo>
                  <a:cubicBezTo>
                    <a:pt x="92225" y="401069"/>
                    <a:pt x="92146" y="401703"/>
                    <a:pt x="92146" y="402415"/>
                  </a:cubicBezTo>
                  <a:cubicBezTo>
                    <a:pt x="92146" y="402970"/>
                    <a:pt x="92146" y="403525"/>
                    <a:pt x="92067" y="404000"/>
                  </a:cubicBezTo>
                  <a:cubicBezTo>
                    <a:pt x="91908" y="404793"/>
                    <a:pt x="91908" y="405665"/>
                    <a:pt x="91908" y="406456"/>
                  </a:cubicBezTo>
                  <a:cubicBezTo>
                    <a:pt x="91908" y="407011"/>
                    <a:pt x="91908" y="407645"/>
                    <a:pt x="91829" y="408200"/>
                  </a:cubicBezTo>
                  <a:cubicBezTo>
                    <a:pt x="91750" y="408992"/>
                    <a:pt x="91670" y="409785"/>
                    <a:pt x="91670" y="410497"/>
                  </a:cubicBezTo>
                  <a:cubicBezTo>
                    <a:pt x="91670" y="414063"/>
                    <a:pt x="91670" y="417628"/>
                    <a:pt x="91591" y="421194"/>
                  </a:cubicBezTo>
                  <a:cubicBezTo>
                    <a:pt x="91591" y="421748"/>
                    <a:pt x="91512" y="422303"/>
                    <a:pt x="91512" y="422937"/>
                  </a:cubicBezTo>
                  <a:cubicBezTo>
                    <a:pt x="91512" y="423491"/>
                    <a:pt x="91433" y="423966"/>
                    <a:pt x="91433" y="424521"/>
                  </a:cubicBezTo>
                  <a:cubicBezTo>
                    <a:pt x="91433" y="425234"/>
                    <a:pt x="91433" y="426027"/>
                    <a:pt x="91433" y="426740"/>
                  </a:cubicBezTo>
                  <a:cubicBezTo>
                    <a:pt x="91433" y="427136"/>
                    <a:pt x="91433" y="427532"/>
                    <a:pt x="91353" y="427928"/>
                  </a:cubicBezTo>
                  <a:cubicBezTo>
                    <a:pt x="91195" y="428641"/>
                    <a:pt x="91195" y="429275"/>
                    <a:pt x="91195" y="429988"/>
                  </a:cubicBezTo>
                  <a:cubicBezTo>
                    <a:pt x="91195" y="430543"/>
                    <a:pt x="91195" y="431019"/>
                    <a:pt x="91116" y="431573"/>
                  </a:cubicBezTo>
                  <a:cubicBezTo>
                    <a:pt x="91036" y="432206"/>
                    <a:pt x="90957" y="432840"/>
                    <a:pt x="90957" y="433554"/>
                  </a:cubicBezTo>
                  <a:cubicBezTo>
                    <a:pt x="90957" y="434822"/>
                    <a:pt x="90957" y="436089"/>
                    <a:pt x="90720" y="437357"/>
                  </a:cubicBezTo>
                  <a:cubicBezTo>
                    <a:pt x="90720" y="437515"/>
                    <a:pt x="90720" y="437674"/>
                    <a:pt x="90720" y="437832"/>
                  </a:cubicBezTo>
                  <a:cubicBezTo>
                    <a:pt x="90720" y="438704"/>
                    <a:pt x="90562" y="439576"/>
                    <a:pt x="90245" y="440367"/>
                  </a:cubicBezTo>
                  <a:cubicBezTo>
                    <a:pt x="90166" y="440684"/>
                    <a:pt x="90007" y="441001"/>
                    <a:pt x="90007" y="441318"/>
                  </a:cubicBezTo>
                  <a:cubicBezTo>
                    <a:pt x="89928" y="441794"/>
                    <a:pt x="89769" y="442190"/>
                    <a:pt x="89532" y="442586"/>
                  </a:cubicBezTo>
                  <a:cubicBezTo>
                    <a:pt x="89294" y="443062"/>
                    <a:pt x="89056" y="443537"/>
                    <a:pt x="88977" y="444092"/>
                  </a:cubicBezTo>
                  <a:cubicBezTo>
                    <a:pt x="88898" y="444329"/>
                    <a:pt x="88818" y="444567"/>
                    <a:pt x="88660" y="444725"/>
                  </a:cubicBezTo>
                  <a:cubicBezTo>
                    <a:pt x="88184" y="445517"/>
                    <a:pt x="87709" y="446231"/>
                    <a:pt x="87233" y="447023"/>
                  </a:cubicBezTo>
                  <a:cubicBezTo>
                    <a:pt x="86837" y="447657"/>
                    <a:pt x="86362" y="448212"/>
                    <a:pt x="85887" y="448766"/>
                  </a:cubicBezTo>
                  <a:cubicBezTo>
                    <a:pt x="85015" y="449717"/>
                    <a:pt x="84064" y="450588"/>
                    <a:pt x="83113" y="451539"/>
                  </a:cubicBezTo>
                  <a:cubicBezTo>
                    <a:pt x="82876" y="451777"/>
                    <a:pt x="82638" y="452015"/>
                    <a:pt x="82321" y="452173"/>
                  </a:cubicBezTo>
                  <a:cubicBezTo>
                    <a:pt x="81609" y="452649"/>
                    <a:pt x="80895" y="453044"/>
                    <a:pt x="80261" y="453520"/>
                  </a:cubicBezTo>
                  <a:cubicBezTo>
                    <a:pt x="79390" y="454154"/>
                    <a:pt x="78360" y="454550"/>
                    <a:pt x="77409" y="454946"/>
                  </a:cubicBezTo>
                  <a:cubicBezTo>
                    <a:pt x="76855" y="455184"/>
                    <a:pt x="76300" y="455342"/>
                    <a:pt x="75824" y="455659"/>
                  </a:cubicBezTo>
                  <a:cubicBezTo>
                    <a:pt x="75666" y="455739"/>
                    <a:pt x="75428" y="455818"/>
                    <a:pt x="75270" y="455818"/>
                  </a:cubicBezTo>
                  <a:cubicBezTo>
                    <a:pt x="75032" y="455897"/>
                    <a:pt x="74873" y="455897"/>
                    <a:pt x="74636" y="455897"/>
                  </a:cubicBezTo>
                  <a:cubicBezTo>
                    <a:pt x="74239" y="455976"/>
                    <a:pt x="74002" y="456214"/>
                    <a:pt x="73844" y="456610"/>
                  </a:cubicBezTo>
                  <a:cubicBezTo>
                    <a:pt x="70120" y="456373"/>
                    <a:pt x="65842" y="456373"/>
                    <a:pt x="61643" y="456373"/>
                  </a:cubicBezTo>
                  <a:cubicBezTo>
                    <a:pt x="61563" y="455976"/>
                    <a:pt x="61326" y="455739"/>
                    <a:pt x="60850" y="455659"/>
                  </a:cubicBezTo>
                  <a:cubicBezTo>
                    <a:pt x="60295" y="455580"/>
                    <a:pt x="59820" y="455342"/>
                    <a:pt x="59344" y="455105"/>
                  </a:cubicBezTo>
                  <a:cubicBezTo>
                    <a:pt x="58473" y="454708"/>
                    <a:pt x="57602" y="454312"/>
                    <a:pt x="56809" y="453916"/>
                  </a:cubicBezTo>
                  <a:cubicBezTo>
                    <a:pt x="56492" y="453757"/>
                    <a:pt x="56175" y="453599"/>
                    <a:pt x="55858" y="453361"/>
                  </a:cubicBezTo>
                  <a:cubicBezTo>
                    <a:pt x="55304" y="452965"/>
                    <a:pt x="54749" y="452649"/>
                    <a:pt x="54273" y="452253"/>
                  </a:cubicBezTo>
                  <a:cubicBezTo>
                    <a:pt x="53719" y="452015"/>
                    <a:pt x="53244" y="451619"/>
                    <a:pt x="52769" y="451222"/>
                  </a:cubicBezTo>
                  <a:cubicBezTo>
                    <a:pt x="52610" y="451143"/>
                    <a:pt x="52531" y="450985"/>
                    <a:pt x="52372" y="450905"/>
                  </a:cubicBezTo>
                  <a:cubicBezTo>
                    <a:pt x="51818" y="450351"/>
                    <a:pt x="51342" y="449796"/>
                    <a:pt x="50787" y="449162"/>
                  </a:cubicBezTo>
                  <a:cubicBezTo>
                    <a:pt x="50233" y="448529"/>
                    <a:pt x="49678" y="447895"/>
                    <a:pt x="49441" y="447182"/>
                  </a:cubicBezTo>
                  <a:cubicBezTo>
                    <a:pt x="49362" y="447102"/>
                    <a:pt x="49362" y="446944"/>
                    <a:pt x="49282" y="446865"/>
                  </a:cubicBezTo>
                  <a:cubicBezTo>
                    <a:pt x="48728" y="446231"/>
                    <a:pt x="48569" y="445517"/>
                    <a:pt x="48094" y="444883"/>
                  </a:cubicBezTo>
                  <a:cubicBezTo>
                    <a:pt x="47856" y="444488"/>
                    <a:pt x="47698" y="444092"/>
                    <a:pt x="47618" y="443616"/>
                  </a:cubicBezTo>
                  <a:cubicBezTo>
                    <a:pt x="47539" y="443062"/>
                    <a:pt x="47381" y="442586"/>
                    <a:pt x="47143" y="442111"/>
                  </a:cubicBezTo>
                  <a:cubicBezTo>
                    <a:pt x="46905" y="441635"/>
                    <a:pt x="46826" y="441160"/>
                    <a:pt x="46826" y="440684"/>
                  </a:cubicBezTo>
                  <a:cubicBezTo>
                    <a:pt x="46747" y="439496"/>
                    <a:pt x="46667" y="438228"/>
                    <a:pt x="46588" y="437040"/>
                  </a:cubicBezTo>
                  <a:cubicBezTo>
                    <a:pt x="46588" y="436881"/>
                    <a:pt x="46588" y="436723"/>
                    <a:pt x="46509" y="436564"/>
                  </a:cubicBezTo>
                  <a:cubicBezTo>
                    <a:pt x="46271" y="435297"/>
                    <a:pt x="46271" y="434029"/>
                    <a:pt x="46509" y="432761"/>
                  </a:cubicBezTo>
                  <a:cubicBezTo>
                    <a:pt x="46588" y="432286"/>
                    <a:pt x="46588" y="431890"/>
                    <a:pt x="46588" y="431415"/>
                  </a:cubicBezTo>
                  <a:cubicBezTo>
                    <a:pt x="46588" y="430226"/>
                    <a:pt x="46588" y="428958"/>
                    <a:pt x="46747" y="427769"/>
                  </a:cubicBezTo>
                  <a:cubicBezTo>
                    <a:pt x="46826" y="427295"/>
                    <a:pt x="46747" y="426899"/>
                    <a:pt x="46747" y="426423"/>
                  </a:cubicBezTo>
                  <a:cubicBezTo>
                    <a:pt x="46747" y="422541"/>
                    <a:pt x="46747" y="418659"/>
                    <a:pt x="46826" y="414776"/>
                  </a:cubicBezTo>
                  <a:cubicBezTo>
                    <a:pt x="46826" y="414063"/>
                    <a:pt x="46826" y="413271"/>
                    <a:pt x="46984" y="412557"/>
                  </a:cubicBezTo>
                  <a:cubicBezTo>
                    <a:pt x="47064" y="412161"/>
                    <a:pt x="47064" y="411765"/>
                    <a:pt x="47064" y="411369"/>
                  </a:cubicBezTo>
                  <a:cubicBezTo>
                    <a:pt x="47064" y="410656"/>
                    <a:pt x="47064" y="409943"/>
                    <a:pt x="47064" y="409309"/>
                  </a:cubicBezTo>
                  <a:cubicBezTo>
                    <a:pt x="47064" y="408834"/>
                    <a:pt x="47143" y="408437"/>
                    <a:pt x="47143" y="407962"/>
                  </a:cubicBezTo>
                  <a:cubicBezTo>
                    <a:pt x="47143" y="407486"/>
                    <a:pt x="47222" y="407090"/>
                    <a:pt x="47222" y="406615"/>
                  </a:cubicBezTo>
                  <a:cubicBezTo>
                    <a:pt x="47222" y="405665"/>
                    <a:pt x="47222" y="404714"/>
                    <a:pt x="47381" y="403763"/>
                  </a:cubicBezTo>
                  <a:cubicBezTo>
                    <a:pt x="47460" y="403366"/>
                    <a:pt x="47460" y="402970"/>
                    <a:pt x="47460" y="402574"/>
                  </a:cubicBezTo>
                  <a:cubicBezTo>
                    <a:pt x="47460" y="399722"/>
                    <a:pt x="47460" y="396949"/>
                    <a:pt x="47460" y="394096"/>
                  </a:cubicBezTo>
                  <a:cubicBezTo>
                    <a:pt x="47460" y="393384"/>
                    <a:pt x="47460" y="392671"/>
                    <a:pt x="47618" y="392037"/>
                  </a:cubicBezTo>
                  <a:cubicBezTo>
                    <a:pt x="47698" y="391561"/>
                    <a:pt x="47698" y="391086"/>
                    <a:pt x="47698" y="390531"/>
                  </a:cubicBezTo>
                  <a:cubicBezTo>
                    <a:pt x="47698" y="387600"/>
                    <a:pt x="47698" y="384747"/>
                    <a:pt x="47698" y="381815"/>
                  </a:cubicBezTo>
                  <a:cubicBezTo>
                    <a:pt x="47698" y="381102"/>
                    <a:pt x="47698" y="380390"/>
                    <a:pt x="47856" y="379756"/>
                  </a:cubicBezTo>
                  <a:cubicBezTo>
                    <a:pt x="47935" y="379280"/>
                    <a:pt x="47935" y="378884"/>
                    <a:pt x="47935" y="378409"/>
                  </a:cubicBezTo>
                  <a:cubicBezTo>
                    <a:pt x="47935" y="376745"/>
                    <a:pt x="47935" y="375160"/>
                    <a:pt x="47935" y="373496"/>
                  </a:cubicBezTo>
                  <a:cubicBezTo>
                    <a:pt x="47935" y="372941"/>
                    <a:pt x="47935" y="372387"/>
                    <a:pt x="48015" y="371754"/>
                  </a:cubicBezTo>
                  <a:cubicBezTo>
                    <a:pt x="48094" y="371278"/>
                    <a:pt x="48094" y="370803"/>
                    <a:pt x="48094" y="370248"/>
                  </a:cubicBezTo>
                  <a:cubicBezTo>
                    <a:pt x="48094" y="368663"/>
                    <a:pt x="48094" y="367079"/>
                    <a:pt x="48173" y="365494"/>
                  </a:cubicBezTo>
                  <a:cubicBezTo>
                    <a:pt x="48173" y="364939"/>
                    <a:pt x="48252" y="364464"/>
                    <a:pt x="48252" y="363909"/>
                  </a:cubicBezTo>
                  <a:cubicBezTo>
                    <a:pt x="48252" y="363276"/>
                    <a:pt x="48332" y="362721"/>
                    <a:pt x="48332" y="362087"/>
                  </a:cubicBezTo>
                  <a:cubicBezTo>
                    <a:pt x="48332" y="356303"/>
                    <a:pt x="48332" y="350440"/>
                    <a:pt x="48332" y="344656"/>
                  </a:cubicBezTo>
                  <a:cubicBezTo>
                    <a:pt x="48332" y="337922"/>
                    <a:pt x="48332" y="331266"/>
                    <a:pt x="48332" y="324532"/>
                  </a:cubicBezTo>
                  <a:cubicBezTo>
                    <a:pt x="48332" y="323739"/>
                    <a:pt x="48332" y="322947"/>
                    <a:pt x="48490" y="322233"/>
                  </a:cubicBezTo>
                  <a:cubicBezTo>
                    <a:pt x="48569" y="321679"/>
                    <a:pt x="48569" y="321125"/>
                    <a:pt x="48569" y="320491"/>
                  </a:cubicBezTo>
                  <a:cubicBezTo>
                    <a:pt x="48569" y="310824"/>
                    <a:pt x="48569" y="301079"/>
                    <a:pt x="48569" y="291413"/>
                  </a:cubicBezTo>
                  <a:cubicBezTo>
                    <a:pt x="48569" y="286263"/>
                    <a:pt x="48569" y="281192"/>
                    <a:pt x="48569" y="276042"/>
                  </a:cubicBezTo>
                  <a:cubicBezTo>
                    <a:pt x="48569" y="275328"/>
                    <a:pt x="48569" y="274537"/>
                    <a:pt x="48728" y="273824"/>
                  </a:cubicBezTo>
                  <a:cubicBezTo>
                    <a:pt x="48807" y="273269"/>
                    <a:pt x="48807" y="272714"/>
                    <a:pt x="48807" y="272080"/>
                  </a:cubicBezTo>
                  <a:cubicBezTo>
                    <a:pt x="48807" y="265029"/>
                    <a:pt x="48807" y="257898"/>
                    <a:pt x="48807" y="250846"/>
                  </a:cubicBezTo>
                  <a:cubicBezTo>
                    <a:pt x="48807" y="249182"/>
                    <a:pt x="48807" y="247598"/>
                    <a:pt x="48807" y="245934"/>
                  </a:cubicBezTo>
                  <a:cubicBezTo>
                    <a:pt x="48807" y="245379"/>
                    <a:pt x="48886" y="244825"/>
                    <a:pt x="48966" y="244191"/>
                  </a:cubicBezTo>
                  <a:cubicBezTo>
                    <a:pt x="49124" y="242844"/>
                    <a:pt x="49124" y="241497"/>
                    <a:pt x="48966" y="240150"/>
                  </a:cubicBezTo>
                  <a:cubicBezTo>
                    <a:pt x="48886" y="239358"/>
                    <a:pt x="48807" y="238565"/>
                    <a:pt x="48807" y="237852"/>
                  </a:cubicBezTo>
                  <a:cubicBezTo>
                    <a:pt x="48807" y="222402"/>
                    <a:pt x="48807" y="206952"/>
                    <a:pt x="48807" y="191423"/>
                  </a:cubicBezTo>
                  <a:cubicBezTo>
                    <a:pt x="48807" y="183579"/>
                    <a:pt x="48807" y="175814"/>
                    <a:pt x="48807" y="167971"/>
                  </a:cubicBezTo>
                  <a:cubicBezTo>
                    <a:pt x="48807" y="167099"/>
                    <a:pt x="48807" y="166227"/>
                    <a:pt x="48966" y="165434"/>
                  </a:cubicBezTo>
                  <a:cubicBezTo>
                    <a:pt x="49045" y="164880"/>
                    <a:pt x="48966" y="164405"/>
                    <a:pt x="48966" y="163851"/>
                  </a:cubicBezTo>
                  <a:cubicBezTo>
                    <a:pt x="48966" y="163771"/>
                    <a:pt x="48886" y="163613"/>
                    <a:pt x="48886" y="163534"/>
                  </a:cubicBezTo>
                  <a:cubicBezTo>
                    <a:pt x="48807" y="163375"/>
                    <a:pt x="48569" y="163375"/>
                    <a:pt x="48490" y="163454"/>
                  </a:cubicBezTo>
                  <a:cubicBezTo>
                    <a:pt x="48411" y="163613"/>
                    <a:pt x="48252" y="163692"/>
                    <a:pt x="48252" y="163851"/>
                  </a:cubicBezTo>
                  <a:cubicBezTo>
                    <a:pt x="48094" y="164326"/>
                    <a:pt x="47935" y="164880"/>
                    <a:pt x="47618" y="165276"/>
                  </a:cubicBezTo>
                  <a:cubicBezTo>
                    <a:pt x="47539" y="165434"/>
                    <a:pt x="47460" y="165593"/>
                    <a:pt x="47460" y="165752"/>
                  </a:cubicBezTo>
                  <a:cubicBezTo>
                    <a:pt x="47301" y="166465"/>
                    <a:pt x="47064" y="167178"/>
                    <a:pt x="46667" y="167812"/>
                  </a:cubicBezTo>
                  <a:cubicBezTo>
                    <a:pt x="46588" y="167971"/>
                    <a:pt x="46509" y="168208"/>
                    <a:pt x="46509" y="168367"/>
                  </a:cubicBezTo>
                  <a:cubicBezTo>
                    <a:pt x="46430" y="168921"/>
                    <a:pt x="46192" y="169475"/>
                    <a:pt x="45954" y="169951"/>
                  </a:cubicBezTo>
                  <a:cubicBezTo>
                    <a:pt x="45716" y="170426"/>
                    <a:pt x="45558" y="170981"/>
                    <a:pt x="45479" y="171457"/>
                  </a:cubicBezTo>
                  <a:cubicBezTo>
                    <a:pt x="45400" y="171932"/>
                    <a:pt x="45321" y="172328"/>
                    <a:pt x="45083" y="172724"/>
                  </a:cubicBezTo>
                  <a:cubicBezTo>
                    <a:pt x="44846" y="173199"/>
                    <a:pt x="44687" y="173595"/>
                    <a:pt x="44608" y="174150"/>
                  </a:cubicBezTo>
                  <a:cubicBezTo>
                    <a:pt x="44529" y="174705"/>
                    <a:pt x="44370" y="175260"/>
                    <a:pt x="44132" y="175814"/>
                  </a:cubicBezTo>
                  <a:cubicBezTo>
                    <a:pt x="43895" y="176290"/>
                    <a:pt x="43736" y="176765"/>
                    <a:pt x="43736" y="177319"/>
                  </a:cubicBezTo>
                  <a:cubicBezTo>
                    <a:pt x="43736" y="177874"/>
                    <a:pt x="43578" y="178349"/>
                    <a:pt x="43419" y="178904"/>
                  </a:cubicBezTo>
                  <a:cubicBezTo>
                    <a:pt x="43181" y="179538"/>
                    <a:pt x="43023" y="180251"/>
                    <a:pt x="42944" y="180965"/>
                  </a:cubicBezTo>
                  <a:cubicBezTo>
                    <a:pt x="42785" y="181994"/>
                    <a:pt x="42706" y="183103"/>
                    <a:pt x="42230" y="184054"/>
                  </a:cubicBezTo>
                  <a:cubicBezTo>
                    <a:pt x="42072" y="184371"/>
                    <a:pt x="42072" y="184688"/>
                    <a:pt x="42072" y="185005"/>
                  </a:cubicBezTo>
                  <a:cubicBezTo>
                    <a:pt x="42072" y="186035"/>
                    <a:pt x="41834" y="187065"/>
                    <a:pt x="41596" y="188016"/>
                  </a:cubicBezTo>
                  <a:cubicBezTo>
                    <a:pt x="41517" y="188254"/>
                    <a:pt x="41438" y="188491"/>
                    <a:pt x="41438" y="188729"/>
                  </a:cubicBezTo>
                  <a:cubicBezTo>
                    <a:pt x="41280" y="189601"/>
                    <a:pt x="41121" y="190472"/>
                    <a:pt x="41121" y="191423"/>
                  </a:cubicBezTo>
                  <a:cubicBezTo>
                    <a:pt x="41121" y="192691"/>
                    <a:pt x="40963" y="193879"/>
                    <a:pt x="40646" y="195067"/>
                  </a:cubicBezTo>
                  <a:cubicBezTo>
                    <a:pt x="40409" y="195859"/>
                    <a:pt x="40329" y="196652"/>
                    <a:pt x="40329" y="197524"/>
                  </a:cubicBezTo>
                  <a:cubicBezTo>
                    <a:pt x="40329" y="198474"/>
                    <a:pt x="40329" y="199425"/>
                    <a:pt x="40171" y="200376"/>
                  </a:cubicBezTo>
                  <a:cubicBezTo>
                    <a:pt x="40092" y="200772"/>
                    <a:pt x="40092" y="201168"/>
                    <a:pt x="40092" y="201565"/>
                  </a:cubicBezTo>
                  <a:cubicBezTo>
                    <a:pt x="40171" y="202911"/>
                    <a:pt x="39933" y="204258"/>
                    <a:pt x="39775" y="205605"/>
                  </a:cubicBezTo>
                  <a:cubicBezTo>
                    <a:pt x="39695" y="206239"/>
                    <a:pt x="39616" y="206873"/>
                    <a:pt x="39616" y="207586"/>
                  </a:cubicBezTo>
                  <a:cubicBezTo>
                    <a:pt x="39616" y="208457"/>
                    <a:pt x="39616" y="209329"/>
                    <a:pt x="39458" y="210122"/>
                  </a:cubicBezTo>
                  <a:cubicBezTo>
                    <a:pt x="39378" y="210439"/>
                    <a:pt x="39378" y="210755"/>
                    <a:pt x="39378" y="211072"/>
                  </a:cubicBezTo>
                  <a:cubicBezTo>
                    <a:pt x="39378" y="213132"/>
                    <a:pt x="39378" y="215271"/>
                    <a:pt x="39378" y="217331"/>
                  </a:cubicBezTo>
                  <a:cubicBezTo>
                    <a:pt x="39378" y="217886"/>
                    <a:pt x="39458" y="218362"/>
                    <a:pt x="39458" y="218916"/>
                  </a:cubicBezTo>
                  <a:cubicBezTo>
                    <a:pt x="39458" y="219312"/>
                    <a:pt x="39537" y="219629"/>
                    <a:pt x="39537" y="220025"/>
                  </a:cubicBezTo>
                  <a:cubicBezTo>
                    <a:pt x="39616" y="220500"/>
                    <a:pt x="39616" y="220897"/>
                    <a:pt x="39695" y="221372"/>
                  </a:cubicBezTo>
                  <a:cubicBezTo>
                    <a:pt x="39695" y="221768"/>
                    <a:pt x="39775" y="222085"/>
                    <a:pt x="39775" y="222482"/>
                  </a:cubicBezTo>
                  <a:cubicBezTo>
                    <a:pt x="39775" y="222799"/>
                    <a:pt x="39775" y="223036"/>
                    <a:pt x="39854" y="223353"/>
                  </a:cubicBezTo>
                  <a:cubicBezTo>
                    <a:pt x="40092" y="224303"/>
                    <a:pt x="40012" y="225334"/>
                    <a:pt x="40012" y="226285"/>
                  </a:cubicBezTo>
                  <a:cubicBezTo>
                    <a:pt x="40012" y="226839"/>
                    <a:pt x="40012" y="227315"/>
                    <a:pt x="40012" y="227869"/>
                  </a:cubicBezTo>
                  <a:cubicBezTo>
                    <a:pt x="40012" y="228186"/>
                    <a:pt x="40012" y="228423"/>
                    <a:pt x="40092" y="228740"/>
                  </a:cubicBezTo>
                  <a:cubicBezTo>
                    <a:pt x="40250" y="229771"/>
                    <a:pt x="40250" y="230801"/>
                    <a:pt x="40250" y="231831"/>
                  </a:cubicBezTo>
                  <a:cubicBezTo>
                    <a:pt x="40250" y="233653"/>
                    <a:pt x="40250" y="235396"/>
                    <a:pt x="40250" y="237218"/>
                  </a:cubicBezTo>
                  <a:cubicBezTo>
                    <a:pt x="40250" y="238407"/>
                    <a:pt x="40092" y="239516"/>
                    <a:pt x="39695" y="240625"/>
                  </a:cubicBezTo>
                  <a:cubicBezTo>
                    <a:pt x="39616" y="240863"/>
                    <a:pt x="39458" y="241180"/>
                    <a:pt x="39458" y="241417"/>
                  </a:cubicBezTo>
                  <a:cubicBezTo>
                    <a:pt x="39299" y="242051"/>
                    <a:pt x="39061" y="242606"/>
                    <a:pt x="38744" y="243082"/>
                  </a:cubicBezTo>
                  <a:cubicBezTo>
                    <a:pt x="38665" y="243240"/>
                    <a:pt x="38586" y="243399"/>
                    <a:pt x="38507" y="243557"/>
                  </a:cubicBezTo>
                  <a:cubicBezTo>
                    <a:pt x="38348" y="244191"/>
                    <a:pt x="37952" y="244746"/>
                    <a:pt x="37555" y="245221"/>
                  </a:cubicBezTo>
                  <a:cubicBezTo>
                    <a:pt x="36922" y="246013"/>
                    <a:pt x="36368" y="246805"/>
                    <a:pt x="35655" y="247439"/>
                  </a:cubicBezTo>
                  <a:cubicBezTo>
                    <a:pt x="35417" y="247598"/>
                    <a:pt x="35258" y="247836"/>
                    <a:pt x="35021" y="247994"/>
                  </a:cubicBezTo>
                  <a:cubicBezTo>
                    <a:pt x="34228" y="248470"/>
                    <a:pt x="33515" y="249024"/>
                    <a:pt x="32802" y="249578"/>
                  </a:cubicBezTo>
                  <a:cubicBezTo>
                    <a:pt x="32644" y="249737"/>
                    <a:pt x="32485" y="249816"/>
                    <a:pt x="32248" y="249895"/>
                  </a:cubicBezTo>
                  <a:cubicBezTo>
                    <a:pt x="31693" y="250133"/>
                    <a:pt x="31138" y="250450"/>
                    <a:pt x="30584" y="250688"/>
                  </a:cubicBezTo>
                  <a:cubicBezTo>
                    <a:pt x="29791" y="251084"/>
                    <a:pt x="28919" y="251322"/>
                    <a:pt x="28049" y="251639"/>
                  </a:cubicBezTo>
                  <a:cubicBezTo>
                    <a:pt x="27732" y="251718"/>
                    <a:pt x="27415" y="251797"/>
                    <a:pt x="27098" y="251797"/>
                  </a:cubicBezTo>
                  <a:cubicBezTo>
                    <a:pt x="25988" y="251797"/>
                    <a:pt x="24879" y="252035"/>
                    <a:pt x="23849" y="252193"/>
                  </a:cubicBezTo>
                  <a:cubicBezTo>
                    <a:pt x="22978" y="252352"/>
                    <a:pt x="22027" y="252352"/>
                    <a:pt x="21155" y="252193"/>
                  </a:cubicBezTo>
                  <a:cubicBezTo>
                    <a:pt x="20125" y="252035"/>
                    <a:pt x="19175" y="251876"/>
                    <a:pt x="18144" y="251797"/>
                  </a:cubicBezTo>
                  <a:cubicBezTo>
                    <a:pt x="17669" y="251797"/>
                    <a:pt x="17193" y="251639"/>
                    <a:pt x="16718" y="251480"/>
                  </a:cubicBezTo>
                  <a:cubicBezTo>
                    <a:pt x="16005" y="251242"/>
                    <a:pt x="15292" y="251005"/>
                    <a:pt x="14579" y="250846"/>
                  </a:cubicBezTo>
                  <a:cubicBezTo>
                    <a:pt x="14500" y="250846"/>
                    <a:pt x="14421" y="250846"/>
                    <a:pt x="14341" y="250767"/>
                  </a:cubicBezTo>
                  <a:cubicBezTo>
                    <a:pt x="12915" y="250054"/>
                    <a:pt x="11410" y="249499"/>
                    <a:pt x="10142" y="248549"/>
                  </a:cubicBezTo>
                  <a:cubicBezTo>
                    <a:pt x="9667" y="248232"/>
                    <a:pt x="9191" y="247915"/>
                    <a:pt x="8716" y="247598"/>
                  </a:cubicBezTo>
                  <a:cubicBezTo>
                    <a:pt x="7527" y="246726"/>
                    <a:pt x="6498" y="245696"/>
                    <a:pt x="5547" y="244508"/>
                  </a:cubicBezTo>
                  <a:cubicBezTo>
                    <a:pt x="5150" y="244033"/>
                    <a:pt x="4833" y="243557"/>
                    <a:pt x="4437" y="243082"/>
                  </a:cubicBezTo>
                  <a:cubicBezTo>
                    <a:pt x="3962" y="242527"/>
                    <a:pt x="3724" y="241893"/>
                    <a:pt x="3328" y="241338"/>
                  </a:cubicBezTo>
                  <a:cubicBezTo>
                    <a:pt x="3011" y="240467"/>
                    <a:pt x="2536" y="239596"/>
                    <a:pt x="2219" y="238724"/>
                  </a:cubicBezTo>
                  <a:cubicBezTo>
                    <a:pt x="1902" y="238011"/>
                    <a:pt x="1744" y="237218"/>
                    <a:pt x="1506" y="236505"/>
                  </a:cubicBezTo>
                  <a:cubicBezTo>
                    <a:pt x="1427" y="236268"/>
                    <a:pt x="1427" y="236030"/>
                    <a:pt x="1347" y="235793"/>
                  </a:cubicBezTo>
                  <a:cubicBezTo>
                    <a:pt x="1189" y="234842"/>
                    <a:pt x="1030" y="233970"/>
                    <a:pt x="951" y="233019"/>
                  </a:cubicBezTo>
                  <a:cubicBezTo>
                    <a:pt x="793" y="231910"/>
                    <a:pt x="555" y="230880"/>
                    <a:pt x="555" y="229691"/>
                  </a:cubicBezTo>
                  <a:cubicBezTo>
                    <a:pt x="555" y="229454"/>
                    <a:pt x="555" y="229295"/>
                    <a:pt x="476" y="229057"/>
                  </a:cubicBezTo>
                  <a:cubicBezTo>
                    <a:pt x="317" y="228186"/>
                    <a:pt x="317" y="227236"/>
                    <a:pt x="317" y="226364"/>
                  </a:cubicBezTo>
                  <a:cubicBezTo>
                    <a:pt x="317" y="225175"/>
                    <a:pt x="317" y="223987"/>
                    <a:pt x="317" y="222799"/>
                  </a:cubicBezTo>
                  <a:cubicBezTo>
                    <a:pt x="317" y="222085"/>
                    <a:pt x="238" y="221372"/>
                    <a:pt x="79" y="220738"/>
                  </a:cubicBezTo>
                  <a:cubicBezTo>
                    <a:pt x="79" y="220025"/>
                    <a:pt x="0" y="219471"/>
                    <a:pt x="0" y="218837"/>
                  </a:cubicBezTo>
                  <a:cubicBezTo>
                    <a:pt x="0" y="216222"/>
                    <a:pt x="0" y="213608"/>
                    <a:pt x="0" y="210993"/>
                  </a:cubicBezTo>
                  <a:cubicBezTo>
                    <a:pt x="0" y="210280"/>
                    <a:pt x="0" y="209488"/>
                    <a:pt x="317" y="208854"/>
                  </a:cubicBezTo>
                  <a:cubicBezTo>
                    <a:pt x="476" y="208457"/>
                    <a:pt x="476" y="208061"/>
                    <a:pt x="476" y="207665"/>
                  </a:cubicBezTo>
                  <a:cubicBezTo>
                    <a:pt x="476" y="205922"/>
                    <a:pt x="555" y="204179"/>
                    <a:pt x="476" y="202357"/>
                  </a:cubicBezTo>
                  <a:cubicBezTo>
                    <a:pt x="476" y="200931"/>
                    <a:pt x="634" y="199583"/>
                    <a:pt x="872" y="198237"/>
                  </a:cubicBezTo>
                  <a:cubicBezTo>
                    <a:pt x="1189" y="196493"/>
                    <a:pt x="1427" y="194671"/>
                    <a:pt x="1427" y="192849"/>
                  </a:cubicBezTo>
                  <a:cubicBezTo>
                    <a:pt x="1427" y="191740"/>
                    <a:pt x="1585" y="190630"/>
                    <a:pt x="1902" y="189601"/>
                  </a:cubicBezTo>
                  <a:cubicBezTo>
                    <a:pt x="2061" y="188808"/>
                    <a:pt x="2219" y="188095"/>
                    <a:pt x="2219" y="187303"/>
                  </a:cubicBezTo>
                  <a:cubicBezTo>
                    <a:pt x="2219" y="186431"/>
                    <a:pt x="2378" y="185480"/>
                    <a:pt x="2695" y="184688"/>
                  </a:cubicBezTo>
                  <a:cubicBezTo>
                    <a:pt x="3011" y="183658"/>
                    <a:pt x="3249" y="182628"/>
                    <a:pt x="3249" y="181519"/>
                  </a:cubicBezTo>
                  <a:cubicBezTo>
                    <a:pt x="3249" y="180885"/>
                    <a:pt x="3407" y="180251"/>
                    <a:pt x="3565" y="179617"/>
                  </a:cubicBezTo>
                  <a:cubicBezTo>
                    <a:pt x="3803" y="178983"/>
                    <a:pt x="3882" y="178270"/>
                    <a:pt x="3962" y="177557"/>
                  </a:cubicBezTo>
                  <a:cubicBezTo>
                    <a:pt x="4041" y="176686"/>
                    <a:pt x="4199" y="175814"/>
                    <a:pt x="4596" y="174943"/>
                  </a:cubicBezTo>
                  <a:cubicBezTo>
                    <a:pt x="4754" y="174546"/>
                    <a:pt x="4833" y="174150"/>
                    <a:pt x="4833" y="173754"/>
                  </a:cubicBezTo>
                  <a:cubicBezTo>
                    <a:pt x="4833" y="173041"/>
                    <a:pt x="4992" y="172408"/>
                    <a:pt x="5309" y="171774"/>
                  </a:cubicBezTo>
                  <a:cubicBezTo>
                    <a:pt x="5626" y="171060"/>
                    <a:pt x="5784" y="170426"/>
                    <a:pt x="5784" y="169634"/>
                  </a:cubicBezTo>
                  <a:cubicBezTo>
                    <a:pt x="5784" y="169158"/>
                    <a:pt x="5943" y="168683"/>
                    <a:pt x="6101" y="168208"/>
                  </a:cubicBezTo>
                  <a:cubicBezTo>
                    <a:pt x="6339" y="167654"/>
                    <a:pt x="6498" y="167020"/>
                    <a:pt x="6577" y="166465"/>
                  </a:cubicBezTo>
                  <a:cubicBezTo>
                    <a:pt x="6656" y="165989"/>
                    <a:pt x="6815" y="165514"/>
                    <a:pt x="7052" y="165038"/>
                  </a:cubicBezTo>
                  <a:cubicBezTo>
                    <a:pt x="7290" y="164642"/>
                    <a:pt x="7369" y="164326"/>
                    <a:pt x="7448" y="163851"/>
                  </a:cubicBezTo>
                  <a:cubicBezTo>
                    <a:pt x="7527" y="163217"/>
                    <a:pt x="7685" y="162662"/>
                    <a:pt x="8002" y="162107"/>
                  </a:cubicBezTo>
                  <a:cubicBezTo>
                    <a:pt x="8240" y="161711"/>
                    <a:pt x="8319" y="161315"/>
                    <a:pt x="8398" y="160839"/>
                  </a:cubicBezTo>
                  <a:cubicBezTo>
                    <a:pt x="8478" y="160364"/>
                    <a:pt x="8557" y="159968"/>
                    <a:pt x="8795" y="159572"/>
                  </a:cubicBezTo>
                  <a:cubicBezTo>
                    <a:pt x="9033" y="159255"/>
                    <a:pt x="9112" y="158859"/>
                    <a:pt x="9191" y="158383"/>
                  </a:cubicBezTo>
                  <a:cubicBezTo>
                    <a:pt x="9270" y="157749"/>
                    <a:pt x="9429" y="157115"/>
                    <a:pt x="9825" y="156561"/>
                  </a:cubicBezTo>
                  <a:cubicBezTo>
                    <a:pt x="10142" y="155531"/>
                    <a:pt x="10618" y="154501"/>
                    <a:pt x="11014" y="153471"/>
                  </a:cubicBezTo>
                  <a:cubicBezTo>
                    <a:pt x="11093" y="153233"/>
                    <a:pt x="11172" y="152995"/>
                    <a:pt x="11252" y="152758"/>
                  </a:cubicBezTo>
                  <a:cubicBezTo>
                    <a:pt x="11568" y="152203"/>
                    <a:pt x="11805" y="151649"/>
                    <a:pt x="11964" y="151094"/>
                  </a:cubicBezTo>
                  <a:cubicBezTo>
                    <a:pt x="12043" y="150936"/>
                    <a:pt x="12122" y="150698"/>
                    <a:pt x="12202" y="150540"/>
                  </a:cubicBezTo>
                  <a:cubicBezTo>
                    <a:pt x="12519" y="149985"/>
                    <a:pt x="12756" y="149430"/>
                    <a:pt x="12915" y="148796"/>
                  </a:cubicBezTo>
                  <a:cubicBezTo>
                    <a:pt x="12915" y="148717"/>
                    <a:pt x="12994" y="148558"/>
                    <a:pt x="13073" y="148479"/>
                  </a:cubicBezTo>
                  <a:cubicBezTo>
                    <a:pt x="13628" y="147766"/>
                    <a:pt x="13787" y="146816"/>
                    <a:pt x="14183" y="146023"/>
                  </a:cubicBezTo>
                  <a:cubicBezTo>
                    <a:pt x="14817" y="144993"/>
                    <a:pt x="15372" y="144042"/>
                    <a:pt x="15846" y="143013"/>
                  </a:cubicBezTo>
                  <a:cubicBezTo>
                    <a:pt x="16401" y="142220"/>
                    <a:pt x="16718" y="141269"/>
                    <a:pt x="17273" y="140397"/>
                  </a:cubicBezTo>
                  <a:cubicBezTo>
                    <a:pt x="17748" y="139684"/>
                    <a:pt x="18065" y="138892"/>
                    <a:pt x="18461" y="138100"/>
                  </a:cubicBezTo>
                  <a:cubicBezTo>
                    <a:pt x="18541" y="137863"/>
                    <a:pt x="18699" y="137704"/>
                    <a:pt x="18778" y="137466"/>
                  </a:cubicBezTo>
                  <a:cubicBezTo>
                    <a:pt x="18858" y="137308"/>
                    <a:pt x="18937" y="137229"/>
                    <a:pt x="19016" y="137070"/>
                  </a:cubicBezTo>
                  <a:cubicBezTo>
                    <a:pt x="20204" y="134930"/>
                    <a:pt x="20917" y="133822"/>
                    <a:pt x="22264" y="131920"/>
                  </a:cubicBezTo>
                  <a:cubicBezTo>
                    <a:pt x="22660" y="131365"/>
                    <a:pt x="23136" y="130731"/>
                    <a:pt x="23532" y="130098"/>
                  </a:cubicBezTo>
                  <a:cubicBezTo>
                    <a:pt x="23929" y="129464"/>
                    <a:pt x="24324" y="128830"/>
                    <a:pt x="24720" y="128196"/>
                  </a:cubicBezTo>
                  <a:cubicBezTo>
                    <a:pt x="24799" y="128038"/>
                    <a:pt x="24879" y="127958"/>
                    <a:pt x="25037" y="127800"/>
                  </a:cubicBezTo>
                  <a:cubicBezTo>
                    <a:pt x="25830" y="126770"/>
                    <a:pt x="26622" y="125820"/>
                    <a:pt x="27415" y="124789"/>
                  </a:cubicBezTo>
                  <a:cubicBezTo>
                    <a:pt x="27573" y="124631"/>
                    <a:pt x="27732" y="124393"/>
                    <a:pt x="27890" y="124235"/>
                  </a:cubicBezTo>
                  <a:cubicBezTo>
                    <a:pt x="28682" y="123442"/>
                    <a:pt x="29395" y="122491"/>
                    <a:pt x="30108" y="121620"/>
                  </a:cubicBezTo>
                  <a:cubicBezTo>
                    <a:pt x="31455" y="119877"/>
                    <a:pt x="32960" y="118371"/>
                    <a:pt x="34545" y="116866"/>
                  </a:cubicBezTo>
                  <a:cubicBezTo>
                    <a:pt x="35575" y="116074"/>
                    <a:pt x="36447" y="115202"/>
                    <a:pt x="37318" y="114251"/>
                  </a:cubicBezTo>
                  <a:cubicBezTo>
                    <a:pt x="38269" y="113301"/>
                    <a:pt x="39299" y="112509"/>
                    <a:pt x="40250" y="111637"/>
                  </a:cubicBezTo>
                  <a:cubicBezTo>
                    <a:pt x="40884" y="111082"/>
                    <a:pt x="41596" y="110607"/>
                    <a:pt x="42310" y="110131"/>
                  </a:cubicBezTo>
                  <a:cubicBezTo>
                    <a:pt x="43102" y="109576"/>
                    <a:pt x="43895" y="109022"/>
                    <a:pt x="44687" y="108468"/>
                  </a:cubicBezTo>
                  <a:cubicBezTo>
                    <a:pt x="45321" y="108072"/>
                    <a:pt x="45796" y="107517"/>
                    <a:pt x="46509" y="107200"/>
                  </a:cubicBezTo>
                  <a:cubicBezTo>
                    <a:pt x="46905" y="107041"/>
                    <a:pt x="47222" y="106724"/>
                    <a:pt x="47460" y="106486"/>
                  </a:cubicBezTo>
                  <a:cubicBezTo>
                    <a:pt x="48015" y="105932"/>
                    <a:pt x="48728" y="105615"/>
                    <a:pt x="49441" y="105219"/>
                  </a:cubicBezTo>
                  <a:cubicBezTo>
                    <a:pt x="50708" y="104586"/>
                    <a:pt x="51897" y="103952"/>
                    <a:pt x="53165" y="103318"/>
                  </a:cubicBezTo>
                  <a:cubicBezTo>
                    <a:pt x="54115" y="103001"/>
                    <a:pt x="54907" y="102446"/>
                    <a:pt x="55779" y="102050"/>
                  </a:cubicBezTo>
                  <a:cubicBezTo>
                    <a:pt x="56413" y="101733"/>
                    <a:pt x="57126" y="101416"/>
                    <a:pt x="57760" y="101019"/>
                  </a:cubicBezTo>
                  <a:cubicBezTo>
                    <a:pt x="58235" y="100782"/>
                    <a:pt x="58710" y="100545"/>
                    <a:pt x="59265" y="100386"/>
                  </a:cubicBezTo>
                  <a:cubicBezTo>
                    <a:pt x="59820" y="100307"/>
                    <a:pt x="60295" y="100069"/>
                    <a:pt x="60771" y="99832"/>
                  </a:cubicBezTo>
                  <a:cubicBezTo>
                    <a:pt x="61009" y="99752"/>
                    <a:pt x="61246" y="99673"/>
                    <a:pt x="61484" y="99594"/>
                  </a:cubicBezTo>
                  <a:cubicBezTo>
                    <a:pt x="61643" y="99515"/>
                    <a:pt x="61880" y="99435"/>
                    <a:pt x="62118" y="99435"/>
                  </a:cubicBezTo>
                  <a:cubicBezTo>
                    <a:pt x="62830" y="99356"/>
                    <a:pt x="63464" y="98880"/>
                    <a:pt x="64178" y="98643"/>
                  </a:cubicBezTo>
                  <a:cubicBezTo>
                    <a:pt x="64891" y="98484"/>
                    <a:pt x="65604" y="98326"/>
                    <a:pt x="66238" y="97929"/>
                  </a:cubicBezTo>
                  <a:cubicBezTo>
                    <a:pt x="66475" y="97771"/>
                    <a:pt x="66792" y="97692"/>
                    <a:pt x="67030" y="97692"/>
                  </a:cubicBezTo>
                  <a:cubicBezTo>
                    <a:pt x="67584" y="97612"/>
                    <a:pt x="68139" y="97454"/>
                    <a:pt x="68694" y="97216"/>
                  </a:cubicBezTo>
                  <a:cubicBezTo>
                    <a:pt x="69328" y="96899"/>
                    <a:pt x="70041" y="96741"/>
                    <a:pt x="70833" y="96741"/>
                  </a:cubicBezTo>
                  <a:cubicBezTo>
                    <a:pt x="71467" y="96741"/>
                    <a:pt x="72101" y="96662"/>
                    <a:pt x="72735" y="96424"/>
                  </a:cubicBezTo>
                  <a:cubicBezTo>
                    <a:pt x="73527" y="96108"/>
                    <a:pt x="74319" y="95949"/>
                    <a:pt x="75111" y="96029"/>
                  </a:cubicBezTo>
                  <a:cubicBezTo>
                    <a:pt x="75745" y="96029"/>
                    <a:pt x="76379" y="95870"/>
                    <a:pt x="77013" y="95712"/>
                  </a:cubicBezTo>
                  <a:cubicBezTo>
                    <a:pt x="77330" y="95632"/>
                    <a:pt x="77647" y="95553"/>
                    <a:pt x="77964" y="95395"/>
                  </a:cubicBezTo>
                  <a:cubicBezTo>
                    <a:pt x="78676" y="95157"/>
                    <a:pt x="79469" y="94998"/>
                    <a:pt x="80261" y="94998"/>
                  </a:cubicBezTo>
                  <a:cubicBezTo>
                    <a:pt x="80895" y="94998"/>
                    <a:pt x="81609" y="94919"/>
                    <a:pt x="82163" y="94681"/>
                  </a:cubicBezTo>
                  <a:cubicBezTo>
                    <a:pt x="83272" y="94285"/>
                    <a:pt x="84461" y="94206"/>
                    <a:pt x="85649" y="94047"/>
                  </a:cubicBezTo>
                  <a:cubicBezTo>
                    <a:pt x="86204" y="93968"/>
                    <a:pt x="86679" y="93889"/>
                    <a:pt x="87233" y="93810"/>
                  </a:cubicBezTo>
                  <a:cubicBezTo>
                    <a:pt x="87788" y="93651"/>
                    <a:pt x="88343" y="93572"/>
                    <a:pt x="88898" y="93572"/>
                  </a:cubicBezTo>
                  <a:cubicBezTo>
                    <a:pt x="89135" y="93572"/>
                    <a:pt x="89373" y="93493"/>
                    <a:pt x="89611" y="93493"/>
                  </a:cubicBezTo>
                  <a:cubicBezTo>
                    <a:pt x="90166" y="93413"/>
                    <a:pt x="90720" y="93334"/>
                    <a:pt x="91353" y="93334"/>
                  </a:cubicBezTo>
                  <a:close/>
                  <a:moveTo>
                    <a:pt x="88105" y="0"/>
                  </a:moveTo>
                  <a:cubicBezTo>
                    <a:pt x="93571" y="0"/>
                    <a:pt x="98959" y="0"/>
                    <a:pt x="104347" y="0"/>
                  </a:cubicBezTo>
                  <a:cubicBezTo>
                    <a:pt x="104427" y="238"/>
                    <a:pt x="104664" y="396"/>
                    <a:pt x="104902" y="476"/>
                  </a:cubicBezTo>
                  <a:cubicBezTo>
                    <a:pt x="105060" y="555"/>
                    <a:pt x="105298" y="555"/>
                    <a:pt x="105456" y="634"/>
                  </a:cubicBezTo>
                  <a:cubicBezTo>
                    <a:pt x="105614" y="713"/>
                    <a:pt x="105852" y="713"/>
                    <a:pt x="106011" y="793"/>
                  </a:cubicBezTo>
                  <a:cubicBezTo>
                    <a:pt x="106803" y="1110"/>
                    <a:pt x="107675" y="1505"/>
                    <a:pt x="108547" y="1584"/>
                  </a:cubicBezTo>
                  <a:cubicBezTo>
                    <a:pt x="108626" y="1584"/>
                    <a:pt x="108626" y="1584"/>
                    <a:pt x="108626" y="1584"/>
                  </a:cubicBezTo>
                  <a:cubicBezTo>
                    <a:pt x="109418" y="1980"/>
                    <a:pt x="110289" y="2218"/>
                    <a:pt x="111161" y="2456"/>
                  </a:cubicBezTo>
                  <a:cubicBezTo>
                    <a:pt x="111319" y="2456"/>
                    <a:pt x="111478" y="2535"/>
                    <a:pt x="111636" y="2614"/>
                  </a:cubicBezTo>
                  <a:cubicBezTo>
                    <a:pt x="112112" y="2931"/>
                    <a:pt x="112667" y="3090"/>
                    <a:pt x="113142" y="3407"/>
                  </a:cubicBezTo>
                  <a:cubicBezTo>
                    <a:pt x="113854" y="3882"/>
                    <a:pt x="114726" y="4120"/>
                    <a:pt x="115360" y="4675"/>
                  </a:cubicBezTo>
                  <a:cubicBezTo>
                    <a:pt x="116073" y="4913"/>
                    <a:pt x="116707" y="5467"/>
                    <a:pt x="117421" y="5784"/>
                  </a:cubicBezTo>
                  <a:cubicBezTo>
                    <a:pt x="118054" y="6100"/>
                    <a:pt x="118529" y="6497"/>
                    <a:pt x="119005" y="6893"/>
                  </a:cubicBezTo>
                  <a:cubicBezTo>
                    <a:pt x="120114" y="7923"/>
                    <a:pt x="121224" y="8795"/>
                    <a:pt x="122332" y="9666"/>
                  </a:cubicBezTo>
                  <a:cubicBezTo>
                    <a:pt x="122728" y="9983"/>
                    <a:pt x="123204" y="10300"/>
                    <a:pt x="123600" y="10696"/>
                  </a:cubicBezTo>
                  <a:cubicBezTo>
                    <a:pt x="124076" y="11171"/>
                    <a:pt x="124472" y="11647"/>
                    <a:pt x="124868" y="12202"/>
                  </a:cubicBezTo>
                  <a:cubicBezTo>
                    <a:pt x="125581" y="13153"/>
                    <a:pt x="126373" y="14024"/>
                    <a:pt x="127165" y="14895"/>
                  </a:cubicBezTo>
                  <a:cubicBezTo>
                    <a:pt x="127799" y="15608"/>
                    <a:pt x="128354" y="16322"/>
                    <a:pt x="128830" y="17114"/>
                  </a:cubicBezTo>
                  <a:cubicBezTo>
                    <a:pt x="129147" y="17669"/>
                    <a:pt x="129464" y="18144"/>
                    <a:pt x="129701" y="18698"/>
                  </a:cubicBezTo>
                  <a:cubicBezTo>
                    <a:pt x="129939" y="19174"/>
                    <a:pt x="130335" y="19649"/>
                    <a:pt x="130493" y="20204"/>
                  </a:cubicBezTo>
                  <a:cubicBezTo>
                    <a:pt x="131048" y="20917"/>
                    <a:pt x="131285" y="21789"/>
                    <a:pt x="131840" y="22581"/>
                  </a:cubicBezTo>
                  <a:cubicBezTo>
                    <a:pt x="131999" y="22818"/>
                    <a:pt x="132078" y="23135"/>
                    <a:pt x="132236" y="23452"/>
                  </a:cubicBezTo>
                  <a:cubicBezTo>
                    <a:pt x="132395" y="23848"/>
                    <a:pt x="132474" y="24245"/>
                    <a:pt x="132633" y="24562"/>
                  </a:cubicBezTo>
                  <a:cubicBezTo>
                    <a:pt x="132870" y="25037"/>
                    <a:pt x="133029" y="25513"/>
                    <a:pt x="133029" y="25988"/>
                  </a:cubicBezTo>
                  <a:cubicBezTo>
                    <a:pt x="133108" y="26463"/>
                    <a:pt x="133187" y="26859"/>
                    <a:pt x="133425" y="27255"/>
                  </a:cubicBezTo>
                  <a:cubicBezTo>
                    <a:pt x="133742" y="27810"/>
                    <a:pt x="133901" y="28365"/>
                    <a:pt x="133980" y="28999"/>
                  </a:cubicBezTo>
                  <a:cubicBezTo>
                    <a:pt x="134059" y="29395"/>
                    <a:pt x="134138" y="29791"/>
                    <a:pt x="134376" y="30187"/>
                  </a:cubicBezTo>
                  <a:cubicBezTo>
                    <a:pt x="134692" y="30821"/>
                    <a:pt x="134772" y="31534"/>
                    <a:pt x="134772" y="32247"/>
                  </a:cubicBezTo>
                  <a:cubicBezTo>
                    <a:pt x="134772" y="32802"/>
                    <a:pt x="134772" y="33277"/>
                    <a:pt x="134772" y="33832"/>
                  </a:cubicBezTo>
                  <a:cubicBezTo>
                    <a:pt x="134772" y="34228"/>
                    <a:pt x="134772" y="34545"/>
                    <a:pt x="134851" y="34941"/>
                  </a:cubicBezTo>
                  <a:cubicBezTo>
                    <a:pt x="135009" y="35891"/>
                    <a:pt x="135009" y="36922"/>
                    <a:pt x="135168" y="37873"/>
                  </a:cubicBezTo>
                  <a:cubicBezTo>
                    <a:pt x="135247" y="38348"/>
                    <a:pt x="135247" y="38824"/>
                    <a:pt x="135168" y="39299"/>
                  </a:cubicBezTo>
                  <a:cubicBezTo>
                    <a:pt x="134930" y="40804"/>
                    <a:pt x="134772" y="42389"/>
                    <a:pt x="134772" y="43973"/>
                  </a:cubicBezTo>
                  <a:cubicBezTo>
                    <a:pt x="134772" y="44211"/>
                    <a:pt x="134772" y="44369"/>
                    <a:pt x="134772" y="44607"/>
                  </a:cubicBezTo>
                  <a:cubicBezTo>
                    <a:pt x="134772" y="45320"/>
                    <a:pt x="134692" y="46113"/>
                    <a:pt x="134376" y="46747"/>
                  </a:cubicBezTo>
                  <a:cubicBezTo>
                    <a:pt x="134218" y="47143"/>
                    <a:pt x="134059" y="47539"/>
                    <a:pt x="134059" y="47934"/>
                  </a:cubicBezTo>
                  <a:cubicBezTo>
                    <a:pt x="133980" y="48489"/>
                    <a:pt x="133821" y="49044"/>
                    <a:pt x="133504" y="49599"/>
                  </a:cubicBezTo>
                  <a:cubicBezTo>
                    <a:pt x="133267" y="49995"/>
                    <a:pt x="133108" y="50391"/>
                    <a:pt x="133108" y="50867"/>
                  </a:cubicBezTo>
                  <a:cubicBezTo>
                    <a:pt x="133029" y="51580"/>
                    <a:pt x="132712" y="52213"/>
                    <a:pt x="132474" y="52847"/>
                  </a:cubicBezTo>
                  <a:cubicBezTo>
                    <a:pt x="132236" y="53481"/>
                    <a:pt x="132157" y="54194"/>
                    <a:pt x="131682" y="54749"/>
                  </a:cubicBezTo>
                  <a:cubicBezTo>
                    <a:pt x="131602" y="54828"/>
                    <a:pt x="131523" y="54987"/>
                    <a:pt x="131523" y="55066"/>
                  </a:cubicBezTo>
                  <a:cubicBezTo>
                    <a:pt x="131285" y="55621"/>
                    <a:pt x="130968" y="56095"/>
                    <a:pt x="130731" y="56571"/>
                  </a:cubicBezTo>
                  <a:cubicBezTo>
                    <a:pt x="130335" y="57363"/>
                    <a:pt x="129860" y="58156"/>
                    <a:pt x="129464" y="58948"/>
                  </a:cubicBezTo>
                  <a:cubicBezTo>
                    <a:pt x="129067" y="59741"/>
                    <a:pt x="128592" y="60453"/>
                    <a:pt x="128037" y="61087"/>
                  </a:cubicBezTo>
                  <a:cubicBezTo>
                    <a:pt x="127562" y="61642"/>
                    <a:pt x="127086" y="62196"/>
                    <a:pt x="126611" y="62751"/>
                  </a:cubicBezTo>
                  <a:cubicBezTo>
                    <a:pt x="126373" y="62989"/>
                    <a:pt x="126215" y="63227"/>
                    <a:pt x="125977" y="63544"/>
                  </a:cubicBezTo>
                  <a:cubicBezTo>
                    <a:pt x="125344" y="64415"/>
                    <a:pt x="124630" y="65207"/>
                    <a:pt x="123917" y="65999"/>
                  </a:cubicBezTo>
                  <a:cubicBezTo>
                    <a:pt x="123521" y="66475"/>
                    <a:pt x="122966" y="66871"/>
                    <a:pt x="122411" y="67267"/>
                  </a:cubicBezTo>
                  <a:cubicBezTo>
                    <a:pt x="121541" y="67981"/>
                    <a:pt x="120669" y="68614"/>
                    <a:pt x="119876" y="69406"/>
                  </a:cubicBezTo>
                  <a:cubicBezTo>
                    <a:pt x="118767" y="70357"/>
                    <a:pt x="117579" y="71308"/>
                    <a:pt x="116232" y="71863"/>
                  </a:cubicBezTo>
                  <a:cubicBezTo>
                    <a:pt x="115519" y="72338"/>
                    <a:pt x="114726" y="72655"/>
                    <a:pt x="114013" y="73130"/>
                  </a:cubicBezTo>
                  <a:cubicBezTo>
                    <a:pt x="113380" y="73526"/>
                    <a:pt x="112667" y="73922"/>
                    <a:pt x="111953" y="74319"/>
                  </a:cubicBezTo>
                  <a:cubicBezTo>
                    <a:pt x="111953" y="74319"/>
                    <a:pt x="111874" y="74398"/>
                    <a:pt x="111874" y="74398"/>
                  </a:cubicBezTo>
                  <a:cubicBezTo>
                    <a:pt x="110844" y="74556"/>
                    <a:pt x="109893" y="75190"/>
                    <a:pt x="108864" y="75349"/>
                  </a:cubicBezTo>
                  <a:cubicBezTo>
                    <a:pt x="108230" y="75428"/>
                    <a:pt x="107675" y="75666"/>
                    <a:pt x="107120" y="75904"/>
                  </a:cubicBezTo>
                  <a:cubicBezTo>
                    <a:pt x="106724" y="76141"/>
                    <a:pt x="106328" y="76221"/>
                    <a:pt x="105852" y="76300"/>
                  </a:cubicBezTo>
                  <a:cubicBezTo>
                    <a:pt x="105377" y="76379"/>
                    <a:pt x="104902" y="76458"/>
                    <a:pt x="104427" y="76696"/>
                  </a:cubicBezTo>
                  <a:cubicBezTo>
                    <a:pt x="103793" y="76775"/>
                    <a:pt x="103159" y="76854"/>
                    <a:pt x="102604" y="76854"/>
                  </a:cubicBezTo>
                  <a:cubicBezTo>
                    <a:pt x="102366" y="76854"/>
                    <a:pt x="102128" y="76854"/>
                    <a:pt x="101891" y="76933"/>
                  </a:cubicBezTo>
                  <a:cubicBezTo>
                    <a:pt x="100940" y="77092"/>
                    <a:pt x="99910" y="77092"/>
                    <a:pt x="98959" y="77092"/>
                  </a:cubicBezTo>
                  <a:cubicBezTo>
                    <a:pt x="98325" y="77092"/>
                    <a:pt x="97771" y="77092"/>
                    <a:pt x="97137" y="77250"/>
                  </a:cubicBezTo>
                  <a:cubicBezTo>
                    <a:pt x="96662" y="77329"/>
                    <a:pt x="96266" y="77329"/>
                    <a:pt x="95790" y="77250"/>
                  </a:cubicBezTo>
                  <a:cubicBezTo>
                    <a:pt x="95077" y="77092"/>
                    <a:pt x="94364" y="77092"/>
                    <a:pt x="93571" y="77092"/>
                  </a:cubicBezTo>
                  <a:cubicBezTo>
                    <a:pt x="92700" y="77092"/>
                    <a:pt x="91829" y="77092"/>
                    <a:pt x="91036" y="76933"/>
                  </a:cubicBezTo>
                  <a:cubicBezTo>
                    <a:pt x="90640" y="76854"/>
                    <a:pt x="90323" y="76854"/>
                    <a:pt x="90006" y="76854"/>
                  </a:cubicBezTo>
                  <a:cubicBezTo>
                    <a:pt x="89372" y="76854"/>
                    <a:pt x="88817" y="76696"/>
                    <a:pt x="88184" y="76458"/>
                  </a:cubicBezTo>
                  <a:cubicBezTo>
                    <a:pt x="88026" y="76379"/>
                    <a:pt x="87867" y="76300"/>
                    <a:pt x="87709" y="76300"/>
                  </a:cubicBezTo>
                  <a:cubicBezTo>
                    <a:pt x="86996" y="76062"/>
                    <a:pt x="86282" y="76141"/>
                    <a:pt x="85569" y="75745"/>
                  </a:cubicBezTo>
                  <a:cubicBezTo>
                    <a:pt x="84935" y="75428"/>
                    <a:pt x="84222" y="75270"/>
                    <a:pt x="83589" y="75190"/>
                  </a:cubicBezTo>
                  <a:cubicBezTo>
                    <a:pt x="83430" y="75190"/>
                    <a:pt x="83272" y="75111"/>
                    <a:pt x="83113" y="75032"/>
                  </a:cubicBezTo>
                  <a:cubicBezTo>
                    <a:pt x="82479" y="74715"/>
                    <a:pt x="81845" y="74477"/>
                    <a:pt x="81132" y="74319"/>
                  </a:cubicBezTo>
                  <a:cubicBezTo>
                    <a:pt x="80974" y="74239"/>
                    <a:pt x="80736" y="74160"/>
                    <a:pt x="80577" y="74081"/>
                  </a:cubicBezTo>
                  <a:cubicBezTo>
                    <a:pt x="79310" y="73368"/>
                    <a:pt x="78042" y="72655"/>
                    <a:pt x="76695" y="71942"/>
                  </a:cubicBezTo>
                  <a:cubicBezTo>
                    <a:pt x="75270" y="71229"/>
                    <a:pt x="74002" y="70357"/>
                    <a:pt x="72734" y="69327"/>
                  </a:cubicBezTo>
                  <a:cubicBezTo>
                    <a:pt x="72179" y="68772"/>
                    <a:pt x="71625" y="68298"/>
                    <a:pt x="71070" y="67743"/>
                  </a:cubicBezTo>
                  <a:cubicBezTo>
                    <a:pt x="70436" y="67267"/>
                    <a:pt x="69882" y="66792"/>
                    <a:pt x="69248" y="66316"/>
                  </a:cubicBezTo>
                  <a:cubicBezTo>
                    <a:pt x="68931" y="66079"/>
                    <a:pt x="68693" y="65841"/>
                    <a:pt x="68456" y="65524"/>
                  </a:cubicBezTo>
                  <a:cubicBezTo>
                    <a:pt x="67743" y="64652"/>
                    <a:pt x="67030" y="63702"/>
                    <a:pt x="66316" y="62830"/>
                  </a:cubicBezTo>
                  <a:cubicBezTo>
                    <a:pt x="66158" y="62672"/>
                    <a:pt x="65999" y="62434"/>
                    <a:pt x="65841" y="62276"/>
                  </a:cubicBezTo>
                  <a:cubicBezTo>
                    <a:pt x="65207" y="61721"/>
                    <a:pt x="64731" y="61008"/>
                    <a:pt x="64177" y="60295"/>
                  </a:cubicBezTo>
                  <a:cubicBezTo>
                    <a:pt x="64098" y="60295"/>
                    <a:pt x="64019" y="60216"/>
                    <a:pt x="64019" y="60136"/>
                  </a:cubicBezTo>
                  <a:cubicBezTo>
                    <a:pt x="63702" y="59265"/>
                    <a:pt x="63147" y="58552"/>
                    <a:pt x="62751" y="57759"/>
                  </a:cubicBezTo>
                  <a:cubicBezTo>
                    <a:pt x="62355" y="56967"/>
                    <a:pt x="61959" y="56175"/>
                    <a:pt x="61483" y="55383"/>
                  </a:cubicBezTo>
                  <a:cubicBezTo>
                    <a:pt x="61325" y="55224"/>
                    <a:pt x="61245" y="54987"/>
                    <a:pt x="61087" y="54749"/>
                  </a:cubicBezTo>
                  <a:cubicBezTo>
                    <a:pt x="60928" y="54432"/>
                    <a:pt x="60770" y="54115"/>
                    <a:pt x="60611" y="53798"/>
                  </a:cubicBezTo>
                  <a:cubicBezTo>
                    <a:pt x="60374" y="53401"/>
                    <a:pt x="60215" y="53085"/>
                    <a:pt x="60136" y="52609"/>
                  </a:cubicBezTo>
                  <a:cubicBezTo>
                    <a:pt x="60136" y="52134"/>
                    <a:pt x="59978" y="51659"/>
                    <a:pt x="59741" y="51263"/>
                  </a:cubicBezTo>
                  <a:cubicBezTo>
                    <a:pt x="59582" y="50867"/>
                    <a:pt x="59424" y="50470"/>
                    <a:pt x="59344" y="50074"/>
                  </a:cubicBezTo>
                  <a:cubicBezTo>
                    <a:pt x="59265" y="49519"/>
                    <a:pt x="59107" y="48965"/>
                    <a:pt x="58869" y="48489"/>
                  </a:cubicBezTo>
                  <a:cubicBezTo>
                    <a:pt x="58631" y="48014"/>
                    <a:pt x="58473" y="47460"/>
                    <a:pt x="58393" y="46905"/>
                  </a:cubicBezTo>
                  <a:cubicBezTo>
                    <a:pt x="58235" y="46113"/>
                    <a:pt x="58076" y="45241"/>
                    <a:pt x="57918" y="44369"/>
                  </a:cubicBezTo>
                  <a:cubicBezTo>
                    <a:pt x="57918" y="44052"/>
                    <a:pt x="57839" y="43735"/>
                    <a:pt x="57759" y="43419"/>
                  </a:cubicBezTo>
                  <a:cubicBezTo>
                    <a:pt x="57680" y="42230"/>
                    <a:pt x="57522" y="40962"/>
                    <a:pt x="57442" y="39774"/>
                  </a:cubicBezTo>
                  <a:cubicBezTo>
                    <a:pt x="57363" y="38903"/>
                    <a:pt x="57442" y="38031"/>
                    <a:pt x="57442" y="37159"/>
                  </a:cubicBezTo>
                  <a:cubicBezTo>
                    <a:pt x="57442" y="36605"/>
                    <a:pt x="57442" y="36050"/>
                    <a:pt x="57601" y="35416"/>
                  </a:cubicBezTo>
                  <a:cubicBezTo>
                    <a:pt x="57680" y="35099"/>
                    <a:pt x="57680" y="34862"/>
                    <a:pt x="57680" y="34545"/>
                  </a:cubicBezTo>
                  <a:cubicBezTo>
                    <a:pt x="57680" y="33832"/>
                    <a:pt x="57839" y="33119"/>
                    <a:pt x="57997" y="32326"/>
                  </a:cubicBezTo>
                  <a:cubicBezTo>
                    <a:pt x="58156" y="31375"/>
                    <a:pt x="58393" y="30425"/>
                    <a:pt x="58473" y="29395"/>
                  </a:cubicBezTo>
                  <a:cubicBezTo>
                    <a:pt x="58473" y="28999"/>
                    <a:pt x="58631" y="28682"/>
                    <a:pt x="58790" y="28365"/>
                  </a:cubicBezTo>
                  <a:cubicBezTo>
                    <a:pt x="59107" y="27889"/>
                    <a:pt x="59265" y="27255"/>
                    <a:pt x="59424" y="26622"/>
                  </a:cubicBezTo>
                  <a:cubicBezTo>
                    <a:pt x="59503" y="26226"/>
                    <a:pt x="59582" y="25909"/>
                    <a:pt x="59741" y="25592"/>
                  </a:cubicBezTo>
                  <a:cubicBezTo>
                    <a:pt x="59978" y="25116"/>
                    <a:pt x="60136" y="24720"/>
                    <a:pt x="60136" y="24165"/>
                  </a:cubicBezTo>
                  <a:cubicBezTo>
                    <a:pt x="60136" y="23769"/>
                    <a:pt x="60295" y="23373"/>
                    <a:pt x="60532" y="23056"/>
                  </a:cubicBezTo>
                  <a:cubicBezTo>
                    <a:pt x="60691" y="22739"/>
                    <a:pt x="60849" y="22422"/>
                    <a:pt x="61087" y="22106"/>
                  </a:cubicBezTo>
                  <a:cubicBezTo>
                    <a:pt x="61245" y="21868"/>
                    <a:pt x="61404" y="21630"/>
                    <a:pt x="61483" y="21393"/>
                  </a:cubicBezTo>
                  <a:cubicBezTo>
                    <a:pt x="61642" y="21076"/>
                    <a:pt x="61800" y="20838"/>
                    <a:pt x="61959" y="20600"/>
                  </a:cubicBezTo>
                  <a:cubicBezTo>
                    <a:pt x="62117" y="20283"/>
                    <a:pt x="62276" y="20045"/>
                    <a:pt x="62434" y="19728"/>
                  </a:cubicBezTo>
                  <a:cubicBezTo>
                    <a:pt x="62434" y="19649"/>
                    <a:pt x="62593" y="19570"/>
                    <a:pt x="62593" y="19411"/>
                  </a:cubicBezTo>
                  <a:cubicBezTo>
                    <a:pt x="62830" y="18619"/>
                    <a:pt x="63464" y="17907"/>
                    <a:pt x="63781" y="17114"/>
                  </a:cubicBezTo>
                  <a:cubicBezTo>
                    <a:pt x="63861" y="16956"/>
                    <a:pt x="63940" y="16797"/>
                    <a:pt x="64098" y="16639"/>
                  </a:cubicBezTo>
                  <a:cubicBezTo>
                    <a:pt x="64494" y="16163"/>
                    <a:pt x="64811" y="15688"/>
                    <a:pt x="65286" y="15212"/>
                  </a:cubicBezTo>
                  <a:cubicBezTo>
                    <a:pt x="66079" y="14261"/>
                    <a:pt x="66871" y="13232"/>
                    <a:pt x="67664" y="12281"/>
                  </a:cubicBezTo>
                  <a:cubicBezTo>
                    <a:pt x="68535" y="11251"/>
                    <a:pt x="69485" y="10379"/>
                    <a:pt x="70516" y="9587"/>
                  </a:cubicBezTo>
                  <a:cubicBezTo>
                    <a:pt x="70912" y="9270"/>
                    <a:pt x="71308" y="8953"/>
                    <a:pt x="71625" y="8636"/>
                  </a:cubicBezTo>
                  <a:cubicBezTo>
                    <a:pt x="72496" y="7765"/>
                    <a:pt x="73447" y="7131"/>
                    <a:pt x="74398" y="6338"/>
                  </a:cubicBezTo>
                  <a:cubicBezTo>
                    <a:pt x="74873" y="5942"/>
                    <a:pt x="75428" y="5625"/>
                    <a:pt x="76061" y="5309"/>
                  </a:cubicBezTo>
                  <a:cubicBezTo>
                    <a:pt x="76695" y="4992"/>
                    <a:pt x="77408" y="4754"/>
                    <a:pt x="77963" y="4279"/>
                  </a:cubicBezTo>
                  <a:cubicBezTo>
                    <a:pt x="78914" y="3882"/>
                    <a:pt x="79786" y="3248"/>
                    <a:pt x="80736" y="2773"/>
                  </a:cubicBezTo>
                  <a:cubicBezTo>
                    <a:pt x="81053" y="2614"/>
                    <a:pt x="81370" y="2456"/>
                    <a:pt x="81766" y="2377"/>
                  </a:cubicBezTo>
                  <a:cubicBezTo>
                    <a:pt x="82321" y="2297"/>
                    <a:pt x="82796" y="2139"/>
                    <a:pt x="83272" y="1822"/>
                  </a:cubicBezTo>
                  <a:cubicBezTo>
                    <a:pt x="83668" y="1584"/>
                    <a:pt x="84143" y="1505"/>
                    <a:pt x="84539" y="1426"/>
                  </a:cubicBezTo>
                  <a:cubicBezTo>
                    <a:pt x="85014" y="1347"/>
                    <a:pt x="85490" y="1189"/>
                    <a:pt x="85965" y="1030"/>
                  </a:cubicBezTo>
                  <a:cubicBezTo>
                    <a:pt x="86520" y="793"/>
                    <a:pt x="87075" y="634"/>
                    <a:pt x="87550" y="476"/>
                  </a:cubicBezTo>
                  <a:cubicBezTo>
                    <a:pt x="87788" y="396"/>
                    <a:pt x="87947" y="238"/>
                    <a:pt x="88105" y="0"/>
                  </a:cubicBezTo>
                  <a:close/>
                </a:path>
              </a:pathLst>
            </a:custGeom>
            <a:gradFill>
              <a:gsLst>
                <a:gs pos="0">
                  <a:schemeClr val="tx2">
                    <a:lumMod val="60000"/>
                    <a:lumOff val="40000"/>
                    <a:alpha val="0"/>
                  </a:schemeClr>
                </a:gs>
                <a:gs pos="80000">
                  <a:schemeClr val="tx2">
                    <a:lumMod val="40000"/>
                    <a:lumOff val="60000"/>
                  </a:schemeClr>
                </a:gs>
              </a:gsLst>
              <a:lin ang="16200000" scaled="0"/>
            </a:gradFill>
            <a:ln w="25400">
              <a:noFill/>
            </a:ln>
            <a:effectLst>
              <a:outerShdw blurRad="635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1" i="0" u="none" strike="noStrike" kern="1200" cap="none" spc="0" normalizeH="0" baseline="0" noProof="0">
                <a:ln>
                  <a:noFill/>
                </a:ln>
                <a:solidFill>
                  <a:prstClr val="white"/>
                </a:solidFill>
                <a:effectLst/>
                <a:uLnTx/>
                <a:uFillTx/>
                <a:latin typeface="Century Gothic" panose="020B0502020202020204" pitchFamily="34" charset="0"/>
                <a:ea typeface="+mn-ea"/>
                <a:cs typeface="+mn-cs"/>
              </a:endParaRPr>
            </a:p>
          </p:txBody>
        </p:sp>
        <p:sp>
          <p:nvSpPr>
            <p:cNvPr id="58" name="Freeform: Shape 91">
              <a:extLst>
                <a:ext uri="{FF2B5EF4-FFF2-40B4-BE49-F238E27FC236}">
                  <a16:creationId xmlns:a16="http://schemas.microsoft.com/office/drawing/2014/main" id="{DD52E448-D0DB-D541-A752-B0F17BF49886}"/>
                </a:ext>
              </a:extLst>
            </p:cNvPr>
            <p:cNvSpPr/>
            <p:nvPr/>
          </p:nvSpPr>
          <p:spPr>
            <a:xfrm>
              <a:off x="9319410" y="3917971"/>
              <a:ext cx="172762" cy="406780"/>
            </a:xfrm>
            <a:custGeom>
              <a:avLst/>
              <a:gdLst>
                <a:gd name="connsiteX0" fmla="*/ 91353 w 193958"/>
                <a:gd name="connsiteY0" fmla="*/ 93334 h 456690"/>
                <a:gd name="connsiteX1" fmla="*/ 101258 w 193958"/>
                <a:gd name="connsiteY1" fmla="*/ 93334 h 456690"/>
                <a:gd name="connsiteX2" fmla="*/ 103318 w 193958"/>
                <a:gd name="connsiteY2" fmla="*/ 93572 h 456690"/>
                <a:gd name="connsiteX3" fmla="*/ 104506 w 193958"/>
                <a:gd name="connsiteY3" fmla="*/ 93889 h 456690"/>
                <a:gd name="connsiteX4" fmla="*/ 105378 w 193958"/>
                <a:gd name="connsiteY4" fmla="*/ 94047 h 456690"/>
                <a:gd name="connsiteX5" fmla="*/ 107834 w 193958"/>
                <a:gd name="connsiteY5" fmla="*/ 94285 h 456690"/>
                <a:gd name="connsiteX6" fmla="*/ 109973 w 193958"/>
                <a:gd name="connsiteY6" fmla="*/ 94681 h 456690"/>
                <a:gd name="connsiteX7" fmla="*/ 112904 w 193958"/>
                <a:gd name="connsiteY7" fmla="*/ 95078 h 456690"/>
                <a:gd name="connsiteX8" fmla="*/ 115916 w 193958"/>
                <a:gd name="connsiteY8" fmla="*/ 95474 h 456690"/>
                <a:gd name="connsiteX9" fmla="*/ 120036 w 193958"/>
                <a:gd name="connsiteY9" fmla="*/ 96029 h 456690"/>
                <a:gd name="connsiteX10" fmla="*/ 122175 w 193958"/>
                <a:gd name="connsiteY10" fmla="*/ 96424 h 456690"/>
                <a:gd name="connsiteX11" fmla="*/ 123363 w 193958"/>
                <a:gd name="connsiteY11" fmla="*/ 96741 h 456690"/>
                <a:gd name="connsiteX12" fmla="*/ 125027 w 193958"/>
                <a:gd name="connsiteY12" fmla="*/ 97216 h 456690"/>
                <a:gd name="connsiteX13" fmla="*/ 126929 w 193958"/>
                <a:gd name="connsiteY13" fmla="*/ 97771 h 456690"/>
                <a:gd name="connsiteX14" fmla="*/ 128197 w 193958"/>
                <a:gd name="connsiteY14" fmla="*/ 98167 h 456690"/>
                <a:gd name="connsiteX15" fmla="*/ 129464 w 193958"/>
                <a:gd name="connsiteY15" fmla="*/ 98563 h 456690"/>
                <a:gd name="connsiteX16" fmla="*/ 131207 w 193958"/>
                <a:gd name="connsiteY16" fmla="*/ 99118 h 456690"/>
                <a:gd name="connsiteX17" fmla="*/ 132634 w 193958"/>
                <a:gd name="connsiteY17" fmla="*/ 99515 h 456690"/>
                <a:gd name="connsiteX18" fmla="*/ 133663 w 193958"/>
                <a:gd name="connsiteY18" fmla="*/ 99911 h 456690"/>
                <a:gd name="connsiteX19" fmla="*/ 135010 w 193958"/>
                <a:gd name="connsiteY19" fmla="*/ 100545 h 456690"/>
                <a:gd name="connsiteX20" fmla="*/ 135248 w 193958"/>
                <a:gd name="connsiteY20" fmla="*/ 100624 h 456690"/>
                <a:gd name="connsiteX21" fmla="*/ 138021 w 193958"/>
                <a:gd name="connsiteY21" fmla="*/ 101970 h 456690"/>
                <a:gd name="connsiteX22" fmla="*/ 138258 w 193958"/>
                <a:gd name="connsiteY22" fmla="*/ 102050 h 456690"/>
                <a:gd name="connsiteX23" fmla="*/ 140953 w 193958"/>
                <a:gd name="connsiteY23" fmla="*/ 103238 h 456690"/>
                <a:gd name="connsiteX24" fmla="*/ 141586 w 193958"/>
                <a:gd name="connsiteY24" fmla="*/ 103555 h 456690"/>
                <a:gd name="connsiteX25" fmla="*/ 141982 w 193958"/>
                <a:gd name="connsiteY25" fmla="*/ 103793 h 456690"/>
                <a:gd name="connsiteX26" fmla="*/ 145152 w 193958"/>
                <a:gd name="connsiteY26" fmla="*/ 105615 h 456690"/>
                <a:gd name="connsiteX27" fmla="*/ 146498 w 193958"/>
                <a:gd name="connsiteY27" fmla="*/ 106486 h 456690"/>
                <a:gd name="connsiteX28" fmla="*/ 148559 w 193958"/>
                <a:gd name="connsiteY28" fmla="*/ 107834 h 456690"/>
                <a:gd name="connsiteX29" fmla="*/ 149034 w 193958"/>
                <a:gd name="connsiteY29" fmla="*/ 108151 h 456690"/>
                <a:gd name="connsiteX30" fmla="*/ 150935 w 193958"/>
                <a:gd name="connsiteY30" fmla="*/ 109418 h 456690"/>
                <a:gd name="connsiteX31" fmla="*/ 152520 w 193958"/>
                <a:gd name="connsiteY31" fmla="*/ 110607 h 456690"/>
                <a:gd name="connsiteX32" fmla="*/ 154659 w 193958"/>
                <a:gd name="connsiteY32" fmla="*/ 112429 h 456690"/>
                <a:gd name="connsiteX33" fmla="*/ 156482 w 193958"/>
                <a:gd name="connsiteY33" fmla="*/ 113934 h 456690"/>
                <a:gd name="connsiteX34" fmla="*/ 157037 w 193958"/>
                <a:gd name="connsiteY34" fmla="*/ 114409 h 456690"/>
                <a:gd name="connsiteX35" fmla="*/ 159334 w 193958"/>
                <a:gd name="connsiteY35" fmla="*/ 116470 h 456690"/>
                <a:gd name="connsiteX36" fmla="*/ 161870 w 193958"/>
                <a:gd name="connsiteY36" fmla="*/ 119164 h 456690"/>
                <a:gd name="connsiteX37" fmla="*/ 162583 w 193958"/>
                <a:gd name="connsiteY37" fmla="*/ 119956 h 456690"/>
                <a:gd name="connsiteX38" fmla="*/ 163375 w 193958"/>
                <a:gd name="connsiteY38" fmla="*/ 120907 h 456690"/>
                <a:gd name="connsiteX39" fmla="*/ 164009 w 193958"/>
                <a:gd name="connsiteY39" fmla="*/ 121620 h 456690"/>
                <a:gd name="connsiteX40" fmla="*/ 165197 w 193958"/>
                <a:gd name="connsiteY40" fmla="*/ 123046 h 456690"/>
                <a:gd name="connsiteX41" fmla="*/ 165673 w 193958"/>
                <a:gd name="connsiteY41" fmla="*/ 123601 h 456690"/>
                <a:gd name="connsiteX42" fmla="*/ 168366 w 193958"/>
                <a:gd name="connsiteY42" fmla="*/ 126928 h 456690"/>
                <a:gd name="connsiteX43" fmla="*/ 170665 w 193958"/>
                <a:gd name="connsiteY43" fmla="*/ 130256 h 456690"/>
                <a:gd name="connsiteX44" fmla="*/ 172090 w 193958"/>
                <a:gd name="connsiteY44" fmla="*/ 132395 h 456690"/>
                <a:gd name="connsiteX45" fmla="*/ 173754 w 193958"/>
                <a:gd name="connsiteY45" fmla="*/ 134851 h 456690"/>
                <a:gd name="connsiteX46" fmla="*/ 173913 w 193958"/>
                <a:gd name="connsiteY46" fmla="*/ 135089 h 456690"/>
                <a:gd name="connsiteX47" fmla="*/ 175972 w 193958"/>
                <a:gd name="connsiteY47" fmla="*/ 138971 h 456690"/>
                <a:gd name="connsiteX48" fmla="*/ 176289 w 193958"/>
                <a:gd name="connsiteY48" fmla="*/ 139526 h 456690"/>
                <a:gd name="connsiteX49" fmla="*/ 176606 w 193958"/>
                <a:gd name="connsiteY49" fmla="*/ 140001 h 456690"/>
                <a:gd name="connsiteX50" fmla="*/ 178905 w 193958"/>
                <a:gd name="connsiteY50" fmla="*/ 144280 h 456690"/>
                <a:gd name="connsiteX51" fmla="*/ 179301 w 193958"/>
                <a:gd name="connsiteY51" fmla="*/ 145152 h 456690"/>
                <a:gd name="connsiteX52" fmla="*/ 179776 w 193958"/>
                <a:gd name="connsiteY52" fmla="*/ 146261 h 456690"/>
                <a:gd name="connsiteX53" fmla="*/ 180013 w 193958"/>
                <a:gd name="connsiteY53" fmla="*/ 146816 h 456690"/>
                <a:gd name="connsiteX54" fmla="*/ 180726 w 193958"/>
                <a:gd name="connsiteY54" fmla="*/ 148479 h 456690"/>
                <a:gd name="connsiteX55" fmla="*/ 180806 w 193958"/>
                <a:gd name="connsiteY55" fmla="*/ 148717 h 456690"/>
                <a:gd name="connsiteX56" fmla="*/ 181994 w 193958"/>
                <a:gd name="connsiteY56" fmla="*/ 151649 h 456690"/>
                <a:gd name="connsiteX57" fmla="*/ 183262 w 193958"/>
                <a:gd name="connsiteY57" fmla="*/ 154422 h 456690"/>
                <a:gd name="connsiteX58" fmla="*/ 183737 w 193958"/>
                <a:gd name="connsiteY58" fmla="*/ 155690 h 456690"/>
                <a:gd name="connsiteX59" fmla="*/ 184133 w 193958"/>
                <a:gd name="connsiteY59" fmla="*/ 156877 h 456690"/>
                <a:gd name="connsiteX60" fmla="*/ 184688 w 193958"/>
                <a:gd name="connsiteY60" fmla="*/ 158383 h 456690"/>
                <a:gd name="connsiteX61" fmla="*/ 184688 w 193958"/>
                <a:gd name="connsiteY61" fmla="*/ 158542 h 456690"/>
                <a:gd name="connsiteX62" fmla="*/ 185401 w 193958"/>
                <a:gd name="connsiteY62" fmla="*/ 160601 h 456690"/>
                <a:gd name="connsiteX63" fmla="*/ 186035 w 193958"/>
                <a:gd name="connsiteY63" fmla="*/ 162583 h 456690"/>
                <a:gd name="connsiteX64" fmla="*/ 186352 w 193958"/>
                <a:gd name="connsiteY64" fmla="*/ 163613 h 456690"/>
                <a:gd name="connsiteX65" fmla="*/ 186828 w 193958"/>
                <a:gd name="connsiteY65" fmla="*/ 165038 h 456690"/>
                <a:gd name="connsiteX66" fmla="*/ 187224 w 193958"/>
                <a:gd name="connsiteY66" fmla="*/ 166227 h 456690"/>
                <a:gd name="connsiteX67" fmla="*/ 187858 w 193958"/>
                <a:gd name="connsiteY67" fmla="*/ 168683 h 456690"/>
                <a:gd name="connsiteX68" fmla="*/ 188095 w 193958"/>
                <a:gd name="connsiteY68" fmla="*/ 169872 h 456690"/>
                <a:gd name="connsiteX69" fmla="*/ 188570 w 193958"/>
                <a:gd name="connsiteY69" fmla="*/ 171615 h 456690"/>
                <a:gd name="connsiteX70" fmla="*/ 189125 w 193958"/>
                <a:gd name="connsiteY70" fmla="*/ 173754 h 456690"/>
                <a:gd name="connsiteX71" fmla="*/ 189521 w 193958"/>
                <a:gd name="connsiteY71" fmla="*/ 175180 h 456690"/>
                <a:gd name="connsiteX72" fmla="*/ 189917 w 193958"/>
                <a:gd name="connsiteY72" fmla="*/ 176686 h 456690"/>
                <a:gd name="connsiteX73" fmla="*/ 190472 w 193958"/>
                <a:gd name="connsiteY73" fmla="*/ 179459 h 456690"/>
                <a:gd name="connsiteX74" fmla="*/ 190948 w 193958"/>
                <a:gd name="connsiteY74" fmla="*/ 182152 h 456690"/>
                <a:gd name="connsiteX75" fmla="*/ 191265 w 193958"/>
                <a:gd name="connsiteY75" fmla="*/ 183817 h 456690"/>
                <a:gd name="connsiteX76" fmla="*/ 191898 w 193958"/>
                <a:gd name="connsiteY76" fmla="*/ 187540 h 456690"/>
                <a:gd name="connsiteX77" fmla="*/ 192136 w 193958"/>
                <a:gd name="connsiteY77" fmla="*/ 189442 h 456690"/>
                <a:gd name="connsiteX78" fmla="*/ 192611 w 193958"/>
                <a:gd name="connsiteY78" fmla="*/ 193562 h 456690"/>
                <a:gd name="connsiteX79" fmla="*/ 193086 w 193958"/>
                <a:gd name="connsiteY79" fmla="*/ 197603 h 456690"/>
                <a:gd name="connsiteX80" fmla="*/ 193245 w 193958"/>
                <a:gd name="connsiteY80" fmla="*/ 198474 h 456690"/>
                <a:gd name="connsiteX81" fmla="*/ 193562 w 193958"/>
                <a:gd name="connsiteY81" fmla="*/ 202357 h 456690"/>
                <a:gd name="connsiteX82" fmla="*/ 193562 w 193958"/>
                <a:gd name="connsiteY82" fmla="*/ 207427 h 456690"/>
                <a:gd name="connsiteX83" fmla="*/ 193799 w 193958"/>
                <a:gd name="connsiteY83" fmla="*/ 209091 h 456690"/>
                <a:gd name="connsiteX84" fmla="*/ 193958 w 193958"/>
                <a:gd name="connsiteY84" fmla="*/ 210042 h 456690"/>
                <a:gd name="connsiteX85" fmla="*/ 193958 w 193958"/>
                <a:gd name="connsiteY85" fmla="*/ 211151 h 456690"/>
                <a:gd name="connsiteX86" fmla="*/ 193958 w 193958"/>
                <a:gd name="connsiteY86" fmla="*/ 217569 h 456690"/>
                <a:gd name="connsiteX87" fmla="*/ 193720 w 193958"/>
                <a:gd name="connsiteY87" fmla="*/ 219629 h 456690"/>
                <a:gd name="connsiteX88" fmla="*/ 193483 w 193958"/>
                <a:gd name="connsiteY88" fmla="*/ 222323 h 456690"/>
                <a:gd name="connsiteX89" fmla="*/ 193483 w 193958"/>
                <a:gd name="connsiteY89" fmla="*/ 225968 h 456690"/>
                <a:gd name="connsiteX90" fmla="*/ 193324 w 193958"/>
                <a:gd name="connsiteY90" fmla="*/ 228265 h 456690"/>
                <a:gd name="connsiteX91" fmla="*/ 193245 w 193958"/>
                <a:gd name="connsiteY91" fmla="*/ 228661 h 456690"/>
                <a:gd name="connsiteX92" fmla="*/ 193007 w 193958"/>
                <a:gd name="connsiteY92" fmla="*/ 231831 h 456690"/>
                <a:gd name="connsiteX93" fmla="*/ 192849 w 193958"/>
                <a:gd name="connsiteY93" fmla="*/ 233177 h 456690"/>
                <a:gd name="connsiteX94" fmla="*/ 192532 w 193958"/>
                <a:gd name="connsiteY94" fmla="*/ 235476 h 456690"/>
                <a:gd name="connsiteX95" fmla="*/ 192452 w 193958"/>
                <a:gd name="connsiteY95" fmla="*/ 235951 h 456690"/>
                <a:gd name="connsiteX96" fmla="*/ 191344 w 193958"/>
                <a:gd name="connsiteY96" fmla="*/ 239279 h 456690"/>
                <a:gd name="connsiteX97" fmla="*/ 190789 w 193958"/>
                <a:gd name="connsiteY97" fmla="*/ 240625 h 456690"/>
                <a:gd name="connsiteX98" fmla="*/ 190472 w 193958"/>
                <a:gd name="connsiteY98" fmla="*/ 241417 h 456690"/>
                <a:gd name="connsiteX99" fmla="*/ 188491 w 193958"/>
                <a:gd name="connsiteY99" fmla="*/ 244191 h 456690"/>
                <a:gd name="connsiteX100" fmla="*/ 186511 w 193958"/>
                <a:gd name="connsiteY100" fmla="*/ 246330 h 456690"/>
                <a:gd name="connsiteX101" fmla="*/ 184292 w 193958"/>
                <a:gd name="connsiteY101" fmla="*/ 248073 h 456690"/>
                <a:gd name="connsiteX102" fmla="*/ 183975 w 193958"/>
                <a:gd name="connsiteY102" fmla="*/ 248311 h 456690"/>
                <a:gd name="connsiteX103" fmla="*/ 181994 w 193958"/>
                <a:gd name="connsiteY103" fmla="*/ 249578 h 456690"/>
                <a:gd name="connsiteX104" fmla="*/ 180964 w 193958"/>
                <a:gd name="connsiteY104" fmla="*/ 250054 h 456690"/>
                <a:gd name="connsiteX105" fmla="*/ 179934 w 193958"/>
                <a:gd name="connsiteY105" fmla="*/ 250529 h 456690"/>
                <a:gd name="connsiteX106" fmla="*/ 178905 w 193958"/>
                <a:gd name="connsiteY106" fmla="*/ 250925 h 456690"/>
                <a:gd name="connsiteX107" fmla="*/ 177161 w 193958"/>
                <a:gd name="connsiteY107" fmla="*/ 251480 h 456690"/>
                <a:gd name="connsiteX108" fmla="*/ 175497 w 193958"/>
                <a:gd name="connsiteY108" fmla="*/ 251797 h 456690"/>
                <a:gd name="connsiteX109" fmla="*/ 172169 w 193958"/>
                <a:gd name="connsiteY109" fmla="*/ 252193 h 456690"/>
                <a:gd name="connsiteX110" fmla="*/ 170110 w 193958"/>
                <a:gd name="connsiteY110" fmla="*/ 252193 h 456690"/>
                <a:gd name="connsiteX111" fmla="*/ 167098 w 193958"/>
                <a:gd name="connsiteY111" fmla="*/ 251876 h 456690"/>
                <a:gd name="connsiteX112" fmla="*/ 165277 w 193958"/>
                <a:gd name="connsiteY112" fmla="*/ 251480 h 456690"/>
                <a:gd name="connsiteX113" fmla="*/ 163850 w 193958"/>
                <a:gd name="connsiteY113" fmla="*/ 251005 h 456690"/>
                <a:gd name="connsiteX114" fmla="*/ 163771 w 193958"/>
                <a:gd name="connsiteY114" fmla="*/ 251005 h 456690"/>
                <a:gd name="connsiteX115" fmla="*/ 162107 w 193958"/>
                <a:gd name="connsiteY115" fmla="*/ 250212 h 456690"/>
                <a:gd name="connsiteX116" fmla="*/ 160602 w 193958"/>
                <a:gd name="connsiteY116" fmla="*/ 249420 h 456690"/>
                <a:gd name="connsiteX117" fmla="*/ 158779 w 193958"/>
                <a:gd name="connsiteY117" fmla="*/ 248153 h 456690"/>
                <a:gd name="connsiteX118" fmla="*/ 157433 w 193958"/>
                <a:gd name="connsiteY118" fmla="*/ 246885 h 456690"/>
                <a:gd name="connsiteX119" fmla="*/ 155848 w 193958"/>
                <a:gd name="connsiteY119" fmla="*/ 244825 h 456690"/>
                <a:gd name="connsiteX120" fmla="*/ 155689 w 193958"/>
                <a:gd name="connsiteY120" fmla="*/ 244667 h 456690"/>
                <a:gd name="connsiteX121" fmla="*/ 154342 w 193958"/>
                <a:gd name="connsiteY121" fmla="*/ 241814 h 456690"/>
                <a:gd name="connsiteX122" fmla="*/ 154026 w 193958"/>
                <a:gd name="connsiteY122" fmla="*/ 240863 h 456690"/>
                <a:gd name="connsiteX123" fmla="*/ 153392 w 193958"/>
                <a:gd name="connsiteY123" fmla="*/ 237614 h 456690"/>
                <a:gd name="connsiteX124" fmla="*/ 153392 w 193958"/>
                <a:gd name="connsiteY124" fmla="*/ 230880 h 456690"/>
                <a:gd name="connsiteX125" fmla="*/ 153471 w 193958"/>
                <a:gd name="connsiteY125" fmla="*/ 230008 h 456690"/>
                <a:gd name="connsiteX126" fmla="*/ 153709 w 193958"/>
                <a:gd name="connsiteY126" fmla="*/ 227315 h 456690"/>
                <a:gd name="connsiteX127" fmla="*/ 154026 w 193958"/>
                <a:gd name="connsiteY127" fmla="*/ 224779 h 456690"/>
                <a:gd name="connsiteX128" fmla="*/ 154184 w 193958"/>
                <a:gd name="connsiteY128" fmla="*/ 223036 h 456690"/>
                <a:gd name="connsiteX129" fmla="*/ 154184 w 193958"/>
                <a:gd name="connsiteY129" fmla="*/ 221055 h 456690"/>
                <a:gd name="connsiteX130" fmla="*/ 154263 w 193958"/>
                <a:gd name="connsiteY130" fmla="*/ 219312 h 456690"/>
                <a:gd name="connsiteX131" fmla="*/ 154342 w 193958"/>
                <a:gd name="connsiteY131" fmla="*/ 218124 h 456690"/>
                <a:gd name="connsiteX132" fmla="*/ 154342 w 193958"/>
                <a:gd name="connsiteY132" fmla="*/ 212340 h 456690"/>
                <a:gd name="connsiteX133" fmla="*/ 154263 w 193958"/>
                <a:gd name="connsiteY133" fmla="*/ 211468 h 456690"/>
                <a:gd name="connsiteX134" fmla="*/ 154105 w 193958"/>
                <a:gd name="connsiteY134" fmla="*/ 208299 h 456690"/>
                <a:gd name="connsiteX135" fmla="*/ 153709 w 193958"/>
                <a:gd name="connsiteY135" fmla="*/ 203941 h 456690"/>
                <a:gd name="connsiteX136" fmla="*/ 153630 w 193958"/>
                <a:gd name="connsiteY136" fmla="*/ 203466 h 456690"/>
                <a:gd name="connsiteX137" fmla="*/ 153313 w 193958"/>
                <a:gd name="connsiteY137" fmla="*/ 198712 h 456690"/>
                <a:gd name="connsiteX138" fmla="*/ 153313 w 193958"/>
                <a:gd name="connsiteY138" fmla="*/ 198553 h 456690"/>
                <a:gd name="connsiteX139" fmla="*/ 152758 w 193958"/>
                <a:gd name="connsiteY139" fmla="*/ 193958 h 456690"/>
                <a:gd name="connsiteX140" fmla="*/ 152520 w 193958"/>
                <a:gd name="connsiteY140" fmla="*/ 192374 h 456690"/>
                <a:gd name="connsiteX141" fmla="*/ 152203 w 193958"/>
                <a:gd name="connsiteY141" fmla="*/ 189680 h 456690"/>
                <a:gd name="connsiteX142" fmla="*/ 152045 w 193958"/>
                <a:gd name="connsiteY142" fmla="*/ 189046 h 456690"/>
                <a:gd name="connsiteX143" fmla="*/ 151490 w 193958"/>
                <a:gd name="connsiteY143" fmla="*/ 185401 h 456690"/>
                <a:gd name="connsiteX144" fmla="*/ 151173 w 193958"/>
                <a:gd name="connsiteY144" fmla="*/ 183579 h 456690"/>
                <a:gd name="connsiteX145" fmla="*/ 150618 w 193958"/>
                <a:gd name="connsiteY145" fmla="*/ 181202 h 456690"/>
                <a:gd name="connsiteX146" fmla="*/ 150222 w 193958"/>
                <a:gd name="connsiteY146" fmla="*/ 179538 h 456690"/>
                <a:gd name="connsiteX147" fmla="*/ 149826 w 193958"/>
                <a:gd name="connsiteY147" fmla="*/ 177715 h 456690"/>
                <a:gd name="connsiteX148" fmla="*/ 149431 w 193958"/>
                <a:gd name="connsiteY148" fmla="*/ 176052 h 456690"/>
                <a:gd name="connsiteX149" fmla="*/ 148876 w 193958"/>
                <a:gd name="connsiteY149" fmla="*/ 173912 h 456690"/>
                <a:gd name="connsiteX150" fmla="*/ 148480 w 193958"/>
                <a:gd name="connsiteY150" fmla="*/ 172724 h 456690"/>
                <a:gd name="connsiteX151" fmla="*/ 148004 w 193958"/>
                <a:gd name="connsiteY151" fmla="*/ 171377 h 456690"/>
                <a:gd name="connsiteX152" fmla="*/ 147449 w 193958"/>
                <a:gd name="connsiteY152" fmla="*/ 169872 h 456690"/>
                <a:gd name="connsiteX153" fmla="*/ 147132 w 193958"/>
                <a:gd name="connsiteY153" fmla="*/ 168841 h 456690"/>
                <a:gd name="connsiteX154" fmla="*/ 146657 w 193958"/>
                <a:gd name="connsiteY154" fmla="*/ 167574 h 456690"/>
                <a:gd name="connsiteX155" fmla="*/ 146102 w 193958"/>
                <a:gd name="connsiteY155" fmla="*/ 166068 h 456690"/>
                <a:gd name="connsiteX156" fmla="*/ 145786 w 193958"/>
                <a:gd name="connsiteY156" fmla="*/ 165118 h 456690"/>
                <a:gd name="connsiteX157" fmla="*/ 145311 w 193958"/>
                <a:gd name="connsiteY157" fmla="*/ 164009 h 456690"/>
                <a:gd name="connsiteX158" fmla="*/ 145152 w 193958"/>
                <a:gd name="connsiteY158" fmla="*/ 163692 h 456690"/>
                <a:gd name="connsiteX159" fmla="*/ 144043 w 193958"/>
                <a:gd name="connsiteY159" fmla="*/ 161473 h 456690"/>
                <a:gd name="connsiteX160" fmla="*/ 143409 w 193958"/>
                <a:gd name="connsiteY160" fmla="*/ 160126 h 456690"/>
                <a:gd name="connsiteX161" fmla="*/ 142775 w 193958"/>
                <a:gd name="connsiteY161" fmla="*/ 159097 h 456690"/>
                <a:gd name="connsiteX162" fmla="*/ 142537 w 193958"/>
                <a:gd name="connsiteY162" fmla="*/ 159017 h 456690"/>
                <a:gd name="connsiteX163" fmla="*/ 142378 w 193958"/>
                <a:gd name="connsiteY163" fmla="*/ 159176 h 456690"/>
                <a:gd name="connsiteX164" fmla="*/ 142299 w 193958"/>
                <a:gd name="connsiteY164" fmla="*/ 159572 h 456690"/>
                <a:gd name="connsiteX165" fmla="*/ 142299 w 193958"/>
                <a:gd name="connsiteY165" fmla="*/ 160443 h 456690"/>
                <a:gd name="connsiteX166" fmla="*/ 142299 w 193958"/>
                <a:gd name="connsiteY166" fmla="*/ 204496 h 456690"/>
                <a:gd name="connsiteX167" fmla="*/ 142299 w 193958"/>
                <a:gd name="connsiteY167" fmla="*/ 207823 h 456690"/>
                <a:gd name="connsiteX168" fmla="*/ 142458 w 193958"/>
                <a:gd name="connsiteY168" fmla="*/ 210042 h 456690"/>
                <a:gd name="connsiteX169" fmla="*/ 142537 w 193958"/>
                <a:gd name="connsiteY169" fmla="*/ 211389 h 456690"/>
                <a:gd name="connsiteX170" fmla="*/ 142537 w 193958"/>
                <a:gd name="connsiteY170" fmla="*/ 218599 h 456690"/>
                <a:gd name="connsiteX171" fmla="*/ 142695 w 193958"/>
                <a:gd name="connsiteY171" fmla="*/ 220421 h 456690"/>
                <a:gd name="connsiteX172" fmla="*/ 142775 w 193958"/>
                <a:gd name="connsiteY172" fmla="*/ 221927 h 456690"/>
                <a:gd name="connsiteX173" fmla="*/ 142775 w 193958"/>
                <a:gd name="connsiteY173" fmla="*/ 228899 h 456690"/>
                <a:gd name="connsiteX174" fmla="*/ 142933 w 193958"/>
                <a:gd name="connsiteY174" fmla="*/ 231118 h 456690"/>
                <a:gd name="connsiteX175" fmla="*/ 143012 w 193958"/>
                <a:gd name="connsiteY175" fmla="*/ 232464 h 456690"/>
                <a:gd name="connsiteX176" fmla="*/ 143012 w 193958"/>
                <a:gd name="connsiteY176" fmla="*/ 238090 h 456690"/>
                <a:gd name="connsiteX177" fmla="*/ 143171 w 193958"/>
                <a:gd name="connsiteY177" fmla="*/ 240071 h 456690"/>
                <a:gd name="connsiteX178" fmla="*/ 143250 w 193958"/>
                <a:gd name="connsiteY178" fmla="*/ 241655 h 456690"/>
                <a:gd name="connsiteX179" fmla="*/ 143409 w 193958"/>
                <a:gd name="connsiteY179" fmla="*/ 243478 h 456690"/>
                <a:gd name="connsiteX180" fmla="*/ 143488 w 193958"/>
                <a:gd name="connsiteY180" fmla="*/ 245062 h 456690"/>
                <a:gd name="connsiteX181" fmla="*/ 143488 w 193958"/>
                <a:gd name="connsiteY181" fmla="*/ 250846 h 456690"/>
                <a:gd name="connsiteX182" fmla="*/ 143646 w 193958"/>
                <a:gd name="connsiteY182" fmla="*/ 252907 h 456690"/>
                <a:gd name="connsiteX183" fmla="*/ 143726 w 193958"/>
                <a:gd name="connsiteY183" fmla="*/ 254649 h 456690"/>
                <a:gd name="connsiteX184" fmla="*/ 143726 w 193958"/>
                <a:gd name="connsiteY184" fmla="*/ 275883 h 456690"/>
                <a:gd name="connsiteX185" fmla="*/ 143726 w 193958"/>
                <a:gd name="connsiteY185" fmla="*/ 289353 h 456690"/>
                <a:gd name="connsiteX186" fmla="*/ 143884 w 193958"/>
                <a:gd name="connsiteY186" fmla="*/ 291413 h 456690"/>
                <a:gd name="connsiteX187" fmla="*/ 143963 w 193958"/>
                <a:gd name="connsiteY187" fmla="*/ 293156 h 456690"/>
                <a:gd name="connsiteX188" fmla="*/ 143963 w 193958"/>
                <a:gd name="connsiteY188" fmla="*/ 311300 h 456690"/>
                <a:gd name="connsiteX189" fmla="*/ 144043 w 193958"/>
                <a:gd name="connsiteY189" fmla="*/ 355352 h 456690"/>
                <a:gd name="connsiteX190" fmla="*/ 144201 w 193958"/>
                <a:gd name="connsiteY190" fmla="*/ 358205 h 456690"/>
                <a:gd name="connsiteX191" fmla="*/ 144280 w 193958"/>
                <a:gd name="connsiteY191" fmla="*/ 359393 h 456690"/>
                <a:gd name="connsiteX192" fmla="*/ 144280 w 193958"/>
                <a:gd name="connsiteY192" fmla="*/ 364939 h 456690"/>
                <a:gd name="connsiteX193" fmla="*/ 144360 w 193958"/>
                <a:gd name="connsiteY193" fmla="*/ 366286 h 456690"/>
                <a:gd name="connsiteX194" fmla="*/ 144518 w 193958"/>
                <a:gd name="connsiteY194" fmla="*/ 368742 h 456690"/>
                <a:gd name="connsiteX195" fmla="*/ 144518 w 193958"/>
                <a:gd name="connsiteY195" fmla="*/ 372308 h 456690"/>
                <a:gd name="connsiteX196" fmla="*/ 144677 w 193958"/>
                <a:gd name="connsiteY196" fmla="*/ 374526 h 456690"/>
                <a:gd name="connsiteX197" fmla="*/ 144756 w 193958"/>
                <a:gd name="connsiteY197" fmla="*/ 376032 h 456690"/>
                <a:gd name="connsiteX198" fmla="*/ 144756 w 193958"/>
                <a:gd name="connsiteY198" fmla="*/ 385143 h 456690"/>
                <a:gd name="connsiteX199" fmla="*/ 144835 w 193958"/>
                <a:gd name="connsiteY199" fmla="*/ 386966 h 456690"/>
                <a:gd name="connsiteX200" fmla="*/ 144914 w 193958"/>
                <a:gd name="connsiteY200" fmla="*/ 388551 h 456690"/>
                <a:gd name="connsiteX201" fmla="*/ 144914 w 193958"/>
                <a:gd name="connsiteY201" fmla="*/ 399246 h 456690"/>
                <a:gd name="connsiteX202" fmla="*/ 145073 w 193958"/>
                <a:gd name="connsiteY202" fmla="*/ 401940 h 456690"/>
                <a:gd name="connsiteX203" fmla="*/ 145152 w 193958"/>
                <a:gd name="connsiteY203" fmla="*/ 403763 h 456690"/>
                <a:gd name="connsiteX204" fmla="*/ 145311 w 193958"/>
                <a:gd name="connsiteY204" fmla="*/ 405981 h 456690"/>
                <a:gd name="connsiteX205" fmla="*/ 145390 w 193958"/>
                <a:gd name="connsiteY205" fmla="*/ 407724 h 456690"/>
                <a:gd name="connsiteX206" fmla="*/ 145548 w 193958"/>
                <a:gd name="connsiteY206" fmla="*/ 410260 h 456690"/>
                <a:gd name="connsiteX207" fmla="*/ 145627 w 193958"/>
                <a:gd name="connsiteY207" fmla="*/ 411606 h 456690"/>
                <a:gd name="connsiteX208" fmla="*/ 145706 w 193958"/>
                <a:gd name="connsiteY208" fmla="*/ 419133 h 456690"/>
                <a:gd name="connsiteX209" fmla="*/ 145865 w 193958"/>
                <a:gd name="connsiteY209" fmla="*/ 421194 h 456690"/>
                <a:gd name="connsiteX210" fmla="*/ 145944 w 193958"/>
                <a:gd name="connsiteY210" fmla="*/ 422699 h 456690"/>
                <a:gd name="connsiteX211" fmla="*/ 145944 w 193958"/>
                <a:gd name="connsiteY211" fmla="*/ 429354 h 456690"/>
                <a:gd name="connsiteX212" fmla="*/ 146102 w 193958"/>
                <a:gd name="connsiteY212" fmla="*/ 431336 h 456690"/>
                <a:gd name="connsiteX213" fmla="*/ 146181 w 193958"/>
                <a:gd name="connsiteY213" fmla="*/ 432444 h 456690"/>
                <a:gd name="connsiteX214" fmla="*/ 146181 w 193958"/>
                <a:gd name="connsiteY214" fmla="*/ 435772 h 456690"/>
                <a:gd name="connsiteX215" fmla="*/ 146023 w 193958"/>
                <a:gd name="connsiteY215" fmla="*/ 437991 h 456690"/>
                <a:gd name="connsiteX216" fmla="*/ 145944 w 193958"/>
                <a:gd name="connsiteY216" fmla="*/ 439576 h 456690"/>
                <a:gd name="connsiteX217" fmla="*/ 145706 w 193958"/>
                <a:gd name="connsiteY217" fmla="*/ 441635 h 456690"/>
                <a:gd name="connsiteX218" fmla="*/ 145548 w 193958"/>
                <a:gd name="connsiteY218" fmla="*/ 442190 h 456690"/>
                <a:gd name="connsiteX219" fmla="*/ 144914 w 193958"/>
                <a:gd name="connsiteY219" fmla="*/ 444329 h 456690"/>
                <a:gd name="connsiteX220" fmla="*/ 144597 w 193958"/>
                <a:gd name="connsiteY220" fmla="*/ 445121 h 456690"/>
                <a:gd name="connsiteX221" fmla="*/ 144043 w 193958"/>
                <a:gd name="connsiteY221" fmla="*/ 446231 h 456690"/>
                <a:gd name="connsiteX222" fmla="*/ 143567 w 193958"/>
                <a:gd name="connsiteY222" fmla="*/ 446944 h 456690"/>
                <a:gd name="connsiteX223" fmla="*/ 143171 w 193958"/>
                <a:gd name="connsiteY223" fmla="*/ 447578 h 456690"/>
                <a:gd name="connsiteX224" fmla="*/ 142061 w 193958"/>
                <a:gd name="connsiteY224" fmla="*/ 449162 h 456690"/>
                <a:gd name="connsiteX225" fmla="*/ 141190 w 193958"/>
                <a:gd name="connsiteY225" fmla="*/ 450192 h 456690"/>
                <a:gd name="connsiteX226" fmla="*/ 139447 w 193958"/>
                <a:gd name="connsiteY226" fmla="*/ 451936 h 456690"/>
                <a:gd name="connsiteX227" fmla="*/ 138972 w 193958"/>
                <a:gd name="connsiteY227" fmla="*/ 452332 h 456690"/>
                <a:gd name="connsiteX228" fmla="*/ 137862 w 193958"/>
                <a:gd name="connsiteY228" fmla="*/ 453124 h 456690"/>
                <a:gd name="connsiteX229" fmla="*/ 134218 w 193958"/>
                <a:gd name="connsiteY229" fmla="*/ 455105 h 456690"/>
                <a:gd name="connsiteX230" fmla="*/ 133663 w 193958"/>
                <a:gd name="connsiteY230" fmla="*/ 455342 h 456690"/>
                <a:gd name="connsiteX231" fmla="*/ 131603 w 193958"/>
                <a:gd name="connsiteY231" fmla="*/ 456056 h 456690"/>
                <a:gd name="connsiteX232" fmla="*/ 130969 w 193958"/>
                <a:gd name="connsiteY232" fmla="*/ 456690 h 456690"/>
                <a:gd name="connsiteX233" fmla="*/ 118451 w 193958"/>
                <a:gd name="connsiteY233" fmla="*/ 456690 h 456690"/>
                <a:gd name="connsiteX234" fmla="*/ 117658 w 193958"/>
                <a:gd name="connsiteY234" fmla="*/ 455976 h 456690"/>
                <a:gd name="connsiteX235" fmla="*/ 117262 w 193958"/>
                <a:gd name="connsiteY235" fmla="*/ 455897 h 456690"/>
                <a:gd name="connsiteX236" fmla="*/ 115916 w 193958"/>
                <a:gd name="connsiteY236" fmla="*/ 455422 h 456690"/>
                <a:gd name="connsiteX237" fmla="*/ 115044 w 193958"/>
                <a:gd name="connsiteY237" fmla="*/ 455025 h 456690"/>
                <a:gd name="connsiteX238" fmla="*/ 114014 w 193958"/>
                <a:gd name="connsiteY238" fmla="*/ 454550 h 456690"/>
                <a:gd name="connsiteX239" fmla="*/ 113380 w 193958"/>
                <a:gd name="connsiteY239" fmla="*/ 454233 h 456690"/>
                <a:gd name="connsiteX240" fmla="*/ 111003 w 193958"/>
                <a:gd name="connsiteY240" fmla="*/ 452886 h 456690"/>
                <a:gd name="connsiteX241" fmla="*/ 107517 w 193958"/>
                <a:gd name="connsiteY241" fmla="*/ 449954 h 456690"/>
                <a:gd name="connsiteX242" fmla="*/ 106804 w 193958"/>
                <a:gd name="connsiteY242" fmla="*/ 449241 h 456690"/>
                <a:gd name="connsiteX243" fmla="*/ 104189 w 193958"/>
                <a:gd name="connsiteY243" fmla="*/ 445676 h 456690"/>
                <a:gd name="connsiteX244" fmla="*/ 103476 w 193958"/>
                <a:gd name="connsiteY244" fmla="*/ 444408 h 456690"/>
                <a:gd name="connsiteX245" fmla="*/ 103001 w 193958"/>
                <a:gd name="connsiteY245" fmla="*/ 442903 h 456690"/>
                <a:gd name="connsiteX246" fmla="*/ 102842 w 193958"/>
                <a:gd name="connsiteY246" fmla="*/ 442586 h 456690"/>
                <a:gd name="connsiteX247" fmla="*/ 101575 w 193958"/>
                <a:gd name="connsiteY247" fmla="*/ 438387 h 456690"/>
                <a:gd name="connsiteX248" fmla="*/ 101495 w 193958"/>
                <a:gd name="connsiteY248" fmla="*/ 437040 h 456690"/>
                <a:gd name="connsiteX249" fmla="*/ 101416 w 193958"/>
                <a:gd name="connsiteY249" fmla="*/ 434980 h 456690"/>
                <a:gd name="connsiteX250" fmla="*/ 101258 w 193958"/>
                <a:gd name="connsiteY250" fmla="*/ 431415 h 456690"/>
                <a:gd name="connsiteX251" fmla="*/ 101178 w 193958"/>
                <a:gd name="connsiteY251" fmla="*/ 429909 h 456690"/>
                <a:gd name="connsiteX252" fmla="*/ 101020 w 193958"/>
                <a:gd name="connsiteY252" fmla="*/ 427928 h 456690"/>
                <a:gd name="connsiteX253" fmla="*/ 100941 w 193958"/>
                <a:gd name="connsiteY253" fmla="*/ 426344 h 456690"/>
                <a:gd name="connsiteX254" fmla="*/ 100782 w 193958"/>
                <a:gd name="connsiteY254" fmla="*/ 424046 h 456690"/>
                <a:gd name="connsiteX255" fmla="*/ 100782 w 193958"/>
                <a:gd name="connsiteY255" fmla="*/ 421114 h 456690"/>
                <a:gd name="connsiteX256" fmla="*/ 100703 w 193958"/>
                <a:gd name="connsiteY256" fmla="*/ 419926 h 456690"/>
                <a:gd name="connsiteX257" fmla="*/ 100544 w 193958"/>
                <a:gd name="connsiteY257" fmla="*/ 417945 h 456690"/>
                <a:gd name="connsiteX258" fmla="*/ 100544 w 193958"/>
                <a:gd name="connsiteY258" fmla="*/ 407645 h 456690"/>
                <a:gd name="connsiteX259" fmla="*/ 100465 w 193958"/>
                <a:gd name="connsiteY259" fmla="*/ 406061 h 456690"/>
                <a:gd name="connsiteX260" fmla="*/ 100307 w 193958"/>
                <a:gd name="connsiteY260" fmla="*/ 403604 h 456690"/>
                <a:gd name="connsiteX261" fmla="*/ 100227 w 193958"/>
                <a:gd name="connsiteY261" fmla="*/ 402099 h 456690"/>
                <a:gd name="connsiteX262" fmla="*/ 100069 w 193958"/>
                <a:gd name="connsiteY262" fmla="*/ 399563 h 456690"/>
                <a:gd name="connsiteX263" fmla="*/ 99990 w 193958"/>
                <a:gd name="connsiteY263" fmla="*/ 397820 h 456690"/>
                <a:gd name="connsiteX264" fmla="*/ 99831 w 193958"/>
                <a:gd name="connsiteY264" fmla="*/ 395760 h 456690"/>
                <a:gd name="connsiteX265" fmla="*/ 99752 w 193958"/>
                <a:gd name="connsiteY265" fmla="*/ 383242 h 456690"/>
                <a:gd name="connsiteX266" fmla="*/ 99673 w 193958"/>
                <a:gd name="connsiteY266" fmla="*/ 381657 h 456690"/>
                <a:gd name="connsiteX267" fmla="*/ 99514 w 193958"/>
                <a:gd name="connsiteY267" fmla="*/ 379439 h 456690"/>
                <a:gd name="connsiteX268" fmla="*/ 99514 w 193958"/>
                <a:gd name="connsiteY268" fmla="*/ 368267 h 456690"/>
                <a:gd name="connsiteX269" fmla="*/ 99435 w 193958"/>
                <a:gd name="connsiteY269" fmla="*/ 366683 h 456690"/>
                <a:gd name="connsiteX270" fmla="*/ 99277 w 193958"/>
                <a:gd name="connsiteY270" fmla="*/ 364464 h 456690"/>
                <a:gd name="connsiteX271" fmla="*/ 99277 w 193958"/>
                <a:gd name="connsiteY271" fmla="*/ 362008 h 456690"/>
                <a:gd name="connsiteX272" fmla="*/ 99198 w 193958"/>
                <a:gd name="connsiteY272" fmla="*/ 360819 h 456690"/>
                <a:gd name="connsiteX273" fmla="*/ 99039 w 193958"/>
                <a:gd name="connsiteY273" fmla="*/ 358601 h 456690"/>
                <a:gd name="connsiteX274" fmla="*/ 99039 w 193958"/>
                <a:gd name="connsiteY274" fmla="*/ 341566 h 456690"/>
                <a:gd name="connsiteX275" fmla="*/ 98960 w 193958"/>
                <a:gd name="connsiteY275" fmla="*/ 339981 h 456690"/>
                <a:gd name="connsiteX276" fmla="*/ 98802 w 193958"/>
                <a:gd name="connsiteY276" fmla="*/ 337684 h 456690"/>
                <a:gd name="connsiteX277" fmla="*/ 98802 w 193958"/>
                <a:gd name="connsiteY277" fmla="*/ 324769 h 456690"/>
                <a:gd name="connsiteX278" fmla="*/ 98802 w 193958"/>
                <a:gd name="connsiteY278" fmla="*/ 288164 h 456690"/>
                <a:gd name="connsiteX279" fmla="*/ 98802 w 193958"/>
                <a:gd name="connsiteY279" fmla="*/ 286818 h 456690"/>
                <a:gd name="connsiteX280" fmla="*/ 97930 w 193958"/>
                <a:gd name="connsiteY280" fmla="*/ 285946 h 456690"/>
                <a:gd name="connsiteX281" fmla="*/ 97455 w 193958"/>
                <a:gd name="connsiteY281" fmla="*/ 285946 h 456690"/>
                <a:gd name="connsiteX282" fmla="*/ 94761 w 193958"/>
                <a:gd name="connsiteY282" fmla="*/ 285946 h 456690"/>
                <a:gd name="connsiteX283" fmla="*/ 94286 w 193958"/>
                <a:gd name="connsiteY283" fmla="*/ 285946 h 456690"/>
                <a:gd name="connsiteX284" fmla="*/ 93493 w 193958"/>
                <a:gd name="connsiteY284" fmla="*/ 286659 h 456690"/>
                <a:gd name="connsiteX285" fmla="*/ 93493 w 193958"/>
                <a:gd name="connsiteY285" fmla="*/ 287847 h 456690"/>
                <a:gd name="connsiteX286" fmla="*/ 93493 w 193958"/>
                <a:gd name="connsiteY286" fmla="*/ 298306 h 456690"/>
                <a:gd name="connsiteX287" fmla="*/ 93414 w 193958"/>
                <a:gd name="connsiteY287" fmla="*/ 299812 h 456690"/>
                <a:gd name="connsiteX288" fmla="*/ 93255 w 193958"/>
                <a:gd name="connsiteY288" fmla="*/ 302267 h 456690"/>
                <a:gd name="connsiteX289" fmla="*/ 93255 w 193958"/>
                <a:gd name="connsiteY289" fmla="*/ 328810 h 456690"/>
                <a:gd name="connsiteX290" fmla="*/ 93255 w 193958"/>
                <a:gd name="connsiteY290" fmla="*/ 351390 h 456690"/>
                <a:gd name="connsiteX291" fmla="*/ 93176 w 193958"/>
                <a:gd name="connsiteY291" fmla="*/ 352975 h 456690"/>
                <a:gd name="connsiteX292" fmla="*/ 93018 w 193958"/>
                <a:gd name="connsiteY292" fmla="*/ 355036 h 456690"/>
                <a:gd name="connsiteX293" fmla="*/ 93018 w 193958"/>
                <a:gd name="connsiteY293" fmla="*/ 363038 h 456690"/>
                <a:gd name="connsiteX294" fmla="*/ 92938 w 193958"/>
                <a:gd name="connsiteY294" fmla="*/ 364622 h 456690"/>
                <a:gd name="connsiteX295" fmla="*/ 92780 w 193958"/>
                <a:gd name="connsiteY295" fmla="*/ 366366 h 456690"/>
                <a:gd name="connsiteX296" fmla="*/ 92780 w 193958"/>
                <a:gd name="connsiteY296" fmla="*/ 368980 h 456690"/>
                <a:gd name="connsiteX297" fmla="*/ 92701 w 193958"/>
                <a:gd name="connsiteY297" fmla="*/ 370169 h 456690"/>
                <a:gd name="connsiteX298" fmla="*/ 92542 w 193958"/>
                <a:gd name="connsiteY298" fmla="*/ 372229 h 456690"/>
                <a:gd name="connsiteX299" fmla="*/ 92542 w 193958"/>
                <a:gd name="connsiteY299" fmla="*/ 375398 h 456690"/>
                <a:gd name="connsiteX300" fmla="*/ 92542 w 193958"/>
                <a:gd name="connsiteY300" fmla="*/ 388868 h 456690"/>
                <a:gd name="connsiteX301" fmla="*/ 92463 w 193958"/>
                <a:gd name="connsiteY301" fmla="*/ 390610 h 456690"/>
                <a:gd name="connsiteX302" fmla="*/ 92384 w 193958"/>
                <a:gd name="connsiteY302" fmla="*/ 392433 h 456690"/>
                <a:gd name="connsiteX303" fmla="*/ 92384 w 193958"/>
                <a:gd name="connsiteY303" fmla="*/ 398929 h 456690"/>
                <a:gd name="connsiteX304" fmla="*/ 92304 w 193958"/>
                <a:gd name="connsiteY304" fmla="*/ 400435 h 456690"/>
                <a:gd name="connsiteX305" fmla="*/ 92146 w 193958"/>
                <a:gd name="connsiteY305" fmla="*/ 402415 h 456690"/>
                <a:gd name="connsiteX306" fmla="*/ 92067 w 193958"/>
                <a:gd name="connsiteY306" fmla="*/ 404000 h 456690"/>
                <a:gd name="connsiteX307" fmla="*/ 91908 w 193958"/>
                <a:gd name="connsiteY307" fmla="*/ 406456 h 456690"/>
                <a:gd name="connsiteX308" fmla="*/ 91829 w 193958"/>
                <a:gd name="connsiteY308" fmla="*/ 408200 h 456690"/>
                <a:gd name="connsiteX309" fmla="*/ 91670 w 193958"/>
                <a:gd name="connsiteY309" fmla="*/ 410497 h 456690"/>
                <a:gd name="connsiteX310" fmla="*/ 91591 w 193958"/>
                <a:gd name="connsiteY310" fmla="*/ 421194 h 456690"/>
                <a:gd name="connsiteX311" fmla="*/ 91512 w 193958"/>
                <a:gd name="connsiteY311" fmla="*/ 422937 h 456690"/>
                <a:gd name="connsiteX312" fmla="*/ 91433 w 193958"/>
                <a:gd name="connsiteY312" fmla="*/ 424521 h 456690"/>
                <a:gd name="connsiteX313" fmla="*/ 91433 w 193958"/>
                <a:gd name="connsiteY313" fmla="*/ 426740 h 456690"/>
                <a:gd name="connsiteX314" fmla="*/ 91353 w 193958"/>
                <a:gd name="connsiteY314" fmla="*/ 427928 h 456690"/>
                <a:gd name="connsiteX315" fmla="*/ 91195 w 193958"/>
                <a:gd name="connsiteY315" fmla="*/ 429988 h 456690"/>
                <a:gd name="connsiteX316" fmla="*/ 91116 w 193958"/>
                <a:gd name="connsiteY316" fmla="*/ 431573 h 456690"/>
                <a:gd name="connsiteX317" fmla="*/ 90957 w 193958"/>
                <a:gd name="connsiteY317" fmla="*/ 433554 h 456690"/>
                <a:gd name="connsiteX318" fmla="*/ 90720 w 193958"/>
                <a:gd name="connsiteY318" fmla="*/ 437357 h 456690"/>
                <a:gd name="connsiteX319" fmla="*/ 90720 w 193958"/>
                <a:gd name="connsiteY319" fmla="*/ 437832 h 456690"/>
                <a:gd name="connsiteX320" fmla="*/ 90245 w 193958"/>
                <a:gd name="connsiteY320" fmla="*/ 440367 h 456690"/>
                <a:gd name="connsiteX321" fmla="*/ 90007 w 193958"/>
                <a:gd name="connsiteY321" fmla="*/ 441318 h 456690"/>
                <a:gd name="connsiteX322" fmla="*/ 89532 w 193958"/>
                <a:gd name="connsiteY322" fmla="*/ 442586 h 456690"/>
                <a:gd name="connsiteX323" fmla="*/ 88977 w 193958"/>
                <a:gd name="connsiteY323" fmla="*/ 444092 h 456690"/>
                <a:gd name="connsiteX324" fmla="*/ 88660 w 193958"/>
                <a:gd name="connsiteY324" fmla="*/ 444725 h 456690"/>
                <a:gd name="connsiteX325" fmla="*/ 87233 w 193958"/>
                <a:gd name="connsiteY325" fmla="*/ 447023 h 456690"/>
                <a:gd name="connsiteX326" fmla="*/ 85887 w 193958"/>
                <a:gd name="connsiteY326" fmla="*/ 448766 h 456690"/>
                <a:gd name="connsiteX327" fmla="*/ 83113 w 193958"/>
                <a:gd name="connsiteY327" fmla="*/ 451539 h 456690"/>
                <a:gd name="connsiteX328" fmla="*/ 82321 w 193958"/>
                <a:gd name="connsiteY328" fmla="*/ 452173 h 456690"/>
                <a:gd name="connsiteX329" fmla="*/ 80261 w 193958"/>
                <a:gd name="connsiteY329" fmla="*/ 453520 h 456690"/>
                <a:gd name="connsiteX330" fmla="*/ 77409 w 193958"/>
                <a:gd name="connsiteY330" fmla="*/ 454946 h 456690"/>
                <a:gd name="connsiteX331" fmla="*/ 75824 w 193958"/>
                <a:gd name="connsiteY331" fmla="*/ 455659 h 456690"/>
                <a:gd name="connsiteX332" fmla="*/ 75270 w 193958"/>
                <a:gd name="connsiteY332" fmla="*/ 455818 h 456690"/>
                <a:gd name="connsiteX333" fmla="*/ 74636 w 193958"/>
                <a:gd name="connsiteY333" fmla="*/ 455897 h 456690"/>
                <a:gd name="connsiteX334" fmla="*/ 73844 w 193958"/>
                <a:gd name="connsiteY334" fmla="*/ 456610 h 456690"/>
                <a:gd name="connsiteX335" fmla="*/ 61643 w 193958"/>
                <a:gd name="connsiteY335" fmla="*/ 456373 h 456690"/>
                <a:gd name="connsiteX336" fmla="*/ 60850 w 193958"/>
                <a:gd name="connsiteY336" fmla="*/ 455659 h 456690"/>
                <a:gd name="connsiteX337" fmla="*/ 59344 w 193958"/>
                <a:gd name="connsiteY337" fmla="*/ 455105 h 456690"/>
                <a:gd name="connsiteX338" fmla="*/ 56809 w 193958"/>
                <a:gd name="connsiteY338" fmla="*/ 453916 h 456690"/>
                <a:gd name="connsiteX339" fmla="*/ 55858 w 193958"/>
                <a:gd name="connsiteY339" fmla="*/ 453361 h 456690"/>
                <a:gd name="connsiteX340" fmla="*/ 54273 w 193958"/>
                <a:gd name="connsiteY340" fmla="*/ 452253 h 456690"/>
                <a:gd name="connsiteX341" fmla="*/ 52769 w 193958"/>
                <a:gd name="connsiteY341" fmla="*/ 451222 h 456690"/>
                <a:gd name="connsiteX342" fmla="*/ 52372 w 193958"/>
                <a:gd name="connsiteY342" fmla="*/ 450905 h 456690"/>
                <a:gd name="connsiteX343" fmla="*/ 50787 w 193958"/>
                <a:gd name="connsiteY343" fmla="*/ 449162 h 456690"/>
                <a:gd name="connsiteX344" fmla="*/ 49441 w 193958"/>
                <a:gd name="connsiteY344" fmla="*/ 447182 h 456690"/>
                <a:gd name="connsiteX345" fmla="*/ 49282 w 193958"/>
                <a:gd name="connsiteY345" fmla="*/ 446865 h 456690"/>
                <a:gd name="connsiteX346" fmla="*/ 48094 w 193958"/>
                <a:gd name="connsiteY346" fmla="*/ 444883 h 456690"/>
                <a:gd name="connsiteX347" fmla="*/ 47618 w 193958"/>
                <a:gd name="connsiteY347" fmla="*/ 443616 h 456690"/>
                <a:gd name="connsiteX348" fmla="*/ 47143 w 193958"/>
                <a:gd name="connsiteY348" fmla="*/ 442111 h 456690"/>
                <a:gd name="connsiteX349" fmla="*/ 46826 w 193958"/>
                <a:gd name="connsiteY349" fmla="*/ 440684 h 456690"/>
                <a:gd name="connsiteX350" fmla="*/ 46588 w 193958"/>
                <a:gd name="connsiteY350" fmla="*/ 437040 h 456690"/>
                <a:gd name="connsiteX351" fmla="*/ 46509 w 193958"/>
                <a:gd name="connsiteY351" fmla="*/ 436564 h 456690"/>
                <a:gd name="connsiteX352" fmla="*/ 46509 w 193958"/>
                <a:gd name="connsiteY352" fmla="*/ 432761 h 456690"/>
                <a:gd name="connsiteX353" fmla="*/ 46588 w 193958"/>
                <a:gd name="connsiteY353" fmla="*/ 431415 h 456690"/>
                <a:gd name="connsiteX354" fmla="*/ 46747 w 193958"/>
                <a:gd name="connsiteY354" fmla="*/ 427769 h 456690"/>
                <a:gd name="connsiteX355" fmla="*/ 46747 w 193958"/>
                <a:gd name="connsiteY355" fmla="*/ 426423 h 456690"/>
                <a:gd name="connsiteX356" fmla="*/ 46826 w 193958"/>
                <a:gd name="connsiteY356" fmla="*/ 414776 h 456690"/>
                <a:gd name="connsiteX357" fmla="*/ 46984 w 193958"/>
                <a:gd name="connsiteY357" fmla="*/ 412557 h 456690"/>
                <a:gd name="connsiteX358" fmla="*/ 47064 w 193958"/>
                <a:gd name="connsiteY358" fmla="*/ 411369 h 456690"/>
                <a:gd name="connsiteX359" fmla="*/ 47064 w 193958"/>
                <a:gd name="connsiteY359" fmla="*/ 409309 h 456690"/>
                <a:gd name="connsiteX360" fmla="*/ 47143 w 193958"/>
                <a:gd name="connsiteY360" fmla="*/ 407962 h 456690"/>
                <a:gd name="connsiteX361" fmla="*/ 47222 w 193958"/>
                <a:gd name="connsiteY361" fmla="*/ 406615 h 456690"/>
                <a:gd name="connsiteX362" fmla="*/ 47381 w 193958"/>
                <a:gd name="connsiteY362" fmla="*/ 403763 h 456690"/>
                <a:gd name="connsiteX363" fmla="*/ 47460 w 193958"/>
                <a:gd name="connsiteY363" fmla="*/ 402574 h 456690"/>
                <a:gd name="connsiteX364" fmla="*/ 47460 w 193958"/>
                <a:gd name="connsiteY364" fmla="*/ 394096 h 456690"/>
                <a:gd name="connsiteX365" fmla="*/ 47618 w 193958"/>
                <a:gd name="connsiteY365" fmla="*/ 392037 h 456690"/>
                <a:gd name="connsiteX366" fmla="*/ 47698 w 193958"/>
                <a:gd name="connsiteY366" fmla="*/ 390531 h 456690"/>
                <a:gd name="connsiteX367" fmla="*/ 47698 w 193958"/>
                <a:gd name="connsiteY367" fmla="*/ 381815 h 456690"/>
                <a:gd name="connsiteX368" fmla="*/ 47856 w 193958"/>
                <a:gd name="connsiteY368" fmla="*/ 379756 h 456690"/>
                <a:gd name="connsiteX369" fmla="*/ 47935 w 193958"/>
                <a:gd name="connsiteY369" fmla="*/ 378409 h 456690"/>
                <a:gd name="connsiteX370" fmla="*/ 47935 w 193958"/>
                <a:gd name="connsiteY370" fmla="*/ 373496 h 456690"/>
                <a:gd name="connsiteX371" fmla="*/ 48015 w 193958"/>
                <a:gd name="connsiteY371" fmla="*/ 371754 h 456690"/>
                <a:gd name="connsiteX372" fmla="*/ 48094 w 193958"/>
                <a:gd name="connsiteY372" fmla="*/ 370248 h 456690"/>
                <a:gd name="connsiteX373" fmla="*/ 48173 w 193958"/>
                <a:gd name="connsiteY373" fmla="*/ 365494 h 456690"/>
                <a:gd name="connsiteX374" fmla="*/ 48252 w 193958"/>
                <a:gd name="connsiteY374" fmla="*/ 363909 h 456690"/>
                <a:gd name="connsiteX375" fmla="*/ 48332 w 193958"/>
                <a:gd name="connsiteY375" fmla="*/ 362087 h 456690"/>
                <a:gd name="connsiteX376" fmla="*/ 48332 w 193958"/>
                <a:gd name="connsiteY376" fmla="*/ 344656 h 456690"/>
                <a:gd name="connsiteX377" fmla="*/ 48332 w 193958"/>
                <a:gd name="connsiteY377" fmla="*/ 324532 h 456690"/>
                <a:gd name="connsiteX378" fmla="*/ 48490 w 193958"/>
                <a:gd name="connsiteY378" fmla="*/ 322233 h 456690"/>
                <a:gd name="connsiteX379" fmla="*/ 48569 w 193958"/>
                <a:gd name="connsiteY379" fmla="*/ 320491 h 456690"/>
                <a:gd name="connsiteX380" fmla="*/ 48569 w 193958"/>
                <a:gd name="connsiteY380" fmla="*/ 291413 h 456690"/>
                <a:gd name="connsiteX381" fmla="*/ 48569 w 193958"/>
                <a:gd name="connsiteY381" fmla="*/ 276042 h 456690"/>
                <a:gd name="connsiteX382" fmla="*/ 48728 w 193958"/>
                <a:gd name="connsiteY382" fmla="*/ 273824 h 456690"/>
                <a:gd name="connsiteX383" fmla="*/ 48807 w 193958"/>
                <a:gd name="connsiteY383" fmla="*/ 272080 h 456690"/>
                <a:gd name="connsiteX384" fmla="*/ 48807 w 193958"/>
                <a:gd name="connsiteY384" fmla="*/ 250846 h 456690"/>
                <a:gd name="connsiteX385" fmla="*/ 48807 w 193958"/>
                <a:gd name="connsiteY385" fmla="*/ 245934 h 456690"/>
                <a:gd name="connsiteX386" fmla="*/ 48966 w 193958"/>
                <a:gd name="connsiteY386" fmla="*/ 244191 h 456690"/>
                <a:gd name="connsiteX387" fmla="*/ 48966 w 193958"/>
                <a:gd name="connsiteY387" fmla="*/ 240150 h 456690"/>
                <a:gd name="connsiteX388" fmla="*/ 48807 w 193958"/>
                <a:gd name="connsiteY388" fmla="*/ 237852 h 456690"/>
                <a:gd name="connsiteX389" fmla="*/ 48807 w 193958"/>
                <a:gd name="connsiteY389" fmla="*/ 191423 h 456690"/>
                <a:gd name="connsiteX390" fmla="*/ 48807 w 193958"/>
                <a:gd name="connsiteY390" fmla="*/ 167971 h 456690"/>
                <a:gd name="connsiteX391" fmla="*/ 48966 w 193958"/>
                <a:gd name="connsiteY391" fmla="*/ 165434 h 456690"/>
                <a:gd name="connsiteX392" fmla="*/ 48966 w 193958"/>
                <a:gd name="connsiteY392" fmla="*/ 163851 h 456690"/>
                <a:gd name="connsiteX393" fmla="*/ 48886 w 193958"/>
                <a:gd name="connsiteY393" fmla="*/ 163534 h 456690"/>
                <a:gd name="connsiteX394" fmla="*/ 48490 w 193958"/>
                <a:gd name="connsiteY394" fmla="*/ 163454 h 456690"/>
                <a:gd name="connsiteX395" fmla="*/ 48252 w 193958"/>
                <a:gd name="connsiteY395" fmla="*/ 163851 h 456690"/>
                <a:gd name="connsiteX396" fmla="*/ 47618 w 193958"/>
                <a:gd name="connsiteY396" fmla="*/ 165276 h 456690"/>
                <a:gd name="connsiteX397" fmla="*/ 47460 w 193958"/>
                <a:gd name="connsiteY397" fmla="*/ 165752 h 456690"/>
                <a:gd name="connsiteX398" fmla="*/ 46667 w 193958"/>
                <a:gd name="connsiteY398" fmla="*/ 167812 h 456690"/>
                <a:gd name="connsiteX399" fmla="*/ 46509 w 193958"/>
                <a:gd name="connsiteY399" fmla="*/ 168367 h 456690"/>
                <a:gd name="connsiteX400" fmla="*/ 45954 w 193958"/>
                <a:gd name="connsiteY400" fmla="*/ 169951 h 456690"/>
                <a:gd name="connsiteX401" fmla="*/ 45479 w 193958"/>
                <a:gd name="connsiteY401" fmla="*/ 171457 h 456690"/>
                <a:gd name="connsiteX402" fmla="*/ 45083 w 193958"/>
                <a:gd name="connsiteY402" fmla="*/ 172724 h 456690"/>
                <a:gd name="connsiteX403" fmla="*/ 44608 w 193958"/>
                <a:gd name="connsiteY403" fmla="*/ 174150 h 456690"/>
                <a:gd name="connsiteX404" fmla="*/ 44132 w 193958"/>
                <a:gd name="connsiteY404" fmla="*/ 175814 h 456690"/>
                <a:gd name="connsiteX405" fmla="*/ 43736 w 193958"/>
                <a:gd name="connsiteY405" fmla="*/ 177319 h 456690"/>
                <a:gd name="connsiteX406" fmla="*/ 43419 w 193958"/>
                <a:gd name="connsiteY406" fmla="*/ 178904 h 456690"/>
                <a:gd name="connsiteX407" fmla="*/ 42944 w 193958"/>
                <a:gd name="connsiteY407" fmla="*/ 180965 h 456690"/>
                <a:gd name="connsiteX408" fmla="*/ 42230 w 193958"/>
                <a:gd name="connsiteY408" fmla="*/ 184054 h 456690"/>
                <a:gd name="connsiteX409" fmla="*/ 42072 w 193958"/>
                <a:gd name="connsiteY409" fmla="*/ 185005 h 456690"/>
                <a:gd name="connsiteX410" fmla="*/ 41596 w 193958"/>
                <a:gd name="connsiteY410" fmla="*/ 188016 h 456690"/>
                <a:gd name="connsiteX411" fmla="*/ 41438 w 193958"/>
                <a:gd name="connsiteY411" fmla="*/ 188729 h 456690"/>
                <a:gd name="connsiteX412" fmla="*/ 41121 w 193958"/>
                <a:gd name="connsiteY412" fmla="*/ 191423 h 456690"/>
                <a:gd name="connsiteX413" fmla="*/ 40646 w 193958"/>
                <a:gd name="connsiteY413" fmla="*/ 195067 h 456690"/>
                <a:gd name="connsiteX414" fmla="*/ 40329 w 193958"/>
                <a:gd name="connsiteY414" fmla="*/ 197524 h 456690"/>
                <a:gd name="connsiteX415" fmla="*/ 40171 w 193958"/>
                <a:gd name="connsiteY415" fmla="*/ 200376 h 456690"/>
                <a:gd name="connsiteX416" fmla="*/ 40092 w 193958"/>
                <a:gd name="connsiteY416" fmla="*/ 201565 h 456690"/>
                <a:gd name="connsiteX417" fmla="*/ 39775 w 193958"/>
                <a:gd name="connsiteY417" fmla="*/ 205605 h 456690"/>
                <a:gd name="connsiteX418" fmla="*/ 39616 w 193958"/>
                <a:gd name="connsiteY418" fmla="*/ 207586 h 456690"/>
                <a:gd name="connsiteX419" fmla="*/ 39458 w 193958"/>
                <a:gd name="connsiteY419" fmla="*/ 210122 h 456690"/>
                <a:gd name="connsiteX420" fmla="*/ 39378 w 193958"/>
                <a:gd name="connsiteY420" fmla="*/ 211072 h 456690"/>
                <a:gd name="connsiteX421" fmla="*/ 39378 w 193958"/>
                <a:gd name="connsiteY421" fmla="*/ 217331 h 456690"/>
                <a:gd name="connsiteX422" fmla="*/ 39458 w 193958"/>
                <a:gd name="connsiteY422" fmla="*/ 218916 h 456690"/>
                <a:gd name="connsiteX423" fmla="*/ 39537 w 193958"/>
                <a:gd name="connsiteY423" fmla="*/ 220025 h 456690"/>
                <a:gd name="connsiteX424" fmla="*/ 39695 w 193958"/>
                <a:gd name="connsiteY424" fmla="*/ 221372 h 456690"/>
                <a:gd name="connsiteX425" fmla="*/ 39775 w 193958"/>
                <a:gd name="connsiteY425" fmla="*/ 222482 h 456690"/>
                <a:gd name="connsiteX426" fmla="*/ 39854 w 193958"/>
                <a:gd name="connsiteY426" fmla="*/ 223353 h 456690"/>
                <a:gd name="connsiteX427" fmla="*/ 40012 w 193958"/>
                <a:gd name="connsiteY427" fmla="*/ 226285 h 456690"/>
                <a:gd name="connsiteX428" fmla="*/ 40012 w 193958"/>
                <a:gd name="connsiteY428" fmla="*/ 227869 h 456690"/>
                <a:gd name="connsiteX429" fmla="*/ 40092 w 193958"/>
                <a:gd name="connsiteY429" fmla="*/ 228740 h 456690"/>
                <a:gd name="connsiteX430" fmla="*/ 40250 w 193958"/>
                <a:gd name="connsiteY430" fmla="*/ 231831 h 456690"/>
                <a:gd name="connsiteX431" fmla="*/ 40250 w 193958"/>
                <a:gd name="connsiteY431" fmla="*/ 237218 h 456690"/>
                <a:gd name="connsiteX432" fmla="*/ 39695 w 193958"/>
                <a:gd name="connsiteY432" fmla="*/ 240625 h 456690"/>
                <a:gd name="connsiteX433" fmla="*/ 39458 w 193958"/>
                <a:gd name="connsiteY433" fmla="*/ 241417 h 456690"/>
                <a:gd name="connsiteX434" fmla="*/ 38744 w 193958"/>
                <a:gd name="connsiteY434" fmla="*/ 243082 h 456690"/>
                <a:gd name="connsiteX435" fmla="*/ 38507 w 193958"/>
                <a:gd name="connsiteY435" fmla="*/ 243557 h 456690"/>
                <a:gd name="connsiteX436" fmla="*/ 37555 w 193958"/>
                <a:gd name="connsiteY436" fmla="*/ 245221 h 456690"/>
                <a:gd name="connsiteX437" fmla="*/ 35655 w 193958"/>
                <a:gd name="connsiteY437" fmla="*/ 247439 h 456690"/>
                <a:gd name="connsiteX438" fmla="*/ 35021 w 193958"/>
                <a:gd name="connsiteY438" fmla="*/ 247994 h 456690"/>
                <a:gd name="connsiteX439" fmla="*/ 32802 w 193958"/>
                <a:gd name="connsiteY439" fmla="*/ 249578 h 456690"/>
                <a:gd name="connsiteX440" fmla="*/ 32248 w 193958"/>
                <a:gd name="connsiteY440" fmla="*/ 249895 h 456690"/>
                <a:gd name="connsiteX441" fmla="*/ 30584 w 193958"/>
                <a:gd name="connsiteY441" fmla="*/ 250688 h 456690"/>
                <a:gd name="connsiteX442" fmla="*/ 28049 w 193958"/>
                <a:gd name="connsiteY442" fmla="*/ 251639 h 456690"/>
                <a:gd name="connsiteX443" fmla="*/ 27098 w 193958"/>
                <a:gd name="connsiteY443" fmla="*/ 251797 h 456690"/>
                <a:gd name="connsiteX444" fmla="*/ 23849 w 193958"/>
                <a:gd name="connsiteY444" fmla="*/ 252193 h 456690"/>
                <a:gd name="connsiteX445" fmla="*/ 21155 w 193958"/>
                <a:gd name="connsiteY445" fmla="*/ 252193 h 456690"/>
                <a:gd name="connsiteX446" fmla="*/ 18144 w 193958"/>
                <a:gd name="connsiteY446" fmla="*/ 251797 h 456690"/>
                <a:gd name="connsiteX447" fmla="*/ 16718 w 193958"/>
                <a:gd name="connsiteY447" fmla="*/ 251480 h 456690"/>
                <a:gd name="connsiteX448" fmla="*/ 14579 w 193958"/>
                <a:gd name="connsiteY448" fmla="*/ 250846 h 456690"/>
                <a:gd name="connsiteX449" fmla="*/ 14341 w 193958"/>
                <a:gd name="connsiteY449" fmla="*/ 250767 h 456690"/>
                <a:gd name="connsiteX450" fmla="*/ 10142 w 193958"/>
                <a:gd name="connsiteY450" fmla="*/ 248549 h 456690"/>
                <a:gd name="connsiteX451" fmla="*/ 8716 w 193958"/>
                <a:gd name="connsiteY451" fmla="*/ 247598 h 456690"/>
                <a:gd name="connsiteX452" fmla="*/ 5547 w 193958"/>
                <a:gd name="connsiteY452" fmla="*/ 244508 h 456690"/>
                <a:gd name="connsiteX453" fmla="*/ 4437 w 193958"/>
                <a:gd name="connsiteY453" fmla="*/ 243082 h 456690"/>
                <a:gd name="connsiteX454" fmla="*/ 3328 w 193958"/>
                <a:gd name="connsiteY454" fmla="*/ 241338 h 456690"/>
                <a:gd name="connsiteX455" fmla="*/ 2219 w 193958"/>
                <a:gd name="connsiteY455" fmla="*/ 238724 h 456690"/>
                <a:gd name="connsiteX456" fmla="*/ 1506 w 193958"/>
                <a:gd name="connsiteY456" fmla="*/ 236505 h 456690"/>
                <a:gd name="connsiteX457" fmla="*/ 1347 w 193958"/>
                <a:gd name="connsiteY457" fmla="*/ 235793 h 456690"/>
                <a:gd name="connsiteX458" fmla="*/ 951 w 193958"/>
                <a:gd name="connsiteY458" fmla="*/ 233019 h 456690"/>
                <a:gd name="connsiteX459" fmla="*/ 555 w 193958"/>
                <a:gd name="connsiteY459" fmla="*/ 229691 h 456690"/>
                <a:gd name="connsiteX460" fmla="*/ 476 w 193958"/>
                <a:gd name="connsiteY460" fmla="*/ 229057 h 456690"/>
                <a:gd name="connsiteX461" fmla="*/ 317 w 193958"/>
                <a:gd name="connsiteY461" fmla="*/ 226364 h 456690"/>
                <a:gd name="connsiteX462" fmla="*/ 317 w 193958"/>
                <a:gd name="connsiteY462" fmla="*/ 222799 h 456690"/>
                <a:gd name="connsiteX463" fmla="*/ 79 w 193958"/>
                <a:gd name="connsiteY463" fmla="*/ 220738 h 456690"/>
                <a:gd name="connsiteX464" fmla="*/ 0 w 193958"/>
                <a:gd name="connsiteY464" fmla="*/ 218837 h 456690"/>
                <a:gd name="connsiteX465" fmla="*/ 0 w 193958"/>
                <a:gd name="connsiteY465" fmla="*/ 210993 h 456690"/>
                <a:gd name="connsiteX466" fmla="*/ 317 w 193958"/>
                <a:gd name="connsiteY466" fmla="*/ 208854 h 456690"/>
                <a:gd name="connsiteX467" fmla="*/ 476 w 193958"/>
                <a:gd name="connsiteY467" fmla="*/ 207665 h 456690"/>
                <a:gd name="connsiteX468" fmla="*/ 476 w 193958"/>
                <a:gd name="connsiteY468" fmla="*/ 202357 h 456690"/>
                <a:gd name="connsiteX469" fmla="*/ 872 w 193958"/>
                <a:gd name="connsiteY469" fmla="*/ 198237 h 456690"/>
                <a:gd name="connsiteX470" fmla="*/ 1427 w 193958"/>
                <a:gd name="connsiteY470" fmla="*/ 192849 h 456690"/>
                <a:gd name="connsiteX471" fmla="*/ 1902 w 193958"/>
                <a:gd name="connsiteY471" fmla="*/ 189601 h 456690"/>
                <a:gd name="connsiteX472" fmla="*/ 2219 w 193958"/>
                <a:gd name="connsiteY472" fmla="*/ 187303 h 456690"/>
                <a:gd name="connsiteX473" fmla="*/ 2695 w 193958"/>
                <a:gd name="connsiteY473" fmla="*/ 184688 h 456690"/>
                <a:gd name="connsiteX474" fmla="*/ 3249 w 193958"/>
                <a:gd name="connsiteY474" fmla="*/ 181519 h 456690"/>
                <a:gd name="connsiteX475" fmla="*/ 3565 w 193958"/>
                <a:gd name="connsiteY475" fmla="*/ 179617 h 456690"/>
                <a:gd name="connsiteX476" fmla="*/ 3962 w 193958"/>
                <a:gd name="connsiteY476" fmla="*/ 177557 h 456690"/>
                <a:gd name="connsiteX477" fmla="*/ 4596 w 193958"/>
                <a:gd name="connsiteY477" fmla="*/ 174943 h 456690"/>
                <a:gd name="connsiteX478" fmla="*/ 4833 w 193958"/>
                <a:gd name="connsiteY478" fmla="*/ 173754 h 456690"/>
                <a:gd name="connsiteX479" fmla="*/ 5309 w 193958"/>
                <a:gd name="connsiteY479" fmla="*/ 171774 h 456690"/>
                <a:gd name="connsiteX480" fmla="*/ 5784 w 193958"/>
                <a:gd name="connsiteY480" fmla="*/ 169634 h 456690"/>
                <a:gd name="connsiteX481" fmla="*/ 6101 w 193958"/>
                <a:gd name="connsiteY481" fmla="*/ 168208 h 456690"/>
                <a:gd name="connsiteX482" fmla="*/ 6577 w 193958"/>
                <a:gd name="connsiteY482" fmla="*/ 166465 h 456690"/>
                <a:gd name="connsiteX483" fmla="*/ 7052 w 193958"/>
                <a:gd name="connsiteY483" fmla="*/ 165038 h 456690"/>
                <a:gd name="connsiteX484" fmla="*/ 7448 w 193958"/>
                <a:gd name="connsiteY484" fmla="*/ 163851 h 456690"/>
                <a:gd name="connsiteX485" fmla="*/ 8002 w 193958"/>
                <a:gd name="connsiteY485" fmla="*/ 162107 h 456690"/>
                <a:gd name="connsiteX486" fmla="*/ 8398 w 193958"/>
                <a:gd name="connsiteY486" fmla="*/ 160839 h 456690"/>
                <a:gd name="connsiteX487" fmla="*/ 8795 w 193958"/>
                <a:gd name="connsiteY487" fmla="*/ 159572 h 456690"/>
                <a:gd name="connsiteX488" fmla="*/ 9191 w 193958"/>
                <a:gd name="connsiteY488" fmla="*/ 158383 h 456690"/>
                <a:gd name="connsiteX489" fmla="*/ 9825 w 193958"/>
                <a:gd name="connsiteY489" fmla="*/ 156561 h 456690"/>
                <a:gd name="connsiteX490" fmla="*/ 11014 w 193958"/>
                <a:gd name="connsiteY490" fmla="*/ 153471 h 456690"/>
                <a:gd name="connsiteX491" fmla="*/ 11252 w 193958"/>
                <a:gd name="connsiteY491" fmla="*/ 152758 h 456690"/>
                <a:gd name="connsiteX492" fmla="*/ 11964 w 193958"/>
                <a:gd name="connsiteY492" fmla="*/ 151094 h 456690"/>
                <a:gd name="connsiteX493" fmla="*/ 12202 w 193958"/>
                <a:gd name="connsiteY493" fmla="*/ 150540 h 456690"/>
                <a:gd name="connsiteX494" fmla="*/ 12915 w 193958"/>
                <a:gd name="connsiteY494" fmla="*/ 148796 h 456690"/>
                <a:gd name="connsiteX495" fmla="*/ 13073 w 193958"/>
                <a:gd name="connsiteY495" fmla="*/ 148479 h 456690"/>
                <a:gd name="connsiteX496" fmla="*/ 14183 w 193958"/>
                <a:gd name="connsiteY496" fmla="*/ 146023 h 456690"/>
                <a:gd name="connsiteX497" fmla="*/ 15846 w 193958"/>
                <a:gd name="connsiteY497" fmla="*/ 143013 h 456690"/>
                <a:gd name="connsiteX498" fmla="*/ 17273 w 193958"/>
                <a:gd name="connsiteY498" fmla="*/ 140397 h 456690"/>
                <a:gd name="connsiteX499" fmla="*/ 18461 w 193958"/>
                <a:gd name="connsiteY499" fmla="*/ 138100 h 456690"/>
                <a:gd name="connsiteX500" fmla="*/ 18778 w 193958"/>
                <a:gd name="connsiteY500" fmla="*/ 137466 h 456690"/>
                <a:gd name="connsiteX501" fmla="*/ 19016 w 193958"/>
                <a:gd name="connsiteY501" fmla="*/ 137070 h 456690"/>
                <a:gd name="connsiteX502" fmla="*/ 22264 w 193958"/>
                <a:gd name="connsiteY502" fmla="*/ 131920 h 456690"/>
                <a:gd name="connsiteX503" fmla="*/ 23532 w 193958"/>
                <a:gd name="connsiteY503" fmla="*/ 130098 h 456690"/>
                <a:gd name="connsiteX504" fmla="*/ 24720 w 193958"/>
                <a:gd name="connsiteY504" fmla="*/ 128196 h 456690"/>
                <a:gd name="connsiteX505" fmla="*/ 25037 w 193958"/>
                <a:gd name="connsiteY505" fmla="*/ 127800 h 456690"/>
                <a:gd name="connsiteX506" fmla="*/ 27415 w 193958"/>
                <a:gd name="connsiteY506" fmla="*/ 124789 h 456690"/>
                <a:gd name="connsiteX507" fmla="*/ 27890 w 193958"/>
                <a:gd name="connsiteY507" fmla="*/ 124235 h 456690"/>
                <a:gd name="connsiteX508" fmla="*/ 30108 w 193958"/>
                <a:gd name="connsiteY508" fmla="*/ 121620 h 456690"/>
                <a:gd name="connsiteX509" fmla="*/ 34545 w 193958"/>
                <a:gd name="connsiteY509" fmla="*/ 116866 h 456690"/>
                <a:gd name="connsiteX510" fmla="*/ 37318 w 193958"/>
                <a:gd name="connsiteY510" fmla="*/ 114251 h 456690"/>
                <a:gd name="connsiteX511" fmla="*/ 40250 w 193958"/>
                <a:gd name="connsiteY511" fmla="*/ 111637 h 456690"/>
                <a:gd name="connsiteX512" fmla="*/ 42310 w 193958"/>
                <a:gd name="connsiteY512" fmla="*/ 110131 h 456690"/>
                <a:gd name="connsiteX513" fmla="*/ 44687 w 193958"/>
                <a:gd name="connsiteY513" fmla="*/ 108468 h 456690"/>
                <a:gd name="connsiteX514" fmla="*/ 46509 w 193958"/>
                <a:gd name="connsiteY514" fmla="*/ 107200 h 456690"/>
                <a:gd name="connsiteX515" fmla="*/ 47460 w 193958"/>
                <a:gd name="connsiteY515" fmla="*/ 106486 h 456690"/>
                <a:gd name="connsiteX516" fmla="*/ 49441 w 193958"/>
                <a:gd name="connsiteY516" fmla="*/ 105219 h 456690"/>
                <a:gd name="connsiteX517" fmla="*/ 53165 w 193958"/>
                <a:gd name="connsiteY517" fmla="*/ 103318 h 456690"/>
                <a:gd name="connsiteX518" fmla="*/ 55779 w 193958"/>
                <a:gd name="connsiteY518" fmla="*/ 102050 h 456690"/>
                <a:gd name="connsiteX519" fmla="*/ 57760 w 193958"/>
                <a:gd name="connsiteY519" fmla="*/ 101019 h 456690"/>
                <a:gd name="connsiteX520" fmla="*/ 59265 w 193958"/>
                <a:gd name="connsiteY520" fmla="*/ 100386 h 456690"/>
                <a:gd name="connsiteX521" fmla="*/ 60771 w 193958"/>
                <a:gd name="connsiteY521" fmla="*/ 99832 h 456690"/>
                <a:gd name="connsiteX522" fmla="*/ 61484 w 193958"/>
                <a:gd name="connsiteY522" fmla="*/ 99594 h 456690"/>
                <a:gd name="connsiteX523" fmla="*/ 62118 w 193958"/>
                <a:gd name="connsiteY523" fmla="*/ 99435 h 456690"/>
                <a:gd name="connsiteX524" fmla="*/ 64178 w 193958"/>
                <a:gd name="connsiteY524" fmla="*/ 98643 h 456690"/>
                <a:gd name="connsiteX525" fmla="*/ 66238 w 193958"/>
                <a:gd name="connsiteY525" fmla="*/ 97929 h 456690"/>
                <a:gd name="connsiteX526" fmla="*/ 67030 w 193958"/>
                <a:gd name="connsiteY526" fmla="*/ 97692 h 456690"/>
                <a:gd name="connsiteX527" fmla="*/ 68694 w 193958"/>
                <a:gd name="connsiteY527" fmla="*/ 97216 h 456690"/>
                <a:gd name="connsiteX528" fmla="*/ 70833 w 193958"/>
                <a:gd name="connsiteY528" fmla="*/ 96741 h 456690"/>
                <a:gd name="connsiteX529" fmla="*/ 72735 w 193958"/>
                <a:gd name="connsiteY529" fmla="*/ 96424 h 456690"/>
                <a:gd name="connsiteX530" fmla="*/ 75111 w 193958"/>
                <a:gd name="connsiteY530" fmla="*/ 96029 h 456690"/>
                <a:gd name="connsiteX531" fmla="*/ 77013 w 193958"/>
                <a:gd name="connsiteY531" fmla="*/ 95712 h 456690"/>
                <a:gd name="connsiteX532" fmla="*/ 77964 w 193958"/>
                <a:gd name="connsiteY532" fmla="*/ 95395 h 456690"/>
                <a:gd name="connsiteX533" fmla="*/ 80261 w 193958"/>
                <a:gd name="connsiteY533" fmla="*/ 94998 h 456690"/>
                <a:gd name="connsiteX534" fmla="*/ 82163 w 193958"/>
                <a:gd name="connsiteY534" fmla="*/ 94681 h 456690"/>
                <a:gd name="connsiteX535" fmla="*/ 85649 w 193958"/>
                <a:gd name="connsiteY535" fmla="*/ 94047 h 456690"/>
                <a:gd name="connsiteX536" fmla="*/ 87233 w 193958"/>
                <a:gd name="connsiteY536" fmla="*/ 93810 h 456690"/>
                <a:gd name="connsiteX537" fmla="*/ 88898 w 193958"/>
                <a:gd name="connsiteY537" fmla="*/ 93572 h 456690"/>
                <a:gd name="connsiteX538" fmla="*/ 89611 w 193958"/>
                <a:gd name="connsiteY538" fmla="*/ 93493 h 456690"/>
                <a:gd name="connsiteX539" fmla="*/ 91353 w 193958"/>
                <a:gd name="connsiteY539" fmla="*/ 93334 h 456690"/>
                <a:gd name="connsiteX540" fmla="*/ 88105 w 193958"/>
                <a:gd name="connsiteY540" fmla="*/ 0 h 456690"/>
                <a:gd name="connsiteX541" fmla="*/ 104347 w 193958"/>
                <a:gd name="connsiteY541" fmla="*/ 0 h 456690"/>
                <a:gd name="connsiteX542" fmla="*/ 104902 w 193958"/>
                <a:gd name="connsiteY542" fmla="*/ 476 h 456690"/>
                <a:gd name="connsiteX543" fmla="*/ 105456 w 193958"/>
                <a:gd name="connsiteY543" fmla="*/ 634 h 456690"/>
                <a:gd name="connsiteX544" fmla="*/ 106011 w 193958"/>
                <a:gd name="connsiteY544" fmla="*/ 793 h 456690"/>
                <a:gd name="connsiteX545" fmla="*/ 108547 w 193958"/>
                <a:gd name="connsiteY545" fmla="*/ 1584 h 456690"/>
                <a:gd name="connsiteX546" fmla="*/ 108626 w 193958"/>
                <a:gd name="connsiteY546" fmla="*/ 1584 h 456690"/>
                <a:gd name="connsiteX547" fmla="*/ 111161 w 193958"/>
                <a:gd name="connsiteY547" fmla="*/ 2456 h 456690"/>
                <a:gd name="connsiteX548" fmla="*/ 111636 w 193958"/>
                <a:gd name="connsiteY548" fmla="*/ 2614 h 456690"/>
                <a:gd name="connsiteX549" fmla="*/ 113142 w 193958"/>
                <a:gd name="connsiteY549" fmla="*/ 3407 h 456690"/>
                <a:gd name="connsiteX550" fmla="*/ 115360 w 193958"/>
                <a:gd name="connsiteY550" fmla="*/ 4675 h 456690"/>
                <a:gd name="connsiteX551" fmla="*/ 117421 w 193958"/>
                <a:gd name="connsiteY551" fmla="*/ 5784 h 456690"/>
                <a:gd name="connsiteX552" fmla="*/ 119005 w 193958"/>
                <a:gd name="connsiteY552" fmla="*/ 6893 h 456690"/>
                <a:gd name="connsiteX553" fmla="*/ 122332 w 193958"/>
                <a:gd name="connsiteY553" fmla="*/ 9666 h 456690"/>
                <a:gd name="connsiteX554" fmla="*/ 123600 w 193958"/>
                <a:gd name="connsiteY554" fmla="*/ 10696 h 456690"/>
                <a:gd name="connsiteX555" fmla="*/ 124868 w 193958"/>
                <a:gd name="connsiteY555" fmla="*/ 12202 h 456690"/>
                <a:gd name="connsiteX556" fmla="*/ 127165 w 193958"/>
                <a:gd name="connsiteY556" fmla="*/ 14895 h 456690"/>
                <a:gd name="connsiteX557" fmla="*/ 128830 w 193958"/>
                <a:gd name="connsiteY557" fmla="*/ 17114 h 456690"/>
                <a:gd name="connsiteX558" fmla="*/ 129701 w 193958"/>
                <a:gd name="connsiteY558" fmla="*/ 18698 h 456690"/>
                <a:gd name="connsiteX559" fmla="*/ 130493 w 193958"/>
                <a:gd name="connsiteY559" fmla="*/ 20204 h 456690"/>
                <a:gd name="connsiteX560" fmla="*/ 131840 w 193958"/>
                <a:gd name="connsiteY560" fmla="*/ 22581 h 456690"/>
                <a:gd name="connsiteX561" fmla="*/ 132236 w 193958"/>
                <a:gd name="connsiteY561" fmla="*/ 23452 h 456690"/>
                <a:gd name="connsiteX562" fmla="*/ 132633 w 193958"/>
                <a:gd name="connsiteY562" fmla="*/ 24562 h 456690"/>
                <a:gd name="connsiteX563" fmla="*/ 133029 w 193958"/>
                <a:gd name="connsiteY563" fmla="*/ 25988 h 456690"/>
                <a:gd name="connsiteX564" fmla="*/ 133425 w 193958"/>
                <a:gd name="connsiteY564" fmla="*/ 27255 h 456690"/>
                <a:gd name="connsiteX565" fmla="*/ 133980 w 193958"/>
                <a:gd name="connsiteY565" fmla="*/ 28999 h 456690"/>
                <a:gd name="connsiteX566" fmla="*/ 134376 w 193958"/>
                <a:gd name="connsiteY566" fmla="*/ 30187 h 456690"/>
                <a:gd name="connsiteX567" fmla="*/ 134772 w 193958"/>
                <a:gd name="connsiteY567" fmla="*/ 32247 h 456690"/>
                <a:gd name="connsiteX568" fmla="*/ 134772 w 193958"/>
                <a:gd name="connsiteY568" fmla="*/ 33832 h 456690"/>
                <a:gd name="connsiteX569" fmla="*/ 134851 w 193958"/>
                <a:gd name="connsiteY569" fmla="*/ 34941 h 456690"/>
                <a:gd name="connsiteX570" fmla="*/ 135168 w 193958"/>
                <a:gd name="connsiteY570" fmla="*/ 37873 h 456690"/>
                <a:gd name="connsiteX571" fmla="*/ 135168 w 193958"/>
                <a:gd name="connsiteY571" fmla="*/ 39299 h 456690"/>
                <a:gd name="connsiteX572" fmla="*/ 134772 w 193958"/>
                <a:gd name="connsiteY572" fmla="*/ 43973 h 456690"/>
                <a:gd name="connsiteX573" fmla="*/ 134772 w 193958"/>
                <a:gd name="connsiteY573" fmla="*/ 44607 h 456690"/>
                <a:gd name="connsiteX574" fmla="*/ 134376 w 193958"/>
                <a:gd name="connsiteY574" fmla="*/ 46747 h 456690"/>
                <a:gd name="connsiteX575" fmla="*/ 134059 w 193958"/>
                <a:gd name="connsiteY575" fmla="*/ 47934 h 456690"/>
                <a:gd name="connsiteX576" fmla="*/ 133504 w 193958"/>
                <a:gd name="connsiteY576" fmla="*/ 49599 h 456690"/>
                <a:gd name="connsiteX577" fmla="*/ 133108 w 193958"/>
                <a:gd name="connsiteY577" fmla="*/ 50867 h 456690"/>
                <a:gd name="connsiteX578" fmla="*/ 132474 w 193958"/>
                <a:gd name="connsiteY578" fmla="*/ 52847 h 456690"/>
                <a:gd name="connsiteX579" fmla="*/ 131682 w 193958"/>
                <a:gd name="connsiteY579" fmla="*/ 54749 h 456690"/>
                <a:gd name="connsiteX580" fmla="*/ 131523 w 193958"/>
                <a:gd name="connsiteY580" fmla="*/ 55066 h 456690"/>
                <a:gd name="connsiteX581" fmla="*/ 130731 w 193958"/>
                <a:gd name="connsiteY581" fmla="*/ 56571 h 456690"/>
                <a:gd name="connsiteX582" fmla="*/ 129464 w 193958"/>
                <a:gd name="connsiteY582" fmla="*/ 58948 h 456690"/>
                <a:gd name="connsiteX583" fmla="*/ 128037 w 193958"/>
                <a:gd name="connsiteY583" fmla="*/ 61087 h 456690"/>
                <a:gd name="connsiteX584" fmla="*/ 126611 w 193958"/>
                <a:gd name="connsiteY584" fmla="*/ 62751 h 456690"/>
                <a:gd name="connsiteX585" fmla="*/ 125977 w 193958"/>
                <a:gd name="connsiteY585" fmla="*/ 63544 h 456690"/>
                <a:gd name="connsiteX586" fmla="*/ 123917 w 193958"/>
                <a:gd name="connsiteY586" fmla="*/ 65999 h 456690"/>
                <a:gd name="connsiteX587" fmla="*/ 122411 w 193958"/>
                <a:gd name="connsiteY587" fmla="*/ 67267 h 456690"/>
                <a:gd name="connsiteX588" fmla="*/ 119876 w 193958"/>
                <a:gd name="connsiteY588" fmla="*/ 69406 h 456690"/>
                <a:gd name="connsiteX589" fmla="*/ 116232 w 193958"/>
                <a:gd name="connsiteY589" fmla="*/ 71863 h 456690"/>
                <a:gd name="connsiteX590" fmla="*/ 114013 w 193958"/>
                <a:gd name="connsiteY590" fmla="*/ 73130 h 456690"/>
                <a:gd name="connsiteX591" fmla="*/ 111953 w 193958"/>
                <a:gd name="connsiteY591" fmla="*/ 74319 h 456690"/>
                <a:gd name="connsiteX592" fmla="*/ 111874 w 193958"/>
                <a:gd name="connsiteY592" fmla="*/ 74398 h 456690"/>
                <a:gd name="connsiteX593" fmla="*/ 108864 w 193958"/>
                <a:gd name="connsiteY593" fmla="*/ 75349 h 456690"/>
                <a:gd name="connsiteX594" fmla="*/ 107120 w 193958"/>
                <a:gd name="connsiteY594" fmla="*/ 75904 h 456690"/>
                <a:gd name="connsiteX595" fmla="*/ 105852 w 193958"/>
                <a:gd name="connsiteY595" fmla="*/ 76300 h 456690"/>
                <a:gd name="connsiteX596" fmla="*/ 104427 w 193958"/>
                <a:gd name="connsiteY596" fmla="*/ 76696 h 456690"/>
                <a:gd name="connsiteX597" fmla="*/ 102604 w 193958"/>
                <a:gd name="connsiteY597" fmla="*/ 76854 h 456690"/>
                <a:gd name="connsiteX598" fmla="*/ 101891 w 193958"/>
                <a:gd name="connsiteY598" fmla="*/ 76933 h 456690"/>
                <a:gd name="connsiteX599" fmla="*/ 98959 w 193958"/>
                <a:gd name="connsiteY599" fmla="*/ 77092 h 456690"/>
                <a:gd name="connsiteX600" fmla="*/ 97137 w 193958"/>
                <a:gd name="connsiteY600" fmla="*/ 77250 h 456690"/>
                <a:gd name="connsiteX601" fmla="*/ 95790 w 193958"/>
                <a:gd name="connsiteY601" fmla="*/ 77250 h 456690"/>
                <a:gd name="connsiteX602" fmla="*/ 93571 w 193958"/>
                <a:gd name="connsiteY602" fmla="*/ 77092 h 456690"/>
                <a:gd name="connsiteX603" fmla="*/ 91036 w 193958"/>
                <a:gd name="connsiteY603" fmla="*/ 76933 h 456690"/>
                <a:gd name="connsiteX604" fmla="*/ 90006 w 193958"/>
                <a:gd name="connsiteY604" fmla="*/ 76854 h 456690"/>
                <a:gd name="connsiteX605" fmla="*/ 88184 w 193958"/>
                <a:gd name="connsiteY605" fmla="*/ 76458 h 456690"/>
                <a:gd name="connsiteX606" fmla="*/ 87709 w 193958"/>
                <a:gd name="connsiteY606" fmla="*/ 76300 h 456690"/>
                <a:gd name="connsiteX607" fmla="*/ 85569 w 193958"/>
                <a:gd name="connsiteY607" fmla="*/ 75745 h 456690"/>
                <a:gd name="connsiteX608" fmla="*/ 83589 w 193958"/>
                <a:gd name="connsiteY608" fmla="*/ 75190 h 456690"/>
                <a:gd name="connsiteX609" fmla="*/ 83113 w 193958"/>
                <a:gd name="connsiteY609" fmla="*/ 75032 h 456690"/>
                <a:gd name="connsiteX610" fmla="*/ 81132 w 193958"/>
                <a:gd name="connsiteY610" fmla="*/ 74319 h 456690"/>
                <a:gd name="connsiteX611" fmla="*/ 80577 w 193958"/>
                <a:gd name="connsiteY611" fmla="*/ 74081 h 456690"/>
                <a:gd name="connsiteX612" fmla="*/ 76695 w 193958"/>
                <a:gd name="connsiteY612" fmla="*/ 71942 h 456690"/>
                <a:gd name="connsiteX613" fmla="*/ 72734 w 193958"/>
                <a:gd name="connsiteY613" fmla="*/ 69327 h 456690"/>
                <a:gd name="connsiteX614" fmla="*/ 71070 w 193958"/>
                <a:gd name="connsiteY614" fmla="*/ 67743 h 456690"/>
                <a:gd name="connsiteX615" fmla="*/ 69248 w 193958"/>
                <a:gd name="connsiteY615" fmla="*/ 66316 h 456690"/>
                <a:gd name="connsiteX616" fmla="*/ 68456 w 193958"/>
                <a:gd name="connsiteY616" fmla="*/ 65524 h 456690"/>
                <a:gd name="connsiteX617" fmla="*/ 66316 w 193958"/>
                <a:gd name="connsiteY617" fmla="*/ 62830 h 456690"/>
                <a:gd name="connsiteX618" fmla="*/ 65841 w 193958"/>
                <a:gd name="connsiteY618" fmla="*/ 62276 h 456690"/>
                <a:gd name="connsiteX619" fmla="*/ 64177 w 193958"/>
                <a:gd name="connsiteY619" fmla="*/ 60295 h 456690"/>
                <a:gd name="connsiteX620" fmla="*/ 64019 w 193958"/>
                <a:gd name="connsiteY620" fmla="*/ 60136 h 456690"/>
                <a:gd name="connsiteX621" fmla="*/ 62751 w 193958"/>
                <a:gd name="connsiteY621" fmla="*/ 57759 h 456690"/>
                <a:gd name="connsiteX622" fmla="*/ 61483 w 193958"/>
                <a:gd name="connsiteY622" fmla="*/ 55383 h 456690"/>
                <a:gd name="connsiteX623" fmla="*/ 61087 w 193958"/>
                <a:gd name="connsiteY623" fmla="*/ 54749 h 456690"/>
                <a:gd name="connsiteX624" fmla="*/ 60611 w 193958"/>
                <a:gd name="connsiteY624" fmla="*/ 53798 h 456690"/>
                <a:gd name="connsiteX625" fmla="*/ 60136 w 193958"/>
                <a:gd name="connsiteY625" fmla="*/ 52609 h 456690"/>
                <a:gd name="connsiteX626" fmla="*/ 59741 w 193958"/>
                <a:gd name="connsiteY626" fmla="*/ 51263 h 456690"/>
                <a:gd name="connsiteX627" fmla="*/ 59344 w 193958"/>
                <a:gd name="connsiteY627" fmla="*/ 50074 h 456690"/>
                <a:gd name="connsiteX628" fmla="*/ 58869 w 193958"/>
                <a:gd name="connsiteY628" fmla="*/ 48489 h 456690"/>
                <a:gd name="connsiteX629" fmla="*/ 58393 w 193958"/>
                <a:gd name="connsiteY629" fmla="*/ 46905 h 456690"/>
                <a:gd name="connsiteX630" fmla="*/ 57918 w 193958"/>
                <a:gd name="connsiteY630" fmla="*/ 44369 h 456690"/>
                <a:gd name="connsiteX631" fmla="*/ 57759 w 193958"/>
                <a:gd name="connsiteY631" fmla="*/ 43419 h 456690"/>
                <a:gd name="connsiteX632" fmla="*/ 57442 w 193958"/>
                <a:gd name="connsiteY632" fmla="*/ 39774 h 456690"/>
                <a:gd name="connsiteX633" fmla="*/ 57442 w 193958"/>
                <a:gd name="connsiteY633" fmla="*/ 37159 h 456690"/>
                <a:gd name="connsiteX634" fmla="*/ 57601 w 193958"/>
                <a:gd name="connsiteY634" fmla="*/ 35416 h 456690"/>
                <a:gd name="connsiteX635" fmla="*/ 57680 w 193958"/>
                <a:gd name="connsiteY635" fmla="*/ 34545 h 456690"/>
                <a:gd name="connsiteX636" fmla="*/ 57997 w 193958"/>
                <a:gd name="connsiteY636" fmla="*/ 32326 h 456690"/>
                <a:gd name="connsiteX637" fmla="*/ 58473 w 193958"/>
                <a:gd name="connsiteY637" fmla="*/ 29395 h 456690"/>
                <a:gd name="connsiteX638" fmla="*/ 58790 w 193958"/>
                <a:gd name="connsiteY638" fmla="*/ 28365 h 456690"/>
                <a:gd name="connsiteX639" fmla="*/ 59424 w 193958"/>
                <a:gd name="connsiteY639" fmla="*/ 26622 h 456690"/>
                <a:gd name="connsiteX640" fmla="*/ 59741 w 193958"/>
                <a:gd name="connsiteY640" fmla="*/ 25592 h 456690"/>
                <a:gd name="connsiteX641" fmla="*/ 60136 w 193958"/>
                <a:gd name="connsiteY641" fmla="*/ 24165 h 456690"/>
                <a:gd name="connsiteX642" fmla="*/ 60532 w 193958"/>
                <a:gd name="connsiteY642" fmla="*/ 23056 h 456690"/>
                <a:gd name="connsiteX643" fmla="*/ 61087 w 193958"/>
                <a:gd name="connsiteY643" fmla="*/ 22106 h 456690"/>
                <a:gd name="connsiteX644" fmla="*/ 61483 w 193958"/>
                <a:gd name="connsiteY644" fmla="*/ 21393 h 456690"/>
                <a:gd name="connsiteX645" fmla="*/ 61959 w 193958"/>
                <a:gd name="connsiteY645" fmla="*/ 20600 h 456690"/>
                <a:gd name="connsiteX646" fmla="*/ 62434 w 193958"/>
                <a:gd name="connsiteY646" fmla="*/ 19728 h 456690"/>
                <a:gd name="connsiteX647" fmla="*/ 62593 w 193958"/>
                <a:gd name="connsiteY647" fmla="*/ 19411 h 456690"/>
                <a:gd name="connsiteX648" fmla="*/ 63781 w 193958"/>
                <a:gd name="connsiteY648" fmla="*/ 17114 h 456690"/>
                <a:gd name="connsiteX649" fmla="*/ 64098 w 193958"/>
                <a:gd name="connsiteY649" fmla="*/ 16639 h 456690"/>
                <a:gd name="connsiteX650" fmla="*/ 65286 w 193958"/>
                <a:gd name="connsiteY650" fmla="*/ 15212 h 456690"/>
                <a:gd name="connsiteX651" fmla="*/ 67664 w 193958"/>
                <a:gd name="connsiteY651" fmla="*/ 12281 h 456690"/>
                <a:gd name="connsiteX652" fmla="*/ 70516 w 193958"/>
                <a:gd name="connsiteY652" fmla="*/ 9587 h 456690"/>
                <a:gd name="connsiteX653" fmla="*/ 71625 w 193958"/>
                <a:gd name="connsiteY653" fmla="*/ 8636 h 456690"/>
                <a:gd name="connsiteX654" fmla="*/ 74398 w 193958"/>
                <a:gd name="connsiteY654" fmla="*/ 6338 h 456690"/>
                <a:gd name="connsiteX655" fmla="*/ 76061 w 193958"/>
                <a:gd name="connsiteY655" fmla="*/ 5309 h 456690"/>
                <a:gd name="connsiteX656" fmla="*/ 77963 w 193958"/>
                <a:gd name="connsiteY656" fmla="*/ 4279 h 456690"/>
                <a:gd name="connsiteX657" fmla="*/ 80736 w 193958"/>
                <a:gd name="connsiteY657" fmla="*/ 2773 h 456690"/>
                <a:gd name="connsiteX658" fmla="*/ 81766 w 193958"/>
                <a:gd name="connsiteY658" fmla="*/ 2377 h 456690"/>
                <a:gd name="connsiteX659" fmla="*/ 83272 w 193958"/>
                <a:gd name="connsiteY659" fmla="*/ 1822 h 456690"/>
                <a:gd name="connsiteX660" fmla="*/ 84539 w 193958"/>
                <a:gd name="connsiteY660" fmla="*/ 1426 h 456690"/>
                <a:gd name="connsiteX661" fmla="*/ 85965 w 193958"/>
                <a:gd name="connsiteY661" fmla="*/ 1030 h 456690"/>
                <a:gd name="connsiteX662" fmla="*/ 87550 w 193958"/>
                <a:gd name="connsiteY662" fmla="*/ 476 h 456690"/>
                <a:gd name="connsiteX663" fmla="*/ 88105 w 193958"/>
                <a:gd name="connsiteY663" fmla="*/ 0 h 456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Lst>
              <a:rect l="l" t="t" r="r" b="b"/>
              <a:pathLst>
                <a:path w="193958" h="456690">
                  <a:moveTo>
                    <a:pt x="91353" y="93334"/>
                  </a:moveTo>
                  <a:cubicBezTo>
                    <a:pt x="94682" y="93334"/>
                    <a:pt x="98009" y="93334"/>
                    <a:pt x="101258" y="93334"/>
                  </a:cubicBezTo>
                  <a:cubicBezTo>
                    <a:pt x="101971" y="93334"/>
                    <a:pt x="102605" y="93413"/>
                    <a:pt x="103318" y="93572"/>
                  </a:cubicBezTo>
                  <a:cubicBezTo>
                    <a:pt x="103714" y="93651"/>
                    <a:pt x="104110" y="93810"/>
                    <a:pt x="104506" y="93889"/>
                  </a:cubicBezTo>
                  <a:cubicBezTo>
                    <a:pt x="104823" y="93968"/>
                    <a:pt x="105061" y="94047"/>
                    <a:pt x="105378" y="94047"/>
                  </a:cubicBezTo>
                  <a:cubicBezTo>
                    <a:pt x="106170" y="94047"/>
                    <a:pt x="107042" y="94206"/>
                    <a:pt x="107834" y="94285"/>
                  </a:cubicBezTo>
                  <a:cubicBezTo>
                    <a:pt x="108547" y="94364"/>
                    <a:pt x="109260" y="94444"/>
                    <a:pt x="109973" y="94681"/>
                  </a:cubicBezTo>
                  <a:cubicBezTo>
                    <a:pt x="110924" y="94919"/>
                    <a:pt x="111875" y="95078"/>
                    <a:pt x="112904" y="95078"/>
                  </a:cubicBezTo>
                  <a:cubicBezTo>
                    <a:pt x="113935" y="95078"/>
                    <a:pt x="114965" y="95236"/>
                    <a:pt x="115916" y="95474"/>
                  </a:cubicBezTo>
                  <a:cubicBezTo>
                    <a:pt x="117262" y="95791"/>
                    <a:pt x="118609" y="96029"/>
                    <a:pt x="120036" y="96029"/>
                  </a:cubicBezTo>
                  <a:cubicBezTo>
                    <a:pt x="120748" y="96029"/>
                    <a:pt x="121461" y="96187"/>
                    <a:pt x="122175" y="96424"/>
                  </a:cubicBezTo>
                  <a:cubicBezTo>
                    <a:pt x="122571" y="96583"/>
                    <a:pt x="122967" y="96741"/>
                    <a:pt x="123363" y="96741"/>
                  </a:cubicBezTo>
                  <a:cubicBezTo>
                    <a:pt x="123918" y="96820"/>
                    <a:pt x="124472" y="96979"/>
                    <a:pt x="125027" y="97216"/>
                  </a:cubicBezTo>
                  <a:cubicBezTo>
                    <a:pt x="125661" y="97454"/>
                    <a:pt x="126215" y="97692"/>
                    <a:pt x="126929" y="97771"/>
                  </a:cubicBezTo>
                  <a:cubicBezTo>
                    <a:pt x="127404" y="97771"/>
                    <a:pt x="127800" y="97929"/>
                    <a:pt x="128197" y="98167"/>
                  </a:cubicBezTo>
                  <a:cubicBezTo>
                    <a:pt x="128593" y="98405"/>
                    <a:pt x="129068" y="98484"/>
                    <a:pt x="129464" y="98563"/>
                  </a:cubicBezTo>
                  <a:cubicBezTo>
                    <a:pt x="130098" y="98643"/>
                    <a:pt x="130652" y="98801"/>
                    <a:pt x="131207" y="99118"/>
                  </a:cubicBezTo>
                  <a:cubicBezTo>
                    <a:pt x="131683" y="99356"/>
                    <a:pt x="132158" y="99435"/>
                    <a:pt x="132634" y="99515"/>
                  </a:cubicBezTo>
                  <a:cubicBezTo>
                    <a:pt x="133029" y="99594"/>
                    <a:pt x="133346" y="99673"/>
                    <a:pt x="133663" y="99911"/>
                  </a:cubicBezTo>
                  <a:cubicBezTo>
                    <a:pt x="134059" y="100228"/>
                    <a:pt x="134535" y="100386"/>
                    <a:pt x="135010" y="100545"/>
                  </a:cubicBezTo>
                  <a:cubicBezTo>
                    <a:pt x="135089" y="100545"/>
                    <a:pt x="135169" y="100624"/>
                    <a:pt x="135248" y="100624"/>
                  </a:cubicBezTo>
                  <a:cubicBezTo>
                    <a:pt x="136120" y="101178"/>
                    <a:pt x="137150" y="101416"/>
                    <a:pt x="138021" y="101970"/>
                  </a:cubicBezTo>
                  <a:cubicBezTo>
                    <a:pt x="138100" y="102050"/>
                    <a:pt x="138179" y="102050"/>
                    <a:pt x="138258" y="102050"/>
                  </a:cubicBezTo>
                  <a:cubicBezTo>
                    <a:pt x="139209" y="102367"/>
                    <a:pt x="140002" y="102921"/>
                    <a:pt x="140953" y="103238"/>
                  </a:cubicBezTo>
                  <a:cubicBezTo>
                    <a:pt x="141190" y="103318"/>
                    <a:pt x="141428" y="103476"/>
                    <a:pt x="141586" y="103555"/>
                  </a:cubicBezTo>
                  <a:cubicBezTo>
                    <a:pt x="141744" y="103635"/>
                    <a:pt x="141824" y="103714"/>
                    <a:pt x="141982" y="103793"/>
                  </a:cubicBezTo>
                  <a:cubicBezTo>
                    <a:pt x="143171" y="104189"/>
                    <a:pt x="144122" y="104902"/>
                    <a:pt x="145152" y="105615"/>
                  </a:cubicBezTo>
                  <a:cubicBezTo>
                    <a:pt x="145627" y="105932"/>
                    <a:pt x="146023" y="106169"/>
                    <a:pt x="146498" y="106486"/>
                  </a:cubicBezTo>
                  <a:cubicBezTo>
                    <a:pt x="147212" y="106962"/>
                    <a:pt x="147846" y="107438"/>
                    <a:pt x="148559" y="107834"/>
                  </a:cubicBezTo>
                  <a:cubicBezTo>
                    <a:pt x="148717" y="107913"/>
                    <a:pt x="148876" y="108072"/>
                    <a:pt x="149034" y="108151"/>
                  </a:cubicBezTo>
                  <a:cubicBezTo>
                    <a:pt x="149668" y="108626"/>
                    <a:pt x="150301" y="109101"/>
                    <a:pt x="150935" y="109418"/>
                  </a:cubicBezTo>
                  <a:cubicBezTo>
                    <a:pt x="151490" y="109735"/>
                    <a:pt x="151966" y="110210"/>
                    <a:pt x="152520" y="110607"/>
                  </a:cubicBezTo>
                  <a:cubicBezTo>
                    <a:pt x="153234" y="111241"/>
                    <a:pt x="153947" y="111795"/>
                    <a:pt x="154659" y="112429"/>
                  </a:cubicBezTo>
                  <a:cubicBezTo>
                    <a:pt x="155214" y="112984"/>
                    <a:pt x="155848" y="113380"/>
                    <a:pt x="156482" y="113934"/>
                  </a:cubicBezTo>
                  <a:cubicBezTo>
                    <a:pt x="156640" y="114092"/>
                    <a:pt x="156878" y="114251"/>
                    <a:pt x="157037" y="114409"/>
                  </a:cubicBezTo>
                  <a:cubicBezTo>
                    <a:pt x="157829" y="115123"/>
                    <a:pt x="158542" y="115757"/>
                    <a:pt x="159334" y="116470"/>
                  </a:cubicBezTo>
                  <a:cubicBezTo>
                    <a:pt x="160206" y="117263"/>
                    <a:pt x="161157" y="118133"/>
                    <a:pt x="161870" y="119164"/>
                  </a:cubicBezTo>
                  <a:cubicBezTo>
                    <a:pt x="162107" y="119481"/>
                    <a:pt x="162345" y="119718"/>
                    <a:pt x="162583" y="119956"/>
                  </a:cubicBezTo>
                  <a:cubicBezTo>
                    <a:pt x="162820" y="120273"/>
                    <a:pt x="163137" y="120590"/>
                    <a:pt x="163375" y="120907"/>
                  </a:cubicBezTo>
                  <a:cubicBezTo>
                    <a:pt x="163612" y="121145"/>
                    <a:pt x="163771" y="121383"/>
                    <a:pt x="164009" y="121620"/>
                  </a:cubicBezTo>
                  <a:cubicBezTo>
                    <a:pt x="164405" y="122095"/>
                    <a:pt x="164801" y="122570"/>
                    <a:pt x="165197" y="123046"/>
                  </a:cubicBezTo>
                  <a:cubicBezTo>
                    <a:pt x="165356" y="123204"/>
                    <a:pt x="165514" y="123442"/>
                    <a:pt x="165673" y="123601"/>
                  </a:cubicBezTo>
                  <a:cubicBezTo>
                    <a:pt x="166703" y="124631"/>
                    <a:pt x="167653" y="125740"/>
                    <a:pt x="168366" y="126928"/>
                  </a:cubicBezTo>
                  <a:cubicBezTo>
                    <a:pt x="169080" y="128038"/>
                    <a:pt x="169951" y="129068"/>
                    <a:pt x="170665" y="130256"/>
                  </a:cubicBezTo>
                  <a:cubicBezTo>
                    <a:pt x="171140" y="130969"/>
                    <a:pt x="171615" y="131682"/>
                    <a:pt x="172090" y="132395"/>
                  </a:cubicBezTo>
                  <a:cubicBezTo>
                    <a:pt x="172645" y="133188"/>
                    <a:pt x="173200" y="133980"/>
                    <a:pt x="173754" y="134851"/>
                  </a:cubicBezTo>
                  <a:cubicBezTo>
                    <a:pt x="173834" y="134930"/>
                    <a:pt x="173834" y="135010"/>
                    <a:pt x="173913" y="135089"/>
                  </a:cubicBezTo>
                  <a:cubicBezTo>
                    <a:pt x="174468" y="136436"/>
                    <a:pt x="175418" y="137625"/>
                    <a:pt x="175972" y="138971"/>
                  </a:cubicBezTo>
                  <a:cubicBezTo>
                    <a:pt x="176052" y="139130"/>
                    <a:pt x="176210" y="139288"/>
                    <a:pt x="176289" y="139526"/>
                  </a:cubicBezTo>
                  <a:cubicBezTo>
                    <a:pt x="176369" y="139684"/>
                    <a:pt x="176527" y="139843"/>
                    <a:pt x="176606" y="140001"/>
                  </a:cubicBezTo>
                  <a:cubicBezTo>
                    <a:pt x="177319" y="141507"/>
                    <a:pt x="178191" y="142854"/>
                    <a:pt x="178905" y="144280"/>
                  </a:cubicBezTo>
                  <a:cubicBezTo>
                    <a:pt x="179063" y="144597"/>
                    <a:pt x="179222" y="144835"/>
                    <a:pt x="179301" y="145152"/>
                  </a:cubicBezTo>
                  <a:cubicBezTo>
                    <a:pt x="179459" y="145548"/>
                    <a:pt x="179617" y="145865"/>
                    <a:pt x="179776" y="146261"/>
                  </a:cubicBezTo>
                  <a:cubicBezTo>
                    <a:pt x="179855" y="146420"/>
                    <a:pt x="180013" y="146657"/>
                    <a:pt x="180013" y="146816"/>
                  </a:cubicBezTo>
                  <a:cubicBezTo>
                    <a:pt x="180172" y="147449"/>
                    <a:pt x="180409" y="148004"/>
                    <a:pt x="180726" y="148479"/>
                  </a:cubicBezTo>
                  <a:cubicBezTo>
                    <a:pt x="180806" y="148558"/>
                    <a:pt x="180806" y="148638"/>
                    <a:pt x="180806" y="148717"/>
                  </a:cubicBezTo>
                  <a:cubicBezTo>
                    <a:pt x="181043" y="149747"/>
                    <a:pt x="181677" y="150619"/>
                    <a:pt x="181994" y="151649"/>
                  </a:cubicBezTo>
                  <a:cubicBezTo>
                    <a:pt x="182470" y="152520"/>
                    <a:pt x="182787" y="153550"/>
                    <a:pt x="183262" y="154422"/>
                  </a:cubicBezTo>
                  <a:cubicBezTo>
                    <a:pt x="183500" y="154818"/>
                    <a:pt x="183658" y="155214"/>
                    <a:pt x="183737" y="155690"/>
                  </a:cubicBezTo>
                  <a:cubicBezTo>
                    <a:pt x="183816" y="156085"/>
                    <a:pt x="183896" y="156481"/>
                    <a:pt x="184133" y="156877"/>
                  </a:cubicBezTo>
                  <a:cubicBezTo>
                    <a:pt x="184371" y="157353"/>
                    <a:pt x="184529" y="157829"/>
                    <a:pt x="184688" y="158383"/>
                  </a:cubicBezTo>
                  <a:cubicBezTo>
                    <a:pt x="184688" y="158463"/>
                    <a:pt x="184688" y="158463"/>
                    <a:pt x="184688" y="158542"/>
                  </a:cubicBezTo>
                  <a:cubicBezTo>
                    <a:pt x="184767" y="159255"/>
                    <a:pt x="185322" y="159889"/>
                    <a:pt x="185401" y="160601"/>
                  </a:cubicBezTo>
                  <a:cubicBezTo>
                    <a:pt x="185560" y="161315"/>
                    <a:pt x="185718" y="161949"/>
                    <a:pt x="186035" y="162583"/>
                  </a:cubicBezTo>
                  <a:cubicBezTo>
                    <a:pt x="186194" y="162900"/>
                    <a:pt x="186273" y="163296"/>
                    <a:pt x="186352" y="163613"/>
                  </a:cubicBezTo>
                  <a:cubicBezTo>
                    <a:pt x="186431" y="164088"/>
                    <a:pt x="186590" y="164563"/>
                    <a:pt x="186828" y="165038"/>
                  </a:cubicBezTo>
                  <a:cubicBezTo>
                    <a:pt x="186986" y="165434"/>
                    <a:pt x="187145" y="165831"/>
                    <a:pt x="187224" y="166227"/>
                  </a:cubicBezTo>
                  <a:cubicBezTo>
                    <a:pt x="187382" y="167099"/>
                    <a:pt x="187541" y="167891"/>
                    <a:pt x="187858" y="168683"/>
                  </a:cubicBezTo>
                  <a:cubicBezTo>
                    <a:pt x="188016" y="169079"/>
                    <a:pt x="188095" y="169475"/>
                    <a:pt x="188095" y="169872"/>
                  </a:cubicBezTo>
                  <a:cubicBezTo>
                    <a:pt x="188174" y="170506"/>
                    <a:pt x="188253" y="171060"/>
                    <a:pt x="188570" y="171615"/>
                  </a:cubicBezTo>
                  <a:cubicBezTo>
                    <a:pt x="188887" y="172328"/>
                    <a:pt x="189046" y="173041"/>
                    <a:pt x="189125" y="173754"/>
                  </a:cubicBezTo>
                  <a:cubicBezTo>
                    <a:pt x="189204" y="174229"/>
                    <a:pt x="189283" y="174705"/>
                    <a:pt x="189521" y="175180"/>
                  </a:cubicBezTo>
                  <a:cubicBezTo>
                    <a:pt x="189759" y="175656"/>
                    <a:pt x="189917" y="176211"/>
                    <a:pt x="189917" y="176686"/>
                  </a:cubicBezTo>
                  <a:cubicBezTo>
                    <a:pt x="189997" y="177636"/>
                    <a:pt x="190155" y="178508"/>
                    <a:pt x="190472" y="179459"/>
                  </a:cubicBezTo>
                  <a:cubicBezTo>
                    <a:pt x="190710" y="180331"/>
                    <a:pt x="190868" y="181202"/>
                    <a:pt x="190948" y="182152"/>
                  </a:cubicBezTo>
                  <a:cubicBezTo>
                    <a:pt x="190948" y="182707"/>
                    <a:pt x="191027" y="183262"/>
                    <a:pt x="191265" y="183817"/>
                  </a:cubicBezTo>
                  <a:cubicBezTo>
                    <a:pt x="191740" y="185005"/>
                    <a:pt x="191819" y="186272"/>
                    <a:pt x="191898" y="187540"/>
                  </a:cubicBezTo>
                  <a:cubicBezTo>
                    <a:pt x="191978" y="188174"/>
                    <a:pt x="192057" y="188808"/>
                    <a:pt x="192136" y="189442"/>
                  </a:cubicBezTo>
                  <a:cubicBezTo>
                    <a:pt x="192452" y="190789"/>
                    <a:pt x="192690" y="192136"/>
                    <a:pt x="192611" y="193562"/>
                  </a:cubicBezTo>
                  <a:cubicBezTo>
                    <a:pt x="192532" y="194909"/>
                    <a:pt x="192769" y="196256"/>
                    <a:pt x="193086" y="197603"/>
                  </a:cubicBezTo>
                  <a:cubicBezTo>
                    <a:pt x="193165" y="197841"/>
                    <a:pt x="193245" y="198158"/>
                    <a:pt x="193245" y="198474"/>
                  </a:cubicBezTo>
                  <a:cubicBezTo>
                    <a:pt x="193245" y="199821"/>
                    <a:pt x="193562" y="201089"/>
                    <a:pt x="193562" y="202357"/>
                  </a:cubicBezTo>
                  <a:cubicBezTo>
                    <a:pt x="193562" y="204020"/>
                    <a:pt x="193562" y="205685"/>
                    <a:pt x="193562" y="207427"/>
                  </a:cubicBezTo>
                  <a:cubicBezTo>
                    <a:pt x="193562" y="207982"/>
                    <a:pt x="193562" y="208537"/>
                    <a:pt x="193799" y="209091"/>
                  </a:cubicBezTo>
                  <a:cubicBezTo>
                    <a:pt x="193958" y="209408"/>
                    <a:pt x="193958" y="209725"/>
                    <a:pt x="193958" y="210042"/>
                  </a:cubicBezTo>
                  <a:cubicBezTo>
                    <a:pt x="193958" y="210439"/>
                    <a:pt x="193958" y="210755"/>
                    <a:pt x="193958" y="211151"/>
                  </a:cubicBezTo>
                  <a:cubicBezTo>
                    <a:pt x="193958" y="213291"/>
                    <a:pt x="193958" y="215430"/>
                    <a:pt x="193958" y="217569"/>
                  </a:cubicBezTo>
                  <a:cubicBezTo>
                    <a:pt x="193958" y="218282"/>
                    <a:pt x="193879" y="218996"/>
                    <a:pt x="193720" y="219629"/>
                  </a:cubicBezTo>
                  <a:cubicBezTo>
                    <a:pt x="193483" y="220500"/>
                    <a:pt x="193483" y="221372"/>
                    <a:pt x="193483" y="222323"/>
                  </a:cubicBezTo>
                  <a:cubicBezTo>
                    <a:pt x="193483" y="223512"/>
                    <a:pt x="193483" y="224779"/>
                    <a:pt x="193483" y="225968"/>
                  </a:cubicBezTo>
                  <a:cubicBezTo>
                    <a:pt x="193483" y="226760"/>
                    <a:pt x="193483" y="227553"/>
                    <a:pt x="193324" y="228265"/>
                  </a:cubicBezTo>
                  <a:cubicBezTo>
                    <a:pt x="193324" y="228423"/>
                    <a:pt x="193245" y="228503"/>
                    <a:pt x="193245" y="228661"/>
                  </a:cubicBezTo>
                  <a:cubicBezTo>
                    <a:pt x="193245" y="229691"/>
                    <a:pt x="193086" y="230801"/>
                    <a:pt x="193007" y="231831"/>
                  </a:cubicBezTo>
                  <a:cubicBezTo>
                    <a:pt x="192928" y="232306"/>
                    <a:pt x="192928" y="232702"/>
                    <a:pt x="192849" y="233177"/>
                  </a:cubicBezTo>
                  <a:cubicBezTo>
                    <a:pt x="192690" y="233970"/>
                    <a:pt x="192532" y="234683"/>
                    <a:pt x="192532" y="235476"/>
                  </a:cubicBezTo>
                  <a:cubicBezTo>
                    <a:pt x="192532" y="235634"/>
                    <a:pt x="192532" y="235793"/>
                    <a:pt x="192452" y="235951"/>
                  </a:cubicBezTo>
                  <a:cubicBezTo>
                    <a:pt x="192136" y="237060"/>
                    <a:pt x="191819" y="238248"/>
                    <a:pt x="191344" y="239279"/>
                  </a:cubicBezTo>
                  <a:cubicBezTo>
                    <a:pt x="191106" y="239754"/>
                    <a:pt x="190868" y="240150"/>
                    <a:pt x="190789" y="240625"/>
                  </a:cubicBezTo>
                  <a:cubicBezTo>
                    <a:pt x="190710" y="240863"/>
                    <a:pt x="190631" y="241180"/>
                    <a:pt x="190472" y="241417"/>
                  </a:cubicBezTo>
                  <a:cubicBezTo>
                    <a:pt x="189838" y="242368"/>
                    <a:pt x="189125" y="243319"/>
                    <a:pt x="188491" y="244191"/>
                  </a:cubicBezTo>
                  <a:cubicBezTo>
                    <a:pt x="187937" y="244983"/>
                    <a:pt x="187224" y="245696"/>
                    <a:pt x="186511" y="246330"/>
                  </a:cubicBezTo>
                  <a:cubicBezTo>
                    <a:pt x="185797" y="246964"/>
                    <a:pt x="185084" y="247598"/>
                    <a:pt x="184292" y="248073"/>
                  </a:cubicBezTo>
                  <a:cubicBezTo>
                    <a:pt x="184212" y="248153"/>
                    <a:pt x="184054" y="248153"/>
                    <a:pt x="183975" y="248311"/>
                  </a:cubicBezTo>
                  <a:cubicBezTo>
                    <a:pt x="183421" y="248866"/>
                    <a:pt x="182708" y="249182"/>
                    <a:pt x="181994" y="249578"/>
                  </a:cubicBezTo>
                  <a:cubicBezTo>
                    <a:pt x="181677" y="249737"/>
                    <a:pt x="181360" y="249895"/>
                    <a:pt x="180964" y="250054"/>
                  </a:cubicBezTo>
                  <a:cubicBezTo>
                    <a:pt x="180647" y="250212"/>
                    <a:pt x="180251" y="250291"/>
                    <a:pt x="179934" y="250529"/>
                  </a:cubicBezTo>
                  <a:cubicBezTo>
                    <a:pt x="179617" y="250767"/>
                    <a:pt x="179301" y="250846"/>
                    <a:pt x="178905" y="250925"/>
                  </a:cubicBezTo>
                  <a:cubicBezTo>
                    <a:pt x="178271" y="251084"/>
                    <a:pt x="177716" y="251242"/>
                    <a:pt x="177161" y="251480"/>
                  </a:cubicBezTo>
                  <a:cubicBezTo>
                    <a:pt x="176606" y="251718"/>
                    <a:pt x="176052" y="251797"/>
                    <a:pt x="175497" y="251797"/>
                  </a:cubicBezTo>
                  <a:cubicBezTo>
                    <a:pt x="174388" y="251797"/>
                    <a:pt x="173279" y="251956"/>
                    <a:pt x="172169" y="252193"/>
                  </a:cubicBezTo>
                  <a:cubicBezTo>
                    <a:pt x="171456" y="252273"/>
                    <a:pt x="170823" y="252273"/>
                    <a:pt x="170110" y="252193"/>
                  </a:cubicBezTo>
                  <a:cubicBezTo>
                    <a:pt x="169080" y="252035"/>
                    <a:pt x="168049" y="251956"/>
                    <a:pt x="167098" y="251876"/>
                  </a:cubicBezTo>
                  <a:cubicBezTo>
                    <a:pt x="166465" y="251797"/>
                    <a:pt x="165911" y="251718"/>
                    <a:pt x="165277" y="251480"/>
                  </a:cubicBezTo>
                  <a:cubicBezTo>
                    <a:pt x="164801" y="251322"/>
                    <a:pt x="164326" y="251163"/>
                    <a:pt x="163850" y="251005"/>
                  </a:cubicBezTo>
                  <a:cubicBezTo>
                    <a:pt x="163850" y="251005"/>
                    <a:pt x="163771" y="251005"/>
                    <a:pt x="163771" y="251005"/>
                  </a:cubicBezTo>
                  <a:cubicBezTo>
                    <a:pt x="163137" y="250846"/>
                    <a:pt x="162662" y="250450"/>
                    <a:pt x="162107" y="250212"/>
                  </a:cubicBezTo>
                  <a:cubicBezTo>
                    <a:pt x="161553" y="250054"/>
                    <a:pt x="161077" y="249737"/>
                    <a:pt x="160602" y="249420"/>
                  </a:cubicBezTo>
                  <a:cubicBezTo>
                    <a:pt x="160047" y="248945"/>
                    <a:pt x="159413" y="248549"/>
                    <a:pt x="158779" y="248153"/>
                  </a:cubicBezTo>
                  <a:cubicBezTo>
                    <a:pt x="158225" y="247836"/>
                    <a:pt x="157829" y="247360"/>
                    <a:pt x="157433" y="246885"/>
                  </a:cubicBezTo>
                  <a:cubicBezTo>
                    <a:pt x="156878" y="246251"/>
                    <a:pt x="156403" y="245537"/>
                    <a:pt x="155848" y="244825"/>
                  </a:cubicBezTo>
                  <a:cubicBezTo>
                    <a:pt x="155769" y="244746"/>
                    <a:pt x="155769" y="244667"/>
                    <a:pt x="155689" y="244667"/>
                  </a:cubicBezTo>
                  <a:cubicBezTo>
                    <a:pt x="155214" y="243716"/>
                    <a:pt x="154659" y="242844"/>
                    <a:pt x="154342" y="241814"/>
                  </a:cubicBezTo>
                  <a:cubicBezTo>
                    <a:pt x="154263" y="241497"/>
                    <a:pt x="154184" y="241180"/>
                    <a:pt x="154026" y="240863"/>
                  </a:cubicBezTo>
                  <a:cubicBezTo>
                    <a:pt x="153630" y="239833"/>
                    <a:pt x="153392" y="238724"/>
                    <a:pt x="153392" y="237614"/>
                  </a:cubicBezTo>
                  <a:cubicBezTo>
                    <a:pt x="153392" y="235396"/>
                    <a:pt x="153392" y="233098"/>
                    <a:pt x="153392" y="230880"/>
                  </a:cubicBezTo>
                  <a:cubicBezTo>
                    <a:pt x="153392" y="230563"/>
                    <a:pt x="153392" y="230325"/>
                    <a:pt x="153471" y="230008"/>
                  </a:cubicBezTo>
                  <a:cubicBezTo>
                    <a:pt x="153630" y="229137"/>
                    <a:pt x="153630" y="228186"/>
                    <a:pt x="153709" y="227315"/>
                  </a:cubicBezTo>
                  <a:cubicBezTo>
                    <a:pt x="153788" y="226443"/>
                    <a:pt x="153868" y="225571"/>
                    <a:pt x="154026" y="224779"/>
                  </a:cubicBezTo>
                  <a:cubicBezTo>
                    <a:pt x="154105" y="224224"/>
                    <a:pt x="154184" y="223670"/>
                    <a:pt x="154184" y="223036"/>
                  </a:cubicBezTo>
                  <a:cubicBezTo>
                    <a:pt x="154184" y="222402"/>
                    <a:pt x="154184" y="221689"/>
                    <a:pt x="154184" y="221055"/>
                  </a:cubicBezTo>
                  <a:cubicBezTo>
                    <a:pt x="154184" y="220500"/>
                    <a:pt x="154263" y="219946"/>
                    <a:pt x="154263" y="219312"/>
                  </a:cubicBezTo>
                  <a:cubicBezTo>
                    <a:pt x="154263" y="218916"/>
                    <a:pt x="154342" y="218520"/>
                    <a:pt x="154342" y="218124"/>
                  </a:cubicBezTo>
                  <a:cubicBezTo>
                    <a:pt x="154342" y="216222"/>
                    <a:pt x="154342" y="214242"/>
                    <a:pt x="154342" y="212340"/>
                  </a:cubicBezTo>
                  <a:cubicBezTo>
                    <a:pt x="154342" y="212023"/>
                    <a:pt x="154342" y="211785"/>
                    <a:pt x="154263" y="211468"/>
                  </a:cubicBezTo>
                  <a:cubicBezTo>
                    <a:pt x="154105" y="210439"/>
                    <a:pt x="154105" y="209329"/>
                    <a:pt x="154105" y="208299"/>
                  </a:cubicBezTo>
                  <a:cubicBezTo>
                    <a:pt x="154105" y="206794"/>
                    <a:pt x="153947" y="205368"/>
                    <a:pt x="153709" y="203941"/>
                  </a:cubicBezTo>
                  <a:cubicBezTo>
                    <a:pt x="153709" y="203783"/>
                    <a:pt x="153630" y="203624"/>
                    <a:pt x="153630" y="203466"/>
                  </a:cubicBezTo>
                  <a:cubicBezTo>
                    <a:pt x="153630" y="201882"/>
                    <a:pt x="153313" y="200297"/>
                    <a:pt x="153313" y="198712"/>
                  </a:cubicBezTo>
                  <a:cubicBezTo>
                    <a:pt x="153313" y="198632"/>
                    <a:pt x="153313" y="198632"/>
                    <a:pt x="153313" y="198553"/>
                  </a:cubicBezTo>
                  <a:cubicBezTo>
                    <a:pt x="153392" y="196969"/>
                    <a:pt x="153154" y="195463"/>
                    <a:pt x="152758" y="193958"/>
                  </a:cubicBezTo>
                  <a:cubicBezTo>
                    <a:pt x="152600" y="193404"/>
                    <a:pt x="152520" y="192928"/>
                    <a:pt x="152520" y="192374"/>
                  </a:cubicBezTo>
                  <a:cubicBezTo>
                    <a:pt x="152520" y="191502"/>
                    <a:pt x="152283" y="190551"/>
                    <a:pt x="152203" y="189680"/>
                  </a:cubicBezTo>
                  <a:cubicBezTo>
                    <a:pt x="152203" y="189442"/>
                    <a:pt x="152124" y="189284"/>
                    <a:pt x="152045" y="189046"/>
                  </a:cubicBezTo>
                  <a:cubicBezTo>
                    <a:pt x="151649" y="187857"/>
                    <a:pt x="151490" y="186669"/>
                    <a:pt x="151490" y="185401"/>
                  </a:cubicBezTo>
                  <a:cubicBezTo>
                    <a:pt x="151490" y="184768"/>
                    <a:pt x="151411" y="184213"/>
                    <a:pt x="151173" y="183579"/>
                  </a:cubicBezTo>
                  <a:cubicBezTo>
                    <a:pt x="150856" y="182786"/>
                    <a:pt x="150698" y="181994"/>
                    <a:pt x="150618" y="181202"/>
                  </a:cubicBezTo>
                  <a:cubicBezTo>
                    <a:pt x="150539" y="180647"/>
                    <a:pt x="150460" y="180093"/>
                    <a:pt x="150222" y="179538"/>
                  </a:cubicBezTo>
                  <a:cubicBezTo>
                    <a:pt x="149985" y="178983"/>
                    <a:pt x="149826" y="178349"/>
                    <a:pt x="149826" y="177715"/>
                  </a:cubicBezTo>
                  <a:cubicBezTo>
                    <a:pt x="149826" y="177161"/>
                    <a:pt x="149668" y="176607"/>
                    <a:pt x="149431" y="176052"/>
                  </a:cubicBezTo>
                  <a:cubicBezTo>
                    <a:pt x="149114" y="175339"/>
                    <a:pt x="148955" y="174626"/>
                    <a:pt x="148876" y="173912"/>
                  </a:cubicBezTo>
                  <a:cubicBezTo>
                    <a:pt x="148797" y="173516"/>
                    <a:pt x="148717" y="173120"/>
                    <a:pt x="148480" y="172724"/>
                  </a:cubicBezTo>
                  <a:cubicBezTo>
                    <a:pt x="148242" y="172328"/>
                    <a:pt x="148083" y="171853"/>
                    <a:pt x="148004" y="171377"/>
                  </a:cubicBezTo>
                  <a:cubicBezTo>
                    <a:pt x="147925" y="170823"/>
                    <a:pt x="147687" y="170347"/>
                    <a:pt x="147449" y="169872"/>
                  </a:cubicBezTo>
                  <a:cubicBezTo>
                    <a:pt x="147291" y="169555"/>
                    <a:pt x="147212" y="169158"/>
                    <a:pt x="147132" y="168841"/>
                  </a:cubicBezTo>
                  <a:cubicBezTo>
                    <a:pt x="147053" y="168367"/>
                    <a:pt x="146895" y="167971"/>
                    <a:pt x="146657" y="167574"/>
                  </a:cubicBezTo>
                  <a:cubicBezTo>
                    <a:pt x="146419" y="167099"/>
                    <a:pt x="146181" y="166623"/>
                    <a:pt x="146102" y="166068"/>
                  </a:cubicBezTo>
                  <a:cubicBezTo>
                    <a:pt x="146023" y="165752"/>
                    <a:pt x="145944" y="165434"/>
                    <a:pt x="145786" y="165118"/>
                  </a:cubicBezTo>
                  <a:cubicBezTo>
                    <a:pt x="145627" y="164721"/>
                    <a:pt x="145469" y="164405"/>
                    <a:pt x="145311" y="164009"/>
                  </a:cubicBezTo>
                  <a:cubicBezTo>
                    <a:pt x="145231" y="163930"/>
                    <a:pt x="145231" y="163771"/>
                    <a:pt x="145152" y="163692"/>
                  </a:cubicBezTo>
                  <a:cubicBezTo>
                    <a:pt x="144677" y="162979"/>
                    <a:pt x="144439" y="162266"/>
                    <a:pt x="144043" y="161473"/>
                  </a:cubicBezTo>
                  <a:cubicBezTo>
                    <a:pt x="143805" y="160998"/>
                    <a:pt x="143567" y="160601"/>
                    <a:pt x="143409" y="160126"/>
                  </a:cubicBezTo>
                  <a:cubicBezTo>
                    <a:pt x="143250" y="159731"/>
                    <a:pt x="143092" y="159334"/>
                    <a:pt x="142775" y="159097"/>
                  </a:cubicBezTo>
                  <a:cubicBezTo>
                    <a:pt x="142695" y="159017"/>
                    <a:pt x="142616" y="159017"/>
                    <a:pt x="142537" y="159017"/>
                  </a:cubicBezTo>
                  <a:cubicBezTo>
                    <a:pt x="142458" y="159017"/>
                    <a:pt x="142378" y="159097"/>
                    <a:pt x="142378" y="159176"/>
                  </a:cubicBezTo>
                  <a:cubicBezTo>
                    <a:pt x="142378" y="159255"/>
                    <a:pt x="142299" y="159414"/>
                    <a:pt x="142299" y="159572"/>
                  </a:cubicBezTo>
                  <a:cubicBezTo>
                    <a:pt x="142299" y="159889"/>
                    <a:pt x="142299" y="160126"/>
                    <a:pt x="142299" y="160443"/>
                  </a:cubicBezTo>
                  <a:cubicBezTo>
                    <a:pt x="142299" y="175101"/>
                    <a:pt x="142299" y="189838"/>
                    <a:pt x="142299" y="204496"/>
                  </a:cubicBezTo>
                  <a:cubicBezTo>
                    <a:pt x="142299" y="205605"/>
                    <a:pt x="142299" y="206714"/>
                    <a:pt x="142299" y="207823"/>
                  </a:cubicBezTo>
                  <a:cubicBezTo>
                    <a:pt x="142299" y="208537"/>
                    <a:pt x="142299" y="209329"/>
                    <a:pt x="142458" y="210042"/>
                  </a:cubicBezTo>
                  <a:cubicBezTo>
                    <a:pt x="142537" y="210518"/>
                    <a:pt x="142537" y="210914"/>
                    <a:pt x="142537" y="211389"/>
                  </a:cubicBezTo>
                  <a:cubicBezTo>
                    <a:pt x="142537" y="213766"/>
                    <a:pt x="142537" y="216222"/>
                    <a:pt x="142537" y="218599"/>
                  </a:cubicBezTo>
                  <a:cubicBezTo>
                    <a:pt x="142537" y="219233"/>
                    <a:pt x="142537" y="219787"/>
                    <a:pt x="142695" y="220421"/>
                  </a:cubicBezTo>
                  <a:cubicBezTo>
                    <a:pt x="142775" y="220897"/>
                    <a:pt x="142775" y="221372"/>
                    <a:pt x="142775" y="221927"/>
                  </a:cubicBezTo>
                  <a:cubicBezTo>
                    <a:pt x="142775" y="224224"/>
                    <a:pt x="142775" y="226602"/>
                    <a:pt x="142775" y="228899"/>
                  </a:cubicBezTo>
                  <a:cubicBezTo>
                    <a:pt x="142775" y="229612"/>
                    <a:pt x="142775" y="230405"/>
                    <a:pt x="142933" y="231118"/>
                  </a:cubicBezTo>
                  <a:cubicBezTo>
                    <a:pt x="143012" y="231593"/>
                    <a:pt x="143012" y="231989"/>
                    <a:pt x="143012" y="232464"/>
                  </a:cubicBezTo>
                  <a:cubicBezTo>
                    <a:pt x="143012" y="234366"/>
                    <a:pt x="143012" y="236268"/>
                    <a:pt x="143012" y="238090"/>
                  </a:cubicBezTo>
                  <a:cubicBezTo>
                    <a:pt x="143012" y="238724"/>
                    <a:pt x="143012" y="239358"/>
                    <a:pt x="143171" y="240071"/>
                  </a:cubicBezTo>
                  <a:cubicBezTo>
                    <a:pt x="143250" y="240625"/>
                    <a:pt x="143250" y="241100"/>
                    <a:pt x="143250" y="241655"/>
                  </a:cubicBezTo>
                  <a:cubicBezTo>
                    <a:pt x="143250" y="242289"/>
                    <a:pt x="143329" y="242844"/>
                    <a:pt x="143409" y="243478"/>
                  </a:cubicBezTo>
                  <a:cubicBezTo>
                    <a:pt x="143488" y="244033"/>
                    <a:pt x="143488" y="244508"/>
                    <a:pt x="143488" y="245062"/>
                  </a:cubicBezTo>
                  <a:cubicBezTo>
                    <a:pt x="143488" y="246964"/>
                    <a:pt x="143488" y="248945"/>
                    <a:pt x="143488" y="250846"/>
                  </a:cubicBezTo>
                  <a:cubicBezTo>
                    <a:pt x="143488" y="251559"/>
                    <a:pt x="143488" y="252273"/>
                    <a:pt x="143646" y="252907"/>
                  </a:cubicBezTo>
                  <a:cubicBezTo>
                    <a:pt x="143726" y="253461"/>
                    <a:pt x="143726" y="254015"/>
                    <a:pt x="143726" y="254649"/>
                  </a:cubicBezTo>
                  <a:cubicBezTo>
                    <a:pt x="143726" y="261701"/>
                    <a:pt x="143726" y="268832"/>
                    <a:pt x="143726" y="275883"/>
                  </a:cubicBezTo>
                  <a:cubicBezTo>
                    <a:pt x="143726" y="280399"/>
                    <a:pt x="143726" y="284916"/>
                    <a:pt x="143726" y="289353"/>
                  </a:cubicBezTo>
                  <a:cubicBezTo>
                    <a:pt x="143726" y="290066"/>
                    <a:pt x="143726" y="290779"/>
                    <a:pt x="143884" y="291413"/>
                  </a:cubicBezTo>
                  <a:cubicBezTo>
                    <a:pt x="143963" y="291967"/>
                    <a:pt x="143963" y="292521"/>
                    <a:pt x="143963" y="293156"/>
                  </a:cubicBezTo>
                  <a:cubicBezTo>
                    <a:pt x="143963" y="299177"/>
                    <a:pt x="143963" y="305278"/>
                    <a:pt x="143963" y="311300"/>
                  </a:cubicBezTo>
                  <a:cubicBezTo>
                    <a:pt x="143963" y="325957"/>
                    <a:pt x="143963" y="340695"/>
                    <a:pt x="144043" y="355352"/>
                  </a:cubicBezTo>
                  <a:cubicBezTo>
                    <a:pt x="144043" y="356303"/>
                    <a:pt x="144043" y="357254"/>
                    <a:pt x="144201" y="358205"/>
                  </a:cubicBezTo>
                  <a:cubicBezTo>
                    <a:pt x="144280" y="358601"/>
                    <a:pt x="144280" y="358997"/>
                    <a:pt x="144280" y="359393"/>
                  </a:cubicBezTo>
                  <a:cubicBezTo>
                    <a:pt x="144280" y="361215"/>
                    <a:pt x="144280" y="363038"/>
                    <a:pt x="144280" y="364939"/>
                  </a:cubicBezTo>
                  <a:cubicBezTo>
                    <a:pt x="144280" y="365415"/>
                    <a:pt x="144280" y="365811"/>
                    <a:pt x="144360" y="366286"/>
                  </a:cubicBezTo>
                  <a:cubicBezTo>
                    <a:pt x="144518" y="367079"/>
                    <a:pt x="144518" y="367950"/>
                    <a:pt x="144518" y="368742"/>
                  </a:cubicBezTo>
                  <a:cubicBezTo>
                    <a:pt x="144518" y="369931"/>
                    <a:pt x="144518" y="371120"/>
                    <a:pt x="144518" y="372308"/>
                  </a:cubicBezTo>
                  <a:cubicBezTo>
                    <a:pt x="144518" y="373021"/>
                    <a:pt x="144518" y="373813"/>
                    <a:pt x="144677" y="374526"/>
                  </a:cubicBezTo>
                  <a:cubicBezTo>
                    <a:pt x="144756" y="375002"/>
                    <a:pt x="144756" y="375477"/>
                    <a:pt x="144756" y="376032"/>
                  </a:cubicBezTo>
                  <a:cubicBezTo>
                    <a:pt x="144756" y="379043"/>
                    <a:pt x="144756" y="382053"/>
                    <a:pt x="144756" y="385143"/>
                  </a:cubicBezTo>
                  <a:cubicBezTo>
                    <a:pt x="144756" y="385777"/>
                    <a:pt x="144756" y="386332"/>
                    <a:pt x="144835" y="386966"/>
                  </a:cubicBezTo>
                  <a:cubicBezTo>
                    <a:pt x="144914" y="387520"/>
                    <a:pt x="144914" y="387996"/>
                    <a:pt x="144914" y="388551"/>
                  </a:cubicBezTo>
                  <a:cubicBezTo>
                    <a:pt x="144914" y="392116"/>
                    <a:pt x="144914" y="395681"/>
                    <a:pt x="144914" y="399246"/>
                  </a:cubicBezTo>
                  <a:cubicBezTo>
                    <a:pt x="144914" y="400118"/>
                    <a:pt x="144914" y="401069"/>
                    <a:pt x="145073" y="401940"/>
                  </a:cubicBezTo>
                  <a:cubicBezTo>
                    <a:pt x="145152" y="402574"/>
                    <a:pt x="145152" y="403129"/>
                    <a:pt x="145152" y="403763"/>
                  </a:cubicBezTo>
                  <a:cubicBezTo>
                    <a:pt x="145152" y="404476"/>
                    <a:pt x="145231" y="405268"/>
                    <a:pt x="145311" y="405981"/>
                  </a:cubicBezTo>
                  <a:cubicBezTo>
                    <a:pt x="145390" y="406535"/>
                    <a:pt x="145390" y="407090"/>
                    <a:pt x="145390" y="407724"/>
                  </a:cubicBezTo>
                  <a:cubicBezTo>
                    <a:pt x="145390" y="408596"/>
                    <a:pt x="145390" y="409468"/>
                    <a:pt x="145548" y="410260"/>
                  </a:cubicBezTo>
                  <a:cubicBezTo>
                    <a:pt x="145627" y="410735"/>
                    <a:pt x="145627" y="411131"/>
                    <a:pt x="145627" y="411606"/>
                  </a:cubicBezTo>
                  <a:cubicBezTo>
                    <a:pt x="145627" y="414063"/>
                    <a:pt x="145627" y="416598"/>
                    <a:pt x="145706" y="419133"/>
                  </a:cubicBezTo>
                  <a:cubicBezTo>
                    <a:pt x="145706" y="419846"/>
                    <a:pt x="145706" y="420560"/>
                    <a:pt x="145865" y="421194"/>
                  </a:cubicBezTo>
                  <a:cubicBezTo>
                    <a:pt x="145944" y="421669"/>
                    <a:pt x="145944" y="422145"/>
                    <a:pt x="145944" y="422699"/>
                  </a:cubicBezTo>
                  <a:cubicBezTo>
                    <a:pt x="145944" y="424917"/>
                    <a:pt x="145944" y="427136"/>
                    <a:pt x="145944" y="429354"/>
                  </a:cubicBezTo>
                  <a:cubicBezTo>
                    <a:pt x="145944" y="429988"/>
                    <a:pt x="145944" y="430622"/>
                    <a:pt x="146102" y="431336"/>
                  </a:cubicBezTo>
                  <a:cubicBezTo>
                    <a:pt x="146181" y="431731"/>
                    <a:pt x="146181" y="432048"/>
                    <a:pt x="146181" y="432444"/>
                  </a:cubicBezTo>
                  <a:cubicBezTo>
                    <a:pt x="146181" y="433554"/>
                    <a:pt x="146181" y="434663"/>
                    <a:pt x="146181" y="435772"/>
                  </a:cubicBezTo>
                  <a:cubicBezTo>
                    <a:pt x="146181" y="436485"/>
                    <a:pt x="146181" y="437277"/>
                    <a:pt x="146023" y="437991"/>
                  </a:cubicBezTo>
                  <a:cubicBezTo>
                    <a:pt x="145944" y="438545"/>
                    <a:pt x="145944" y="439021"/>
                    <a:pt x="145944" y="439576"/>
                  </a:cubicBezTo>
                  <a:cubicBezTo>
                    <a:pt x="145944" y="440288"/>
                    <a:pt x="145865" y="440922"/>
                    <a:pt x="145706" y="441635"/>
                  </a:cubicBezTo>
                  <a:cubicBezTo>
                    <a:pt x="145627" y="441873"/>
                    <a:pt x="145627" y="442031"/>
                    <a:pt x="145548" y="442190"/>
                  </a:cubicBezTo>
                  <a:cubicBezTo>
                    <a:pt x="145231" y="442824"/>
                    <a:pt x="144994" y="443537"/>
                    <a:pt x="144914" y="444329"/>
                  </a:cubicBezTo>
                  <a:cubicBezTo>
                    <a:pt x="144914" y="444567"/>
                    <a:pt x="144677" y="444883"/>
                    <a:pt x="144597" y="445121"/>
                  </a:cubicBezTo>
                  <a:cubicBezTo>
                    <a:pt x="144439" y="445517"/>
                    <a:pt x="144201" y="445834"/>
                    <a:pt x="144043" y="446231"/>
                  </a:cubicBezTo>
                  <a:cubicBezTo>
                    <a:pt x="143884" y="446468"/>
                    <a:pt x="143726" y="446706"/>
                    <a:pt x="143567" y="446944"/>
                  </a:cubicBezTo>
                  <a:cubicBezTo>
                    <a:pt x="143409" y="447182"/>
                    <a:pt x="143250" y="447340"/>
                    <a:pt x="143171" y="447578"/>
                  </a:cubicBezTo>
                  <a:cubicBezTo>
                    <a:pt x="142933" y="448212"/>
                    <a:pt x="142537" y="448687"/>
                    <a:pt x="142061" y="449162"/>
                  </a:cubicBezTo>
                  <a:cubicBezTo>
                    <a:pt x="141744" y="449479"/>
                    <a:pt x="141507" y="449875"/>
                    <a:pt x="141190" y="450192"/>
                  </a:cubicBezTo>
                  <a:cubicBezTo>
                    <a:pt x="140636" y="450826"/>
                    <a:pt x="140081" y="451381"/>
                    <a:pt x="139447" y="451936"/>
                  </a:cubicBezTo>
                  <a:cubicBezTo>
                    <a:pt x="139289" y="452094"/>
                    <a:pt x="139130" y="452173"/>
                    <a:pt x="138972" y="452332"/>
                  </a:cubicBezTo>
                  <a:cubicBezTo>
                    <a:pt x="138575" y="452570"/>
                    <a:pt x="138179" y="452807"/>
                    <a:pt x="137862" y="453124"/>
                  </a:cubicBezTo>
                  <a:cubicBezTo>
                    <a:pt x="136754" y="453995"/>
                    <a:pt x="135486" y="454629"/>
                    <a:pt x="134218" y="455105"/>
                  </a:cubicBezTo>
                  <a:cubicBezTo>
                    <a:pt x="134059" y="455184"/>
                    <a:pt x="133821" y="455263"/>
                    <a:pt x="133663" y="455342"/>
                  </a:cubicBezTo>
                  <a:cubicBezTo>
                    <a:pt x="133029" y="455739"/>
                    <a:pt x="132317" y="455976"/>
                    <a:pt x="131603" y="456056"/>
                  </a:cubicBezTo>
                  <a:cubicBezTo>
                    <a:pt x="131207" y="456056"/>
                    <a:pt x="131049" y="456373"/>
                    <a:pt x="130969" y="456690"/>
                  </a:cubicBezTo>
                  <a:cubicBezTo>
                    <a:pt x="126770" y="456690"/>
                    <a:pt x="122650" y="456690"/>
                    <a:pt x="118451" y="456690"/>
                  </a:cubicBezTo>
                  <a:cubicBezTo>
                    <a:pt x="118372" y="456293"/>
                    <a:pt x="118055" y="456056"/>
                    <a:pt x="117658" y="455976"/>
                  </a:cubicBezTo>
                  <a:cubicBezTo>
                    <a:pt x="117500" y="455976"/>
                    <a:pt x="117421" y="455976"/>
                    <a:pt x="117262" y="455897"/>
                  </a:cubicBezTo>
                  <a:cubicBezTo>
                    <a:pt x="116787" y="455897"/>
                    <a:pt x="116311" y="455739"/>
                    <a:pt x="115916" y="455422"/>
                  </a:cubicBezTo>
                  <a:cubicBezTo>
                    <a:pt x="115599" y="455263"/>
                    <a:pt x="115361" y="455184"/>
                    <a:pt x="115044" y="455025"/>
                  </a:cubicBezTo>
                  <a:cubicBezTo>
                    <a:pt x="114727" y="454867"/>
                    <a:pt x="114410" y="454708"/>
                    <a:pt x="114014" y="454550"/>
                  </a:cubicBezTo>
                  <a:cubicBezTo>
                    <a:pt x="113776" y="454471"/>
                    <a:pt x="113618" y="454312"/>
                    <a:pt x="113380" y="454233"/>
                  </a:cubicBezTo>
                  <a:cubicBezTo>
                    <a:pt x="112508" y="453916"/>
                    <a:pt x="111796" y="453440"/>
                    <a:pt x="111003" y="452886"/>
                  </a:cubicBezTo>
                  <a:cubicBezTo>
                    <a:pt x="109735" y="452015"/>
                    <a:pt x="108547" y="451143"/>
                    <a:pt x="107517" y="449954"/>
                  </a:cubicBezTo>
                  <a:cubicBezTo>
                    <a:pt x="107280" y="449717"/>
                    <a:pt x="107042" y="449479"/>
                    <a:pt x="106804" y="449241"/>
                  </a:cubicBezTo>
                  <a:cubicBezTo>
                    <a:pt x="105695" y="448212"/>
                    <a:pt x="104981" y="446944"/>
                    <a:pt x="104189" y="445676"/>
                  </a:cubicBezTo>
                  <a:cubicBezTo>
                    <a:pt x="103951" y="445280"/>
                    <a:pt x="103793" y="444804"/>
                    <a:pt x="103476" y="444408"/>
                  </a:cubicBezTo>
                  <a:cubicBezTo>
                    <a:pt x="103160" y="443933"/>
                    <a:pt x="103160" y="443379"/>
                    <a:pt x="103001" y="442903"/>
                  </a:cubicBezTo>
                  <a:cubicBezTo>
                    <a:pt x="102922" y="442824"/>
                    <a:pt x="102922" y="442665"/>
                    <a:pt x="102842" y="442586"/>
                  </a:cubicBezTo>
                  <a:cubicBezTo>
                    <a:pt x="102209" y="441239"/>
                    <a:pt x="101892" y="439813"/>
                    <a:pt x="101575" y="438387"/>
                  </a:cubicBezTo>
                  <a:cubicBezTo>
                    <a:pt x="101495" y="437991"/>
                    <a:pt x="101495" y="437515"/>
                    <a:pt x="101495" y="437040"/>
                  </a:cubicBezTo>
                  <a:cubicBezTo>
                    <a:pt x="101495" y="436326"/>
                    <a:pt x="101495" y="435614"/>
                    <a:pt x="101416" y="434980"/>
                  </a:cubicBezTo>
                  <a:cubicBezTo>
                    <a:pt x="101258" y="433791"/>
                    <a:pt x="101258" y="432603"/>
                    <a:pt x="101258" y="431415"/>
                  </a:cubicBezTo>
                  <a:cubicBezTo>
                    <a:pt x="101258" y="430939"/>
                    <a:pt x="101258" y="430464"/>
                    <a:pt x="101178" y="429909"/>
                  </a:cubicBezTo>
                  <a:cubicBezTo>
                    <a:pt x="101099" y="429275"/>
                    <a:pt x="101020" y="428641"/>
                    <a:pt x="101020" y="427928"/>
                  </a:cubicBezTo>
                  <a:cubicBezTo>
                    <a:pt x="101020" y="427374"/>
                    <a:pt x="101020" y="426899"/>
                    <a:pt x="100941" y="426344"/>
                  </a:cubicBezTo>
                  <a:cubicBezTo>
                    <a:pt x="100782" y="425551"/>
                    <a:pt x="100782" y="424759"/>
                    <a:pt x="100782" y="424046"/>
                  </a:cubicBezTo>
                  <a:cubicBezTo>
                    <a:pt x="100782" y="423095"/>
                    <a:pt x="100782" y="422065"/>
                    <a:pt x="100782" y="421114"/>
                  </a:cubicBezTo>
                  <a:cubicBezTo>
                    <a:pt x="100782" y="420718"/>
                    <a:pt x="100782" y="420322"/>
                    <a:pt x="100703" y="419926"/>
                  </a:cubicBezTo>
                  <a:cubicBezTo>
                    <a:pt x="100624" y="419292"/>
                    <a:pt x="100544" y="418659"/>
                    <a:pt x="100544" y="417945"/>
                  </a:cubicBezTo>
                  <a:cubicBezTo>
                    <a:pt x="100544" y="414538"/>
                    <a:pt x="100544" y="411052"/>
                    <a:pt x="100544" y="407645"/>
                  </a:cubicBezTo>
                  <a:cubicBezTo>
                    <a:pt x="100544" y="407090"/>
                    <a:pt x="100544" y="406615"/>
                    <a:pt x="100465" y="406061"/>
                  </a:cubicBezTo>
                  <a:cubicBezTo>
                    <a:pt x="100307" y="405268"/>
                    <a:pt x="100307" y="404397"/>
                    <a:pt x="100307" y="403604"/>
                  </a:cubicBezTo>
                  <a:cubicBezTo>
                    <a:pt x="100307" y="403129"/>
                    <a:pt x="100307" y="402653"/>
                    <a:pt x="100227" y="402099"/>
                  </a:cubicBezTo>
                  <a:cubicBezTo>
                    <a:pt x="100069" y="401228"/>
                    <a:pt x="100069" y="400356"/>
                    <a:pt x="100069" y="399563"/>
                  </a:cubicBezTo>
                  <a:cubicBezTo>
                    <a:pt x="100069" y="399009"/>
                    <a:pt x="100069" y="398375"/>
                    <a:pt x="99990" y="397820"/>
                  </a:cubicBezTo>
                  <a:cubicBezTo>
                    <a:pt x="99910" y="397108"/>
                    <a:pt x="99831" y="396474"/>
                    <a:pt x="99831" y="395760"/>
                  </a:cubicBezTo>
                  <a:cubicBezTo>
                    <a:pt x="99831" y="391561"/>
                    <a:pt x="99831" y="387441"/>
                    <a:pt x="99752" y="383242"/>
                  </a:cubicBezTo>
                  <a:cubicBezTo>
                    <a:pt x="99752" y="382687"/>
                    <a:pt x="99752" y="382212"/>
                    <a:pt x="99673" y="381657"/>
                  </a:cubicBezTo>
                  <a:cubicBezTo>
                    <a:pt x="99593" y="380944"/>
                    <a:pt x="99514" y="380152"/>
                    <a:pt x="99514" y="379439"/>
                  </a:cubicBezTo>
                  <a:cubicBezTo>
                    <a:pt x="99514" y="375715"/>
                    <a:pt x="99514" y="371991"/>
                    <a:pt x="99514" y="368267"/>
                  </a:cubicBezTo>
                  <a:cubicBezTo>
                    <a:pt x="99514" y="367713"/>
                    <a:pt x="99514" y="367237"/>
                    <a:pt x="99435" y="366683"/>
                  </a:cubicBezTo>
                  <a:cubicBezTo>
                    <a:pt x="99356" y="365969"/>
                    <a:pt x="99277" y="365256"/>
                    <a:pt x="99277" y="364464"/>
                  </a:cubicBezTo>
                  <a:cubicBezTo>
                    <a:pt x="99277" y="363672"/>
                    <a:pt x="99277" y="362800"/>
                    <a:pt x="99277" y="362008"/>
                  </a:cubicBezTo>
                  <a:cubicBezTo>
                    <a:pt x="99277" y="361612"/>
                    <a:pt x="99277" y="361215"/>
                    <a:pt x="99198" y="360819"/>
                  </a:cubicBezTo>
                  <a:cubicBezTo>
                    <a:pt x="99039" y="360106"/>
                    <a:pt x="99039" y="359393"/>
                    <a:pt x="99039" y="358601"/>
                  </a:cubicBezTo>
                  <a:cubicBezTo>
                    <a:pt x="99039" y="352896"/>
                    <a:pt x="99039" y="347191"/>
                    <a:pt x="99039" y="341566"/>
                  </a:cubicBezTo>
                  <a:cubicBezTo>
                    <a:pt x="99039" y="341012"/>
                    <a:pt x="99039" y="340536"/>
                    <a:pt x="98960" y="339981"/>
                  </a:cubicBezTo>
                  <a:cubicBezTo>
                    <a:pt x="98881" y="339189"/>
                    <a:pt x="98802" y="338397"/>
                    <a:pt x="98802" y="337684"/>
                  </a:cubicBezTo>
                  <a:cubicBezTo>
                    <a:pt x="98802" y="333406"/>
                    <a:pt x="98802" y="329127"/>
                    <a:pt x="98802" y="324769"/>
                  </a:cubicBezTo>
                  <a:cubicBezTo>
                    <a:pt x="98802" y="312568"/>
                    <a:pt x="98802" y="300366"/>
                    <a:pt x="98802" y="288164"/>
                  </a:cubicBezTo>
                  <a:cubicBezTo>
                    <a:pt x="98802" y="287688"/>
                    <a:pt x="98802" y="287293"/>
                    <a:pt x="98802" y="286818"/>
                  </a:cubicBezTo>
                  <a:cubicBezTo>
                    <a:pt x="98802" y="286263"/>
                    <a:pt x="98485" y="286025"/>
                    <a:pt x="97930" y="285946"/>
                  </a:cubicBezTo>
                  <a:cubicBezTo>
                    <a:pt x="97772" y="285946"/>
                    <a:pt x="97613" y="285946"/>
                    <a:pt x="97455" y="285946"/>
                  </a:cubicBezTo>
                  <a:cubicBezTo>
                    <a:pt x="96583" y="285946"/>
                    <a:pt x="95632" y="285946"/>
                    <a:pt x="94761" y="285946"/>
                  </a:cubicBezTo>
                  <a:cubicBezTo>
                    <a:pt x="94602" y="285946"/>
                    <a:pt x="94444" y="285946"/>
                    <a:pt x="94286" y="285946"/>
                  </a:cubicBezTo>
                  <a:cubicBezTo>
                    <a:pt x="93810" y="285946"/>
                    <a:pt x="93493" y="286184"/>
                    <a:pt x="93493" y="286659"/>
                  </a:cubicBezTo>
                  <a:cubicBezTo>
                    <a:pt x="93493" y="287055"/>
                    <a:pt x="93493" y="287451"/>
                    <a:pt x="93493" y="287847"/>
                  </a:cubicBezTo>
                  <a:cubicBezTo>
                    <a:pt x="93493" y="291334"/>
                    <a:pt x="93493" y="294820"/>
                    <a:pt x="93493" y="298306"/>
                  </a:cubicBezTo>
                  <a:cubicBezTo>
                    <a:pt x="93493" y="298781"/>
                    <a:pt x="93493" y="299257"/>
                    <a:pt x="93414" y="299812"/>
                  </a:cubicBezTo>
                  <a:cubicBezTo>
                    <a:pt x="93335" y="300603"/>
                    <a:pt x="93255" y="301475"/>
                    <a:pt x="93255" y="302267"/>
                  </a:cubicBezTo>
                  <a:cubicBezTo>
                    <a:pt x="93255" y="311141"/>
                    <a:pt x="93255" y="319936"/>
                    <a:pt x="93255" y="328810"/>
                  </a:cubicBezTo>
                  <a:cubicBezTo>
                    <a:pt x="93255" y="336337"/>
                    <a:pt x="93255" y="343864"/>
                    <a:pt x="93255" y="351390"/>
                  </a:cubicBezTo>
                  <a:cubicBezTo>
                    <a:pt x="93255" y="351945"/>
                    <a:pt x="93255" y="352421"/>
                    <a:pt x="93176" y="352975"/>
                  </a:cubicBezTo>
                  <a:cubicBezTo>
                    <a:pt x="93097" y="353689"/>
                    <a:pt x="93018" y="354323"/>
                    <a:pt x="93018" y="355036"/>
                  </a:cubicBezTo>
                  <a:cubicBezTo>
                    <a:pt x="93018" y="357729"/>
                    <a:pt x="93018" y="360344"/>
                    <a:pt x="93018" y="363038"/>
                  </a:cubicBezTo>
                  <a:cubicBezTo>
                    <a:pt x="93018" y="363593"/>
                    <a:pt x="93018" y="364067"/>
                    <a:pt x="92938" y="364622"/>
                  </a:cubicBezTo>
                  <a:cubicBezTo>
                    <a:pt x="92859" y="365177"/>
                    <a:pt x="92780" y="365732"/>
                    <a:pt x="92780" y="366366"/>
                  </a:cubicBezTo>
                  <a:cubicBezTo>
                    <a:pt x="92780" y="367237"/>
                    <a:pt x="92780" y="368108"/>
                    <a:pt x="92780" y="368980"/>
                  </a:cubicBezTo>
                  <a:cubicBezTo>
                    <a:pt x="92780" y="369376"/>
                    <a:pt x="92780" y="369772"/>
                    <a:pt x="92701" y="370169"/>
                  </a:cubicBezTo>
                  <a:cubicBezTo>
                    <a:pt x="92621" y="370882"/>
                    <a:pt x="92542" y="371516"/>
                    <a:pt x="92542" y="372229"/>
                  </a:cubicBezTo>
                  <a:cubicBezTo>
                    <a:pt x="92542" y="373258"/>
                    <a:pt x="92542" y="374368"/>
                    <a:pt x="92542" y="375398"/>
                  </a:cubicBezTo>
                  <a:cubicBezTo>
                    <a:pt x="92542" y="379914"/>
                    <a:pt x="92542" y="384431"/>
                    <a:pt x="92542" y="388868"/>
                  </a:cubicBezTo>
                  <a:cubicBezTo>
                    <a:pt x="92542" y="389422"/>
                    <a:pt x="92542" y="389976"/>
                    <a:pt x="92463" y="390610"/>
                  </a:cubicBezTo>
                  <a:cubicBezTo>
                    <a:pt x="92384" y="391244"/>
                    <a:pt x="92384" y="391799"/>
                    <a:pt x="92384" y="392433"/>
                  </a:cubicBezTo>
                  <a:cubicBezTo>
                    <a:pt x="92384" y="394572"/>
                    <a:pt x="92384" y="396791"/>
                    <a:pt x="92384" y="398929"/>
                  </a:cubicBezTo>
                  <a:cubicBezTo>
                    <a:pt x="92384" y="399405"/>
                    <a:pt x="92384" y="399880"/>
                    <a:pt x="92304" y="400435"/>
                  </a:cubicBezTo>
                  <a:cubicBezTo>
                    <a:pt x="92225" y="401069"/>
                    <a:pt x="92146" y="401703"/>
                    <a:pt x="92146" y="402415"/>
                  </a:cubicBezTo>
                  <a:cubicBezTo>
                    <a:pt x="92146" y="402970"/>
                    <a:pt x="92146" y="403525"/>
                    <a:pt x="92067" y="404000"/>
                  </a:cubicBezTo>
                  <a:cubicBezTo>
                    <a:pt x="91908" y="404793"/>
                    <a:pt x="91908" y="405665"/>
                    <a:pt x="91908" y="406456"/>
                  </a:cubicBezTo>
                  <a:cubicBezTo>
                    <a:pt x="91908" y="407011"/>
                    <a:pt x="91908" y="407645"/>
                    <a:pt x="91829" y="408200"/>
                  </a:cubicBezTo>
                  <a:cubicBezTo>
                    <a:pt x="91750" y="408992"/>
                    <a:pt x="91670" y="409785"/>
                    <a:pt x="91670" y="410497"/>
                  </a:cubicBezTo>
                  <a:cubicBezTo>
                    <a:pt x="91670" y="414063"/>
                    <a:pt x="91670" y="417628"/>
                    <a:pt x="91591" y="421194"/>
                  </a:cubicBezTo>
                  <a:cubicBezTo>
                    <a:pt x="91591" y="421748"/>
                    <a:pt x="91512" y="422303"/>
                    <a:pt x="91512" y="422937"/>
                  </a:cubicBezTo>
                  <a:cubicBezTo>
                    <a:pt x="91512" y="423491"/>
                    <a:pt x="91433" y="423966"/>
                    <a:pt x="91433" y="424521"/>
                  </a:cubicBezTo>
                  <a:cubicBezTo>
                    <a:pt x="91433" y="425234"/>
                    <a:pt x="91433" y="426027"/>
                    <a:pt x="91433" y="426740"/>
                  </a:cubicBezTo>
                  <a:cubicBezTo>
                    <a:pt x="91433" y="427136"/>
                    <a:pt x="91433" y="427532"/>
                    <a:pt x="91353" y="427928"/>
                  </a:cubicBezTo>
                  <a:cubicBezTo>
                    <a:pt x="91195" y="428641"/>
                    <a:pt x="91195" y="429275"/>
                    <a:pt x="91195" y="429988"/>
                  </a:cubicBezTo>
                  <a:cubicBezTo>
                    <a:pt x="91195" y="430543"/>
                    <a:pt x="91195" y="431019"/>
                    <a:pt x="91116" y="431573"/>
                  </a:cubicBezTo>
                  <a:cubicBezTo>
                    <a:pt x="91036" y="432206"/>
                    <a:pt x="90957" y="432840"/>
                    <a:pt x="90957" y="433554"/>
                  </a:cubicBezTo>
                  <a:cubicBezTo>
                    <a:pt x="90957" y="434822"/>
                    <a:pt x="90957" y="436089"/>
                    <a:pt x="90720" y="437357"/>
                  </a:cubicBezTo>
                  <a:cubicBezTo>
                    <a:pt x="90720" y="437515"/>
                    <a:pt x="90720" y="437674"/>
                    <a:pt x="90720" y="437832"/>
                  </a:cubicBezTo>
                  <a:cubicBezTo>
                    <a:pt x="90720" y="438704"/>
                    <a:pt x="90562" y="439576"/>
                    <a:pt x="90245" y="440367"/>
                  </a:cubicBezTo>
                  <a:cubicBezTo>
                    <a:pt x="90166" y="440684"/>
                    <a:pt x="90007" y="441001"/>
                    <a:pt x="90007" y="441318"/>
                  </a:cubicBezTo>
                  <a:cubicBezTo>
                    <a:pt x="89928" y="441794"/>
                    <a:pt x="89769" y="442190"/>
                    <a:pt x="89532" y="442586"/>
                  </a:cubicBezTo>
                  <a:cubicBezTo>
                    <a:pt x="89294" y="443062"/>
                    <a:pt x="89056" y="443537"/>
                    <a:pt x="88977" y="444092"/>
                  </a:cubicBezTo>
                  <a:cubicBezTo>
                    <a:pt x="88898" y="444329"/>
                    <a:pt x="88818" y="444567"/>
                    <a:pt x="88660" y="444725"/>
                  </a:cubicBezTo>
                  <a:cubicBezTo>
                    <a:pt x="88184" y="445517"/>
                    <a:pt x="87709" y="446231"/>
                    <a:pt x="87233" y="447023"/>
                  </a:cubicBezTo>
                  <a:cubicBezTo>
                    <a:pt x="86837" y="447657"/>
                    <a:pt x="86362" y="448212"/>
                    <a:pt x="85887" y="448766"/>
                  </a:cubicBezTo>
                  <a:cubicBezTo>
                    <a:pt x="85015" y="449717"/>
                    <a:pt x="84064" y="450588"/>
                    <a:pt x="83113" y="451539"/>
                  </a:cubicBezTo>
                  <a:cubicBezTo>
                    <a:pt x="82876" y="451777"/>
                    <a:pt x="82638" y="452015"/>
                    <a:pt x="82321" y="452173"/>
                  </a:cubicBezTo>
                  <a:cubicBezTo>
                    <a:pt x="81609" y="452649"/>
                    <a:pt x="80895" y="453044"/>
                    <a:pt x="80261" y="453520"/>
                  </a:cubicBezTo>
                  <a:cubicBezTo>
                    <a:pt x="79390" y="454154"/>
                    <a:pt x="78360" y="454550"/>
                    <a:pt x="77409" y="454946"/>
                  </a:cubicBezTo>
                  <a:cubicBezTo>
                    <a:pt x="76855" y="455184"/>
                    <a:pt x="76300" y="455342"/>
                    <a:pt x="75824" y="455659"/>
                  </a:cubicBezTo>
                  <a:cubicBezTo>
                    <a:pt x="75666" y="455739"/>
                    <a:pt x="75428" y="455818"/>
                    <a:pt x="75270" y="455818"/>
                  </a:cubicBezTo>
                  <a:cubicBezTo>
                    <a:pt x="75032" y="455897"/>
                    <a:pt x="74873" y="455897"/>
                    <a:pt x="74636" y="455897"/>
                  </a:cubicBezTo>
                  <a:cubicBezTo>
                    <a:pt x="74239" y="455976"/>
                    <a:pt x="74002" y="456214"/>
                    <a:pt x="73844" y="456610"/>
                  </a:cubicBezTo>
                  <a:cubicBezTo>
                    <a:pt x="70120" y="456373"/>
                    <a:pt x="65842" y="456373"/>
                    <a:pt x="61643" y="456373"/>
                  </a:cubicBezTo>
                  <a:cubicBezTo>
                    <a:pt x="61563" y="455976"/>
                    <a:pt x="61326" y="455739"/>
                    <a:pt x="60850" y="455659"/>
                  </a:cubicBezTo>
                  <a:cubicBezTo>
                    <a:pt x="60295" y="455580"/>
                    <a:pt x="59820" y="455342"/>
                    <a:pt x="59344" y="455105"/>
                  </a:cubicBezTo>
                  <a:cubicBezTo>
                    <a:pt x="58473" y="454708"/>
                    <a:pt x="57602" y="454312"/>
                    <a:pt x="56809" y="453916"/>
                  </a:cubicBezTo>
                  <a:cubicBezTo>
                    <a:pt x="56492" y="453757"/>
                    <a:pt x="56175" y="453599"/>
                    <a:pt x="55858" y="453361"/>
                  </a:cubicBezTo>
                  <a:cubicBezTo>
                    <a:pt x="55304" y="452965"/>
                    <a:pt x="54749" y="452649"/>
                    <a:pt x="54273" y="452253"/>
                  </a:cubicBezTo>
                  <a:cubicBezTo>
                    <a:pt x="53719" y="452015"/>
                    <a:pt x="53244" y="451619"/>
                    <a:pt x="52769" y="451222"/>
                  </a:cubicBezTo>
                  <a:cubicBezTo>
                    <a:pt x="52610" y="451143"/>
                    <a:pt x="52531" y="450985"/>
                    <a:pt x="52372" y="450905"/>
                  </a:cubicBezTo>
                  <a:cubicBezTo>
                    <a:pt x="51818" y="450351"/>
                    <a:pt x="51342" y="449796"/>
                    <a:pt x="50787" y="449162"/>
                  </a:cubicBezTo>
                  <a:cubicBezTo>
                    <a:pt x="50233" y="448529"/>
                    <a:pt x="49678" y="447895"/>
                    <a:pt x="49441" y="447182"/>
                  </a:cubicBezTo>
                  <a:cubicBezTo>
                    <a:pt x="49362" y="447102"/>
                    <a:pt x="49362" y="446944"/>
                    <a:pt x="49282" y="446865"/>
                  </a:cubicBezTo>
                  <a:cubicBezTo>
                    <a:pt x="48728" y="446231"/>
                    <a:pt x="48569" y="445517"/>
                    <a:pt x="48094" y="444883"/>
                  </a:cubicBezTo>
                  <a:cubicBezTo>
                    <a:pt x="47856" y="444488"/>
                    <a:pt x="47698" y="444092"/>
                    <a:pt x="47618" y="443616"/>
                  </a:cubicBezTo>
                  <a:cubicBezTo>
                    <a:pt x="47539" y="443062"/>
                    <a:pt x="47381" y="442586"/>
                    <a:pt x="47143" y="442111"/>
                  </a:cubicBezTo>
                  <a:cubicBezTo>
                    <a:pt x="46905" y="441635"/>
                    <a:pt x="46826" y="441160"/>
                    <a:pt x="46826" y="440684"/>
                  </a:cubicBezTo>
                  <a:cubicBezTo>
                    <a:pt x="46747" y="439496"/>
                    <a:pt x="46667" y="438228"/>
                    <a:pt x="46588" y="437040"/>
                  </a:cubicBezTo>
                  <a:cubicBezTo>
                    <a:pt x="46588" y="436881"/>
                    <a:pt x="46588" y="436723"/>
                    <a:pt x="46509" y="436564"/>
                  </a:cubicBezTo>
                  <a:cubicBezTo>
                    <a:pt x="46271" y="435297"/>
                    <a:pt x="46271" y="434029"/>
                    <a:pt x="46509" y="432761"/>
                  </a:cubicBezTo>
                  <a:cubicBezTo>
                    <a:pt x="46588" y="432286"/>
                    <a:pt x="46588" y="431890"/>
                    <a:pt x="46588" y="431415"/>
                  </a:cubicBezTo>
                  <a:cubicBezTo>
                    <a:pt x="46588" y="430226"/>
                    <a:pt x="46588" y="428958"/>
                    <a:pt x="46747" y="427769"/>
                  </a:cubicBezTo>
                  <a:cubicBezTo>
                    <a:pt x="46826" y="427295"/>
                    <a:pt x="46747" y="426899"/>
                    <a:pt x="46747" y="426423"/>
                  </a:cubicBezTo>
                  <a:cubicBezTo>
                    <a:pt x="46747" y="422541"/>
                    <a:pt x="46747" y="418659"/>
                    <a:pt x="46826" y="414776"/>
                  </a:cubicBezTo>
                  <a:cubicBezTo>
                    <a:pt x="46826" y="414063"/>
                    <a:pt x="46826" y="413271"/>
                    <a:pt x="46984" y="412557"/>
                  </a:cubicBezTo>
                  <a:cubicBezTo>
                    <a:pt x="47064" y="412161"/>
                    <a:pt x="47064" y="411765"/>
                    <a:pt x="47064" y="411369"/>
                  </a:cubicBezTo>
                  <a:cubicBezTo>
                    <a:pt x="47064" y="410656"/>
                    <a:pt x="47064" y="409943"/>
                    <a:pt x="47064" y="409309"/>
                  </a:cubicBezTo>
                  <a:cubicBezTo>
                    <a:pt x="47064" y="408834"/>
                    <a:pt x="47143" y="408437"/>
                    <a:pt x="47143" y="407962"/>
                  </a:cubicBezTo>
                  <a:cubicBezTo>
                    <a:pt x="47143" y="407486"/>
                    <a:pt x="47222" y="407090"/>
                    <a:pt x="47222" y="406615"/>
                  </a:cubicBezTo>
                  <a:cubicBezTo>
                    <a:pt x="47222" y="405665"/>
                    <a:pt x="47222" y="404714"/>
                    <a:pt x="47381" y="403763"/>
                  </a:cubicBezTo>
                  <a:cubicBezTo>
                    <a:pt x="47460" y="403366"/>
                    <a:pt x="47460" y="402970"/>
                    <a:pt x="47460" y="402574"/>
                  </a:cubicBezTo>
                  <a:cubicBezTo>
                    <a:pt x="47460" y="399722"/>
                    <a:pt x="47460" y="396949"/>
                    <a:pt x="47460" y="394096"/>
                  </a:cubicBezTo>
                  <a:cubicBezTo>
                    <a:pt x="47460" y="393384"/>
                    <a:pt x="47460" y="392671"/>
                    <a:pt x="47618" y="392037"/>
                  </a:cubicBezTo>
                  <a:cubicBezTo>
                    <a:pt x="47698" y="391561"/>
                    <a:pt x="47698" y="391086"/>
                    <a:pt x="47698" y="390531"/>
                  </a:cubicBezTo>
                  <a:cubicBezTo>
                    <a:pt x="47698" y="387600"/>
                    <a:pt x="47698" y="384747"/>
                    <a:pt x="47698" y="381815"/>
                  </a:cubicBezTo>
                  <a:cubicBezTo>
                    <a:pt x="47698" y="381102"/>
                    <a:pt x="47698" y="380390"/>
                    <a:pt x="47856" y="379756"/>
                  </a:cubicBezTo>
                  <a:cubicBezTo>
                    <a:pt x="47935" y="379280"/>
                    <a:pt x="47935" y="378884"/>
                    <a:pt x="47935" y="378409"/>
                  </a:cubicBezTo>
                  <a:cubicBezTo>
                    <a:pt x="47935" y="376745"/>
                    <a:pt x="47935" y="375160"/>
                    <a:pt x="47935" y="373496"/>
                  </a:cubicBezTo>
                  <a:cubicBezTo>
                    <a:pt x="47935" y="372941"/>
                    <a:pt x="47935" y="372387"/>
                    <a:pt x="48015" y="371754"/>
                  </a:cubicBezTo>
                  <a:cubicBezTo>
                    <a:pt x="48094" y="371278"/>
                    <a:pt x="48094" y="370803"/>
                    <a:pt x="48094" y="370248"/>
                  </a:cubicBezTo>
                  <a:cubicBezTo>
                    <a:pt x="48094" y="368663"/>
                    <a:pt x="48094" y="367079"/>
                    <a:pt x="48173" y="365494"/>
                  </a:cubicBezTo>
                  <a:cubicBezTo>
                    <a:pt x="48173" y="364939"/>
                    <a:pt x="48252" y="364464"/>
                    <a:pt x="48252" y="363909"/>
                  </a:cubicBezTo>
                  <a:cubicBezTo>
                    <a:pt x="48252" y="363276"/>
                    <a:pt x="48332" y="362721"/>
                    <a:pt x="48332" y="362087"/>
                  </a:cubicBezTo>
                  <a:cubicBezTo>
                    <a:pt x="48332" y="356303"/>
                    <a:pt x="48332" y="350440"/>
                    <a:pt x="48332" y="344656"/>
                  </a:cubicBezTo>
                  <a:cubicBezTo>
                    <a:pt x="48332" y="337922"/>
                    <a:pt x="48332" y="331266"/>
                    <a:pt x="48332" y="324532"/>
                  </a:cubicBezTo>
                  <a:cubicBezTo>
                    <a:pt x="48332" y="323739"/>
                    <a:pt x="48332" y="322947"/>
                    <a:pt x="48490" y="322233"/>
                  </a:cubicBezTo>
                  <a:cubicBezTo>
                    <a:pt x="48569" y="321679"/>
                    <a:pt x="48569" y="321125"/>
                    <a:pt x="48569" y="320491"/>
                  </a:cubicBezTo>
                  <a:cubicBezTo>
                    <a:pt x="48569" y="310824"/>
                    <a:pt x="48569" y="301079"/>
                    <a:pt x="48569" y="291413"/>
                  </a:cubicBezTo>
                  <a:cubicBezTo>
                    <a:pt x="48569" y="286263"/>
                    <a:pt x="48569" y="281192"/>
                    <a:pt x="48569" y="276042"/>
                  </a:cubicBezTo>
                  <a:cubicBezTo>
                    <a:pt x="48569" y="275328"/>
                    <a:pt x="48569" y="274537"/>
                    <a:pt x="48728" y="273824"/>
                  </a:cubicBezTo>
                  <a:cubicBezTo>
                    <a:pt x="48807" y="273269"/>
                    <a:pt x="48807" y="272714"/>
                    <a:pt x="48807" y="272080"/>
                  </a:cubicBezTo>
                  <a:cubicBezTo>
                    <a:pt x="48807" y="265029"/>
                    <a:pt x="48807" y="257898"/>
                    <a:pt x="48807" y="250846"/>
                  </a:cubicBezTo>
                  <a:cubicBezTo>
                    <a:pt x="48807" y="249182"/>
                    <a:pt x="48807" y="247598"/>
                    <a:pt x="48807" y="245934"/>
                  </a:cubicBezTo>
                  <a:cubicBezTo>
                    <a:pt x="48807" y="245379"/>
                    <a:pt x="48886" y="244825"/>
                    <a:pt x="48966" y="244191"/>
                  </a:cubicBezTo>
                  <a:cubicBezTo>
                    <a:pt x="49124" y="242844"/>
                    <a:pt x="49124" y="241497"/>
                    <a:pt x="48966" y="240150"/>
                  </a:cubicBezTo>
                  <a:cubicBezTo>
                    <a:pt x="48886" y="239358"/>
                    <a:pt x="48807" y="238565"/>
                    <a:pt x="48807" y="237852"/>
                  </a:cubicBezTo>
                  <a:cubicBezTo>
                    <a:pt x="48807" y="222402"/>
                    <a:pt x="48807" y="206952"/>
                    <a:pt x="48807" y="191423"/>
                  </a:cubicBezTo>
                  <a:cubicBezTo>
                    <a:pt x="48807" y="183579"/>
                    <a:pt x="48807" y="175814"/>
                    <a:pt x="48807" y="167971"/>
                  </a:cubicBezTo>
                  <a:cubicBezTo>
                    <a:pt x="48807" y="167099"/>
                    <a:pt x="48807" y="166227"/>
                    <a:pt x="48966" y="165434"/>
                  </a:cubicBezTo>
                  <a:cubicBezTo>
                    <a:pt x="49045" y="164880"/>
                    <a:pt x="48966" y="164405"/>
                    <a:pt x="48966" y="163851"/>
                  </a:cubicBezTo>
                  <a:cubicBezTo>
                    <a:pt x="48966" y="163771"/>
                    <a:pt x="48886" y="163613"/>
                    <a:pt x="48886" y="163534"/>
                  </a:cubicBezTo>
                  <a:cubicBezTo>
                    <a:pt x="48807" y="163375"/>
                    <a:pt x="48569" y="163375"/>
                    <a:pt x="48490" y="163454"/>
                  </a:cubicBezTo>
                  <a:cubicBezTo>
                    <a:pt x="48411" y="163613"/>
                    <a:pt x="48252" y="163692"/>
                    <a:pt x="48252" y="163851"/>
                  </a:cubicBezTo>
                  <a:cubicBezTo>
                    <a:pt x="48094" y="164326"/>
                    <a:pt x="47935" y="164880"/>
                    <a:pt x="47618" y="165276"/>
                  </a:cubicBezTo>
                  <a:cubicBezTo>
                    <a:pt x="47539" y="165434"/>
                    <a:pt x="47460" y="165593"/>
                    <a:pt x="47460" y="165752"/>
                  </a:cubicBezTo>
                  <a:cubicBezTo>
                    <a:pt x="47301" y="166465"/>
                    <a:pt x="47064" y="167178"/>
                    <a:pt x="46667" y="167812"/>
                  </a:cubicBezTo>
                  <a:cubicBezTo>
                    <a:pt x="46588" y="167971"/>
                    <a:pt x="46509" y="168208"/>
                    <a:pt x="46509" y="168367"/>
                  </a:cubicBezTo>
                  <a:cubicBezTo>
                    <a:pt x="46430" y="168921"/>
                    <a:pt x="46192" y="169475"/>
                    <a:pt x="45954" y="169951"/>
                  </a:cubicBezTo>
                  <a:cubicBezTo>
                    <a:pt x="45716" y="170426"/>
                    <a:pt x="45558" y="170981"/>
                    <a:pt x="45479" y="171457"/>
                  </a:cubicBezTo>
                  <a:cubicBezTo>
                    <a:pt x="45400" y="171932"/>
                    <a:pt x="45321" y="172328"/>
                    <a:pt x="45083" y="172724"/>
                  </a:cubicBezTo>
                  <a:cubicBezTo>
                    <a:pt x="44846" y="173199"/>
                    <a:pt x="44687" y="173595"/>
                    <a:pt x="44608" y="174150"/>
                  </a:cubicBezTo>
                  <a:cubicBezTo>
                    <a:pt x="44529" y="174705"/>
                    <a:pt x="44370" y="175260"/>
                    <a:pt x="44132" y="175814"/>
                  </a:cubicBezTo>
                  <a:cubicBezTo>
                    <a:pt x="43895" y="176290"/>
                    <a:pt x="43736" y="176765"/>
                    <a:pt x="43736" y="177319"/>
                  </a:cubicBezTo>
                  <a:cubicBezTo>
                    <a:pt x="43736" y="177874"/>
                    <a:pt x="43578" y="178349"/>
                    <a:pt x="43419" y="178904"/>
                  </a:cubicBezTo>
                  <a:cubicBezTo>
                    <a:pt x="43181" y="179538"/>
                    <a:pt x="43023" y="180251"/>
                    <a:pt x="42944" y="180965"/>
                  </a:cubicBezTo>
                  <a:cubicBezTo>
                    <a:pt x="42785" y="181994"/>
                    <a:pt x="42706" y="183103"/>
                    <a:pt x="42230" y="184054"/>
                  </a:cubicBezTo>
                  <a:cubicBezTo>
                    <a:pt x="42072" y="184371"/>
                    <a:pt x="42072" y="184688"/>
                    <a:pt x="42072" y="185005"/>
                  </a:cubicBezTo>
                  <a:cubicBezTo>
                    <a:pt x="42072" y="186035"/>
                    <a:pt x="41834" y="187065"/>
                    <a:pt x="41596" y="188016"/>
                  </a:cubicBezTo>
                  <a:cubicBezTo>
                    <a:pt x="41517" y="188254"/>
                    <a:pt x="41438" y="188491"/>
                    <a:pt x="41438" y="188729"/>
                  </a:cubicBezTo>
                  <a:cubicBezTo>
                    <a:pt x="41280" y="189601"/>
                    <a:pt x="41121" y="190472"/>
                    <a:pt x="41121" y="191423"/>
                  </a:cubicBezTo>
                  <a:cubicBezTo>
                    <a:pt x="41121" y="192691"/>
                    <a:pt x="40963" y="193879"/>
                    <a:pt x="40646" y="195067"/>
                  </a:cubicBezTo>
                  <a:cubicBezTo>
                    <a:pt x="40409" y="195859"/>
                    <a:pt x="40329" y="196652"/>
                    <a:pt x="40329" y="197524"/>
                  </a:cubicBezTo>
                  <a:cubicBezTo>
                    <a:pt x="40329" y="198474"/>
                    <a:pt x="40329" y="199425"/>
                    <a:pt x="40171" y="200376"/>
                  </a:cubicBezTo>
                  <a:cubicBezTo>
                    <a:pt x="40092" y="200772"/>
                    <a:pt x="40092" y="201168"/>
                    <a:pt x="40092" y="201565"/>
                  </a:cubicBezTo>
                  <a:cubicBezTo>
                    <a:pt x="40171" y="202911"/>
                    <a:pt x="39933" y="204258"/>
                    <a:pt x="39775" y="205605"/>
                  </a:cubicBezTo>
                  <a:cubicBezTo>
                    <a:pt x="39695" y="206239"/>
                    <a:pt x="39616" y="206873"/>
                    <a:pt x="39616" y="207586"/>
                  </a:cubicBezTo>
                  <a:cubicBezTo>
                    <a:pt x="39616" y="208457"/>
                    <a:pt x="39616" y="209329"/>
                    <a:pt x="39458" y="210122"/>
                  </a:cubicBezTo>
                  <a:cubicBezTo>
                    <a:pt x="39378" y="210439"/>
                    <a:pt x="39378" y="210755"/>
                    <a:pt x="39378" y="211072"/>
                  </a:cubicBezTo>
                  <a:cubicBezTo>
                    <a:pt x="39378" y="213132"/>
                    <a:pt x="39378" y="215271"/>
                    <a:pt x="39378" y="217331"/>
                  </a:cubicBezTo>
                  <a:cubicBezTo>
                    <a:pt x="39378" y="217886"/>
                    <a:pt x="39458" y="218362"/>
                    <a:pt x="39458" y="218916"/>
                  </a:cubicBezTo>
                  <a:cubicBezTo>
                    <a:pt x="39458" y="219312"/>
                    <a:pt x="39537" y="219629"/>
                    <a:pt x="39537" y="220025"/>
                  </a:cubicBezTo>
                  <a:cubicBezTo>
                    <a:pt x="39616" y="220500"/>
                    <a:pt x="39616" y="220897"/>
                    <a:pt x="39695" y="221372"/>
                  </a:cubicBezTo>
                  <a:cubicBezTo>
                    <a:pt x="39695" y="221768"/>
                    <a:pt x="39775" y="222085"/>
                    <a:pt x="39775" y="222482"/>
                  </a:cubicBezTo>
                  <a:cubicBezTo>
                    <a:pt x="39775" y="222799"/>
                    <a:pt x="39775" y="223036"/>
                    <a:pt x="39854" y="223353"/>
                  </a:cubicBezTo>
                  <a:cubicBezTo>
                    <a:pt x="40092" y="224303"/>
                    <a:pt x="40012" y="225334"/>
                    <a:pt x="40012" y="226285"/>
                  </a:cubicBezTo>
                  <a:cubicBezTo>
                    <a:pt x="40012" y="226839"/>
                    <a:pt x="40012" y="227315"/>
                    <a:pt x="40012" y="227869"/>
                  </a:cubicBezTo>
                  <a:cubicBezTo>
                    <a:pt x="40012" y="228186"/>
                    <a:pt x="40012" y="228423"/>
                    <a:pt x="40092" y="228740"/>
                  </a:cubicBezTo>
                  <a:cubicBezTo>
                    <a:pt x="40250" y="229771"/>
                    <a:pt x="40250" y="230801"/>
                    <a:pt x="40250" y="231831"/>
                  </a:cubicBezTo>
                  <a:cubicBezTo>
                    <a:pt x="40250" y="233653"/>
                    <a:pt x="40250" y="235396"/>
                    <a:pt x="40250" y="237218"/>
                  </a:cubicBezTo>
                  <a:cubicBezTo>
                    <a:pt x="40250" y="238407"/>
                    <a:pt x="40092" y="239516"/>
                    <a:pt x="39695" y="240625"/>
                  </a:cubicBezTo>
                  <a:cubicBezTo>
                    <a:pt x="39616" y="240863"/>
                    <a:pt x="39458" y="241180"/>
                    <a:pt x="39458" y="241417"/>
                  </a:cubicBezTo>
                  <a:cubicBezTo>
                    <a:pt x="39299" y="242051"/>
                    <a:pt x="39061" y="242606"/>
                    <a:pt x="38744" y="243082"/>
                  </a:cubicBezTo>
                  <a:cubicBezTo>
                    <a:pt x="38665" y="243240"/>
                    <a:pt x="38586" y="243399"/>
                    <a:pt x="38507" y="243557"/>
                  </a:cubicBezTo>
                  <a:cubicBezTo>
                    <a:pt x="38348" y="244191"/>
                    <a:pt x="37952" y="244746"/>
                    <a:pt x="37555" y="245221"/>
                  </a:cubicBezTo>
                  <a:cubicBezTo>
                    <a:pt x="36922" y="246013"/>
                    <a:pt x="36368" y="246805"/>
                    <a:pt x="35655" y="247439"/>
                  </a:cubicBezTo>
                  <a:cubicBezTo>
                    <a:pt x="35417" y="247598"/>
                    <a:pt x="35258" y="247836"/>
                    <a:pt x="35021" y="247994"/>
                  </a:cubicBezTo>
                  <a:cubicBezTo>
                    <a:pt x="34228" y="248470"/>
                    <a:pt x="33515" y="249024"/>
                    <a:pt x="32802" y="249578"/>
                  </a:cubicBezTo>
                  <a:cubicBezTo>
                    <a:pt x="32644" y="249737"/>
                    <a:pt x="32485" y="249816"/>
                    <a:pt x="32248" y="249895"/>
                  </a:cubicBezTo>
                  <a:cubicBezTo>
                    <a:pt x="31693" y="250133"/>
                    <a:pt x="31138" y="250450"/>
                    <a:pt x="30584" y="250688"/>
                  </a:cubicBezTo>
                  <a:cubicBezTo>
                    <a:pt x="29791" y="251084"/>
                    <a:pt x="28919" y="251322"/>
                    <a:pt x="28049" y="251639"/>
                  </a:cubicBezTo>
                  <a:cubicBezTo>
                    <a:pt x="27732" y="251718"/>
                    <a:pt x="27415" y="251797"/>
                    <a:pt x="27098" y="251797"/>
                  </a:cubicBezTo>
                  <a:cubicBezTo>
                    <a:pt x="25988" y="251797"/>
                    <a:pt x="24879" y="252035"/>
                    <a:pt x="23849" y="252193"/>
                  </a:cubicBezTo>
                  <a:cubicBezTo>
                    <a:pt x="22978" y="252352"/>
                    <a:pt x="22027" y="252352"/>
                    <a:pt x="21155" y="252193"/>
                  </a:cubicBezTo>
                  <a:cubicBezTo>
                    <a:pt x="20125" y="252035"/>
                    <a:pt x="19175" y="251876"/>
                    <a:pt x="18144" y="251797"/>
                  </a:cubicBezTo>
                  <a:cubicBezTo>
                    <a:pt x="17669" y="251797"/>
                    <a:pt x="17193" y="251639"/>
                    <a:pt x="16718" y="251480"/>
                  </a:cubicBezTo>
                  <a:cubicBezTo>
                    <a:pt x="16005" y="251242"/>
                    <a:pt x="15292" y="251005"/>
                    <a:pt x="14579" y="250846"/>
                  </a:cubicBezTo>
                  <a:cubicBezTo>
                    <a:pt x="14500" y="250846"/>
                    <a:pt x="14421" y="250846"/>
                    <a:pt x="14341" y="250767"/>
                  </a:cubicBezTo>
                  <a:cubicBezTo>
                    <a:pt x="12915" y="250054"/>
                    <a:pt x="11410" y="249499"/>
                    <a:pt x="10142" y="248549"/>
                  </a:cubicBezTo>
                  <a:cubicBezTo>
                    <a:pt x="9667" y="248232"/>
                    <a:pt x="9191" y="247915"/>
                    <a:pt x="8716" y="247598"/>
                  </a:cubicBezTo>
                  <a:cubicBezTo>
                    <a:pt x="7527" y="246726"/>
                    <a:pt x="6498" y="245696"/>
                    <a:pt x="5547" y="244508"/>
                  </a:cubicBezTo>
                  <a:cubicBezTo>
                    <a:pt x="5150" y="244033"/>
                    <a:pt x="4833" y="243557"/>
                    <a:pt x="4437" y="243082"/>
                  </a:cubicBezTo>
                  <a:cubicBezTo>
                    <a:pt x="3962" y="242527"/>
                    <a:pt x="3724" y="241893"/>
                    <a:pt x="3328" y="241338"/>
                  </a:cubicBezTo>
                  <a:cubicBezTo>
                    <a:pt x="3011" y="240467"/>
                    <a:pt x="2536" y="239596"/>
                    <a:pt x="2219" y="238724"/>
                  </a:cubicBezTo>
                  <a:cubicBezTo>
                    <a:pt x="1902" y="238011"/>
                    <a:pt x="1744" y="237218"/>
                    <a:pt x="1506" y="236505"/>
                  </a:cubicBezTo>
                  <a:cubicBezTo>
                    <a:pt x="1427" y="236268"/>
                    <a:pt x="1427" y="236030"/>
                    <a:pt x="1347" y="235793"/>
                  </a:cubicBezTo>
                  <a:cubicBezTo>
                    <a:pt x="1189" y="234842"/>
                    <a:pt x="1030" y="233970"/>
                    <a:pt x="951" y="233019"/>
                  </a:cubicBezTo>
                  <a:cubicBezTo>
                    <a:pt x="793" y="231910"/>
                    <a:pt x="555" y="230880"/>
                    <a:pt x="555" y="229691"/>
                  </a:cubicBezTo>
                  <a:cubicBezTo>
                    <a:pt x="555" y="229454"/>
                    <a:pt x="555" y="229295"/>
                    <a:pt x="476" y="229057"/>
                  </a:cubicBezTo>
                  <a:cubicBezTo>
                    <a:pt x="317" y="228186"/>
                    <a:pt x="317" y="227236"/>
                    <a:pt x="317" y="226364"/>
                  </a:cubicBezTo>
                  <a:cubicBezTo>
                    <a:pt x="317" y="225175"/>
                    <a:pt x="317" y="223987"/>
                    <a:pt x="317" y="222799"/>
                  </a:cubicBezTo>
                  <a:cubicBezTo>
                    <a:pt x="317" y="222085"/>
                    <a:pt x="238" y="221372"/>
                    <a:pt x="79" y="220738"/>
                  </a:cubicBezTo>
                  <a:cubicBezTo>
                    <a:pt x="79" y="220025"/>
                    <a:pt x="0" y="219471"/>
                    <a:pt x="0" y="218837"/>
                  </a:cubicBezTo>
                  <a:cubicBezTo>
                    <a:pt x="0" y="216222"/>
                    <a:pt x="0" y="213608"/>
                    <a:pt x="0" y="210993"/>
                  </a:cubicBezTo>
                  <a:cubicBezTo>
                    <a:pt x="0" y="210280"/>
                    <a:pt x="0" y="209488"/>
                    <a:pt x="317" y="208854"/>
                  </a:cubicBezTo>
                  <a:cubicBezTo>
                    <a:pt x="476" y="208457"/>
                    <a:pt x="476" y="208061"/>
                    <a:pt x="476" y="207665"/>
                  </a:cubicBezTo>
                  <a:cubicBezTo>
                    <a:pt x="476" y="205922"/>
                    <a:pt x="555" y="204179"/>
                    <a:pt x="476" y="202357"/>
                  </a:cubicBezTo>
                  <a:cubicBezTo>
                    <a:pt x="476" y="200931"/>
                    <a:pt x="634" y="199583"/>
                    <a:pt x="872" y="198237"/>
                  </a:cubicBezTo>
                  <a:cubicBezTo>
                    <a:pt x="1189" y="196493"/>
                    <a:pt x="1427" y="194671"/>
                    <a:pt x="1427" y="192849"/>
                  </a:cubicBezTo>
                  <a:cubicBezTo>
                    <a:pt x="1427" y="191740"/>
                    <a:pt x="1585" y="190630"/>
                    <a:pt x="1902" y="189601"/>
                  </a:cubicBezTo>
                  <a:cubicBezTo>
                    <a:pt x="2061" y="188808"/>
                    <a:pt x="2219" y="188095"/>
                    <a:pt x="2219" y="187303"/>
                  </a:cubicBezTo>
                  <a:cubicBezTo>
                    <a:pt x="2219" y="186431"/>
                    <a:pt x="2378" y="185480"/>
                    <a:pt x="2695" y="184688"/>
                  </a:cubicBezTo>
                  <a:cubicBezTo>
                    <a:pt x="3011" y="183658"/>
                    <a:pt x="3249" y="182628"/>
                    <a:pt x="3249" y="181519"/>
                  </a:cubicBezTo>
                  <a:cubicBezTo>
                    <a:pt x="3249" y="180885"/>
                    <a:pt x="3407" y="180251"/>
                    <a:pt x="3565" y="179617"/>
                  </a:cubicBezTo>
                  <a:cubicBezTo>
                    <a:pt x="3803" y="178983"/>
                    <a:pt x="3882" y="178270"/>
                    <a:pt x="3962" y="177557"/>
                  </a:cubicBezTo>
                  <a:cubicBezTo>
                    <a:pt x="4041" y="176686"/>
                    <a:pt x="4199" y="175814"/>
                    <a:pt x="4596" y="174943"/>
                  </a:cubicBezTo>
                  <a:cubicBezTo>
                    <a:pt x="4754" y="174546"/>
                    <a:pt x="4833" y="174150"/>
                    <a:pt x="4833" y="173754"/>
                  </a:cubicBezTo>
                  <a:cubicBezTo>
                    <a:pt x="4833" y="173041"/>
                    <a:pt x="4992" y="172408"/>
                    <a:pt x="5309" y="171774"/>
                  </a:cubicBezTo>
                  <a:cubicBezTo>
                    <a:pt x="5626" y="171060"/>
                    <a:pt x="5784" y="170426"/>
                    <a:pt x="5784" y="169634"/>
                  </a:cubicBezTo>
                  <a:cubicBezTo>
                    <a:pt x="5784" y="169158"/>
                    <a:pt x="5943" y="168683"/>
                    <a:pt x="6101" y="168208"/>
                  </a:cubicBezTo>
                  <a:cubicBezTo>
                    <a:pt x="6339" y="167654"/>
                    <a:pt x="6498" y="167020"/>
                    <a:pt x="6577" y="166465"/>
                  </a:cubicBezTo>
                  <a:cubicBezTo>
                    <a:pt x="6656" y="165989"/>
                    <a:pt x="6815" y="165514"/>
                    <a:pt x="7052" y="165038"/>
                  </a:cubicBezTo>
                  <a:cubicBezTo>
                    <a:pt x="7290" y="164642"/>
                    <a:pt x="7369" y="164326"/>
                    <a:pt x="7448" y="163851"/>
                  </a:cubicBezTo>
                  <a:cubicBezTo>
                    <a:pt x="7527" y="163217"/>
                    <a:pt x="7685" y="162662"/>
                    <a:pt x="8002" y="162107"/>
                  </a:cubicBezTo>
                  <a:cubicBezTo>
                    <a:pt x="8240" y="161711"/>
                    <a:pt x="8319" y="161315"/>
                    <a:pt x="8398" y="160839"/>
                  </a:cubicBezTo>
                  <a:cubicBezTo>
                    <a:pt x="8478" y="160364"/>
                    <a:pt x="8557" y="159968"/>
                    <a:pt x="8795" y="159572"/>
                  </a:cubicBezTo>
                  <a:cubicBezTo>
                    <a:pt x="9033" y="159255"/>
                    <a:pt x="9112" y="158859"/>
                    <a:pt x="9191" y="158383"/>
                  </a:cubicBezTo>
                  <a:cubicBezTo>
                    <a:pt x="9270" y="157749"/>
                    <a:pt x="9429" y="157115"/>
                    <a:pt x="9825" y="156561"/>
                  </a:cubicBezTo>
                  <a:cubicBezTo>
                    <a:pt x="10142" y="155531"/>
                    <a:pt x="10618" y="154501"/>
                    <a:pt x="11014" y="153471"/>
                  </a:cubicBezTo>
                  <a:cubicBezTo>
                    <a:pt x="11093" y="153233"/>
                    <a:pt x="11172" y="152995"/>
                    <a:pt x="11252" y="152758"/>
                  </a:cubicBezTo>
                  <a:cubicBezTo>
                    <a:pt x="11568" y="152203"/>
                    <a:pt x="11805" y="151649"/>
                    <a:pt x="11964" y="151094"/>
                  </a:cubicBezTo>
                  <a:cubicBezTo>
                    <a:pt x="12043" y="150936"/>
                    <a:pt x="12122" y="150698"/>
                    <a:pt x="12202" y="150540"/>
                  </a:cubicBezTo>
                  <a:cubicBezTo>
                    <a:pt x="12519" y="149985"/>
                    <a:pt x="12756" y="149430"/>
                    <a:pt x="12915" y="148796"/>
                  </a:cubicBezTo>
                  <a:cubicBezTo>
                    <a:pt x="12915" y="148717"/>
                    <a:pt x="12994" y="148558"/>
                    <a:pt x="13073" y="148479"/>
                  </a:cubicBezTo>
                  <a:cubicBezTo>
                    <a:pt x="13628" y="147766"/>
                    <a:pt x="13787" y="146816"/>
                    <a:pt x="14183" y="146023"/>
                  </a:cubicBezTo>
                  <a:cubicBezTo>
                    <a:pt x="14817" y="144993"/>
                    <a:pt x="15372" y="144042"/>
                    <a:pt x="15846" y="143013"/>
                  </a:cubicBezTo>
                  <a:cubicBezTo>
                    <a:pt x="16401" y="142220"/>
                    <a:pt x="16718" y="141269"/>
                    <a:pt x="17273" y="140397"/>
                  </a:cubicBezTo>
                  <a:cubicBezTo>
                    <a:pt x="17748" y="139684"/>
                    <a:pt x="18065" y="138892"/>
                    <a:pt x="18461" y="138100"/>
                  </a:cubicBezTo>
                  <a:cubicBezTo>
                    <a:pt x="18541" y="137863"/>
                    <a:pt x="18699" y="137704"/>
                    <a:pt x="18778" y="137466"/>
                  </a:cubicBezTo>
                  <a:cubicBezTo>
                    <a:pt x="18858" y="137308"/>
                    <a:pt x="18937" y="137229"/>
                    <a:pt x="19016" y="137070"/>
                  </a:cubicBezTo>
                  <a:cubicBezTo>
                    <a:pt x="20204" y="134930"/>
                    <a:pt x="20917" y="133822"/>
                    <a:pt x="22264" y="131920"/>
                  </a:cubicBezTo>
                  <a:cubicBezTo>
                    <a:pt x="22660" y="131365"/>
                    <a:pt x="23136" y="130731"/>
                    <a:pt x="23532" y="130098"/>
                  </a:cubicBezTo>
                  <a:cubicBezTo>
                    <a:pt x="23929" y="129464"/>
                    <a:pt x="24324" y="128830"/>
                    <a:pt x="24720" y="128196"/>
                  </a:cubicBezTo>
                  <a:cubicBezTo>
                    <a:pt x="24799" y="128038"/>
                    <a:pt x="24879" y="127958"/>
                    <a:pt x="25037" y="127800"/>
                  </a:cubicBezTo>
                  <a:cubicBezTo>
                    <a:pt x="25830" y="126770"/>
                    <a:pt x="26622" y="125820"/>
                    <a:pt x="27415" y="124789"/>
                  </a:cubicBezTo>
                  <a:cubicBezTo>
                    <a:pt x="27573" y="124631"/>
                    <a:pt x="27732" y="124393"/>
                    <a:pt x="27890" y="124235"/>
                  </a:cubicBezTo>
                  <a:cubicBezTo>
                    <a:pt x="28682" y="123442"/>
                    <a:pt x="29395" y="122491"/>
                    <a:pt x="30108" y="121620"/>
                  </a:cubicBezTo>
                  <a:cubicBezTo>
                    <a:pt x="31455" y="119877"/>
                    <a:pt x="32960" y="118371"/>
                    <a:pt x="34545" y="116866"/>
                  </a:cubicBezTo>
                  <a:cubicBezTo>
                    <a:pt x="35575" y="116074"/>
                    <a:pt x="36447" y="115202"/>
                    <a:pt x="37318" y="114251"/>
                  </a:cubicBezTo>
                  <a:cubicBezTo>
                    <a:pt x="38269" y="113301"/>
                    <a:pt x="39299" y="112509"/>
                    <a:pt x="40250" y="111637"/>
                  </a:cubicBezTo>
                  <a:cubicBezTo>
                    <a:pt x="40884" y="111082"/>
                    <a:pt x="41596" y="110607"/>
                    <a:pt x="42310" y="110131"/>
                  </a:cubicBezTo>
                  <a:cubicBezTo>
                    <a:pt x="43102" y="109576"/>
                    <a:pt x="43895" y="109022"/>
                    <a:pt x="44687" y="108468"/>
                  </a:cubicBezTo>
                  <a:cubicBezTo>
                    <a:pt x="45321" y="108072"/>
                    <a:pt x="45796" y="107517"/>
                    <a:pt x="46509" y="107200"/>
                  </a:cubicBezTo>
                  <a:cubicBezTo>
                    <a:pt x="46905" y="107041"/>
                    <a:pt x="47222" y="106724"/>
                    <a:pt x="47460" y="106486"/>
                  </a:cubicBezTo>
                  <a:cubicBezTo>
                    <a:pt x="48015" y="105932"/>
                    <a:pt x="48728" y="105615"/>
                    <a:pt x="49441" y="105219"/>
                  </a:cubicBezTo>
                  <a:cubicBezTo>
                    <a:pt x="50708" y="104586"/>
                    <a:pt x="51897" y="103952"/>
                    <a:pt x="53165" y="103318"/>
                  </a:cubicBezTo>
                  <a:cubicBezTo>
                    <a:pt x="54115" y="103001"/>
                    <a:pt x="54907" y="102446"/>
                    <a:pt x="55779" y="102050"/>
                  </a:cubicBezTo>
                  <a:cubicBezTo>
                    <a:pt x="56413" y="101733"/>
                    <a:pt x="57126" y="101416"/>
                    <a:pt x="57760" y="101019"/>
                  </a:cubicBezTo>
                  <a:cubicBezTo>
                    <a:pt x="58235" y="100782"/>
                    <a:pt x="58710" y="100545"/>
                    <a:pt x="59265" y="100386"/>
                  </a:cubicBezTo>
                  <a:cubicBezTo>
                    <a:pt x="59820" y="100307"/>
                    <a:pt x="60295" y="100069"/>
                    <a:pt x="60771" y="99832"/>
                  </a:cubicBezTo>
                  <a:cubicBezTo>
                    <a:pt x="61009" y="99752"/>
                    <a:pt x="61246" y="99673"/>
                    <a:pt x="61484" y="99594"/>
                  </a:cubicBezTo>
                  <a:cubicBezTo>
                    <a:pt x="61643" y="99515"/>
                    <a:pt x="61880" y="99435"/>
                    <a:pt x="62118" y="99435"/>
                  </a:cubicBezTo>
                  <a:cubicBezTo>
                    <a:pt x="62830" y="99356"/>
                    <a:pt x="63464" y="98880"/>
                    <a:pt x="64178" y="98643"/>
                  </a:cubicBezTo>
                  <a:cubicBezTo>
                    <a:pt x="64891" y="98484"/>
                    <a:pt x="65604" y="98326"/>
                    <a:pt x="66238" y="97929"/>
                  </a:cubicBezTo>
                  <a:cubicBezTo>
                    <a:pt x="66475" y="97771"/>
                    <a:pt x="66792" y="97692"/>
                    <a:pt x="67030" y="97692"/>
                  </a:cubicBezTo>
                  <a:cubicBezTo>
                    <a:pt x="67584" y="97612"/>
                    <a:pt x="68139" y="97454"/>
                    <a:pt x="68694" y="97216"/>
                  </a:cubicBezTo>
                  <a:cubicBezTo>
                    <a:pt x="69328" y="96899"/>
                    <a:pt x="70041" y="96741"/>
                    <a:pt x="70833" y="96741"/>
                  </a:cubicBezTo>
                  <a:cubicBezTo>
                    <a:pt x="71467" y="96741"/>
                    <a:pt x="72101" y="96662"/>
                    <a:pt x="72735" y="96424"/>
                  </a:cubicBezTo>
                  <a:cubicBezTo>
                    <a:pt x="73527" y="96108"/>
                    <a:pt x="74319" y="95949"/>
                    <a:pt x="75111" y="96029"/>
                  </a:cubicBezTo>
                  <a:cubicBezTo>
                    <a:pt x="75745" y="96029"/>
                    <a:pt x="76379" y="95870"/>
                    <a:pt x="77013" y="95712"/>
                  </a:cubicBezTo>
                  <a:cubicBezTo>
                    <a:pt x="77330" y="95632"/>
                    <a:pt x="77647" y="95553"/>
                    <a:pt x="77964" y="95395"/>
                  </a:cubicBezTo>
                  <a:cubicBezTo>
                    <a:pt x="78676" y="95157"/>
                    <a:pt x="79469" y="94998"/>
                    <a:pt x="80261" y="94998"/>
                  </a:cubicBezTo>
                  <a:cubicBezTo>
                    <a:pt x="80895" y="94998"/>
                    <a:pt x="81609" y="94919"/>
                    <a:pt x="82163" y="94681"/>
                  </a:cubicBezTo>
                  <a:cubicBezTo>
                    <a:pt x="83272" y="94285"/>
                    <a:pt x="84461" y="94206"/>
                    <a:pt x="85649" y="94047"/>
                  </a:cubicBezTo>
                  <a:cubicBezTo>
                    <a:pt x="86204" y="93968"/>
                    <a:pt x="86679" y="93889"/>
                    <a:pt x="87233" y="93810"/>
                  </a:cubicBezTo>
                  <a:cubicBezTo>
                    <a:pt x="87788" y="93651"/>
                    <a:pt x="88343" y="93572"/>
                    <a:pt x="88898" y="93572"/>
                  </a:cubicBezTo>
                  <a:cubicBezTo>
                    <a:pt x="89135" y="93572"/>
                    <a:pt x="89373" y="93493"/>
                    <a:pt x="89611" y="93493"/>
                  </a:cubicBezTo>
                  <a:cubicBezTo>
                    <a:pt x="90166" y="93413"/>
                    <a:pt x="90720" y="93334"/>
                    <a:pt x="91353" y="93334"/>
                  </a:cubicBezTo>
                  <a:close/>
                  <a:moveTo>
                    <a:pt x="88105" y="0"/>
                  </a:moveTo>
                  <a:cubicBezTo>
                    <a:pt x="93571" y="0"/>
                    <a:pt x="98959" y="0"/>
                    <a:pt x="104347" y="0"/>
                  </a:cubicBezTo>
                  <a:cubicBezTo>
                    <a:pt x="104427" y="238"/>
                    <a:pt x="104664" y="396"/>
                    <a:pt x="104902" y="476"/>
                  </a:cubicBezTo>
                  <a:cubicBezTo>
                    <a:pt x="105060" y="555"/>
                    <a:pt x="105298" y="555"/>
                    <a:pt x="105456" y="634"/>
                  </a:cubicBezTo>
                  <a:cubicBezTo>
                    <a:pt x="105614" y="713"/>
                    <a:pt x="105852" y="713"/>
                    <a:pt x="106011" y="793"/>
                  </a:cubicBezTo>
                  <a:cubicBezTo>
                    <a:pt x="106803" y="1110"/>
                    <a:pt x="107675" y="1505"/>
                    <a:pt x="108547" y="1584"/>
                  </a:cubicBezTo>
                  <a:cubicBezTo>
                    <a:pt x="108626" y="1584"/>
                    <a:pt x="108626" y="1584"/>
                    <a:pt x="108626" y="1584"/>
                  </a:cubicBezTo>
                  <a:cubicBezTo>
                    <a:pt x="109418" y="1980"/>
                    <a:pt x="110289" y="2218"/>
                    <a:pt x="111161" y="2456"/>
                  </a:cubicBezTo>
                  <a:cubicBezTo>
                    <a:pt x="111319" y="2456"/>
                    <a:pt x="111478" y="2535"/>
                    <a:pt x="111636" y="2614"/>
                  </a:cubicBezTo>
                  <a:cubicBezTo>
                    <a:pt x="112112" y="2931"/>
                    <a:pt x="112667" y="3090"/>
                    <a:pt x="113142" y="3407"/>
                  </a:cubicBezTo>
                  <a:cubicBezTo>
                    <a:pt x="113854" y="3882"/>
                    <a:pt x="114726" y="4120"/>
                    <a:pt x="115360" y="4675"/>
                  </a:cubicBezTo>
                  <a:cubicBezTo>
                    <a:pt x="116073" y="4913"/>
                    <a:pt x="116707" y="5467"/>
                    <a:pt x="117421" y="5784"/>
                  </a:cubicBezTo>
                  <a:cubicBezTo>
                    <a:pt x="118054" y="6100"/>
                    <a:pt x="118529" y="6497"/>
                    <a:pt x="119005" y="6893"/>
                  </a:cubicBezTo>
                  <a:cubicBezTo>
                    <a:pt x="120114" y="7923"/>
                    <a:pt x="121224" y="8795"/>
                    <a:pt x="122332" y="9666"/>
                  </a:cubicBezTo>
                  <a:cubicBezTo>
                    <a:pt x="122728" y="9983"/>
                    <a:pt x="123204" y="10300"/>
                    <a:pt x="123600" y="10696"/>
                  </a:cubicBezTo>
                  <a:cubicBezTo>
                    <a:pt x="124076" y="11171"/>
                    <a:pt x="124472" y="11647"/>
                    <a:pt x="124868" y="12202"/>
                  </a:cubicBezTo>
                  <a:cubicBezTo>
                    <a:pt x="125581" y="13153"/>
                    <a:pt x="126373" y="14024"/>
                    <a:pt x="127165" y="14895"/>
                  </a:cubicBezTo>
                  <a:cubicBezTo>
                    <a:pt x="127799" y="15608"/>
                    <a:pt x="128354" y="16322"/>
                    <a:pt x="128830" y="17114"/>
                  </a:cubicBezTo>
                  <a:cubicBezTo>
                    <a:pt x="129147" y="17669"/>
                    <a:pt x="129464" y="18144"/>
                    <a:pt x="129701" y="18698"/>
                  </a:cubicBezTo>
                  <a:cubicBezTo>
                    <a:pt x="129939" y="19174"/>
                    <a:pt x="130335" y="19649"/>
                    <a:pt x="130493" y="20204"/>
                  </a:cubicBezTo>
                  <a:cubicBezTo>
                    <a:pt x="131048" y="20917"/>
                    <a:pt x="131285" y="21789"/>
                    <a:pt x="131840" y="22581"/>
                  </a:cubicBezTo>
                  <a:cubicBezTo>
                    <a:pt x="131999" y="22818"/>
                    <a:pt x="132078" y="23135"/>
                    <a:pt x="132236" y="23452"/>
                  </a:cubicBezTo>
                  <a:cubicBezTo>
                    <a:pt x="132395" y="23848"/>
                    <a:pt x="132474" y="24245"/>
                    <a:pt x="132633" y="24562"/>
                  </a:cubicBezTo>
                  <a:cubicBezTo>
                    <a:pt x="132870" y="25037"/>
                    <a:pt x="133029" y="25513"/>
                    <a:pt x="133029" y="25988"/>
                  </a:cubicBezTo>
                  <a:cubicBezTo>
                    <a:pt x="133108" y="26463"/>
                    <a:pt x="133187" y="26859"/>
                    <a:pt x="133425" y="27255"/>
                  </a:cubicBezTo>
                  <a:cubicBezTo>
                    <a:pt x="133742" y="27810"/>
                    <a:pt x="133901" y="28365"/>
                    <a:pt x="133980" y="28999"/>
                  </a:cubicBezTo>
                  <a:cubicBezTo>
                    <a:pt x="134059" y="29395"/>
                    <a:pt x="134138" y="29791"/>
                    <a:pt x="134376" y="30187"/>
                  </a:cubicBezTo>
                  <a:cubicBezTo>
                    <a:pt x="134692" y="30821"/>
                    <a:pt x="134772" y="31534"/>
                    <a:pt x="134772" y="32247"/>
                  </a:cubicBezTo>
                  <a:cubicBezTo>
                    <a:pt x="134772" y="32802"/>
                    <a:pt x="134772" y="33277"/>
                    <a:pt x="134772" y="33832"/>
                  </a:cubicBezTo>
                  <a:cubicBezTo>
                    <a:pt x="134772" y="34228"/>
                    <a:pt x="134772" y="34545"/>
                    <a:pt x="134851" y="34941"/>
                  </a:cubicBezTo>
                  <a:cubicBezTo>
                    <a:pt x="135009" y="35891"/>
                    <a:pt x="135009" y="36922"/>
                    <a:pt x="135168" y="37873"/>
                  </a:cubicBezTo>
                  <a:cubicBezTo>
                    <a:pt x="135247" y="38348"/>
                    <a:pt x="135247" y="38824"/>
                    <a:pt x="135168" y="39299"/>
                  </a:cubicBezTo>
                  <a:cubicBezTo>
                    <a:pt x="134930" y="40804"/>
                    <a:pt x="134772" y="42389"/>
                    <a:pt x="134772" y="43973"/>
                  </a:cubicBezTo>
                  <a:cubicBezTo>
                    <a:pt x="134772" y="44211"/>
                    <a:pt x="134772" y="44369"/>
                    <a:pt x="134772" y="44607"/>
                  </a:cubicBezTo>
                  <a:cubicBezTo>
                    <a:pt x="134772" y="45320"/>
                    <a:pt x="134692" y="46113"/>
                    <a:pt x="134376" y="46747"/>
                  </a:cubicBezTo>
                  <a:cubicBezTo>
                    <a:pt x="134218" y="47143"/>
                    <a:pt x="134059" y="47539"/>
                    <a:pt x="134059" y="47934"/>
                  </a:cubicBezTo>
                  <a:cubicBezTo>
                    <a:pt x="133980" y="48489"/>
                    <a:pt x="133821" y="49044"/>
                    <a:pt x="133504" y="49599"/>
                  </a:cubicBezTo>
                  <a:cubicBezTo>
                    <a:pt x="133267" y="49995"/>
                    <a:pt x="133108" y="50391"/>
                    <a:pt x="133108" y="50867"/>
                  </a:cubicBezTo>
                  <a:cubicBezTo>
                    <a:pt x="133029" y="51580"/>
                    <a:pt x="132712" y="52213"/>
                    <a:pt x="132474" y="52847"/>
                  </a:cubicBezTo>
                  <a:cubicBezTo>
                    <a:pt x="132236" y="53481"/>
                    <a:pt x="132157" y="54194"/>
                    <a:pt x="131682" y="54749"/>
                  </a:cubicBezTo>
                  <a:cubicBezTo>
                    <a:pt x="131602" y="54828"/>
                    <a:pt x="131523" y="54987"/>
                    <a:pt x="131523" y="55066"/>
                  </a:cubicBezTo>
                  <a:cubicBezTo>
                    <a:pt x="131285" y="55621"/>
                    <a:pt x="130968" y="56095"/>
                    <a:pt x="130731" y="56571"/>
                  </a:cubicBezTo>
                  <a:cubicBezTo>
                    <a:pt x="130335" y="57363"/>
                    <a:pt x="129860" y="58156"/>
                    <a:pt x="129464" y="58948"/>
                  </a:cubicBezTo>
                  <a:cubicBezTo>
                    <a:pt x="129067" y="59741"/>
                    <a:pt x="128592" y="60453"/>
                    <a:pt x="128037" y="61087"/>
                  </a:cubicBezTo>
                  <a:cubicBezTo>
                    <a:pt x="127562" y="61642"/>
                    <a:pt x="127086" y="62196"/>
                    <a:pt x="126611" y="62751"/>
                  </a:cubicBezTo>
                  <a:cubicBezTo>
                    <a:pt x="126373" y="62989"/>
                    <a:pt x="126215" y="63227"/>
                    <a:pt x="125977" y="63544"/>
                  </a:cubicBezTo>
                  <a:cubicBezTo>
                    <a:pt x="125344" y="64415"/>
                    <a:pt x="124630" y="65207"/>
                    <a:pt x="123917" y="65999"/>
                  </a:cubicBezTo>
                  <a:cubicBezTo>
                    <a:pt x="123521" y="66475"/>
                    <a:pt x="122966" y="66871"/>
                    <a:pt x="122411" y="67267"/>
                  </a:cubicBezTo>
                  <a:cubicBezTo>
                    <a:pt x="121541" y="67981"/>
                    <a:pt x="120669" y="68614"/>
                    <a:pt x="119876" y="69406"/>
                  </a:cubicBezTo>
                  <a:cubicBezTo>
                    <a:pt x="118767" y="70357"/>
                    <a:pt x="117579" y="71308"/>
                    <a:pt x="116232" y="71863"/>
                  </a:cubicBezTo>
                  <a:cubicBezTo>
                    <a:pt x="115519" y="72338"/>
                    <a:pt x="114726" y="72655"/>
                    <a:pt x="114013" y="73130"/>
                  </a:cubicBezTo>
                  <a:cubicBezTo>
                    <a:pt x="113380" y="73526"/>
                    <a:pt x="112667" y="73922"/>
                    <a:pt x="111953" y="74319"/>
                  </a:cubicBezTo>
                  <a:cubicBezTo>
                    <a:pt x="111953" y="74319"/>
                    <a:pt x="111874" y="74398"/>
                    <a:pt x="111874" y="74398"/>
                  </a:cubicBezTo>
                  <a:cubicBezTo>
                    <a:pt x="110844" y="74556"/>
                    <a:pt x="109893" y="75190"/>
                    <a:pt x="108864" y="75349"/>
                  </a:cubicBezTo>
                  <a:cubicBezTo>
                    <a:pt x="108230" y="75428"/>
                    <a:pt x="107675" y="75666"/>
                    <a:pt x="107120" y="75904"/>
                  </a:cubicBezTo>
                  <a:cubicBezTo>
                    <a:pt x="106724" y="76141"/>
                    <a:pt x="106328" y="76221"/>
                    <a:pt x="105852" y="76300"/>
                  </a:cubicBezTo>
                  <a:cubicBezTo>
                    <a:pt x="105377" y="76379"/>
                    <a:pt x="104902" y="76458"/>
                    <a:pt x="104427" y="76696"/>
                  </a:cubicBezTo>
                  <a:cubicBezTo>
                    <a:pt x="103793" y="76775"/>
                    <a:pt x="103159" y="76854"/>
                    <a:pt x="102604" y="76854"/>
                  </a:cubicBezTo>
                  <a:cubicBezTo>
                    <a:pt x="102366" y="76854"/>
                    <a:pt x="102128" y="76854"/>
                    <a:pt x="101891" y="76933"/>
                  </a:cubicBezTo>
                  <a:cubicBezTo>
                    <a:pt x="100940" y="77092"/>
                    <a:pt x="99910" y="77092"/>
                    <a:pt x="98959" y="77092"/>
                  </a:cubicBezTo>
                  <a:cubicBezTo>
                    <a:pt x="98325" y="77092"/>
                    <a:pt x="97771" y="77092"/>
                    <a:pt x="97137" y="77250"/>
                  </a:cubicBezTo>
                  <a:cubicBezTo>
                    <a:pt x="96662" y="77329"/>
                    <a:pt x="96266" y="77329"/>
                    <a:pt x="95790" y="77250"/>
                  </a:cubicBezTo>
                  <a:cubicBezTo>
                    <a:pt x="95077" y="77092"/>
                    <a:pt x="94364" y="77092"/>
                    <a:pt x="93571" y="77092"/>
                  </a:cubicBezTo>
                  <a:cubicBezTo>
                    <a:pt x="92700" y="77092"/>
                    <a:pt x="91829" y="77092"/>
                    <a:pt x="91036" y="76933"/>
                  </a:cubicBezTo>
                  <a:cubicBezTo>
                    <a:pt x="90640" y="76854"/>
                    <a:pt x="90323" y="76854"/>
                    <a:pt x="90006" y="76854"/>
                  </a:cubicBezTo>
                  <a:cubicBezTo>
                    <a:pt x="89372" y="76854"/>
                    <a:pt x="88817" y="76696"/>
                    <a:pt x="88184" y="76458"/>
                  </a:cubicBezTo>
                  <a:cubicBezTo>
                    <a:pt x="88026" y="76379"/>
                    <a:pt x="87867" y="76300"/>
                    <a:pt x="87709" y="76300"/>
                  </a:cubicBezTo>
                  <a:cubicBezTo>
                    <a:pt x="86996" y="76062"/>
                    <a:pt x="86282" y="76141"/>
                    <a:pt x="85569" y="75745"/>
                  </a:cubicBezTo>
                  <a:cubicBezTo>
                    <a:pt x="84935" y="75428"/>
                    <a:pt x="84222" y="75270"/>
                    <a:pt x="83589" y="75190"/>
                  </a:cubicBezTo>
                  <a:cubicBezTo>
                    <a:pt x="83430" y="75190"/>
                    <a:pt x="83272" y="75111"/>
                    <a:pt x="83113" y="75032"/>
                  </a:cubicBezTo>
                  <a:cubicBezTo>
                    <a:pt x="82479" y="74715"/>
                    <a:pt x="81845" y="74477"/>
                    <a:pt x="81132" y="74319"/>
                  </a:cubicBezTo>
                  <a:cubicBezTo>
                    <a:pt x="80974" y="74239"/>
                    <a:pt x="80736" y="74160"/>
                    <a:pt x="80577" y="74081"/>
                  </a:cubicBezTo>
                  <a:cubicBezTo>
                    <a:pt x="79310" y="73368"/>
                    <a:pt x="78042" y="72655"/>
                    <a:pt x="76695" y="71942"/>
                  </a:cubicBezTo>
                  <a:cubicBezTo>
                    <a:pt x="75270" y="71229"/>
                    <a:pt x="74002" y="70357"/>
                    <a:pt x="72734" y="69327"/>
                  </a:cubicBezTo>
                  <a:cubicBezTo>
                    <a:pt x="72179" y="68772"/>
                    <a:pt x="71625" y="68298"/>
                    <a:pt x="71070" y="67743"/>
                  </a:cubicBezTo>
                  <a:cubicBezTo>
                    <a:pt x="70436" y="67267"/>
                    <a:pt x="69882" y="66792"/>
                    <a:pt x="69248" y="66316"/>
                  </a:cubicBezTo>
                  <a:cubicBezTo>
                    <a:pt x="68931" y="66079"/>
                    <a:pt x="68693" y="65841"/>
                    <a:pt x="68456" y="65524"/>
                  </a:cubicBezTo>
                  <a:cubicBezTo>
                    <a:pt x="67743" y="64652"/>
                    <a:pt x="67030" y="63702"/>
                    <a:pt x="66316" y="62830"/>
                  </a:cubicBezTo>
                  <a:cubicBezTo>
                    <a:pt x="66158" y="62672"/>
                    <a:pt x="65999" y="62434"/>
                    <a:pt x="65841" y="62276"/>
                  </a:cubicBezTo>
                  <a:cubicBezTo>
                    <a:pt x="65207" y="61721"/>
                    <a:pt x="64731" y="61008"/>
                    <a:pt x="64177" y="60295"/>
                  </a:cubicBezTo>
                  <a:cubicBezTo>
                    <a:pt x="64098" y="60295"/>
                    <a:pt x="64019" y="60216"/>
                    <a:pt x="64019" y="60136"/>
                  </a:cubicBezTo>
                  <a:cubicBezTo>
                    <a:pt x="63702" y="59265"/>
                    <a:pt x="63147" y="58552"/>
                    <a:pt x="62751" y="57759"/>
                  </a:cubicBezTo>
                  <a:cubicBezTo>
                    <a:pt x="62355" y="56967"/>
                    <a:pt x="61959" y="56175"/>
                    <a:pt x="61483" y="55383"/>
                  </a:cubicBezTo>
                  <a:cubicBezTo>
                    <a:pt x="61325" y="55224"/>
                    <a:pt x="61245" y="54987"/>
                    <a:pt x="61087" y="54749"/>
                  </a:cubicBezTo>
                  <a:cubicBezTo>
                    <a:pt x="60928" y="54432"/>
                    <a:pt x="60770" y="54115"/>
                    <a:pt x="60611" y="53798"/>
                  </a:cubicBezTo>
                  <a:cubicBezTo>
                    <a:pt x="60374" y="53401"/>
                    <a:pt x="60215" y="53085"/>
                    <a:pt x="60136" y="52609"/>
                  </a:cubicBezTo>
                  <a:cubicBezTo>
                    <a:pt x="60136" y="52134"/>
                    <a:pt x="59978" y="51659"/>
                    <a:pt x="59741" y="51263"/>
                  </a:cubicBezTo>
                  <a:cubicBezTo>
                    <a:pt x="59582" y="50867"/>
                    <a:pt x="59424" y="50470"/>
                    <a:pt x="59344" y="50074"/>
                  </a:cubicBezTo>
                  <a:cubicBezTo>
                    <a:pt x="59265" y="49519"/>
                    <a:pt x="59107" y="48965"/>
                    <a:pt x="58869" y="48489"/>
                  </a:cubicBezTo>
                  <a:cubicBezTo>
                    <a:pt x="58631" y="48014"/>
                    <a:pt x="58473" y="47460"/>
                    <a:pt x="58393" y="46905"/>
                  </a:cubicBezTo>
                  <a:cubicBezTo>
                    <a:pt x="58235" y="46113"/>
                    <a:pt x="58076" y="45241"/>
                    <a:pt x="57918" y="44369"/>
                  </a:cubicBezTo>
                  <a:cubicBezTo>
                    <a:pt x="57918" y="44052"/>
                    <a:pt x="57839" y="43735"/>
                    <a:pt x="57759" y="43419"/>
                  </a:cubicBezTo>
                  <a:cubicBezTo>
                    <a:pt x="57680" y="42230"/>
                    <a:pt x="57522" y="40962"/>
                    <a:pt x="57442" y="39774"/>
                  </a:cubicBezTo>
                  <a:cubicBezTo>
                    <a:pt x="57363" y="38903"/>
                    <a:pt x="57442" y="38031"/>
                    <a:pt x="57442" y="37159"/>
                  </a:cubicBezTo>
                  <a:cubicBezTo>
                    <a:pt x="57442" y="36605"/>
                    <a:pt x="57442" y="36050"/>
                    <a:pt x="57601" y="35416"/>
                  </a:cubicBezTo>
                  <a:cubicBezTo>
                    <a:pt x="57680" y="35099"/>
                    <a:pt x="57680" y="34862"/>
                    <a:pt x="57680" y="34545"/>
                  </a:cubicBezTo>
                  <a:cubicBezTo>
                    <a:pt x="57680" y="33832"/>
                    <a:pt x="57839" y="33119"/>
                    <a:pt x="57997" y="32326"/>
                  </a:cubicBezTo>
                  <a:cubicBezTo>
                    <a:pt x="58156" y="31375"/>
                    <a:pt x="58393" y="30425"/>
                    <a:pt x="58473" y="29395"/>
                  </a:cubicBezTo>
                  <a:cubicBezTo>
                    <a:pt x="58473" y="28999"/>
                    <a:pt x="58631" y="28682"/>
                    <a:pt x="58790" y="28365"/>
                  </a:cubicBezTo>
                  <a:cubicBezTo>
                    <a:pt x="59107" y="27889"/>
                    <a:pt x="59265" y="27255"/>
                    <a:pt x="59424" y="26622"/>
                  </a:cubicBezTo>
                  <a:cubicBezTo>
                    <a:pt x="59503" y="26226"/>
                    <a:pt x="59582" y="25909"/>
                    <a:pt x="59741" y="25592"/>
                  </a:cubicBezTo>
                  <a:cubicBezTo>
                    <a:pt x="59978" y="25116"/>
                    <a:pt x="60136" y="24720"/>
                    <a:pt x="60136" y="24165"/>
                  </a:cubicBezTo>
                  <a:cubicBezTo>
                    <a:pt x="60136" y="23769"/>
                    <a:pt x="60295" y="23373"/>
                    <a:pt x="60532" y="23056"/>
                  </a:cubicBezTo>
                  <a:cubicBezTo>
                    <a:pt x="60691" y="22739"/>
                    <a:pt x="60849" y="22422"/>
                    <a:pt x="61087" y="22106"/>
                  </a:cubicBezTo>
                  <a:cubicBezTo>
                    <a:pt x="61245" y="21868"/>
                    <a:pt x="61404" y="21630"/>
                    <a:pt x="61483" y="21393"/>
                  </a:cubicBezTo>
                  <a:cubicBezTo>
                    <a:pt x="61642" y="21076"/>
                    <a:pt x="61800" y="20838"/>
                    <a:pt x="61959" y="20600"/>
                  </a:cubicBezTo>
                  <a:cubicBezTo>
                    <a:pt x="62117" y="20283"/>
                    <a:pt x="62276" y="20045"/>
                    <a:pt x="62434" y="19728"/>
                  </a:cubicBezTo>
                  <a:cubicBezTo>
                    <a:pt x="62434" y="19649"/>
                    <a:pt x="62593" y="19570"/>
                    <a:pt x="62593" y="19411"/>
                  </a:cubicBezTo>
                  <a:cubicBezTo>
                    <a:pt x="62830" y="18619"/>
                    <a:pt x="63464" y="17907"/>
                    <a:pt x="63781" y="17114"/>
                  </a:cubicBezTo>
                  <a:cubicBezTo>
                    <a:pt x="63861" y="16956"/>
                    <a:pt x="63940" y="16797"/>
                    <a:pt x="64098" y="16639"/>
                  </a:cubicBezTo>
                  <a:cubicBezTo>
                    <a:pt x="64494" y="16163"/>
                    <a:pt x="64811" y="15688"/>
                    <a:pt x="65286" y="15212"/>
                  </a:cubicBezTo>
                  <a:cubicBezTo>
                    <a:pt x="66079" y="14261"/>
                    <a:pt x="66871" y="13232"/>
                    <a:pt x="67664" y="12281"/>
                  </a:cubicBezTo>
                  <a:cubicBezTo>
                    <a:pt x="68535" y="11251"/>
                    <a:pt x="69485" y="10379"/>
                    <a:pt x="70516" y="9587"/>
                  </a:cubicBezTo>
                  <a:cubicBezTo>
                    <a:pt x="70912" y="9270"/>
                    <a:pt x="71308" y="8953"/>
                    <a:pt x="71625" y="8636"/>
                  </a:cubicBezTo>
                  <a:cubicBezTo>
                    <a:pt x="72496" y="7765"/>
                    <a:pt x="73447" y="7131"/>
                    <a:pt x="74398" y="6338"/>
                  </a:cubicBezTo>
                  <a:cubicBezTo>
                    <a:pt x="74873" y="5942"/>
                    <a:pt x="75428" y="5625"/>
                    <a:pt x="76061" y="5309"/>
                  </a:cubicBezTo>
                  <a:cubicBezTo>
                    <a:pt x="76695" y="4992"/>
                    <a:pt x="77408" y="4754"/>
                    <a:pt x="77963" y="4279"/>
                  </a:cubicBezTo>
                  <a:cubicBezTo>
                    <a:pt x="78914" y="3882"/>
                    <a:pt x="79786" y="3248"/>
                    <a:pt x="80736" y="2773"/>
                  </a:cubicBezTo>
                  <a:cubicBezTo>
                    <a:pt x="81053" y="2614"/>
                    <a:pt x="81370" y="2456"/>
                    <a:pt x="81766" y="2377"/>
                  </a:cubicBezTo>
                  <a:cubicBezTo>
                    <a:pt x="82321" y="2297"/>
                    <a:pt x="82796" y="2139"/>
                    <a:pt x="83272" y="1822"/>
                  </a:cubicBezTo>
                  <a:cubicBezTo>
                    <a:pt x="83668" y="1584"/>
                    <a:pt x="84143" y="1505"/>
                    <a:pt x="84539" y="1426"/>
                  </a:cubicBezTo>
                  <a:cubicBezTo>
                    <a:pt x="85014" y="1347"/>
                    <a:pt x="85490" y="1189"/>
                    <a:pt x="85965" y="1030"/>
                  </a:cubicBezTo>
                  <a:cubicBezTo>
                    <a:pt x="86520" y="793"/>
                    <a:pt x="87075" y="634"/>
                    <a:pt x="87550" y="476"/>
                  </a:cubicBezTo>
                  <a:cubicBezTo>
                    <a:pt x="87788" y="396"/>
                    <a:pt x="87947" y="238"/>
                    <a:pt x="88105" y="0"/>
                  </a:cubicBezTo>
                  <a:close/>
                </a:path>
              </a:pathLst>
            </a:custGeom>
            <a:gradFill>
              <a:gsLst>
                <a:gs pos="0">
                  <a:schemeClr val="tx2">
                    <a:lumMod val="60000"/>
                    <a:lumOff val="40000"/>
                    <a:alpha val="0"/>
                  </a:schemeClr>
                </a:gs>
                <a:gs pos="80000">
                  <a:schemeClr val="tx2">
                    <a:lumMod val="40000"/>
                    <a:lumOff val="60000"/>
                  </a:schemeClr>
                </a:gs>
              </a:gsLst>
              <a:lin ang="16200000" scaled="0"/>
            </a:gradFill>
            <a:ln w="25400">
              <a:noFill/>
            </a:ln>
            <a:effectLst>
              <a:outerShdw blurRad="635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1" i="0" u="none" strike="noStrike" kern="1200" cap="none" spc="0" normalizeH="0" baseline="0" noProof="0">
                <a:ln>
                  <a:noFill/>
                </a:ln>
                <a:solidFill>
                  <a:prstClr val="white"/>
                </a:solidFill>
                <a:effectLst/>
                <a:uLnTx/>
                <a:uFillTx/>
                <a:latin typeface="Century Gothic" panose="020B0502020202020204" pitchFamily="34" charset="0"/>
                <a:ea typeface="+mn-ea"/>
                <a:cs typeface="+mn-cs"/>
              </a:endParaRPr>
            </a:p>
          </p:txBody>
        </p:sp>
        <p:sp>
          <p:nvSpPr>
            <p:cNvPr id="59" name="Freeform: Shape 92">
              <a:extLst>
                <a:ext uri="{FF2B5EF4-FFF2-40B4-BE49-F238E27FC236}">
                  <a16:creationId xmlns:a16="http://schemas.microsoft.com/office/drawing/2014/main" id="{44602265-8D1B-2141-A482-BA95E8D95BE3}"/>
                </a:ext>
              </a:extLst>
            </p:cNvPr>
            <p:cNvSpPr/>
            <p:nvPr/>
          </p:nvSpPr>
          <p:spPr>
            <a:xfrm>
              <a:off x="9604312" y="3917971"/>
              <a:ext cx="172762" cy="406780"/>
            </a:xfrm>
            <a:custGeom>
              <a:avLst/>
              <a:gdLst>
                <a:gd name="connsiteX0" fmla="*/ 91353 w 193958"/>
                <a:gd name="connsiteY0" fmla="*/ 93334 h 456690"/>
                <a:gd name="connsiteX1" fmla="*/ 101258 w 193958"/>
                <a:gd name="connsiteY1" fmla="*/ 93334 h 456690"/>
                <a:gd name="connsiteX2" fmla="*/ 103318 w 193958"/>
                <a:gd name="connsiteY2" fmla="*/ 93572 h 456690"/>
                <a:gd name="connsiteX3" fmla="*/ 104506 w 193958"/>
                <a:gd name="connsiteY3" fmla="*/ 93889 h 456690"/>
                <a:gd name="connsiteX4" fmla="*/ 105378 w 193958"/>
                <a:gd name="connsiteY4" fmla="*/ 94047 h 456690"/>
                <a:gd name="connsiteX5" fmla="*/ 107834 w 193958"/>
                <a:gd name="connsiteY5" fmla="*/ 94285 h 456690"/>
                <a:gd name="connsiteX6" fmla="*/ 109973 w 193958"/>
                <a:gd name="connsiteY6" fmla="*/ 94681 h 456690"/>
                <a:gd name="connsiteX7" fmla="*/ 112904 w 193958"/>
                <a:gd name="connsiteY7" fmla="*/ 95078 h 456690"/>
                <a:gd name="connsiteX8" fmla="*/ 115916 w 193958"/>
                <a:gd name="connsiteY8" fmla="*/ 95474 h 456690"/>
                <a:gd name="connsiteX9" fmla="*/ 120036 w 193958"/>
                <a:gd name="connsiteY9" fmla="*/ 96029 h 456690"/>
                <a:gd name="connsiteX10" fmla="*/ 122175 w 193958"/>
                <a:gd name="connsiteY10" fmla="*/ 96424 h 456690"/>
                <a:gd name="connsiteX11" fmla="*/ 123363 w 193958"/>
                <a:gd name="connsiteY11" fmla="*/ 96741 h 456690"/>
                <a:gd name="connsiteX12" fmla="*/ 125027 w 193958"/>
                <a:gd name="connsiteY12" fmla="*/ 97216 h 456690"/>
                <a:gd name="connsiteX13" fmla="*/ 126929 w 193958"/>
                <a:gd name="connsiteY13" fmla="*/ 97771 h 456690"/>
                <a:gd name="connsiteX14" fmla="*/ 128197 w 193958"/>
                <a:gd name="connsiteY14" fmla="*/ 98167 h 456690"/>
                <a:gd name="connsiteX15" fmla="*/ 129464 w 193958"/>
                <a:gd name="connsiteY15" fmla="*/ 98563 h 456690"/>
                <a:gd name="connsiteX16" fmla="*/ 131207 w 193958"/>
                <a:gd name="connsiteY16" fmla="*/ 99118 h 456690"/>
                <a:gd name="connsiteX17" fmla="*/ 132634 w 193958"/>
                <a:gd name="connsiteY17" fmla="*/ 99515 h 456690"/>
                <a:gd name="connsiteX18" fmla="*/ 133663 w 193958"/>
                <a:gd name="connsiteY18" fmla="*/ 99911 h 456690"/>
                <a:gd name="connsiteX19" fmla="*/ 135010 w 193958"/>
                <a:gd name="connsiteY19" fmla="*/ 100545 h 456690"/>
                <a:gd name="connsiteX20" fmla="*/ 135248 w 193958"/>
                <a:gd name="connsiteY20" fmla="*/ 100624 h 456690"/>
                <a:gd name="connsiteX21" fmla="*/ 138021 w 193958"/>
                <a:gd name="connsiteY21" fmla="*/ 101970 h 456690"/>
                <a:gd name="connsiteX22" fmla="*/ 138258 w 193958"/>
                <a:gd name="connsiteY22" fmla="*/ 102050 h 456690"/>
                <a:gd name="connsiteX23" fmla="*/ 140953 w 193958"/>
                <a:gd name="connsiteY23" fmla="*/ 103238 h 456690"/>
                <a:gd name="connsiteX24" fmla="*/ 141586 w 193958"/>
                <a:gd name="connsiteY24" fmla="*/ 103555 h 456690"/>
                <a:gd name="connsiteX25" fmla="*/ 141982 w 193958"/>
                <a:gd name="connsiteY25" fmla="*/ 103793 h 456690"/>
                <a:gd name="connsiteX26" fmla="*/ 145152 w 193958"/>
                <a:gd name="connsiteY26" fmla="*/ 105615 h 456690"/>
                <a:gd name="connsiteX27" fmla="*/ 146498 w 193958"/>
                <a:gd name="connsiteY27" fmla="*/ 106486 h 456690"/>
                <a:gd name="connsiteX28" fmla="*/ 148559 w 193958"/>
                <a:gd name="connsiteY28" fmla="*/ 107834 h 456690"/>
                <a:gd name="connsiteX29" fmla="*/ 149034 w 193958"/>
                <a:gd name="connsiteY29" fmla="*/ 108151 h 456690"/>
                <a:gd name="connsiteX30" fmla="*/ 150935 w 193958"/>
                <a:gd name="connsiteY30" fmla="*/ 109418 h 456690"/>
                <a:gd name="connsiteX31" fmla="*/ 152520 w 193958"/>
                <a:gd name="connsiteY31" fmla="*/ 110607 h 456690"/>
                <a:gd name="connsiteX32" fmla="*/ 154659 w 193958"/>
                <a:gd name="connsiteY32" fmla="*/ 112429 h 456690"/>
                <a:gd name="connsiteX33" fmla="*/ 156482 w 193958"/>
                <a:gd name="connsiteY33" fmla="*/ 113934 h 456690"/>
                <a:gd name="connsiteX34" fmla="*/ 157037 w 193958"/>
                <a:gd name="connsiteY34" fmla="*/ 114409 h 456690"/>
                <a:gd name="connsiteX35" fmla="*/ 159334 w 193958"/>
                <a:gd name="connsiteY35" fmla="*/ 116470 h 456690"/>
                <a:gd name="connsiteX36" fmla="*/ 161870 w 193958"/>
                <a:gd name="connsiteY36" fmla="*/ 119164 h 456690"/>
                <a:gd name="connsiteX37" fmla="*/ 162583 w 193958"/>
                <a:gd name="connsiteY37" fmla="*/ 119956 h 456690"/>
                <a:gd name="connsiteX38" fmla="*/ 163375 w 193958"/>
                <a:gd name="connsiteY38" fmla="*/ 120907 h 456690"/>
                <a:gd name="connsiteX39" fmla="*/ 164009 w 193958"/>
                <a:gd name="connsiteY39" fmla="*/ 121620 h 456690"/>
                <a:gd name="connsiteX40" fmla="*/ 165197 w 193958"/>
                <a:gd name="connsiteY40" fmla="*/ 123046 h 456690"/>
                <a:gd name="connsiteX41" fmla="*/ 165673 w 193958"/>
                <a:gd name="connsiteY41" fmla="*/ 123601 h 456690"/>
                <a:gd name="connsiteX42" fmla="*/ 168366 w 193958"/>
                <a:gd name="connsiteY42" fmla="*/ 126928 h 456690"/>
                <a:gd name="connsiteX43" fmla="*/ 170665 w 193958"/>
                <a:gd name="connsiteY43" fmla="*/ 130256 h 456690"/>
                <a:gd name="connsiteX44" fmla="*/ 172090 w 193958"/>
                <a:gd name="connsiteY44" fmla="*/ 132395 h 456690"/>
                <a:gd name="connsiteX45" fmla="*/ 173754 w 193958"/>
                <a:gd name="connsiteY45" fmla="*/ 134851 h 456690"/>
                <a:gd name="connsiteX46" fmla="*/ 173913 w 193958"/>
                <a:gd name="connsiteY46" fmla="*/ 135089 h 456690"/>
                <a:gd name="connsiteX47" fmla="*/ 175972 w 193958"/>
                <a:gd name="connsiteY47" fmla="*/ 138971 h 456690"/>
                <a:gd name="connsiteX48" fmla="*/ 176289 w 193958"/>
                <a:gd name="connsiteY48" fmla="*/ 139526 h 456690"/>
                <a:gd name="connsiteX49" fmla="*/ 176606 w 193958"/>
                <a:gd name="connsiteY49" fmla="*/ 140001 h 456690"/>
                <a:gd name="connsiteX50" fmla="*/ 178905 w 193958"/>
                <a:gd name="connsiteY50" fmla="*/ 144280 h 456690"/>
                <a:gd name="connsiteX51" fmla="*/ 179301 w 193958"/>
                <a:gd name="connsiteY51" fmla="*/ 145152 h 456690"/>
                <a:gd name="connsiteX52" fmla="*/ 179776 w 193958"/>
                <a:gd name="connsiteY52" fmla="*/ 146261 h 456690"/>
                <a:gd name="connsiteX53" fmla="*/ 180013 w 193958"/>
                <a:gd name="connsiteY53" fmla="*/ 146816 h 456690"/>
                <a:gd name="connsiteX54" fmla="*/ 180726 w 193958"/>
                <a:gd name="connsiteY54" fmla="*/ 148479 h 456690"/>
                <a:gd name="connsiteX55" fmla="*/ 180806 w 193958"/>
                <a:gd name="connsiteY55" fmla="*/ 148717 h 456690"/>
                <a:gd name="connsiteX56" fmla="*/ 181994 w 193958"/>
                <a:gd name="connsiteY56" fmla="*/ 151649 h 456690"/>
                <a:gd name="connsiteX57" fmla="*/ 183262 w 193958"/>
                <a:gd name="connsiteY57" fmla="*/ 154422 h 456690"/>
                <a:gd name="connsiteX58" fmla="*/ 183737 w 193958"/>
                <a:gd name="connsiteY58" fmla="*/ 155690 h 456690"/>
                <a:gd name="connsiteX59" fmla="*/ 184133 w 193958"/>
                <a:gd name="connsiteY59" fmla="*/ 156877 h 456690"/>
                <a:gd name="connsiteX60" fmla="*/ 184688 w 193958"/>
                <a:gd name="connsiteY60" fmla="*/ 158383 h 456690"/>
                <a:gd name="connsiteX61" fmla="*/ 184688 w 193958"/>
                <a:gd name="connsiteY61" fmla="*/ 158542 h 456690"/>
                <a:gd name="connsiteX62" fmla="*/ 185401 w 193958"/>
                <a:gd name="connsiteY62" fmla="*/ 160601 h 456690"/>
                <a:gd name="connsiteX63" fmla="*/ 186035 w 193958"/>
                <a:gd name="connsiteY63" fmla="*/ 162583 h 456690"/>
                <a:gd name="connsiteX64" fmla="*/ 186352 w 193958"/>
                <a:gd name="connsiteY64" fmla="*/ 163613 h 456690"/>
                <a:gd name="connsiteX65" fmla="*/ 186828 w 193958"/>
                <a:gd name="connsiteY65" fmla="*/ 165038 h 456690"/>
                <a:gd name="connsiteX66" fmla="*/ 187224 w 193958"/>
                <a:gd name="connsiteY66" fmla="*/ 166227 h 456690"/>
                <a:gd name="connsiteX67" fmla="*/ 187858 w 193958"/>
                <a:gd name="connsiteY67" fmla="*/ 168683 h 456690"/>
                <a:gd name="connsiteX68" fmla="*/ 188095 w 193958"/>
                <a:gd name="connsiteY68" fmla="*/ 169872 h 456690"/>
                <a:gd name="connsiteX69" fmla="*/ 188570 w 193958"/>
                <a:gd name="connsiteY69" fmla="*/ 171615 h 456690"/>
                <a:gd name="connsiteX70" fmla="*/ 189125 w 193958"/>
                <a:gd name="connsiteY70" fmla="*/ 173754 h 456690"/>
                <a:gd name="connsiteX71" fmla="*/ 189521 w 193958"/>
                <a:gd name="connsiteY71" fmla="*/ 175180 h 456690"/>
                <a:gd name="connsiteX72" fmla="*/ 189917 w 193958"/>
                <a:gd name="connsiteY72" fmla="*/ 176686 h 456690"/>
                <a:gd name="connsiteX73" fmla="*/ 190472 w 193958"/>
                <a:gd name="connsiteY73" fmla="*/ 179459 h 456690"/>
                <a:gd name="connsiteX74" fmla="*/ 190948 w 193958"/>
                <a:gd name="connsiteY74" fmla="*/ 182152 h 456690"/>
                <a:gd name="connsiteX75" fmla="*/ 191265 w 193958"/>
                <a:gd name="connsiteY75" fmla="*/ 183817 h 456690"/>
                <a:gd name="connsiteX76" fmla="*/ 191898 w 193958"/>
                <a:gd name="connsiteY76" fmla="*/ 187540 h 456690"/>
                <a:gd name="connsiteX77" fmla="*/ 192136 w 193958"/>
                <a:gd name="connsiteY77" fmla="*/ 189442 h 456690"/>
                <a:gd name="connsiteX78" fmla="*/ 192611 w 193958"/>
                <a:gd name="connsiteY78" fmla="*/ 193562 h 456690"/>
                <a:gd name="connsiteX79" fmla="*/ 193086 w 193958"/>
                <a:gd name="connsiteY79" fmla="*/ 197603 h 456690"/>
                <a:gd name="connsiteX80" fmla="*/ 193245 w 193958"/>
                <a:gd name="connsiteY80" fmla="*/ 198474 h 456690"/>
                <a:gd name="connsiteX81" fmla="*/ 193562 w 193958"/>
                <a:gd name="connsiteY81" fmla="*/ 202357 h 456690"/>
                <a:gd name="connsiteX82" fmla="*/ 193562 w 193958"/>
                <a:gd name="connsiteY82" fmla="*/ 207427 h 456690"/>
                <a:gd name="connsiteX83" fmla="*/ 193799 w 193958"/>
                <a:gd name="connsiteY83" fmla="*/ 209091 h 456690"/>
                <a:gd name="connsiteX84" fmla="*/ 193958 w 193958"/>
                <a:gd name="connsiteY84" fmla="*/ 210042 h 456690"/>
                <a:gd name="connsiteX85" fmla="*/ 193958 w 193958"/>
                <a:gd name="connsiteY85" fmla="*/ 211151 h 456690"/>
                <a:gd name="connsiteX86" fmla="*/ 193958 w 193958"/>
                <a:gd name="connsiteY86" fmla="*/ 217569 h 456690"/>
                <a:gd name="connsiteX87" fmla="*/ 193720 w 193958"/>
                <a:gd name="connsiteY87" fmla="*/ 219629 h 456690"/>
                <a:gd name="connsiteX88" fmla="*/ 193483 w 193958"/>
                <a:gd name="connsiteY88" fmla="*/ 222323 h 456690"/>
                <a:gd name="connsiteX89" fmla="*/ 193483 w 193958"/>
                <a:gd name="connsiteY89" fmla="*/ 225968 h 456690"/>
                <a:gd name="connsiteX90" fmla="*/ 193324 w 193958"/>
                <a:gd name="connsiteY90" fmla="*/ 228265 h 456690"/>
                <a:gd name="connsiteX91" fmla="*/ 193245 w 193958"/>
                <a:gd name="connsiteY91" fmla="*/ 228661 h 456690"/>
                <a:gd name="connsiteX92" fmla="*/ 193007 w 193958"/>
                <a:gd name="connsiteY92" fmla="*/ 231831 h 456690"/>
                <a:gd name="connsiteX93" fmla="*/ 192849 w 193958"/>
                <a:gd name="connsiteY93" fmla="*/ 233177 h 456690"/>
                <a:gd name="connsiteX94" fmla="*/ 192532 w 193958"/>
                <a:gd name="connsiteY94" fmla="*/ 235476 h 456690"/>
                <a:gd name="connsiteX95" fmla="*/ 192452 w 193958"/>
                <a:gd name="connsiteY95" fmla="*/ 235951 h 456690"/>
                <a:gd name="connsiteX96" fmla="*/ 191344 w 193958"/>
                <a:gd name="connsiteY96" fmla="*/ 239279 h 456690"/>
                <a:gd name="connsiteX97" fmla="*/ 190789 w 193958"/>
                <a:gd name="connsiteY97" fmla="*/ 240625 h 456690"/>
                <a:gd name="connsiteX98" fmla="*/ 190472 w 193958"/>
                <a:gd name="connsiteY98" fmla="*/ 241417 h 456690"/>
                <a:gd name="connsiteX99" fmla="*/ 188491 w 193958"/>
                <a:gd name="connsiteY99" fmla="*/ 244191 h 456690"/>
                <a:gd name="connsiteX100" fmla="*/ 186511 w 193958"/>
                <a:gd name="connsiteY100" fmla="*/ 246330 h 456690"/>
                <a:gd name="connsiteX101" fmla="*/ 184292 w 193958"/>
                <a:gd name="connsiteY101" fmla="*/ 248073 h 456690"/>
                <a:gd name="connsiteX102" fmla="*/ 183975 w 193958"/>
                <a:gd name="connsiteY102" fmla="*/ 248311 h 456690"/>
                <a:gd name="connsiteX103" fmla="*/ 181994 w 193958"/>
                <a:gd name="connsiteY103" fmla="*/ 249578 h 456690"/>
                <a:gd name="connsiteX104" fmla="*/ 180964 w 193958"/>
                <a:gd name="connsiteY104" fmla="*/ 250054 h 456690"/>
                <a:gd name="connsiteX105" fmla="*/ 179934 w 193958"/>
                <a:gd name="connsiteY105" fmla="*/ 250529 h 456690"/>
                <a:gd name="connsiteX106" fmla="*/ 178905 w 193958"/>
                <a:gd name="connsiteY106" fmla="*/ 250925 h 456690"/>
                <a:gd name="connsiteX107" fmla="*/ 177161 w 193958"/>
                <a:gd name="connsiteY107" fmla="*/ 251480 h 456690"/>
                <a:gd name="connsiteX108" fmla="*/ 175497 w 193958"/>
                <a:gd name="connsiteY108" fmla="*/ 251797 h 456690"/>
                <a:gd name="connsiteX109" fmla="*/ 172169 w 193958"/>
                <a:gd name="connsiteY109" fmla="*/ 252193 h 456690"/>
                <a:gd name="connsiteX110" fmla="*/ 170110 w 193958"/>
                <a:gd name="connsiteY110" fmla="*/ 252193 h 456690"/>
                <a:gd name="connsiteX111" fmla="*/ 167098 w 193958"/>
                <a:gd name="connsiteY111" fmla="*/ 251876 h 456690"/>
                <a:gd name="connsiteX112" fmla="*/ 165277 w 193958"/>
                <a:gd name="connsiteY112" fmla="*/ 251480 h 456690"/>
                <a:gd name="connsiteX113" fmla="*/ 163850 w 193958"/>
                <a:gd name="connsiteY113" fmla="*/ 251005 h 456690"/>
                <a:gd name="connsiteX114" fmla="*/ 163771 w 193958"/>
                <a:gd name="connsiteY114" fmla="*/ 251005 h 456690"/>
                <a:gd name="connsiteX115" fmla="*/ 162107 w 193958"/>
                <a:gd name="connsiteY115" fmla="*/ 250212 h 456690"/>
                <a:gd name="connsiteX116" fmla="*/ 160602 w 193958"/>
                <a:gd name="connsiteY116" fmla="*/ 249420 h 456690"/>
                <a:gd name="connsiteX117" fmla="*/ 158779 w 193958"/>
                <a:gd name="connsiteY117" fmla="*/ 248153 h 456690"/>
                <a:gd name="connsiteX118" fmla="*/ 157433 w 193958"/>
                <a:gd name="connsiteY118" fmla="*/ 246885 h 456690"/>
                <a:gd name="connsiteX119" fmla="*/ 155848 w 193958"/>
                <a:gd name="connsiteY119" fmla="*/ 244825 h 456690"/>
                <a:gd name="connsiteX120" fmla="*/ 155689 w 193958"/>
                <a:gd name="connsiteY120" fmla="*/ 244667 h 456690"/>
                <a:gd name="connsiteX121" fmla="*/ 154342 w 193958"/>
                <a:gd name="connsiteY121" fmla="*/ 241814 h 456690"/>
                <a:gd name="connsiteX122" fmla="*/ 154026 w 193958"/>
                <a:gd name="connsiteY122" fmla="*/ 240863 h 456690"/>
                <a:gd name="connsiteX123" fmla="*/ 153392 w 193958"/>
                <a:gd name="connsiteY123" fmla="*/ 237614 h 456690"/>
                <a:gd name="connsiteX124" fmla="*/ 153392 w 193958"/>
                <a:gd name="connsiteY124" fmla="*/ 230880 h 456690"/>
                <a:gd name="connsiteX125" fmla="*/ 153471 w 193958"/>
                <a:gd name="connsiteY125" fmla="*/ 230008 h 456690"/>
                <a:gd name="connsiteX126" fmla="*/ 153709 w 193958"/>
                <a:gd name="connsiteY126" fmla="*/ 227315 h 456690"/>
                <a:gd name="connsiteX127" fmla="*/ 154026 w 193958"/>
                <a:gd name="connsiteY127" fmla="*/ 224779 h 456690"/>
                <a:gd name="connsiteX128" fmla="*/ 154184 w 193958"/>
                <a:gd name="connsiteY128" fmla="*/ 223036 h 456690"/>
                <a:gd name="connsiteX129" fmla="*/ 154184 w 193958"/>
                <a:gd name="connsiteY129" fmla="*/ 221055 h 456690"/>
                <a:gd name="connsiteX130" fmla="*/ 154263 w 193958"/>
                <a:gd name="connsiteY130" fmla="*/ 219312 h 456690"/>
                <a:gd name="connsiteX131" fmla="*/ 154342 w 193958"/>
                <a:gd name="connsiteY131" fmla="*/ 218124 h 456690"/>
                <a:gd name="connsiteX132" fmla="*/ 154342 w 193958"/>
                <a:gd name="connsiteY132" fmla="*/ 212340 h 456690"/>
                <a:gd name="connsiteX133" fmla="*/ 154263 w 193958"/>
                <a:gd name="connsiteY133" fmla="*/ 211468 h 456690"/>
                <a:gd name="connsiteX134" fmla="*/ 154105 w 193958"/>
                <a:gd name="connsiteY134" fmla="*/ 208299 h 456690"/>
                <a:gd name="connsiteX135" fmla="*/ 153709 w 193958"/>
                <a:gd name="connsiteY135" fmla="*/ 203941 h 456690"/>
                <a:gd name="connsiteX136" fmla="*/ 153630 w 193958"/>
                <a:gd name="connsiteY136" fmla="*/ 203466 h 456690"/>
                <a:gd name="connsiteX137" fmla="*/ 153313 w 193958"/>
                <a:gd name="connsiteY137" fmla="*/ 198712 h 456690"/>
                <a:gd name="connsiteX138" fmla="*/ 153313 w 193958"/>
                <a:gd name="connsiteY138" fmla="*/ 198553 h 456690"/>
                <a:gd name="connsiteX139" fmla="*/ 152758 w 193958"/>
                <a:gd name="connsiteY139" fmla="*/ 193958 h 456690"/>
                <a:gd name="connsiteX140" fmla="*/ 152520 w 193958"/>
                <a:gd name="connsiteY140" fmla="*/ 192374 h 456690"/>
                <a:gd name="connsiteX141" fmla="*/ 152203 w 193958"/>
                <a:gd name="connsiteY141" fmla="*/ 189680 h 456690"/>
                <a:gd name="connsiteX142" fmla="*/ 152045 w 193958"/>
                <a:gd name="connsiteY142" fmla="*/ 189046 h 456690"/>
                <a:gd name="connsiteX143" fmla="*/ 151490 w 193958"/>
                <a:gd name="connsiteY143" fmla="*/ 185401 h 456690"/>
                <a:gd name="connsiteX144" fmla="*/ 151173 w 193958"/>
                <a:gd name="connsiteY144" fmla="*/ 183579 h 456690"/>
                <a:gd name="connsiteX145" fmla="*/ 150618 w 193958"/>
                <a:gd name="connsiteY145" fmla="*/ 181202 h 456690"/>
                <a:gd name="connsiteX146" fmla="*/ 150222 w 193958"/>
                <a:gd name="connsiteY146" fmla="*/ 179538 h 456690"/>
                <a:gd name="connsiteX147" fmla="*/ 149826 w 193958"/>
                <a:gd name="connsiteY147" fmla="*/ 177715 h 456690"/>
                <a:gd name="connsiteX148" fmla="*/ 149431 w 193958"/>
                <a:gd name="connsiteY148" fmla="*/ 176052 h 456690"/>
                <a:gd name="connsiteX149" fmla="*/ 148876 w 193958"/>
                <a:gd name="connsiteY149" fmla="*/ 173912 h 456690"/>
                <a:gd name="connsiteX150" fmla="*/ 148480 w 193958"/>
                <a:gd name="connsiteY150" fmla="*/ 172724 h 456690"/>
                <a:gd name="connsiteX151" fmla="*/ 148004 w 193958"/>
                <a:gd name="connsiteY151" fmla="*/ 171377 h 456690"/>
                <a:gd name="connsiteX152" fmla="*/ 147449 w 193958"/>
                <a:gd name="connsiteY152" fmla="*/ 169872 h 456690"/>
                <a:gd name="connsiteX153" fmla="*/ 147132 w 193958"/>
                <a:gd name="connsiteY153" fmla="*/ 168841 h 456690"/>
                <a:gd name="connsiteX154" fmla="*/ 146657 w 193958"/>
                <a:gd name="connsiteY154" fmla="*/ 167574 h 456690"/>
                <a:gd name="connsiteX155" fmla="*/ 146102 w 193958"/>
                <a:gd name="connsiteY155" fmla="*/ 166068 h 456690"/>
                <a:gd name="connsiteX156" fmla="*/ 145786 w 193958"/>
                <a:gd name="connsiteY156" fmla="*/ 165118 h 456690"/>
                <a:gd name="connsiteX157" fmla="*/ 145311 w 193958"/>
                <a:gd name="connsiteY157" fmla="*/ 164009 h 456690"/>
                <a:gd name="connsiteX158" fmla="*/ 145152 w 193958"/>
                <a:gd name="connsiteY158" fmla="*/ 163692 h 456690"/>
                <a:gd name="connsiteX159" fmla="*/ 144043 w 193958"/>
                <a:gd name="connsiteY159" fmla="*/ 161473 h 456690"/>
                <a:gd name="connsiteX160" fmla="*/ 143409 w 193958"/>
                <a:gd name="connsiteY160" fmla="*/ 160126 h 456690"/>
                <a:gd name="connsiteX161" fmla="*/ 142775 w 193958"/>
                <a:gd name="connsiteY161" fmla="*/ 159097 h 456690"/>
                <a:gd name="connsiteX162" fmla="*/ 142537 w 193958"/>
                <a:gd name="connsiteY162" fmla="*/ 159017 h 456690"/>
                <a:gd name="connsiteX163" fmla="*/ 142378 w 193958"/>
                <a:gd name="connsiteY163" fmla="*/ 159176 h 456690"/>
                <a:gd name="connsiteX164" fmla="*/ 142299 w 193958"/>
                <a:gd name="connsiteY164" fmla="*/ 159572 h 456690"/>
                <a:gd name="connsiteX165" fmla="*/ 142299 w 193958"/>
                <a:gd name="connsiteY165" fmla="*/ 160443 h 456690"/>
                <a:gd name="connsiteX166" fmla="*/ 142299 w 193958"/>
                <a:gd name="connsiteY166" fmla="*/ 204496 h 456690"/>
                <a:gd name="connsiteX167" fmla="*/ 142299 w 193958"/>
                <a:gd name="connsiteY167" fmla="*/ 207823 h 456690"/>
                <a:gd name="connsiteX168" fmla="*/ 142458 w 193958"/>
                <a:gd name="connsiteY168" fmla="*/ 210042 h 456690"/>
                <a:gd name="connsiteX169" fmla="*/ 142537 w 193958"/>
                <a:gd name="connsiteY169" fmla="*/ 211389 h 456690"/>
                <a:gd name="connsiteX170" fmla="*/ 142537 w 193958"/>
                <a:gd name="connsiteY170" fmla="*/ 218599 h 456690"/>
                <a:gd name="connsiteX171" fmla="*/ 142695 w 193958"/>
                <a:gd name="connsiteY171" fmla="*/ 220421 h 456690"/>
                <a:gd name="connsiteX172" fmla="*/ 142775 w 193958"/>
                <a:gd name="connsiteY172" fmla="*/ 221927 h 456690"/>
                <a:gd name="connsiteX173" fmla="*/ 142775 w 193958"/>
                <a:gd name="connsiteY173" fmla="*/ 228899 h 456690"/>
                <a:gd name="connsiteX174" fmla="*/ 142933 w 193958"/>
                <a:gd name="connsiteY174" fmla="*/ 231118 h 456690"/>
                <a:gd name="connsiteX175" fmla="*/ 143012 w 193958"/>
                <a:gd name="connsiteY175" fmla="*/ 232464 h 456690"/>
                <a:gd name="connsiteX176" fmla="*/ 143012 w 193958"/>
                <a:gd name="connsiteY176" fmla="*/ 238090 h 456690"/>
                <a:gd name="connsiteX177" fmla="*/ 143171 w 193958"/>
                <a:gd name="connsiteY177" fmla="*/ 240071 h 456690"/>
                <a:gd name="connsiteX178" fmla="*/ 143250 w 193958"/>
                <a:gd name="connsiteY178" fmla="*/ 241655 h 456690"/>
                <a:gd name="connsiteX179" fmla="*/ 143409 w 193958"/>
                <a:gd name="connsiteY179" fmla="*/ 243478 h 456690"/>
                <a:gd name="connsiteX180" fmla="*/ 143488 w 193958"/>
                <a:gd name="connsiteY180" fmla="*/ 245062 h 456690"/>
                <a:gd name="connsiteX181" fmla="*/ 143488 w 193958"/>
                <a:gd name="connsiteY181" fmla="*/ 250846 h 456690"/>
                <a:gd name="connsiteX182" fmla="*/ 143646 w 193958"/>
                <a:gd name="connsiteY182" fmla="*/ 252907 h 456690"/>
                <a:gd name="connsiteX183" fmla="*/ 143726 w 193958"/>
                <a:gd name="connsiteY183" fmla="*/ 254649 h 456690"/>
                <a:gd name="connsiteX184" fmla="*/ 143726 w 193958"/>
                <a:gd name="connsiteY184" fmla="*/ 275883 h 456690"/>
                <a:gd name="connsiteX185" fmla="*/ 143726 w 193958"/>
                <a:gd name="connsiteY185" fmla="*/ 289353 h 456690"/>
                <a:gd name="connsiteX186" fmla="*/ 143884 w 193958"/>
                <a:gd name="connsiteY186" fmla="*/ 291413 h 456690"/>
                <a:gd name="connsiteX187" fmla="*/ 143963 w 193958"/>
                <a:gd name="connsiteY187" fmla="*/ 293156 h 456690"/>
                <a:gd name="connsiteX188" fmla="*/ 143963 w 193958"/>
                <a:gd name="connsiteY188" fmla="*/ 311300 h 456690"/>
                <a:gd name="connsiteX189" fmla="*/ 144043 w 193958"/>
                <a:gd name="connsiteY189" fmla="*/ 355352 h 456690"/>
                <a:gd name="connsiteX190" fmla="*/ 144201 w 193958"/>
                <a:gd name="connsiteY190" fmla="*/ 358205 h 456690"/>
                <a:gd name="connsiteX191" fmla="*/ 144280 w 193958"/>
                <a:gd name="connsiteY191" fmla="*/ 359393 h 456690"/>
                <a:gd name="connsiteX192" fmla="*/ 144280 w 193958"/>
                <a:gd name="connsiteY192" fmla="*/ 364939 h 456690"/>
                <a:gd name="connsiteX193" fmla="*/ 144360 w 193958"/>
                <a:gd name="connsiteY193" fmla="*/ 366286 h 456690"/>
                <a:gd name="connsiteX194" fmla="*/ 144518 w 193958"/>
                <a:gd name="connsiteY194" fmla="*/ 368742 h 456690"/>
                <a:gd name="connsiteX195" fmla="*/ 144518 w 193958"/>
                <a:gd name="connsiteY195" fmla="*/ 372308 h 456690"/>
                <a:gd name="connsiteX196" fmla="*/ 144677 w 193958"/>
                <a:gd name="connsiteY196" fmla="*/ 374526 h 456690"/>
                <a:gd name="connsiteX197" fmla="*/ 144756 w 193958"/>
                <a:gd name="connsiteY197" fmla="*/ 376032 h 456690"/>
                <a:gd name="connsiteX198" fmla="*/ 144756 w 193958"/>
                <a:gd name="connsiteY198" fmla="*/ 385143 h 456690"/>
                <a:gd name="connsiteX199" fmla="*/ 144835 w 193958"/>
                <a:gd name="connsiteY199" fmla="*/ 386966 h 456690"/>
                <a:gd name="connsiteX200" fmla="*/ 144914 w 193958"/>
                <a:gd name="connsiteY200" fmla="*/ 388551 h 456690"/>
                <a:gd name="connsiteX201" fmla="*/ 144914 w 193958"/>
                <a:gd name="connsiteY201" fmla="*/ 399246 h 456690"/>
                <a:gd name="connsiteX202" fmla="*/ 145073 w 193958"/>
                <a:gd name="connsiteY202" fmla="*/ 401940 h 456690"/>
                <a:gd name="connsiteX203" fmla="*/ 145152 w 193958"/>
                <a:gd name="connsiteY203" fmla="*/ 403763 h 456690"/>
                <a:gd name="connsiteX204" fmla="*/ 145311 w 193958"/>
                <a:gd name="connsiteY204" fmla="*/ 405981 h 456690"/>
                <a:gd name="connsiteX205" fmla="*/ 145390 w 193958"/>
                <a:gd name="connsiteY205" fmla="*/ 407724 h 456690"/>
                <a:gd name="connsiteX206" fmla="*/ 145548 w 193958"/>
                <a:gd name="connsiteY206" fmla="*/ 410260 h 456690"/>
                <a:gd name="connsiteX207" fmla="*/ 145627 w 193958"/>
                <a:gd name="connsiteY207" fmla="*/ 411606 h 456690"/>
                <a:gd name="connsiteX208" fmla="*/ 145706 w 193958"/>
                <a:gd name="connsiteY208" fmla="*/ 419133 h 456690"/>
                <a:gd name="connsiteX209" fmla="*/ 145865 w 193958"/>
                <a:gd name="connsiteY209" fmla="*/ 421194 h 456690"/>
                <a:gd name="connsiteX210" fmla="*/ 145944 w 193958"/>
                <a:gd name="connsiteY210" fmla="*/ 422699 h 456690"/>
                <a:gd name="connsiteX211" fmla="*/ 145944 w 193958"/>
                <a:gd name="connsiteY211" fmla="*/ 429354 h 456690"/>
                <a:gd name="connsiteX212" fmla="*/ 146102 w 193958"/>
                <a:gd name="connsiteY212" fmla="*/ 431336 h 456690"/>
                <a:gd name="connsiteX213" fmla="*/ 146181 w 193958"/>
                <a:gd name="connsiteY213" fmla="*/ 432444 h 456690"/>
                <a:gd name="connsiteX214" fmla="*/ 146181 w 193958"/>
                <a:gd name="connsiteY214" fmla="*/ 435772 h 456690"/>
                <a:gd name="connsiteX215" fmla="*/ 146023 w 193958"/>
                <a:gd name="connsiteY215" fmla="*/ 437991 h 456690"/>
                <a:gd name="connsiteX216" fmla="*/ 145944 w 193958"/>
                <a:gd name="connsiteY216" fmla="*/ 439576 h 456690"/>
                <a:gd name="connsiteX217" fmla="*/ 145706 w 193958"/>
                <a:gd name="connsiteY217" fmla="*/ 441635 h 456690"/>
                <a:gd name="connsiteX218" fmla="*/ 145548 w 193958"/>
                <a:gd name="connsiteY218" fmla="*/ 442190 h 456690"/>
                <a:gd name="connsiteX219" fmla="*/ 144914 w 193958"/>
                <a:gd name="connsiteY219" fmla="*/ 444329 h 456690"/>
                <a:gd name="connsiteX220" fmla="*/ 144597 w 193958"/>
                <a:gd name="connsiteY220" fmla="*/ 445121 h 456690"/>
                <a:gd name="connsiteX221" fmla="*/ 144043 w 193958"/>
                <a:gd name="connsiteY221" fmla="*/ 446231 h 456690"/>
                <a:gd name="connsiteX222" fmla="*/ 143567 w 193958"/>
                <a:gd name="connsiteY222" fmla="*/ 446944 h 456690"/>
                <a:gd name="connsiteX223" fmla="*/ 143171 w 193958"/>
                <a:gd name="connsiteY223" fmla="*/ 447578 h 456690"/>
                <a:gd name="connsiteX224" fmla="*/ 142061 w 193958"/>
                <a:gd name="connsiteY224" fmla="*/ 449162 h 456690"/>
                <a:gd name="connsiteX225" fmla="*/ 141190 w 193958"/>
                <a:gd name="connsiteY225" fmla="*/ 450192 h 456690"/>
                <a:gd name="connsiteX226" fmla="*/ 139447 w 193958"/>
                <a:gd name="connsiteY226" fmla="*/ 451936 h 456690"/>
                <a:gd name="connsiteX227" fmla="*/ 138972 w 193958"/>
                <a:gd name="connsiteY227" fmla="*/ 452332 h 456690"/>
                <a:gd name="connsiteX228" fmla="*/ 137862 w 193958"/>
                <a:gd name="connsiteY228" fmla="*/ 453124 h 456690"/>
                <a:gd name="connsiteX229" fmla="*/ 134218 w 193958"/>
                <a:gd name="connsiteY229" fmla="*/ 455105 h 456690"/>
                <a:gd name="connsiteX230" fmla="*/ 133663 w 193958"/>
                <a:gd name="connsiteY230" fmla="*/ 455342 h 456690"/>
                <a:gd name="connsiteX231" fmla="*/ 131603 w 193958"/>
                <a:gd name="connsiteY231" fmla="*/ 456056 h 456690"/>
                <a:gd name="connsiteX232" fmla="*/ 130969 w 193958"/>
                <a:gd name="connsiteY232" fmla="*/ 456690 h 456690"/>
                <a:gd name="connsiteX233" fmla="*/ 118451 w 193958"/>
                <a:gd name="connsiteY233" fmla="*/ 456690 h 456690"/>
                <a:gd name="connsiteX234" fmla="*/ 117658 w 193958"/>
                <a:gd name="connsiteY234" fmla="*/ 455976 h 456690"/>
                <a:gd name="connsiteX235" fmla="*/ 117262 w 193958"/>
                <a:gd name="connsiteY235" fmla="*/ 455897 h 456690"/>
                <a:gd name="connsiteX236" fmla="*/ 115916 w 193958"/>
                <a:gd name="connsiteY236" fmla="*/ 455422 h 456690"/>
                <a:gd name="connsiteX237" fmla="*/ 115044 w 193958"/>
                <a:gd name="connsiteY237" fmla="*/ 455025 h 456690"/>
                <a:gd name="connsiteX238" fmla="*/ 114014 w 193958"/>
                <a:gd name="connsiteY238" fmla="*/ 454550 h 456690"/>
                <a:gd name="connsiteX239" fmla="*/ 113380 w 193958"/>
                <a:gd name="connsiteY239" fmla="*/ 454233 h 456690"/>
                <a:gd name="connsiteX240" fmla="*/ 111003 w 193958"/>
                <a:gd name="connsiteY240" fmla="*/ 452886 h 456690"/>
                <a:gd name="connsiteX241" fmla="*/ 107517 w 193958"/>
                <a:gd name="connsiteY241" fmla="*/ 449954 h 456690"/>
                <a:gd name="connsiteX242" fmla="*/ 106804 w 193958"/>
                <a:gd name="connsiteY242" fmla="*/ 449241 h 456690"/>
                <a:gd name="connsiteX243" fmla="*/ 104189 w 193958"/>
                <a:gd name="connsiteY243" fmla="*/ 445676 h 456690"/>
                <a:gd name="connsiteX244" fmla="*/ 103476 w 193958"/>
                <a:gd name="connsiteY244" fmla="*/ 444408 h 456690"/>
                <a:gd name="connsiteX245" fmla="*/ 103001 w 193958"/>
                <a:gd name="connsiteY245" fmla="*/ 442903 h 456690"/>
                <a:gd name="connsiteX246" fmla="*/ 102842 w 193958"/>
                <a:gd name="connsiteY246" fmla="*/ 442586 h 456690"/>
                <a:gd name="connsiteX247" fmla="*/ 101575 w 193958"/>
                <a:gd name="connsiteY247" fmla="*/ 438387 h 456690"/>
                <a:gd name="connsiteX248" fmla="*/ 101495 w 193958"/>
                <a:gd name="connsiteY248" fmla="*/ 437040 h 456690"/>
                <a:gd name="connsiteX249" fmla="*/ 101416 w 193958"/>
                <a:gd name="connsiteY249" fmla="*/ 434980 h 456690"/>
                <a:gd name="connsiteX250" fmla="*/ 101258 w 193958"/>
                <a:gd name="connsiteY250" fmla="*/ 431415 h 456690"/>
                <a:gd name="connsiteX251" fmla="*/ 101178 w 193958"/>
                <a:gd name="connsiteY251" fmla="*/ 429909 h 456690"/>
                <a:gd name="connsiteX252" fmla="*/ 101020 w 193958"/>
                <a:gd name="connsiteY252" fmla="*/ 427928 h 456690"/>
                <a:gd name="connsiteX253" fmla="*/ 100941 w 193958"/>
                <a:gd name="connsiteY253" fmla="*/ 426344 h 456690"/>
                <a:gd name="connsiteX254" fmla="*/ 100782 w 193958"/>
                <a:gd name="connsiteY254" fmla="*/ 424046 h 456690"/>
                <a:gd name="connsiteX255" fmla="*/ 100782 w 193958"/>
                <a:gd name="connsiteY255" fmla="*/ 421114 h 456690"/>
                <a:gd name="connsiteX256" fmla="*/ 100703 w 193958"/>
                <a:gd name="connsiteY256" fmla="*/ 419926 h 456690"/>
                <a:gd name="connsiteX257" fmla="*/ 100544 w 193958"/>
                <a:gd name="connsiteY257" fmla="*/ 417945 h 456690"/>
                <a:gd name="connsiteX258" fmla="*/ 100544 w 193958"/>
                <a:gd name="connsiteY258" fmla="*/ 407645 h 456690"/>
                <a:gd name="connsiteX259" fmla="*/ 100465 w 193958"/>
                <a:gd name="connsiteY259" fmla="*/ 406061 h 456690"/>
                <a:gd name="connsiteX260" fmla="*/ 100307 w 193958"/>
                <a:gd name="connsiteY260" fmla="*/ 403604 h 456690"/>
                <a:gd name="connsiteX261" fmla="*/ 100227 w 193958"/>
                <a:gd name="connsiteY261" fmla="*/ 402099 h 456690"/>
                <a:gd name="connsiteX262" fmla="*/ 100069 w 193958"/>
                <a:gd name="connsiteY262" fmla="*/ 399563 h 456690"/>
                <a:gd name="connsiteX263" fmla="*/ 99990 w 193958"/>
                <a:gd name="connsiteY263" fmla="*/ 397820 h 456690"/>
                <a:gd name="connsiteX264" fmla="*/ 99831 w 193958"/>
                <a:gd name="connsiteY264" fmla="*/ 395760 h 456690"/>
                <a:gd name="connsiteX265" fmla="*/ 99752 w 193958"/>
                <a:gd name="connsiteY265" fmla="*/ 383242 h 456690"/>
                <a:gd name="connsiteX266" fmla="*/ 99673 w 193958"/>
                <a:gd name="connsiteY266" fmla="*/ 381657 h 456690"/>
                <a:gd name="connsiteX267" fmla="*/ 99514 w 193958"/>
                <a:gd name="connsiteY267" fmla="*/ 379439 h 456690"/>
                <a:gd name="connsiteX268" fmla="*/ 99514 w 193958"/>
                <a:gd name="connsiteY268" fmla="*/ 368267 h 456690"/>
                <a:gd name="connsiteX269" fmla="*/ 99435 w 193958"/>
                <a:gd name="connsiteY269" fmla="*/ 366683 h 456690"/>
                <a:gd name="connsiteX270" fmla="*/ 99277 w 193958"/>
                <a:gd name="connsiteY270" fmla="*/ 364464 h 456690"/>
                <a:gd name="connsiteX271" fmla="*/ 99277 w 193958"/>
                <a:gd name="connsiteY271" fmla="*/ 362008 h 456690"/>
                <a:gd name="connsiteX272" fmla="*/ 99198 w 193958"/>
                <a:gd name="connsiteY272" fmla="*/ 360819 h 456690"/>
                <a:gd name="connsiteX273" fmla="*/ 99039 w 193958"/>
                <a:gd name="connsiteY273" fmla="*/ 358601 h 456690"/>
                <a:gd name="connsiteX274" fmla="*/ 99039 w 193958"/>
                <a:gd name="connsiteY274" fmla="*/ 341566 h 456690"/>
                <a:gd name="connsiteX275" fmla="*/ 98960 w 193958"/>
                <a:gd name="connsiteY275" fmla="*/ 339981 h 456690"/>
                <a:gd name="connsiteX276" fmla="*/ 98802 w 193958"/>
                <a:gd name="connsiteY276" fmla="*/ 337684 h 456690"/>
                <a:gd name="connsiteX277" fmla="*/ 98802 w 193958"/>
                <a:gd name="connsiteY277" fmla="*/ 324769 h 456690"/>
                <a:gd name="connsiteX278" fmla="*/ 98802 w 193958"/>
                <a:gd name="connsiteY278" fmla="*/ 288164 h 456690"/>
                <a:gd name="connsiteX279" fmla="*/ 98802 w 193958"/>
                <a:gd name="connsiteY279" fmla="*/ 286818 h 456690"/>
                <a:gd name="connsiteX280" fmla="*/ 97930 w 193958"/>
                <a:gd name="connsiteY280" fmla="*/ 285946 h 456690"/>
                <a:gd name="connsiteX281" fmla="*/ 97455 w 193958"/>
                <a:gd name="connsiteY281" fmla="*/ 285946 h 456690"/>
                <a:gd name="connsiteX282" fmla="*/ 94761 w 193958"/>
                <a:gd name="connsiteY282" fmla="*/ 285946 h 456690"/>
                <a:gd name="connsiteX283" fmla="*/ 94286 w 193958"/>
                <a:gd name="connsiteY283" fmla="*/ 285946 h 456690"/>
                <a:gd name="connsiteX284" fmla="*/ 93493 w 193958"/>
                <a:gd name="connsiteY284" fmla="*/ 286659 h 456690"/>
                <a:gd name="connsiteX285" fmla="*/ 93493 w 193958"/>
                <a:gd name="connsiteY285" fmla="*/ 287847 h 456690"/>
                <a:gd name="connsiteX286" fmla="*/ 93493 w 193958"/>
                <a:gd name="connsiteY286" fmla="*/ 298306 h 456690"/>
                <a:gd name="connsiteX287" fmla="*/ 93414 w 193958"/>
                <a:gd name="connsiteY287" fmla="*/ 299812 h 456690"/>
                <a:gd name="connsiteX288" fmla="*/ 93255 w 193958"/>
                <a:gd name="connsiteY288" fmla="*/ 302267 h 456690"/>
                <a:gd name="connsiteX289" fmla="*/ 93255 w 193958"/>
                <a:gd name="connsiteY289" fmla="*/ 328810 h 456690"/>
                <a:gd name="connsiteX290" fmla="*/ 93255 w 193958"/>
                <a:gd name="connsiteY290" fmla="*/ 351390 h 456690"/>
                <a:gd name="connsiteX291" fmla="*/ 93176 w 193958"/>
                <a:gd name="connsiteY291" fmla="*/ 352975 h 456690"/>
                <a:gd name="connsiteX292" fmla="*/ 93018 w 193958"/>
                <a:gd name="connsiteY292" fmla="*/ 355036 h 456690"/>
                <a:gd name="connsiteX293" fmla="*/ 93018 w 193958"/>
                <a:gd name="connsiteY293" fmla="*/ 363038 h 456690"/>
                <a:gd name="connsiteX294" fmla="*/ 92938 w 193958"/>
                <a:gd name="connsiteY294" fmla="*/ 364622 h 456690"/>
                <a:gd name="connsiteX295" fmla="*/ 92780 w 193958"/>
                <a:gd name="connsiteY295" fmla="*/ 366366 h 456690"/>
                <a:gd name="connsiteX296" fmla="*/ 92780 w 193958"/>
                <a:gd name="connsiteY296" fmla="*/ 368980 h 456690"/>
                <a:gd name="connsiteX297" fmla="*/ 92701 w 193958"/>
                <a:gd name="connsiteY297" fmla="*/ 370169 h 456690"/>
                <a:gd name="connsiteX298" fmla="*/ 92542 w 193958"/>
                <a:gd name="connsiteY298" fmla="*/ 372229 h 456690"/>
                <a:gd name="connsiteX299" fmla="*/ 92542 w 193958"/>
                <a:gd name="connsiteY299" fmla="*/ 375398 h 456690"/>
                <a:gd name="connsiteX300" fmla="*/ 92542 w 193958"/>
                <a:gd name="connsiteY300" fmla="*/ 388868 h 456690"/>
                <a:gd name="connsiteX301" fmla="*/ 92463 w 193958"/>
                <a:gd name="connsiteY301" fmla="*/ 390610 h 456690"/>
                <a:gd name="connsiteX302" fmla="*/ 92384 w 193958"/>
                <a:gd name="connsiteY302" fmla="*/ 392433 h 456690"/>
                <a:gd name="connsiteX303" fmla="*/ 92384 w 193958"/>
                <a:gd name="connsiteY303" fmla="*/ 398929 h 456690"/>
                <a:gd name="connsiteX304" fmla="*/ 92304 w 193958"/>
                <a:gd name="connsiteY304" fmla="*/ 400435 h 456690"/>
                <a:gd name="connsiteX305" fmla="*/ 92146 w 193958"/>
                <a:gd name="connsiteY305" fmla="*/ 402415 h 456690"/>
                <a:gd name="connsiteX306" fmla="*/ 92067 w 193958"/>
                <a:gd name="connsiteY306" fmla="*/ 404000 h 456690"/>
                <a:gd name="connsiteX307" fmla="*/ 91908 w 193958"/>
                <a:gd name="connsiteY307" fmla="*/ 406456 h 456690"/>
                <a:gd name="connsiteX308" fmla="*/ 91829 w 193958"/>
                <a:gd name="connsiteY308" fmla="*/ 408200 h 456690"/>
                <a:gd name="connsiteX309" fmla="*/ 91670 w 193958"/>
                <a:gd name="connsiteY309" fmla="*/ 410497 h 456690"/>
                <a:gd name="connsiteX310" fmla="*/ 91591 w 193958"/>
                <a:gd name="connsiteY310" fmla="*/ 421194 h 456690"/>
                <a:gd name="connsiteX311" fmla="*/ 91512 w 193958"/>
                <a:gd name="connsiteY311" fmla="*/ 422937 h 456690"/>
                <a:gd name="connsiteX312" fmla="*/ 91433 w 193958"/>
                <a:gd name="connsiteY312" fmla="*/ 424521 h 456690"/>
                <a:gd name="connsiteX313" fmla="*/ 91433 w 193958"/>
                <a:gd name="connsiteY313" fmla="*/ 426740 h 456690"/>
                <a:gd name="connsiteX314" fmla="*/ 91353 w 193958"/>
                <a:gd name="connsiteY314" fmla="*/ 427928 h 456690"/>
                <a:gd name="connsiteX315" fmla="*/ 91195 w 193958"/>
                <a:gd name="connsiteY315" fmla="*/ 429988 h 456690"/>
                <a:gd name="connsiteX316" fmla="*/ 91116 w 193958"/>
                <a:gd name="connsiteY316" fmla="*/ 431573 h 456690"/>
                <a:gd name="connsiteX317" fmla="*/ 90957 w 193958"/>
                <a:gd name="connsiteY317" fmla="*/ 433554 h 456690"/>
                <a:gd name="connsiteX318" fmla="*/ 90720 w 193958"/>
                <a:gd name="connsiteY318" fmla="*/ 437357 h 456690"/>
                <a:gd name="connsiteX319" fmla="*/ 90720 w 193958"/>
                <a:gd name="connsiteY319" fmla="*/ 437832 h 456690"/>
                <a:gd name="connsiteX320" fmla="*/ 90245 w 193958"/>
                <a:gd name="connsiteY320" fmla="*/ 440367 h 456690"/>
                <a:gd name="connsiteX321" fmla="*/ 90007 w 193958"/>
                <a:gd name="connsiteY321" fmla="*/ 441318 h 456690"/>
                <a:gd name="connsiteX322" fmla="*/ 89532 w 193958"/>
                <a:gd name="connsiteY322" fmla="*/ 442586 h 456690"/>
                <a:gd name="connsiteX323" fmla="*/ 88977 w 193958"/>
                <a:gd name="connsiteY323" fmla="*/ 444092 h 456690"/>
                <a:gd name="connsiteX324" fmla="*/ 88660 w 193958"/>
                <a:gd name="connsiteY324" fmla="*/ 444725 h 456690"/>
                <a:gd name="connsiteX325" fmla="*/ 87233 w 193958"/>
                <a:gd name="connsiteY325" fmla="*/ 447023 h 456690"/>
                <a:gd name="connsiteX326" fmla="*/ 85887 w 193958"/>
                <a:gd name="connsiteY326" fmla="*/ 448766 h 456690"/>
                <a:gd name="connsiteX327" fmla="*/ 83113 w 193958"/>
                <a:gd name="connsiteY327" fmla="*/ 451539 h 456690"/>
                <a:gd name="connsiteX328" fmla="*/ 82321 w 193958"/>
                <a:gd name="connsiteY328" fmla="*/ 452173 h 456690"/>
                <a:gd name="connsiteX329" fmla="*/ 80261 w 193958"/>
                <a:gd name="connsiteY329" fmla="*/ 453520 h 456690"/>
                <a:gd name="connsiteX330" fmla="*/ 77409 w 193958"/>
                <a:gd name="connsiteY330" fmla="*/ 454946 h 456690"/>
                <a:gd name="connsiteX331" fmla="*/ 75824 w 193958"/>
                <a:gd name="connsiteY331" fmla="*/ 455659 h 456690"/>
                <a:gd name="connsiteX332" fmla="*/ 75270 w 193958"/>
                <a:gd name="connsiteY332" fmla="*/ 455818 h 456690"/>
                <a:gd name="connsiteX333" fmla="*/ 74636 w 193958"/>
                <a:gd name="connsiteY333" fmla="*/ 455897 h 456690"/>
                <a:gd name="connsiteX334" fmla="*/ 73844 w 193958"/>
                <a:gd name="connsiteY334" fmla="*/ 456610 h 456690"/>
                <a:gd name="connsiteX335" fmla="*/ 61643 w 193958"/>
                <a:gd name="connsiteY335" fmla="*/ 456373 h 456690"/>
                <a:gd name="connsiteX336" fmla="*/ 60850 w 193958"/>
                <a:gd name="connsiteY336" fmla="*/ 455659 h 456690"/>
                <a:gd name="connsiteX337" fmla="*/ 59344 w 193958"/>
                <a:gd name="connsiteY337" fmla="*/ 455105 h 456690"/>
                <a:gd name="connsiteX338" fmla="*/ 56809 w 193958"/>
                <a:gd name="connsiteY338" fmla="*/ 453916 h 456690"/>
                <a:gd name="connsiteX339" fmla="*/ 55858 w 193958"/>
                <a:gd name="connsiteY339" fmla="*/ 453361 h 456690"/>
                <a:gd name="connsiteX340" fmla="*/ 54273 w 193958"/>
                <a:gd name="connsiteY340" fmla="*/ 452253 h 456690"/>
                <a:gd name="connsiteX341" fmla="*/ 52769 w 193958"/>
                <a:gd name="connsiteY341" fmla="*/ 451222 h 456690"/>
                <a:gd name="connsiteX342" fmla="*/ 52372 w 193958"/>
                <a:gd name="connsiteY342" fmla="*/ 450905 h 456690"/>
                <a:gd name="connsiteX343" fmla="*/ 50787 w 193958"/>
                <a:gd name="connsiteY343" fmla="*/ 449162 h 456690"/>
                <a:gd name="connsiteX344" fmla="*/ 49441 w 193958"/>
                <a:gd name="connsiteY344" fmla="*/ 447182 h 456690"/>
                <a:gd name="connsiteX345" fmla="*/ 49282 w 193958"/>
                <a:gd name="connsiteY345" fmla="*/ 446865 h 456690"/>
                <a:gd name="connsiteX346" fmla="*/ 48094 w 193958"/>
                <a:gd name="connsiteY346" fmla="*/ 444883 h 456690"/>
                <a:gd name="connsiteX347" fmla="*/ 47618 w 193958"/>
                <a:gd name="connsiteY347" fmla="*/ 443616 h 456690"/>
                <a:gd name="connsiteX348" fmla="*/ 47143 w 193958"/>
                <a:gd name="connsiteY348" fmla="*/ 442111 h 456690"/>
                <a:gd name="connsiteX349" fmla="*/ 46826 w 193958"/>
                <a:gd name="connsiteY349" fmla="*/ 440684 h 456690"/>
                <a:gd name="connsiteX350" fmla="*/ 46588 w 193958"/>
                <a:gd name="connsiteY350" fmla="*/ 437040 h 456690"/>
                <a:gd name="connsiteX351" fmla="*/ 46509 w 193958"/>
                <a:gd name="connsiteY351" fmla="*/ 436564 h 456690"/>
                <a:gd name="connsiteX352" fmla="*/ 46509 w 193958"/>
                <a:gd name="connsiteY352" fmla="*/ 432761 h 456690"/>
                <a:gd name="connsiteX353" fmla="*/ 46588 w 193958"/>
                <a:gd name="connsiteY353" fmla="*/ 431415 h 456690"/>
                <a:gd name="connsiteX354" fmla="*/ 46747 w 193958"/>
                <a:gd name="connsiteY354" fmla="*/ 427769 h 456690"/>
                <a:gd name="connsiteX355" fmla="*/ 46747 w 193958"/>
                <a:gd name="connsiteY355" fmla="*/ 426423 h 456690"/>
                <a:gd name="connsiteX356" fmla="*/ 46826 w 193958"/>
                <a:gd name="connsiteY356" fmla="*/ 414776 h 456690"/>
                <a:gd name="connsiteX357" fmla="*/ 46984 w 193958"/>
                <a:gd name="connsiteY357" fmla="*/ 412557 h 456690"/>
                <a:gd name="connsiteX358" fmla="*/ 47064 w 193958"/>
                <a:gd name="connsiteY358" fmla="*/ 411369 h 456690"/>
                <a:gd name="connsiteX359" fmla="*/ 47064 w 193958"/>
                <a:gd name="connsiteY359" fmla="*/ 409309 h 456690"/>
                <a:gd name="connsiteX360" fmla="*/ 47143 w 193958"/>
                <a:gd name="connsiteY360" fmla="*/ 407962 h 456690"/>
                <a:gd name="connsiteX361" fmla="*/ 47222 w 193958"/>
                <a:gd name="connsiteY361" fmla="*/ 406615 h 456690"/>
                <a:gd name="connsiteX362" fmla="*/ 47381 w 193958"/>
                <a:gd name="connsiteY362" fmla="*/ 403763 h 456690"/>
                <a:gd name="connsiteX363" fmla="*/ 47460 w 193958"/>
                <a:gd name="connsiteY363" fmla="*/ 402574 h 456690"/>
                <a:gd name="connsiteX364" fmla="*/ 47460 w 193958"/>
                <a:gd name="connsiteY364" fmla="*/ 394096 h 456690"/>
                <a:gd name="connsiteX365" fmla="*/ 47618 w 193958"/>
                <a:gd name="connsiteY365" fmla="*/ 392037 h 456690"/>
                <a:gd name="connsiteX366" fmla="*/ 47698 w 193958"/>
                <a:gd name="connsiteY366" fmla="*/ 390531 h 456690"/>
                <a:gd name="connsiteX367" fmla="*/ 47698 w 193958"/>
                <a:gd name="connsiteY367" fmla="*/ 381815 h 456690"/>
                <a:gd name="connsiteX368" fmla="*/ 47856 w 193958"/>
                <a:gd name="connsiteY368" fmla="*/ 379756 h 456690"/>
                <a:gd name="connsiteX369" fmla="*/ 47935 w 193958"/>
                <a:gd name="connsiteY369" fmla="*/ 378409 h 456690"/>
                <a:gd name="connsiteX370" fmla="*/ 47935 w 193958"/>
                <a:gd name="connsiteY370" fmla="*/ 373496 h 456690"/>
                <a:gd name="connsiteX371" fmla="*/ 48015 w 193958"/>
                <a:gd name="connsiteY371" fmla="*/ 371754 h 456690"/>
                <a:gd name="connsiteX372" fmla="*/ 48094 w 193958"/>
                <a:gd name="connsiteY372" fmla="*/ 370248 h 456690"/>
                <a:gd name="connsiteX373" fmla="*/ 48173 w 193958"/>
                <a:gd name="connsiteY373" fmla="*/ 365494 h 456690"/>
                <a:gd name="connsiteX374" fmla="*/ 48252 w 193958"/>
                <a:gd name="connsiteY374" fmla="*/ 363909 h 456690"/>
                <a:gd name="connsiteX375" fmla="*/ 48332 w 193958"/>
                <a:gd name="connsiteY375" fmla="*/ 362087 h 456690"/>
                <a:gd name="connsiteX376" fmla="*/ 48332 w 193958"/>
                <a:gd name="connsiteY376" fmla="*/ 344656 h 456690"/>
                <a:gd name="connsiteX377" fmla="*/ 48332 w 193958"/>
                <a:gd name="connsiteY377" fmla="*/ 324532 h 456690"/>
                <a:gd name="connsiteX378" fmla="*/ 48490 w 193958"/>
                <a:gd name="connsiteY378" fmla="*/ 322233 h 456690"/>
                <a:gd name="connsiteX379" fmla="*/ 48569 w 193958"/>
                <a:gd name="connsiteY379" fmla="*/ 320491 h 456690"/>
                <a:gd name="connsiteX380" fmla="*/ 48569 w 193958"/>
                <a:gd name="connsiteY380" fmla="*/ 291413 h 456690"/>
                <a:gd name="connsiteX381" fmla="*/ 48569 w 193958"/>
                <a:gd name="connsiteY381" fmla="*/ 276042 h 456690"/>
                <a:gd name="connsiteX382" fmla="*/ 48728 w 193958"/>
                <a:gd name="connsiteY382" fmla="*/ 273824 h 456690"/>
                <a:gd name="connsiteX383" fmla="*/ 48807 w 193958"/>
                <a:gd name="connsiteY383" fmla="*/ 272080 h 456690"/>
                <a:gd name="connsiteX384" fmla="*/ 48807 w 193958"/>
                <a:gd name="connsiteY384" fmla="*/ 250846 h 456690"/>
                <a:gd name="connsiteX385" fmla="*/ 48807 w 193958"/>
                <a:gd name="connsiteY385" fmla="*/ 245934 h 456690"/>
                <a:gd name="connsiteX386" fmla="*/ 48966 w 193958"/>
                <a:gd name="connsiteY386" fmla="*/ 244191 h 456690"/>
                <a:gd name="connsiteX387" fmla="*/ 48966 w 193958"/>
                <a:gd name="connsiteY387" fmla="*/ 240150 h 456690"/>
                <a:gd name="connsiteX388" fmla="*/ 48807 w 193958"/>
                <a:gd name="connsiteY388" fmla="*/ 237852 h 456690"/>
                <a:gd name="connsiteX389" fmla="*/ 48807 w 193958"/>
                <a:gd name="connsiteY389" fmla="*/ 191423 h 456690"/>
                <a:gd name="connsiteX390" fmla="*/ 48807 w 193958"/>
                <a:gd name="connsiteY390" fmla="*/ 167971 h 456690"/>
                <a:gd name="connsiteX391" fmla="*/ 48966 w 193958"/>
                <a:gd name="connsiteY391" fmla="*/ 165434 h 456690"/>
                <a:gd name="connsiteX392" fmla="*/ 48966 w 193958"/>
                <a:gd name="connsiteY392" fmla="*/ 163851 h 456690"/>
                <a:gd name="connsiteX393" fmla="*/ 48886 w 193958"/>
                <a:gd name="connsiteY393" fmla="*/ 163534 h 456690"/>
                <a:gd name="connsiteX394" fmla="*/ 48490 w 193958"/>
                <a:gd name="connsiteY394" fmla="*/ 163454 h 456690"/>
                <a:gd name="connsiteX395" fmla="*/ 48252 w 193958"/>
                <a:gd name="connsiteY395" fmla="*/ 163851 h 456690"/>
                <a:gd name="connsiteX396" fmla="*/ 47618 w 193958"/>
                <a:gd name="connsiteY396" fmla="*/ 165276 h 456690"/>
                <a:gd name="connsiteX397" fmla="*/ 47460 w 193958"/>
                <a:gd name="connsiteY397" fmla="*/ 165752 h 456690"/>
                <a:gd name="connsiteX398" fmla="*/ 46667 w 193958"/>
                <a:gd name="connsiteY398" fmla="*/ 167812 h 456690"/>
                <a:gd name="connsiteX399" fmla="*/ 46509 w 193958"/>
                <a:gd name="connsiteY399" fmla="*/ 168367 h 456690"/>
                <a:gd name="connsiteX400" fmla="*/ 45954 w 193958"/>
                <a:gd name="connsiteY400" fmla="*/ 169951 h 456690"/>
                <a:gd name="connsiteX401" fmla="*/ 45479 w 193958"/>
                <a:gd name="connsiteY401" fmla="*/ 171457 h 456690"/>
                <a:gd name="connsiteX402" fmla="*/ 45083 w 193958"/>
                <a:gd name="connsiteY402" fmla="*/ 172724 h 456690"/>
                <a:gd name="connsiteX403" fmla="*/ 44608 w 193958"/>
                <a:gd name="connsiteY403" fmla="*/ 174150 h 456690"/>
                <a:gd name="connsiteX404" fmla="*/ 44132 w 193958"/>
                <a:gd name="connsiteY404" fmla="*/ 175814 h 456690"/>
                <a:gd name="connsiteX405" fmla="*/ 43736 w 193958"/>
                <a:gd name="connsiteY405" fmla="*/ 177319 h 456690"/>
                <a:gd name="connsiteX406" fmla="*/ 43419 w 193958"/>
                <a:gd name="connsiteY406" fmla="*/ 178904 h 456690"/>
                <a:gd name="connsiteX407" fmla="*/ 42944 w 193958"/>
                <a:gd name="connsiteY407" fmla="*/ 180965 h 456690"/>
                <a:gd name="connsiteX408" fmla="*/ 42230 w 193958"/>
                <a:gd name="connsiteY408" fmla="*/ 184054 h 456690"/>
                <a:gd name="connsiteX409" fmla="*/ 42072 w 193958"/>
                <a:gd name="connsiteY409" fmla="*/ 185005 h 456690"/>
                <a:gd name="connsiteX410" fmla="*/ 41596 w 193958"/>
                <a:gd name="connsiteY410" fmla="*/ 188016 h 456690"/>
                <a:gd name="connsiteX411" fmla="*/ 41438 w 193958"/>
                <a:gd name="connsiteY411" fmla="*/ 188729 h 456690"/>
                <a:gd name="connsiteX412" fmla="*/ 41121 w 193958"/>
                <a:gd name="connsiteY412" fmla="*/ 191423 h 456690"/>
                <a:gd name="connsiteX413" fmla="*/ 40646 w 193958"/>
                <a:gd name="connsiteY413" fmla="*/ 195067 h 456690"/>
                <a:gd name="connsiteX414" fmla="*/ 40329 w 193958"/>
                <a:gd name="connsiteY414" fmla="*/ 197524 h 456690"/>
                <a:gd name="connsiteX415" fmla="*/ 40171 w 193958"/>
                <a:gd name="connsiteY415" fmla="*/ 200376 h 456690"/>
                <a:gd name="connsiteX416" fmla="*/ 40092 w 193958"/>
                <a:gd name="connsiteY416" fmla="*/ 201565 h 456690"/>
                <a:gd name="connsiteX417" fmla="*/ 39775 w 193958"/>
                <a:gd name="connsiteY417" fmla="*/ 205605 h 456690"/>
                <a:gd name="connsiteX418" fmla="*/ 39616 w 193958"/>
                <a:gd name="connsiteY418" fmla="*/ 207586 h 456690"/>
                <a:gd name="connsiteX419" fmla="*/ 39458 w 193958"/>
                <a:gd name="connsiteY419" fmla="*/ 210122 h 456690"/>
                <a:gd name="connsiteX420" fmla="*/ 39378 w 193958"/>
                <a:gd name="connsiteY420" fmla="*/ 211072 h 456690"/>
                <a:gd name="connsiteX421" fmla="*/ 39378 w 193958"/>
                <a:gd name="connsiteY421" fmla="*/ 217331 h 456690"/>
                <a:gd name="connsiteX422" fmla="*/ 39458 w 193958"/>
                <a:gd name="connsiteY422" fmla="*/ 218916 h 456690"/>
                <a:gd name="connsiteX423" fmla="*/ 39537 w 193958"/>
                <a:gd name="connsiteY423" fmla="*/ 220025 h 456690"/>
                <a:gd name="connsiteX424" fmla="*/ 39695 w 193958"/>
                <a:gd name="connsiteY424" fmla="*/ 221372 h 456690"/>
                <a:gd name="connsiteX425" fmla="*/ 39775 w 193958"/>
                <a:gd name="connsiteY425" fmla="*/ 222482 h 456690"/>
                <a:gd name="connsiteX426" fmla="*/ 39854 w 193958"/>
                <a:gd name="connsiteY426" fmla="*/ 223353 h 456690"/>
                <a:gd name="connsiteX427" fmla="*/ 40012 w 193958"/>
                <a:gd name="connsiteY427" fmla="*/ 226285 h 456690"/>
                <a:gd name="connsiteX428" fmla="*/ 40012 w 193958"/>
                <a:gd name="connsiteY428" fmla="*/ 227869 h 456690"/>
                <a:gd name="connsiteX429" fmla="*/ 40092 w 193958"/>
                <a:gd name="connsiteY429" fmla="*/ 228740 h 456690"/>
                <a:gd name="connsiteX430" fmla="*/ 40250 w 193958"/>
                <a:gd name="connsiteY430" fmla="*/ 231831 h 456690"/>
                <a:gd name="connsiteX431" fmla="*/ 40250 w 193958"/>
                <a:gd name="connsiteY431" fmla="*/ 237218 h 456690"/>
                <a:gd name="connsiteX432" fmla="*/ 39695 w 193958"/>
                <a:gd name="connsiteY432" fmla="*/ 240625 h 456690"/>
                <a:gd name="connsiteX433" fmla="*/ 39458 w 193958"/>
                <a:gd name="connsiteY433" fmla="*/ 241417 h 456690"/>
                <a:gd name="connsiteX434" fmla="*/ 38744 w 193958"/>
                <a:gd name="connsiteY434" fmla="*/ 243082 h 456690"/>
                <a:gd name="connsiteX435" fmla="*/ 38507 w 193958"/>
                <a:gd name="connsiteY435" fmla="*/ 243557 h 456690"/>
                <a:gd name="connsiteX436" fmla="*/ 37555 w 193958"/>
                <a:gd name="connsiteY436" fmla="*/ 245221 h 456690"/>
                <a:gd name="connsiteX437" fmla="*/ 35655 w 193958"/>
                <a:gd name="connsiteY437" fmla="*/ 247439 h 456690"/>
                <a:gd name="connsiteX438" fmla="*/ 35021 w 193958"/>
                <a:gd name="connsiteY438" fmla="*/ 247994 h 456690"/>
                <a:gd name="connsiteX439" fmla="*/ 32802 w 193958"/>
                <a:gd name="connsiteY439" fmla="*/ 249578 h 456690"/>
                <a:gd name="connsiteX440" fmla="*/ 32248 w 193958"/>
                <a:gd name="connsiteY440" fmla="*/ 249895 h 456690"/>
                <a:gd name="connsiteX441" fmla="*/ 30584 w 193958"/>
                <a:gd name="connsiteY441" fmla="*/ 250688 h 456690"/>
                <a:gd name="connsiteX442" fmla="*/ 28049 w 193958"/>
                <a:gd name="connsiteY442" fmla="*/ 251639 h 456690"/>
                <a:gd name="connsiteX443" fmla="*/ 27098 w 193958"/>
                <a:gd name="connsiteY443" fmla="*/ 251797 h 456690"/>
                <a:gd name="connsiteX444" fmla="*/ 23849 w 193958"/>
                <a:gd name="connsiteY444" fmla="*/ 252193 h 456690"/>
                <a:gd name="connsiteX445" fmla="*/ 21155 w 193958"/>
                <a:gd name="connsiteY445" fmla="*/ 252193 h 456690"/>
                <a:gd name="connsiteX446" fmla="*/ 18144 w 193958"/>
                <a:gd name="connsiteY446" fmla="*/ 251797 h 456690"/>
                <a:gd name="connsiteX447" fmla="*/ 16718 w 193958"/>
                <a:gd name="connsiteY447" fmla="*/ 251480 h 456690"/>
                <a:gd name="connsiteX448" fmla="*/ 14579 w 193958"/>
                <a:gd name="connsiteY448" fmla="*/ 250846 h 456690"/>
                <a:gd name="connsiteX449" fmla="*/ 14341 w 193958"/>
                <a:gd name="connsiteY449" fmla="*/ 250767 h 456690"/>
                <a:gd name="connsiteX450" fmla="*/ 10142 w 193958"/>
                <a:gd name="connsiteY450" fmla="*/ 248549 h 456690"/>
                <a:gd name="connsiteX451" fmla="*/ 8716 w 193958"/>
                <a:gd name="connsiteY451" fmla="*/ 247598 h 456690"/>
                <a:gd name="connsiteX452" fmla="*/ 5547 w 193958"/>
                <a:gd name="connsiteY452" fmla="*/ 244508 h 456690"/>
                <a:gd name="connsiteX453" fmla="*/ 4437 w 193958"/>
                <a:gd name="connsiteY453" fmla="*/ 243082 h 456690"/>
                <a:gd name="connsiteX454" fmla="*/ 3328 w 193958"/>
                <a:gd name="connsiteY454" fmla="*/ 241338 h 456690"/>
                <a:gd name="connsiteX455" fmla="*/ 2219 w 193958"/>
                <a:gd name="connsiteY455" fmla="*/ 238724 h 456690"/>
                <a:gd name="connsiteX456" fmla="*/ 1506 w 193958"/>
                <a:gd name="connsiteY456" fmla="*/ 236505 h 456690"/>
                <a:gd name="connsiteX457" fmla="*/ 1347 w 193958"/>
                <a:gd name="connsiteY457" fmla="*/ 235793 h 456690"/>
                <a:gd name="connsiteX458" fmla="*/ 951 w 193958"/>
                <a:gd name="connsiteY458" fmla="*/ 233019 h 456690"/>
                <a:gd name="connsiteX459" fmla="*/ 555 w 193958"/>
                <a:gd name="connsiteY459" fmla="*/ 229691 h 456690"/>
                <a:gd name="connsiteX460" fmla="*/ 476 w 193958"/>
                <a:gd name="connsiteY460" fmla="*/ 229057 h 456690"/>
                <a:gd name="connsiteX461" fmla="*/ 317 w 193958"/>
                <a:gd name="connsiteY461" fmla="*/ 226364 h 456690"/>
                <a:gd name="connsiteX462" fmla="*/ 317 w 193958"/>
                <a:gd name="connsiteY462" fmla="*/ 222799 h 456690"/>
                <a:gd name="connsiteX463" fmla="*/ 79 w 193958"/>
                <a:gd name="connsiteY463" fmla="*/ 220738 h 456690"/>
                <a:gd name="connsiteX464" fmla="*/ 0 w 193958"/>
                <a:gd name="connsiteY464" fmla="*/ 218837 h 456690"/>
                <a:gd name="connsiteX465" fmla="*/ 0 w 193958"/>
                <a:gd name="connsiteY465" fmla="*/ 210993 h 456690"/>
                <a:gd name="connsiteX466" fmla="*/ 317 w 193958"/>
                <a:gd name="connsiteY466" fmla="*/ 208854 h 456690"/>
                <a:gd name="connsiteX467" fmla="*/ 476 w 193958"/>
                <a:gd name="connsiteY467" fmla="*/ 207665 h 456690"/>
                <a:gd name="connsiteX468" fmla="*/ 476 w 193958"/>
                <a:gd name="connsiteY468" fmla="*/ 202357 h 456690"/>
                <a:gd name="connsiteX469" fmla="*/ 872 w 193958"/>
                <a:gd name="connsiteY469" fmla="*/ 198237 h 456690"/>
                <a:gd name="connsiteX470" fmla="*/ 1427 w 193958"/>
                <a:gd name="connsiteY470" fmla="*/ 192849 h 456690"/>
                <a:gd name="connsiteX471" fmla="*/ 1902 w 193958"/>
                <a:gd name="connsiteY471" fmla="*/ 189601 h 456690"/>
                <a:gd name="connsiteX472" fmla="*/ 2219 w 193958"/>
                <a:gd name="connsiteY472" fmla="*/ 187303 h 456690"/>
                <a:gd name="connsiteX473" fmla="*/ 2695 w 193958"/>
                <a:gd name="connsiteY473" fmla="*/ 184688 h 456690"/>
                <a:gd name="connsiteX474" fmla="*/ 3249 w 193958"/>
                <a:gd name="connsiteY474" fmla="*/ 181519 h 456690"/>
                <a:gd name="connsiteX475" fmla="*/ 3565 w 193958"/>
                <a:gd name="connsiteY475" fmla="*/ 179617 h 456690"/>
                <a:gd name="connsiteX476" fmla="*/ 3962 w 193958"/>
                <a:gd name="connsiteY476" fmla="*/ 177557 h 456690"/>
                <a:gd name="connsiteX477" fmla="*/ 4596 w 193958"/>
                <a:gd name="connsiteY477" fmla="*/ 174943 h 456690"/>
                <a:gd name="connsiteX478" fmla="*/ 4833 w 193958"/>
                <a:gd name="connsiteY478" fmla="*/ 173754 h 456690"/>
                <a:gd name="connsiteX479" fmla="*/ 5309 w 193958"/>
                <a:gd name="connsiteY479" fmla="*/ 171774 h 456690"/>
                <a:gd name="connsiteX480" fmla="*/ 5784 w 193958"/>
                <a:gd name="connsiteY480" fmla="*/ 169634 h 456690"/>
                <a:gd name="connsiteX481" fmla="*/ 6101 w 193958"/>
                <a:gd name="connsiteY481" fmla="*/ 168208 h 456690"/>
                <a:gd name="connsiteX482" fmla="*/ 6577 w 193958"/>
                <a:gd name="connsiteY482" fmla="*/ 166465 h 456690"/>
                <a:gd name="connsiteX483" fmla="*/ 7052 w 193958"/>
                <a:gd name="connsiteY483" fmla="*/ 165038 h 456690"/>
                <a:gd name="connsiteX484" fmla="*/ 7448 w 193958"/>
                <a:gd name="connsiteY484" fmla="*/ 163851 h 456690"/>
                <a:gd name="connsiteX485" fmla="*/ 8002 w 193958"/>
                <a:gd name="connsiteY485" fmla="*/ 162107 h 456690"/>
                <a:gd name="connsiteX486" fmla="*/ 8398 w 193958"/>
                <a:gd name="connsiteY486" fmla="*/ 160839 h 456690"/>
                <a:gd name="connsiteX487" fmla="*/ 8795 w 193958"/>
                <a:gd name="connsiteY487" fmla="*/ 159572 h 456690"/>
                <a:gd name="connsiteX488" fmla="*/ 9191 w 193958"/>
                <a:gd name="connsiteY488" fmla="*/ 158383 h 456690"/>
                <a:gd name="connsiteX489" fmla="*/ 9825 w 193958"/>
                <a:gd name="connsiteY489" fmla="*/ 156561 h 456690"/>
                <a:gd name="connsiteX490" fmla="*/ 11014 w 193958"/>
                <a:gd name="connsiteY490" fmla="*/ 153471 h 456690"/>
                <a:gd name="connsiteX491" fmla="*/ 11252 w 193958"/>
                <a:gd name="connsiteY491" fmla="*/ 152758 h 456690"/>
                <a:gd name="connsiteX492" fmla="*/ 11964 w 193958"/>
                <a:gd name="connsiteY492" fmla="*/ 151094 h 456690"/>
                <a:gd name="connsiteX493" fmla="*/ 12202 w 193958"/>
                <a:gd name="connsiteY493" fmla="*/ 150540 h 456690"/>
                <a:gd name="connsiteX494" fmla="*/ 12915 w 193958"/>
                <a:gd name="connsiteY494" fmla="*/ 148796 h 456690"/>
                <a:gd name="connsiteX495" fmla="*/ 13073 w 193958"/>
                <a:gd name="connsiteY495" fmla="*/ 148479 h 456690"/>
                <a:gd name="connsiteX496" fmla="*/ 14183 w 193958"/>
                <a:gd name="connsiteY496" fmla="*/ 146023 h 456690"/>
                <a:gd name="connsiteX497" fmla="*/ 15846 w 193958"/>
                <a:gd name="connsiteY497" fmla="*/ 143013 h 456690"/>
                <a:gd name="connsiteX498" fmla="*/ 17273 w 193958"/>
                <a:gd name="connsiteY498" fmla="*/ 140397 h 456690"/>
                <a:gd name="connsiteX499" fmla="*/ 18461 w 193958"/>
                <a:gd name="connsiteY499" fmla="*/ 138100 h 456690"/>
                <a:gd name="connsiteX500" fmla="*/ 18778 w 193958"/>
                <a:gd name="connsiteY500" fmla="*/ 137466 h 456690"/>
                <a:gd name="connsiteX501" fmla="*/ 19016 w 193958"/>
                <a:gd name="connsiteY501" fmla="*/ 137070 h 456690"/>
                <a:gd name="connsiteX502" fmla="*/ 22264 w 193958"/>
                <a:gd name="connsiteY502" fmla="*/ 131920 h 456690"/>
                <a:gd name="connsiteX503" fmla="*/ 23532 w 193958"/>
                <a:gd name="connsiteY503" fmla="*/ 130098 h 456690"/>
                <a:gd name="connsiteX504" fmla="*/ 24720 w 193958"/>
                <a:gd name="connsiteY504" fmla="*/ 128196 h 456690"/>
                <a:gd name="connsiteX505" fmla="*/ 25037 w 193958"/>
                <a:gd name="connsiteY505" fmla="*/ 127800 h 456690"/>
                <a:gd name="connsiteX506" fmla="*/ 27415 w 193958"/>
                <a:gd name="connsiteY506" fmla="*/ 124789 h 456690"/>
                <a:gd name="connsiteX507" fmla="*/ 27890 w 193958"/>
                <a:gd name="connsiteY507" fmla="*/ 124235 h 456690"/>
                <a:gd name="connsiteX508" fmla="*/ 30108 w 193958"/>
                <a:gd name="connsiteY508" fmla="*/ 121620 h 456690"/>
                <a:gd name="connsiteX509" fmla="*/ 34545 w 193958"/>
                <a:gd name="connsiteY509" fmla="*/ 116866 h 456690"/>
                <a:gd name="connsiteX510" fmla="*/ 37318 w 193958"/>
                <a:gd name="connsiteY510" fmla="*/ 114251 h 456690"/>
                <a:gd name="connsiteX511" fmla="*/ 40250 w 193958"/>
                <a:gd name="connsiteY511" fmla="*/ 111637 h 456690"/>
                <a:gd name="connsiteX512" fmla="*/ 42310 w 193958"/>
                <a:gd name="connsiteY512" fmla="*/ 110131 h 456690"/>
                <a:gd name="connsiteX513" fmla="*/ 44687 w 193958"/>
                <a:gd name="connsiteY513" fmla="*/ 108468 h 456690"/>
                <a:gd name="connsiteX514" fmla="*/ 46509 w 193958"/>
                <a:gd name="connsiteY514" fmla="*/ 107200 h 456690"/>
                <a:gd name="connsiteX515" fmla="*/ 47460 w 193958"/>
                <a:gd name="connsiteY515" fmla="*/ 106486 h 456690"/>
                <a:gd name="connsiteX516" fmla="*/ 49441 w 193958"/>
                <a:gd name="connsiteY516" fmla="*/ 105219 h 456690"/>
                <a:gd name="connsiteX517" fmla="*/ 53165 w 193958"/>
                <a:gd name="connsiteY517" fmla="*/ 103318 h 456690"/>
                <a:gd name="connsiteX518" fmla="*/ 55779 w 193958"/>
                <a:gd name="connsiteY518" fmla="*/ 102050 h 456690"/>
                <a:gd name="connsiteX519" fmla="*/ 57760 w 193958"/>
                <a:gd name="connsiteY519" fmla="*/ 101019 h 456690"/>
                <a:gd name="connsiteX520" fmla="*/ 59265 w 193958"/>
                <a:gd name="connsiteY520" fmla="*/ 100386 h 456690"/>
                <a:gd name="connsiteX521" fmla="*/ 60771 w 193958"/>
                <a:gd name="connsiteY521" fmla="*/ 99832 h 456690"/>
                <a:gd name="connsiteX522" fmla="*/ 61484 w 193958"/>
                <a:gd name="connsiteY522" fmla="*/ 99594 h 456690"/>
                <a:gd name="connsiteX523" fmla="*/ 62118 w 193958"/>
                <a:gd name="connsiteY523" fmla="*/ 99435 h 456690"/>
                <a:gd name="connsiteX524" fmla="*/ 64178 w 193958"/>
                <a:gd name="connsiteY524" fmla="*/ 98643 h 456690"/>
                <a:gd name="connsiteX525" fmla="*/ 66238 w 193958"/>
                <a:gd name="connsiteY525" fmla="*/ 97929 h 456690"/>
                <a:gd name="connsiteX526" fmla="*/ 67030 w 193958"/>
                <a:gd name="connsiteY526" fmla="*/ 97692 h 456690"/>
                <a:gd name="connsiteX527" fmla="*/ 68694 w 193958"/>
                <a:gd name="connsiteY527" fmla="*/ 97216 h 456690"/>
                <a:gd name="connsiteX528" fmla="*/ 70833 w 193958"/>
                <a:gd name="connsiteY528" fmla="*/ 96741 h 456690"/>
                <a:gd name="connsiteX529" fmla="*/ 72735 w 193958"/>
                <a:gd name="connsiteY529" fmla="*/ 96424 h 456690"/>
                <a:gd name="connsiteX530" fmla="*/ 75111 w 193958"/>
                <a:gd name="connsiteY530" fmla="*/ 96029 h 456690"/>
                <a:gd name="connsiteX531" fmla="*/ 77013 w 193958"/>
                <a:gd name="connsiteY531" fmla="*/ 95712 h 456690"/>
                <a:gd name="connsiteX532" fmla="*/ 77964 w 193958"/>
                <a:gd name="connsiteY532" fmla="*/ 95395 h 456690"/>
                <a:gd name="connsiteX533" fmla="*/ 80261 w 193958"/>
                <a:gd name="connsiteY533" fmla="*/ 94998 h 456690"/>
                <a:gd name="connsiteX534" fmla="*/ 82163 w 193958"/>
                <a:gd name="connsiteY534" fmla="*/ 94681 h 456690"/>
                <a:gd name="connsiteX535" fmla="*/ 85649 w 193958"/>
                <a:gd name="connsiteY535" fmla="*/ 94047 h 456690"/>
                <a:gd name="connsiteX536" fmla="*/ 87233 w 193958"/>
                <a:gd name="connsiteY536" fmla="*/ 93810 h 456690"/>
                <a:gd name="connsiteX537" fmla="*/ 88898 w 193958"/>
                <a:gd name="connsiteY537" fmla="*/ 93572 h 456690"/>
                <a:gd name="connsiteX538" fmla="*/ 89611 w 193958"/>
                <a:gd name="connsiteY538" fmla="*/ 93493 h 456690"/>
                <a:gd name="connsiteX539" fmla="*/ 91353 w 193958"/>
                <a:gd name="connsiteY539" fmla="*/ 93334 h 456690"/>
                <a:gd name="connsiteX540" fmla="*/ 88105 w 193958"/>
                <a:gd name="connsiteY540" fmla="*/ 0 h 456690"/>
                <a:gd name="connsiteX541" fmla="*/ 104347 w 193958"/>
                <a:gd name="connsiteY541" fmla="*/ 0 h 456690"/>
                <a:gd name="connsiteX542" fmla="*/ 104902 w 193958"/>
                <a:gd name="connsiteY542" fmla="*/ 476 h 456690"/>
                <a:gd name="connsiteX543" fmla="*/ 105456 w 193958"/>
                <a:gd name="connsiteY543" fmla="*/ 634 h 456690"/>
                <a:gd name="connsiteX544" fmla="*/ 106011 w 193958"/>
                <a:gd name="connsiteY544" fmla="*/ 793 h 456690"/>
                <a:gd name="connsiteX545" fmla="*/ 108547 w 193958"/>
                <a:gd name="connsiteY545" fmla="*/ 1584 h 456690"/>
                <a:gd name="connsiteX546" fmla="*/ 108626 w 193958"/>
                <a:gd name="connsiteY546" fmla="*/ 1584 h 456690"/>
                <a:gd name="connsiteX547" fmla="*/ 111161 w 193958"/>
                <a:gd name="connsiteY547" fmla="*/ 2456 h 456690"/>
                <a:gd name="connsiteX548" fmla="*/ 111636 w 193958"/>
                <a:gd name="connsiteY548" fmla="*/ 2614 h 456690"/>
                <a:gd name="connsiteX549" fmla="*/ 113142 w 193958"/>
                <a:gd name="connsiteY549" fmla="*/ 3407 h 456690"/>
                <a:gd name="connsiteX550" fmla="*/ 115360 w 193958"/>
                <a:gd name="connsiteY550" fmla="*/ 4675 h 456690"/>
                <a:gd name="connsiteX551" fmla="*/ 117421 w 193958"/>
                <a:gd name="connsiteY551" fmla="*/ 5784 h 456690"/>
                <a:gd name="connsiteX552" fmla="*/ 119005 w 193958"/>
                <a:gd name="connsiteY552" fmla="*/ 6893 h 456690"/>
                <a:gd name="connsiteX553" fmla="*/ 122332 w 193958"/>
                <a:gd name="connsiteY553" fmla="*/ 9666 h 456690"/>
                <a:gd name="connsiteX554" fmla="*/ 123600 w 193958"/>
                <a:gd name="connsiteY554" fmla="*/ 10696 h 456690"/>
                <a:gd name="connsiteX555" fmla="*/ 124868 w 193958"/>
                <a:gd name="connsiteY555" fmla="*/ 12202 h 456690"/>
                <a:gd name="connsiteX556" fmla="*/ 127165 w 193958"/>
                <a:gd name="connsiteY556" fmla="*/ 14895 h 456690"/>
                <a:gd name="connsiteX557" fmla="*/ 128830 w 193958"/>
                <a:gd name="connsiteY557" fmla="*/ 17114 h 456690"/>
                <a:gd name="connsiteX558" fmla="*/ 129701 w 193958"/>
                <a:gd name="connsiteY558" fmla="*/ 18698 h 456690"/>
                <a:gd name="connsiteX559" fmla="*/ 130493 w 193958"/>
                <a:gd name="connsiteY559" fmla="*/ 20204 h 456690"/>
                <a:gd name="connsiteX560" fmla="*/ 131840 w 193958"/>
                <a:gd name="connsiteY560" fmla="*/ 22581 h 456690"/>
                <a:gd name="connsiteX561" fmla="*/ 132236 w 193958"/>
                <a:gd name="connsiteY561" fmla="*/ 23452 h 456690"/>
                <a:gd name="connsiteX562" fmla="*/ 132633 w 193958"/>
                <a:gd name="connsiteY562" fmla="*/ 24562 h 456690"/>
                <a:gd name="connsiteX563" fmla="*/ 133029 w 193958"/>
                <a:gd name="connsiteY563" fmla="*/ 25988 h 456690"/>
                <a:gd name="connsiteX564" fmla="*/ 133425 w 193958"/>
                <a:gd name="connsiteY564" fmla="*/ 27255 h 456690"/>
                <a:gd name="connsiteX565" fmla="*/ 133980 w 193958"/>
                <a:gd name="connsiteY565" fmla="*/ 28999 h 456690"/>
                <a:gd name="connsiteX566" fmla="*/ 134376 w 193958"/>
                <a:gd name="connsiteY566" fmla="*/ 30187 h 456690"/>
                <a:gd name="connsiteX567" fmla="*/ 134772 w 193958"/>
                <a:gd name="connsiteY567" fmla="*/ 32247 h 456690"/>
                <a:gd name="connsiteX568" fmla="*/ 134772 w 193958"/>
                <a:gd name="connsiteY568" fmla="*/ 33832 h 456690"/>
                <a:gd name="connsiteX569" fmla="*/ 134851 w 193958"/>
                <a:gd name="connsiteY569" fmla="*/ 34941 h 456690"/>
                <a:gd name="connsiteX570" fmla="*/ 135168 w 193958"/>
                <a:gd name="connsiteY570" fmla="*/ 37873 h 456690"/>
                <a:gd name="connsiteX571" fmla="*/ 135168 w 193958"/>
                <a:gd name="connsiteY571" fmla="*/ 39299 h 456690"/>
                <a:gd name="connsiteX572" fmla="*/ 134772 w 193958"/>
                <a:gd name="connsiteY572" fmla="*/ 43973 h 456690"/>
                <a:gd name="connsiteX573" fmla="*/ 134772 w 193958"/>
                <a:gd name="connsiteY573" fmla="*/ 44607 h 456690"/>
                <a:gd name="connsiteX574" fmla="*/ 134376 w 193958"/>
                <a:gd name="connsiteY574" fmla="*/ 46747 h 456690"/>
                <a:gd name="connsiteX575" fmla="*/ 134059 w 193958"/>
                <a:gd name="connsiteY575" fmla="*/ 47934 h 456690"/>
                <a:gd name="connsiteX576" fmla="*/ 133504 w 193958"/>
                <a:gd name="connsiteY576" fmla="*/ 49599 h 456690"/>
                <a:gd name="connsiteX577" fmla="*/ 133108 w 193958"/>
                <a:gd name="connsiteY577" fmla="*/ 50867 h 456690"/>
                <a:gd name="connsiteX578" fmla="*/ 132474 w 193958"/>
                <a:gd name="connsiteY578" fmla="*/ 52847 h 456690"/>
                <a:gd name="connsiteX579" fmla="*/ 131682 w 193958"/>
                <a:gd name="connsiteY579" fmla="*/ 54749 h 456690"/>
                <a:gd name="connsiteX580" fmla="*/ 131523 w 193958"/>
                <a:gd name="connsiteY580" fmla="*/ 55066 h 456690"/>
                <a:gd name="connsiteX581" fmla="*/ 130731 w 193958"/>
                <a:gd name="connsiteY581" fmla="*/ 56571 h 456690"/>
                <a:gd name="connsiteX582" fmla="*/ 129464 w 193958"/>
                <a:gd name="connsiteY582" fmla="*/ 58948 h 456690"/>
                <a:gd name="connsiteX583" fmla="*/ 128037 w 193958"/>
                <a:gd name="connsiteY583" fmla="*/ 61087 h 456690"/>
                <a:gd name="connsiteX584" fmla="*/ 126611 w 193958"/>
                <a:gd name="connsiteY584" fmla="*/ 62751 h 456690"/>
                <a:gd name="connsiteX585" fmla="*/ 125977 w 193958"/>
                <a:gd name="connsiteY585" fmla="*/ 63544 h 456690"/>
                <a:gd name="connsiteX586" fmla="*/ 123917 w 193958"/>
                <a:gd name="connsiteY586" fmla="*/ 65999 h 456690"/>
                <a:gd name="connsiteX587" fmla="*/ 122411 w 193958"/>
                <a:gd name="connsiteY587" fmla="*/ 67267 h 456690"/>
                <a:gd name="connsiteX588" fmla="*/ 119876 w 193958"/>
                <a:gd name="connsiteY588" fmla="*/ 69406 h 456690"/>
                <a:gd name="connsiteX589" fmla="*/ 116232 w 193958"/>
                <a:gd name="connsiteY589" fmla="*/ 71863 h 456690"/>
                <a:gd name="connsiteX590" fmla="*/ 114013 w 193958"/>
                <a:gd name="connsiteY590" fmla="*/ 73130 h 456690"/>
                <a:gd name="connsiteX591" fmla="*/ 111953 w 193958"/>
                <a:gd name="connsiteY591" fmla="*/ 74319 h 456690"/>
                <a:gd name="connsiteX592" fmla="*/ 111874 w 193958"/>
                <a:gd name="connsiteY592" fmla="*/ 74398 h 456690"/>
                <a:gd name="connsiteX593" fmla="*/ 108864 w 193958"/>
                <a:gd name="connsiteY593" fmla="*/ 75349 h 456690"/>
                <a:gd name="connsiteX594" fmla="*/ 107120 w 193958"/>
                <a:gd name="connsiteY594" fmla="*/ 75904 h 456690"/>
                <a:gd name="connsiteX595" fmla="*/ 105852 w 193958"/>
                <a:gd name="connsiteY595" fmla="*/ 76300 h 456690"/>
                <a:gd name="connsiteX596" fmla="*/ 104427 w 193958"/>
                <a:gd name="connsiteY596" fmla="*/ 76696 h 456690"/>
                <a:gd name="connsiteX597" fmla="*/ 102604 w 193958"/>
                <a:gd name="connsiteY597" fmla="*/ 76854 h 456690"/>
                <a:gd name="connsiteX598" fmla="*/ 101891 w 193958"/>
                <a:gd name="connsiteY598" fmla="*/ 76933 h 456690"/>
                <a:gd name="connsiteX599" fmla="*/ 98959 w 193958"/>
                <a:gd name="connsiteY599" fmla="*/ 77092 h 456690"/>
                <a:gd name="connsiteX600" fmla="*/ 97137 w 193958"/>
                <a:gd name="connsiteY600" fmla="*/ 77250 h 456690"/>
                <a:gd name="connsiteX601" fmla="*/ 95790 w 193958"/>
                <a:gd name="connsiteY601" fmla="*/ 77250 h 456690"/>
                <a:gd name="connsiteX602" fmla="*/ 93571 w 193958"/>
                <a:gd name="connsiteY602" fmla="*/ 77092 h 456690"/>
                <a:gd name="connsiteX603" fmla="*/ 91036 w 193958"/>
                <a:gd name="connsiteY603" fmla="*/ 76933 h 456690"/>
                <a:gd name="connsiteX604" fmla="*/ 90006 w 193958"/>
                <a:gd name="connsiteY604" fmla="*/ 76854 h 456690"/>
                <a:gd name="connsiteX605" fmla="*/ 88184 w 193958"/>
                <a:gd name="connsiteY605" fmla="*/ 76458 h 456690"/>
                <a:gd name="connsiteX606" fmla="*/ 87709 w 193958"/>
                <a:gd name="connsiteY606" fmla="*/ 76300 h 456690"/>
                <a:gd name="connsiteX607" fmla="*/ 85569 w 193958"/>
                <a:gd name="connsiteY607" fmla="*/ 75745 h 456690"/>
                <a:gd name="connsiteX608" fmla="*/ 83589 w 193958"/>
                <a:gd name="connsiteY608" fmla="*/ 75190 h 456690"/>
                <a:gd name="connsiteX609" fmla="*/ 83113 w 193958"/>
                <a:gd name="connsiteY609" fmla="*/ 75032 h 456690"/>
                <a:gd name="connsiteX610" fmla="*/ 81132 w 193958"/>
                <a:gd name="connsiteY610" fmla="*/ 74319 h 456690"/>
                <a:gd name="connsiteX611" fmla="*/ 80577 w 193958"/>
                <a:gd name="connsiteY611" fmla="*/ 74081 h 456690"/>
                <a:gd name="connsiteX612" fmla="*/ 76695 w 193958"/>
                <a:gd name="connsiteY612" fmla="*/ 71942 h 456690"/>
                <a:gd name="connsiteX613" fmla="*/ 72734 w 193958"/>
                <a:gd name="connsiteY613" fmla="*/ 69327 h 456690"/>
                <a:gd name="connsiteX614" fmla="*/ 71070 w 193958"/>
                <a:gd name="connsiteY614" fmla="*/ 67743 h 456690"/>
                <a:gd name="connsiteX615" fmla="*/ 69248 w 193958"/>
                <a:gd name="connsiteY615" fmla="*/ 66316 h 456690"/>
                <a:gd name="connsiteX616" fmla="*/ 68456 w 193958"/>
                <a:gd name="connsiteY616" fmla="*/ 65524 h 456690"/>
                <a:gd name="connsiteX617" fmla="*/ 66316 w 193958"/>
                <a:gd name="connsiteY617" fmla="*/ 62830 h 456690"/>
                <a:gd name="connsiteX618" fmla="*/ 65841 w 193958"/>
                <a:gd name="connsiteY618" fmla="*/ 62276 h 456690"/>
                <a:gd name="connsiteX619" fmla="*/ 64177 w 193958"/>
                <a:gd name="connsiteY619" fmla="*/ 60295 h 456690"/>
                <a:gd name="connsiteX620" fmla="*/ 64019 w 193958"/>
                <a:gd name="connsiteY620" fmla="*/ 60136 h 456690"/>
                <a:gd name="connsiteX621" fmla="*/ 62751 w 193958"/>
                <a:gd name="connsiteY621" fmla="*/ 57759 h 456690"/>
                <a:gd name="connsiteX622" fmla="*/ 61483 w 193958"/>
                <a:gd name="connsiteY622" fmla="*/ 55383 h 456690"/>
                <a:gd name="connsiteX623" fmla="*/ 61087 w 193958"/>
                <a:gd name="connsiteY623" fmla="*/ 54749 h 456690"/>
                <a:gd name="connsiteX624" fmla="*/ 60611 w 193958"/>
                <a:gd name="connsiteY624" fmla="*/ 53798 h 456690"/>
                <a:gd name="connsiteX625" fmla="*/ 60136 w 193958"/>
                <a:gd name="connsiteY625" fmla="*/ 52609 h 456690"/>
                <a:gd name="connsiteX626" fmla="*/ 59741 w 193958"/>
                <a:gd name="connsiteY626" fmla="*/ 51263 h 456690"/>
                <a:gd name="connsiteX627" fmla="*/ 59344 w 193958"/>
                <a:gd name="connsiteY627" fmla="*/ 50074 h 456690"/>
                <a:gd name="connsiteX628" fmla="*/ 58869 w 193958"/>
                <a:gd name="connsiteY628" fmla="*/ 48489 h 456690"/>
                <a:gd name="connsiteX629" fmla="*/ 58393 w 193958"/>
                <a:gd name="connsiteY629" fmla="*/ 46905 h 456690"/>
                <a:gd name="connsiteX630" fmla="*/ 57918 w 193958"/>
                <a:gd name="connsiteY630" fmla="*/ 44369 h 456690"/>
                <a:gd name="connsiteX631" fmla="*/ 57759 w 193958"/>
                <a:gd name="connsiteY631" fmla="*/ 43419 h 456690"/>
                <a:gd name="connsiteX632" fmla="*/ 57442 w 193958"/>
                <a:gd name="connsiteY632" fmla="*/ 39774 h 456690"/>
                <a:gd name="connsiteX633" fmla="*/ 57442 w 193958"/>
                <a:gd name="connsiteY633" fmla="*/ 37159 h 456690"/>
                <a:gd name="connsiteX634" fmla="*/ 57601 w 193958"/>
                <a:gd name="connsiteY634" fmla="*/ 35416 h 456690"/>
                <a:gd name="connsiteX635" fmla="*/ 57680 w 193958"/>
                <a:gd name="connsiteY635" fmla="*/ 34545 h 456690"/>
                <a:gd name="connsiteX636" fmla="*/ 57997 w 193958"/>
                <a:gd name="connsiteY636" fmla="*/ 32326 h 456690"/>
                <a:gd name="connsiteX637" fmla="*/ 58473 w 193958"/>
                <a:gd name="connsiteY637" fmla="*/ 29395 h 456690"/>
                <a:gd name="connsiteX638" fmla="*/ 58790 w 193958"/>
                <a:gd name="connsiteY638" fmla="*/ 28365 h 456690"/>
                <a:gd name="connsiteX639" fmla="*/ 59424 w 193958"/>
                <a:gd name="connsiteY639" fmla="*/ 26622 h 456690"/>
                <a:gd name="connsiteX640" fmla="*/ 59741 w 193958"/>
                <a:gd name="connsiteY640" fmla="*/ 25592 h 456690"/>
                <a:gd name="connsiteX641" fmla="*/ 60136 w 193958"/>
                <a:gd name="connsiteY641" fmla="*/ 24165 h 456690"/>
                <a:gd name="connsiteX642" fmla="*/ 60532 w 193958"/>
                <a:gd name="connsiteY642" fmla="*/ 23056 h 456690"/>
                <a:gd name="connsiteX643" fmla="*/ 61087 w 193958"/>
                <a:gd name="connsiteY643" fmla="*/ 22106 h 456690"/>
                <a:gd name="connsiteX644" fmla="*/ 61483 w 193958"/>
                <a:gd name="connsiteY644" fmla="*/ 21393 h 456690"/>
                <a:gd name="connsiteX645" fmla="*/ 61959 w 193958"/>
                <a:gd name="connsiteY645" fmla="*/ 20600 h 456690"/>
                <a:gd name="connsiteX646" fmla="*/ 62434 w 193958"/>
                <a:gd name="connsiteY646" fmla="*/ 19728 h 456690"/>
                <a:gd name="connsiteX647" fmla="*/ 62593 w 193958"/>
                <a:gd name="connsiteY647" fmla="*/ 19411 h 456690"/>
                <a:gd name="connsiteX648" fmla="*/ 63781 w 193958"/>
                <a:gd name="connsiteY648" fmla="*/ 17114 h 456690"/>
                <a:gd name="connsiteX649" fmla="*/ 64098 w 193958"/>
                <a:gd name="connsiteY649" fmla="*/ 16639 h 456690"/>
                <a:gd name="connsiteX650" fmla="*/ 65286 w 193958"/>
                <a:gd name="connsiteY650" fmla="*/ 15212 h 456690"/>
                <a:gd name="connsiteX651" fmla="*/ 67664 w 193958"/>
                <a:gd name="connsiteY651" fmla="*/ 12281 h 456690"/>
                <a:gd name="connsiteX652" fmla="*/ 70516 w 193958"/>
                <a:gd name="connsiteY652" fmla="*/ 9587 h 456690"/>
                <a:gd name="connsiteX653" fmla="*/ 71625 w 193958"/>
                <a:gd name="connsiteY653" fmla="*/ 8636 h 456690"/>
                <a:gd name="connsiteX654" fmla="*/ 74398 w 193958"/>
                <a:gd name="connsiteY654" fmla="*/ 6338 h 456690"/>
                <a:gd name="connsiteX655" fmla="*/ 76061 w 193958"/>
                <a:gd name="connsiteY655" fmla="*/ 5309 h 456690"/>
                <a:gd name="connsiteX656" fmla="*/ 77963 w 193958"/>
                <a:gd name="connsiteY656" fmla="*/ 4279 h 456690"/>
                <a:gd name="connsiteX657" fmla="*/ 80736 w 193958"/>
                <a:gd name="connsiteY657" fmla="*/ 2773 h 456690"/>
                <a:gd name="connsiteX658" fmla="*/ 81766 w 193958"/>
                <a:gd name="connsiteY658" fmla="*/ 2377 h 456690"/>
                <a:gd name="connsiteX659" fmla="*/ 83272 w 193958"/>
                <a:gd name="connsiteY659" fmla="*/ 1822 h 456690"/>
                <a:gd name="connsiteX660" fmla="*/ 84539 w 193958"/>
                <a:gd name="connsiteY660" fmla="*/ 1426 h 456690"/>
                <a:gd name="connsiteX661" fmla="*/ 85965 w 193958"/>
                <a:gd name="connsiteY661" fmla="*/ 1030 h 456690"/>
                <a:gd name="connsiteX662" fmla="*/ 87550 w 193958"/>
                <a:gd name="connsiteY662" fmla="*/ 476 h 456690"/>
                <a:gd name="connsiteX663" fmla="*/ 88105 w 193958"/>
                <a:gd name="connsiteY663" fmla="*/ 0 h 456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Lst>
              <a:rect l="l" t="t" r="r" b="b"/>
              <a:pathLst>
                <a:path w="193958" h="456690">
                  <a:moveTo>
                    <a:pt x="91353" y="93334"/>
                  </a:moveTo>
                  <a:cubicBezTo>
                    <a:pt x="94682" y="93334"/>
                    <a:pt x="98009" y="93334"/>
                    <a:pt x="101258" y="93334"/>
                  </a:cubicBezTo>
                  <a:cubicBezTo>
                    <a:pt x="101971" y="93334"/>
                    <a:pt x="102605" y="93413"/>
                    <a:pt x="103318" y="93572"/>
                  </a:cubicBezTo>
                  <a:cubicBezTo>
                    <a:pt x="103714" y="93651"/>
                    <a:pt x="104110" y="93810"/>
                    <a:pt x="104506" y="93889"/>
                  </a:cubicBezTo>
                  <a:cubicBezTo>
                    <a:pt x="104823" y="93968"/>
                    <a:pt x="105061" y="94047"/>
                    <a:pt x="105378" y="94047"/>
                  </a:cubicBezTo>
                  <a:cubicBezTo>
                    <a:pt x="106170" y="94047"/>
                    <a:pt x="107042" y="94206"/>
                    <a:pt x="107834" y="94285"/>
                  </a:cubicBezTo>
                  <a:cubicBezTo>
                    <a:pt x="108547" y="94364"/>
                    <a:pt x="109260" y="94444"/>
                    <a:pt x="109973" y="94681"/>
                  </a:cubicBezTo>
                  <a:cubicBezTo>
                    <a:pt x="110924" y="94919"/>
                    <a:pt x="111875" y="95078"/>
                    <a:pt x="112904" y="95078"/>
                  </a:cubicBezTo>
                  <a:cubicBezTo>
                    <a:pt x="113935" y="95078"/>
                    <a:pt x="114965" y="95236"/>
                    <a:pt x="115916" y="95474"/>
                  </a:cubicBezTo>
                  <a:cubicBezTo>
                    <a:pt x="117262" y="95791"/>
                    <a:pt x="118609" y="96029"/>
                    <a:pt x="120036" y="96029"/>
                  </a:cubicBezTo>
                  <a:cubicBezTo>
                    <a:pt x="120748" y="96029"/>
                    <a:pt x="121461" y="96187"/>
                    <a:pt x="122175" y="96424"/>
                  </a:cubicBezTo>
                  <a:cubicBezTo>
                    <a:pt x="122571" y="96583"/>
                    <a:pt x="122967" y="96741"/>
                    <a:pt x="123363" y="96741"/>
                  </a:cubicBezTo>
                  <a:cubicBezTo>
                    <a:pt x="123918" y="96820"/>
                    <a:pt x="124472" y="96979"/>
                    <a:pt x="125027" y="97216"/>
                  </a:cubicBezTo>
                  <a:cubicBezTo>
                    <a:pt x="125661" y="97454"/>
                    <a:pt x="126215" y="97692"/>
                    <a:pt x="126929" y="97771"/>
                  </a:cubicBezTo>
                  <a:cubicBezTo>
                    <a:pt x="127404" y="97771"/>
                    <a:pt x="127800" y="97929"/>
                    <a:pt x="128197" y="98167"/>
                  </a:cubicBezTo>
                  <a:cubicBezTo>
                    <a:pt x="128593" y="98405"/>
                    <a:pt x="129068" y="98484"/>
                    <a:pt x="129464" y="98563"/>
                  </a:cubicBezTo>
                  <a:cubicBezTo>
                    <a:pt x="130098" y="98643"/>
                    <a:pt x="130652" y="98801"/>
                    <a:pt x="131207" y="99118"/>
                  </a:cubicBezTo>
                  <a:cubicBezTo>
                    <a:pt x="131683" y="99356"/>
                    <a:pt x="132158" y="99435"/>
                    <a:pt x="132634" y="99515"/>
                  </a:cubicBezTo>
                  <a:cubicBezTo>
                    <a:pt x="133029" y="99594"/>
                    <a:pt x="133346" y="99673"/>
                    <a:pt x="133663" y="99911"/>
                  </a:cubicBezTo>
                  <a:cubicBezTo>
                    <a:pt x="134059" y="100228"/>
                    <a:pt x="134535" y="100386"/>
                    <a:pt x="135010" y="100545"/>
                  </a:cubicBezTo>
                  <a:cubicBezTo>
                    <a:pt x="135089" y="100545"/>
                    <a:pt x="135169" y="100624"/>
                    <a:pt x="135248" y="100624"/>
                  </a:cubicBezTo>
                  <a:cubicBezTo>
                    <a:pt x="136120" y="101178"/>
                    <a:pt x="137150" y="101416"/>
                    <a:pt x="138021" y="101970"/>
                  </a:cubicBezTo>
                  <a:cubicBezTo>
                    <a:pt x="138100" y="102050"/>
                    <a:pt x="138179" y="102050"/>
                    <a:pt x="138258" y="102050"/>
                  </a:cubicBezTo>
                  <a:cubicBezTo>
                    <a:pt x="139209" y="102367"/>
                    <a:pt x="140002" y="102921"/>
                    <a:pt x="140953" y="103238"/>
                  </a:cubicBezTo>
                  <a:cubicBezTo>
                    <a:pt x="141190" y="103318"/>
                    <a:pt x="141428" y="103476"/>
                    <a:pt x="141586" y="103555"/>
                  </a:cubicBezTo>
                  <a:cubicBezTo>
                    <a:pt x="141744" y="103635"/>
                    <a:pt x="141824" y="103714"/>
                    <a:pt x="141982" y="103793"/>
                  </a:cubicBezTo>
                  <a:cubicBezTo>
                    <a:pt x="143171" y="104189"/>
                    <a:pt x="144122" y="104902"/>
                    <a:pt x="145152" y="105615"/>
                  </a:cubicBezTo>
                  <a:cubicBezTo>
                    <a:pt x="145627" y="105932"/>
                    <a:pt x="146023" y="106169"/>
                    <a:pt x="146498" y="106486"/>
                  </a:cubicBezTo>
                  <a:cubicBezTo>
                    <a:pt x="147212" y="106962"/>
                    <a:pt x="147846" y="107438"/>
                    <a:pt x="148559" y="107834"/>
                  </a:cubicBezTo>
                  <a:cubicBezTo>
                    <a:pt x="148717" y="107913"/>
                    <a:pt x="148876" y="108072"/>
                    <a:pt x="149034" y="108151"/>
                  </a:cubicBezTo>
                  <a:cubicBezTo>
                    <a:pt x="149668" y="108626"/>
                    <a:pt x="150301" y="109101"/>
                    <a:pt x="150935" y="109418"/>
                  </a:cubicBezTo>
                  <a:cubicBezTo>
                    <a:pt x="151490" y="109735"/>
                    <a:pt x="151966" y="110210"/>
                    <a:pt x="152520" y="110607"/>
                  </a:cubicBezTo>
                  <a:cubicBezTo>
                    <a:pt x="153234" y="111241"/>
                    <a:pt x="153947" y="111795"/>
                    <a:pt x="154659" y="112429"/>
                  </a:cubicBezTo>
                  <a:cubicBezTo>
                    <a:pt x="155214" y="112984"/>
                    <a:pt x="155848" y="113380"/>
                    <a:pt x="156482" y="113934"/>
                  </a:cubicBezTo>
                  <a:cubicBezTo>
                    <a:pt x="156640" y="114092"/>
                    <a:pt x="156878" y="114251"/>
                    <a:pt x="157037" y="114409"/>
                  </a:cubicBezTo>
                  <a:cubicBezTo>
                    <a:pt x="157829" y="115123"/>
                    <a:pt x="158542" y="115757"/>
                    <a:pt x="159334" y="116470"/>
                  </a:cubicBezTo>
                  <a:cubicBezTo>
                    <a:pt x="160206" y="117263"/>
                    <a:pt x="161157" y="118133"/>
                    <a:pt x="161870" y="119164"/>
                  </a:cubicBezTo>
                  <a:cubicBezTo>
                    <a:pt x="162107" y="119481"/>
                    <a:pt x="162345" y="119718"/>
                    <a:pt x="162583" y="119956"/>
                  </a:cubicBezTo>
                  <a:cubicBezTo>
                    <a:pt x="162820" y="120273"/>
                    <a:pt x="163137" y="120590"/>
                    <a:pt x="163375" y="120907"/>
                  </a:cubicBezTo>
                  <a:cubicBezTo>
                    <a:pt x="163612" y="121145"/>
                    <a:pt x="163771" y="121383"/>
                    <a:pt x="164009" y="121620"/>
                  </a:cubicBezTo>
                  <a:cubicBezTo>
                    <a:pt x="164405" y="122095"/>
                    <a:pt x="164801" y="122570"/>
                    <a:pt x="165197" y="123046"/>
                  </a:cubicBezTo>
                  <a:cubicBezTo>
                    <a:pt x="165356" y="123204"/>
                    <a:pt x="165514" y="123442"/>
                    <a:pt x="165673" y="123601"/>
                  </a:cubicBezTo>
                  <a:cubicBezTo>
                    <a:pt x="166703" y="124631"/>
                    <a:pt x="167653" y="125740"/>
                    <a:pt x="168366" y="126928"/>
                  </a:cubicBezTo>
                  <a:cubicBezTo>
                    <a:pt x="169080" y="128038"/>
                    <a:pt x="169951" y="129068"/>
                    <a:pt x="170665" y="130256"/>
                  </a:cubicBezTo>
                  <a:cubicBezTo>
                    <a:pt x="171140" y="130969"/>
                    <a:pt x="171615" y="131682"/>
                    <a:pt x="172090" y="132395"/>
                  </a:cubicBezTo>
                  <a:cubicBezTo>
                    <a:pt x="172645" y="133188"/>
                    <a:pt x="173200" y="133980"/>
                    <a:pt x="173754" y="134851"/>
                  </a:cubicBezTo>
                  <a:cubicBezTo>
                    <a:pt x="173834" y="134930"/>
                    <a:pt x="173834" y="135010"/>
                    <a:pt x="173913" y="135089"/>
                  </a:cubicBezTo>
                  <a:cubicBezTo>
                    <a:pt x="174468" y="136436"/>
                    <a:pt x="175418" y="137625"/>
                    <a:pt x="175972" y="138971"/>
                  </a:cubicBezTo>
                  <a:cubicBezTo>
                    <a:pt x="176052" y="139130"/>
                    <a:pt x="176210" y="139288"/>
                    <a:pt x="176289" y="139526"/>
                  </a:cubicBezTo>
                  <a:cubicBezTo>
                    <a:pt x="176369" y="139684"/>
                    <a:pt x="176527" y="139843"/>
                    <a:pt x="176606" y="140001"/>
                  </a:cubicBezTo>
                  <a:cubicBezTo>
                    <a:pt x="177319" y="141507"/>
                    <a:pt x="178191" y="142854"/>
                    <a:pt x="178905" y="144280"/>
                  </a:cubicBezTo>
                  <a:cubicBezTo>
                    <a:pt x="179063" y="144597"/>
                    <a:pt x="179222" y="144835"/>
                    <a:pt x="179301" y="145152"/>
                  </a:cubicBezTo>
                  <a:cubicBezTo>
                    <a:pt x="179459" y="145548"/>
                    <a:pt x="179617" y="145865"/>
                    <a:pt x="179776" y="146261"/>
                  </a:cubicBezTo>
                  <a:cubicBezTo>
                    <a:pt x="179855" y="146420"/>
                    <a:pt x="180013" y="146657"/>
                    <a:pt x="180013" y="146816"/>
                  </a:cubicBezTo>
                  <a:cubicBezTo>
                    <a:pt x="180172" y="147449"/>
                    <a:pt x="180409" y="148004"/>
                    <a:pt x="180726" y="148479"/>
                  </a:cubicBezTo>
                  <a:cubicBezTo>
                    <a:pt x="180806" y="148558"/>
                    <a:pt x="180806" y="148638"/>
                    <a:pt x="180806" y="148717"/>
                  </a:cubicBezTo>
                  <a:cubicBezTo>
                    <a:pt x="181043" y="149747"/>
                    <a:pt x="181677" y="150619"/>
                    <a:pt x="181994" y="151649"/>
                  </a:cubicBezTo>
                  <a:cubicBezTo>
                    <a:pt x="182470" y="152520"/>
                    <a:pt x="182787" y="153550"/>
                    <a:pt x="183262" y="154422"/>
                  </a:cubicBezTo>
                  <a:cubicBezTo>
                    <a:pt x="183500" y="154818"/>
                    <a:pt x="183658" y="155214"/>
                    <a:pt x="183737" y="155690"/>
                  </a:cubicBezTo>
                  <a:cubicBezTo>
                    <a:pt x="183816" y="156085"/>
                    <a:pt x="183896" y="156481"/>
                    <a:pt x="184133" y="156877"/>
                  </a:cubicBezTo>
                  <a:cubicBezTo>
                    <a:pt x="184371" y="157353"/>
                    <a:pt x="184529" y="157829"/>
                    <a:pt x="184688" y="158383"/>
                  </a:cubicBezTo>
                  <a:cubicBezTo>
                    <a:pt x="184688" y="158463"/>
                    <a:pt x="184688" y="158463"/>
                    <a:pt x="184688" y="158542"/>
                  </a:cubicBezTo>
                  <a:cubicBezTo>
                    <a:pt x="184767" y="159255"/>
                    <a:pt x="185322" y="159889"/>
                    <a:pt x="185401" y="160601"/>
                  </a:cubicBezTo>
                  <a:cubicBezTo>
                    <a:pt x="185560" y="161315"/>
                    <a:pt x="185718" y="161949"/>
                    <a:pt x="186035" y="162583"/>
                  </a:cubicBezTo>
                  <a:cubicBezTo>
                    <a:pt x="186194" y="162900"/>
                    <a:pt x="186273" y="163296"/>
                    <a:pt x="186352" y="163613"/>
                  </a:cubicBezTo>
                  <a:cubicBezTo>
                    <a:pt x="186431" y="164088"/>
                    <a:pt x="186590" y="164563"/>
                    <a:pt x="186828" y="165038"/>
                  </a:cubicBezTo>
                  <a:cubicBezTo>
                    <a:pt x="186986" y="165434"/>
                    <a:pt x="187145" y="165831"/>
                    <a:pt x="187224" y="166227"/>
                  </a:cubicBezTo>
                  <a:cubicBezTo>
                    <a:pt x="187382" y="167099"/>
                    <a:pt x="187541" y="167891"/>
                    <a:pt x="187858" y="168683"/>
                  </a:cubicBezTo>
                  <a:cubicBezTo>
                    <a:pt x="188016" y="169079"/>
                    <a:pt x="188095" y="169475"/>
                    <a:pt x="188095" y="169872"/>
                  </a:cubicBezTo>
                  <a:cubicBezTo>
                    <a:pt x="188174" y="170506"/>
                    <a:pt x="188253" y="171060"/>
                    <a:pt x="188570" y="171615"/>
                  </a:cubicBezTo>
                  <a:cubicBezTo>
                    <a:pt x="188887" y="172328"/>
                    <a:pt x="189046" y="173041"/>
                    <a:pt x="189125" y="173754"/>
                  </a:cubicBezTo>
                  <a:cubicBezTo>
                    <a:pt x="189204" y="174229"/>
                    <a:pt x="189283" y="174705"/>
                    <a:pt x="189521" y="175180"/>
                  </a:cubicBezTo>
                  <a:cubicBezTo>
                    <a:pt x="189759" y="175656"/>
                    <a:pt x="189917" y="176211"/>
                    <a:pt x="189917" y="176686"/>
                  </a:cubicBezTo>
                  <a:cubicBezTo>
                    <a:pt x="189997" y="177636"/>
                    <a:pt x="190155" y="178508"/>
                    <a:pt x="190472" y="179459"/>
                  </a:cubicBezTo>
                  <a:cubicBezTo>
                    <a:pt x="190710" y="180331"/>
                    <a:pt x="190868" y="181202"/>
                    <a:pt x="190948" y="182152"/>
                  </a:cubicBezTo>
                  <a:cubicBezTo>
                    <a:pt x="190948" y="182707"/>
                    <a:pt x="191027" y="183262"/>
                    <a:pt x="191265" y="183817"/>
                  </a:cubicBezTo>
                  <a:cubicBezTo>
                    <a:pt x="191740" y="185005"/>
                    <a:pt x="191819" y="186272"/>
                    <a:pt x="191898" y="187540"/>
                  </a:cubicBezTo>
                  <a:cubicBezTo>
                    <a:pt x="191978" y="188174"/>
                    <a:pt x="192057" y="188808"/>
                    <a:pt x="192136" y="189442"/>
                  </a:cubicBezTo>
                  <a:cubicBezTo>
                    <a:pt x="192452" y="190789"/>
                    <a:pt x="192690" y="192136"/>
                    <a:pt x="192611" y="193562"/>
                  </a:cubicBezTo>
                  <a:cubicBezTo>
                    <a:pt x="192532" y="194909"/>
                    <a:pt x="192769" y="196256"/>
                    <a:pt x="193086" y="197603"/>
                  </a:cubicBezTo>
                  <a:cubicBezTo>
                    <a:pt x="193165" y="197841"/>
                    <a:pt x="193245" y="198158"/>
                    <a:pt x="193245" y="198474"/>
                  </a:cubicBezTo>
                  <a:cubicBezTo>
                    <a:pt x="193245" y="199821"/>
                    <a:pt x="193562" y="201089"/>
                    <a:pt x="193562" y="202357"/>
                  </a:cubicBezTo>
                  <a:cubicBezTo>
                    <a:pt x="193562" y="204020"/>
                    <a:pt x="193562" y="205685"/>
                    <a:pt x="193562" y="207427"/>
                  </a:cubicBezTo>
                  <a:cubicBezTo>
                    <a:pt x="193562" y="207982"/>
                    <a:pt x="193562" y="208537"/>
                    <a:pt x="193799" y="209091"/>
                  </a:cubicBezTo>
                  <a:cubicBezTo>
                    <a:pt x="193958" y="209408"/>
                    <a:pt x="193958" y="209725"/>
                    <a:pt x="193958" y="210042"/>
                  </a:cubicBezTo>
                  <a:cubicBezTo>
                    <a:pt x="193958" y="210439"/>
                    <a:pt x="193958" y="210755"/>
                    <a:pt x="193958" y="211151"/>
                  </a:cubicBezTo>
                  <a:cubicBezTo>
                    <a:pt x="193958" y="213291"/>
                    <a:pt x="193958" y="215430"/>
                    <a:pt x="193958" y="217569"/>
                  </a:cubicBezTo>
                  <a:cubicBezTo>
                    <a:pt x="193958" y="218282"/>
                    <a:pt x="193879" y="218996"/>
                    <a:pt x="193720" y="219629"/>
                  </a:cubicBezTo>
                  <a:cubicBezTo>
                    <a:pt x="193483" y="220500"/>
                    <a:pt x="193483" y="221372"/>
                    <a:pt x="193483" y="222323"/>
                  </a:cubicBezTo>
                  <a:cubicBezTo>
                    <a:pt x="193483" y="223512"/>
                    <a:pt x="193483" y="224779"/>
                    <a:pt x="193483" y="225968"/>
                  </a:cubicBezTo>
                  <a:cubicBezTo>
                    <a:pt x="193483" y="226760"/>
                    <a:pt x="193483" y="227553"/>
                    <a:pt x="193324" y="228265"/>
                  </a:cubicBezTo>
                  <a:cubicBezTo>
                    <a:pt x="193324" y="228423"/>
                    <a:pt x="193245" y="228503"/>
                    <a:pt x="193245" y="228661"/>
                  </a:cubicBezTo>
                  <a:cubicBezTo>
                    <a:pt x="193245" y="229691"/>
                    <a:pt x="193086" y="230801"/>
                    <a:pt x="193007" y="231831"/>
                  </a:cubicBezTo>
                  <a:cubicBezTo>
                    <a:pt x="192928" y="232306"/>
                    <a:pt x="192928" y="232702"/>
                    <a:pt x="192849" y="233177"/>
                  </a:cubicBezTo>
                  <a:cubicBezTo>
                    <a:pt x="192690" y="233970"/>
                    <a:pt x="192532" y="234683"/>
                    <a:pt x="192532" y="235476"/>
                  </a:cubicBezTo>
                  <a:cubicBezTo>
                    <a:pt x="192532" y="235634"/>
                    <a:pt x="192532" y="235793"/>
                    <a:pt x="192452" y="235951"/>
                  </a:cubicBezTo>
                  <a:cubicBezTo>
                    <a:pt x="192136" y="237060"/>
                    <a:pt x="191819" y="238248"/>
                    <a:pt x="191344" y="239279"/>
                  </a:cubicBezTo>
                  <a:cubicBezTo>
                    <a:pt x="191106" y="239754"/>
                    <a:pt x="190868" y="240150"/>
                    <a:pt x="190789" y="240625"/>
                  </a:cubicBezTo>
                  <a:cubicBezTo>
                    <a:pt x="190710" y="240863"/>
                    <a:pt x="190631" y="241180"/>
                    <a:pt x="190472" y="241417"/>
                  </a:cubicBezTo>
                  <a:cubicBezTo>
                    <a:pt x="189838" y="242368"/>
                    <a:pt x="189125" y="243319"/>
                    <a:pt x="188491" y="244191"/>
                  </a:cubicBezTo>
                  <a:cubicBezTo>
                    <a:pt x="187937" y="244983"/>
                    <a:pt x="187224" y="245696"/>
                    <a:pt x="186511" y="246330"/>
                  </a:cubicBezTo>
                  <a:cubicBezTo>
                    <a:pt x="185797" y="246964"/>
                    <a:pt x="185084" y="247598"/>
                    <a:pt x="184292" y="248073"/>
                  </a:cubicBezTo>
                  <a:cubicBezTo>
                    <a:pt x="184212" y="248153"/>
                    <a:pt x="184054" y="248153"/>
                    <a:pt x="183975" y="248311"/>
                  </a:cubicBezTo>
                  <a:cubicBezTo>
                    <a:pt x="183421" y="248866"/>
                    <a:pt x="182708" y="249182"/>
                    <a:pt x="181994" y="249578"/>
                  </a:cubicBezTo>
                  <a:cubicBezTo>
                    <a:pt x="181677" y="249737"/>
                    <a:pt x="181360" y="249895"/>
                    <a:pt x="180964" y="250054"/>
                  </a:cubicBezTo>
                  <a:cubicBezTo>
                    <a:pt x="180647" y="250212"/>
                    <a:pt x="180251" y="250291"/>
                    <a:pt x="179934" y="250529"/>
                  </a:cubicBezTo>
                  <a:cubicBezTo>
                    <a:pt x="179617" y="250767"/>
                    <a:pt x="179301" y="250846"/>
                    <a:pt x="178905" y="250925"/>
                  </a:cubicBezTo>
                  <a:cubicBezTo>
                    <a:pt x="178271" y="251084"/>
                    <a:pt x="177716" y="251242"/>
                    <a:pt x="177161" y="251480"/>
                  </a:cubicBezTo>
                  <a:cubicBezTo>
                    <a:pt x="176606" y="251718"/>
                    <a:pt x="176052" y="251797"/>
                    <a:pt x="175497" y="251797"/>
                  </a:cubicBezTo>
                  <a:cubicBezTo>
                    <a:pt x="174388" y="251797"/>
                    <a:pt x="173279" y="251956"/>
                    <a:pt x="172169" y="252193"/>
                  </a:cubicBezTo>
                  <a:cubicBezTo>
                    <a:pt x="171456" y="252273"/>
                    <a:pt x="170823" y="252273"/>
                    <a:pt x="170110" y="252193"/>
                  </a:cubicBezTo>
                  <a:cubicBezTo>
                    <a:pt x="169080" y="252035"/>
                    <a:pt x="168049" y="251956"/>
                    <a:pt x="167098" y="251876"/>
                  </a:cubicBezTo>
                  <a:cubicBezTo>
                    <a:pt x="166465" y="251797"/>
                    <a:pt x="165911" y="251718"/>
                    <a:pt x="165277" y="251480"/>
                  </a:cubicBezTo>
                  <a:cubicBezTo>
                    <a:pt x="164801" y="251322"/>
                    <a:pt x="164326" y="251163"/>
                    <a:pt x="163850" y="251005"/>
                  </a:cubicBezTo>
                  <a:cubicBezTo>
                    <a:pt x="163850" y="251005"/>
                    <a:pt x="163771" y="251005"/>
                    <a:pt x="163771" y="251005"/>
                  </a:cubicBezTo>
                  <a:cubicBezTo>
                    <a:pt x="163137" y="250846"/>
                    <a:pt x="162662" y="250450"/>
                    <a:pt x="162107" y="250212"/>
                  </a:cubicBezTo>
                  <a:cubicBezTo>
                    <a:pt x="161553" y="250054"/>
                    <a:pt x="161077" y="249737"/>
                    <a:pt x="160602" y="249420"/>
                  </a:cubicBezTo>
                  <a:cubicBezTo>
                    <a:pt x="160047" y="248945"/>
                    <a:pt x="159413" y="248549"/>
                    <a:pt x="158779" y="248153"/>
                  </a:cubicBezTo>
                  <a:cubicBezTo>
                    <a:pt x="158225" y="247836"/>
                    <a:pt x="157829" y="247360"/>
                    <a:pt x="157433" y="246885"/>
                  </a:cubicBezTo>
                  <a:cubicBezTo>
                    <a:pt x="156878" y="246251"/>
                    <a:pt x="156403" y="245537"/>
                    <a:pt x="155848" y="244825"/>
                  </a:cubicBezTo>
                  <a:cubicBezTo>
                    <a:pt x="155769" y="244746"/>
                    <a:pt x="155769" y="244667"/>
                    <a:pt x="155689" y="244667"/>
                  </a:cubicBezTo>
                  <a:cubicBezTo>
                    <a:pt x="155214" y="243716"/>
                    <a:pt x="154659" y="242844"/>
                    <a:pt x="154342" y="241814"/>
                  </a:cubicBezTo>
                  <a:cubicBezTo>
                    <a:pt x="154263" y="241497"/>
                    <a:pt x="154184" y="241180"/>
                    <a:pt x="154026" y="240863"/>
                  </a:cubicBezTo>
                  <a:cubicBezTo>
                    <a:pt x="153630" y="239833"/>
                    <a:pt x="153392" y="238724"/>
                    <a:pt x="153392" y="237614"/>
                  </a:cubicBezTo>
                  <a:cubicBezTo>
                    <a:pt x="153392" y="235396"/>
                    <a:pt x="153392" y="233098"/>
                    <a:pt x="153392" y="230880"/>
                  </a:cubicBezTo>
                  <a:cubicBezTo>
                    <a:pt x="153392" y="230563"/>
                    <a:pt x="153392" y="230325"/>
                    <a:pt x="153471" y="230008"/>
                  </a:cubicBezTo>
                  <a:cubicBezTo>
                    <a:pt x="153630" y="229137"/>
                    <a:pt x="153630" y="228186"/>
                    <a:pt x="153709" y="227315"/>
                  </a:cubicBezTo>
                  <a:cubicBezTo>
                    <a:pt x="153788" y="226443"/>
                    <a:pt x="153868" y="225571"/>
                    <a:pt x="154026" y="224779"/>
                  </a:cubicBezTo>
                  <a:cubicBezTo>
                    <a:pt x="154105" y="224224"/>
                    <a:pt x="154184" y="223670"/>
                    <a:pt x="154184" y="223036"/>
                  </a:cubicBezTo>
                  <a:cubicBezTo>
                    <a:pt x="154184" y="222402"/>
                    <a:pt x="154184" y="221689"/>
                    <a:pt x="154184" y="221055"/>
                  </a:cubicBezTo>
                  <a:cubicBezTo>
                    <a:pt x="154184" y="220500"/>
                    <a:pt x="154263" y="219946"/>
                    <a:pt x="154263" y="219312"/>
                  </a:cubicBezTo>
                  <a:cubicBezTo>
                    <a:pt x="154263" y="218916"/>
                    <a:pt x="154342" y="218520"/>
                    <a:pt x="154342" y="218124"/>
                  </a:cubicBezTo>
                  <a:cubicBezTo>
                    <a:pt x="154342" y="216222"/>
                    <a:pt x="154342" y="214242"/>
                    <a:pt x="154342" y="212340"/>
                  </a:cubicBezTo>
                  <a:cubicBezTo>
                    <a:pt x="154342" y="212023"/>
                    <a:pt x="154342" y="211785"/>
                    <a:pt x="154263" y="211468"/>
                  </a:cubicBezTo>
                  <a:cubicBezTo>
                    <a:pt x="154105" y="210439"/>
                    <a:pt x="154105" y="209329"/>
                    <a:pt x="154105" y="208299"/>
                  </a:cubicBezTo>
                  <a:cubicBezTo>
                    <a:pt x="154105" y="206794"/>
                    <a:pt x="153947" y="205368"/>
                    <a:pt x="153709" y="203941"/>
                  </a:cubicBezTo>
                  <a:cubicBezTo>
                    <a:pt x="153709" y="203783"/>
                    <a:pt x="153630" y="203624"/>
                    <a:pt x="153630" y="203466"/>
                  </a:cubicBezTo>
                  <a:cubicBezTo>
                    <a:pt x="153630" y="201882"/>
                    <a:pt x="153313" y="200297"/>
                    <a:pt x="153313" y="198712"/>
                  </a:cubicBezTo>
                  <a:cubicBezTo>
                    <a:pt x="153313" y="198632"/>
                    <a:pt x="153313" y="198632"/>
                    <a:pt x="153313" y="198553"/>
                  </a:cubicBezTo>
                  <a:cubicBezTo>
                    <a:pt x="153392" y="196969"/>
                    <a:pt x="153154" y="195463"/>
                    <a:pt x="152758" y="193958"/>
                  </a:cubicBezTo>
                  <a:cubicBezTo>
                    <a:pt x="152600" y="193404"/>
                    <a:pt x="152520" y="192928"/>
                    <a:pt x="152520" y="192374"/>
                  </a:cubicBezTo>
                  <a:cubicBezTo>
                    <a:pt x="152520" y="191502"/>
                    <a:pt x="152283" y="190551"/>
                    <a:pt x="152203" y="189680"/>
                  </a:cubicBezTo>
                  <a:cubicBezTo>
                    <a:pt x="152203" y="189442"/>
                    <a:pt x="152124" y="189284"/>
                    <a:pt x="152045" y="189046"/>
                  </a:cubicBezTo>
                  <a:cubicBezTo>
                    <a:pt x="151649" y="187857"/>
                    <a:pt x="151490" y="186669"/>
                    <a:pt x="151490" y="185401"/>
                  </a:cubicBezTo>
                  <a:cubicBezTo>
                    <a:pt x="151490" y="184768"/>
                    <a:pt x="151411" y="184213"/>
                    <a:pt x="151173" y="183579"/>
                  </a:cubicBezTo>
                  <a:cubicBezTo>
                    <a:pt x="150856" y="182786"/>
                    <a:pt x="150698" y="181994"/>
                    <a:pt x="150618" y="181202"/>
                  </a:cubicBezTo>
                  <a:cubicBezTo>
                    <a:pt x="150539" y="180647"/>
                    <a:pt x="150460" y="180093"/>
                    <a:pt x="150222" y="179538"/>
                  </a:cubicBezTo>
                  <a:cubicBezTo>
                    <a:pt x="149985" y="178983"/>
                    <a:pt x="149826" y="178349"/>
                    <a:pt x="149826" y="177715"/>
                  </a:cubicBezTo>
                  <a:cubicBezTo>
                    <a:pt x="149826" y="177161"/>
                    <a:pt x="149668" y="176607"/>
                    <a:pt x="149431" y="176052"/>
                  </a:cubicBezTo>
                  <a:cubicBezTo>
                    <a:pt x="149114" y="175339"/>
                    <a:pt x="148955" y="174626"/>
                    <a:pt x="148876" y="173912"/>
                  </a:cubicBezTo>
                  <a:cubicBezTo>
                    <a:pt x="148797" y="173516"/>
                    <a:pt x="148717" y="173120"/>
                    <a:pt x="148480" y="172724"/>
                  </a:cubicBezTo>
                  <a:cubicBezTo>
                    <a:pt x="148242" y="172328"/>
                    <a:pt x="148083" y="171853"/>
                    <a:pt x="148004" y="171377"/>
                  </a:cubicBezTo>
                  <a:cubicBezTo>
                    <a:pt x="147925" y="170823"/>
                    <a:pt x="147687" y="170347"/>
                    <a:pt x="147449" y="169872"/>
                  </a:cubicBezTo>
                  <a:cubicBezTo>
                    <a:pt x="147291" y="169555"/>
                    <a:pt x="147212" y="169158"/>
                    <a:pt x="147132" y="168841"/>
                  </a:cubicBezTo>
                  <a:cubicBezTo>
                    <a:pt x="147053" y="168367"/>
                    <a:pt x="146895" y="167971"/>
                    <a:pt x="146657" y="167574"/>
                  </a:cubicBezTo>
                  <a:cubicBezTo>
                    <a:pt x="146419" y="167099"/>
                    <a:pt x="146181" y="166623"/>
                    <a:pt x="146102" y="166068"/>
                  </a:cubicBezTo>
                  <a:cubicBezTo>
                    <a:pt x="146023" y="165752"/>
                    <a:pt x="145944" y="165434"/>
                    <a:pt x="145786" y="165118"/>
                  </a:cubicBezTo>
                  <a:cubicBezTo>
                    <a:pt x="145627" y="164721"/>
                    <a:pt x="145469" y="164405"/>
                    <a:pt x="145311" y="164009"/>
                  </a:cubicBezTo>
                  <a:cubicBezTo>
                    <a:pt x="145231" y="163930"/>
                    <a:pt x="145231" y="163771"/>
                    <a:pt x="145152" y="163692"/>
                  </a:cubicBezTo>
                  <a:cubicBezTo>
                    <a:pt x="144677" y="162979"/>
                    <a:pt x="144439" y="162266"/>
                    <a:pt x="144043" y="161473"/>
                  </a:cubicBezTo>
                  <a:cubicBezTo>
                    <a:pt x="143805" y="160998"/>
                    <a:pt x="143567" y="160601"/>
                    <a:pt x="143409" y="160126"/>
                  </a:cubicBezTo>
                  <a:cubicBezTo>
                    <a:pt x="143250" y="159731"/>
                    <a:pt x="143092" y="159334"/>
                    <a:pt x="142775" y="159097"/>
                  </a:cubicBezTo>
                  <a:cubicBezTo>
                    <a:pt x="142695" y="159017"/>
                    <a:pt x="142616" y="159017"/>
                    <a:pt x="142537" y="159017"/>
                  </a:cubicBezTo>
                  <a:cubicBezTo>
                    <a:pt x="142458" y="159017"/>
                    <a:pt x="142378" y="159097"/>
                    <a:pt x="142378" y="159176"/>
                  </a:cubicBezTo>
                  <a:cubicBezTo>
                    <a:pt x="142378" y="159255"/>
                    <a:pt x="142299" y="159414"/>
                    <a:pt x="142299" y="159572"/>
                  </a:cubicBezTo>
                  <a:cubicBezTo>
                    <a:pt x="142299" y="159889"/>
                    <a:pt x="142299" y="160126"/>
                    <a:pt x="142299" y="160443"/>
                  </a:cubicBezTo>
                  <a:cubicBezTo>
                    <a:pt x="142299" y="175101"/>
                    <a:pt x="142299" y="189838"/>
                    <a:pt x="142299" y="204496"/>
                  </a:cubicBezTo>
                  <a:cubicBezTo>
                    <a:pt x="142299" y="205605"/>
                    <a:pt x="142299" y="206714"/>
                    <a:pt x="142299" y="207823"/>
                  </a:cubicBezTo>
                  <a:cubicBezTo>
                    <a:pt x="142299" y="208537"/>
                    <a:pt x="142299" y="209329"/>
                    <a:pt x="142458" y="210042"/>
                  </a:cubicBezTo>
                  <a:cubicBezTo>
                    <a:pt x="142537" y="210518"/>
                    <a:pt x="142537" y="210914"/>
                    <a:pt x="142537" y="211389"/>
                  </a:cubicBezTo>
                  <a:cubicBezTo>
                    <a:pt x="142537" y="213766"/>
                    <a:pt x="142537" y="216222"/>
                    <a:pt x="142537" y="218599"/>
                  </a:cubicBezTo>
                  <a:cubicBezTo>
                    <a:pt x="142537" y="219233"/>
                    <a:pt x="142537" y="219787"/>
                    <a:pt x="142695" y="220421"/>
                  </a:cubicBezTo>
                  <a:cubicBezTo>
                    <a:pt x="142775" y="220897"/>
                    <a:pt x="142775" y="221372"/>
                    <a:pt x="142775" y="221927"/>
                  </a:cubicBezTo>
                  <a:cubicBezTo>
                    <a:pt x="142775" y="224224"/>
                    <a:pt x="142775" y="226602"/>
                    <a:pt x="142775" y="228899"/>
                  </a:cubicBezTo>
                  <a:cubicBezTo>
                    <a:pt x="142775" y="229612"/>
                    <a:pt x="142775" y="230405"/>
                    <a:pt x="142933" y="231118"/>
                  </a:cubicBezTo>
                  <a:cubicBezTo>
                    <a:pt x="143012" y="231593"/>
                    <a:pt x="143012" y="231989"/>
                    <a:pt x="143012" y="232464"/>
                  </a:cubicBezTo>
                  <a:cubicBezTo>
                    <a:pt x="143012" y="234366"/>
                    <a:pt x="143012" y="236268"/>
                    <a:pt x="143012" y="238090"/>
                  </a:cubicBezTo>
                  <a:cubicBezTo>
                    <a:pt x="143012" y="238724"/>
                    <a:pt x="143012" y="239358"/>
                    <a:pt x="143171" y="240071"/>
                  </a:cubicBezTo>
                  <a:cubicBezTo>
                    <a:pt x="143250" y="240625"/>
                    <a:pt x="143250" y="241100"/>
                    <a:pt x="143250" y="241655"/>
                  </a:cubicBezTo>
                  <a:cubicBezTo>
                    <a:pt x="143250" y="242289"/>
                    <a:pt x="143329" y="242844"/>
                    <a:pt x="143409" y="243478"/>
                  </a:cubicBezTo>
                  <a:cubicBezTo>
                    <a:pt x="143488" y="244033"/>
                    <a:pt x="143488" y="244508"/>
                    <a:pt x="143488" y="245062"/>
                  </a:cubicBezTo>
                  <a:cubicBezTo>
                    <a:pt x="143488" y="246964"/>
                    <a:pt x="143488" y="248945"/>
                    <a:pt x="143488" y="250846"/>
                  </a:cubicBezTo>
                  <a:cubicBezTo>
                    <a:pt x="143488" y="251559"/>
                    <a:pt x="143488" y="252273"/>
                    <a:pt x="143646" y="252907"/>
                  </a:cubicBezTo>
                  <a:cubicBezTo>
                    <a:pt x="143726" y="253461"/>
                    <a:pt x="143726" y="254015"/>
                    <a:pt x="143726" y="254649"/>
                  </a:cubicBezTo>
                  <a:cubicBezTo>
                    <a:pt x="143726" y="261701"/>
                    <a:pt x="143726" y="268832"/>
                    <a:pt x="143726" y="275883"/>
                  </a:cubicBezTo>
                  <a:cubicBezTo>
                    <a:pt x="143726" y="280399"/>
                    <a:pt x="143726" y="284916"/>
                    <a:pt x="143726" y="289353"/>
                  </a:cubicBezTo>
                  <a:cubicBezTo>
                    <a:pt x="143726" y="290066"/>
                    <a:pt x="143726" y="290779"/>
                    <a:pt x="143884" y="291413"/>
                  </a:cubicBezTo>
                  <a:cubicBezTo>
                    <a:pt x="143963" y="291967"/>
                    <a:pt x="143963" y="292521"/>
                    <a:pt x="143963" y="293156"/>
                  </a:cubicBezTo>
                  <a:cubicBezTo>
                    <a:pt x="143963" y="299177"/>
                    <a:pt x="143963" y="305278"/>
                    <a:pt x="143963" y="311300"/>
                  </a:cubicBezTo>
                  <a:cubicBezTo>
                    <a:pt x="143963" y="325957"/>
                    <a:pt x="143963" y="340695"/>
                    <a:pt x="144043" y="355352"/>
                  </a:cubicBezTo>
                  <a:cubicBezTo>
                    <a:pt x="144043" y="356303"/>
                    <a:pt x="144043" y="357254"/>
                    <a:pt x="144201" y="358205"/>
                  </a:cubicBezTo>
                  <a:cubicBezTo>
                    <a:pt x="144280" y="358601"/>
                    <a:pt x="144280" y="358997"/>
                    <a:pt x="144280" y="359393"/>
                  </a:cubicBezTo>
                  <a:cubicBezTo>
                    <a:pt x="144280" y="361215"/>
                    <a:pt x="144280" y="363038"/>
                    <a:pt x="144280" y="364939"/>
                  </a:cubicBezTo>
                  <a:cubicBezTo>
                    <a:pt x="144280" y="365415"/>
                    <a:pt x="144280" y="365811"/>
                    <a:pt x="144360" y="366286"/>
                  </a:cubicBezTo>
                  <a:cubicBezTo>
                    <a:pt x="144518" y="367079"/>
                    <a:pt x="144518" y="367950"/>
                    <a:pt x="144518" y="368742"/>
                  </a:cubicBezTo>
                  <a:cubicBezTo>
                    <a:pt x="144518" y="369931"/>
                    <a:pt x="144518" y="371120"/>
                    <a:pt x="144518" y="372308"/>
                  </a:cubicBezTo>
                  <a:cubicBezTo>
                    <a:pt x="144518" y="373021"/>
                    <a:pt x="144518" y="373813"/>
                    <a:pt x="144677" y="374526"/>
                  </a:cubicBezTo>
                  <a:cubicBezTo>
                    <a:pt x="144756" y="375002"/>
                    <a:pt x="144756" y="375477"/>
                    <a:pt x="144756" y="376032"/>
                  </a:cubicBezTo>
                  <a:cubicBezTo>
                    <a:pt x="144756" y="379043"/>
                    <a:pt x="144756" y="382053"/>
                    <a:pt x="144756" y="385143"/>
                  </a:cubicBezTo>
                  <a:cubicBezTo>
                    <a:pt x="144756" y="385777"/>
                    <a:pt x="144756" y="386332"/>
                    <a:pt x="144835" y="386966"/>
                  </a:cubicBezTo>
                  <a:cubicBezTo>
                    <a:pt x="144914" y="387520"/>
                    <a:pt x="144914" y="387996"/>
                    <a:pt x="144914" y="388551"/>
                  </a:cubicBezTo>
                  <a:cubicBezTo>
                    <a:pt x="144914" y="392116"/>
                    <a:pt x="144914" y="395681"/>
                    <a:pt x="144914" y="399246"/>
                  </a:cubicBezTo>
                  <a:cubicBezTo>
                    <a:pt x="144914" y="400118"/>
                    <a:pt x="144914" y="401069"/>
                    <a:pt x="145073" y="401940"/>
                  </a:cubicBezTo>
                  <a:cubicBezTo>
                    <a:pt x="145152" y="402574"/>
                    <a:pt x="145152" y="403129"/>
                    <a:pt x="145152" y="403763"/>
                  </a:cubicBezTo>
                  <a:cubicBezTo>
                    <a:pt x="145152" y="404476"/>
                    <a:pt x="145231" y="405268"/>
                    <a:pt x="145311" y="405981"/>
                  </a:cubicBezTo>
                  <a:cubicBezTo>
                    <a:pt x="145390" y="406535"/>
                    <a:pt x="145390" y="407090"/>
                    <a:pt x="145390" y="407724"/>
                  </a:cubicBezTo>
                  <a:cubicBezTo>
                    <a:pt x="145390" y="408596"/>
                    <a:pt x="145390" y="409468"/>
                    <a:pt x="145548" y="410260"/>
                  </a:cubicBezTo>
                  <a:cubicBezTo>
                    <a:pt x="145627" y="410735"/>
                    <a:pt x="145627" y="411131"/>
                    <a:pt x="145627" y="411606"/>
                  </a:cubicBezTo>
                  <a:cubicBezTo>
                    <a:pt x="145627" y="414063"/>
                    <a:pt x="145627" y="416598"/>
                    <a:pt x="145706" y="419133"/>
                  </a:cubicBezTo>
                  <a:cubicBezTo>
                    <a:pt x="145706" y="419846"/>
                    <a:pt x="145706" y="420560"/>
                    <a:pt x="145865" y="421194"/>
                  </a:cubicBezTo>
                  <a:cubicBezTo>
                    <a:pt x="145944" y="421669"/>
                    <a:pt x="145944" y="422145"/>
                    <a:pt x="145944" y="422699"/>
                  </a:cubicBezTo>
                  <a:cubicBezTo>
                    <a:pt x="145944" y="424917"/>
                    <a:pt x="145944" y="427136"/>
                    <a:pt x="145944" y="429354"/>
                  </a:cubicBezTo>
                  <a:cubicBezTo>
                    <a:pt x="145944" y="429988"/>
                    <a:pt x="145944" y="430622"/>
                    <a:pt x="146102" y="431336"/>
                  </a:cubicBezTo>
                  <a:cubicBezTo>
                    <a:pt x="146181" y="431731"/>
                    <a:pt x="146181" y="432048"/>
                    <a:pt x="146181" y="432444"/>
                  </a:cubicBezTo>
                  <a:cubicBezTo>
                    <a:pt x="146181" y="433554"/>
                    <a:pt x="146181" y="434663"/>
                    <a:pt x="146181" y="435772"/>
                  </a:cubicBezTo>
                  <a:cubicBezTo>
                    <a:pt x="146181" y="436485"/>
                    <a:pt x="146181" y="437277"/>
                    <a:pt x="146023" y="437991"/>
                  </a:cubicBezTo>
                  <a:cubicBezTo>
                    <a:pt x="145944" y="438545"/>
                    <a:pt x="145944" y="439021"/>
                    <a:pt x="145944" y="439576"/>
                  </a:cubicBezTo>
                  <a:cubicBezTo>
                    <a:pt x="145944" y="440288"/>
                    <a:pt x="145865" y="440922"/>
                    <a:pt x="145706" y="441635"/>
                  </a:cubicBezTo>
                  <a:cubicBezTo>
                    <a:pt x="145627" y="441873"/>
                    <a:pt x="145627" y="442031"/>
                    <a:pt x="145548" y="442190"/>
                  </a:cubicBezTo>
                  <a:cubicBezTo>
                    <a:pt x="145231" y="442824"/>
                    <a:pt x="144994" y="443537"/>
                    <a:pt x="144914" y="444329"/>
                  </a:cubicBezTo>
                  <a:cubicBezTo>
                    <a:pt x="144914" y="444567"/>
                    <a:pt x="144677" y="444883"/>
                    <a:pt x="144597" y="445121"/>
                  </a:cubicBezTo>
                  <a:cubicBezTo>
                    <a:pt x="144439" y="445517"/>
                    <a:pt x="144201" y="445834"/>
                    <a:pt x="144043" y="446231"/>
                  </a:cubicBezTo>
                  <a:cubicBezTo>
                    <a:pt x="143884" y="446468"/>
                    <a:pt x="143726" y="446706"/>
                    <a:pt x="143567" y="446944"/>
                  </a:cubicBezTo>
                  <a:cubicBezTo>
                    <a:pt x="143409" y="447182"/>
                    <a:pt x="143250" y="447340"/>
                    <a:pt x="143171" y="447578"/>
                  </a:cubicBezTo>
                  <a:cubicBezTo>
                    <a:pt x="142933" y="448212"/>
                    <a:pt x="142537" y="448687"/>
                    <a:pt x="142061" y="449162"/>
                  </a:cubicBezTo>
                  <a:cubicBezTo>
                    <a:pt x="141744" y="449479"/>
                    <a:pt x="141507" y="449875"/>
                    <a:pt x="141190" y="450192"/>
                  </a:cubicBezTo>
                  <a:cubicBezTo>
                    <a:pt x="140636" y="450826"/>
                    <a:pt x="140081" y="451381"/>
                    <a:pt x="139447" y="451936"/>
                  </a:cubicBezTo>
                  <a:cubicBezTo>
                    <a:pt x="139289" y="452094"/>
                    <a:pt x="139130" y="452173"/>
                    <a:pt x="138972" y="452332"/>
                  </a:cubicBezTo>
                  <a:cubicBezTo>
                    <a:pt x="138575" y="452570"/>
                    <a:pt x="138179" y="452807"/>
                    <a:pt x="137862" y="453124"/>
                  </a:cubicBezTo>
                  <a:cubicBezTo>
                    <a:pt x="136754" y="453995"/>
                    <a:pt x="135486" y="454629"/>
                    <a:pt x="134218" y="455105"/>
                  </a:cubicBezTo>
                  <a:cubicBezTo>
                    <a:pt x="134059" y="455184"/>
                    <a:pt x="133821" y="455263"/>
                    <a:pt x="133663" y="455342"/>
                  </a:cubicBezTo>
                  <a:cubicBezTo>
                    <a:pt x="133029" y="455739"/>
                    <a:pt x="132317" y="455976"/>
                    <a:pt x="131603" y="456056"/>
                  </a:cubicBezTo>
                  <a:cubicBezTo>
                    <a:pt x="131207" y="456056"/>
                    <a:pt x="131049" y="456373"/>
                    <a:pt x="130969" y="456690"/>
                  </a:cubicBezTo>
                  <a:cubicBezTo>
                    <a:pt x="126770" y="456690"/>
                    <a:pt x="122650" y="456690"/>
                    <a:pt x="118451" y="456690"/>
                  </a:cubicBezTo>
                  <a:cubicBezTo>
                    <a:pt x="118372" y="456293"/>
                    <a:pt x="118055" y="456056"/>
                    <a:pt x="117658" y="455976"/>
                  </a:cubicBezTo>
                  <a:cubicBezTo>
                    <a:pt x="117500" y="455976"/>
                    <a:pt x="117421" y="455976"/>
                    <a:pt x="117262" y="455897"/>
                  </a:cubicBezTo>
                  <a:cubicBezTo>
                    <a:pt x="116787" y="455897"/>
                    <a:pt x="116311" y="455739"/>
                    <a:pt x="115916" y="455422"/>
                  </a:cubicBezTo>
                  <a:cubicBezTo>
                    <a:pt x="115599" y="455263"/>
                    <a:pt x="115361" y="455184"/>
                    <a:pt x="115044" y="455025"/>
                  </a:cubicBezTo>
                  <a:cubicBezTo>
                    <a:pt x="114727" y="454867"/>
                    <a:pt x="114410" y="454708"/>
                    <a:pt x="114014" y="454550"/>
                  </a:cubicBezTo>
                  <a:cubicBezTo>
                    <a:pt x="113776" y="454471"/>
                    <a:pt x="113618" y="454312"/>
                    <a:pt x="113380" y="454233"/>
                  </a:cubicBezTo>
                  <a:cubicBezTo>
                    <a:pt x="112508" y="453916"/>
                    <a:pt x="111796" y="453440"/>
                    <a:pt x="111003" y="452886"/>
                  </a:cubicBezTo>
                  <a:cubicBezTo>
                    <a:pt x="109735" y="452015"/>
                    <a:pt x="108547" y="451143"/>
                    <a:pt x="107517" y="449954"/>
                  </a:cubicBezTo>
                  <a:cubicBezTo>
                    <a:pt x="107280" y="449717"/>
                    <a:pt x="107042" y="449479"/>
                    <a:pt x="106804" y="449241"/>
                  </a:cubicBezTo>
                  <a:cubicBezTo>
                    <a:pt x="105695" y="448212"/>
                    <a:pt x="104981" y="446944"/>
                    <a:pt x="104189" y="445676"/>
                  </a:cubicBezTo>
                  <a:cubicBezTo>
                    <a:pt x="103951" y="445280"/>
                    <a:pt x="103793" y="444804"/>
                    <a:pt x="103476" y="444408"/>
                  </a:cubicBezTo>
                  <a:cubicBezTo>
                    <a:pt x="103160" y="443933"/>
                    <a:pt x="103160" y="443379"/>
                    <a:pt x="103001" y="442903"/>
                  </a:cubicBezTo>
                  <a:cubicBezTo>
                    <a:pt x="102922" y="442824"/>
                    <a:pt x="102922" y="442665"/>
                    <a:pt x="102842" y="442586"/>
                  </a:cubicBezTo>
                  <a:cubicBezTo>
                    <a:pt x="102209" y="441239"/>
                    <a:pt x="101892" y="439813"/>
                    <a:pt x="101575" y="438387"/>
                  </a:cubicBezTo>
                  <a:cubicBezTo>
                    <a:pt x="101495" y="437991"/>
                    <a:pt x="101495" y="437515"/>
                    <a:pt x="101495" y="437040"/>
                  </a:cubicBezTo>
                  <a:cubicBezTo>
                    <a:pt x="101495" y="436326"/>
                    <a:pt x="101495" y="435614"/>
                    <a:pt x="101416" y="434980"/>
                  </a:cubicBezTo>
                  <a:cubicBezTo>
                    <a:pt x="101258" y="433791"/>
                    <a:pt x="101258" y="432603"/>
                    <a:pt x="101258" y="431415"/>
                  </a:cubicBezTo>
                  <a:cubicBezTo>
                    <a:pt x="101258" y="430939"/>
                    <a:pt x="101258" y="430464"/>
                    <a:pt x="101178" y="429909"/>
                  </a:cubicBezTo>
                  <a:cubicBezTo>
                    <a:pt x="101099" y="429275"/>
                    <a:pt x="101020" y="428641"/>
                    <a:pt x="101020" y="427928"/>
                  </a:cubicBezTo>
                  <a:cubicBezTo>
                    <a:pt x="101020" y="427374"/>
                    <a:pt x="101020" y="426899"/>
                    <a:pt x="100941" y="426344"/>
                  </a:cubicBezTo>
                  <a:cubicBezTo>
                    <a:pt x="100782" y="425551"/>
                    <a:pt x="100782" y="424759"/>
                    <a:pt x="100782" y="424046"/>
                  </a:cubicBezTo>
                  <a:cubicBezTo>
                    <a:pt x="100782" y="423095"/>
                    <a:pt x="100782" y="422065"/>
                    <a:pt x="100782" y="421114"/>
                  </a:cubicBezTo>
                  <a:cubicBezTo>
                    <a:pt x="100782" y="420718"/>
                    <a:pt x="100782" y="420322"/>
                    <a:pt x="100703" y="419926"/>
                  </a:cubicBezTo>
                  <a:cubicBezTo>
                    <a:pt x="100624" y="419292"/>
                    <a:pt x="100544" y="418659"/>
                    <a:pt x="100544" y="417945"/>
                  </a:cubicBezTo>
                  <a:cubicBezTo>
                    <a:pt x="100544" y="414538"/>
                    <a:pt x="100544" y="411052"/>
                    <a:pt x="100544" y="407645"/>
                  </a:cubicBezTo>
                  <a:cubicBezTo>
                    <a:pt x="100544" y="407090"/>
                    <a:pt x="100544" y="406615"/>
                    <a:pt x="100465" y="406061"/>
                  </a:cubicBezTo>
                  <a:cubicBezTo>
                    <a:pt x="100307" y="405268"/>
                    <a:pt x="100307" y="404397"/>
                    <a:pt x="100307" y="403604"/>
                  </a:cubicBezTo>
                  <a:cubicBezTo>
                    <a:pt x="100307" y="403129"/>
                    <a:pt x="100307" y="402653"/>
                    <a:pt x="100227" y="402099"/>
                  </a:cubicBezTo>
                  <a:cubicBezTo>
                    <a:pt x="100069" y="401228"/>
                    <a:pt x="100069" y="400356"/>
                    <a:pt x="100069" y="399563"/>
                  </a:cubicBezTo>
                  <a:cubicBezTo>
                    <a:pt x="100069" y="399009"/>
                    <a:pt x="100069" y="398375"/>
                    <a:pt x="99990" y="397820"/>
                  </a:cubicBezTo>
                  <a:cubicBezTo>
                    <a:pt x="99910" y="397108"/>
                    <a:pt x="99831" y="396474"/>
                    <a:pt x="99831" y="395760"/>
                  </a:cubicBezTo>
                  <a:cubicBezTo>
                    <a:pt x="99831" y="391561"/>
                    <a:pt x="99831" y="387441"/>
                    <a:pt x="99752" y="383242"/>
                  </a:cubicBezTo>
                  <a:cubicBezTo>
                    <a:pt x="99752" y="382687"/>
                    <a:pt x="99752" y="382212"/>
                    <a:pt x="99673" y="381657"/>
                  </a:cubicBezTo>
                  <a:cubicBezTo>
                    <a:pt x="99593" y="380944"/>
                    <a:pt x="99514" y="380152"/>
                    <a:pt x="99514" y="379439"/>
                  </a:cubicBezTo>
                  <a:cubicBezTo>
                    <a:pt x="99514" y="375715"/>
                    <a:pt x="99514" y="371991"/>
                    <a:pt x="99514" y="368267"/>
                  </a:cubicBezTo>
                  <a:cubicBezTo>
                    <a:pt x="99514" y="367713"/>
                    <a:pt x="99514" y="367237"/>
                    <a:pt x="99435" y="366683"/>
                  </a:cubicBezTo>
                  <a:cubicBezTo>
                    <a:pt x="99356" y="365969"/>
                    <a:pt x="99277" y="365256"/>
                    <a:pt x="99277" y="364464"/>
                  </a:cubicBezTo>
                  <a:cubicBezTo>
                    <a:pt x="99277" y="363672"/>
                    <a:pt x="99277" y="362800"/>
                    <a:pt x="99277" y="362008"/>
                  </a:cubicBezTo>
                  <a:cubicBezTo>
                    <a:pt x="99277" y="361612"/>
                    <a:pt x="99277" y="361215"/>
                    <a:pt x="99198" y="360819"/>
                  </a:cubicBezTo>
                  <a:cubicBezTo>
                    <a:pt x="99039" y="360106"/>
                    <a:pt x="99039" y="359393"/>
                    <a:pt x="99039" y="358601"/>
                  </a:cubicBezTo>
                  <a:cubicBezTo>
                    <a:pt x="99039" y="352896"/>
                    <a:pt x="99039" y="347191"/>
                    <a:pt x="99039" y="341566"/>
                  </a:cubicBezTo>
                  <a:cubicBezTo>
                    <a:pt x="99039" y="341012"/>
                    <a:pt x="99039" y="340536"/>
                    <a:pt x="98960" y="339981"/>
                  </a:cubicBezTo>
                  <a:cubicBezTo>
                    <a:pt x="98881" y="339189"/>
                    <a:pt x="98802" y="338397"/>
                    <a:pt x="98802" y="337684"/>
                  </a:cubicBezTo>
                  <a:cubicBezTo>
                    <a:pt x="98802" y="333406"/>
                    <a:pt x="98802" y="329127"/>
                    <a:pt x="98802" y="324769"/>
                  </a:cubicBezTo>
                  <a:cubicBezTo>
                    <a:pt x="98802" y="312568"/>
                    <a:pt x="98802" y="300366"/>
                    <a:pt x="98802" y="288164"/>
                  </a:cubicBezTo>
                  <a:cubicBezTo>
                    <a:pt x="98802" y="287688"/>
                    <a:pt x="98802" y="287293"/>
                    <a:pt x="98802" y="286818"/>
                  </a:cubicBezTo>
                  <a:cubicBezTo>
                    <a:pt x="98802" y="286263"/>
                    <a:pt x="98485" y="286025"/>
                    <a:pt x="97930" y="285946"/>
                  </a:cubicBezTo>
                  <a:cubicBezTo>
                    <a:pt x="97772" y="285946"/>
                    <a:pt x="97613" y="285946"/>
                    <a:pt x="97455" y="285946"/>
                  </a:cubicBezTo>
                  <a:cubicBezTo>
                    <a:pt x="96583" y="285946"/>
                    <a:pt x="95632" y="285946"/>
                    <a:pt x="94761" y="285946"/>
                  </a:cubicBezTo>
                  <a:cubicBezTo>
                    <a:pt x="94602" y="285946"/>
                    <a:pt x="94444" y="285946"/>
                    <a:pt x="94286" y="285946"/>
                  </a:cubicBezTo>
                  <a:cubicBezTo>
                    <a:pt x="93810" y="285946"/>
                    <a:pt x="93493" y="286184"/>
                    <a:pt x="93493" y="286659"/>
                  </a:cubicBezTo>
                  <a:cubicBezTo>
                    <a:pt x="93493" y="287055"/>
                    <a:pt x="93493" y="287451"/>
                    <a:pt x="93493" y="287847"/>
                  </a:cubicBezTo>
                  <a:cubicBezTo>
                    <a:pt x="93493" y="291334"/>
                    <a:pt x="93493" y="294820"/>
                    <a:pt x="93493" y="298306"/>
                  </a:cubicBezTo>
                  <a:cubicBezTo>
                    <a:pt x="93493" y="298781"/>
                    <a:pt x="93493" y="299257"/>
                    <a:pt x="93414" y="299812"/>
                  </a:cubicBezTo>
                  <a:cubicBezTo>
                    <a:pt x="93335" y="300603"/>
                    <a:pt x="93255" y="301475"/>
                    <a:pt x="93255" y="302267"/>
                  </a:cubicBezTo>
                  <a:cubicBezTo>
                    <a:pt x="93255" y="311141"/>
                    <a:pt x="93255" y="319936"/>
                    <a:pt x="93255" y="328810"/>
                  </a:cubicBezTo>
                  <a:cubicBezTo>
                    <a:pt x="93255" y="336337"/>
                    <a:pt x="93255" y="343864"/>
                    <a:pt x="93255" y="351390"/>
                  </a:cubicBezTo>
                  <a:cubicBezTo>
                    <a:pt x="93255" y="351945"/>
                    <a:pt x="93255" y="352421"/>
                    <a:pt x="93176" y="352975"/>
                  </a:cubicBezTo>
                  <a:cubicBezTo>
                    <a:pt x="93097" y="353689"/>
                    <a:pt x="93018" y="354323"/>
                    <a:pt x="93018" y="355036"/>
                  </a:cubicBezTo>
                  <a:cubicBezTo>
                    <a:pt x="93018" y="357729"/>
                    <a:pt x="93018" y="360344"/>
                    <a:pt x="93018" y="363038"/>
                  </a:cubicBezTo>
                  <a:cubicBezTo>
                    <a:pt x="93018" y="363593"/>
                    <a:pt x="93018" y="364067"/>
                    <a:pt x="92938" y="364622"/>
                  </a:cubicBezTo>
                  <a:cubicBezTo>
                    <a:pt x="92859" y="365177"/>
                    <a:pt x="92780" y="365732"/>
                    <a:pt x="92780" y="366366"/>
                  </a:cubicBezTo>
                  <a:cubicBezTo>
                    <a:pt x="92780" y="367237"/>
                    <a:pt x="92780" y="368108"/>
                    <a:pt x="92780" y="368980"/>
                  </a:cubicBezTo>
                  <a:cubicBezTo>
                    <a:pt x="92780" y="369376"/>
                    <a:pt x="92780" y="369772"/>
                    <a:pt x="92701" y="370169"/>
                  </a:cubicBezTo>
                  <a:cubicBezTo>
                    <a:pt x="92621" y="370882"/>
                    <a:pt x="92542" y="371516"/>
                    <a:pt x="92542" y="372229"/>
                  </a:cubicBezTo>
                  <a:cubicBezTo>
                    <a:pt x="92542" y="373258"/>
                    <a:pt x="92542" y="374368"/>
                    <a:pt x="92542" y="375398"/>
                  </a:cubicBezTo>
                  <a:cubicBezTo>
                    <a:pt x="92542" y="379914"/>
                    <a:pt x="92542" y="384431"/>
                    <a:pt x="92542" y="388868"/>
                  </a:cubicBezTo>
                  <a:cubicBezTo>
                    <a:pt x="92542" y="389422"/>
                    <a:pt x="92542" y="389976"/>
                    <a:pt x="92463" y="390610"/>
                  </a:cubicBezTo>
                  <a:cubicBezTo>
                    <a:pt x="92384" y="391244"/>
                    <a:pt x="92384" y="391799"/>
                    <a:pt x="92384" y="392433"/>
                  </a:cubicBezTo>
                  <a:cubicBezTo>
                    <a:pt x="92384" y="394572"/>
                    <a:pt x="92384" y="396791"/>
                    <a:pt x="92384" y="398929"/>
                  </a:cubicBezTo>
                  <a:cubicBezTo>
                    <a:pt x="92384" y="399405"/>
                    <a:pt x="92384" y="399880"/>
                    <a:pt x="92304" y="400435"/>
                  </a:cubicBezTo>
                  <a:cubicBezTo>
                    <a:pt x="92225" y="401069"/>
                    <a:pt x="92146" y="401703"/>
                    <a:pt x="92146" y="402415"/>
                  </a:cubicBezTo>
                  <a:cubicBezTo>
                    <a:pt x="92146" y="402970"/>
                    <a:pt x="92146" y="403525"/>
                    <a:pt x="92067" y="404000"/>
                  </a:cubicBezTo>
                  <a:cubicBezTo>
                    <a:pt x="91908" y="404793"/>
                    <a:pt x="91908" y="405665"/>
                    <a:pt x="91908" y="406456"/>
                  </a:cubicBezTo>
                  <a:cubicBezTo>
                    <a:pt x="91908" y="407011"/>
                    <a:pt x="91908" y="407645"/>
                    <a:pt x="91829" y="408200"/>
                  </a:cubicBezTo>
                  <a:cubicBezTo>
                    <a:pt x="91750" y="408992"/>
                    <a:pt x="91670" y="409785"/>
                    <a:pt x="91670" y="410497"/>
                  </a:cubicBezTo>
                  <a:cubicBezTo>
                    <a:pt x="91670" y="414063"/>
                    <a:pt x="91670" y="417628"/>
                    <a:pt x="91591" y="421194"/>
                  </a:cubicBezTo>
                  <a:cubicBezTo>
                    <a:pt x="91591" y="421748"/>
                    <a:pt x="91512" y="422303"/>
                    <a:pt x="91512" y="422937"/>
                  </a:cubicBezTo>
                  <a:cubicBezTo>
                    <a:pt x="91512" y="423491"/>
                    <a:pt x="91433" y="423966"/>
                    <a:pt x="91433" y="424521"/>
                  </a:cubicBezTo>
                  <a:cubicBezTo>
                    <a:pt x="91433" y="425234"/>
                    <a:pt x="91433" y="426027"/>
                    <a:pt x="91433" y="426740"/>
                  </a:cubicBezTo>
                  <a:cubicBezTo>
                    <a:pt x="91433" y="427136"/>
                    <a:pt x="91433" y="427532"/>
                    <a:pt x="91353" y="427928"/>
                  </a:cubicBezTo>
                  <a:cubicBezTo>
                    <a:pt x="91195" y="428641"/>
                    <a:pt x="91195" y="429275"/>
                    <a:pt x="91195" y="429988"/>
                  </a:cubicBezTo>
                  <a:cubicBezTo>
                    <a:pt x="91195" y="430543"/>
                    <a:pt x="91195" y="431019"/>
                    <a:pt x="91116" y="431573"/>
                  </a:cubicBezTo>
                  <a:cubicBezTo>
                    <a:pt x="91036" y="432206"/>
                    <a:pt x="90957" y="432840"/>
                    <a:pt x="90957" y="433554"/>
                  </a:cubicBezTo>
                  <a:cubicBezTo>
                    <a:pt x="90957" y="434822"/>
                    <a:pt x="90957" y="436089"/>
                    <a:pt x="90720" y="437357"/>
                  </a:cubicBezTo>
                  <a:cubicBezTo>
                    <a:pt x="90720" y="437515"/>
                    <a:pt x="90720" y="437674"/>
                    <a:pt x="90720" y="437832"/>
                  </a:cubicBezTo>
                  <a:cubicBezTo>
                    <a:pt x="90720" y="438704"/>
                    <a:pt x="90562" y="439576"/>
                    <a:pt x="90245" y="440367"/>
                  </a:cubicBezTo>
                  <a:cubicBezTo>
                    <a:pt x="90166" y="440684"/>
                    <a:pt x="90007" y="441001"/>
                    <a:pt x="90007" y="441318"/>
                  </a:cubicBezTo>
                  <a:cubicBezTo>
                    <a:pt x="89928" y="441794"/>
                    <a:pt x="89769" y="442190"/>
                    <a:pt x="89532" y="442586"/>
                  </a:cubicBezTo>
                  <a:cubicBezTo>
                    <a:pt x="89294" y="443062"/>
                    <a:pt x="89056" y="443537"/>
                    <a:pt x="88977" y="444092"/>
                  </a:cubicBezTo>
                  <a:cubicBezTo>
                    <a:pt x="88898" y="444329"/>
                    <a:pt x="88818" y="444567"/>
                    <a:pt x="88660" y="444725"/>
                  </a:cubicBezTo>
                  <a:cubicBezTo>
                    <a:pt x="88184" y="445517"/>
                    <a:pt x="87709" y="446231"/>
                    <a:pt x="87233" y="447023"/>
                  </a:cubicBezTo>
                  <a:cubicBezTo>
                    <a:pt x="86837" y="447657"/>
                    <a:pt x="86362" y="448212"/>
                    <a:pt x="85887" y="448766"/>
                  </a:cubicBezTo>
                  <a:cubicBezTo>
                    <a:pt x="85015" y="449717"/>
                    <a:pt x="84064" y="450588"/>
                    <a:pt x="83113" y="451539"/>
                  </a:cubicBezTo>
                  <a:cubicBezTo>
                    <a:pt x="82876" y="451777"/>
                    <a:pt x="82638" y="452015"/>
                    <a:pt x="82321" y="452173"/>
                  </a:cubicBezTo>
                  <a:cubicBezTo>
                    <a:pt x="81609" y="452649"/>
                    <a:pt x="80895" y="453044"/>
                    <a:pt x="80261" y="453520"/>
                  </a:cubicBezTo>
                  <a:cubicBezTo>
                    <a:pt x="79390" y="454154"/>
                    <a:pt x="78360" y="454550"/>
                    <a:pt x="77409" y="454946"/>
                  </a:cubicBezTo>
                  <a:cubicBezTo>
                    <a:pt x="76855" y="455184"/>
                    <a:pt x="76300" y="455342"/>
                    <a:pt x="75824" y="455659"/>
                  </a:cubicBezTo>
                  <a:cubicBezTo>
                    <a:pt x="75666" y="455739"/>
                    <a:pt x="75428" y="455818"/>
                    <a:pt x="75270" y="455818"/>
                  </a:cubicBezTo>
                  <a:cubicBezTo>
                    <a:pt x="75032" y="455897"/>
                    <a:pt x="74873" y="455897"/>
                    <a:pt x="74636" y="455897"/>
                  </a:cubicBezTo>
                  <a:cubicBezTo>
                    <a:pt x="74239" y="455976"/>
                    <a:pt x="74002" y="456214"/>
                    <a:pt x="73844" y="456610"/>
                  </a:cubicBezTo>
                  <a:cubicBezTo>
                    <a:pt x="70120" y="456373"/>
                    <a:pt x="65842" y="456373"/>
                    <a:pt x="61643" y="456373"/>
                  </a:cubicBezTo>
                  <a:cubicBezTo>
                    <a:pt x="61563" y="455976"/>
                    <a:pt x="61326" y="455739"/>
                    <a:pt x="60850" y="455659"/>
                  </a:cubicBezTo>
                  <a:cubicBezTo>
                    <a:pt x="60295" y="455580"/>
                    <a:pt x="59820" y="455342"/>
                    <a:pt x="59344" y="455105"/>
                  </a:cubicBezTo>
                  <a:cubicBezTo>
                    <a:pt x="58473" y="454708"/>
                    <a:pt x="57602" y="454312"/>
                    <a:pt x="56809" y="453916"/>
                  </a:cubicBezTo>
                  <a:cubicBezTo>
                    <a:pt x="56492" y="453757"/>
                    <a:pt x="56175" y="453599"/>
                    <a:pt x="55858" y="453361"/>
                  </a:cubicBezTo>
                  <a:cubicBezTo>
                    <a:pt x="55304" y="452965"/>
                    <a:pt x="54749" y="452649"/>
                    <a:pt x="54273" y="452253"/>
                  </a:cubicBezTo>
                  <a:cubicBezTo>
                    <a:pt x="53719" y="452015"/>
                    <a:pt x="53244" y="451619"/>
                    <a:pt x="52769" y="451222"/>
                  </a:cubicBezTo>
                  <a:cubicBezTo>
                    <a:pt x="52610" y="451143"/>
                    <a:pt x="52531" y="450985"/>
                    <a:pt x="52372" y="450905"/>
                  </a:cubicBezTo>
                  <a:cubicBezTo>
                    <a:pt x="51818" y="450351"/>
                    <a:pt x="51342" y="449796"/>
                    <a:pt x="50787" y="449162"/>
                  </a:cubicBezTo>
                  <a:cubicBezTo>
                    <a:pt x="50233" y="448529"/>
                    <a:pt x="49678" y="447895"/>
                    <a:pt x="49441" y="447182"/>
                  </a:cubicBezTo>
                  <a:cubicBezTo>
                    <a:pt x="49362" y="447102"/>
                    <a:pt x="49362" y="446944"/>
                    <a:pt x="49282" y="446865"/>
                  </a:cubicBezTo>
                  <a:cubicBezTo>
                    <a:pt x="48728" y="446231"/>
                    <a:pt x="48569" y="445517"/>
                    <a:pt x="48094" y="444883"/>
                  </a:cubicBezTo>
                  <a:cubicBezTo>
                    <a:pt x="47856" y="444488"/>
                    <a:pt x="47698" y="444092"/>
                    <a:pt x="47618" y="443616"/>
                  </a:cubicBezTo>
                  <a:cubicBezTo>
                    <a:pt x="47539" y="443062"/>
                    <a:pt x="47381" y="442586"/>
                    <a:pt x="47143" y="442111"/>
                  </a:cubicBezTo>
                  <a:cubicBezTo>
                    <a:pt x="46905" y="441635"/>
                    <a:pt x="46826" y="441160"/>
                    <a:pt x="46826" y="440684"/>
                  </a:cubicBezTo>
                  <a:cubicBezTo>
                    <a:pt x="46747" y="439496"/>
                    <a:pt x="46667" y="438228"/>
                    <a:pt x="46588" y="437040"/>
                  </a:cubicBezTo>
                  <a:cubicBezTo>
                    <a:pt x="46588" y="436881"/>
                    <a:pt x="46588" y="436723"/>
                    <a:pt x="46509" y="436564"/>
                  </a:cubicBezTo>
                  <a:cubicBezTo>
                    <a:pt x="46271" y="435297"/>
                    <a:pt x="46271" y="434029"/>
                    <a:pt x="46509" y="432761"/>
                  </a:cubicBezTo>
                  <a:cubicBezTo>
                    <a:pt x="46588" y="432286"/>
                    <a:pt x="46588" y="431890"/>
                    <a:pt x="46588" y="431415"/>
                  </a:cubicBezTo>
                  <a:cubicBezTo>
                    <a:pt x="46588" y="430226"/>
                    <a:pt x="46588" y="428958"/>
                    <a:pt x="46747" y="427769"/>
                  </a:cubicBezTo>
                  <a:cubicBezTo>
                    <a:pt x="46826" y="427295"/>
                    <a:pt x="46747" y="426899"/>
                    <a:pt x="46747" y="426423"/>
                  </a:cubicBezTo>
                  <a:cubicBezTo>
                    <a:pt x="46747" y="422541"/>
                    <a:pt x="46747" y="418659"/>
                    <a:pt x="46826" y="414776"/>
                  </a:cubicBezTo>
                  <a:cubicBezTo>
                    <a:pt x="46826" y="414063"/>
                    <a:pt x="46826" y="413271"/>
                    <a:pt x="46984" y="412557"/>
                  </a:cubicBezTo>
                  <a:cubicBezTo>
                    <a:pt x="47064" y="412161"/>
                    <a:pt x="47064" y="411765"/>
                    <a:pt x="47064" y="411369"/>
                  </a:cubicBezTo>
                  <a:cubicBezTo>
                    <a:pt x="47064" y="410656"/>
                    <a:pt x="47064" y="409943"/>
                    <a:pt x="47064" y="409309"/>
                  </a:cubicBezTo>
                  <a:cubicBezTo>
                    <a:pt x="47064" y="408834"/>
                    <a:pt x="47143" y="408437"/>
                    <a:pt x="47143" y="407962"/>
                  </a:cubicBezTo>
                  <a:cubicBezTo>
                    <a:pt x="47143" y="407486"/>
                    <a:pt x="47222" y="407090"/>
                    <a:pt x="47222" y="406615"/>
                  </a:cubicBezTo>
                  <a:cubicBezTo>
                    <a:pt x="47222" y="405665"/>
                    <a:pt x="47222" y="404714"/>
                    <a:pt x="47381" y="403763"/>
                  </a:cubicBezTo>
                  <a:cubicBezTo>
                    <a:pt x="47460" y="403366"/>
                    <a:pt x="47460" y="402970"/>
                    <a:pt x="47460" y="402574"/>
                  </a:cubicBezTo>
                  <a:cubicBezTo>
                    <a:pt x="47460" y="399722"/>
                    <a:pt x="47460" y="396949"/>
                    <a:pt x="47460" y="394096"/>
                  </a:cubicBezTo>
                  <a:cubicBezTo>
                    <a:pt x="47460" y="393384"/>
                    <a:pt x="47460" y="392671"/>
                    <a:pt x="47618" y="392037"/>
                  </a:cubicBezTo>
                  <a:cubicBezTo>
                    <a:pt x="47698" y="391561"/>
                    <a:pt x="47698" y="391086"/>
                    <a:pt x="47698" y="390531"/>
                  </a:cubicBezTo>
                  <a:cubicBezTo>
                    <a:pt x="47698" y="387600"/>
                    <a:pt x="47698" y="384747"/>
                    <a:pt x="47698" y="381815"/>
                  </a:cubicBezTo>
                  <a:cubicBezTo>
                    <a:pt x="47698" y="381102"/>
                    <a:pt x="47698" y="380390"/>
                    <a:pt x="47856" y="379756"/>
                  </a:cubicBezTo>
                  <a:cubicBezTo>
                    <a:pt x="47935" y="379280"/>
                    <a:pt x="47935" y="378884"/>
                    <a:pt x="47935" y="378409"/>
                  </a:cubicBezTo>
                  <a:cubicBezTo>
                    <a:pt x="47935" y="376745"/>
                    <a:pt x="47935" y="375160"/>
                    <a:pt x="47935" y="373496"/>
                  </a:cubicBezTo>
                  <a:cubicBezTo>
                    <a:pt x="47935" y="372941"/>
                    <a:pt x="47935" y="372387"/>
                    <a:pt x="48015" y="371754"/>
                  </a:cubicBezTo>
                  <a:cubicBezTo>
                    <a:pt x="48094" y="371278"/>
                    <a:pt x="48094" y="370803"/>
                    <a:pt x="48094" y="370248"/>
                  </a:cubicBezTo>
                  <a:cubicBezTo>
                    <a:pt x="48094" y="368663"/>
                    <a:pt x="48094" y="367079"/>
                    <a:pt x="48173" y="365494"/>
                  </a:cubicBezTo>
                  <a:cubicBezTo>
                    <a:pt x="48173" y="364939"/>
                    <a:pt x="48252" y="364464"/>
                    <a:pt x="48252" y="363909"/>
                  </a:cubicBezTo>
                  <a:cubicBezTo>
                    <a:pt x="48252" y="363276"/>
                    <a:pt x="48332" y="362721"/>
                    <a:pt x="48332" y="362087"/>
                  </a:cubicBezTo>
                  <a:cubicBezTo>
                    <a:pt x="48332" y="356303"/>
                    <a:pt x="48332" y="350440"/>
                    <a:pt x="48332" y="344656"/>
                  </a:cubicBezTo>
                  <a:cubicBezTo>
                    <a:pt x="48332" y="337922"/>
                    <a:pt x="48332" y="331266"/>
                    <a:pt x="48332" y="324532"/>
                  </a:cubicBezTo>
                  <a:cubicBezTo>
                    <a:pt x="48332" y="323739"/>
                    <a:pt x="48332" y="322947"/>
                    <a:pt x="48490" y="322233"/>
                  </a:cubicBezTo>
                  <a:cubicBezTo>
                    <a:pt x="48569" y="321679"/>
                    <a:pt x="48569" y="321125"/>
                    <a:pt x="48569" y="320491"/>
                  </a:cubicBezTo>
                  <a:cubicBezTo>
                    <a:pt x="48569" y="310824"/>
                    <a:pt x="48569" y="301079"/>
                    <a:pt x="48569" y="291413"/>
                  </a:cubicBezTo>
                  <a:cubicBezTo>
                    <a:pt x="48569" y="286263"/>
                    <a:pt x="48569" y="281192"/>
                    <a:pt x="48569" y="276042"/>
                  </a:cubicBezTo>
                  <a:cubicBezTo>
                    <a:pt x="48569" y="275328"/>
                    <a:pt x="48569" y="274537"/>
                    <a:pt x="48728" y="273824"/>
                  </a:cubicBezTo>
                  <a:cubicBezTo>
                    <a:pt x="48807" y="273269"/>
                    <a:pt x="48807" y="272714"/>
                    <a:pt x="48807" y="272080"/>
                  </a:cubicBezTo>
                  <a:cubicBezTo>
                    <a:pt x="48807" y="265029"/>
                    <a:pt x="48807" y="257898"/>
                    <a:pt x="48807" y="250846"/>
                  </a:cubicBezTo>
                  <a:cubicBezTo>
                    <a:pt x="48807" y="249182"/>
                    <a:pt x="48807" y="247598"/>
                    <a:pt x="48807" y="245934"/>
                  </a:cubicBezTo>
                  <a:cubicBezTo>
                    <a:pt x="48807" y="245379"/>
                    <a:pt x="48886" y="244825"/>
                    <a:pt x="48966" y="244191"/>
                  </a:cubicBezTo>
                  <a:cubicBezTo>
                    <a:pt x="49124" y="242844"/>
                    <a:pt x="49124" y="241497"/>
                    <a:pt x="48966" y="240150"/>
                  </a:cubicBezTo>
                  <a:cubicBezTo>
                    <a:pt x="48886" y="239358"/>
                    <a:pt x="48807" y="238565"/>
                    <a:pt x="48807" y="237852"/>
                  </a:cubicBezTo>
                  <a:cubicBezTo>
                    <a:pt x="48807" y="222402"/>
                    <a:pt x="48807" y="206952"/>
                    <a:pt x="48807" y="191423"/>
                  </a:cubicBezTo>
                  <a:cubicBezTo>
                    <a:pt x="48807" y="183579"/>
                    <a:pt x="48807" y="175814"/>
                    <a:pt x="48807" y="167971"/>
                  </a:cubicBezTo>
                  <a:cubicBezTo>
                    <a:pt x="48807" y="167099"/>
                    <a:pt x="48807" y="166227"/>
                    <a:pt x="48966" y="165434"/>
                  </a:cubicBezTo>
                  <a:cubicBezTo>
                    <a:pt x="49045" y="164880"/>
                    <a:pt x="48966" y="164405"/>
                    <a:pt x="48966" y="163851"/>
                  </a:cubicBezTo>
                  <a:cubicBezTo>
                    <a:pt x="48966" y="163771"/>
                    <a:pt x="48886" y="163613"/>
                    <a:pt x="48886" y="163534"/>
                  </a:cubicBezTo>
                  <a:cubicBezTo>
                    <a:pt x="48807" y="163375"/>
                    <a:pt x="48569" y="163375"/>
                    <a:pt x="48490" y="163454"/>
                  </a:cubicBezTo>
                  <a:cubicBezTo>
                    <a:pt x="48411" y="163613"/>
                    <a:pt x="48252" y="163692"/>
                    <a:pt x="48252" y="163851"/>
                  </a:cubicBezTo>
                  <a:cubicBezTo>
                    <a:pt x="48094" y="164326"/>
                    <a:pt x="47935" y="164880"/>
                    <a:pt x="47618" y="165276"/>
                  </a:cubicBezTo>
                  <a:cubicBezTo>
                    <a:pt x="47539" y="165434"/>
                    <a:pt x="47460" y="165593"/>
                    <a:pt x="47460" y="165752"/>
                  </a:cubicBezTo>
                  <a:cubicBezTo>
                    <a:pt x="47301" y="166465"/>
                    <a:pt x="47064" y="167178"/>
                    <a:pt x="46667" y="167812"/>
                  </a:cubicBezTo>
                  <a:cubicBezTo>
                    <a:pt x="46588" y="167971"/>
                    <a:pt x="46509" y="168208"/>
                    <a:pt x="46509" y="168367"/>
                  </a:cubicBezTo>
                  <a:cubicBezTo>
                    <a:pt x="46430" y="168921"/>
                    <a:pt x="46192" y="169475"/>
                    <a:pt x="45954" y="169951"/>
                  </a:cubicBezTo>
                  <a:cubicBezTo>
                    <a:pt x="45716" y="170426"/>
                    <a:pt x="45558" y="170981"/>
                    <a:pt x="45479" y="171457"/>
                  </a:cubicBezTo>
                  <a:cubicBezTo>
                    <a:pt x="45400" y="171932"/>
                    <a:pt x="45321" y="172328"/>
                    <a:pt x="45083" y="172724"/>
                  </a:cubicBezTo>
                  <a:cubicBezTo>
                    <a:pt x="44846" y="173199"/>
                    <a:pt x="44687" y="173595"/>
                    <a:pt x="44608" y="174150"/>
                  </a:cubicBezTo>
                  <a:cubicBezTo>
                    <a:pt x="44529" y="174705"/>
                    <a:pt x="44370" y="175260"/>
                    <a:pt x="44132" y="175814"/>
                  </a:cubicBezTo>
                  <a:cubicBezTo>
                    <a:pt x="43895" y="176290"/>
                    <a:pt x="43736" y="176765"/>
                    <a:pt x="43736" y="177319"/>
                  </a:cubicBezTo>
                  <a:cubicBezTo>
                    <a:pt x="43736" y="177874"/>
                    <a:pt x="43578" y="178349"/>
                    <a:pt x="43419" y="178904"/>
                  </a:cubicBezTo>
                  <a:cubicBezTo>
                    <a:pt x="43181" y="179538"/>
                    <a:pt x="43023" y="180251"/>
                    <a:pt x="42944" y="180965"/>
                  </a:cubicBezTo>
                  <a:cubicBezTo>
                    <a:pt x="42785" y="181994"/>
                    <a:pt x="42706" y="183103"/>
                    <a:pt x="42230" y="184054"/>
                  </a:cubicBezTo>
                  <a:cubicBezTo>
                    <a:pt x="42072" y="184371"/>
                    <a:pt x="42072" y="184688"/>
                    <a:pt x="42072" y="185005"/>
                  </a:cubicBezTo>
                  <a:cubicBezTo>
                    <a:pt x="42072" y="186035"/>
                    <a:pt x="41834" y="187065"/>
                    <a:pt x="41596" y="188016"/>
                  </a:cubicBezTo>
                  <a:cubicBezTo>
                    <a:pt x="41517" y="188254"/>
                    <a:pt x="41438" y="188491"/>
                    <a:pt x="41438" y="188729"/>
                  </a:cubicBezTo>
                  <a:cubicBezTo>
                    <a:pt x="41280" y="189601"/>
                    <a:pt x="41121" y="190472"/>
                    <a:pt x="41121" y="191423"/>
                  </a:cubicBezTo>
                  <a:cubicBezTo>
                    <a:pt x="41121" y="192691"/>
                    <a:pt x="40963" y="193879"/>
                    <a:pt x="40646" y="195067"/>
                  </a:cubicBezTo>
                  <a:cubicBezTo>
                    <a:pt x="40409" y="195859"/>
                    <a:pt x="40329" y="196652"/>
                    <a:pt x="40329" y="197524"/>
                  </a:cubicBezTo>
                  <a:cubicBezTo>
                    <a:pt x="40329" y="198474"/>
                    <a:pt x="40329" y="199425"/>
                    <a:pt x="40171" y="200376"/>
                  </a:cubicBezTo>
                  <a:cubicBezTo>
                    <a:pt x="40092" y="200772"/>
                    <a:pt x="40092" y="201168"/>
                    <a:pt x="40092" y="201565"/>
                  </a:cubicBezTo>
                  <a:cubicBezTo>
                    <a:pt x="40171" y="202911"/>
                    <a:pt x="39933" y="204258"/>
                    <a:pt x="39775" y="205605"/>
                  </a:cubicBezTo>
                  <a:cubicBezTo>
                    <a:pt x="39695" y="206239"/>
                    <a:pt x="39616" y="206873"/>
                    <a:pt x="39616" y="207586"/>
                  </a:cubicBezTo>
                  <a:cubicBezTo>
                    <a:pt x="39616" y="208457"/>
                    <a:pt x="39616" y="209329"/>
                    <a:pt x="39458" y="210122"/>
                  </a:cubicBezTo>
                  <a:cubicBezTo>
                    <a:pt x="39378" y="210439"/>
                    <a:pt x="39378" y="210755"/>
                    <a:pt x="39378" y="211072"/>
                  </a:cubicBezTo>
                  <a:cubicBezTo>
                    <a:pt x="39378" y="213132"/>
                    <a:pt x="39378" y="215271"/>
                    <a:pt x="39378" y="217331"/>
                  </a:cubicBezTo>
                  <a:cubicBezTo>
                    <a:pt x="39378" y="217886"/>
                    <a:pt x="39458" y="218362"/>
                    <a:pt x="39458" y="218916"/>
                  </a:cubicBezTo>
                  <a:cubicBezTo>
                    <a:pt x="39458" y="219312"/>
                    <a:pt x="39537" y="219629"/>
                    <a:pt x="39537" y="220025"/>
                  </a:cubicBezTo>
                  <a:cubicBezTo>
                    <a:pt x="39616" y="220500"/>
                    <a:pt x="39616" y="220897"/>
                    <a:pt x="39695" y="221372"/>
                  </a:cubicBezTo>
                  <a:cubicBezTo>
                    <a:pt x="39695" y="221768"/>
                    <a:pt x="39775" y="222085"/>
                    <a:pt x="39775" y="222482"/>
                  </a:cubicBezTo>
                  <a:cubicBezTo>
                    <a:pt x="39775" y="222799"/>
                    <a:pt x="39775" y="223036"/>
                    <a:pt x="39854" y="223353"/>
                  </a:cubicBezTo>
                  <a:cubicBezTo>
                    <a:pt x="40092" y="224303"/>
                    <a:pt x="40012" y="225334"/>
                    <a:pt x="40012" y="226285"/>
                  </a:cubicBezTo>
                  <a:cubicBezTo>
                    <a:pt x="40012" y="226839"/>
                    <a:pt x="40012" y="227315"/>
                    <a:pt x="40012" y="227869"/>
                  </a:cubicBezTo>
                  <a:cubicBezTo>
                    <a:pt x="40012" y="228186"/>
                    <a:pt x="40012" y="228423"/>
                    <a:pt x="40092" y="228740"/>
                  </a:cubicBezTo>
                  <a:cubicBezTo>
                    <a:pt x="40250" y="229771"/>
                    <a:pt x="40250" y="230801"/>
                    <a:pt x="40250" y="231831"/>
                  </a:cubicBezTo>
                  <a:cubicBezTo>
                    <a:pt x="40250" y="233653"/>
                    <a:pt x="40250" y="235396"/>
                    <a:pt x="40250" y="237218"/>
                  </a:cubicBezTo>
                  <a:cubicBezTo>
                    <a:pt x="40250" y="238407"/>
                    <a:pt x="40092" y="239516"/>
                    <a:pt x="39695" y="240625"/>
                  </a:cubicBezTo>
                  <a:cubicBezTo>
                    <a:pt x="39616" y="240863"/>
                    <a:pt x="39458" y="241180"/>
                    <a:pt x="39458" y="241417"/>
                  </a:cubicBezTo>
                  <a:cubicBezTo>
                    <a:pt x="39299" y="242051"/>
                    <a:pt x="39061" y="242606"/>
                    <a:pt x="38744" y="243082"/>
                  </a:cubicBezTo>
                  <a:cubicBezTo>
                    <a:pt x="38665" y="243240"/>
                    <a:pt x="38586" y="243399"/>
                    <a:pt x="38507" y="243557"/>
                  </a:cubicBezTo>
                  <a:cubicBezTo>
                    <a:pt x="38348" y="244191"/>
                    <a:pt x="37952" y="244746"/>
                    <a:pt x="37555" y="245221"/>
                  </a:cubicBezTo>
                  <a:cubicBezTo>
                    <a:pt x="36922" y="246013"/>
                    <a:pt x="36368" y="246805"/>
                    <a:pt x="35655" y="247439"/>
                  </a:cubicBezTo>
                  <a:cubicBezTo>
                    <a:pt x="35417" y="247598"/>
                    <a:pt x="35258" y="247836"/>
                    <a:pt x="35021" y="247994"/>
                  </a:cubicBezTo>
                  <a:cubicBezTo>
                    <a:pt x="34228" y="248470"/>
                    <a:pt x="33515" y="249024"/>
                    <a:pt x="32802" y="249578"/>
                  </a:cubicBezTo>
                  <a:cubicBezTo>
                    <a:pt x="32644" y="249737"/>
                    <a:pt x="32485" y="249816"/>
                    <a:pt x="32248" y="249895"/>
                  </a:cubicBezTo>
                  <a:cubicBezTo>
                    <a:pt x="31693" y="250133"/>
                    <a:pt x="31138" y="250450"/>
                    <a:pt x="30584" y="250688"/>
                  </a:cubicBezTo>
                  <a:cubicBezTo>
                    <a:pt x="29791" y="251084"/>
                    <a:pt x="28919" y="251322"/>
                    <a:pt x="28049" y="251639"/>
                  </a:cubicBezTo>
                  <a:cubicBezTo>
                    <a:pt x="27732" y="251718"/>
                    <a:pt x="27415" y="251797"/>
                    <a:pt x="27098" y="251797"/>
                  </a:cubicBezTo>
                  <a:cubicBezTo>
                    <a:pt x="25988" y="251797"/>
                    <a:pt x="24879" y="252035"/>
                    <a:pt x="23849" y="252193"/>
                  </a:cubicBezTo>
                  <a:cubicBezTo>
                    <a:pt x="22978" y="252352"/>
                    <a:pt x="22027" y="252352"/>
                    <a:pt x="21155" y="252193"/>
                  </a:cubicBezTo>
                  <a:cubicBezTo>
                    <a:pt x="20125" y="252035"/>
                    <a:pt x="19175" y="251876"/>
                    <a:pt x="18144" y="251797"/>
                  </a:cubicBezTo>
                  <a:cubicBezTo>
                    <a:pt x="17669" y="251797"/>
                    <a:pt x="17193" y="251639"/>
                    <a:pt x="16718" y="251480"/>
                  </a:cubicBezTo>
                  <a:cubicBezTo>
                    <a:pt x="16005" y="251242"/>
                    <a:pt x="15292" y="251005"/>
                    <a:pt x="14579" y="250846"/>
                  </a:cubicBezTo>
                  <a:cubicBezTo>
                    <a:pt x="14500" y="250846"/>
                    <a:pt x="14421" y="250846"/>
                    <a:pt x="14341" y="250767"/>
                  </a:cubicBezTo>
                  <a:cubicBezTo>
                    <a:pt x="12915" y="250054"/>
                    <a:pt x="11410" y="249499"/>
                    <a:pt x="10142" y="248549"/>
                  </a:cubicBezTo>
                  <a:cubicBezTo>
                    <a:pt x="9667" y="248232"/>
                    <a:pt x="9191" y="247915"/>
                    <a:pt x="8716" y="247598"/>
                  </a:cubicBezTo>
                  <a:cubicBezTo>
                    <a:pt x="7527" y="246726"/>
                    <a:pt x="6498" y="245696"/>
                    <a:pt x="5547" y="244508"/>
                  </a:cubicBezTo>
                  <a:cubicBezTo>
                    <a:pt x="5150" y="244033"/>
                    <a:pt x="4833" y="243557"/>
                    <a:pt x="4437" y="243082"/>
                  </a:cubicBezTo>
                  <a:cubicBezTo>
                    <a:pt x="3962" y="242527"/>
                    <a:pt x="3724" y="241893"/>
                    <a:pt x="3328" y="241338"/>
                  </a:cubicBezTo>
                  <a:cubicBezTo>
                    <a:pt x="3011" y="240467"/>
                    <a:pt x="2536" y="239596"/>
                    <a:pt x="2219" y="238724"/>
                  </a:cubicBezTo>
                  <a:cubicBezTo>
                    <a:pt x="1902" y="238011"/>
                    <a:pt x="1744" y="237218"/>
                    <a:pt x="1506" y="236505"/>
                  </a:cubicBezTo>
                  <a:cubicBezTo>
                    <a:pt x="1427" y="236268"/>
                    <a:pt x="1427" y="236030"/>
                    <a:pt x="1347" y="235793"/>
                  </a:cubicBezTo>
                  <a:cubicBezTo>
                    <a:pt x="1189" y="234842"/>
                    <a:pt x="1030" y="233970"/>
                    <a:pt x="951" y="233019"/>
                  </a:cubicBezTo>
                  <a:cubicBezTo>
                    <a:pt x="793" y="231910"/>
                    <a:pt x="555" y="230880"/>
                    <a:pt x="555" y="229691"/>
                  </a:cubicBezTo>
                  <a:cubicBezTo>
                    <a:pt x="555" y="229454"/>
                    <a:pt x="555" y="229295"/>
                    <a:pt x="476" y="229057"/>
                  </a:cubicBezTo>
                  <a:cubicBezTo>
                    <a:pt x="317" y="228186"/>
                    <a:pt x="317" y="227236"/>
                    <a:pt x="317" y="226364"/>
                  </a:cubicBezTo>
                  <a:cubicBezTo>
                    <a:pt x="317" y="225175"/>
                    <a:pt x="317" y="223987"/>
                    <a:pt x="317" y="222799"/>
                  </a:cubicBezTo>
                  <a:cubicBezTo>
                    <a:pt x="317" y="222085"/>
                    <a:pt x="238" y="221372"/>
                    <a:pt x="79" y="220738"/>
                  </a:cubicBezTo>
                  <a:cubicBezTo>
                    <a:pt x="79" y="220025"/>
                    <a:pt x="0" y="219471"/>
                    <a:pt x="0" y="218837"/>
                  </a:cubicBezTo>
                  <a:cubicBezTo>
                    <a:pt x="0" y="216222"/>
                    <a:pt x="0" y="213608"/>
                    <a:pt x="0" y="210993"/>
                  </a:cubicBezTo>
                  <a:cubicBezTo>
                    <a:pt x="0" y="210280"/>
                    <a:pt x="0" y="209488"/>
                    <a:pt x="317" y="208854"/>
                  </a:cubicBezTo>
                  <a:cubicBezTo>
                    <a:pt x="476" y="208457"/>
                    <a:pt x="476" y="208061"/>
                    <a:pt x="476" y="207665"/>
                  </a:cubicBezTo>
                  <a:cubicBezTo>
                    <a:pt x="476" y="205922"/>
                    <a:pt x="555" y="204179"/>
                    <a:pt x="476" y="202357"/>
                  </a:cubicBezTo>
                  <a:cubicBezTo>
                    <a:pt x="476" y="200931"/>
                    <a:pt x="634" y="199583"/>
                    <a:pt x="872" y="198237"/>
                  </a:cubicBezTo>
                  <a:cubicBezTo>
                    <a:pt x="1189" y="196493"/>
                    <a:pt x="1427" y="194671"/>
                    <a:pt x="1427" y="192849"/>
                  </a:cubicBezTo>
                  <a:cubicBezTo>
                    <a:pt x="1427" y="191740"/>
                    <a:pt x="1585" y="190630"/>
                    <a:pt x="1902" y="189601"/>
                  </a:cubicBezTo>
                  <a:cubicBezTo>
                    <a:pt x="2061" y="188808"/>
                    <a:pt x="2219" y="188095"/>
                    <a:pt x="2219" y="187303"/>
                  </a:cubicBezTo>
                  <a:cubicBezTo>
                    <a:pt x="2219" y="186431"/>
                    <a:pt x="2378" y="185480"/>
                    <a:pt x="2695" y="184688"/>
                  </a:cubicBezTo>
                  <a:cubicBezTo>
                    <a:pt x="3011" y="183658"/>
                    <a:pt x="3249" y="182628"/>
                    <a:pt x="3249" y="181519"/>
                  </a:cubicBezTo>
                  <a:cubicBezTo>
                    <a:pt x="3249" y="180885"/>
                    <a:pt x="3407" y="180251"/>
                    <a:pt x="3565" y="179617"/>
                  </a:cubicBezTo>
                  <a:cubicBezTo>
                    <a:pt x="3803" y="178983"/>
                    <a:pt x="3882" y="178270"/>
                    <a:pt x="3962" y="177557"/>
                  </a:cubicBezTo>
                  <a:cubicBezTo>
                    <a:pt x="4041" y="176686"/>
                    <a:pt x="4199" y="175814"/>
                    <a:pt x="4596" y="174943"/>
                  </a:cubicBezTo>
                  <a:cubicBezTo>
                    <a:pt x="4754" y="174546"/>
                    <a:pt x="4833" y="174150"/>
                    <a:pt x="4833" y="173754"/>
                  </a:cubicBezTo>
                  <a:cubicBezTo>
                    <a:pt x="4833" y="173041"/>
                    <a:pt x="4992" y="172408"/>
                    <a:pt x="5309" y="171774"/>
                  </a:cubicBezTo>
                  <a:cubicBezTo>
                    <a:pt x="5626" y="171060"/>
                    <a:pt x="5784" y="170426"/>
                    <a:pt x="5784" y="169634"/>
                  </a:cubicBezTo>
                  <a:cubicBezTo>
                    <a:pt x="5784" y="169158"/>
                    <a:pt x="5943" y="168683"/>
                    <a:pt x="6101" y="168208"/>
                  </a:cubicBezTo>
                  <a:cubicBezTo>
                    <a:pt x="6339" y="167654"/>
                    <a:pt x="6498" y="167020"/>
                    <a:pt x="6577" y="166465"/>
                  </a:cubicBezTo>
                  <a:cubicBezTo>
                    <a:pt x="6656" y="165989"/>
                    <a:pt x="6815" y="165514"/>
                    <a:pt x="7052" y="165038"/>
                  </a:cubicBezTo>
                  <a:cubicBezTo>
                    <a:pt x="7290" y="164642"/>
                    <a:pt x="7369" y="164326"/>
                    <a:pt x="7448" y="163851"/>
                  </a:cubicBezTo>
                  <a:cubicBezTo>
                    <a:pt x="7527" y="163217"/>
                    <a:pt x="7685" y="162662"/>
                    <a:pt x="8002" y="162107"/>
                  </a:cubicBezTo>
                  <a:cubicBezTo>
                    <a:pt x="8240" y="161711"/>
                    <a:pt x="8319" y="161315"/>
                    <a:pt x="8398" y="160839"/>
                  </a:cubicBezTo>
                  <a:cubicBezTo>
                    <a:pt x="8478" y="160364"/>
                    <a:pt x="8557" y="159968"/>
                    <a:pt x="8795" y="159572"/>
                  </a:cubicBezTo>
                  <a:cubicBezTo>
                    <a:pt x="9033" y="159255"/>
                    <a:pt x="9112" y="158859"/>
                    <a:pt x="9191" y="158383"/>
                  </a:cubicBezTo>
                  <a:cubicBezTo>
                    <a:pt x="9270" y="157749"/>
                    <a:pt x="9429" y="157115"/>
                    <a:pt x="9825" y="156561"/>
                  </a:cubicBezTo>
                  <a:cubicBezTo>
                    <a:pt x="10142" y="155531"/>
                    <a:pt x="10618" y="154501"/>
                    <a:pt x="11014" y="153471"/>
                  </a:cubicBezTo>
                  <a:cubicBezTo>
                    <a:pt x="11093" y="153233"/>
                    <a:pt x="11172" y="152995"/>
                    <a:pt x="11252" y="152758"/>
                  </a:cubicBezTo>
                  <a:cubicBezTo>
                    <a:pt x="11568" y="152203"/>
                    <a:pt x="11805" y="151649"/>
                    <a:pt x="11964" y="151094"/>
                  </a:cubicBezTo>
                  <a:cubicBezTo>
                    <a:pt x="12043" y="150936"/>
                    <a:pt x="12122" y="150698"/>
                    <a:pt x="12202" y="150540"/>
                  </a:cubicBezTo>
                  <a:cubicBezTo>
                    <a:pt x="12519" y="149985"/>
                    <a:pt x="12756" y="149430"/>
                    <a:pt x="12915" y="148796"/>
                  </a:cubicBezTo>
                  <a:cubicBezTo>
                    <a:pt x="12915" y="148717"/>
                    <a:pt x="12994" y="148558"/>
                    <a:pt x="13073" y="148479"/>
                  </a:cubicBezTo>
                  <a:cubicBezTo>
                    <a:pt x="13628" y="147766"/>
                    <a:pt x="13787" y="146816"/>
                    <a:pt x="14183" y="146023"/>
                  </a:cubicBezTo>
                  <a:cubicBezTo>
                    <a:pt x="14817" y="144993"/>
                    <a:pt x="15372" y="144042"/>
                    <a:pt x="15846" y="143013"/>
                  </a:cubicBezTo>
                  <a:cubicBezTo>
                    <a:pt x="16401" y="142220"/>
                    <a:pt x="16718" y="141269"/>
                    <a:pt x="17273" y="140397"/>
                  </a:cubicBezTo>
                  <a:cubicBezTo>
                    <a:pt x="17748" y="139684"/>
                    <a:pt x="18065" y="138892"/>
                    <a:pt x="18461" y="138100"/>
                  </a:cubicBezTo>
                  <a:cubicBezTo>
                    <a:pt x="18541" y="137863"/>
                    <a:pt x="18699" y="137704"/>
                    <a:pt x="18778" y="137466"/>
                  </a:cubicBezTo>
                  <a:cubicBezTo>
                    <a:pt x="18858" y="137308"/>
                    <a:pt x="18937" y="137229"/>
                    <a:pt x="19016" y="137070"/>
                  </a:cubicBezTo>
                  <a:cubicBezTo>
                    <a:pt x="20204" y="134930"/>
                    <a:pt x="20917" y="133822"/>
                    <a:pt x="22264" y="131920"/>
                  </a:cubicBezTo>
                  <a:cubicBezTo>
                    <a:pt x="22660" y="131365"/>
                    <a:pt x="23136" y="130731"/>
                    <a:pt x="23532" y="130098"/>
                  </a:cubicBezTo>
                  <a:cubicBezTo>
                    <a:pt x="23929" y="129464"/>
                    <a:pt x="24324" y="128830"/>
                    <a:pt x="24720" y="128196"/>
                  </a:cubicBezTo>
                  <a:cubicBezTo>
                    <a:pt x="24799" y="128038"/>
                    <a:pt x="24879" y="127958"/>
                    <a:pt x="25037" y="127800"/>
                  </a:cubicBezTo>
                  <a:cubicBezTo>
                    <a:pt x="25830" y="126770"/>
                    <a:pt x="26622" y="125820"/>
                    <a:pt x="27415" y="124789"/>
                  </a:cubicBezTo>
                  <a:cubicBezTo>
                    <a:pt x="27573" y="124631"/>
                    <a:pt x="27732" y="124393"/>
                    <a:pt x="27890" y="124235"/>
                  </a:cubicBezTo>
                  <a:cubicBezTo>
                    <a:pt x="28682" y="123442"/>
                    <a:pt x="29395" y="122491"/>
                    <a:pt x="30108" y="121620"/>
                  </a:cubicBezTo>
                  <a:cubicBezTo>
                    <a:pt x="31455" y="119877"/>
                    <a:pt x="32960" y="118371"/>
                    <a:pt x="34545" y="116866"/>
                  </a:cubicBezTo>
                  <a:cubicBezTo>
                    <a:pt x="35575" y="116074"/>
                    <a:pt x="36447" y="115202"/>
                    <a:pt x="37318" y="114251"/>
                  </a:cubicBezTo>
                  <a:cubicBezTo>
                    <a:pt x="38269" y="113301"/>
                    <a:pt x="39299" y="112509"/>
                    <a:pt x="40250" y="111637"/>
                  </a:cubicBezTo>
                  <a:cubicBezTo>
                    <a:pt x="40884" y="111082"/>
                    <a:pt x="41596" y="110607"/>
                    <a:pt x="42310" y="110131"/>
                  </a:cubicBezTo>
                  <a:cubicBezTo>
                    <a:pt x="43102" y="109576"/>
                    <a:pt x="43895" y="109022"/>
                    <a:pt x="44687" y="108468"/>
                  </a:cubicBezTo>
                  <a:cubicBezTo>
                    <a:pt x="45321" y="108072"/>
                    <a:pt x="45796" y="107517"/>
                    <a:pt x="46509" y="107200"/>
                  </a:cubicBezTo>
                  <a:cubicBezTo>
                    <a:pt x="46905" y="107041"/>
                    <a:pt x="47222" y="106724"/>
                    <a:pt x="47460" y="106486"/>
                  </a:cubicBezTo>
                  <a:cubicBezTo>
                    <a:pt x="48015" y="105932"/>
                    <a:pt x="48728" y="105615"/>
                    <a:pt x="49441" y="105219"/>
                  </a:cubicBezTo>
                  <a:cubicBezTo>
                    <a:pt x="50708" y="104586"/>
                    <a:pt x="51897" y="103952"/>
                    <a:pt x="53165" y="103318"/>
                  </a:cubicBezTo>
                  <a:cubicBezTo>
                    <a:pt x="54115" y="103001"/>
                    <a:pt x="54907" y="102446"/>
                    <a:pt x="55779" y="102050"/>
                  </a:cubicBezTo>
                  <a:cubicBezTo>
                    <a:pt x="56413" y="101733"/>
                    <a:pt x="57126" y="101416"/>
                    <a:pt x="57760" y="101019"/>
                  </a:cubicBezTo>
                  <a:cubicBezTo>
                    <a:pt x="58235" y="100782"/>
                    <a:pt x="58710" y="100545"/>
                    <a:pt x="59265" y="100386"/>
                  </a:cubicBezTo>
                  <a:cubicBezTo>
                    <a:pt x="59820" y="100307"/>
                    <a:pt x="60295" y="100069"/>
                    <a:pt x="60771" y="99832"/>
                  </a:cubicBezTo>
                  <a:cubicBezTo>
                    <a:pt x="61009" y="99752"/>
                    <a:pt x="61246" y="99673"/>
                    <a:pt x="61484" y="99594"/>
                  </a:cubicBezTo>
                  <a:cubicBezTo>
                    <a:pt x="61643" y="99515"/>
                    <a:pt x="61880" y="99435"/>
                    <a:pt x="62118" y="99435"/>
                  </a:cubicBezTo>
                  <a:cubicBezTo>
                    <a:pt x="62830" y="99356"/>
                    <a:pt x="63464" y="98880"/>
                    <a:pt x="64178" y="98643"/>
                  </a:cubicBezTo>
                  <a:cubicBezTo>
                    <a:pt x="64891" y="98484"/>
                    <a:pt x="65604" y="98326"/>
                    <a:pt x="66238" y="97929"/>
                  </a:cubicBezTo>
                  <a:cubicBezTo>
                    <a:pt x="66475" y="97771"/>
                    <a:pt x="66792" y="97692"/>
                    <a:pt x="67030" y="97692"/>
                  </a:cubicBezTo>
                  <a:cubicBezTo>
                    <a:pt x="67584" y="97612"/>
                    <a:pt x="68139" y="97454"/>
                    <a:pt x="68694" y="97216"/>
                  </a:cubicBezTo>
                  <a:cubicBezTo>
                    <a:pt x="69328" y="96899"/>
                    <a:pt x="70041" y="96741"/>
                    <a:pt x="70833" y="96741"/>
                  </a:cubicBezTo>
                  <a:cubicBezTo>
                    <a:pt x="71467" y="96741"/>
                    <a:pt x="72101" y="96662"/>
                    <a:pt x="72735" y="96424"/>
                  </a:cubicBezTo>
                  <a:cubicBezTo>
                    <a:pt x="73527" y="96108"/>
                    <a:pt x="74319" y="95949"/>
                    <a:pt x="75111" y="96029"/>
                  </a:cubicBezTo>
                  <a:cubicBezTo>
                    <a:pt x="75745" y="96029"/>
                    <a:pt x="76379" y="95870"/>
                    <a:pt x="77013" y="95712"/>
                  </a:cubicBezTo>
                  <a:cubicBezTo>
                    <a:pt x="77330" y="95632"/>
                    <a:pt x="77647" y="95553"/>
                    <a:pt x="77964" y="95395"/>
                  </a:cubicBezTo>
                  <a:cubicBezTo>
                    <a:pt x="78676" y="95157"/>
                    <a:pt x="79469" y="94998"/>
                    <a:pt x="80261" y="94998"/>
                  </a:cubicBezTo>
                  <a:cubicBezTo>
                    <a:pt x="80895" y="94998"/>
                    <a:pt x="81609" y="94919"/>
                    <a:pt x="82163" y="94681"/>
                  </a:cubicBezTo>
                  <a:cubicBezTo>
                    <a:pt x="83272" y="94285"/>
                    <a:pt x="84461" y="94206"/>
                    <a:pt x="85649" y="94047"/>
                  </a:cubicBezTo>
                  <a:cubicBezTo>
                    <a:pt x="86204" y="93968"/>
                    <a:pt x="86679" y="93889"/>
                    <a:pt x="87233" y="93810"/>
                  </a:cubicBezTo>
                  <a:cubicBezTo>
                    <a:pt x="87788" y="93651"/>
                    <a:pt x="88343" y="93572"/>
                    <a:pt x="88898" y="93572"/>
                  </a:cubicBezTo>
                  <a:cubicBezTo>
                    <a:pt x="89135" y="93572"/>
                    <a:pt x="89373" y="93493"/>
                    <a:pt x="89611" y="93493"/>
                  </a:cubicBezTo>
                  <a:cubicBezTo>
                    <a:pt x="90166" y="93413"/>
                    <a:pt x="90720" y="93334"/>
                    <a:pt x="91353" y="93334"/>
                  </a:cubicBezTo>
                  <a:close/>
                  <a:moveTo>
                    <a:pt x="88105" y="0"/>
                  </a:moveTo>
                  <a:cubicBezTo>
                    <a:pt x="93571" y="0"/>
                    <a:pt x="98959" y="0"/>
                    <a:pt x="104347" y="0"/>
                  </a:cubicBezTo>
                  <a:cubicBezTo>
                    <a:pt x="104427" y="238"/>
                    <a:pt x="104664" y="396"/>
                    <a:pt x="104902" y="476"/>
                  </a:cubicBezTo>
                  <a:cubicBezTo>
                    <a:pt x="105060" y="555"/>
                    <a:pt x="105298" y="555"/>
                    <a:pt x="105456" y="634"/>
                  </a:cubicBezTo>
                  <a:cubicBezTo>
                    <a:pt x="105614" y="713"/>
                    <a:pt x="105852" y="713"/>
                    <a:pt x="106011" y="793"/>
                  </a:cubicBezTo>
                  <a:cubicBezTo>
                    <a:pt x="106803" y="1110"/>
                    <a:pt x="107675" y="1505"/>
                    <a:pt x="108547" y="1584"/>
                  </a:cubicBezTo>
                  <a:cubicBezTo>
                    <a:pt x="108626" y="1584"/>
                    <a:pt x="108626" y="1584"/>
                    <a:pt x="108626" y="1584"/>
                  </a:cubicBezTo>
                  <a:cubicBezTo>
                    <a:pt x="109418" y="1980"/>
                    <a:pt x="110289" y="2218"/>
                    <a:pt x="111161" y="2456"/>
                  </a:cubicBezTo>
                  <a:cubicBezTo>
                    <a:pt x="111319" y="2456"/>
                    <a:pt x="111478" y="2535"/>
                    <a:pt x="111636" y="2614"/>
                  </a:cubicBezTo>
                  <a:cubicBezTo>
                    <a:pt x="112112" y="2931"/>
                    <a:pt x="112667" y="3090"/>
                    <a:pt x="113142" y="3407"/>
                  </a:cubicBezTo>
                  <a:cubicBezTo>
                    <a:pt x="113854" y="3882"/>
                    <a:pt x="114726" y="4120"/>
                    <a:pt x="115360" y="4675"/>
                  </a:cubicBezTo>
                  <a:cubicBezTo>
                    <a:pt x="116073" y="4913"/>
                    <a:pt x="116707" y="5467"/>
                    <a:pt x="117421" y="5784"/>
                  </a:cubicBezTo>
                  <a:cubicBezTo>
                    <a:pt x="118054" y="6100"/>
                    <a:pt x="118529" y="6497"/>
                    <a:pt x="119005" y="6893"/>
                  </a:cubicBezTo>
                  <a:cubicBezTo>
                    <a:pt x="120114" y="7923"/>
                    <a:pt x="121224" y="8795"/>
                    <a:pt x="122332" y="9666"/>
                  </a:cubicBezTo>
                  <a:cubicBezTo>
                    <a:pt x="122728" y="9983"/>
                    <a:pt x="123204" y="10300"/>
                    <a:pt x="123600" y="10696"/>
                  </a:cubicBezTo>
                  <a:cubicBezTo>
                    <a:pt x="124076" y="11171"/>
                    <a:pt x="124472" y="11647"/>
                    <a:pt x="124868" y="12202"/>
                  </a:cubicBezTo>
                  <a:cubicBezTo>
                    <a:pt x="125581" y="13153"/>
                    <a:pt x="126373" y="14024"/>
                    <a:pt x="127165" y="14895"/>
                  </a:cubicBezTo>
                  <a:cubicBezTo>
                    <a:pt x="127799" y="15608"/>
                    <a:pt x="128354" y="16322"/>
                    <a:pt x="128830" y="17114"/>
                  </a:cubicBezTo>
                  <a:cubicBezTo>
                    <a:pt x="129147" y="17669"/>
                    <a:pt x="129464" y="18144"/>
                    <a:pt x="129701" y="18698"/>
                  </a:cubicBezTo>
                  <a:cubicBezTo>
                    <a:pt x="129939" y="19174"/>
                    <a:pt x="130335" y="19649"/>
                    <a:pt x="130493" y="20204"/>
                  </a:cubicBezTo>
                  <a:cubicBezTo>
                    <a:pt x="131048" y="20917"/>
                    <a:pt x="131285" y="21789"/>
                    <a:pt x="131840" y="22581"/>
                  </a:cubicBezTo>
                  <a:cubicBezTo>
                    <a:pt x="131999" y="22818"/>
                    <a:pt x="132078" y="23135"/>
                    <a:pt x="132236" y="23452"/>
                  </a:cubicBezTo>
                  <a:cubicBezTo>
                    <a:pt x="132395" y="23848"/>
                    <a:pt x="132474" y="24245"/>
                    <a:pt x="132633" y="24562"/>
                  </a:cubicBezTo>
                  <a:cubicBezTo>
                    <a:pt x="132870" y="25037"/>
                    <a:pt x="133029" y="25513"/>
                    <a:pt x="133029" y="25988"/>
                  </a:cubicBezTo>
                  <a:cubicBezTo>
                    <a:pt x="133108" y="26463"/>
                    <a:pt x="133187" y="26859"/>
                    <a:pt x="133425" y="27255"/>
                  </a:cubicBezTo>
                  <a:cubicBezTo>
                    <a:pt x="133742" y="27810"/>
                    <a:pt x="133901" y="28365"/>
                    <a:pt x="133980" y="28999"/>
                  </a:cubicBezTo>
                  <a:cubicBezTo>
                    <a:pt x="134059" y="29395"/>
                    <a:pt x="134138" y="29791"/>
                    <a:pt x="134376" y="30187"/>
                  </a:cubicBezTo>
                  <a:cubicBezTo>
                    <a:pt x="134692" y="30821"/>
                    <a:pt x="134772" y="31534"/>
                    <a:pt x="134772" y="32247"/>
                  </a:cubicBezTo>
                  <a:cubicBezTo>
                    <a:pt x="134772" y="32802"/>
                    <a:pt x="134772" y="33277"/>
                    <a:pt x="134772" y="33832"/>
                  </a:cubicBezTo>
                  <a:cubicBezTo>
                    <a:pt x="134772" y="34228"/>
                    <a:pt x="134772" y="34545"/>
                    <a:pt x="134851" y="34941"/>
                  </a:cubicBezTo>
                  <a:cubicBezTo>
                    <a:pt x="135009" y="35891"/>
                    <a:pt x="135009" y="36922"/>
                    <a:pt x="135168" y="37873"/>
                  </a:cubicBezTo>
                  <a:cubicBezTo>
                    <a:pt x="135247" y="38348"/>
                    <a:pt x="135247" y="38824"/>
                    <a:pt x="135168" y="39299"/>
                  </a:cubicBezTo>
                  <a:cubicBezTo>
                    <a:pt x="134930" y="40804"/>
                    <a:pt x="134772" y="42389"/>
                    <a:pt x="134772" y="43973"/>
                  </a:cubicBezTo>
                  <a:cubicBezTo>
                    <a:pt x="134772" y="44211"/>
                    <a:pt x="134772" y="44369"/>
                    <a:pt x="134772" y="44607"/>
                  </a:cubicBezTo>
                  <a:cubicBezTo>
                    <a:pt x="134772" y="45320"/>
                    <a:pt x="134692" y="46113"/>
                    <a:pt x="134376" y="46747"/>
                  </a:cubicBezTo>
                  <a:cubicBezTo>
                    <a:pt x="134218" y="47143"/>
                    <a:pt x="134059" y="47539"/>
                    <a:pt x="134059" y="47934"/>
                  </a:cubicBezTo>
                  <a:cubicBezTo>
                    <a:pt x="133980" y="48489"/>
                    <a:pt x="133821" y="49044"/>
                    <a:pt x="133504" y="49599"/>
                  </a:cubicBezTo>
                  <a:cubicBezTo>
                    <a:pt x="133267" y="49995"/>
                    <a:pt x="133108" y="50391"/>
                    <a:pt x="133108" y="50867"/>
                  </a:cubicBezTo>
                  <a:cubicBezTo>
                    <a:pt x="133029" y="51580"/>
                    <a:pt x="132712" y="52213"/>
                    <a:pt x="132474" y="52847"/>
                  </a:cubicBezTo>
                  <a:cubicBezTo>
                    <a:pt x="132236" y="53481"/>
                    <a:pt x="132157" y="54194"/>
                    <a:pt x="131682" y="54749"/>
                  </a:cubicBezTo>
                  <a:cubicBezTo>
                    <a:pt x="131602" y="54828"/>
                    <a:pt x="131523" y="54987"/>
                    <a:pt x="131523" y="55066"/>
                  </a:cubicBezTo>
                  <a:cubicBezTo>
                    <a:pt x="131285" y="55621"/>
                    <a:pt x="130968" y="56095"/>
                    <a:pt x="130731" y="56571"/>
                  </a:cubicBezTo>
                  <a:cubicBezTo>
                    <a:pt x="130335" y="57363"/>
                    <a:pt x="129860" y="58156"/>
                    <a:pt x="129464" y="58948"/>
                  </a:cubicBezTo>
                  <a:cubicBezTo>
                    <a:pt x="129067" y="59741"/>
                    <a:pt x="128592" y="60453"/>
                    <a:pt x="128037" y="61087"/>
                  </a:cubicBezTo>
                  <a:cubicBezTo>
                    <a:pt x="127562" y="61642"/>
                    <a:pt x="127086" y="62196"/>
                    <a:pt x="126611" y="62751"/>
                  </a:cubicBezTo>
                  <a:cubicBezTo>
                    <a:pt x="126373" y="62989"/>
                    <a:pt x="126215" y="63227"/>
                    <a:pt x="125977" y="63544"/>
                  </a:cubicBezTo>
                  <a:cubicBezTo>
                    <a:pt x="125344" y="64415"/>
                    <a:pt x="124630" y="65207"/>
                    <a:pt x="123917" y="65999"/>
                  </a:cubicBezTo>
                  <a:cubicBezTo>
                    <a:pt x="123521" y="66475"/>
                    <a:pt x="122966" y="66871"/>
                    <a:pt x="122411" y="67267"/>
                  </a:cubicBezTo>
                  <a:cubicBezTo>
                    <a:pt x="121541" y="67981"/>
                    <a:pt x="120669" y="68614"/>
                    <a:pt x="119876" y="69406"/>
                  </a:cubicBezTo>
                  <a:cubicBezTo>
                    <a:pt x="118767" y="70357"/>
                    <a:pt x="117579" y="71308"/>
                    <a:pt x="116232" y="71863"/>
                  </a:cubicBezTo>
                  <a:cubicBezTo>
                    <a:pt x="115519" y="72338"/>
                    <a:pt x="114726" y="72655"/>
                    <a:pt x="114013" y="73130"/>
                  </a:cubicBezTo>
                  <a:cubicBezTo>
                    <a:pt x="113380" y="73526"/>
                    <a:pt x="112667" y="73922"/>
                    <a:pt x="111953" y="74319"/>
                  </a:cubicBezTo>
                  <a:cubicBezTo>
                    <a:pt x="111953" y="74319"/>
                    <a:pt x="111874" y="74398"/>
                    <a:pt x="111874" y="74398"/>
                  </a:cubicBezTo>
                  <a:cubicBezTo>
                    <a:pt x="110844" y="74556"/>
                    <a:pt x="109893" y="75190"/>
                    <a:pt x="108864" y="75349"/>
                  </a:cubicBezTo>
                  <a:cubicBezTo>
                    <a:pt x="108230" y="75428"/>
                    <a:pt x="107675" y="75666"/>
                    <a:pt x="107120" y="75904"/>
                  </a:cubicBezTo>
                  <a:cubicBezTo>
                    <a:pt x="106724" y="76141"/>
                    <a:pt x="106328" y="76221"/>
                    <a:pt x="105852" y="76300"/>
                  </a:cubicBezTo>
                  <a:cubicBezTo>
                    <a:pt x="105377" y="76379"/>
                    <a:pt x="104902" y="76458"/>
                    <a:pt x="104427" y="76696"/>
                  </a:cubicBezTo>
                  <a:cubicBezTo>
                    <a:pt x="103793" y="76775"/>
                    <a:pt x="103159" y="76854"/>
                    <a:pt x="102604" y="76854"/>
                  </a:cubicBezTo>
                  <a:cubicBezTo>
                    <a:pt x="102366" y="76854"/>
                    <a:pt x="102128" y="76854"/>
                    <a:pt x="101891" y="76933"/>
                  </a:cubicBezTo>
                  <a:cubicBezTo>
                    <a:pt x="100940" y="77092"/>
                    <a:pt x="99910" y="77092"/>
                    <a:pt x="98959" y="77092"/>
                  </a:cubicBezTo>
                  <a:cubicBezTo>
                    <a:pt x="98325" y="77092"/>
                    <a:pt x="97771" y="77092"/>
                    <a:pt x="97137" y="77250"/>
                  </a:cubicBezTo>
                  <a:cubicBezTo>
                    <a:pt x="96662" y="77329"/>
                    <a:pt x="96266" y="77329"/>
                    <a:pt x="95790" y="77250"/>
                  </a:cubicBezTo>
                  <a:cubicBezTo>
                    <a:pt x="95077" y="77092"/>
                    <a:pt x="94364" y="77092"/>
                    <a:pt x="93571" y="77092"/>
                  </a:cubicBezTo>
                  <a:cubicBezTo>
                    <a:pt x="92700" y="77092"/>
                    <a:pt x="91829" y="77092"/>
                    <a:pt x="91036" y="76933"/>
                  </a:cubicBezTo>
                  <a:cubicBezTo>
                    <a:pt x="90640" y="76854"/>
                    <a:pt x="90323" y="76854"/>
                    <a:pt x="90006" y="76854"/>
                  </a:cubicBezTo>
                  <a:cubicBezTo>
                    <a:pt x="89372" y="76854"/>
                    <a:pt x="88817" y="76696"/>
                    <a:pt x="88184" y="76458"/>
                  </a:cubicBezTo>
                  <a:cubicBezTo>
                    <a:pt x="88026" y="76379"/>
                    <a:pt x="87867" y="76300"/>
                    <a:pt x="87709" y="76300"/>
                  </a:cubicBezTo>
                  <a:cubicBezTo>
                    <a:pt x="86996" y="76062"/>
                    <a:pt x="86282" y="76141"/>
                    <a:pt x="85569" y="75745"/>
                  </a:cubicBezTo>
                  <a:cubicBezTo>
                    <a:pt x="84935" y="75428"/>
                    <a:pt x="84222" y="75270"/>
                    <a:pt x="83589" y="75190"/>
                  </a:cubicBezTo>
                  <a:cubicBezTo>
                    <a:pt x="83430" y="75190"/>
                    <a:pt x="83272" y="75111"/>
                    <a:pt x="83113" y="75032"/>
                  </a:cubicBezTo>
                  <a:cubicBezTo>
                    <a:pt x="82479" y="74715"/>
                    <a:pt x="81845" y="74477"/>
                    <a:pt x="81132" y="74319"/>
                  </a:cubicBezTo>
                  <a:cubicBezTo>
                    <a:pt x="80974" y="74239"/>
                    <a:pt x="80736" y="74160"/>
                    <a:pt x="80577" y="74081"/>
                  </a:cubicBezTo>
                  <a:cubicBezTo>
                    <a:pt x="79310" y="73368"/>
                    <a:pt x="78042" y="72655"/>
                    <a:pt x="76695" y="71942"/>
                  </a:cubicBezTo>
                  <a:cubicBezTo>
                    <a:pt x="75270" y="71229"/>
                    <a:pt x="74002" y="70357"/>
                    <a:pt x="72734" y="69327"/>
                  </a:cubicBezTo>
                  <a:cubicBezTo>
                    <a:pt x="72179" y="68772"/>
                    <a:pt x="71625" y="68298"/>
                    <a:pt x="71070" y="67743"/>
                  </a:cubicBezTo>
                  <a:cubicBezTo>
                    <a:pt x="70436" y="67267"/>
                    <a:pt x="69882" y="66792"/>
                    <a:pt x="69248" y="66316"/>
                  </a:cubicBezTo>
                  <a:cubicBezTo>
                    <a:pt x="68931" y="66079"/>
                    <a:pt x="68693" y="65841"/>
                    <a:pt x="68456" y="65524"/>
                  </a:cubicBezTo>
                  <a:cubicBezTo>
                    <a:pt x="67743" y="64652"/>
                    <a:pt x="67030" y="63702"/>
                    <a:pt x="66316" y="62830"/>
                  </a:cubicBezTo>
                  <a:cubicBezTo>
                    <a:pt x="66158" y="62672"/>
                    <a:pt x="65999" y="62434"/>
                    <a:pt x="65841" y="62276"/>
                  </a:cubicBezTo>
                  <a:cubicBezTo>
                    <a:pt x="65207" y="61721"/>
                    <a:pt x="64731" y="61008"/>
                    <a:pt x="64177" y="60295"/>
                  </a:cubicBezTo>
                  <a:cubicBezTo>
                    <a:pt x="64098" y="60295"/>
                    <a:pt x="64019" y="60216"/>
                    <a:pt x="64019" y="60136"/>
                  </a:cubicBezTo>
                  <a:cubicBezTo>
                    <a:pt x="63702" y="59265"/>
                    <a:pt x="63147" y="58552"/>
                    <a:pt x="62751" y="57759"/>
                  </a:cubicBezTo>
                  <a:cubicBezTo>
                    <a:pt x="62355" y="56967"/>
                    <a:pt x="61959" y="56175"/>
                    <a:pt x="61483" y="55383"/>
                  </a:cubicBezTo>
                  <a:cubicBezTo>
                    <a:pt x="61325" y="55224"/>
                    <a:pt x="61245" y="54987"/>
                    <a:pt x="61087" y="54749"/>
                  </a:cubicBezTo>
                  <a:cubicBezTo>
                    <a:pt x="60928" y="54432"/>
                    <a:pt x="60770" y="54115"/>
                    <a:pt x="60611" y="53798"/>
                  </a:cubicBezTo>
                  <a:cubicBezTo>
                    <a:pt x="60374" y="53401"/>
                    <a:pt x="60215" y="53085"/>
                    <a:pt x="60136" y="52609"/>
                  </a:cubicBezTo>
                  <a:cubicBezTo>
                    <a:pt x="60136" y="52134"/>
                    <a:pt x="59978" y="51659"/>
                    <a:pt x="59741" y="51263"/>
                  </a:cubicBezTo>
                  <a:cubicBezTo>
                    <a:pt x="59582" y="50867"/>
                    <a:pt x="59424" y="50470"/>
                    <a:pt x="59344" y="50074"/>
                  </a:cubicBezTo>
                  <a:cubicBezTo>
                    <a:pt x="59265" y="49519"/>
                    <a:pt x="59107" y="48965"/>
                    <a:pt x="58869" y="48489"/>
                  </a:cubicBezTo>
                  <a:cubicBezTo>
                    <a:pt x="58631" y="48014"/>
                    <a:pt x="58473" y="47460"/>
                    <a:pt x="58393" y="46905"/>
                  </a:cubicBezTo>
                  <a:cubicBezTo>
                    <a:pt x="58235" y="46113"/>
                    <a:pt x="58076" y="45241"/>
                    <a:pt x="57918" y="44369"/>
                  </a:cubicBezTo>
                  <a:cubicBezTo>
                    <a:pt x="57918" y="44052"/>
                    <a:pt x="57839" y="43735"/>
                    <a:pt x="57759" y="43419"/>
                  </a:cubicBezTo>
                  <a:cubicBezTo>
                    <a:pt x="57680" y="42230"/>
                    <a:pt x="57522" y="40962"/>
                    <a:pt x="57442" y="39774"/>
                  </a:cubicBezTo>
                  <a:cubicBezTo>
                    <a:pt x="57363" y="38903"/>
                    <a:pt x="57442" y="38031"/>
                    <a:pt x="57442" y="37159"/>
                  </a:cubicBezTo>
                  <a:cubicBezTo>
                    <a:pt x="57442" y="36605"/>
                    <a:pt x="57442" y="36050"/>
                    <a:pt x="57601" y="35416"/>
                  </a:cubicBezTo>
                  <a:cubicBezTo>
                    <a:pt x="57680" y="35099"/>
                    <a:pt x="57680" y="34862"/>
                    <a:pt x="57680" y="34545"/>
                  </a:cubicBezTo>
                  <a:cubicBezTo>
                    <a:pt x="57680" y="33832"/>
                    <a:pt x="57839" y="33119"/>
                    <a:pt x="57997" y="32326"/>
                  </a:cubicBezTo>
                  <a:cubicBezTo>
                    <a:pt x="58156" y="31375"/>
                    <a:pt x="58393" y="30425"/>
                    <a:pt x="58473" y="29395"/>
                  </a:cubicBezTo>
                  <a:cubicBezTo>
                    <a:pt x="58473" y="28999"/>
                    <a:pt x="58631" y="28682"/>
                    <a:pt x="58790" y="28365"/>
                  </a:cubicBezTo>
                  <a:cubicBezTo>
                    <a:pt x="59107" y="27889"/>
                    <a:pt x="59265" y="27255"/>
                    <a:pt x="59424" y="26622"/>
                  </a:cubicBezTo>
                  <a:cubicBezTo>
                    <a:pt x="59503" y="26226"/>
                    <a:pt x="59582" y="25909"/>
                    <a:pt x="59741" y="25592"/>
                  </a:cubicBezTo>
                  <a:cubicBezTo>
                    <a:pt x="59978" y="25116"/>
                    <a:pt x="60136" y="24720"/>
                    <a:pt x="60136" y="24165"/>
                  </a:cubicBezTo>
                  <a:cubicBezTo>
                    <a:pt x="60136" y="23769"/>
                    <a:pt x="60295" y="23373"/>
                    <a:pt x="60532" y="23056"/>
                  </a:cubicBezTo>
                  <a:cubicBezTo>
                    <a:pt x="60691" y="22739"/>
                    <a:pt x="60849" y="22422"/>
                    <a:pt x="61087" y="22106"/>
                  </a:cubicBezTo>
                  <a:cubicBezTo>
                    <a:pt x="61245" y="21868"/>
                    <a:pt x="61404" y="21630"/>
                    <a:pt x="61483" y="21393"/>
                  </a:cubicBezTo>
                  <a:cubicBezTo>
                    <a:pt x="61642" y="21076"/>
                    <a:pt x="61800" y="20838"/>
                    <a:pt x="61959" y="20600"/>
                  </a:cubicBezTo>
                  <a:cubicBezTo>
                    <a:pt x="62117" y="20283"/>
                    <a:pt x="62276" y="20045"/>
                    <a:pt x="62434" y="19728"/>
                  </a:cubicBezTo>
                  <a:cubicBezTo>
                    <a:pt x="62434" y="19649"/>
                    <a:pt x="62593" y="19570"/>
                    <a:pt x="62593" y="19411"/>
                  </a:cubicBezTo>
                  <a:cubicBezTo>
                    <a:pt x="62830" y="18619"/>
                    <a:pt x="63464" y="17907"/>
                    <a:pt x="63781" y="17114"/>
                  </a:cubicBezTo>
                  <a:cubicBezTo>
                    <a:pt x="63861" y="16956"/>
                    <a:pt x="63940" y="16797"/>
                    <a:pt x="64098" y="16639"/>
                  </a:cubicBezTo>
                  <a:cubicBezTo>
                    <a:pt x="64494" y="16163"/>
                    <a:pt x="64811" y="15688"/>
                    <a:pt x="65286" y="15212"/>
                  </a:cubicBezTo>
                  <a:cubicBezTo>
                    <a:pt x="66079" y="14261"/>
                    <a:pt x="66871" y="13232"/>
                    <a:pt x="67664" y="12281"/>
                  </a:cubicBezTo>
                  <a:cubicBezTo>
                    <a:pt x="68535" y="11251"/>
                    <a:pt x="69485" y="10379"/>
                    <a:pt x="70516" y="9587"/>
                  </a:cubicBezTo>
                  <a:cubicBezTo>
                    <a:pt x="70912" y="9270"/>
                    <a:pt x="71308" y="8953"/>
                    <a:pt x="71625" y="8636"/>
                  </a:cubicBezTo>
                  <a:cubicBezTo>
                    <a:pt x="72496" y="7765"/>
                    <a:pt x="73447" y="7131"/>
                    <a:pt x="74398" y="6338"/>
                  </a:cubicBezTo>
                  <a:cubicBezTo>
                    <a:pt x="74873" y="5942"/>
                    <a:pt x="75428" y="5625"/>
                    <a:pt x="76061" y="5309"/>
                  </a:cubicBezTo>
                  <a:cubicBezTo>
                    <a:pt x="76695" y="4992"/>
                    <a:pt x="77408" y="4754"/>
                    <a:pt x="77963" y="4279"/>
                  </a:cubicBezTo>
                  <a:cubicBezTo>
                    <a:pt x="78914" y="3882"/>
                    <a:pt x="79786" y="3248"/>
                    <a:pt x="80736" y="2773"/>
                  </a:cubicBezTo>
                  <a:cubicBezTo>
                    <a:pt x="81053" y="2614"/>
                    <a:pt x="81370" y="2456"/>
                    <a:pt x="81766" y="2377"/>
                  </a:cubicBezTo>
                  <a:cubicBezTo>
                    <a:pt x="82321" y="2297"/>
                    <a:pt x="82796" y="2139"/>
                    <a:pt x="83272" y="1822"/>
                  </a:cubicBezTo>
                  <a:cubicBezTo>
                    <a:pt x="83668" y="1584"/>
                    <a:pt x="84143" y="1505"/>
                    <a:pt x="84539" y="1426"/>
                  </a:cubicBezTo>
                  <a:cubicBezTo>
                    <a:pt x="85014" y="1347"/>
                    <a:pt x="85490" y="1189"/>
                    <a:pt x="85965" y="1030"/>
                  </a:cubicBezTo>
                  <a:cubicBezTo>
                    <a:pt x="86520" y="793"/>
                    <a:pt x="87075" y="634"/>
                    <a:pt x="87550" y="476"/>
                  </a:cubicBezTo>
                  <a:cubicBezTo>
                    <a:pt x="87788" y="396"/>
                    <a:pt x="87947" y="238"/>
                    <a:pt x="88105" y="0"/>
                  </a:cubicBezTo>
                  <a:close/>
                </a:path>
              </a:pathLst>
            </a:custGeom>
            <a:gradFill>
              <a:gsLst>
                <a:gs pos="0">
                  <a:schemeClr val="tx2">
                    <a:lumMod val="60000"/>
                    <a:lumOff val="40000"/>
                    <a:alpha val="0"/>
                  </a:schemeClr>
                </a:gs>
                <a:gs pos="80000">
                  <a:schemeClr val="tx2">
                    <a:lumMod val="40000"/>
                    <a:lumOff val="60000"/>
                  </a:schemeClr>
                </a:gs>
              </a:gsLst>
              <a:lin ang="16200000" scaled="0"/>
            </a:gradFill>
            <a:ln w="25400">
              <a:noFill/>
            </a:ln>
            <a:effectLst>
              <a:outerShdw blurRad="635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1" i="0" u="none" strike="noStrike" kern="1200" cap="none" spc="0" normalizeH="0" baseline="0" noProof="0">
                <a:ln>
                  <a:noFill/>
                </a:ln>
                <a:solidFill>
                  <a:prstClr val="white"/>
                </a:solidFill>
                <a:effectLst/>
                <a:uLnTx/>
                <a:uFillTx/>
                <a:latin typeface="Century Gothic" panose="020B0502020202020204" pitchFamily="34" charset="0"/>
                <a:ea typeface="+mn-ea"/>
                <a:cs typeface="+mn-cs"/>
              </a:endParaRPr>
            </a:p>
          </p:txBody>
        </p:sp>
        <p:sp>
          <p:nvSpPr>
            <p:cNvPr id="60" name="Freeform: Shape 93">
              <a:extLst>
                <a:ext uri="{FF2B5EF4-FFF2-40B4-BE49-F238E27FC236}">
                  <a16:creationId xmlns:a16="http://schemas.microsoft.com/office/drawing/2014/main" id="{010D3067-F56E-7E4C-9358-415C6665DBED}"/>
                </a:ext>
              </a:extLst>
            </p:cNvPr>
            <p:cNvSpPr/>
            <p:nvPr/>
          </p:nvSpPr>
          <p:spPr>
            <a:xfrm>
              <a:off x="9889214" y="3917971"/>
              <a:ext cx="172762" cy="406780"/>
            </a:xfrm>
            <a:custGeom>
              <a:avLst/>
              <a:gdLst>
                <a:gd name="connsiteX0" fmla="*/ 91353 w 193958"/>
                <a:gd name="connsiteY0" fmla="*/ 93334 h 456690"/>
                <a:gd name="connsiteX1" fmla="*/ 101258 w 193958"/>
                <a:gd name="connsiteY1" fmla="*/ 93334 h 456690"/>
                <a:gd name="connsiteX2" fmla="*/ 103318 w 193958"/>
                <a:gd name="connsiteY2" fmla="*/ 93572 h 456690"/>
                <a:gd name="connsiteX3" fmla="*/ 104506 w 193958"/>
                <a:gd name="connsiteY3" fmla="*/ 93889 h 456690"/>
                <a:gd name="connsiteX4" fmla="*/ 105378 w 193958"/>
                <a:gd name="connsiteY4" fmla="*/ 94047 h 456690"/>
                <a:gd name="connsiteX5" fmla="*/ 107834 w 193958"/>
                <a:gd name="connsiteY5" fmla="*/ 94285 h 456690"/>
                <a:gd name="connsiteX6" fmla="*/ 109973 w 193958"/>
                <a:gd name="connsiteY6" fmla="*/ 94681 h 456690"/>
                <a:gd name="connsiteX7" fmla="*/ 112904 w 193958"/>
                <a:gd name="connsiteY7" fmla="*/ 95078 h 456690"/>
                <a:gd name="connsiteX8" fmla="*/ 115916 w 193958"/>
                <a:gd name="connsiteY8" fmla="*/ 95474 h 456690"/>
                <a:gd name="connsiteX9" fmla="*/ 120036 w 193958"/>
                <a:gd name="connsiteY9" fmla="*/ 96029 h 456690"/>
                <a:gd name="connsiteX10" fmla="*/ 122175 w 193958"/>
                <a:gd name="connsiteY10" fmla="*/ 96424 h 456690"/>
                <a:gd name="connsiteX11" fmla="*/ 123363 w 193958"/>
                <a:gd name="connsiteY11" fmla="*/ 96741 h 456690"/>
                <a:gd name="connsiteX12" fmla="*/ 125027 w 193958"/>
                <a:gd name="connsiteY12" fmla="*/ 97216 h 456690"/>
                <a:gd name="connsiteX13" fmla="*/ 126929 w 193958"/>
                <a:gd name="connsiteY13" fmla="*/ 97771 h 456690"/>
                <a:gd name="connsiteX14" fmla="*/ 128197 w 193958"/>
                <a:gd name="connsiteY14" fmla="*/ 98167 h 456690"/>
                <a:gd name="connsiteX15" fmla="*/ 129464 w 193958"/>
                <a:gd name="connsiteY15" fmla="*/ 98563 h 456690"/>
                <a:gd name="connsiteX16" fmla="*/ 131207 w 193958"/>
                <a:gd name="connsiteY16" fmla="*/ 99118 h 456690"/>
                <a:gd name="connsiteX17" fmla="*/ 132634 w 193958"/>
                <a:gd name="connsiteY17" fmla="*/ 99515 h 456690"/>
                <a:gd name="connsiteX18" fmla="*/ 133663 w 193958"/>
                <a:gd name="connsiteY18" fmla="*/ 99911 h 456690"/>
                <a:gd name="connsiteX19" fmla="*/ 135010 w 193958"/>
                <a:gd name="connsiteY19" fmla="*/ 100545 h 456690"/>
                <a:gd name="connsiteX20" fmla="*/ 135248 w 193958"/>
                <a:gd name="connsiteY20" fmla="*/ 100624 h 456690"/>
                <a:gd name="connsiteX21" fmla="*/ 138021 w 193958"/>
                <a:gd name="connsiteY21" fmla="*/ 101970 h 456690"/>
                <a:gd name="connsiteX22" fmla="*/ 138258 w 193958"/>
                <a:gd name="connsiteY22" fmla="*/ 102050 h 456690"/>
                <a:gd name="connsiteX23" fmla="*/ 140953 w 193958"/>
                <a:gd name="connsiteY23" fmla="*/ 103238 h 456690"/>
                <a:gd name="connsiteX24" fmla="*/ 141586 w 193958"/>
                <a:gd name="connsiteY24" fmla="*/ 103555 h 456690"/>
                <a:gd name="connsiteX25" fmla="*/ 141982 w 193958"/>
                <a:gd name="connsiteY25" fmla="*/ 103793 h 456690"/>
                <a:gd name="connsiteX26" fmla="*/ 145152 w 193958"/>
                <a:gd name="connsiteY26" fmla="*/ 105615 h 456690"/>
                <a:gd name="connsiteX27" fmla="*/ 146498 w 193958"/>
                <a:gd name="connsiteY27" fmla="*/ 106486 h 456690"/>
                <a:gd name="connsiteX28" fmla="*/ 148559 w 193958"/>
                <a:gd name="connsiteY28" fmla="*/ 107834 h 456690"/>
                <a:gd name="connsiteX29" fmla="*/ 149034 w 193958"/>
                <a:gd name="connsiteY29" fmla="*/ 108151 h 456690"/>
                <a:gd name="connsiteX30" fmla="*/ 150935 w 193958"/>
                <a:gd name="connsiteY30" fmla="*/ 109418 h 456690"/>
                <a:gd name="connsiteX31" fmla="*/ 152520 w 193958"/>
                <a:gd name="connsiteY31" fmla="*/ 110607 h 456690"/>
                <a:gd name="connsiteX32" fmla="*/ 154659 w 193958"/>
                <a:gd name="connsiteY32" fmla="*/ 112429 h 456690"/>
                <a:gd name="connsiteX33" fmla="*/ 156482 w 193958"/>
                <a:gd name="connsiteY33" fmla="*/ 113934 h 456690"/>
                <a:gd name="connsiteX34" fmla="*/ 157037 w 193958"/>
                <a:gd name="connsiteY34" fmla="*/ 114409 h 456690"/>
                <a:gd name="connsiteX35" fmla="*/ 159334 w 193958"/>
                <a:gd name="connsiteY35" fmla="*/ 116470 h 456690"/>
                <a:gd name="connsiteX36" fmla="*/ 161870 w 193958"/>
                <a:gd name="connsiteY36" fmla="*/ 119164 h 456690"/>
                <a:gd name="connsiteX37" fmla="*/ 162583 w 193958"/>
                <a:gd name="connsiteY37" fmla="*/ 119956 h 456690"/>
                <a:gd name="connsiteX38" fmla="*/ 163375 w 193958"/>
                <a:gd name="connsiteY38" fmla="*/ 120907 h 456690"/>
                <a:gd name="connsiteX39" fmla="*/ 164009 w 193958"/>
                <a:gd name="connsiteY39" fmla="*/ 121620 h 456690"/>
                <a:gd name="connsiteX40" fmla="*/ 165197 w 193958"/>
                <a:gd name="connsiteY40" fmla="*/ 123046 h 456690"/>
                <a:gd name="connsiteX41" fmla="*/ 165673 w 193958"/>
                <a:gd name="connsiteY41" fmla="*/ 123601 h 456690"/>
                <a:gd name="connsiteX42" fmla="*/ 168366 w 193958"/>
                <a:gd name="connsiteY42" fmla="*/ 126928 h 456690"/>
                <a:gd name="connsiteX43" fmla="*/ 170665 w 193958"/>
                <a:gd name="connsiteY43" fmla="*/ 130256 h 456690"/>
                <a:gd name="connsiteX44" fmla="*/ 172090 w 193958"/>
                <a:gd name="connsiteY44" fmla="*/ 132395 h 456690"/>
                <a:gd name="connsiteX45" fmla="*/ 173754 w 193958"/>
                <a:gd name="connsiteY45" fmla="*/ 134851 h 456690"/>
                <a:gd name="connsiteX46" fmla="*/ 173913 w 193958"/>
                <a:gd name="connsiteY46" fmla="*/ 135089 h 456690"/>
                <a:gd name="connsiteX47" fmla="*/ 175972 w 193958"/>
                <a:gd name="connsiteY47" fmla="*/ 138971 h 456690"/>
                <a:gd name="connsiteX48" fmla="*/ 176289 w 193958"/>
                <a:gd name="connsiteY48" fmla="*/ 139526 h 456690"/>
                <a:gd name="connsiteX49" fmla="*/ 176606 w 193958"/>
                <a:gd name="connsiteY49" fmla="*/ 140001 h 456690"/>
                <a:gd name="connsiteX50" fmla="*/ 178905 w 193958"/>
                <a:gd name="connsiteY50" fmla="*/ 144280 h 456690"/>
                <a:gd name="connsiteX51" fmla="*/ 179301 w 193958"/>
                <a:gd name="connsiteY51" fmla="*/ 145152 h 456690"/>
                <a:gd name="connsiteX52" fmla="*/ 179776 w 193958"/>
                <a:gd name="connsiteY52" fmla="*/ 146261 h 456690"/>
                <a:gd name="connsiteX53" fmla="*/ 180013 w 193958"/>
                <a:gd name="connsiteY53" fmla="*/ 146816 h 456690"/>
                <a:gd name="connsiteX54" fmla="*/ 180726 w 193958"/>
                <a:gd name="connsiteY54" fmla="*/ 148479 h 456690"/>
                <a:gd name="connsiteX55" fmla="*/ 180806 w 193958"/>
                <a:gd name="connsiteY55" fmla="*/ 148717 h 456690"/>
                <a:gd name="connsiteX56" fmla="*/ 181994 w 193958"/>
                <a:gd name="connsiteY56" fmla="*/ 151649 h 456690"/>
                <a:gd name="connsiteX57" fmla="*/ 183262 w 193958"/>
                <a:gd name="connsiteY57" fmla="*/ 154422 h 456690"/>
                <a:gd name="connsiteX58" fmla="*/ 183737 w 193958"/>
                <a:gd name="connsiteY58" fmla="*/ 155690 h 456690"/>
                <a:gd name="connsiteX59" fmla="*/ 184133 w 193958"/>
                <a:gd name="connsiteY59" fmla="*/ 156877 h 456690"/>
                <a:gd name="connsiteX60" fmla="*/ 184688 w 193958"/>
                <a:gd name="connsiteY60" fmla="*/ 158383 h 456690"/>
                <a:gd name="connsiteX61" fmla="*/ 184688 w 193958"/>
                <a:gd name="connsiteY61" fmla="*/ 158542 h 456690"/>
                <a:gd name="connsiteX62" fmla="*/ 185401 w 193958"/>
                <a:gd name="connsiteY62" fmla="*/ 160601 h 456690"/>
                <a:gd name="connsiteX63" fmla="*/ 186035 w 193958"/>
                <a:gd name="connsiteY63" fmla="*/ 162583 h 456690"/>
                <a:gd name="connsiteX64" fmla="*/ 186352 w 193958"/>
                <a:gd name="connsiteY64" fmla="*/ 163613 h 456690"/>
                <a:gd name="connsiteX65" fmla="*/ 186828 w 193958"/>
                <a:gd name="connsiteY65" fmla="*/ 165038 h 456690"/>
                <a:gd name="connsiteX66" fmla="*/ 187224 w 193958"/>
                <a:gd name="connsiteY66" fmla="*/ 166227 h 456690"/>
                <a:gd name="connsiteX67" fmla="*/ 187858 w 193958"/>
                <a:gd name="connsiteY67" fmla="*/ 168683 h 456690"/>
                <a:gd name="connsiteX68" fmla="*/ 188095 w 193958"/>
                <a:gd name="connsiteY68" fmla="*/ 169872 h 456690"/>
                <a:gd name="connsiteX69" fmla="*/ 188570 w 193958"/>
                <a:gd name="connsiteY69" fmla="*/ 171615 h 456690"/>
                <a:gd name="connsiteX70" fmla="*/ 189125 w 193958"/>
                <a:gd name="connsiteY70" fmla="*/ 173754 h 456690"/>
                <a:gd name="connsiteX71" fmla="*/ 189521 w 193958"/>
                <a:gd name="connsiteY71" fmla="*/ 175180 h 456690"/>
                <a:gd name="connsiteX72" fmla="*/ 189917 w 193958"/>
                <a:gd name="connsiteY72" fmla="*/ 176686 h 456690"/>
                <a:gd name="connsiteX73" fmla="*/ 190472 w 193958"/>
                <a:gd name="connsiteY73" fmla="*/ 179459 h 456690"/>
                <a:gd name="connsiteX74" fmla="*/ 190948 w 193958"/>
                <a:gd name="connsiteY74" fmla="*/ 182152 h 456690"/>
                <a:gd name="connsiteX75" fmla="*/ 191265 w 193958"/>
                <a:gd name="connsiteY75" fmla="*/ 183817 h 456690"/>
                <a:gd name="connsiteX76" fmla="*/ 191898 w 193958"/>
                <a:gd name="connsiteY76" fmla="*/ 187540 h 456690"/>
                <a:gd name="connsiteX77" fmla="*/ 192136 w 193958"/>
                <a:gd name="connsiteY77" fmla="*/ 189442 h 456690"/>
                <a:gd name="connsiteX78" fmla="*/ 192611 w 193958"/>
                <a:gd name="connsiteY78" fmla="*/ 193562 h 456690"/>
                <a:gd name="connsiteX79" fmla="*/ 193086 w 193958"/>
                <a:gd name="connsiteY79" fmla="*/ 197603 h 456690"/>
                <a:gd name="connsiteX80" fmla="*/ 193245 w 193958"/>
                <a:gd name="connsiteY80" fmla="*/ 198474 h 456690"/>
                <a:gd name="connsiteX81" fmla="*/ 193562 w 193958"/>
                <a:gd name="connsiteY81" fmla="*/ 202357 h 456690"/>
                <a:gd name="connsiteX82" fmla="*/ 193562 w 193958"/>
                <a:gd name="connsiteY82" fmla="*/ 207427 h 456690"/>
                <a:gd name="connsiteX83" fmla="*/ 193799 w 193958"/>
                <a:gd name="connsiteY83" fmla="*/ 209091 h 456690"/>
                <a:gd name="connsiteX84" fmla="*/ 193958 w 193958"/>
                <a:gd name="connsiteY84" fmla="*/ 210042 h 456690"/>
                <a:gd name="connsiteX85" fmla="*/ 193958 w 193958"/>
                <a:gd name="connsiteY85" fmla="*/ 211151 h 456690"/>
                <a:gd name="connsiteX86" fmla="*/ 193958 w 193958"/>
                <a:gd name="connsiteY86" fmla="*/ 217569 h 456690"/>
                <a:gd name="connsiteX87" fmla="*/ 193720 w 193958"/>
                <a:gd name="connsiteY87" fmla="*/ 219629 h 456690"/>
                <a:gd name="connsiteX88" fmla="*/ 193483 w 193958"/>
                <a:gd name="connsiteY88" fmla="*/ 222323 h 456690"/>
                <a:gd name="connsiteX89" fmla="*/ 193483 w 193958"/>
                <a:gd name="connsiteY89" fmla="*/ 225968 h 456690"/>
                <a:gd name="connsiteX90" fmla="*/ 193324 w 193958"/>
                <a:gd name="connsiteY90" fmla="*/ 228265 h 456690"/>
                <a:gd name="connsiteX91" fmla="*/ 193245 w 193958"/>
                <a:gd name="connsiteY91" fmla="*/ 228661 h 456690"/>
                <a:gd name="connsiteX92" fmla="*/ 193007 w 193958"/>
                <a:gd name="connsiteY92" fmla="*/ 231831 h 456690"/>
                <a:gd name="connsiteX93" fmla="*/ 192849 w 193958"/>
                <a:gd name="connsiteY93" fmla="*/ 233177 h 456690"/>
                <a:gd name="connsiteX94" fmla="*/ 192532 w 193958"/>
                <a:gd name="connsiteY94" fmla="*/ 235476 h 456690"/>
                <a:gd name="connsiteX95" fmla="*/ 192452 w 193958"/>
                <a:gd name="connsiteY95" fmla="*/ 235951 h 456690"/>
                <a:gd name="connsiteX96" fmla="*/ 191344 w 193958"/>
                <a:gd name="connsiteY96" fmla="*/ 239279 h 456690"/>
                <a:gd name="connsiteX97" fmla="*/ 190789 w 193958"/>
                <a:gd name="connsiteY97" fmla="*/ 240625 h 456690"/>
                <a:gd name="connsiteX98" fmla="*/ 190472 w 193958"/>
                <a:gd name="connsiteY98" fmla="*/ 241417 h 456690"/>
                <a:gd name="connsiteX99" fmla="*/ 188491 w 193958"/>
                <a:gd name="connsiteY99" fmla="*/ 244191 h 456690"/>
                <a:gd name="connsiteX100" fmla="*/ 186511 w 193958"/>
                <a:gd name="connsiteY100" fmla="*/ 246330 h 456690"/>
                <a:gd name="connsiteX101" fmla="*/ 184292 w 193958"/>
                <a:gd name="connsiteY101" fmla="*/ 248073 h 456690"/>
                <a:gd name="connsiteX102" fmla="*/ 183975 w 193958"/>
                <a:gd name="connsiteY102" fmla="*/ 248311 h 456690"/>
                <a:gd name="connsiteX103" fmla="*/ 181994 w 193958"/>
                <a:gd name="connsiteY103" fmla="*/ 249578 h 456690"/>
                <a:gd name="connsiteX104" fmla="*/ 180964 w 193958"/>
                <a:gd name="connsiteY104" fmla="*/ 250054 h 456690"/>
                <a:gd name="connsiteX105" fmla="*/ 179934 w 193958"/>
                <a:gd name="connsiteY105" fmla="*/ 250529 h 456690"/>
                <a:gd name="connsiteX106" fmla="*/ 178905 w 193958"/>
                <a:gd name="connsiteY106" fmla="*/ 250925 h 456690"/>
                <a:gd name="connsiteX107" fmla="*/ 177161 w 193958"/>
                <a:gd name="connsiteY107" fmla="*/ 251480 h 456690"/>
                <a:gd name="connsiteX108" fmla="*/ 175497 w 193958"/>
                <a:gd name="connsiteY108" fmla="*/ 251797 h 456690"/>
                <a:gd name="connsiteX109" fmla="*/ 172169 w 193958"/>
                <a:gd name="connsiteY109" fmla="*/ 252193 h 456690"/>
                <a:gd name="connsiteX110" fmla="*/ 170110 w 193958"/>
                <a:gd name="connsiteY110" fmla="*/ 252193 h 456690"/>
                <a:gd name="connsiteX111" fmla="*/ 167098 w 193958"/>
                <a:gd name="connsiteY111" fmla="*/ 251876 h 456690"/>
                <a:gd name="connsiteX112" fmla="*/ 165277 w 193958"/>
                <a:gd name="connsiteY112" fmla="*/ 251480 h 456690"/>
                <a:gd name="connsiteX113" fmla="*/ 163850 w 193958"/>
                <a:gd name="connsiteY113" fmla="*/ 251005 h 456690"/>
                <a:gd name="connsiteX114" fmla="*/ 163771 w 193958"/>
                <a:gd name="connsiteY114" fmla="*/ 251005 h 456690"/>
                <a:gd name="connsiteX115" fmla="*/ 162107 w 193958"/>
                <a:gd name="connsiteY115" fmla="*/ 250212 h 456690"/>
                <a:gd name="connsiteX116" fmla="*/ 160602 w 193958"/>
                <a:gd name="connsiteY116" fmla="*/ 249420 h 456690"/>
                <a:gd name="connsiteX117" fmla="*/ 158779 w 193958"/>
                <a:gd name="connsiteY117" fmla="*/ 248153 h 456690"/>
                <a:gd name="connsiteX118" fmla="*/ 157433 w 193958"/>
                <a:gd name="connsiteY118" fmla="*/ 246885 h 456690"/>
                <a:gd name="connsiteX119" fmla="*/ 155848 w 193958"/>
                <a:gd name="connsiteY119" fmla="*/ 244825 h 456690"/>
                <a:gd name="connsiteX120" fmla="*/ 155689 w 193958"/>
                <a:gd name="connsiteY120" fmla="*/ 244667 h 456690"/>
                <a:gd name="connsiteX121" fmla="*/ 154342 w 193958"/>
                <a:gd name="connsiteY121" fmla="*/ 241814 h 456690"/>
                <a:gd name="connsiteX122" fmla="*/ 154026 w 193958"/>
                <a:gd name="connsiteY122" fmla="*/ 240863 h 456690"/>
                <a:gd name="connsiteX123" fmla="*/ 153392 w 193958"/>
                <a:gd name="connsiteY123" fmla="*/ 237614 h 456690"/>
                <a:gd name="connsiteX124" fmla="*/ 153392 w 193958"/>
                <a:gd name="connsiteY124" fmla="*/ 230880 h 456690"/>
                <a:gd name="connsiteX125" fmla="*/ 153471 w 193958"/>
                <a:gd name="connsiteY125" fmla="*/ 230008 h 456690"/>
                <a:gd name="connsiteX126" fmla="*/ 153709 w 193958"/>
                <a:gd name="connsiteY126" fmla="*/ 227315 h 456690"/>
                <a:gd name="connsiteX127" fmla="*/ 154026 w 193958"/>
                <a:gd name="connsiteY127" fmla="*/ 224779 h 456690"/>
                <a:gd name="connsiteX128" fmla="*/ 154184 w 193958"/>
                <a:gd name="connsiteY128" fmla="*/ 223036 h 456690"/>
                <a:gd name="connsiteX129" fmla="*/ 154184 w 193958"/>
                <a:gd name="connsiteY129" fmla="*/ 221055 h 456690"/>
                <a:gd name="connsiteX130" fmla="*/ 154263 w 193958"/>
                <a:gd name="connsiteY130" fmla="*/ 219312 h 456690"/>
                <a:gd name="connsiteX131" fmla="*/ 154342 w 193958"/>
                <a:gd name="connsiteY131" fmla="*/ 218124 h 456690"/>
                <a:gd name="connsiteX132" fmla="*/ 154342 w 193958"/>
                <a:gd name="connsiteY132" fmla="*/ 212340 h 456690"/>
                <a:gd name="connsiteX133" fmla="*/ 154263 w 193958"/>
                <a:gd name="connsiteY133" fmla="*/ 211468 h 456690"/>
                <a:gd name="connsiteX134" fmla="*/ 154105 w 193958"/>
                <a:gd name="connsiteY134" fmla="*/ 208299 h 456690"/>
                <a:gd name="connsiteX135" fmla="*/ 153709 w 193958"/>
                <a:gd name="connsiteY135" fmla="*/ 203941 h 456690"/>
                <a:gd name="connsiteX136" fmla="*/ 153630 w 193958"/>
                <a:gd name="connsiteY136" fmla="*/ 203466 h 456690"/>
                <a:gd name="connsiteX137" fmla="*/ 153313 w 193958"/>
                <a:gd name="connsiteY137" fmla="*/ 198712 h 456690"/>
                <a:gd name="connsiteX138" fmla="*/ 153313 w 193958"/>
                <a:gd name="connsiteY138" fmla="*/ 198553 h 456690"/>
                <a:gd name="connsiteX139" fmla="*/ 152758 w 193958"/>
                <a:gd name="connsiteY139" fmla="*/ 193958 h 456690"/>
                <a:gd name="connsiteX140" fmla="*/ 152520 w 193958"/>
                <a:gd name="connsiteY140" fmla="*/ 192374 h 456690"/>
                <a:gd name="connsiteX141" fmla="*/ 152203 w 193958"/>
                <a:gd name="connsiteY141" fmla="*/ 189680 h 456690"/>
                <a:gd name="connsiteX142" fmla="*/ 152045 w 193958"/>
                <a:gd name="connsiteY142" fmla="*/ 189046 h 456690"/>
                <a:gd name="connsiteX143" fmla="*/ 151490 w 193958"/>
                <a:gd name="connsiteY143" fmla="*/ 185401 h 456690"/>
                <a:gd name="connsiteX144" fmla="*/ 151173 w 193958"/>
                <a:gd name="connsiteY144" fmla="*/ 183579 h 456690"/>
                <a:gd name="connsiteX145" fmla="*/ 150618 w 193958"/>
                <a:gd name="connsiteY145" fmla="*/ 181202 h 456690"/>
                <a:gd name="connsiteX146" fmla="*/ 150222 w 193958"/>
                <a:gd name="connsiteY146" fmla="*/ 179538 h 456690"/>
                <a:gd name="connsiteX147" fmla="*/ 149826 w 193958"/>
                <a:gd name="connsiteY147" fmla="*/ 177715 h 456690"/>
                <a:gd name="connsiteX148" fmla="*/ 149431 w 193958"/>
                <a:gd name="connsiteY148" fmla="*/ 176052 h 456690"/>
                <a:gd name="connsiteX149" fmla="*/ 148876 w 193958"/>
                <a:gd name="connsiteY149" fmla="*/ 173912 h 456690"/>
                <a:gd name="connsiteX150" fmla="*/ 148480 w 193958"/>
                <a:gd name="connsiteY150" fmla="*/ 172724 h 456690"/>
                <a:gd name="connsiteX151" fmla="*/ 148004 w 193958"/>
                <a:gd name="connsiteY151" fmla="*/ 171377 h 456690"/>
                <a:gd name="connsiteX152" fmla="*/ 147449 w 193958"/>
                <a:gd name="connsiteY152" fmla="*/ 169872 h 456690"/>
                <a:gd name="connsiteX153" fmla="*/ 147132 w 193958"/>
                <a:gd name="connsiteY153" fmla="*/ 168841 h 456690"/>
                <a:gd name="connsiteX154" fmla="*/ 146657 w 193958"/>
                <a:gd name="connsiteY154" fmla="*/ 167574 h 456690"/>
                <a:gd name="connsiteX155" fmla="*/ 146102 w 193958"/>
                <a:gd name="connsiteY155" fmla="*/ 166068 h 456690"/>
                <a:gd name="connsiteX156" fmla="*/ 145786 w 193958"/>
                <a:gd name="connsiteY156" fmla="*/ 165118 h 456690"/>
                <a:gd name="connsiteX157" fmla="*/ 145311 w 193958"/>
                <a:gd name="connsiteY157" fmla="*/ 164009 h 456690"/>
                <a:gd name="connsiteX158" fmla="*/ 145152 w 193958"/>
                <a:gd name="connsiteY158" fmla="*/ 163692 h 456690"/>
                <a:gd name="connsiteX159" fmla="*/ 144043 w 193958"/>
                <a:gd name="connsiteY159" fmla="*/ 161473 h 456690"/>
                <a:gd name="connsiteX160" fmla="*/ 143409 w 193958"/>
                <a:gd name="connsiteY160" fmla="*/ 160126 h 456690"/>
                <a:gd name="connsiteX161" fmla="*/ 142775 w 193958"/>
                <a:gd name="connsiteY161" fmla="*/ 159097 h 456690"/>
                <a:gd name="connsiteX162" fmla="*/ 142537 w 193958"/>
                <a:gd name="connsiteY162" fmla="*/ 159017 h 456690"/>
                <a:gd name="connsiteX163" fmla="*/ 142378 w 193958"/>
                <a:gd name="connsiteY163" fmla="*/ 159176 h 456690"/>
                <a:gd name="connsiteX164" fmla="*/ 142299 w 193958"/>
                <a:gd name="connsiteY164" fmla="*/ 159572 h 456690"/>
                <a:gd name="connsiteX165" fmla="*/ 142299 w 193958"/>
                <a:gd name="connsiteY165" fmla="*/ 160443 h 456690"/>
                <a:gd name="connsiteX166" fmla="*/ 142299 w 193958"/>
                <a:gd name="connsiteY166" fmla="*/ 204496 h 456690"/>
                <a:gd name="connsiteX167" fmla="*/ 142299 w 193958"/>
                <a:gd name="connsiteY167" fmla="*/ 207823 h 456690"/>
                <a:gd name="connsiteX168" fmla="*/ 142458 w 193958"/>
                <a:gd name="connsiteY168" fmla="*/ 210042 h 456690"/>
                <a:gd name="connsiteX169" fmla="*/ 142537 w 193958"/>
                <a:gd name="connsiteY169" fmla="*/ 211389 h 456690"/>
                <a:gd name="connsiteX170" fmla="*/ 142537 w 193958"/>
                <a:gd name="connsiteY170" fmla="*/ 218599 h 456690"/>
                <a:gd name="connsiteX171" fmla="*/ 142695 w 193958"/>
                <a:gd name="connsiteY171" fmla="*/ 220421 h 456690"/>
                <a:gd name="connsiteX172" fmla="*/ 142775 w 193958"/>
                <a:gd name="connsiteY172" fmla="*/ 221927 h 456690"/>
                <a:gd name="connsiteX173" fmla="*/ 142775 w 193958"/>
                <a:gd name="connsiteY173" fmla="*/ 228899 h 456690"/>
                <a:gd name="connsiteX174" fmla="*/ 142933 w 193958"/>
                <a:gd name="connsiteY174" fmla="*/ 231118 h 456690"/>
                <a:gd name="connsiteX175" fmla="*/ 143012 w 193958"/>
                <a:gd name="connsiteY175" fmla="*/ 232464 h 456690"/>
                <a:gd name="connsiteX176" fmla="*/ 143012 w 193958"/>
                <a:gd name="connsiteY176" fmla="*/ 238090 h 456690"/>
                <a:gd name="connsiteX177" fmla="*/ 143171 w 193958"/>
                <a:gd name="connsiteY177" fmla="*/ 240071 h 456690"/>
                <a:gd name="connsiteX178" fmla="*/ 143250 w 193958"/>
                <a:gd name="connsiteY178" fmla="*/ 241655 h 456690"/>
                <a:gd name="connsiteX179" fmla="*/ 143409 w 193958"/>
                <a:gd name="connsiteY179" fmla="*/ 243478 h 456690"/>
                <a:gd name="connsiteX180" fmla="*/ 143488 w 193958"/>
                <a:gd name="connsiteY180" fmla="*/ 245062 h 456690"/>
                <a:gd name="connsiteX181" fmla="*/ 143488 w 193958"/>
                <a:gd name="connsiteY181" fmla="*/ 250846 h 456690"/>
                <a:gd name="connsiteX182" fmla="*/ 143646 w 193958"/>
                <a:gd name="connsiteY182" fmla="*/ 252907 h 456690"/>
                <a:gd name="connsiteX183" fmla="*/ 143726 w 193958"/>
                <a:gd name="connsiteY183" fmla="*/ 254649 h 456690"/>
                <a:gd name="connsiteX184" fmla="*/ 143726 w 193958"/>
                <a:gd name="connsiteY184" fmla="*/ 275883 h 456690"/>
                <a:gd name="connsiteX185" fmla="*/ 143726 w 193958"/>
                <a:gd name="connsiteY185" fmla="*/ 289353 h 456690"/>
                <a:gd name="connsiteX186" fmla="*/ 143884 w 193958"/>
                <a:gd name="connsiteY186" fmla="*/ 291413 h 456690"/>
                <a:gd name="connsiteX187" fmla="*/ 143963 w 193958"/>
                <a:gd name="connsiteY187" fmla="*/ 293156 h 456690"/>
                <a:gd name="connsiteX188" fmla="*/ 143963 w 193958"/>
                <a:gd name="connsiteY188" fmla="*/ 311300 h 456690"/>
                <a:gd name="connsiteX189" fmla="*/ 144043 w 193958"/>
                <a:gd name="connsiteY189" fmla="*/ 355352 h 456690"/>
                <a:gd name="connsiteX190" fmla="*/ 144201 w 193958"/>
                <a:gd name="connsiteY190" fmla="*/ 358205 h 456690"/>
                <a:gd name="connsiteX191" fmla="*/ 144280 w 193958"/>
                <a:gd name="connsiteY191" fmla="*/ 359393 h 456690"/>
                <a:gd name="connsiteX192" fmla="*/ 144280 w 193958"/>
                <a:gd name="connsiteY192" fmla="*/ 364939 h 456690"/>
                <a:gd name="connsiteX193" fmla="*/ 144360 w 193958"/>
                <a:gd name="connsiteY193" fmla="*/ 366286 h 456690"/>
                <a:gd name="connsiteX194" fmla="*/ 144518 w 193958"/>
                <a:gd name="connsiteY194" fmla="*/ 368742 h 456690"/>
                <a:gd name="connsiteX195" fmla="*/ 144518 w 193958"/>
                <a:gd name="connsiteY195" fmla="*/ 372308 h 456690"/>
                <a:gd name="connsiteX196" fmla="*/ 144677 w 193958"/>
                <a:gd name="connsiteY196" fmla="*/ 374526 h 456690"/>
                <a:gd name="connsiteX197" fmla="*/ 144756 w 193958"/>
                <a:gd name="connsiteY197" fmla="*/ 376032 h 456690"/>
                <a:gd name="connsiteX198" fmla="*/ 144756 w 193958"/>
                <a:gd name="connsiteY198" fmla="*/ 385143 h 456690"/>
                <a:gd name="connsiteX199" fmla="*/ 144835 w 193958"/>
                <a:gd name="connsiteY199" fmla="*/ 386966 h 456690"/>
                <a:gd name="connsiteX200" fmla="*/ 144914 w 193958"/>
                <a:gd name="connsiteY200" fmla="*/ 388551 h 456690"/>
                <a:gd name="connsiteX201" fmla="*/ 144914 w 193958"/>
                <a:gd name="connsiteY201" fmla="*/ 399246 h 456690"/>
                <a:gd name="connsiteX202" fmla="*/ 145073 w 193958"/>
                <a:gd name="connsiteY202" fmla="*/ 401940 h 456690"/>
                <a:gd name="connsiteX203" fmla="*/ 145152 w 193958"/>
                <a:gd name="connsiteY203" fmla="*/ 403763 h 456690"/>
                <a:gd name="connsiteX204" fmla="*/ 145311 w 193958"/>
                <a:gd name="connsiteY204" fmla="*/ 405981 h 456690"/>
                <a:gd name="connsiteX205" fmla="*/ 145390 w 193958"/>
                <a:gd name="connsiteY205" fmla="*/ 407724 h 456690"/>
                <a:gd name="connsiteX206" fmla="*/ 145548 w 193958"/>
                <a:gd name="connsiteY206" fmla="*/ 410260 h 456690"/>
                <a:gd name="connsiteX207" fmla="*/ 145627 w 193958"/>
                <a:gd name="connsiteY207" fmla="*/ 411606 h 456690"/>
                <a:gd name="connsiteX208" fmla="*/ 145706 w 193958"/>
                <a:gd name="connsiteY208" fmla="*/ 419133 h 456690"/>
                <a:gd name="connsiteX209" fmla="*/ 145865 w 193958"/>
                <a:gd name="connsiteY209" fmla="*/ 421194 h 456690"/>
                <a:gd name="connsiteX210" fmla="*/ 145944 w 193958"/>
                <a:gd name="connsiteY210" fmla="*/ 422699 h 456690"/>
                <a:gd name="connsiteX211" fmla="*/ 145944 w 193958"/>
                <a:gd name="connsiteY211" fmla="*/ 429354 h 456690"/>
                <a:gd name="connsiteX212" fmla="*/ 146102 w 193958"/>
                <a:gd name="connsiteY212" fmla="*/ 431336 h 456690"/>
                <a:gd name="connsiteX213" fmla="*/ 146181 w 193958"/>
                <a:gd name="connsiteY213" fmla="*/ 432444 h 456690"/>
                <a:gd name="connsiteX214" fmla="*/ 146181 w 193958"/>
                <a:gd name="connsiteY214" fmla="*/ 435772 h 456690"/>
                <a:gd name="connsiteX215" fmla="*/ 146023 w 193958"/>
                <a:gd name="connsiteY215" fmla="*/ 437991 h 456690"/>
                <a:gd name="connsiteX216" fmla="*/ 145944 w 193958"/>
                <a:gd name="connsiteY216" fmla="*/ 439576 h 456690"/>
                <a:gd name="connsiteX217" fmla="*/ 145706 w 193958"/>
                <a:gd name="connsiteY217" fmla="*/ 441635 h 456690"/>
                <a:gd name="connsiteX218" fmla="*/ 145548 w 193958"/>
                <a:gd name="connsiteY218" fmla="*/ 442190 h 456690"/>
                <a:gd name="connsiteX219" fmla="*/ 144914 w 193958"/>
                <a:gd name="connsiteY219" fmla="*/ 444329 h 456690"/>
                <a:gd name="connsiteX220" fmla="*/ 144597 w 193958"/>
                <a:gd name="connsiteY220" fmla="*/ 445121 h 456690"/>
                <a:gd name="connsiteX221" fmla="*/ 144043 w 193958"/>
                <a:gd name="connsiteY221" fmla="*/ 446231 h 456690"/>
                <a:gd name="connsiteX222" fmla="*/ 143567 w 193958"/>
                <a:gd name="connsiteY222" fmla="*/ 446944 h 456690"/>
                <a:gd name="connsiteX223" fmla="*/ 143171 w 193958"/>
                <a:gd name="connsiteY223" fmla="*/ 447578 h 456690"/>
                <a:gd name="connsiteX224" fmla="*/ 142061 w 193958"/>
                <a:gd name="connsiteY224" fmla="*/ 449162 h 456690"/>
                <a:gd name="connsiteX225" fmla="*/ 141190 w 193958"/>
                <a:gd name="connsiteY225" fmla="*/ 450192 h 456690"/>
                <a:gd name="connsiteX226" fmla="*/ 139447 w 193958"/>
                <a:gd name="connsiteY226" fmla="*/ 451936 h 456690"/>
                <a:gd name="connsiteX227" fmla="*/ 138972 w 193958"/>
                <a:gd name="connsiteY227" fmla="*/ 452332 h 456690"/>
                <a:gd name="connsiteX228" fmla="*/ 137862 w 193958"/>
                <a:gd name="connsiteY228" fmla="*/ 453124 h 456690"/>
                <a:gd name="connsiteX229" fmla="*/ 134218 w 193958"/>
                <a:gd name="connsiteY229" fmla="*/ 455105 h 456690"/>
                <a:gd name="connsiteX230" fmla="*/ 133663 w 193958"/>
                <a:gd name="connsiteY230" fmla="*/ 455342 h 456690"/>
                <a:gd name="connsiteX231" fmla="*/ 131603 w 193958"/>
                <a:gd name="connsiteY231" fmla="*/ 456056 h 456690"/>
                <a:gd name="connsiteX232" fmla="*/ 130969 w 193958"/>
                <a:gd name="connsiteY232" fmla="*/ 456690 h 456690"/>
                <a:gd name="connsiteX233" fmla="*/ 118451 w 193958"/>
                <a:gd name="connsiteY233" fmla="*/ 456690 h 456690"/>
                <a:gd name="connsiteX234" fmla="*/ 117658 w 193958"/>
                <a:gd name="connsiteY234" fmla="*/ 455976 h 456690"/>
                <a:gd name="connsiteX235" fmla="*/ 117262 w 193958"/>
                <a:gd name="connsiteY235" fmla="*/ 455897 h 456690"/>
                <a:gd name="connsiteX236" fmla="*/ 115916 w 193958"/>
                <a:gd name="connsiteY236" fmla="*/ 455422 h 456690"/>
                <a:gd name="connsiteX237" fmla="*/ 115044 w 193958"/>
                <a:gd name="connsiteY237" fmla="*/ 455025 h 456690"/>
                <a:gd name="connsiteX238" fmla="*/ 114014 w 193958"/>
                <a:gd name="connsiteY238" fmla="*/ 454550 h 456690"/>
                <a:gd name="connsiteX239" fmla="*/ 113380 w 193958"/>
                <a:gd name="connsiteY239" fmla="*/ 454233 h 456690"/>
                <a:gd name="connsiteX240" fmla="*/ 111003 w 193958"/>
                <a:gd name="connsiteY240" fmla="*/ 452886 h 456690"/>
                <a:gd name="connsiteX241" fmla="*/ 107517 w 193958"/>
                <a:gd name="connsiteY241" fmla="*/ 449954 h 456690"/>
                <a:gd name="connsiteX242" fmla="*/ 106804 w 193958"/>
                <a:gd name="connsiteY242" fmla="*/ 449241 h 456690"/>
                <a:gd name="connsiteX243" fmla="*/ 104189 w 193958"/>
                <a:gd name="connsiteY243" fmla="*/ 445676 h 456690"/>
                <a:gd name="connsiteX244" fmla="*/ 103476 w 193958"/>
                <a:gd name="connsiteY244" fmla="*/ 444408 h 456690"/>
                <a:gd name="connsiteX245" fmla="*/ 103001 w 193958"/>
                <a:gd name="connsiteY245" fmla="*/ 442903 h 456690"/>
                <a:gd name="connsiteX246" fmla="*/ 102842 w 193958"/>
                <a:gd name="connsiteY246" fmla="*/ 442586 h 456690"/>
                <a:gd name="connsiteX247" fmla="*/ 101575 w 193958"/>
                <a:gd name="connsiteY247" fmla="*/ 438387 h 456690"/>
                <a:gd name="connsiteX248" fmla="*/ 101495 w 193958"/>
                <a:gd name="connsiteY248" fmla="*/ 437040 h 456690"/>
                <a:gd name="connsiteX249" fmla="*/ 101416 w 193958"/>
                <a:gd name="connsiteY249" fmla="*/ 434980 h 456690"/>
                <a:gd name="connsiteX250" fmla="*/ 101258 w 193958"/>
                <a:gd name="connsiteY250" fmla="*/ 431415 h 456690"/>
                <a:gd name="connsiteX251" fmla="*/ 101178 w 193958"/>
                <a:gd name="connsiteY251" fmla="*/ 429909 h 456690"/>
                <a:gd name="connsiteX252" fmla="*/ 101020 w 193958"/>
                <a:gd name="connsiteY252" fmla="*/ 427928 h 456690"/>
                <a:gd name="connsiteX253" fmla="*/ 100941 w 193958"/>
                <a:gd name="connsiteY253" fmla="*/ 426344 h 456690"/>
                <a:gd name="connsiteX254" fmla="*/ 100782 w 193958"/>
                <a:gd name="connsiteY254" fmla="*/ 424046 h 456690"/>
                <a:gd name="connsiteX255" fmla="*/ 100782 w 193958"/>
                <a:gd name="connsiteY255" fmla="*/ 421114 h 456690"/>
                <a:gd name="connsiteX256" fmla="*/ 100703 w 193958"/>
                <a:gd name="connsiteY256" fmla="*/ 419926 h 456690"/>
                <a:gd name="connsiteX257" fmla="*/ 100544 w 193958"/>
                <a:gd name="connsiteY257" fmla="*/ 417945 h 456690"/>
                <a:gd name="connsiteX258" fmla="*/ 100544 w 193958"/>
                <a:gd name="connsiteY258" fmla="*/ 407645 h 456690"/>
                <a:gd name="connsiteX259" fmla="*/ 100465 w 193958"/>
                <a:gd name="connsiteY259" fmla="*/ 406061 h 456690"/>
                <a:gd name="connsiteX260" fmla="*/ 100307 w 193958"/>
                <a:gd name="connsiteY260" fmla="*/ 403604 h 456690"/>
                <a:gd name="connsiteX261" fmla="*/ 100227 w 193958"/>
                <a:gd name="connsiteY261" fmla="*/ 402099 h 456690"/>
                <a:gd name="connsiteX262" fmla="*/ 100069 w 193958"/>
                <a:gd name="connsiteY262" fmla="*/ 399563 h 456690"/>
                <a:gd name="connsiteX263" fmla="*/ 99990 w 193958"/>
                <a:gd name="connsiteY263" fmla="*/ 397820 h 456690"/>
                <a:gd name="connsiteX264" fmla="*/ 99831 w 193958"/>
                <a:gd name="connsiteY264" fmla="*/ 395760 h 456690"/>
                <a:gd name="connsiteX265" fmla="*/ 99752 w 193958"/>
                <a:gd name="connsiteY265" fmla="*/ 383242 h 456690"/>
                <a:gd name="connsiteX266" fmla="*/ 99673 w 193958"/>
                <a:gd name="connsiteY266" fmla="*/ 381657 h 456690"/>
                <a:gd name="connsiteX267" fmla="*/ 99514 w 193958"/>
                <a:gd name="connsiteY267" fmla="*/ 379439 h 456690"/>
                <a:gd name="connsiteX268" fmla="*/ 99514 w 193958"/>
                <a:gd name="connsiteY268" fmla="*/ 368267 h 456690"/>
                <a:gd name="connsiteX269" fmla="*/ 99435 w 193958"/>
                <a:gd name="connsiteY269" fmla="*/ 366683 h 456690"/>
                <a:gd name="connsiteX270" fmla="*/ 99277 w 193958"/>
                <a:gd name="connsiteY270" fmla="*/ 364464 h 456690"/>
                <a:gd name="connsiteX271" fmla="*/ 99277 w 193958"/>
                <a:gd name="connsiteY271" fmla="*/ 362008 h 456690"/>
                <a:gd name="connsiteX272" fmla="*/ 99198 w 193958"/>
                <a:gd name="connsiteY272" fmla="*/ 360819 h 456690"/>
                <a:gd name="connsiteX273" fmla="*/ 99039 w 193958"/>
                <a:gd name="connsiteY273" fmla="*/ 358601 h 456690"/>
                <a:gd name="connsiteX274" fmla="*/ 99039 w 193958"/>
                <a:gd name="connsiteY274" fmla="*/ 341566 h 456690"/>
                <a:gd name="connsiteX275" fmla="*/ 98960 w 193958"/>
                <a:gd name="connsiteY275" fmla="*/ 339981 h 456690"/>
                <a:gd name="connsiteX276" fmla="*/ 98802 w 193958"/>
                <a:gd name="connsiteY276" fmla="*/ 337684 h 456690"/>
                <a:gd name="connsiteX277" fmla="*/ 98802 w 193958"/>
                <a:gd name="connsiteY277" fmla="*/ 324769 h 456690"/>
                <a:gd name="connsiteX278" fmla="*/ 98802 w 193958"/>
                <a:gd name="connsiteY278" fmla="*/ 288164 h 456690"/>
                <a:gd name="connsiteX279" fmla="*/ 98802 w 193958"/>
                <a:gd name="connsiteY279" fmla="*/ 286818 h 456690"/>
                <a:gd name="connsiteX280" fmla="*/ 97930 w 193958"/>
                <a:gd name="connsiteY280" fmla="*/ 285946 h 456690"/>
                <a:gd name="connsiteX281" fmla="*/ 97455 w 193958"/>
                <a:gd name="connsiteY281" fmla="*/ 285946 h 456690"/>
                <a:gd name="connsiteX282" fmla="*/ 94761 w 193958"/>
                <a:gd name="connsiteY282" fmla="*/ 285946 h 456690"/>
                <a:gd name="connsiteX283" fmla="*/ 94286 w 193958"/>
                <a:gd name="connsiteY283" fmla="*/ 285946 h 456690"/>
                <a:gd name="connsiteX284" fmla="*/ 93493 w 193958"/>
                <a:gd name="connsiteY284" fmla="*/ 286659 h 456690"/>
                <a:gd name="connsiteX285" fmla="*/ 93493 w 193958"/>
                <a:gd name="connsiteY285" fmla="*/ 287847 h 456690"/>
                <a:gd name="connsiteX286" fmla="*/ 93493 w 193958"/>
                <a:gd name="connsiteY286" fmla="*/ 298306 h 456690"/>
                <a:gd name="connsiteX287" fmla="*/ 93414 w 193958"/>
                <a:gd name="connsiteY287" fmla="*/ 299812 h 456690"/>
                <a:gd name="connsiteX288" fmla="*/ 93255 w 193958"/>
                <a:gd name="connsiteY288" fmla="*/ 302267 h 456690"/>
                <a:gd name="connsiteX289" fmla="*/ 93255 w 193958"/>
                <a:gd name="connsiteY289" fmla="*/ 328810 h 456690"/>
                <a:gd name="connsiteX290" fmla="*/ 93255 w 193958"/>
                <a:gd name="connsiteY290" fmla="*/ 351390 h 456690"/>
                <a:gd name="connsiteX291" fmla="*/ 93176 w 193958"/>
                <a:gd name="connsiteY291" fmla="*/ 352975 h 456690"/>
                <a:gd name="connsiteX292" fmla="*/ 93018 w 193958"/>
                <a:gd name="connsiteY292" fmla="*/ 355036 h 456690"/>
                <a:gd name="connsiteX293" fmla="*/ 93018 w 193958"/>
                <a:gd name="connsiteY293" fmla="*/ 363038 h 456690"/>
                <a:gd name="connsiteX294" fmla="*/ 92938 w 193958"/>
                <a:gd name="connsiteY294" fmla="*/ 364622 h 456690"/>
                <a:gd name="connsiteX295" fmla="*/ 92780 w 193958"/>
                <a:gd name="connsiteY295" fmla="*/ 366366 h 456690"/>
                <a:gd name="connsiteX296" fmla="*/ 92780 w 193958"/>
                <a:gd name="connsiteY296" fmla="*/ 368980 h 456690"/>
                <a:gd name="connsiteX297" fmla="*/ 92701 w 193958"/>
                <a:gd name="connsiteY297" fmla="*/ 370169 h 456690"/>
                <a:gd name="connsiteX298" fmla="*/ 92542 w 193958"/>
                <a:gd name="connsiteY298" fmla="*/ 372229 h 456690"/>
                <a:gd name="connsiteX299" fmla="*/ 92542 w 193958"/>
                <a:gd name="connsiteY299" fmla="*/ 375398 h 456690"/>
                <a:gd name="connsiteX300" fmla="*/ 92542 w 193958"/>
                <a:gd name="connsiteY300" fmla="*/ 388868 h 456690"/>
                <a:gd name="connsiteX301" fmla="*/ 92463 w 193958"/>
                <a:gd name="connsiteY301" fmla="*/ 390610 h 456690"/>
                <a:gd name="connsiteX302" fmla="*/ 92384 w 193958"/>
                <a:gd name="connsiteY302" fmla="*/ 392433 h 456690"/>
                <a:gd name="connsiteX303" fmla="*/ 92384 w 193958"/>
                <a:gd name="connsiteY303" fmla="*/ 398929 h 456690"/>
                <a:gd name="connsiteX304" fmla="*/ 92304 w 193958"/>
                <a:gd name="connsiteY304" fmla="*/ 400435 h 456690"/>
                <a:gd name="connsiteX305" fmla="*/ 92146 w 193958"/>
                <a:gd name="connsiteY305" fmla="*/ 402415 h 456690"/>
                <a:gd name="connsiteX306" fmla="*/ 92067 w 193958"/>
                <a:gd name="connsiteY306" fmla="*/ 404000 h 456690"/>
                <a:gd name="connsiteX307" fmla="*/ 91908 w 193958"/>
                <a:gd name="connsiteY307" fmla="*/ 406456 h 456690"/>
                <a:gd name="connsiteX308" fmla="*/ 91829 w 193958"/>
                <a:gd name="connsiteY308" fmla="*/ 408200 h 456690"/>
                <a:gd name="connsiteX309" fmla="*/ 91670 w 193958"/>
                <a:gd name="connsiteY309" fmla="*/ 410497 h 456690"/>
                <a:gd name="connsiteX310" fmla="*/ 91591 w 193958"/>
                <a:gd name="connsiteY310" fmla="*/ 421194 h 456690"/>
                <a:gd name="connsiteX311" fmla="*/ 91512 w 193958"/>
                <a:gd name="connsiteY311" fmla="*/ 422937 h 456690"/>
                <a:gd name="connsiteX312" fmla="*/ 91433 w 193958"/>
                <a:gd name="connsiteY312" fmla="*/ 424521 h 456690"/>
                <a:gd name="connsiteX313" fmla="*/ 91433 w 193958"/>
                <a:gd name="connsiteY313" fmla="*/ 426740 h 456690"/>
                <a:gd name="connsiteX314" fmla="*/ 91353 w 193958"/>
                <a:gd name="connsiteY314" fmla="*/ 427928 h 456690"/>
                <a:gd name="connsiteX315" fmla="*/ 91195 w 193958"/>
                <a:gd name="connsiteY315" fmla="*/ 429988 h 456690"/>
                <a:gd name="connsiteX316" fmla="*/ 91116 w 193958"/>
                <a:gd name="connsiteY316" fmla="*/ 431573 h 456690"/>
                <a:gd name="connsiteX317" fmla="*/ 90957 w 193958"/>
                <a:gd name="connsiteY317" fmla="*/ 433554 h 456690"/>
                <a:gd name="connsiteX318" fmla="*/ 90720 w 193958"/>
                <a:gd name="connsiteY318" fmla="*/ 437357 h 456690"/>
                <a:gd name="connsiteX319" fmla="*/ 90720 w 193958"/>
                <a:gd name="connsiteY319" fmla="*/ 437832 h 456690"/>
                <a:gd name="connsiteX320" fmla="*/ 90245 w 193958"/>
                <a:gd name="connsiteY320" fmla="*/ 440367 h 456690"/>
                <a:gd name="connsiteX321" fmla="*/ 90007 w 193958"/>
                <a:gd name="connsiteY321" fmla="*/ 441318 h 456690"/>
                <a:gd name="connsiteX322" fmla="*/ 89532 w 193958"/>
                <a:gd name="connsiteY322" fmla="*/ 442586 h 456690"/>
                <a:gd name="connsiteX323" fmla="*/ 88977 w 193958"/>
                <a:gd name="connsiteY323" fmla="*/ 444092 h 456690"/>
                <a:gd name="connsiteX324" fmla="*/ 88660 w 193958"/>
                <a:gd name="connsiteY324" fmla="*/ 444725 h 456690"/>
                <a:gd name="connsiteX325" fmla="*/ 87233 w 193958"/>
                <a:gd name="connsiteY325" fmla="*/ 447023 h 456690"/>
                <a:gd name="connsiteX326" fmla="*/ 85887 w 193958"/>
                <a:gd name="connsiteY326" fmla="*/ 448766 h 456690"/>
                <a:gd name="connsiteX327" fmla="*/ 83113 w 193958"/>
                <a:gd name="connsiteY327" fmla="*/ 451539 h 456690"/>
                <a:gd name="connsiteX328" fmla="*/ 82321 w 193958"/>
                <a:gd name="connsiteY328" fmla="*/ 452173 h 456690"/>
                <a:gd name="connsiteX329" fmla="*/ 80261 w 193958"/>
                <a:gd name="connsiteY329" fmla="*/ 453520 h 456690"/>
                <a:gd name="connsiteX330" fmla="*/ 77409 w 193958"/>
                <a:gd name="connsiteY330" fmla="*/ 454946 h 456690"/>
                <a:gd name="connsiteX331" fmla="*/ 75824 w 193958"/>
                <a:gd name="connsiteY331" fmla="*/ 455659 h 456690"/>
                <a:gd name="connsiteX332" fmla="*/ 75270 w 193958"/>
                <a:gd name="connsiteY332" fmla="*/ 455818 h 456690"/>
                <a:gd name="connsiteX333" fmla="*/ 74636 w 193958"/>
                <a:gd name="connsiteY333" fmla="*/ 455897 h 456690"/>
                <a:gd name="connsiteX334" fmla="*/ 73844 w 193958"/>
                <a:gd name="connsiteY334" fmla="*/ 456610 h 456690"/>
                <a:gd name="connsiteX335" fmla="*/ 61643 w 193958"/>
                <a:gd name="connsiteY335" fmla="*/ 456373 h 456690"/>
                <a:gd name="connsiteX336" fmla="*/ 60850 w 193958"/>
                <a:gd name="connsiteY336" fmla="*/ 455659 h 456690"/>
                <a:gd name="connsiteX337" fmla="*/ 59344 w 193958"/>
                <a:gd name="connsiteY337" fmla="*/ 455105 h 456690"/>
                <a:gd name="connsiteX338" fmla="*/ 56809 w 193958"/>
                <a:gd name="connsiteY338" fmla="*/ 453916 h 456690"/>
                <a:gd name="connsiteX339" fmla="*/ 55858 w 193958"/>
                <a:gd name="connsiteY339" fmla="*/ 453361 h 456690"/>
                <a:gd name="connsiteX340" fmla="*/ 54273 w 193958"/>
                <a:gd name="connsiteY340" fmla="*/ 452253 h 456690"/>
                <a:gd name="connsiteX341" fmla="*/ 52769 w 193958"/>
                <a:gd name="connsiteY341" fmla="*/ 451222 h 456690"/>
                <a:gd name="connsiteX342" fmla="*/ 52372 w 193958"/>
                <a:gd name="connsiteY342" fmla="*/ 450905 h 456690"/>
                <a:gd name="connsiteX343" fmla="*/ 50787 w 193958"/>
                <a:gd name="connsiteY343" fmla="*/ 449162 h 456690"/>
                <a:gd name="connsiteX344" fmla="*/ 49441 w 193958"/>
                <a:gd name="connsiteY344" fmla="*/ 447182 h 456690"/>
                <a:gd name="connsiteX345" fmla="*/ 49282 w 193958"/>
                <a:gd name="connsiteY345" fmla="*/ 446865 h 456690"/>
                <a:gd name="connsiteX346" fmla="*/ 48094 w 193958"/>
                <a:gd name="connsiteY346" fmla="*/ 444883 h 456690"/>
                <a:gd name="connsiteX347" fmla="*/ 47618 w 193958"/>
                <a:gd name="connsiteY347" fmla="*/ 443616 h 456690"/>
                <a:gd name="connsiteX348" fmla="*/ 47143 w 193958"/>
                <a:gd name="connsiteY348" fmla="*/ 442111 h 456690"/>
                <a:gd name="connsiteX349" fmla="*/ 46826 w 193958"/>
                <a:gd name="connsiteY349" fmla="*/ 440684 h 456690"/>
                <a:gd name="connsiteX350" fmla="*/ 46588 w 193958"/>
                <a:gd name="connsiteY350" fmla="*/ 437040 h 456690"/>
                <a:gd name="connsiteX351" fmla="*/ 46509 w 193958"/>
                <a:gd name="connsiteY351" fmla="*/ 436564 h 456690"/>
                <a:gd name="connsiteX352" fmla="*/ 46509 w 193958"/>
                <a:gd name="connsiteY352" fmla="*/ 432761 h 456690"/>
                <a:gd name="connsiteX353" fmla="*/ 46588 w 193958"/>
                <a:gd name="connsiteY353" fmla="*/ 431415 h 456690"/>
                <a:gd name="connsiteX354" fmla="*/ 46747 w 193958"/>
                <a:gd name="connsiteY354" fmla="*/ 427769 h 456690"/>
                <a:gd name="connsiteX355" fmla="*/ 46747 w 193958"/>
                <a:gd name="connsiteY355" fmla="*/ 426423 h 456690"/>
                <a:gd name="connsiteX356" fmla="*/ 46826 w 193958"/>
                <a:gd name="connsiteY356" fmla="*/ 414776 h 456690"/>
                <a:gd name="connsiteX357" fmla="*/ 46984 w 193958"/>
                <a:gd name="connsiteY357" fmla="*/ 412557 h 456690"/>
                <a:gd name="connsiteX358" fmla="*/ 47064 w 193958"/>
                <a:gd name="connsiteY358" fmla="*/ 411369 h 456690"/>
                <a:gd name="connsiteX359" fmla="*/ 47064 w 193958"/>
                <a:gd name="connsiteY359" fmla="*/ 409309 h 456690"/>
                <a:gd name="connsiteX360" fmla="*/ 47143 w 193958"/>
                <a:gd name="connsiteY360" fmla="*/ 407962 h 456690"/>
                <a:gd name="connsiteX361" fmla="*/ 47222 w 193958"/>
                <a:gd name="connsiteY361" fmla="*/ 406615 h 456690"/>
                <a:gd name="connsiteX362" fmla="*/ 47381 w 193958"/>
                <a:gd name="connsiteY362" fmla="*/ 403763 h 456690"/>
                <a:gd name="connsiteX363" fmla="*/ 47460 w 193958"/>
                <a:gd name="connsiteY363" fmla="*/ 402574 h 456690"/>
                <a:gd name="connsiteX364" fmla="*/ 47460 w 193958"/>
                <a:gd name="connsiteY364" fmla="*/ 394096 h 456690"/>
                <a:gd name="connsiteX365" fmla="*/ 47618 w 193958"/>
                <a:gd name="connsiteY365" fmla="*/ 392037 h 456690"/>
                <a:gd name="connsiteX366" fmla="*/ 47698 w 193958"/>
                <a:gd name="connsiteY366" fmla="*/ 390531 h 456690"/>
                <a:gd name="connsiteX367" fmla="*/ 47698 w 193958"/>
                <a:gd name="connsiteY367" fmla="*/ 381815 h 456690"/>
                <a:gd name="connsiteX368" fmla="*/ 47856 w 193958"/>
                <a:gd name="connsiteY368" fmla="*/ 379756 h 456690"/>
                <a:gd name="connsiteX369" fmla="*/ 47935 w 193958"/>
                <a:gd name="connsiteY369" fmla="*/ 378409 h 456690"/>
                <a:gd name="connsiteX370" fmla="*/ 47935 w 193958"/>
                <a:gd name="connsiteY370" fmla="*/ 373496 h 456690"/>
                <a:gd name="connsiteX371" fmla="*/ 48015 w 193958"/>
                <a:gd name="connsiteY371" fmla="*/ 371754 h 456690"/>
                <a:gd name="connsiteX372" fmla="*/ 48094 w 193958"/>
                <a:gd name="connsiteY372" fmla="*/ 370248 h 456690"/>
                <a:gd name="connsiteX373" fmla="*/ 48173 w 193958"/>
                <a:gd name="connsiteY373" fmla="*/ 365494 h 456690"/>
                <a:gd name="connsiteX374" fmla="*/ 48252 w 193958"/>
                <a:gd name="connsiteY374" fmla="*/ 363909 h 456690"/>
                <a:gd name="connsiteX375" fmla="*/ 48332 w 193958"/>
                <a:gd name="connsiteY375" fmla="*/ 362087 h 456690"/>
                <a:gd name="connsiteX376" fmla="*/ 48332 w 193958"/>
                <a:gd name="connsiteY376" fmla="*/ 344656 h 456690"/>
                <a:gd name="connsiteX377" fmla="*/ 48332 w 193958"/>
                <a:gd name="connsiteY377" fmla="*/ 324532 h 456690"/>
                <a:gd name="connsiteX378" fmla="*/ 48490 w 193958"/>
                <a:gd name="connsiteY378" fmla="*/ 322233 h 456690"/>
                <a:gd name="connsiteX379" fmla="*/ 48569 w 193958"/>
                <a:gd name="connsiteY379" fmla="*/ 320491 h 456690"/>
                <a:gd name="connsiteX380" fmla="*/ 48569 w 193958"/>
                <a:gd name="connsiteY380" fmla="*/ 291413 h 456690"/>
                <a:gd name="connsiteX381" fmla="*/ 48569 w 193958"/>
                <a:gd name="connsiteY381" fmla="*/ 276042 h 456690"/>
                <a:gd name="connsiteX382" fmla="*/ 48728 w 193958"/>
                <a:gd name="connsiteY382" fmla="*/ 273824 h 456690"/>
                <a:gd name="connsiteX383" fmla="*/ 48807 w 193958"/>
                <a:gd name="connsiteY383" fmla="*/ 272080 h 456690"/>
                <a:gd name="connsiteX384" fmla="*/ 48807 w 193958"/>
                <a:gd name="connsiteY384" fmla="*/ 250846 h 456690"/>
                <a:gd name="connsiteX385" fmla="*/ 48807 w 193958"/>
                <a:gd name="connsiteY385" fmla="*/ 245934 h 456690"/>
                <a:gd name="connsiteX386" fmla="*/ 48966 w 193958"/>
                <a:gd name="connsiteY386" fmla="*/ 244191 h 456690"/>
                <a:gd name="connsiteX387" fmla="*/ 48966 w 193958"/>
                <a:gd name="connsiteY387" fmla="*/ 240150 h 456690"/>
                <a:gd name="connsiteX388" fmla="*/ 48807 w 193958"/>
                <a:gd name="connsiteY388" fmla="*/ 237852 h 456690"/>
                <a:gd name="connsiteX389" fmla="*/ 48807 w 193958"/>
                <a:gd name="connsiteY389" fmla="*/ 191423 h 456690"/>
                <a:gd name="connsiteX390" fmla="*/ 48807 w 193958"/>
                <a:gd name="connsiteY390" fmla="*/ 167971 h 456690"/>
                <a:gd name="connsiteX391" fmla="*/ 48966 w 193958"/>
                <a:gd name="connsiteY391" fmla="*/ 165434 h 456690"/>
                <a:gd name="connsiteX392" fmla="*/ 48966 w 193958"/>
                <a:gd name="connsiteY392" fmla="*/ 163851 h 456690"/>
                <a:gd name="connsiteX393" fmla="*/ 48886 w 193958"/>
                <a:gd name="connsiteY393" fmla="*/ 163534 h 456690"/>
                <a:gd name="connsiteX394" fmla="*/ 48490 w 193958"/>
                <a:gd name="connsiteY394" fmla="*/ 163454 h 456690"/>
                <a:gd name="connsiteX395" fmla="*/ 48252 w 193958"/>
                <a:gd name="connsiteY395" fmla="*/ 163851 h 456690"/>
                <a:gd name="connsiteX396" fmla="*/ 47618 w 193958"/>
                <a:gd name="connsiteY396" fmla="*/ 165276 h 456690"/>
                <a:gd name="connsiteX397" fmla="*/ 47460 w 193958"/>
                <a:gd name="connsiteY397" fmla="*/ 165752 h 456690"/>
                <a:gd name="connsiteX398" fmla="*/ 46667 w 193958"/>
                <a:gd name="connsiteY398" fmla="*/ 167812 h 456690"/>
                <a:gd name="connsiteX399" fmla="*/ 46509 w 193958"/>
                <a:gd name="connsiteY399" fmla="*/ 168367 h 456690"/>
                <a:gd name="connsiteX400" fmla="*/ 45954 w 193958"/>
                <a:gd name="connsiteY400" fmla="*/ 169951 h 456690"/>
                <a:gd name="connsiteX401" fmla="*/ 45479 w 193958"/>
                <a:gd name="connsiteY401" fmla="*/ 171457 h 456690"/>
                <a:gd name="connsiteX402" fmla="*/ 45083 w 193958"/>
                <a:gd name="connsiteY402" fmla="*/ 172724 h 456690"/>
                <a:gd name="connsiteX403" fmla="*/ 44608 w 193958"/>
                <a:gd name="connsiteY403" fmla="*/ 174150 h 456690"/>
                <a:gd name="connsiteX404" fmla="*/ 44132 w 193958"/>
                <a:gd name="connsiteY404" fmla="*/ 175814 h 456690"/>
                <a:gd name="connsiteX405" fmla="*/ 43736 w 193958"/>
                <a:gd name="connsiteY405" fmla="*/ 177319 h 456690"/>
                <a:gd name="connsiteX406" fmla="*/ 43419 w 193958"/>
                <a:gd name="connsiteY406" fmla="*/ 178904 h 456690"/>
                <a:gd name="connsiteX407" fmla="*/ 42944 w 193958"/>
                <a:gd name="connsiteY407" fmla="*/ 180965 h 456690"/>
                <a:gd name="connsiteX408" fmla="*/ 42230 w 193958"/>
                <a:gd name="connsiteY408" fmla="*/ 184054 h 456690"/>
                <a:gd name="connsiteX409" fmla="*/ 42072 w 193958"/>
                <a:gd name="connsiteY409" fmla="*/ 185005 h 456690"/>
                <a:gd name="connsiteX410" fmla="*/ 41596 w 193958"/>
                <a:gd name="connsiteY410" fmla="*/ 188016 h 456690"/>
                <a:gd name="connsiteX411" fmla="*/ 41438 w 193958"/>
                <a:gd name="connsiteY411" fmla="*/ 188729 h 456690"/>
                <a:gd name="connsiteX412" fmla="*/ 41121 w 193958"/>
                <a:gd name="connsiteY412" fmla="*/ 191423 h 456690"/>
                <a:gd name="connsiteX413" fmla="*/ 40646 w 193958"/>
                <a:gd name="connsiteY413" fmla="*/ 195067 h 456690"/>
                <a:gd name="connsiteX414" fmla="*/ 40329 w 193958"/>
                <a:gd name="connsiteY414" fmla="*/ 197524 h 456690"/>
                <a:gd name="connsiteX415" fmla="*/ 40171 w 193958"/>
                <a:gd name="connsiteY415" fmla="*/ 200376 h 456690"/>
                <a:gd name="connsiteX416" fmla="*/ 40092 w 193958"/>
                <a:gd name="connsiteY416" fmla="*/ 201565 h 456690"/>
                <a:gd name="connsiteX417" fmla="*/ 39775 w 193958"/>
                <a:gd name="connsiteY417" fmla="*/ 205605 h 456690"/>
                <a:gd name="connsiteX418" fmla="*/ 39616 w 193958"/>
                <a:gd name="connsiteY418" fmla="*/ 207586 h 456690"/>
                <a:gd name="connsiteX419" fmla="*/ 39458 w 193958"/>
                <a:gd name="connsiteY419" fmla="*/ 210122 h 456690"/>
                <a:gd name="connsiteX420" fmla="*/ 39378 w 193958"/>
                <a:gd name="connsiteY420" fmla="*/ 211072 h 456690"/>
                <a:gd name="connsiteX421" fmla="*/ 39378 w 193958"/>
                <a:gd name="connsiteY421" fmla="*/ 217331 h 456690"/>
                <a:gd name="connsiteX422" fmla="*/ 39458 w 193958"/>
                <a:gd name="connsiteY422" fmla="*/ 218916 h 456690"/>
                <a:gd name="connsiteX423" fmla="*/ 39537 w 193958"/>
                <a:gd name="connsiteY423" fmla="*/ 220025 h 456690"/>
                <a:gd name="connsiteX424" fmla="*/ 39695 w 193958"/>
                <a:gd name="connsiteY424" fmla="*/ 221372 h 456690"/>
                <a:gd name="connsiteX425" fmla="*/ 39775 w 193958"/>
                <a:gd name="connsiteY425" fmla="*/ 222482 h 456690"/>
                <a:gd name="connsiteX426" fmla="*/ 39854 w 193958"/>
                <a:gd name="connsiteY426" fmla="*/ 223353 h 456690"/>
                <a:gd name="connsiteX427" fmla="*/ 40012 w 193958"/>
                <a:gd name="connsiteY427" fmla="*/ 226285 h 456690"/>
                <a:gd name="connsiteX428" fmla="*/ 40012 w 193958"/>
                <a:gd name="connsiteY428" fmla="*/ 227869 h 456690"/>
                <a:gd name="connsiteX429" fmla="*/ 40092 w 193958"/>
                <a:gd name="connsiteY429" fmla="*/ 228740 h 456690"/>
                <a:gd name="connsiteX430" fmla="*/ 40250 w 193958"/>
                <a:gd name="connsiteY430" fmla="*/ 231831 h 456690"/>
                <a:gd name="connsiteX431" fmla="*/ 40250 w 193958"/>
                <a:gd name="connsiteY431" fmla="*/ 237218 h 456690"/>
                <a:gd name="connsiteX432" fmla="*/ 39695 w 193958"/>
                <a:gd name="connsiteY432" fmla="*/ 240625 h 456690"/>
                <a:gd name="connsiteX433" fmla="*/ 39458 w 193958"/>
                <a:gd name="connsiteY433" fmla="*/ 241417 h 456690"/>
                <a:gd name="connsiteX434" fmla="*/ 38744 w 193958"/>
                <a:gd name="connsiteY434" fmla="*/ 243082 h 456690"/>
                <a:gd name="connsiteX435" fmla="*/ 38507 w 193958"/>
                <a:gd name="connsiteY435" fmla="*/ 243557 h 456690"/>
                <a:gd name="connsiteX436" fmla="*/ 37555 w 193958"/>
                <a:gd name="connsiteY436" fmla="*/ 245221 h 456690"/>
                <a:gd name="connsiteX437" fmla="*/ 35655 w 193958"/>
                <a:gd name="connsiteY437" fmla="*/ 247439 h 456690"/>
                <a:gd name="connsiteX438" fmla="*/ 35021 w 193958"/>
                <a:gd name="connsiteY438" fmla="*/ 247994 h 456690"/>
                <a:gd name="connsiteX439" fmla="*/ 32802 w 193958"/>
                <a:gd name="connsiteY439" fmla="*/ 249578 h 456690"/>
                <a:gd name="connsiteX440" fmla="*/ 32248 w 193958"/>
                <a:gd name="connsiteY440" fmla="*/ 249895 h 456690"/>
                <a:gd name="connsiteX441" fmla="*/ 30584 w 193958"/>
                <a:gd name="connsiteY441" fmla="*/ 250688 h 456690"/>
                <a:gd name="connsiteX442" fmla="*/ 28049 w 193958"/>
                <a:gd name="connsiteY442" fmla="*/ 251639 h 456690"/>
                <a:gd name="connsiteX443" fmla="*/ 27098 w 193958"/>
                <a:gd name="connsiteY443" fmla="*/ 251797 h 456690"/>
                <a:gd name="connsiteX444" fmla="*/ 23849 w 193958"/>
                <a:gd name="connsiteY444" fmla="*/ 252193 h 456690"/>
                <a:gd name="connsiteX445" fmla="*/ 21155 w 193958"/>
                <a:gd name="connsiteY445" fmla="*/ 252193 h 456690"/>
                <a:gd name="connsiteX446" fmla="*/ 18144 w 193958"/>
                <a:gd name="connsiteY446" fmla="*/ 251797 h 456690"/>
                <a:gd name="connsiteX447" fmla="*/ 16718 w 193958"/>
                <a:gd name="connsiteY447" fmla="*/ 251480 h 456690"/>
                <a:gd name="connsiteX448" fmla="*/ 14579 w 193958"/>
                <a:gd name="connsiteY448" fmla="*/ 250846 h 456690"/>
                <a:gd name="connsiteX449" fmla="*/ 14341 w 193958"/>
                <a:gd name="connsiteY449" fmla="*/ 250767 h 456690"/>
                <a:gd name="connsiteX450" fmla="*/ 10142 w 193958"/>
                <a:gd name="connsiteY450" fmla="*/ 248549 h 456690"/>
                <a:gd name="connsiteX451" fmla="*/ 8716 w 193958"/>
                <a:gd name="connsiteY451" fmla="*/ 247598 h 456690"/>
                <a:gd name="connsiteX452" fmla="*/ 5547 w 193958"/>
                <a:gd name="connsiteY452" fmla="*/ 244508 h 456690"/>
                <a:gd name="connsiteX453" fmla="*/ 4437 w 193958"/>
                <a:gd name="connsiteY453" fmla="*/ 243082 h 456690"/>
                <a:gd name="connsiteX454" fmla="*/ 3328 w 193958"/>
                <a:gd name="connsiteY454" fmla="*/ 241338 h 456690"/>
                <a:gd name="connsiteX455" fmla="*/ 2219 w 193958"/>
                <a:gd name="connsiteY455" fmla="*/ 238724 h 456690"/>
                <a:gd name="connsiteX456" fmla="*/ 1506 w 193958"/>
                <a:gd name="connsiteY456" fmla="*/ 236505 h 456690"/>
                <a:gd name="connsiteX457" fmla="*/ 1347 w 193958"/>
                <a:gd name="connsiteY457" fmla="*/ 235793 h 456690"/>
                <a:gd name="connsiteX458" fmla="*/ 951 w 193958"/>
                <a:gd name="connsiteY458" fmla="*/ 233019 h 456690"/>
                <a:gd name="connsiteX459" fmla="*/ 555 w 193958"/>
                <a:gd name="connsiteY459" fmla="*/ 229691 h 456690"/>
                <a:gd name="connsiteX460" fmla="*/ 476 w 193958"/>
                <a:gd name="connsiteY460" fmla="*/ 229057 h 456690"/>
                <a:gd name="connsiteX461" fmla="*/ 317 w 193958"/>
                <a:gd name="connsiteY461" fmla="*/ 226364 h 456690"/>
                <a:gd name="connsiteX462" fmla="*/ 317 w 193958"/>
                <a:gd name="connsiteY462" fmla="*/ 222799 h 456690"/>
                <a:gd name="connsiteX463" fmla="*/ 79 w 193958"/>
                <a:gd name="connsiteY463" fmla="*/ 220738 h 456690"/>
                <a:gd name="connsiteX464" fmla="*/ 0 w 193958"/>
                <a:gd name="connsiteY464" fmla="*/ 218837 h 456690"/>
                <a:gd name="connsiteX465" fmla="*/ 0 w 193958"/>
                <a:gd name="connsiteY465" fmla="*/ 210993 h 456690"/>
                <a:gd name="connsiteX466" fmla="*/ 317 w 193958"/>
                <a:gd name="connsiteY466" fmla="*/ 208854 h 456690"/>
                <a:gd name="connsiteX467" fmla="*/ 476 w 193958"/>
                <a:gd name="connsiteY467" fmla="*/ 207665 h 456690"/>
                <a:gd name="connsiteX468" fmla="*/ 476 w 193958"/>
                <a:gd name="connsiteY468" fmla="*/ 202357 h 456690"/>
                <a:gd name="connsiteX469" fmla="*/ 872 w 193958"/>
                <a:gd name="connsiteY469" fmla="*/ 198237 h 456690"/>
                <a:gd name="connsiteX470" fmla="*/ 1427 w 193958"/>
                <a:gd name="connsiteY470" fmla="*/ 192849 h 456690"/>
                <a:gd name="connsiteX471" fmla="*/ 1902 w 193958"/>
                <a:gd name="connsiteY471" fmla="*/ 189601 h 456690"/>
                <a:gd name="connsiteX472" fmla="*/ 2219 w 193958"/>
                <a:gd name="connsiteY472" fmla="*/ 187303 h 456690"/>
                <a:gd name="connsiteX473" fmla="*/ 2695 w 193958"/>
                <a:gd name="connsiteY473" fmla="*/ 184688 h 456690"/>
                <a:gd name="connsiteX474" fmla="*/ 3249 w 193958"/>
                <a:gd name="connsiteY474" fmla="*/ 181519 h 456690"/>
                <a:gd name="connsiteX475" fmla="*/ 3565 w 193958"/>
                <a:gd name="connsiteY475" fmla="*/ 179617 h 456690"/>
                <a:gd name="connsiteX476" fmla="*/ 3962 w 193958"/>
                <a:gd name="connsiteY476" fmla="*/ 177557 h 456690"/>
                <a:gd name="connsiteX477" fmla="*/ 4596 w 193958"/>
                <a:gd name="connsiteY477" fmla="*/ 174943 h 456690"/>
                <a:gd name="connsiteX478" fmla="*/ 4833 w 193958"/>
                <a:gd name="connsiteY478" fmla="*/ 173754 h 456690"/>
                <a:gd name="connsiteX479" fmla="*/ 5309 w 193958"/>
                <a:gd name="connsiteY479" fmla="*/ 171774 h 456690"/>
                <a:gd name="connsiteX480" fmla="*/ 5784 w 193958"/>
                <a:gd name="connsiteY480" fmla="*/ 169634 h 456690"/>
                <a:gd name="connsiteX481" fmla="*/ 6101 w 193958"/>
                <a:gd name="connsiteY481" fmla="*/ 168208 h 456690"/>
                <a:gd name="connsiteX482" fmla="*/ 6577 w 193958"/>
                <a:gd name="connsiteY482" fmla="*/ 166465 h 456690"/>
                <a:gd name="connsiteX483" fmla="*/ 7052 w 193958"/>
                <a:gd name="connsiteY483" fmla="*/ 165038 h 456690"/>
                <a:gd name="connsiteX484" fmla="*/ 7448 w 193958"/>
                <a:gd name="connsiteY484" fmla="*/ 163851 h 456690"/>
                <a:gd name="connsiteX485" fmla="*/ 8002 w 193958"/>
                <a:gd name="connsiteY485" fmla="*/ 162107 h 456690"/>
                <a:gd name="connsiteX486" fmla="*/ 8398 w 193958"/>
                <a:gd name="connsiteY486" fmla="*/ 160839 h 456690"/>
                <a:gd name="connsiteX487" fmla="*/ 8795 w 193958"/>
                <a:gd name="connsiteY487" fmla="*/ 159572 h 456690"/>
                <a:gd name="connsiteX488" fmla="*/ 9191 w 193958"/>
                <a:gd name="connsiteY488" fmla="*/ 158383 h 456690"/>
                <a:gd name="connsiteX489" fmla="*/ 9825 w 193958"/>
                <a:gd name="connsiteY489" fmla="*/ 156561 h 456690"/>
                <a:gd name="connsiteX490" fmla="*/ 11014 w 193958"/>
                <a:gd name="connsiteY490" fmla="*/ 153471 h 456690"/>
                <a:gd name="connsiteX491" fmla="*/ 11252 w 193958"/>
                <a:gd name="connsiteY491" fmla="*/ 152758 h 456690"/>
                <a:gd name="connsiteX492" fmla="*/ 11964 w 193958"/>
                <a:gd name="connsiteY492" fmla="*/ 151094 h 456690"/>
                <a:gd name="connsiteX493" fmla="*/ 12202 w 193958"/>
                <a:gd name="connsiteY493" fmla="*/ 150540 h 456690"/>
                <a:gd name="connsiteX494" fmla="*/ 12915 w 193958"/>
                <a:gd name="connsiteY494" fmla="*/ 148796 h 456690"/>
                <a:gd name="connsiteX495" fmla="*/ 13073 w 193958"/>
                <a:gd name="connsiteY495" fmla="*/ 148479 h 456690"/>
                <a:gd name="connsiteX496" fmla="*/ 14183 w 193958"/>
                <a:gd name="connsiteY496" fmla="*/ 146023 h 456690"/>
                <a:gd name="connsiteX497" fmla="*/ 15846 w 193958"/>
                <a:gd name="connsiteY497" fmla="*/ 143013 h 456690"/>
                <a:gd name="connsiteX498" fmla="*/ 17273 w 193958"/>
                <a:gd name="connsiteY498" fmla="*/ 140397 h 456690"/>
                <a:gd name="connsiteX499" fmla="*/ 18461 w 193958"/>
                <a:gd name="connsiteY499" fmla="*/ 138100 h 456690"/>
                <a:gd name="connsiteX500" fmla="*/ 18778 w 193958"/>
                <a:gd name="connsiteY500" fmla="*/ 137466 h 456690"/>
                <a:gd name="connsiteX501" fmla="*/ 19016 w 193958"/>
                <a:gd name="connsiteY501" fmla="*/ 137070 h 456690"/>
                <a:gd name="connsiteX502" fmla="*/ 22264 w 193958"/>
                <a:gd name="connsiteY502" fmla="*/ 131920 h 456690"/>
                <a:gd name="connsiteX503" fmla="*/ 23532 w 193958"/>
                <a:gd name="connsiteY503" fmla="*/ 130098 h 456690"/>
                <a:gd name="connsiteX504" fmla="*/ 24720 w 193958"/>
                <a:gd name="connsiteY504" fmla="*/ 128196 h 456690"/>
                <a:gd name="connsiteX505" fmla="*/ 25037 w 193958"/>
                <a:gd name="connsiteY505" fmla="*/ 127800 h 456690"/>
                <a:gd name="connsiteX506" fmla="*/ 27415 w 193958"/>
                <a:gd name="connsiteY506" fmla="*/ 124789 h 456690"/>
                <a:gd name="connsiteX507" fmla="*/ 27890 w 193958"/>
                <a:gd name="connsiteY507" fmla="*/ 124235 h 456690"/>
                <a:gd name="connsiteX508" fmla="*/ 30108 w 193958"/>
                <a:gd name="connsiteY508" fmla="*/ 121620 h 456690"/>
                <a:gd name="connsiteX509" fmla="*/ 34545 w 193958"/>
                <a:gd name="connsiteY509" fmla="*/ 116866 h 456690"/>
                <a:gd name="connsiteX510" fmla="*/ 37318 w 193958"/>
                <a:gd name="connsiteY510" fmla="*/ 114251 h 456690"/>
                <a:gd name="connsiteX511" fmla="*/ 40250 w 193958"/>
                <a:gd name="connsiteY511" fmla="*/ 111637 h 456690"/>
                <a:gd name="connsiteX512" fmla="*/ 42310 w 193958"/>
                <a:gd name="connsiteY512" fmla="*/ 110131 h 456690"/>
                <a:gd name="connsiteX513" fmla="*/ 44687 w 193958"/>
                <a:gd name="connsiteY513" fmla="*/ 108468 h 456690"/>
                <a:gd name="connsiteX514" fmla="*/ 46509 w 193958"/>
                <a:gd name="connsiteY514" fmla="*/ 107200 h 456690"/>
                <a:gd name="connsiteX515" fmla="*/ 47460 w 193958"/>
                <a:gd name="connsiteY515" fmla="*/ 106486 h 456690"/>
                <a:gd name="connsiteX516" fmla="*/ 49441 w 193958"/>
                <a:gd name="connsiteY516" fmla="*/ 105219 h 456690"/>
                <a:gd name="connsiteX517" fmla="*/ 53165 w 193958"/>
                <a:gd name="connsiteY517" fmla="*/ 103318 h 456690"/>
                <a:gd name="connsiteX518" fmla="*/ 55779 w 193958"/>
                <a:gd name="connsiteY518" fmla="*/ 102050 h 456690"/>
                <a:gd name="connsiteX519" fmla="*/ 57760 w 193958"/>
                <a:gd name="connsiteY519" fmla="*/ 101019 h 456690"/>
                <a:gd name="connsiteX520" fmla="*/ 59265 w 193958"/>
                <a:gd name="connsiteY520" fmla="*/ 100386 h 456690"/>
                <a:gd name="connsiteX521" fmla="*/ 60771 w 193958"/>
                <a:gd name="connsiteY521" fmla="*/ 99832 h 456690"/>
                <a:gd name="connsiteX522" fmla="*/ 61484 w 193958"/>
                <a:gd name="connsiteY522" fmla="*/ 99594 h 456690"/>
                <a:gd name="connsiteX523" fmla="*/ 62118 w 193958"/>
                <a:gd name="connsiteY523" fmla="*/ 99435 h 456690"/>
                <a:gd name="connsiteX524" fmla="*/ 64178 w 193958"/>
                <a:gd name="connsiteY524" fmla="*/ 98643 h 456690"/>
                <a:gd name="connsiteX525" fmla="*/ 66238 w 193958"/>
                <a:gd name="connsiteY525" fmla="*/ 97929 h 456690"/>
                <a:gd name="connsiteX526" fmla="*/ 67030 w 193958"/>
                <a:gd name="connsiteY526" fmla="*/ 97692 h 456690"/>
                <a:gd name="connsiteX527" fmla="*/ 68694 w 193958"/>
                <a:gd name="connsiteY527" fmla="*/ 97216 h 456690"/>
                <a:gd name="connsiteX528" fmla="*/ 70833 w 193958"/>
                <a:gd name="connsiteY528" fmla="*/ 96741 h 456690"/>
                <a:gd name="connsiteX529" fmla="*/ 72735 w 193958"/>
                <a:gd name="connsiteY529" fmla="*/ 96424 h 456690"/>
                <a:gd name="connsiteX530" fmla="*/ 75111 w 193958"/>
                <a:gd name="connsiteY530" fmla="*/ 96029 h 456690"/>
                <a:gd name="connsiteX531" fmla="*/ 77013 w 193958"/>
                <a:gd name="connsiteY531" fmla="*/ 95712 h 456690"/>
                <a:gd name="connsiteX532" fmla="*/ 77964 w 193958"/>
                <a:gd name="connsiteY532" fmla="*/ 95395 h 456690"/>
                <a:gd name="connsiteX533" fmla="*/ 80261 w 193958"/>
                <a:gd name="connsiteY533" fmla="*/ 94998 h 456690"/>
                <a:gd name="connsiteX534" fmla="*/ 82163 w 193958"/>
                <a:gd name="connsiteY534" fmla="*/ 94681 h 456690"/>
                <a:gd name="connsiteX535" fmla="*/ 85649 w 193958"/>
                <a:gd name="connsiteY535" fmla="*/ 94047 h 456690"/>
                <a:gd name="connsiteX536" fmla="*/ 87233 w 193958"/>
                <a:gd name="connsiteY536" fmla="*/ 93810 h 456690"/>
                <a:gd name="connsiteX537" fmla="*/ 88898 w 193958"/>
                <a:gd name="connsiteY537" fmla="*/ 93572 h 456690"/>
                <a:gd name="connsiteX538" fmla="*/ 89611 w 193958"/>
                <a:gd name="connsiteY538" fmla="*/ 93493 h 456690"/>
                <a:gd name="connsiteX539" fmla="*/ 91353 w 193958"/>
                <a:gd name="connsiteY539" fmla="*/ 93334 h 456690"/>
                <a:gd name="connsiteX540" fmla="*/ 88105 w 193958"/>
                <a:gd name="connsiteY540" fmla="*/ 0 h 456690"/>
                <a:gd name="connsiteX541" fmla="*/ 104347 w 193958"/>
                <a:gd name="connsiteY541" fmla="*/ 0 h 456690"/>
                <a:gd name="connsiteX542" fmla="*/ 104902 w 193958"/>
                <a:gd name="connsiteY542" fmla="*/ 476 h 456690"/>
                <a:gd name="connsiteX543" fmla="*/ 105456 w 193958"/>
                <a:gd name="connsiteY543" fmla="*/ 634 h 456690"/>
                <a:gd name="connsiteX544" fmla="*/ 106011 w 193958"/>
                <a:gd name="connsiteY544" fmla="*/ 793 h 456690"/>
                <a:gd name="connsiteX545" fmla="*/ 108547 w 193958"/>
                <a:gd name="connsiteY545" fmla="*/ 1584 h 456690"/>
                <a:gd name="connsiteX546" fmla="*/ 108626 w 193958"/>
                <a:gd name="connsiteY546" fmla="*/ 1584 h 456690"/>
                <a:gd name="connsiteX547" fmla="*/ 111161 w 193958"/>
                <a:gd name="connsiteY547" fmla="*/ 2456 h 456690"/>
                <a:gd name="connsiteX548" fmla="*/ 111636 w 193958"/>
                <a:gd name="connsiteY548" fmla="*/ 2614 h 456690"/>
                <a:gd name="connsiteX549" fmla="*/ 113142 w 193958"/>
                <a:gd name="connsiteY549" fmla="*/ 3407 h 456690"/>
                <a:gd name="connsiteX550" fmla="*/ 115360 w 193958"/>
                <a:gd name="connsiteY550" fmla="*/ 4675 h 456690"/>
                <a:gd name="connsiteX551" fmla="*/ 117421 w 193958"/>
                <a:gd name="connsiteY551" fmla="*/ 5784 h 456690"/>
                <a:gd name="connsiteX552" fmla="*/ 119005 w 193958"/>
                <a:gd name="connsiteY552" fmla="*/ 6893 h 456690"/>
                <a:gd name="connsiteX553" fmla="*/ 122332 w 193958"/>
                <a:gd name="connsiteY553" fmla="*/ 9666 h 456690"/>
                <a:gd name="connsiteX554" fmla="*/ 123600 w 193958"/>
                <a:gd name="connsiteY554" fmla="*/ 10696 h 456690"/>
                <a:gd name="connsiteX555" fmla="*/ 124868 w 193958"/>
                <a:gd name="connsiteY555" fmla="*/ 12202 h 456690"/>
                <a:gd name="connsiteX556" fmla="*/ 127165 w 193958"/>
                <a:gd name="connsiteY556" fmla="*/ 14895 h 456690"/>
                <a:gd name="connsiteX557" fmla="*/ 128830 w 193958"/>
                <a:gd name="connsiteY557" fmla="*/ 17114 h 456690"/>
                <a:gd name="connsiteX558" fmla="*/ 129701 w 193958"/>
                <a:gd name="connsiteY558" fmla="*/ 18698 h 456690"/>
                <a:gd name="connsiteX559" fmla="*/ 130493 w 193958"/>
                <a:gd name="connsiteY559" fmla="*/ 20204 h 456690"/>
                <a:gd name="connsiteX560" fmla="*/ 131840 w 193958"/>
                <a:gd name="connsiteY560" fmla="*/ 22581 h 456690"/>
                <a:gd name="connsiteX561" fmla="*/ 132236 w 193958"/>
                <a:gd name="connsiteY561" fmla="*/ 23452 h 456690"/>
                <a:gd name="connsiteX562" fmla="*/ 132633 w 193958"/>
                <a:gd name="connsiteY562" fmla="*/ 24562 h 456690"/>
                <a:gd name="connsiteX563" fmla="*/ 133029 w 193958"/>
                <a:gd name="connsiteY563" fmla="*/ 25988 h 456690"/>
                <a:gd name="connsiteX564" fmla="*/ 133425 w 193958"/>
                <a:gd name="connsiteY564" fmla="*/ 27255 h 456690"/>
                <a:gd name="connsiteX565" fmla="*/ 133980 w 193958"/>
                <a:gd name="connsiteY565" fmla="*/ 28999 h 456690"/>
                <a:gd name="connsiteX566" fmla="*/ 134376 w 193958"/>
                <a:gd name="connsiteY566" fmla="*/ 30187 h 456690"/>
                <a:gd name="connsiteX567" fmla="*/ 134772 w 193958"/>
                <a:gd name="connsiteY567" fmla="*/ 32247 h 456690"/>
                <a:gd name="connsiteX568" fmla="*/ 134772 w 193958"/>
                <a:gd name="connsiteY568" fmla="*/ 33832 h 456690"/>
                <a:gd name="connsiteX569" fmla="*/ 134851 w 193958"/>
                <a:gd name="connsiteY569" fmla="*/ 34941 h 456690"/>
                <a:gd name="connsiteX570" fmla="*/ 135168 w 193958"/>
                <a:gd name="connsiteY570" fmla="*/ 37873 h 456690"/>
                <a:gd name="connsiteX571" fmla="*/ 135168 w 193958"/>
                <a:gd name="connsiteY571" fmla="*/ 39299 h 456690"/>
                <a:gd name="connsiteX572" fmla="*/ 134772 w 193958"/>
                <a:gd name="connsiteY572" fmla="*/ 43973 h 456690"/>
                <a:gd name="connsiteX573" fmla="*/ 134772 w 193958"/>
                <a:gd name="connsiteY573" fmla="*/ 44607 h 456690"/>
                <a:gd name="connsiteX574" fmla="*/ 134376 w 193958"/>
                <a:gd name="connsiteY574" fmla="*/ 46747 h 456690"/>
                <a:gd name="connsiteX575" fmla="*/ 134059 w 193958"/>
                <a:gd name="connsiteY575" fmla="*/ 47934 h 456690"/>
                <a:gd name="connsiteX576" fmla="*/ 133504 w 193958"/>
                <a:gd name="connsiteY576" fmla="*/ 49599 h 456690"/>
                <a:gd name="connsiteX577" fmla="*/ 133108 w 193958"/>
                <a:gd name="connsiteY577" fmla="*/ 50867 h 456690"/>
                <a:gd name="connsiteX578" fmla="*/ 132474 w 193958"/>
                <a:gd name="connsiteY578" fmla="*/ 52847 h 456690"/>
                <a:gd name="connsiteX579" fmla="*/ 131682 w 193958"/>
                <a:gd name="connsiteY579" fmla="*/ 54749 h 456690"/>
                <a:gd name="connsiteX580" fmla="*/ 131523 w 193958"/>
                <a:gd name="connsiteY580" fmla="*/ 55066 h 456690"/>
                <a:gd name="connsiteX581" fmla="*/ 130731 w 193958"/>
                <a:gd name="connsiteY581" fmla="*/ 56571 h 456690"/>
                <a:gd name="connsiteX582" fmla="*/ 129464 w 193958"/>
                <a:gd name="connsiteY582" fmla="*/ 58948 h 456690"/>
                <a:gd name="connsiteX583" fmla="*/ 128037 w 193958"/>
                <a:gd name="connsiteY583" fmla="*/ 61087 h 456690"/>
                <a:gd name="connsiteX584" fmla="*/ 126611 w 193958"/>
                <a:gd name="connsiteY584" fmla="*/ 62751 h 456690"/>
                <a:gd name="connsiteX585" fmla="*/ 125977 w 193958"/>
                <a:gd name="connsiteY585" fmla="*/ 63544 h 456690"/>
                <a:gd name="connsiteX586" fmla="*/ 123917 w 193958"/>
                <a:gd name="connsiteY586" fmla="*/ 65999 h 456690"/>
                <a:gd name="connsiteX587" fmla="*/ 122411 w 193958"/>
                <a:gd name="connsiteY587" fmla="*/ 67267 h 456690"/>
                <a:gd name="connsiteX588" fmla="*/ 119876 w 193958"/>
                <a:gd name="connsiteY588" fmla="*/ 69406 h 456690"/>
                <a:gd name="connsiteX589" fmla="*/ 116232 w 193958"/>
                <a:gd name="connsiteY589" fmla="*/ 71863 h 456690"/>
                <a:gd name="connsiteX590" fmla="*/ 114013 w 193958"/>
                <a:gd name="connsiteY590" fmla="*/ 73130 h 456690"/>
                <a:gd name="connsiteX591" fmla="*/ 111953 w 193958"/>
                <a:gd name="connsiteY591" fmla="*/ 74319 h 456690"/>
                <a:gd name="connsiteX592" fmla="*/ 111874 w 193958"/>
                <a:gd name="connsiteY592" fmla="*/ 74398 h 456690"/>
                <a:gd name="connsiteX593" fmla="*/ 108864 w 193958"/>
                <a:gd name="connsiteY593" fmla="*/ 75349 h 456690"/>
                <a:gd name="connsiteX594" fmla="*/ 107120 w 193958"/>
                <a:gd name="connsiteY594" fmla="*/ 75904 h 456690"/>
                <a:gd name="connsiteX595" fmla="*/ 105852 w 193958"/>
                <a:gd name="connsiteY595" fmla="*/ 76300 h 456690"/>
                <a:gd name="connsiteX596" fmla="*/ 104427 w 193958"/>
                <a:gd name="connsiteY596" fmla="*/ 76696 h 456690"/>
                <a:gd name="connsiteX597" fmla="*/ 102604 w 193958"/>
                <a:gd name="connsiteY597" fmla="*/ 76854 h 456690"/>
                <a:gd name="connsiteX598" fmla="*/ 101891 w 193958"/>
                <a:gd name="connsiteY598" fmla="*/ 76933 h 456690"/>
                <a:gd name="connsiteX599" fmla="*/ 98959 w 193958"/>
                <a:gd name="connsiteY599" fmla="*/ 77092 h 456690"/>
                <a:gd name="connsiteX600" fmla="*/ 97137 w 193958"/>
                <a:gd name="connsiteY600" fmla="*/ 77250 h 456690"/>
                <a:gd name="connsiteX601" fmla="*/ 95790 w 193958"/>
                <a:gd name="connsiteY601" fmla="*/ 77250 h 456690"/>
                <a:gd name="connsiteX602" fmla="*/ 93571 w 193958"/>
                <a:gd name="connsiteY602" fmla="*/ 77092 h 456690"/>
                <a:gd name="connsiteX603" fmla="*/ 91036 w 193958"/>
                <a:gd name="connsiteY603" fmla="*/ 76933 h 456690"/>
                <a:gd name="connsiteX604" fmla="*/ 90006 w 193958"/>
                <a:gd name="connsiteY604" fmla="*/ 76854 h 456690"/>
                <a:gd name="connsiteX605" fmla="*/ 88184 w 193958"/>
                <a:gd name="connsiteY605" fmla="*/ 76458 h 456690"/>
                <a:gd name="connsiteX606" fmla="*/ 87709 w 193958"/>
                <a:gd name="connsiteY606" fmla="*/ 76300 h 456690"/>
                <a:gd name="connsiteX607" fmla="*/ 85569 w 193958"/>
                <a:gd name="connsiteY607" fmla="*/ 75745 h 456690"/>
                <a:gd name="connsiteX608" fmla="*/ 83589 w 193958"/>
                <a:gd name="connsiteY608" fmla="*/ 75190 h 456690"/>
                <a:gd name="connsiteX609" fmla="*/ 83113 w 193958"/>
                <a:gd name="connsiteY609" fmla="*/ 75032 h 456690"/>
                <a:gd name="connsiteX610" fmla="*/ 81132 w 193958"/>
                <a:gd name="connsiteY610" fmla="*/ 74319 h 456690"/>
                <a:gd name="connsiteX611" fmla="*/ 80577 w 193958"/>
                <a:gd name="connsiteY611" fmla="*/ 74081 h 456690"/>
                <a:gd name="connsiteX612" fmla="*/ 76695 w 193958"/>
                <a:gd name="connsiteY612" fmla="*/ 71942 h 456690"/>
                <a:gd name="connsiteX613" fmla="*/ 72734 w 193958"/>
                <a:gd name="connsiteY613" fmla="*/ 69327 h 456690"/>
                <a:gd name="connsiteX614" fmla="*/ 71070 w 193958"/>
                <a:gd name="connsiteY614" fmla="*/ 67743 h 456690"/>
                <a:gd name="connsiteX615" fmla="*/ 69248 w 193958"/>
                <a:gd name="connsiteY615" fmla="*/ 66316 h 456690"/>
                <a:gd name="connsiteX616" fmla="*/ 68456 w 193958"/>
                <a:gd name="connsiteY616" fmla="*/ 65524 h 456690"/>
                <a:gd name="connsiteX617" fmla="*/ 66316 w 193958"/>
                <a:gd name="connsiteY617" fmla="*/ 62830 h 456690"/>
                <a:gd name="connsiteX618" fmla="*/ 65841 w 193958"/>
                <a:gd name="connsiteY618" fmla="*/ 62276 h 456690"/>
                <a:gd name="connsiteX619" fmla="*/ 64177 w 193958"/>
                <a:gd name="connsiteY619" fmla="*/ 60295 h 456690"/>
                <a:gd name="connsiteX620" fmla="*/ 64019 w 193958"/>
                <a:gd name="connsiteY620" fmla="*/ 60136 h 456690"/>
                <a:gd name="connsiteX621" fmla="*/ 62751 w 193958"/>
                <a:gd name="connsiteY621" fmla="*/ 57759 h 456690"/>
                <a:gd name="connsiteX622" fmla="*/ 61483 w 193958"/>
                <a:gd name="connsiteY622" fmla="*/ 55383 h 456690"/>
                <a:gd name="connsiteX623" fmla="*/ 61087 w 193958"/>
                <a:gd name="connsiteY623" fmla="*/ 54749 h 456690"/>
                <a:gd name="connsiteX624" fmla="*/ 60611 w 193958"/>
                <a:gd name="connsiteY624" fmla="*/ 53798 h 456690"/>
                <a:gd name="connsiteX625" fmla="*/ 60136 w 193958"/>
                <a:gd name="connsiteY625" fmla="*/ 52609 h 456690"/>
                <a:gd name="connsiteX626" fmla="*/ 59741 w 193958"/>
                <a:gd name="connsiteY626" fmla="*/ 51263 h 456690"/>
                <a:gd name="connsiteX627" fmla="*/ 59344 w 193958"/>
                <a:gd name="connsiteY627" fmla="*/ 50074 h 456690"/>
                <a:gd name="connsiteX628" fmla="*/ 58869 w 193958"/>
                <a:gd name="connsiteY628" fmla="*/ 48489 h 456690"/>
                <a:gd name="connsiteX629" fmla="*/ 58393 w 193958"/>
                <a:gd name="connsiteY629" fmla="*/ 46905 h 456690"/>
                <a:gd name="connsiteX630" fmla="*/ 57918 w 193958"/>
                <a:gd name="connsiteY630" fmla="*/ 44369 h 456690"/>
                <a:gd name="connsiteX631" fmla="*/ 57759 w 193958"/>
                <a:gd name="connsiteY631" fmla="*/ 43419 h 456690"/>
                <a:gd name="connsiteX632" fmla="*/ 57442 w 193958"/>
                <a:gd name="connsiteY632" fmla="*/ 39774 h 456690"/>
                <a:gd name="connsiteX633" fmla="*/ 57442 w 193958"/>
                <a:gd name="connsiteY633" fmla="*/ 37159 h 456690"/>
                <a:gd name="connsiteX634" fmla="*/ 57601 w 193958"/>
                <a:gd name="connsiteY634" fmla="*/ 35416 h 456690"/>
                <a:gd name="connsiteX635" fmla="*/ 57680 w 193958"/>
                <a:gd name="connsiteY635" fmla="*/ 34545 h 456690"/>
                <a:gd name="connsiteX636" fmla="*/ 57997 w 193958"/>
                <a:gd name="connsiteY636" fmla="*/ 32326 h 456690"/>
                <a:gd name="connsiteX637" fmla="*/ 58473 w 193958"/>
                <a:gd name="connsiteY637" fmla="*/ 29395 h 456690"/>
                <a:gd name="connsiteX638" fmla="*/ 58790 w 193958"/>
                <a:gd name="connsiteY638" fmla="*/ 28365 h 456690"/>
                <a:gd name="connsiteX639" fmla="*/ 59424 w 193958"/>
                <a:gd name="connsiteY639" fmla="*/ 26622 h 456690"/>
                <a:gd name="connsiteX640" fmla="*/ 59741 w 193958"/>
                <a:gd name="connsiteY640" fmla="*/ 25592 h 456690"/>
                <a:gd name="connsiteX641" fmla="*/ 60136 w 193958"/>
                <a:gd name="connsiteY641" fmla="*/ 24165 h 456690"/>
                <a:gd name="connsiteX642" fmla="*/ 60532 w 193958"/>
                <a:gd name="connsiteY642" fmla="*/ 23056 h 456690"/>
                <a:gd name="connsiteX643" fmla="*/ 61087 w 193958"/>
                <a:gd name="connsiteY643" fmla="*/ 22106 h 456690"/>
                <a:gd name="connsiteX644" fmla="*/ 61483 w 193958"/>
                <a:gd name="connsiteY644" fmla="*/ 21393 h 456690"/>
                <a:gd name="connsiteX645" fmla="*/ 61959 w 193958"/>
                <a:gd name="connsiteY645" fmla="*/ 20600 h 456690"/>
                <a:gd name="connsiteX646" fmla="*/ 62434 w 193958"/>
                <a:gd name="connsiteY646" fmla="*/ 19728 h 456690"/>
                <a:gd name="connsiteX647" fmla="*/ 62593 w 193958"/>
                <a:gd name="connsiteY647" fmla="*/ 19411 h 456690"/>
                <a:gd name="connsiteX648" fmla="*/ 63781 w 193958"/>
                <a:gd name="connsiteY648" fmla="*/ 17114 h 456690"/>
                <a:gd name="connsiteX649" fmla="*/ 64098 w 193958"/>
                <a:gd name="connsiteY649" fmla="*/ 16639 h 456690"/>
                <a:gd name="connsiteX650" fmla="*/ 65286 w 193958"/>
                <a:gd name="connsiteY650" fmla="*/ 15212 h 456690"/>
                <a:gd name="connsiteX651" fmla="*/ 67664 w 193958"/>
                <a:gd name="connsiteY651" fmla="*/ 12281 h 456690"/>
                <a:gd name="connsiteX652" fmla="*/ 70516 w 193958"/>
                <a:gd name="connsiteY652" fmla="*/ 9587 h 456690"/>
                <a:gd name="connsiteX653" fmla="*/ 71625 w 193958"/>
                <a:gd name="connsiteY653" fmla="*/ 8636 h 456690"/>
                <a:gd name="connsiteX654" fmla="*/ 74398 w 193958"/>
                <a:gd name="connsiteY654" fmla="*/ 6338 h 456690"/>
                <a:gd name="connsiteX655" fmla="*/ 76061 w 193958"/>
                <a:gd name="connsiteY655" fmla="*/ 5309 h 456690"/>
                <a:gd name="connsiteX656" fmla="*/ 77963 w 193958"/>
                <a:gd name="connsiteY656" fmla="*/ 4279 h 456690"/>
                <a:gd name="connsiteX657" fmla="*/ 80736 w 193958"/>
                <a:gd name="connsiteY657" fmla="*/ 2773 h 456690"/>
                <a:gd name="connsiteX658" fmla="*/ 81766 w 193958"/>
                <a:gd name="connsiteY658" fmla="*/ 2377 h 456690"/>
                <a:gd name="connsiteX659" fmla="*/ 83272 w 193958"/>
                <a:gd name="connsiteY659" fmla="*/ 1822 h 456690"/>
                <a:gd name="connsiteX660" fmla="*/ 84539 w 193958"/>
                <a:gd name="connsiteY660" fmla="*/ 1426 h 456690"/>
                <a:gd name="connsiteX661" fmla="*/ 85965 w 193958"/>
                <a:gd name="connsiteY661" fmla="*/ 1030 h 456690"/>
                <a:gd name="connsiteX662" fmla="*/ 87550 w 193958"/>
                <a:gd name="connsiteY662" fmla="*/ 476 h 456690"/>
                <a:gd name="connsiteX663" fmla="*/ 88105 w 193958"/>
                <a:gd name="connsiteY663" fmla="*/ 0 h 456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Lst>
              <a:rect l="l" t="t" r="r" b="b"/>
              <a:pathLst>
                <a:path w="193958" h="456690">
                  <a:moveTo>
                    <a:pt x="91353" y="93334"/>
                  </a:moveTo>
                  <a:cubicBezTo>
                    <a:pt x="94682" y="93334"/>
                    <a:pt x="98009" y="93334"/>
                    <a:pt x="101258" y="93334"/>
                  </a:cubicBezTo>
                  <a:cubicBezTo>
                    <a:pt x="101971" y="93334"/>
                    <a:pt x="102605" y="93413"/>
                    <a:pt x="103318" y="93572"/>
                  </a:cubicBezTo>
                  <a:cubicBezTo>
                    <a:pt x="103714" y="93651"/>
                    <a:pt x="104110" y="93810"/>
                    <a:pt x="104506" y="93889"/>
                  </a:cubicBezTo>
                  <a:cubicBezTo>
                    <a:pt x="104823" y="93968"/>
                    <a:pt x="105061" y="94047"/>
                    <a:pt x="105378" y="94047"/>
                  </a:cubicBezTo>
                  <a:cubicBezTo>
                    <a:pt x="106170" y="94047"/>
                    <a:pt x="107042" y="94206"/>
                    <a:pt x="107834" y="94285"/>
                  </a:cubicBezTo>
                  <a:cubicBezTo>
                    <a:pt x="108547" y="94364"/>
                    <a:pt x="109260" y="94444"/>
                    <a:pt x="109973" y="94681"/>
                  </a:cubicBezTo>
                  <a:cubicBezTo>
                    <a:pt x="110924" y="94919"/>
                    <a:pt x="111875" y="95078"/>
                    <a:pt x="112904" y="95078"/>
                  </a:cubicBezTo>
                  <a:cubicBezTo>
                    <a:pt x="113935" y="95078"/>
                    <a:pt x="114965" y="95236"/>
                    <a:pt x="115916" y="95474"/>
                  </a:cubicBezTo>
                  <a:cubicBezTo>
                    <a:pt x="117262" y="95791"/>
                    <a:pt x="118609" y="96029"/>
                    <a:pt x="120036" y="96029"/>
                  </a:cubicBezTo>
                  <a:cubicBezTo>
                    <a:pt x="120748" y="96029"/>
                    <a:pt x="121461" y="96187"/>
                    <a:pt x="122175" y="96424"/>
                  </a:cubicBezTo>
                  <a:cubicBezTo>
                    <a:pt x="122571" y="96583"/>
                    <a:pt x="122967" y="96741"/>
                    <a:pt x="123363" y="96741"/>
                  </a:cubicBezTo>
                  <a:cubicBezTo>
                    <a:pt x="123918" y="96820"/>
                    <a:pt x="124472" y="96979"/>
                    <a:pt x="125027" y="97216"/>
                  </a:cubicBezTo>
                  <a:cubicBezTo>
                    <a:pt x="125661" y="97454"/>
                    <a:pt x="126215" y="97692"/>
                    <a:pt x="126929" y="97771"/>
                  </a:cubicBezTo>
                  <a:cubicBezTo>
                    <a:pt x="127404" y="97771"/>
                    <a:pt x="127800" y="97929"/>
                    <a:pt x="128197" y="98167"/>
                  </a:cubicBezTo>
                  <a:cubicBezTo>
                    <a:pt x="128593" y="98405"/>
                    <a:pt x="129068" y="98484"/>
                    <a:pt x="129464" y="98563"/>
                  </a:cubicBezTo>
                  <a:cubicBezTo>
                    <a:pt x="130098" y="98643"/>
                    <a:pt x="130652" y="98801"/>
                    <a:pt x="131207" y="99118"/>
                  </a:cubicBezTo>
                  <a:cubicBezTo>
                    <a:pt x="131683" y="99356"/>
                    <a:pt x="132158" y="99435"/>
                    <a:pt x="132634" y="99515"/>
                  </a:cubicBezTo>
                  <a:cubicBezTo>
                    <a:pt x="133029" y="99594"/>
                    <a:pt x="133346" y="99673"/>
                    <a:pt x="133663" y="99911"/>
                  </a:cubicBezTo>
                  <a:cubicBezTo>
                    <a:pt x="134059" y="100228"/>
                    <a:pt x="134535" y="100386"/>
                    <a:pt x="135010" y="100545"/>
                  </a:cubicBezTo>
                  <a:cubicBezTo>
                    <a:pt x="135089" y="100545"/>
                    <a:pt x="135169" y="100624"/>
                    <a:pt x="135248" y="100624"/>
                  </a:cubicBezTo>
                  <a:cubicBezTo>
                    <a:pt x="136120" y="101178"/>
                    <a:pt x="137150" y="101416"/>
                    <a:pt x="138021" y="101970"/>
                  </a:cubicBezTo>
                  <a:cubicBezTo>
                    <a:pt x="138100" y="102050"/>
                    <a:pt x="138179" y="102050"/>
                    <a:pt x="138258" y="102050"/>
                  </a:cubicBezTo>
                  <a:cubicBezTo>
                    <a:pt x="139209" y="102367"/>
                    <a:pt x="140002" y="102921"/>
                    <a:pt x="140953" y="103238"/>
                  </a:cubicBezTo>
                  <a:cubicBezTo>
                    <a:pt x="141190" y="103318"/>
                    <a:pt x="141428" y="103476"/>
                    <a:pt x="141586" y="103555"/>
                  </a:cubicBezTo>
                  <a:cubicBezTo>
                    <a:pt x="141744" y="103635"/>
                    <a:pt x="141824" y="103714"/>
                    <a:pt x="141982" y="103793"/>
                  </a:cubicBezTo>
                  <a:cubicBezTo>
                    <a:pt x="143171" y="104189"/>
                    <a:pt x="144122" y="104902"/>
                    <a:pt x="145152" y="105615"/>
                  </a:cubicBezTo>
                  <a:cubicBezTo>
                    <a:pt x="145627" y="105932"/>
                    <a:pt x="146023" y="106169"/>
                    <a:pt x="146498" y="106486"/>
                  </a:cubicBezTo>
                  <a:cubicBezTo>
                    <a:pt x="147212" y="106962"/>
                    <a:pt x="147846" y="107438"/>
                    <a:pt x="148559" y="107834"/>
                  </a:cubicBezTo>
                  <a:cubicBezTo>
                    <a:pt x="148717" y="107913"/>
                    <a:pt x="148876" y="108072"/>
                    <a:pt x="149034" y="108151"/>
                  </a:cubicBezTo>
                  <a:cubicBezTo>
                    <a:pt x="149668" y="108626"/>
                    <a:pt x="150301" y="109101"/>
                    <a:pt x="150935" y="109418"/>
                  </a:cubicBezTo>
                  <a:cubicBezTo>
                    <a:pt x="151490" y="109735"/>
                    <a:pt x="151966" y="110210"/>
                    <a:pt x="152520" y="110607"/>
                  </a:cubicBezTo>
                  <a:cubicBezTo>
                    <a:pt x="153234" y="111241"/>
                    <a:pt x="153947" y="111795"/>
                    <a:pt x="154659" y="112429"/>
                  </a:cubicBezTo>
                  <a:cubicBezTo>
                    <a:pt x="155214" y="112984"/>
                    <a:pt x="155848" y="113380"/>
                    <a:pt x="156482" y="113934"/>
                  </a:cubicBezTo>
                  <a:cubicBezTo>
                    <a:pt x="156640" y="114092"/>
                    <a:pt x="156878" y="114251"/>
                    <a:pt x="157037" y="114409"/>
                  </a:cubicBezTo>
                  <a:cubicBezTo>
                    <a:pt x="157829" y="115123"/>
                    <a:pt x="158542" y="115757"/>
                    <a:pt x="159334" y="116470"/>
                  </a:cubicBezTo>
                  <a:cubicBezTo>
                    <a:pt x="160206" y="117263"/>
                    <a:pt x="161157" y="118133"/>
                    <a:pt x="161870" y="119164"/>
                  </a:cubicBezTo>
                  <a:cubicBezTo>
                    <a:pt x="162107" y="119481"/>
                    <a:pt x="162345" y="119718"/>
                    <a:pt x="162583" y="119956"/>
                  </a:cubicBezTo>
                  <a:cubicBezTo>
                    <a:pt x="162820" y="120273"/>
                    <a:pt x="163137" y="120590"/>
                    <a:pt x="163375" y="120907"/>
                  </a:cubicBezTo>
                  <a:cubicBezTo>
                    <a:pt x="163612" y="121145"/>
                    <a:pt x="163771" y="121383"/>
                    <a:pt x="164009" y="121620"/>
                  </a:cubicBezTo>
                  <a:cubicBezTo>
                    <a:pt x="164405" y="122095"/>
                    <a:pt x="164801" y="122570"/>
                    <a:pt x="165197" y="123046"/>
                  </a:cubicBezTo>
                  <a:cubicBezTo>
                    <a:pt x="165356" y="123204"/>
                    <a:pt x="165514" y="123442"/>
                    <a:pt x="165673" y="123601"/>
                  </a:cubicBezTo>
                  <a:cubicBezTo>
                    <a:pt x="166703" y="124631"/>
                    <a:pt x="167653" y="125740"/>
                    <a:pt x="168366" y="126928"/>
                  </a:cubicBezTo>
                  <a:cubicBezTo>
                    <a:pt x="169080" y="128038"/>
                    <a:pt x="169951" y="129068"/>
                    <a:pt x="170665" y="130256"/>
                  </a:cubicBezTo>
                  <a:cubicBezTo>
                    <a:pt x="171140" y="130969"/>
                    <a:pt x="171615" y="131682"/>
                    <a:pt x="172090" y="132395"/>
                  </a:cubicBezTo>
                  <a:cubicBezTo>
                    <a:pt x="172645" y="133188"/>
                    <a:pt x="173200" y="133980"/>
                    <a:pt x="173754" y="134851"/>
                  </a:cubicBezTo>
                  <a:cubicBezTo>
                    <a:pt x="173834" y="134930"/>
                    <a:pt x="173834" y="135010"/>
                    <a:pt x="173913" y="135089"/>
                  </a:cubicBezTo>
                  <a:cubicBezTo>
                    <a:pt x="174468" y="136436"/>
                    <a:pt x="175418" y="137625"/>
                    <a:pt x="175972" y="138971"/>
                  </a:cubicBezTo>
                  <a:cubicBezTo>
                    <a:pt x="176052" y="139130"/>
                    <a:pt x="176210" y="139288"/>
                    <a:pt x="176289" y="139526"/>
                  </a:cubicBezTo>
                  <a:cubicBezTo>
                    <a:pt x="176369" y="139684"/>
                    <a:pt x="176527" y="139843"/>
                    <a:pt x="176606" y="140001"/>
                  </a:cubicBezTo>
                  <a:cubicBezTo>
                    <a:pt x="177319" y="141507"/>
                    <a:pt x="178191" y="142854"/>
                    <a:pt x="178905" y="144280"/>
                  </a:cubicBezTo>
                  <a:cubicBezTo>
                    <a:pt x="179063" y="144597"/>
                    <a:pt x="179222" y="144835"/>
                    <a:pt x="179301" y="145152"/>
                  </a:cubicBezTo>
                  <a:cubicBezTo>
                    <a:pt x="179459" y="145548"/>
                    <a:pt x="179617" y="145865"/>
                    <a:pt x="179776" y="146261"/>
                  </a:cubicBezTo>
                  <a:cubicBezTo>
                    <a:pt x="179855" y="146420"/>
                    <a:pt x="180013" y="146657"/>
                    <a:pt x="180013" y="146816"/>
                  </a:cubicBezTo>
                  <a:cubicBezTo>
                    <a:pt x="180172" y="147449"/>
                    <a:pt x="180409" y="148004"/>
                    <a:pt x="180726" y="148479"/>
                  </a:cubicBezTo>
                  <a:cubicBezTo>
                    <a:pt x="180806" y="148558"/>
                    <a:pt x="180806" y="148638"/>
                    <a:pt x="180806" y="148717"/>
                  </a:cubicBezTo>
                  <a:cubicBezTo>
                    <a:pt x="181043" y="149747"/>
                    <a:pt x="181677" y="150619"/>
                    <a:pt x="181994" y="151649"/>
                  </a:cubicBezTo>
                  <a:cubicBezTo>
                    <a:pt x="182470" y="152520"/>
                    <a:pt x="182787" y="153550"/>
                    <a:pt x="183262" y="154422"/>
                  </a:cubicBezTo>
                  <a:cubicBezTo>
                    <a:pt x="183500" y="154818"/>
                    <a:pt x="183658" y="155214"/>
                    <a:pt x="183737" y="155690"/>
                  </a:cubicBezTo>
                  <a:cubicBezTo>
                    <a:pt x="183816" y="156085"/>
                    <a:pt x="183896" y="156481"/>
                    <a:pt x="184133" y="156877"/>
                  </a:cubicBezTo>
                  <a:cubicBezTo>
                    <a:pt x="184371" y="157353"/>
                    <a:pt x="184529" y="157829"/>
                    <a:pt x="184688" y="158383"/>
                  </a:cubicBezTo>
                  <a:cubicBezTo>
                    <a:pt x="184688" y="158463"/>
                    <a:pt x="184688" y="158463"/>
                    <a:pt x="184688" y="158542"/>
                  </a:cubicBezTo>
                  <a:cubicBezTo>
                    <a:pt x="184767" y="159255"/>
                    <a:pt x="185322" y="159889"/>
                    <a:pt x="185401" y="160601"/>
                  </a:cubicBezTo>
                  <a:cubicBezTo>
                    <a:pt x="185560" y="161315"/>
                    <a:pt x="185718" y="161949"/>
                    <a:pt x="186035" y="162583"/>
                  </a:cubicBezTo>
                  <a:cubicBezTo>
                    <a:pt x="186194" y="162900"/>
                    <a:pt x="186273" y="163296"/>
                    <a:pt x="186352" y="163613"/>
                  </a:cubicBezTo>
                  <a:cubicBezTo>
                    <a:pt x="186431" y="164088"/>
                    <a:pt x="186590" y="164563"/>
                    <a:pt x="186828" y="165038"/>
                  </a:cubicBezTo>
                  <a:cubicBezTo>
                    <a:pt x="186986" y="165434"/>
                    <a:pt x="187145" y="165831"/>
                    <a:pt x="187224" y="166227"/>
                  </a:cubicBezTo>
                  <a:cubicBezTo>
                    <a:pt x="187382" y="167099"/>
                    <a:pt x="187541" y="167891"/>
                    <a:pt x="187858" y="168683"/>
                  </a:cubicBezTo>
                  <a:cubicBezTo>
                    <a:pt x="188016" y="169079"/>
                    <a:pt x="188095" y="169475"/>
                    <a:pt x="188095" y="169872"/>
                  </a:cubicBezTo>
                  <a:cubicBezTo>
                    <a:pt x="188174" y="170506"/>
                    <a:pt x="188253" y="171060"/>
                    <a:pt x="188570" y="171615"/>
                  </a:cubicBezTo>
                  <a:cubicBezTo>
                    <a:pt x="188887" y="172328"/>
                    <a:pt x="189046" y="173041"/>
                    <a:pt x="189125" y="173754"/>
                  </a:cubicBezTo>
                  <a:cubicBezTo>
                    <a:pt x="189204" y="174229"/>
                    <a:pt x="189283" y="174705"/>
                    <a:pt x="189521" y="175180"/>
                  </a:cubicBezTo>
                  <a:cubicBezTo>
                    <a:pt x="189759" y="175656"/>
                    <a:pt x="189917" y="176211"/>
                    <a:pt x="189917" y="176686"/>
                  </a:cubicBezTo>
                  <a:cubicBezTo>
                    <a:pt x="189997" y="177636"/>
                    <a:pt x="190155" y="178508"/>
                    <a:pt x="190472" y="179459"/>
                  </a:cubicBezTo>
                  <a:cubicBezTo>
                    <a:pt x="190710" y="180331"/>
                    <a:pt x="190868" y="181202"/>
                    <a:pt x="190948" y="182152"/>
                  </a:cubicBezTo>
                  <a:cubicBezTo>
                    <a:pt x="190948" y="182707"/>
                    <a:pt x="191027" y="183262"/>
                    <a:pt x="191265" y="183817"/>
                  </a:cubicBezTo>
                  <a:cubicBezTo>
                    <a:pt x="191740" y="185005"/>
                    <a:pt x="191819" y="186272"/>
                    <a:pt x="191898" y="187540"/>
                  </a:cubicBezTo>
                  <a:cubicBezTo>
                    <a:pt x="191978" y="188174"/>
                    <a:pt x="192057" y="188808"/>
                    <a:pt x="192136" y="189442"/>
                  </a:cubicBezTo>
                  <a:cubicBezTo>
                    <a:pt x="192452" y="190789"/>
                    <a:pt x="192690" y="192136"/>
                    <a:pt x="192611" y="193562"/>
                  </a:cubicBezTo>
                  <a:cubicBezTo>
                    <a:pt x="192532" y="194909"/>
                    <a:pt x="192769" y="196256"/>
                    <a:pt x="193086" y="197603"/>
                  </a:cubicBezTo>
                  <a:cubicBezTo>
                    <a:pt x="193165" y="197841"/>
                    <a:pt x="193245" y="198158"/>
                    <a:pt x="193245" y="198474"/>
                  </a:cubicBezTo>
                  <a:cubicBezTo>
                    <a:pt x="193245" y="199821"/>
                    <a:pt x="193562" y="201089"/>
                    <a:pt x="193562" y="202357"/>
                  </a:cubicBezTo>
                  <a:cubicBezTo>
                    <a:pt x="193562" y="204020"/>
                    <a:pt x="193562" y="205685"/>
                    <a:pt x="193562" y="207427"/>
                  </a:cubicBezTo>
                  <a:cubicBezTo>
                    <a:pt x="193562" y="207982"/>
                    <a:pt x="193562" y="208537"/>
                    <a:pt x="193799" y="209091"/>
                  </a:cubicBezTo>
                  <a:cubicBezTo>
                    <a:pt x="193958" y="209408"/>
                    <a:pt x="193958" y="209725"/>
                    <a:pt x="193958" y="210042"/>
                  </a:cubicBezTo>
                  <a:cubicBezTo>
                    <a:pt x="193958" y="210439"/>
                    <a:pt x="193958" y="210755"/>
                    <a:pt x="193958" y="211151"/>
                  </a:cubicBezTo>
                  <a:cubicBezTo>
                    <a:pt x="193958" y="213291"/>
                    <a:pt x="193958" y="215430"/>
                    <a:pt x="193958" y="217569"/>
                  </a:cubicBezTo>
                  <a:cubicBezTo>
                    <a:pt x="193958" y="218282"/>
                    <a:pt x="193879" y="218996"/>
                    <a:pt x="193720" y="219629"/>
                  </a:cubicBezTo>
                  <a:cubicBezTo>
                    <a:pt x="193483" y="220500"/>
                    <a:pt x="193483" y="221372"/>
                    <a:pt x="193483" y="222323"/>
                  </a:cubicBezTo>
                  <a:cubicBezTo>
                    <a:pt x="193483" y="223512"/>
                    <a:pt x="193483" y="224779"/>
                    <a:pt x="193483" y="225968"/>
                  </a:cubicBezTo>
                  <a:cubicBezTo>
                    <a:pt x="193483" y="226760"/>
                    <a:pt x="193483" y="227553"/>
                    <a:pt x="193324" y="228265"/>
                  </a:cubicBezTo>
                  <a:cubicBezTo>
                    <a:pt x="193324" y="228423"/>
                    <a:pt x="193245" y="228503"/>
                    <a:pt x="193245" y="228661"/>
                  </a:cubicBezTo>
                  <a:cubicBezTo>
                    <a:pt x="193245" y="229691"/>
                    <a:pt x="193086" y="230801"/>
                    <a:pt x="193007" y="231831"/>
                  </a:cubicBezTo>
                  <a:cubicBezTo>
                    <a:pt x="192928" y="232306"/>
                    <a:pt x="192928" y="232702"/>
                    <a:pt x="192849" y="233177"/>
                  </a:cubicBezTo>
                  <a:cubicBezTo>
                    <a:pt x="192690" y="233970"/>
                    <a:pt x="192532" y="234683"/>
                    <a:pt x="192532" y="235476"/>
                  </a:cubicBezTo>
                  <a:cubicBezTo>
                    <a:pt x="192532" y="235634"/>
                    <a:pt x="192532" y="235793"/>
                    <a:pt x="192452" y="235951"/>
                  </a:cubicBezTo>
                  <a:cubicBezTo>
                    <a:pt x="192136" y="237060"/>
                    <a:pt x="191819" y="238248"/>
                    <a:pt x="191344" y="239279"/>
                  </a:cubicBezTo>
                  <a:cubicBezTo>
                    <a:pt x="191106" y="239754"/>
                    <a:pt x="190868" y="240150"/>
                    <a:pt x="190789" y="240625"/>
                  </a:cubicBezTo>
                  <a:cubicBezTo>
                    <a:pt x="190710" y="240863"/>
                    <a:pt x="190631" y="241180"/>
                    <a:pt x="190472" y="241417"/>
                  </a:cubicBezTo>
                  <a:cubicBezTo>
                    <a:pt x="189838" y="242368"/>
                    <a:pt x="189125" y="243319"/>
                    <a:pt x="188491" y="244191"/>
                  </a:cubicBezTo>
                  <a:cubicBezTo>
                    <a:pt x="187937" y="244983"/>
                    <a:pt x="187224" y="245696"/>
                    <a:pt x="186511" y="246330"/>
                  </a:cubicBezTo>
                  <a:cubicBezTo>
                    <a:pt x="185797" y="246964"/>
                    <a:pt x="185084" y="247598"/>
                    <a:pt x="184292" y="248073"/>
                  </a:cubicBezTo>
                  <a:cubicBezTo>
                    <a:pt x="184212" y="248153"/>
                    <a:pt x="184054" y="248153"/>
                    <a:pt x="183975" y="248311"/>
                  </a:cubicBezTo>
                  <a:cubicBezTo>
                    <a:pt x="183421" y="248866"/>
                    <a:pt x="182708" y="249182"/>
                    <a:pt x="181994" y="249578"/>
                  </a:cubicBezTo>
                  <a:cubicBezTo>
                    <a:pt x="181677" y="249737"/>
                    <a:pt x="181360" y="249895"/>
                    <a:pt x="180964" y="250054"/>
                  </a:cubicBezTo>
                  <a:cubicBezTo>
                    <a:pt x="180647" y="250212"/>
                    <a:pt x="180251" y="250291"/>
                    <a:pt x="179934" y="250529"/>
                  </a:cubicBezTo>
                  <a:cubicBezTo>
                    <a:pt x="179617" y="250767"/>
                    <a:pt x="179301" y="250846"/>
                    <a:pt x="178905" y="250925"/>
                  </a:cubicBezTo>
                  <a:cubicBezTo>
                    <a:pt x="178271" y="251084"/>
                    <a:pt x="177716" y="251242"/>
                    <a:pt x="177161" y="251480"/>
                  </a:cubicBezTo>
                  <a:cubicBezTo>
                    <a:pt x="176606" y="251718"/>
                    <a:pt x="176052" y="251797"/>
                    <a:pt x="175497" y="251797"/>
                  </a:cubicBezTo>
                  <a:cubicBezTo>
                    <a:pt x="174388" y="251797"/>
                    <a:pt x="173279" y="251956"/>
                    <a:pt x="172169" y="252193"/>
                  </a:cubicBezTo>
                  <a:cubicBezTo>
                    <a:pt x="171456" y="252273"/>
                    <a:pt x="170823" y="252273"/>
                    <a:pt x="170110" y="252193"/>
                  </a:cubicBezTo>
                  <a:cubicBezTo>
                    <a:pt x="169080" y="252035"/>
                    <a:pt x="168049" y="251956"/>
                    <a:pt x="167098" y="251876"/>
                  </a:cubicBezTo>
                  <a:cubicBezTo>
                    <a:pt x="166465" y="251797"/>
                    <a:pt x="165911" y="251718"/>
                    <a:pt x="165277" y="251480"/>
                  </a:cubicBezTo>
                  <a:cubicBezTo>
                    <a:pt x="164801" y="251322"/>
                    <a:pt x="164326" y="251163"/>
                    <a:pt x="163850" y="251005"/>
                  </a:cubicBezTo>
                  <a:cubicBezTo>
                    <a:pt x="163850" y="251005"/>
                    <a:pt x="163771" y="251005"/>
                    <a:pt x="163771" y="251005"/>
                  </a:cubicBezTo>
                  <a:cubicBezTo>
                    <a:pt x="163137" y="250846"/>
                    <a:pt x="162662" y="250450"/>
                    <a:pt x="162107" y="250212"/>
                  </a:cubicBezTo>
                  <a:cubicBezTo>
                    <a:pt x="161553" y="250054"/>
                    <a:pt x="161077" y="249737"/>
                    <a:pt x="160602" y="249420"/>
                  </a:cubicBezTo>
                  <a:cubicBezTo>
                    <a:pt x="160047" y="248945"/>
                    <a:pt x="159413" y="248549"/>
                    <a:pt x="158779" y="248153"/>
                  </a:cubicBezTo>
                  <a:cubicBezTo>
                    <a:pt x="158225" y="247836"/>
                    <a:pt x="157829" y="247360"/>
                    <a:pt x="157433" y="246885"/>
                  </a:cubicBezTo>
                  <a:cubicBezTo>
                    <a:pt x="156878" y="246251"/>
                    <a:pt x="156403" y="245537"/>
                    <a:pt x="155848" y="244825"/>
                  </a:cubicBezTo>
                  <a:cubicBezTo>
                    <a:pt x="155769" y="244746"/>
                    <a:pt x="155769" y="244667"/>
                    <a:pt x="155689" y="244667"/>
                  </a:cubicBezTo>
                  <a:cubicBezTo>
                    <a:pt x="155214" y="243716"/>
                    <a:pt x="154659" y="242844"/>
                    <a:pt x="154342" y="241814"/>
                  </a:cubicBezTo>
                  <a:cubicBezTo>
                    <a:pt x="154263" y="241497"/>
                    <a:pt x="154184" y="241180"/>
                    <a:pt x="154026" y="240863"/>
                  </a:cubicBezTo>
                  <a:cubicBezTo>
                    <a:pt x="153630" y="239833"/>
                    <a:pt x="153392" y="238724"/>
                    <a:pt x="153392" y="237614"/>
                  </a:cubicBezTo>
                  <a:cubicBezTo>
                    <a:pt x="153392" y="235396"/>
                    <a:pt x="153392" y="233098"/>
                    <a:pt x="153392" y="230880"/>
                  </a:cubicBezTo>
                  <a:cubicBezTo>
                    <a:pt x="153392" y="230563"/>
                    <a:pt x="153392" y="230325"/>
                    <a:pt x="153471" y="230008"/>
                  </a:cubicBezTo>
                  <a:cubicBezTo>
                    <a:pt x="153630" y="229137"/>
                    <a:pt x="153630" y="228186"/>
                    <a:pt x="153709" y="227315"/>
                  </a:cubicBezTo>
                  <a:cubicBezTo>
                    <a:pt x="153788" y="226443"/>
                    <a:pt x="153868" y="225571"/>
                    <a:pt x="154026" y="224779"/>
                  </a:cubicBezTo>
                  <a:cubicBezTo>
                    <a:pt x="154105" y="224224"/>
                    <a:pt x="154184" y="223670"/>
                    <a:pt x="154184" y="223036"/>
                  </a:cubicBezTo>
                  <a:cubicBezTo>
                    <a:pt x="154184" y="222402"/>
                    <a:pt x="154184" y="221689"/>
                    <a:pt x="154184" y="221055"/>
                  </a:cubicBezTo>
                  <a:cubicBezTo>
                    <a:pt x="154184" y="220500"/>
                    <a:pt x="154263" y="219946"/>
                    <a:pt x="154263" y="219312"/>
                  </a:cubicBezTo>
                  <a:cubicBezTo>
                    <a:pt x="154263" y="218916"/>
                    <a:pt x="154342" y="218520"/>
                    <a:pt x="154342" y="218124"/>
                  </a:cubicBezTo>
                  <a:cubicBezTo>
                    <a:pt x="154342" y="216222"/>
                    <a:pt x="154342" y="214242"/>
                    <a:pt x="154342" y="212340"/>
                  </a:cubicBezTo>
                  <a:cubicBezTo>
                    <a:pt x="154342" y="212023"/>
                    <a:pt x="154342" y="211785"/>
                    <a:pt x="154263" y="211468"/>
                  </a:cubicBezTo>
                  <a:cubicBezTo>
                    <a:pt x="154105" y="210439"/>
                    <a:pt x="154105" y="209329"/>
                    <a:pt x="154105" y="208299"/>
                  </a:cubicBezTo>
                  <a:cubicBezTo>
                    <a:pt x="154105" y="206794"/>
                    <a:pt x="153947" y="205368"/>
                    <a:pt x="153709" y="203941"/>
                  </a:cubicBezTo>
                  <a:cubicBezTo>
                    <a:pt x="153709" y="203783"/>
                    <a:pt x="153630" y="203624"/>
                    <a:pt x="153630" y="203466"/>
                  </a:cubicBezTo>
                  <a:cubicBezTo>
                    <a:pt x="153630" y="201882"/>
                    <a:pt x="153313" y="200297"/>
                    <a:pt x="153313" y="198712"/>
                  </a:cubicBezTo>
                  <a:cubicBezTo>
                    <a:pt x="153313" y="198632"/>
                    <a:pt x="153313" y="198632"/>
                    <a:pt x="153313" y="198553"/>
                  </a:cubicBezTo>
                  <a:cubicBezTo>
                    <a:pt x="153392" y="196969"/>
                    <a:pt x="153154" y="195463"/>
                    <a:pt x="152758" y="193958"/>
                  </a:cubicBezTo>
                  <a:cubicBezTo>
                    <a:pt x="152600" y="193404"/>
                    <a:pt x="152520" y="192928"/>
                    <a:pt x="152520" y="192374"/>
                  </a:cubicBezTo>
                  <a:cubicBezTo>
                    <a:pt x="152520" y="191502"/>
                    <a:pt x="152283" y="190551"/>
                    <a:pt x="152203" y="189680"/>
                  </a:cubicBezTo>
                  <a:cubicBezTo>
                    <a:pt x="152203" y="189442"/>
                    <a:pt x="152124" y="189284"/>
                    <a:pt x="152045" y="189046"/>
                  </a:cubicBezTo>
                  <a:cubicBezTo>
                    <a:pt x="151649" y="187857"/>
                    <a:pt x="151490" y="186669"/>
                    <a:pt x="151490" y="185401"/>
                  </a:cubicBezTo>
                  <a:cubicBezTo>
                    <a:pt x="151490" y="184768"/>
                    <a:pt x="151411" y="184213"/>
                    <a:pt x="151173" y="183579"/>
                  </a:cubicBezTo>
                  <a:cubicBezTo>
                    <a:pt x="150856" y="182786"/>
                    <a:pt x="150698" y="181994"/>
                    <a:pt x="150618" y="181202"/>
                  </a:cubicBezTo>
                  <a:cubicBezTo>
                    <a:pt x="150539" y="180647"/>
                    <a:pt x="150460" y="180093"/>
                    <a:pt x="150222" y="179538"/>
                  </a:cubicBezTo>
                  <a:cubicBezTo>
                    <a:pt x="149985" y="178983"/>
                    <a:pt x="149826" y="178349"/>
                    <a:pt x="149826" y="177715"/>
                  </a:cubicBezTo>
                  <a:cubicBezTo>
                    <a:pt x="149826" y="177161"/>
                    <a:pt x="149668" y="176607"/>
                    <a:pt x="149431" y="176052"/>
                  </a:cubicBezTo>
                  <a:cubicBezTo>
                    <a:pt x="149114" y="175339"/>
                    <a:pt x="148955" y="174626"/>
                    <a:pt x="148876" y="173912"/>
                  </a:cubicBezTo>
                  <a:cubicBezTo>
                    <a:pt x="148797" y="173516"/>
                    <a:pt x="148717" y="173120"/>
                    <a:pt x="148480" y="172724"/>
                  </a:cubicBezTo>
                  <a:cubicBezTo>
                    <a:pt x="148242" y="172328"/>
                    <a:pt x="148083" y="171853"/>
                    <a:pt x="148004" y="171377"/>
                  </a:cubicBezTo>
                  <a:cubicBezTo>
                    <a:pt x="147925" y="170823"/>
                    <a:pt x="147687" y="170347"/>
                    <a:pt x="147449" y="169872"/>
                  </a:cubicBezTo>
                  <a:cubicBezTo>
                    <a:pt x="147291" y="169555"/>
                    <a:pt x="147212" y="169158"/>
                    <a:pt x="147132" y="168841"/>
                  </a:cubicBezTo>
                  <a:cubicBezTo>
                    <a:pt x="147053" y="168367"/>
                    <a:pt x="146895" y="167971"/>
                    <a:pt x="146657" y="167574"/>
                  </a:cubicBezTo>
                  <a:cubicBezTo>
                    <a:pt x="146419" y="167099"/>
                    <a:pt x="146181" y="166623"/>
                    <a:pt x="146102" y="166068"/>
                  </a:cubicBezTo>
                  <a:cubicBezTo>
                    <a:pt x="146023" y="165752"/>
                    <a:pt x="145944" y="165434"/>
                    <a:pt x="145786" y="165118"/>
                  </a:cubicBezTo>
                  <a:cubicBezTo>
                    <a:pt x="145627" y="164721"/>
                    <a:pt x="145469" y="164405"/>
                    <a:pt x="145311" y="164009"/>
                  </a:cubicBezTo>
                  <a:cubicBezTo>
                    <a:pt x="145231" y="163930"/>
                    <a:pt x="145231" y="163771"/>
                    <a:pt x="145152" y="163692"/>
                  </a:cubicBezTo>
                  <a:cubicBezTo>
                    <a:pt x="144677" y="162979"/>
                    <a:pt x="144439" y="162266"/>
                    <a:pt x="144043" y="161473"/>
                  </a:cubicBezTo>
                  <a:cubicBezTo>
                    <a:pt x="143805" y="160998"/>
                    <a:pt x="143567" y="160601"/>
                    <a:pt x="143409" y="160126"/>
                  </a:cubicBezTo>
                  <a:cubicBezTo>
                    <a:pt x="143250" y="159731"/>
                    <a:pt x="143092" y="159334"/>
                    <a:pt x="142775" y="159097"/>
                  </a:cubicBezTo>
                  <a:cubicBezTo>
                    <a:pt x="142695" y="159017"/>
                    <a:pt x="142616" y="159017"/>
                    <a:pt x="142537" y="159017"/>
                  </a:cubicBezTo>
                  <a:cubicBezTo>
                    <a:pt x="142458" y="159017"/>
                    <a:pt x="142378" y="159097"/>
                    <a:pt x="142378" y="159176"/>
                  </a:cubicBezTo>
                  <a:cubicBezTo>
                    <a:pt x="142378" y="159255"/>
                    <a:pt x="142299" y="159414"/>
                    <a:pt x="142299" y="159572"/>
                  </a:cubicBezTo>
                  <a:cubicBezTo>
                    <a:pt x="142299" y="159889"/>
                    <a:pt x="142299" y="160126"/>
                    <a:pt x="142299" y="160443"/>
                  </a:cubicBezTo>
                  <a:cubicBezTo>
                    <a:pt x="142299" y="175101"/>
                    <a:pt x="142299" y="189838"/>
                    <a:pt x="142299" y="204496"/>
                  </a:cubicBezTo>
                  <a:cubicBezTo>
                    <a:pt x="142299" y="205605"/>
                    <a:pt x="142299" y="206714"/>
                    <a:pt x="142299" y="207823"/>
                  </a:cubicBezTo>
                  <a:cubicBezTo>
                    <a:pt x="142299" y="208537"/>
                    <a:pt x="142299" y="209329"/>
                    <a:pt x="142458" y="210042"/>
                  </a:cubicBezTo>
                  <a:cubicBezTo>
                    <a:pt x="142537" y="210518"/>
                    <a:pt x="142537" y="210914"/>
                    <a:pt x="142537" y="211389"/>
                  </a:cubicBezTo>
                  <a:cubicBezTo>
                    <a:pt x="142537" y="213766"/>
                    <a:pt x="142537" y="216222"/>
                    <a:pt x="142537" y="218599"/>
                  </a:cubicBezTo>
                  <a:cubicBezTo>
                    <a:pt x="142537" y="219233"/>
                    <a:pt x="142537" y="219787"/>
                    <a:pt x="142695" y="220421"/>
                  </a:cubicBezTo>
                  <a:cubicBezTo>
                    <a:pt x="142775" y="220897"/>
                    <a:pt x="142775" y="221372"/>
                    <a:pt x="142775" y="221927"/>
                  </a:cubicBezTo>
                  <a:cubicBezTo>
                    <a:pt x="142775" y="224224"/>
                    <a:pt x="142775" y="226602"/>
                    <a:pt x="142775" y="228899"/>
                  </a:cubicBezTo>
                  <a:cubicBezTo>
                    <a:pt x="142775" y="229612"/>
                    <a:pt x="142775" y="230405"/>
                    <a:pt x="142933" y="231118"/>
                  </a:cubicBezTo>
                  <a:cubicBezTo>
                    <a:pt x="143012" y="231593"/>
                    <a:pt x="143012" y="231989"/>
                    <a:pt x="143012" y="232464"/>
                  </a:cubicBezTo>
                  <a:cubicBezTo>
                    <a:pt x="143012" y="234366"/>
                    <a:pt x="143012" y="236268"/>
                    <a:pt x="143012" y="238090"/>
                  </a:cubicBezTo>
                  <a:cubicBezTo>
                    <a:pt x="143012" y="238724"/>
                    <a:pt x="143012" y="239358"/>
                    <a:pt x="143171" y="240071"/>
                  </a:cubicBezTo>
                  <a:cubicBezTo>
                    <a:pt x="143250" y="240625"/>
                    <a:pt x="143250" y="241100"/>
                    <a:pt x="143250" y="241655"/>
                  </a:cubicBezTo>
                  <a:cubicBezTo>
                    <a:pt x="143250" y="242289"/>
                    <a:pt x="143329" y="242844"/>
                    <a:pt x="143409" y="243478"/>
                  </a:cubicBezTo>
                  <a:cubicBezTo>
                    <a:pt x="143488" y="244033"/>
                    <a:pt x="143488" y="244508"/>
                    <a:pt x="143488" y="245062"/>
                  </a:cubicBezTo>
                  <a:cubicBezTo>
                    <a:pt x="143488" y="246964"/>
                    <a:pt x="143488" y="248945"/>
                    <a:pt x="143488" y="250846"/>
                  </a:cubicBezTo>
                  <a:cubicBezTo>
                    <a:pt x="143488" y="251559"/>
                    <a:pt x="143488" y="252273"/>
                    <a:pt x="143646" y="252907"/>
                  </a:cubicBezTo>
                  <a:cubicBezTo>
                    <a:pt x="143726" y="253461"/>
                    <a:pt x="143726" y="254015"/>
                    <a:pt x="143726" y="254649"/>
                  </a:cubicBezTo>
                  <a:cubicBezTo>
                    <a:pt x="143726" y="261701"/>
                    <a:pt x="143726" y="268832"/>
                    <a:pt x="143726" y="275883"/>
                  </a:cubicBezTo>
                  <a:cubicBezTo>
                    <a:pt x="143726" y="280399"/>
                    <a:pt x="143726" y="284916"/>
                    <a:pt x="143726" y="289353"/>
                  </a:cubicBezTo>
                  <a:cubicBezTo>
                    <a:pt x="143726" y="290066"/>
                    <a:pt x="143726" y="290779"/>
                    <a:pt x="143884" y="291413"/>
                  </a:cubicBezTo>
                  <a:cubicBezTo>
                    <a:pt x="143963" y="291967"/>
                    <a:pt x="143963" y="292521"/>
                    <a:pt x="143963" y="293156"/>
                  </a:cubicBezTo>
                  <a:cubicBezTo>
                    <a:pt x="143963" y="299177"/>
                    <a:pt x="143963" y="305278"/>
                    <a:pt x="143963" y="311300"/>
                  </a:cubicBezTo>
                  <a:cubicBezTo>
                    <a:pt x="143963" y="325957"/>
                    <a:pt x="143963" y="340695"/>
                    <a:pt x="144043" y="355352"/>
                  </a:cubicBezTo>
                  <a:cubicBezTo>
                    <a:pt x="144043" y="356303"/>
                    <a:pt x="144043" y="357254"/>
                    <a:pt x="144201" y="358205"/>
                  </a:cubicBezTo>
                  <a:cubicBezTo>
                    <a:pt x="144280" y="358601"/>
                    <a:pt x="144280" y="358997"/>
                    <a:pt x="144280" y="359393"/>
                  </a:cubicBezTo>
                  <a:cubicBezTo>
                    <a:pt x="144280" y="361215"/>
                    <a:pt x="144280" y="363038"/>
                    <a:pt x="144280" y="364939"/>
                  </a:cubicBezTo>
                  <a:cubicBezTo>
                    <a:pt x="144280" y="365415"/>
                    <a:pt x="144280" y="365811"/>
                    <a:pt x="144360" y="366286"/>
                  </a:cubicBezTo>
                  <a:cubicBezTo>
                    <a:pt x="144518" y="367079"/>
                    <a:pt x="144518" y="367950"/>
                    <a:pt x="144518" y="368742"/>
                  </a:cubicBezTo>
                  <a:cubicBezTo>
                    <a:pt x="144518" y="369931"/>
                    <a:pt x="144518" y="371120"/>
                    <a:pt x="144518" y="372308"/>
                  </a:cubicBezTo>
                  <a:cubicBezTo>
                    <a:pt x="144518" y="373021"/>
                    <a:pt x="144518" y="373813"/>
                    <a:pt x="144677" y="374526"/>
                  </a:cubicBezTo>
                  <a:cubicBezTo>
                    <a:pt x="144756" y="375002"/>
                    <a:pt x="144756" y="375477"/>
                    <a:pt x="144756" y="376032"/>
                  </a:cubicBezTo>
                  <a:cubicBezTo>
                    <a:pt x="144756" y="379043"/>
                    <a:pt x="144756" y="382053"/>
                    <a:pt x="144756" y="385143"/>
                  </a:cubicBezTo>
                  <a:cubicBezTo>
                    <a:pt x="144756" y="385777"/>
                    <a:pt x="144756" y="386332"/>
                    <a:pt x="144835" y="386966"/>
                  </a:cubicBezTo>
                  <a:cubicBezTo>
                    <a:pt x="144914" y="387520"/>
                    <a:pt x="144914" y="387996"/>
                    <a:pt x="144914" y="388551"/>
                  </a:cubicBezTo>
                  <a:cubicBezTo>
                    <a:pt x="144914" y="392116"/>
                    <a:pt x="144914" y="395681"/>
                    <a:pt x="144914" y="399246"/>
                  </a:cubicBezTo>
                  <a:cubicBezTo>
                    <a:pt x="144914" y="400118"/>
                    <a:pt x="144914" y="401069"/>
                    <a:pt x="145073" y="401940"/>
                  </a:cubicBezTo>
                  <a:cubicBezTo>
                    <a:pt x="145152" y="402574"/>
                    <a:pt x="145152" y="403129"/>
                    <a:pt x="145152" y="403763"/>
                  </a:cubicBezTo>
                  <a:cubicBezTo>
                    <a:pt x="145152" y="404476"/>
                    <a:pt x="145231" y="405268"/>
                    <a:pt x="145311" y="405981"/>
                  </a:cubicBezTo>
                  <a:cubicBezTo>
                    <a:pt x="145390" y="406535"/>
                    <a:pt x="145390" y="407090"/>
                    <a:pt x="145390" y="407724"/>
                  </a:cubicBezTo>
                  <a:cubicBezTo>
                    <a:pt x="145390" y="408596"/>
                    <a:pt x="145390" y="409468"/>
                    <a:pt x="145548" y="410260"/>
                  </a:cubicBezTo>
                  <a:cubicBezTo>
                    <a:pt x="145627" y="410735"/>
                    <a:pt x="145627" y="411131"/>
                    <a:pt x="145627" y="411606"/>
                  </a:cubicBezTo>
                  <a:cubicBezTo>
                    <a:pt x="145627" y="414063"/>
                    <a:pt x="145627" y="416598"/>
                    <a:pt x="145706" y="419133"/>
                  </a:cubicBezTo>
                  <a:cubicBezTo>
                    <a:pt x="145706" y="419846"/>
                    <a:pt x="145706" y="420560"/>
                    <a:pt x="145865" y="421194"/>
                  </a:cubicBezTo>
                  <a:cubicBezTo>
                    <a:pt x="145944" y="421669"/>
                    <a:pt x="145944" y="422145"/>
                    <a:pt x="145944" y="422699"/>
                  </a:cubicBezTo>
                  <a:cubicBezTo>
                    <a:pt x="145944" y="424917"/>
                    <a:pt x="145944" y="427136"/>
                    <a:pt x="145944" y="429354"/>
                  </a:cubicBezTo>
                  <a:cubicBezTo>
                    <a:pt x="145944" y="429988"/>
                    <a:pt x="145944" y="430622"/>
                    <a:pt x="146102" y="431336"/>
                  </a:cubicBezTo>
                  <a:cubicBezTo>
                    <a:pt x="146181" y="431731"/>
                    <a:pt x="146181" y="432048"/>
                    <a:pt x="146181" y="432444"/>
                  </a:cubicBezTo>
                  <a:cubicBezTo>
                    <a:pt x="146181" y="433554"/>
                    <a:pt x="146181" y="434663"/>
                    <a:pt x="146181" y="435772"/>
                  </a:cubicBezTo>
                  <a:cubicBezTo>
                    <a:pt x="146181" y="436485"/>
                    <a:pt x="146181" y="437277"/>
                    <a:pt x="146023" y="437991"/>
                  </a:cubicBezTo>
                  <a:cubicBezTo>
                    <a:pt x="145944" y="438545"/>
                    <a:pt x="145944" y="439021"/>
                    <a:pt x="145944" y="439576"/>
                  </a:cubicBezTo>
                  <a:cubicBezTo>
                    <a:pt x="145944" y="440288"/>
                    <a:pt x="145865" y="440922"/>
                    <a:pt x="145706" y="441635"/>
                  </a:cubicBezTo>
                  <a:cubicBezTo>
                    <a:pt x="145627" y="441873"/>
                    <a:pt x="145627" y="442031"/>
                    <a:pt x="145548" y="442190"/>
                  </a:cubicBezTo>
                  <a:cubicBezTo>
                    <a:pt x="145231" y="442824"/>
                    <a:pt x="144994" y="443537"/>
                    <a:pt x="144914" y="444329"/>
                  </a:cubicBezTo>
                  <a:cubicBezTo>
                    <a:pt x="144914" y="444567"/>
                    <a:pt x="144677" y="444883"/>
                    <a:pt x="144597" y="445121"/>
                  </a:cubicBezTo>
                  <a:cubicBezTo>
                    <a:pt x="144439" y="445517"/>
                    <a:pt x="144201" y="445834"/>
                    <a:pt x="144043" y="446231"/>
                  </a:cubicBezTo>
                  <a:cubicBezTo>
                    <a:pt x="143884" y="446468"/>
                    <a:pt x="143726" y="446706"/>
                    <a:pt x="143567" y="446944"/>
                  </a:cubicBezTo>
                  <a:cubicBezTo>
                    <a:pt x="143409" y="447182"/>
                    <a:pt x="143250" y="447340"/>
                    <a:pt x="143171" y="447578"/>
                  </a:cubicBezTo>
                  <a:cubicBezTo>
                    <a:pt x="142933" y="448212"/>
                    <a:pt x="142537" y="448687"/>
                    <a:pt x="142061" y="449162"/>
                  </a:cubicBezTo>
                  <a:cubicBezTo>
                    <a:pt x="141744" y="449479"/>
                    <a:pt x="141507" y="449875"/>
                    <a:pt x="141190" y="450192"/>
                  </a:cubicBezTo>
                  <a:cubicBezTo>
                    <a:pt x="140636" y="450826"/>
                    <a:pt x="140081" y="451381"/>
                    <a:pt x="139447" y="451936"/>
                  </a:cubicBezTo>
                  <a:cubicBezTo>
                    <a:pt x="139289" y="452094"/>
                    <a:pt x="139130" y="452173"/>
                    <a:pt x="138972" y="452332"/>
                  </a:cubicBezTo>
                  <a:cubicBezTo>
                    <a:pt x="138575" y="452570"/>
                    <a:pt x="138179" y="452807"/>
                    <a:pt x="137862" y="453124"/>
                  </a:cubicBezTo>
                  <a:cubicBezTo>
                    <a:pt x="136754" y="453995"/>
                    <a:pt x="135486" y="454629"/>
                    <a:pt x="134218" y="455105"/>
                  </a:cubicBezTo>
                  <a:cubicBezTo>
                    <a:pt x="134059" y="455184"/>
                    <a:pt x="133821" y="455263"/>
                    <a:pt x="133663" y="455342"/>
                  </a:cubicBezTo>
                  <a:cubicBezTo>
                    <a:pt x="133029" y="455739"/>
                    <a:pt x="132317" y="455976"/>
                    <a:pt x="131603" y="456056"/>
                  </a:cubicBezTo>
                  <a:cubicBezTo>
                    <a:pt x="131207" y="456056"/>
                    <a:pt x="131049" y="456373"/>
                    <a:pt x="130969" y="456690"/>
                  </a:cubicBezTo>
                  <a:cubicBezTo>
                    <a:pt x="126770" y="456690"/>
                    <a:pt x="122650" y="456690"/>
                    <a:pt x="118451" y="456690"/>
                  </a:cubicBezTo>
                  <a:cubicBezTo>
                    <a:pt x="118372" y="456293"/>
                    <a:pt x="118055" y="456056"/>
                    <a:pt x="117658" y="455976"/>
                  </a:cubicBezTo>
                  <a:cubicBezTo>
                    <a:pt x="117500" y="455976"/>
                    <a:pt x="117421" y="455976"/>
                    <a:pt x="117262" y="455897"/>
                  </a:cubicBezTo>
                  <a:cubicBezTo>
                    <a:pt x="116787" y="455897"/>
                    <a:pt x="116311" y="455739"/>
                    <a:pt x="115916" y="455422"/>
                  </a:cubicBezTo>
                  <a:cubicBezTo>
                    <a:pt x="115599" y="455263"/>
                    <a:pt x="115361" y="455184"/>
                    <a:pt x="115044" y="455025"/>
                  </a:cubicBezTo>
                  <a:cubicBezTo>
                    <a:pt x="114727" y="454867"/>
                    <a:pt x="114410" y="454708"/>
                    <a:pt x="114014" y="454550"/>
                  </a:cubicBezTo>
                  <a:cubicBezTo>
                    <a:pt x="113776" y="454471"/>
                    <a:pt x="113618" y="454312"/>
                    <a:pt x="113380" y="454233"/>
                  </a:cubicBezTo>
                  <a:cubicBezTo>
                    <a:pt x="112508" y="453916"/>
                    <a:pt x="111796" y="453440"/>
                    <a:pt x="111003" y="452886"/>
                  </a:cubicBezTo>
                  <a:cubicBezTo>
                    <a:pt x="109735" y="452015"/>
                    <a:pt x="108547" y="451143"/>
                    <a:pt x="107517" y="449954"/>
                  </a:cubicBezTo>
                  <a:cubicBezTo>
                    <a:pt x="107280" y="449717"/>
                    <a:pt x="107042" y="449479"/>
                    <a:pt x="106804" y="449241"/>
                  </a:cubicBezTo>
                  <a:cubicBezTo>
                    <a:pt x="105695" y="448212"/>
                    <a:pt x="104981" y="446944"/>
                    <a:pt x="104189" y="445676"/>
                  </a:cubicBezTo>
                  <a:cubicBezTo>
                    <a:pt x="103951" y="445280"/>
                    <a:pt x="103793" y="444804"/>
                    <a:pt x="103476" y="444408"/>
                  </a:cubicBezTo>
                  <a:cubicBezTo>
                    <a:pt x="103160" y="443933"/>
                    <a:pt x="103160" y="443379"/>
                    <a:pt x="103001" y="442903"/>
                  </a:cubicBezTo>
                  <a:cubicBezTo>
                    <a:pt x="102922" y="442824"/>
                    <a:pt x="102922" y="442665"/>
                    <a:pt x="102842" y="442586"/>
                  </a:cubicBezTo>
                  <a:cubicBezTo>
                    <a:pt x="102209" y="441239"/>
                    <a:pt x="101892" y="439813"/>
                    <a:pt x="101575" y="438387"/>
                  </a:cubicBezTo>
                  <a:cubicBezTo>
                    <a:pt x="101495" y="437991"/>
                    <a:pt x="101495" y="437515"/>
                    <a:pt x="101495" y="437040"/>
                  </a:cubicBezTo>
                  <a:cubicBezTo>
                    <a:pt x="101495" y="436326"/>
                    <a:pt x="101495" y="435614"/>
                    <a:pt x="101416" y="434980"/>
                  </a:cubicBezTo>
                  <a:cubicBezTo>
                    <a:pt x="101258" y="433791"/>
                    <a:pt x="101258" y="432603"/>
                    <a:pt x="101258" y="431415"/>
                  </a:cubicBezTo>
                  <a:cubicBezTo>
                    <a:pt x="101258" y="430939"/>
                    <a:pt x="101258" y="430464"/>
                    <a:pt x="101178" y="429909"/>
                  </a:cubicBezTo>
                  <a:cubicBezTo>
                    <a:pt x="101099" y="429275"/>
                    <a:pt x="101020" y="428641"/>
                    <a:pt x="101020" y="427928"/>
                  </a:cubicBezTo>
                  <a:cubicBezTo>
                    <a:pt x="101020" y="427374"/>
                    <a:pt x="101020" y="426899"/>
                    <a:pt x="100941" y="426344"/>
                  </a:cubicBezTo>
                  <a:cubicBezTo>
                    <a:pt x="100782" y="425551"/>
                    <a:pt x="100782" y="424759"/>
                    <a:pt x="100782" y="424046"/>
                  </a:cubicBezTo>
                  <a:cubicBezTo>
                    <a:pt x="100782" y="423095"/>
                    <a:pt x="100782" y="422065"/>
                    <a:pt x="100782" y="421114"/>
                  </a:cubicBezTo>
                  <a:cubicBezTo>
                    <a:pt x="100782" y="420718"/>
                    <a:pt x="100782" y="420322"/>
                    <a:pt x="100703" y="419926"/>
                  </a:cubicBezTo>
                  <a:cubicBezTo>
                    <a:pt x="100624" y="419292"/>
                    <a:pt x="100544" y="418659"/>
                    <a:pt x="100544" y="417945"/>
                  </a:cubicBezTo>
                  <a:cubicBezTo>
                    <a:pt x="100544" y="414538"/>
                    <a:pt x="100544" y="411052"/>
                    <a:pt x="100544" y="407645"/>
                  </a:cubicBezTo>
                  <a:cubicBezTo>
                    <a:pt x="100544" y="407090"/>
                    <a:pt x="100544" y="406615"/>
                    <a:pt x="100465" y="406061"/>
                  </a:cubicBezTo>
                  <a:cubicBezTo>
                    <a:pt x="100307" y="405268"/>
                    <a:pt x="100307" y="404397"/>
                    <a:pt x="100307" y="403604"/>
                  </a:cubicBezTo>
                  <a:cubicBezTo>
                    <a:pt x="100307" y="403129"/>
                    <a:pt x="100307" y="402653"/>
                    <a:pt x="100227" y="402099"/>
                  </a:cubicBezTo>
                  <a:cubicBezTo>
                    <a:pt x="100069" y="401228"/>
                    <a:pt x="100069" y="400356"/>
                    <a:pt x="100069" y="399563"/>
                  </a:cubicBezTo>
                  <a:cubicBezTo>
                    <a:pt x="100069" y="399009"/>
                    <a:pt x="100069" y="398375"/>
                    <a:pt x="99990" y="397820"/>
                  </a:cubicBezTo>
                  <a:cubicBezTo>
                    <a:pt x="99910" y="397108"/>
                    <a:pt x="99831" y="396474"/>
                    <a:pt x="99831" y="395760"/>
                  </a:cubicBezTo>
                  <a:cubicBezTo>
                    <a:pt x="99831" y="391561"/>
                    <a:pt x="99831" y="387441"/>
                    <a:pt x="99752" y="383242"/>
                  </a:cubicBezTo>
                  <a:cubicBezTo>
                    <a:pt x="99752" y="382687"/>
                    <a:pt x="99752" y="382212"/>
                    <a:pt x="99673" y="381657"/>
                  </a:cubicBezTo>
                  <a:cubicBezTo>
                    <a:pt x="99593" y="380944"/>
                    <a:pt x="99514" y="380152"/>
                    <a:pt x="99514" y="379439"/>
                  </a:cubicBezTo>
                  <a:cubicBezTo>
                    <a:pt x="99514" y="375715"/>
                    <a:pt x="99514" y="371991"/>
                    <a:pt x="99514" y="368267"/>
                  </a:cubicBezTo>
                  <a:cubicBezTo>
                    <a:pt x="99514" y="367713"/>
                    <a:pt x="99514" y="367237"/>
                    <a:pt x="99435" y="366683"/>
                  </a:cubicBezTo>
                  <a:cubicBezTo>
                    <a:pt x="99356" y="365969"/>
                    <a:pt x="99277" y="365256"/>
                    <a:pt x="99277" y="364464"/>
                  </a:cubicBezTo>
                  <a:cubicBezTo>
                    <a:pt x="99277" y="363672"/>
                    <a:pt x="99277" y="362800"/>
                    <a:pt x="99277" y="362008"/>
                  </a:cubicBezTo>
                  <a:cubicBezTo>
                    <a:pt x="99277" y="361612"/>
                    <a:pt x="99277" y="361215"/>
                    <a:pt x="99198" y="360819"/>
                  </a:cubicBezTo>
                  <a:cubicBezTo>
                    <a:pt x="99039" y="360106"/>
                    <a:pt x="99039" y="359393"/>
                    <a:pt x="99039" y="358601"/>
                  </a:cubicBezTo>
                  <a:cubicBezTo>
                    <a:pt x="99039" y="352896"/>
                    <a:pt x="99039" y="347191"/>
                    <a:pt x="99039" y="341566"/>
                  </a:cubicBezTo>
                  <a:cubicBezTo>
                    <a:pt x="99039" y="341012"/>
                    <a:pt x="99039" y="340536"/>
                    <a:pt x="98960" y="339981"/>
                  </a:cubicBezTo>
                  <a:cubicBezTo>
                    <a:pt x="98881" y="339189"/>
                    <a:pt x="98802" y="338397"/>
                    <a:pt x="98802" y="337684"/>
                  </a:cubicBezTo>
                  <a:cubicBezTo>
                    <a:pt x="98802" y="333406"/>
                    <a:pt x="98802" y="329127"/>
                    <a:pt x="98802" y="324769"/>
                  </a:cubicBezTo>
                  <a:cubicBezTo>
                    <a:pt x="98802" y="312568"/>
                    <a:pt x="98802" y="300366"/>
                    <a:pt x="98802" y="288164"/>
                  </a:cubicBezTo>
                  <a:cubicBezTo>
                    <a:pt x="98802" y="287688"/>
                    <a:pt x="98802" y="287293"/>
                    <a:pt x="98802" y="286818"/>
                  </a:cubicBezTo>
                  <a:cubicBezTo>
                    <a:pt x="98802" y="286263"/>
                    <a:pt x="98485" y="286025"/>
                    <a:pt x="97930" y="285946"/>
                  </a:cubicBezTo>
                  <a:cubicBezTo>
                    <a:pt x="97772" y="285946"/>
                    <a:pt x="97613" y="285946"/>
                    <a:pt x="97455" y="285946"/>
                  </a:cubicBezTo>
                  <a:cubicBezTo>
                    <a:pt x="96583" y="285946"/>
                    <a:pt x="95632" y="285946"/>
                    <a:pt x="94761" y="285946"/>
                  </a:cubicBezTo>
                  <a:cubicBezTo>
                    <a:pt x="94602" y="285946"/>
                    <a:pt x="94444" y="285946"/>
                    <a:pt x="94286" y="285946"/>
                  </a:cubicBezTo>
                  <a:cubicBezTo>
                    <a:pt x="93810" y="285946"/>
                    <a:pt x="93493" y="286184"/>
                    <a:pt x="93493" y="286659"/>
                  </a:cubicBezTo>
                  <a:cubicBezTo>
                    <a:pt x="93493" y="287055"/>
                    <a:pt x="93493" y="287451"/>
                    <a:pt x="93493" y="287847"/>
                  </a:cubicBezTo>
                  <a:cubicBezTo>
                    <a:pt x="93493" y="291334"/>
                    <a:pt x="93493" y="294820"/>
                    <a:pt x="93493" y="298306"/>
                  </a:cubicBezTo>
                  <a:cubicBezTo>
                    <a:pt x="93493" y="298781"/>
                    <a:pt x="93493" y="299257"/>
                    <a:pt x="93414" y="299812"/>
                  </a:cubicBezTo>
                  <a:cubicBezTo>
                    <a:pt x="93335" y="300603"/>
                    <a:pt x="93255" y="301475"/>
                    <a:pt x="93255" y="302267"/>
                  </a:cubicBezTo>
                  <a:cubicBezTo>
                    <a:pt x="93255" y="311141"/>
                    <a:pt x="93255" y="319936"/>
                    <a:pt x="93255" y="328810"/>
                  </a:cubicBezTo>
                  <a:cubicBezTo>
                    <a:pt x="93255" y="336337"/>
                    <a:pt x="93255" y="343864"/>
                    <a:pt x="93255" y="351390"/>
                  </a:cubicBezTo>
                  <a:cubicBezTo>
                    <a:pt x="93255" y="351945"/>
                    <a:pt x="93255" y="352421"/>
                    <a:pt x="93176" y="352975"/>
                  </a:cubicBezTo>
                  <a:cubicBezTo>
                    <a:pt x="93097" y="353689"/>
                    <a:pt x="93018" y="354323"/>
                    <a:pt x="93018" y="355036"/>
                  </a:cubicBezTo>
                  <a:cubicBezTo>
                    <a:pt x="93018" y="357729"/>
                    <a:pt x="93018" y="360344"/>
                    <a:pt x="93018" y="363038"/>
                  </a:cubicBezTo>
                  <a:cubicBezTo>
                    <a:pt x="93018" y="363593"/>
                    <a:pt x="93018" y="364067"/>
                    <a:pt x="92938" y="364622"/>
                  </a:cubicBezTo>
                  <a:cubicBezTo>
                    <a:pt x="92859" y="365177"/>
                    <a:pt x="92780" y="365732"/>
                    <a:pt x="92780" y="366366"/>
                  </a:cubicBezTo>
                  <a:cubicBezTo>
                    <a:pt x="92780" y="367237"/>
                    <a:pt x="92780" y="368108"/>
                    <a:pt x="92780" y="368980"/>
                  </a:cubicBezTo>
                  <a:cubicBezTo>
                    <a:pt x="92780" y="369376"/>
                    <a:pt x="92780" y="369772"/>
                    <a:pt x="92701" y="370169"/>
                  </a:cubicBezTo>
                  <a:cubicBezTo>
                    <a:pt x="92621" y="370882"/>
                    <a:pt x="92542" y="371516"/>
                    <a:pt x="92542" y="372229"/>
                  </a:cubicBezTo>
                  <a:cubicBezTo>
                    <a:pt x="92542" y="373258"/>
                    <a:pt x="92542" y="374368"/>
                    <a:pt x="92542" y="375398"/>
                  </a:cubicBezTo>
                  <a:cubicBezTo>
                    <a:pt x="92542" y="379914"/>
                    <a:pt x="92542" y="384431"/>
                    <a:pt x="92542" y="388868"/>
                  </a:cubicBezTo>
                  <a:cubicBezTo>
                    <a:pt x="92542" y="389422"/>
                    <a:pt x="92542" y="389976"/>
                    <a:pt x="92463" y="390610"/>
                  </a:cubicBezTo>
                  <a:cubicBezTo>
                    <a:pt x="92384" y="391244"/>
                    <a:pt x="92384" y="391799"/>
                    <a:pt x="92384" y="392433"/>
                  </a:cubicBezTo>
                  <a:cubicBezTo>
                    <a:pt x="92384" y="394572"/>
                    <a:pt x="92384" y="396791"/>
                    <a:pt x="92384" y="398929"/>
                  </a:cubicBezTo>
                  <a:cubicBezTo>
                    <a:pt x="92384" y="399405"/>
                    <a:pt x="92384" y="399880"/>
                    <a:pt x="92304" y="400435"/>
                  </a:cubicBezTo>
                  <a:cubicBezTo>
                    <a:pt x="92225" y="401069"/>
                    <a:pt x="92146" y="401703"/>
                    <a:pt x="92146" y="402415"/>
                  </a:cubicBezTo>
                  <a:cubicBezTo>
                    <a:pt x="92146" y="402970"/>
                    <a:pt x="92146" y="403525"/>
                    <a:pt x="92067" y="404000"/>
                  </a:cubicBezTo>
                  <a:cubicBezTo>
                    <a:pt x="91908" y="404793"/>
                    <a:pt x="91908" y="405665"/>
                    <a:pt x="91908" y="406456"/>
                  </a:cubicBezTo>
                  <a:cubicBezTo>
                    <a:pt x="91908" y="407011"/>
                    <a:pt x="91908" y="407645"/>
                    <a:pt x="91829" y="408200"/>
                  </a:cubicBezTo>
                  <a:cubicBezTo>
                    <a:pt x="91750" y="408992"/>
                    <a:pt x="91670" y="409785"/>
                    <a:pt x="91670" y="410497"/>
                  </a:cubicBezTo>
                  <a:cubicBezTo>
                    <a:pt x="91670" y="414063"/>
                    <a:pt x="91670" y="417628"/>
                    <a:pt x="91591" y="421194"/>
                  </a:cubicBezTo>
                  <a:cubicBezTo>
                    <a:pt x="91591" y="421748"/>
                    <a:pt x="91512" y="422303"/>
                    <a:pt x="91512" y="422937"/>
                  </a:cubicBezTo>
                  <a:cubicBezTo>
                    <a:pt x="91512" y="423491"/>
                    <a:pt x="91433" y="423966"/>
                    <a:pt x="91433" y="424521"/>
                  </a:cubicBezTo>
                  <a:cubicBezTo>
                    <a:pt x="91433" y="425234"/>
                    <a:pt x="91433" y="426027"/>
                    <a:pt x="91433" y="426740"/>
                  </a:cubicBezTo>
                  <a:cubicBezTo>
                    <a:pt x="91433" y="427136"/>
                    <a:pt x="91433" y="427532"/>
                    <a:pt x="91353" y="427928"/>
                  </a:cubicBezTo>
                  <a:cubicBezTo>
                    <a:pt x="91195" y="428641"/>
                    <a:pt x="91195" y="429275"/>
                    <a:pt x="91195" y="429988"/>
                  </a:cubicBezTo>
                  <a:cubicBezTo>
                    <a:pt x="91195" y="430543"/>
                    <a:pt x="91195" y="431019"/>
                    <a:pt x="91116" y="431573"/>
                  </a:cubicBezTo>
                  <a:cubicBezTo>
                    <a:pt x="91036" y="432206"/>
                    <a:pt x="90957" y="432840"/>
                    <a:pt x="90957" y="433554"/>
                  </a:cubicBezTo>
                  <a:cubicBezTo>
                    <a:pt x="90957" y="434822"/>
                    <a:pt x="90957" y="436089"/>
                    <a:pt x="90720" y="437357"/>
                  </a:cubicBezTo>
                  <a:cubicBezTo>
                    <a:pt x="90720" y="437515"/>
                    <a:pt x="90720" y="437674"/>
                    <a:pt x="90720" y="437832"/>
                  </a:cubicBezTo>
                  <a:cubicBezTo>
                    <a:pt x="90720" y="438704"/>
                    <a:pt x="90562" y="439576"/>
                    <a:pt x="90245" y="440367"/>
                  </a:cubicBezTo>
                  <a:cubicBezTo>
                    <a:pt x="90166" y="440684"/>
                    <a:pt x="90007" y="441001"/>
                    <a:pt x="90007" y="441318"/>
                  </a:cubicBezTo>
                  <a:cubicBezTo>
                    <a:pt x="89928" y="441794"/>
                    <a:pt x="89769" y="442190"/>
                    <a:pt x="89532" y="442586"/>
                  </a:cubicBezTo>
                  <a:cubicBezTo>
                    <a:pt x="89294" y="443062"/>
                    <a:pt x="89056" y="443537"/>
                    <a:pt x="88977" y="444092"/>
                  </a:cubicBezTo>
                  <a:cubicBezTo>
                    <a:pt x="88898" y="444329"/>
                    <a:pt x="88818" y="444567"/>
                    <a:pt x="88660" y="444725"/>
                  </a:cubicBezTo>
                  <a:cubicBezTo>
                    <a:pt x="88184" y="445517"/>
                    <a:pt x="87709" y="446231"/>
                    <a:pt x="87233" y="447023"/>
                  </a:cubicBezTo>
                  <a:cubicBezTo>
                    <a:pt x="86837" y="447657"/>
                    <a:pt x="86362" y="448212"/>
                    <a:pt x="85887" y="448766"/>
                  </a:cubicBezTo>
                  <a:cubicBezTo>
                    <a:pt x="85015" y="449717"/>
                    <a:pt x="84064" y="450588"/>
                    <a:pt x="83113" y="451539"/>
                  </a:cubicBezTo>
                  <a:cubicBezTo>
                    <a:pt x="82876" y="451777"/>
                    <a:pt x="82638" y="452015"/>
                    <a:pt x="82321" y="452173"/>
                  </a:cubicBezTo>
                  <a:cubicBezTo>
                    <a:pt x="81609" y="452649"/>
                    <a:pt x="80895" y="453044"/>
                    <a:pt x="80261" y="453520"/>
                  </a:cubicBezTo>
                  <a:cubicBezTo>
                    <a:pt x="79390" y="454154"/>
                    <a:pt x="78360" y="454550"/>
                    <a:pt x="77409" y="454946"/>
                  </a:cubicBezTo>
                  <a:cubicBezTo>
                    <a:pt x="76855" y="455184"/>
                    <a:pt x="76300" y="455342"/>
                    <a:pt x="75824" y="455659"/>
                  </a:cubicBezTo>
                  <a:cubicBezTo>
                    <a:pt x="75666" y="455739"/>
                    <a:pt x="75428" y="455818"/>
                    <a:pt x="75270" y="455818"/>
                  </a:cubicBezTo>
                  <a:cubicBezTo>
                    <a:pt x="75032" y="455897"/>
                    <a:pt x="74873" y="455897"/>
                    <a:pt x="74636" y="455897"/>
                  </a:cubicBezTo>
                  <a:cubicBezTo>
                    <a:pt x="74239" y="455976"/>
                    <a:pt x="74002" y="456214"/>
                    <a:pt x="73844" y="456610"/>
                  </a:cubicBezTo>
                  <a:cubicBezTo>
                    <a:pt x="70120" y="456373"/>
                    <a:pt x="65842" y="456373"/>
                    <a:pt x="61643" y="456373"/>
                  </a:cubicBezTo>
                  <a:cubicBezTo>
                    <a:pt x="61563" y="455976"/>
                    <a:pt x="61326" y="455739"/>
                    <a:pt x="60850" y="455659"/>
                  </a:cubicBezTo>
                  <a:cubicBezTo>
                    <a:pt x="60295" y="455580"/>
                    <a:pt x="59820" y="455342"/>
                    <a:pt x="59344" y="455105"/>
                  </a:cubicBezTo>
                  <a:cubicBezTo>
                    <a:pt x="58473" y="454708"/>
                    <a:pt x="57602" y="454312"/>
                    <a:pt x="56809" y="453916"/>
                  </a:cubicBezTo>
                  <a:cubicBezTo>
                    <a:pt x="56492" y="453757"/>
                    <a:pt x="56175" y="453599"/>
                    <a:pt x="55858" y="453361"/>
                  </a:cubicBezTo>
                  <a:cubicBezTo>
                    <a:pt x="55304" y="452965"/>
                    <a:pt x="54749" y="452649"/>
                    <a:pt x="54273" y="452253"/>
                  </a:cubicBezTo>
                  <a:cubicBezTo>
                    <a:pt x="53719" y="452015"/>
                    <a:pt x="53244" y="451619"/>
                    <a:pt x="52769" y="451222"/>
                  </a:cubicBezTo>
                  <a:cubicBezTo>
                    <a:pt x="52610" y="451143"/>
                    <a:pt x="52531" y="450985"/>
                    <a:pt x="52372" y="450905"/>
                  </a:cubicBezTo>
                  <a:cubicBezTo>
                    <a:pt x="51818" y="450351"/>
                    <a:pt x="51342" y="449796"/>
                    <a:pt x="50787" y="449162"/>
                  </a:cubicBezTo>
                  <a:cubicBezTo>
                    <a:pt x="50233" y="448529"/>
                    <a:pt x="49678" y="447895"/>
                    <a:pt x="49441" y="447182"/>
                  </a:cubicBezTo>
                  <a:cubicBezTo>
                    <a:pt x="49362" y="447102"/>
                    <a:pt x="49362" y="446944"/>
                    <a:pt x="49282" y="446865"/>
                  </a:cubicBezTo>
                  <a:cubicBezTo>
                    <a:pt x="48728" y="446231"/>
                    <a:pt x="48569" y="445517"/>
                    <a:pt x="48094" y="444883"/>
                  </a:cubicBezTo>
                  <a:cubicBezTo>
                    <a:pt x="47856" y="444488"/>
                    <a:pt x="47698" y="444092"/>
                    <a:pt x="47618" y="443616"/>
                  </a:cubicBezTo>
                  <a:cubicBezTo>
                    <a:pt x="47539" y="443062"/>
                    <a:pt x="47381" y="442586"/>
                    <a:pt x="47143" y="442111"/>
                  </a:cubicBezTo>
                  <a:cubicBezTo>
                    <a:pt x="46905" y="441635"/>
                    <a:pt x="46826" y="441160"/>
                    <a:pt x="46826" y="440684"/>
                  </a:cubicBezTo>
                  <a:cubicBezTo>
                    <a:pt x="46747" y="439496"/>
                    <a:pt x="46667" y="438228"/>
                    <a:pt x="46588" y="437040"/>
                  </a:cubicBezTo>
                  <a:cubicBezTo>
                    <a:pt x="46588" y="436881"/>
                    <a:pt x="46588" y="436723"/>
                    <a:pt x="46509" y="436564"/>
                  </a:cubicBezTo>
                  <a:cubicBezTo>
                    <a:pt x="46271" y="435297"/>
                    <a:pt x="46271" y="434029"/>
                    <a:pt x="46509" y="432761"/>
                  </a:cubicBezTo>
                  <a:cubicBezTo>
                    <a:pt x="46588" y="432286"/>
                    <a:pt x="46588" y="431890"/>
                    <a:pt x="46588" y="431415"/>
                  </a:cubicBezTo>
                  <a:cubicBezTo>
                    <a:pt x="46588" y="430226"/>
                    <a:pt x="46588" y="428958"/>
                    <a:pt x="46747" y="427769"/>
                  </a:cubicBezTo>
                  <a:cubicBezTo>
                    <a:pt x="46826" y="427295"/>
                    <a:pt x="46747" y="426899"/>
                    <a:pt x="46747" y="426423"/>
                  </a:cubicBezTo>
                  <a:cubicBezTo>
                    <a:pt x="46747" y="422541"/>
                    <a:pt x="46747" y="418659"/>
                    <a:pt x="46826" y="414776"/>
                  </a:cubicBezTo>
                  <a:cubicBezTo>
                    <a:pt x="46826" y="414063"/>
                    <a:pt x="46826" y="413271"/>
                    <a:pt x="46984" y="412557"/>
                  </a:cubicBezTo>
                  <a:cubicBezTo>
                    <a:pt x="47064" y="412161"/>
                    <a:pt x="47064" y="411765"/>
                    <a:pt x="47064" y="411369"/>
                  </a:cubicBezTo>
                  <a:cubicBezTo>
                    <a:pt x="47064" y="410656"/>
                    <a:pt x="47064" y="409943"/>
                    <a:pt x="47064" y="409309"/>
                  </a:cubicBezTo>
                  <a:cubicBezTo>
                    <a:pt x="47064" y="408834"/>
                    <a:pt x="47143" y="408437"/>
                    <a:pt x="47143" y="407962"/>
                  </a:cubicBezTo>
                  <a:cubicBezTo>
                    <a:pt x="47143" y="407486"/>
                    <a:pt x="47222" y="407090"/>
                    <a:pt x="47222" y="406615"/>
                  </a:cubicBezTo>
                  <a:cubicBezTo>
                    <a:pt x="47222" y="405665"/>
                    <a:pt x="47222" y="404714"/>
                    <a:pt x="47381" y="403763"/>
                  </a:cubicBezTo>
                  <a:cubicBezTo>
                    <a:pt x="47460" y="403366"/>
                    <a:pt x="47460" y="402970"/>
                    <a:pt x="47460" y="402574"/>
                  </a:cubicBezTo>
                  <a:cubicBezTo>
                    <a:pt x="47460" y="399722"/>
                    <a:pt x="47460" y="396949"/>
                    <a:pt x="47460" y="394096"/>
                  </a:cubicBezTo>
                  <a:cubicBezTo>
                    <a:pt x="47460" y="393384"/>
                    <a:pt x="47460" y="392671"/>
                    <a:pt x="47618" y="392037"/>
                  </a:cubicBezTo>
                  <a:cubicBezTo>
                    <a:pt x="47698" y="391561"/>
                    <a:pt x="47698" y="391086"/>
                    <a:pt x="47698" y="390531"/>
                  </a:cubicBezTo>
                  <a:cubicBezTo>
                    <a:pt x="47698" y="387600"/>
                    <a:pt x="47698" y="384747"/>
                    <a:pt x="47698" y="381815"/>
                  </a:cubicBezTo>
                  <a:cubicBezTo>
                    <a:pt x="47698" y="381102"/>
                    <a:pt x="47698" y="380390"/>
                    <a:pt x="47856" y="379756"/>
                  </a:cubicBezTo>
                  <a:cubicBezTo>
                    <a:pt x="47935" y="379280"/>
                    <a:pt x="47935" y="378884"/>
                    <a:pt x="47935" y="378409"/>
                  </a:cubicBezTo>
                  <a:cubicBezTo>
                    <a:pt x="47935" y="376745"/>
                    <a:pt x="47935" y="375160"/>
                    <a:pt x="47935" y="373496"/>
                  </a:cubicBezTo>
                  <a:cubicBezTo>
                    <a:pt x="47935" y="372941"/>
                    <a:pt x="47935" y="372387"/>
                    <a:pt x="48015" y="371754"/>
                  </a:cubicBezTo>
                  <a:cubicBezTo>
                    <a:pt x="48094" y="371278"/>
                    <a:pt x="48094" y="370803"/>
                    <a:pt x="48094" y="370248"/>
                  </a:cubicBezTo>
                  <a:cubicBezTo>
                    <a:pt x="48094" y="368663"/>
                    <a:pt x="48094" y="367079"/>
                    <a:pt x="48173" y="365494"/>
                  </a:cubicBezTo>
                  <a:cubicBezTo>
                    <a:pt x="48173" y="364939"/>
                    <a:pt x="48252" y="364464"/>
                    <a:pt x="48252" y="363909"/>
                  </a:cubicBezTo>
                  <a:cubicBezTo>
                    <a:pt x="48252" y="363276"/>
                    <a:pt x="48332" y="362721"/>
                    <a:pt x="48332" y="362087"/>
                  </a:cubicBezTo>
                  <a:cubicBezTo>
                    <a:pt x="48332" y="356303"/>
                    <a:pt x="48332" y="350440"/>
                    <a:pt x="48332" y="344656"/>
                  </a:cubicBezTo>
                  <a:cubicBezTo>
                    <a:pt x="48332" y="337922"/>
                    <a:pt x="48332" y="331266"/>
                    <a:pt x="48332" y="324532"/>
                  </a:cubicBezTo>
                  <a:cubicBezTo>
                    <a:pt x="48332" y="323739"/>
                    <a:pt x="48332" y="322947"/>
                    <a:pt x="48490" y="322233"/>
                  </a:cubicBezTo>
                  <a:cubicBezTo>
                    <a:pt x="48569" y="321679"/>
                    <a:pt x="48569" y="321125"/>
                    <a:pt x="48569" y="320491"/>
                  </a:cubicBezTo>
                  <a:cubicBezTo>
                    <a:pt x="48569" y="310824"/>
                    <a:pt x="48569" y="301079"/>
                    <a:pt x="48569" y="291413"/>
                  </a:cubicBezTo>
                  <a:cubicBezTo>
                    <a:pt x="48569" y="286263"/>
                    <a:pt x="48569" y="281192"/>
                    <a:pt x="48569" y="276042"/>
                  </a:cubicBezTo>
                  <a:cubicBezTo>
                    <a:pt x="48569" y="275328"/>
                    <a:pt x="48569" y="274537"/>
                    <a:pt x="48728" y="273824"/>
                  </a:cubicBezTo>
                  <a:cubicBezTo>
                    <a:pt x="48807" y="273269"/>
                    <a:pt x="48807" y="272714"/>
                    <a:pt x="48807" y="272080"/>
                  </a:cubicBezTo>
                  <a:cubicBezTo>
                    <a:pt x="48807" y="265029"/>
                    <a:pt x="48807" y="257898"/>
                    <a:pt x="48807" y="250846"/>
                  </a:cubicBezTo>
                  <a:cubicBezTo>
                    <a:pt x="48807" y="249182"/>
                    <a:pt x="48807" y="247598"/>
                    <a:pt x="48807" y="245934"/>
                  </a:cubicBezTo>
                  <a:cubicBezTo>
                    <a:pt x="48807" y="245379"/>
                    <a:pt x="48886" y="244825"/>
                    <a:pt x="48966" y="244191"/>
                  </a:cubicBezTo>
                  <a:cubicBezTo>
                    <a:pt x="49124" y="242844"/>
                    <a:pt x="49124" y="241497"/>
                    <a:pt x="48966" y="240150"/>
                  </a:cubicBezTo>
                  <a:cubicBezTo>
                    <a:pt x="48886" y="239358"/>
                    <a:pt x="48807" y="238565"/>
                    <a:pt x="48807" y="237852"/>
                  </a:cubicBezTo>
                  <a:cubicBezTo>
                    <a:pt x="48807" y="222402"/>
                    <a:pt x="48807" y="206952"/>
                    <a:pt x="48807" y="191423"/>
                  </a:cubicBezTo>
                  <a:cubicBezTo>
                    <a:pt x="48807" y="183579"/>
                    <a:pt x="48807" y="175814"/>
                    <a:pt x="48807" y="167971"/>
                  </a:cubicBezTo>
                  <a:cubicBezTo>
                    <a:pt x="48807" y="167099"/>
                    <a:pt x="48807" y="166227"/>
                    <a:pt x="48966" y="165434"/>
                  </a:cubicBezTo>
                  <a:cubicBezTo>
                    <a:pt x="49045" y="164880"/>
                    <a:pt x="48966" y="164405"/>
                    <a:pt x="48966" y="163851"/>
                  </a:cubicBezTo>
                  <a:cubicBezTo>
                    <a:pt x="48966" y="163771"/>
                    <a:pt x="48886" y="163613"/>
                    <a:pt x="48886" y="163534"/>
                  </a:cubicBezTo>
                  <a:cubicBezTo>
                    <a:pt x="48807" y="163375"/>
                    <a:pt x="48569" y="163375"/>
                    <a:pt x="48490" y="163454"/>
                  </a:cubicBezTo>
                  <a:cubicBezTo>
                    <a:pt x="48411" y="163613"/>
                    <a:pt x="48252" y="163692"/>
                    <a:pt x="48252" y="163851"/>
                  </a:cubicBezTo>
                  <a:cubicBezTo>
                    <a:pt x="48094" y="164326"/>
                    <a:pt x="47935" y="164880"/>
                    <a:pt x="47618" y="165276"/>
                  </a:cubicBezTo>
                  <a:cubicBezTo>
                    <a:pt x="47539" y="165434"/>
                    <a:pt x="47460" y="165593"/>
                    <a:pt x="47460" y="165752"/>
                  </a:cubicBezTo>
                  <a:cubicBezTo>
                    <a:pt x="47301" y="166465"/>
                    <a:pt x="47064" y="167178"/>
                    <a:pt x="46667" y="167812"/>
                  </a:cubicBezTo>
                  <a:cubicBezTo>
                    <a:pt x="46588" y="167971"/>
                    <a:pt x="46509" y="168208"/>
                    <a:pt x="46509" y="168367"/>
                  </a:cubicBezTo>
                  <a:cubicBezTo>
                    <a:pt x="46430" y="168921"/>
                    <a:pt x="46192" y="169475"/>
                    <a:pt x="45954" y="169951"/>
                  </a:cubicBezTo>
                  <a:cubicBezTo>
                    <a:pt x="45716" y="170426"/>
                    <a:pt x="45558" y="170981"/>
                    <a:pt x="45479" y="171457"/>
                  </a:cubicBezTo>
                  <a:cubicBezTo>
                    <a:pt x="45400" y="171932"/>
                    <a:pt x="45321" y="172328"/>
                    <a:pt x="45083" y="172724"/>
                  </a:cubicBezTo>
                  <a:cubicBezTo>
                    <a:pt x="44846" y="173199"/>
                    <a:pt x="44687" y="173595"/>
                    <a:pt x="44608" y="174150"/>
                  </a:cubicBezTo>
                  <a:cubicBezTo>
                    <a:pt x="44529" y="174705"/>
                    <a:pt x="44370" y="175260"/>
                    <a:pt x="44132" y="175814"/>
                  </a:cubicBezTo>
                  <a:cubicBezTo>
                    <a:pt x="43895" y="176290"/>
                    <a:pt x="43736" y="176765"/>
                    <a:pt x="43736" y="177319"/>
                  </a:cubicBezTo>
                  <a:cubicBezTo>
                    <a:pt x="43736" y="177874"/>
                    <a:pt x="43578" y="178349"/>
                    <a:pt x="43419" y="178904"/>
                  </a:cubicBezTo>
                  <a:cubicBezTo>
                    <a:pt x="43181" y="179538"/>
                    <a:pt x="43023" y="180251"/>
                    <a:pt x="42944" y="180965"/>
                  </a:cubicBezTo>
                  <a:cubicBezTo>
                    <a:pt x="42785" y="181994"/>
                    <a:pt x="42706" y="183103"/>
                    <a:pt x="42230" y="184054"/>
                  </a:cubicBezTo>
                  <a:cubicBezTo>
                    <a:pt x="42072" y="184371"/>
                    <a:pt x="42072" y="184688"/>
                    <a:pt x="42072" y="185005"/>
                  </a:cubicBezTo>
                  <a:cubicBezTo>
                    <a:pt x="42072" y="186035"/>
                    <a:pt x="41834" y="187065"/>
                    <a:pt x="41596" y="188016"/>
                  </a:cubicBezTo>
                  <a:cubicBezTo>
                    <a:pt x="41517" y="188254"/>
                    <a:pt x="41438" y="188491"/>
                    <a:pt x="41438" y="188729"/>
                  </a:cubicBezTo>
                  <a:cubicBezTo>
                    <a:pt x="41280" y="189601"/>
                    <a:pt x="41121" y="190472"/>
                    <a:pt x="41121" y="191423"/>
                  </a:cubicBezTo>
                  <a:cubicBezTo>
                    <a:pt x="41121" y="192691"/>
                    <a:pt x="40963" y="193879"/>
                    <a:pt x="40646" y="195067"/>
                  </a:cubicBezTo>
                  <a:cubicBezTo>
                    <a:pt x="40409" y="195859"/>
                    <a:pt x="40329" y="196652"/>
                    <a:pt x="40329" y="197524"/>
                  </a:cubicBezTo>
                  <a:cubicBezTo>
                    <a:pt x="40329" y="198474"/>
                    <a:pt x="40329" y="199425"/>
                    <a:pt x="40171" y="200376"/>
                  </a:cubicBezTo>
                  <a:cubicBezTo>
                    <a:pt x="40092" y="200772"/>
                    <a:pt x="40092" y="201168"/>
                    <a:pt x="40092" y="201565"/>
                  </a:cubicBezTo>
                  <a:cubicBezTo>
                    <a:pt x="40171" y="202911"/>
                    <a:pt x="39933" y="204258"/>
                    <a:pt x="39775" y="205605"/>
                  </a:cubicBezTo>
                  <a:cubicBezTo>
                    <a:pt x="39695" y="206239"/>
                    <a:pt x="39616" y="206873"/>
                    <a:pt x="39616" y="207586"/>
                  </a:cubicBezTo>
                  <a:cubicBezTo>
                    <a:pt x="39616" y="208457"/>
                    <a:pt x="39616" y="209329"/>
                    <a:pt x="39458" y="210122"/>
                  </a:cubicBezTo>
                  <a:cubicBezTo>
                    <a:pt x="39378" y="210439"/>
                    <a:pt x="39378" y="210755"/>
                    <a:pt x="39378" y="211072"/>
                  </a:cubicBezTo>
                  <a:cubicBezTo>
                    <a:pt x="39378" y="213132"/>
                    <a:pt x="39378" y="215271"/>
                    <a:pt x="39378" y="217331"/>
                  </a:cubicBezTo>
                  <a:cubicBezTo>
                    <a:pt x="39378" y="217886"/>
                    <a:pt x="39458" y="218362"/>
                    <a:pt x="39458" y="218916"/>
                  </a:cubicBezTo>
                  <a:cubicBezTo>
                    <a:pt x="39458" y="219312"/>
                    <a:pt x="39537" y="219629"/>
                    <a:pt x="39537" y="220025"/>
                  </a:cubicBezTo>
                  <a:cubicBezTo>
                    <a:pt x="39616" y="220500"/>
                    <a:pt x="39616" y="220897"/>
                    <a:pt x="39695" y="221372"/>
                  </a:cubicBezTo>
                  <a:cubicBezTo>
                    <a:pt x="39695" y="221768"/>
                    <a:pt x="39775" y="222085"/>
                    <a:pt x="39775" y="222482"/>
                  </a:cubicBezTo>
                  <a:cubicBezTo>
                    <a:pt x="39775" y="222799"/>
                    <a:pt x="39775" y="223036"/>
                    <a:pt x="39854" y="223353"/>
                  </a:cubicBezTo>
                  <a:cubicBezTo>
                    <a:pt x="40092" y="224303"/>
                    <a:pt x="40012" y="225334"/>
                    <a:pt x="40012" y="226285"/>
                  </a:cubicBezTo>
                  <a:cubicBezTo>
                    <a:pt x="40012" y="226839"/>
                    <a:pt x="40012" y="227315"/>
                    <a:pt x="40012" y="227869"/>
                  </a:cubicBezTo>
                  <a:cubicBezTo>
                    <a:pt x="40012" y="228186"/>
                    <a:pt x="40012" y="228423"/>
                    <a:pt x="40092" y="228740"/>
                  </a:cubicBezTo>
                  <a:cubicBezTo>
                    <a:pt x="40250" y="229771"/>
                    <a:pt x="40250" y="230801"/>
                    <a:pt x="40250" y="231831"/>
                  </a:cubicBezTo>
                  <a:cubicBezTo>
                    <a:pt x="40250" y="233653"/>
                    <a:pt x="40250" y="235396"/>
                    <a:pt x="40250" y="237218"/>
                  </a:cubicBezTo>
                  <a:cubicBezTo>
                    <a:pt x="40250" y="238407"/>
                    <a:pt x="40092" y="239516"/>
                    <a:pt x="39695" y="240625"/>
                  </a:cubicBezTo>
                  <a:cubicBezTo>
                    <a:pt x="39616" y="240863"/>
                    <a:pt x="39458" y="241180"/>
                    <a:pt x="39458" y="241417"/>
                  </a:cubicBezTo>
                  <a:cubicBezTo>
                    <a:pt x="39299" y="242051"/>
                    <a:pt x="39061" y="242606"/>
                    <a:pt x="38744" y="243082"/>
                  </a:cubicBezTo>
                  <a:cubicBezTo>
                    <a:pt x="38665" y="243240"/>
                    <a:pt x="38586" y="243399"/>
                    <a:pt x="38507" y="243557"/>
                  </a:cubicBezTo>
                  <a:cubicBezTo>
                    <a:pt x="38348" y="244191"/>
                    <a:pt x="37952" y="244746"/>
                    <a:pt x="37555" y="245221"/>
                  </a:cubicBezTo>
                  <a:cubicBezTo>
                    <a:pt x="36922" y="246013"/>
                    <a:pt x="36368" y="246805"/>
                    <a:pt x="35655" y="247439"/>
                  </a:cubicBezTo>
                  <a:cubicBezTo>
                    <a:pt x="35417" y="247598"/>
                    <a:pt x="35258" y="247836"/>
                    <a:pt x="35021" y="247994"/>
                  </a:cubicBezTo>
                  <a:cubicBezTo>
                    <a:pt x="34228" y="248470"/>
                    <a:pt x="33515" y="249024"/>
                    <a:pt x="32802" y="249578"/>
                  </a:cubicBezTo>
                  <a:cubicBezTo>
                    <a:pt x="32644" y="249737"/>
                    <a:pt x="32485" y="249816"/>
                    <a:pt x="32248" y="249895"/>
                  </a:cubicBezTo>
                  <a:cubicBezTo>
                    <a:pt x="31693" y="250133"/>
                    <a:pt x="31138" y="250450"/>
                    <a:pt x="30584" y="250688"/>
                  </a:cubicBezTo>
                  <a:cubicBezTo>
                    <a:pt x="29791" y="251084"/>
                    <a:pt x="28919" y="251322"/>
                    <a:pt x="28049" y="251639"/>
                  </a:cubicBezTo>
                  <a:cubicBezTo>
                    <a:pt x="27732" y="251718"/>
                    <a:pt x="27415" y="251797"/>
                    <a:pt x="27098" y="251797"/>
                  </a:cubicBezTo>
                  <a:cubicBezTo>
                    <a:pt x="25988" y="251797"/>
                    <a:pt x="24879" y="252035"/>
                    <a:pt x="23849" y="252193"/>
                  </a:cubicBezTo>
                  <a:cubicBezTo>
                    <a:pt x="22978" y="252352"/>
                    <a:pt x="22027" y="252352"/>
                    <a:pt x="21155" y="252193"/>
                  </a:cubicBezTo>
                  <a:cubicBezTo>
                    <a:pt x="20125" y="252035"/>
                    <a:pt x="19175" y="251876"/>
                    <a:pt x="18144" y="251797"/>
                  </a:cubicBezTo>
                  <a:cubicBezTo>
                    <a:pt x="17669" y="251797"/>
                    <a:pt x="17193" y="251639"/>
                    <a:pt x="16718" y="251480"/>
                  </a:cubicBezTo>
                  <a:cubicBezTo>
                    <a:pt x="16005" y="251242"/>
                    <a:pt x="15292" y="251005"/>
                    <a:pt x="14579" y="250846"/>
                  </a:cubicBezTo>
                  <a:cubicBezTo>
                    <a:pt x="14500" y="250846"/>
                    <a:pt x="14421" y="250846"/>
                    <a:pt x="14341" y="250767"/>
                  </a:cubicBezTo>
                  <a:cubicBezTo>
                    <a:pt x="12915" y="250054"/>
                    <a:pt x="11410" y="249499"/>
                    <a:pt x="10142" y="248549"/>
                  </a:cubicBezTo>
                  <a:cubicBezTo>
                    <a:pt x="9667" y="248232"/>
                    <a:pt x="9191" y="247915"/>
                    <a:pt x="8716" y="247598"/>
                  </a:cubicBezTo>
                  <a:cubicBezTo>
                    <a:pt x="7527" y="246726"/>
                    <a:pt x="6498" y="245696"/>
                    <a:pt x="5547" y="244508"/>
                  </a:cubicBezTo>
                  <a:cubicBezTo>
                    <a:pt x="5150" y="244033"/>
                    <a:pt x="4833" y="243557"/>
                    <a:pt x="4437" y="243082"/>
                  </a:cubicBezTo>
                  <a:cubicBezTo>
                    <a:pt x="3962" y="242527"/>
                    <a:pt x="3724" y="241893"/>
                    <a:pt x="3328" y="241338"/>
                  </a:cubicBezTo>
                  <a:cubicBezTo>
                    <a:pt x="3011" y="240467"/>
                    <a:pt x="2536" y="239596"/>
                    <a:pt x="2219" y="238724"/>
                  </a:cubicBezTo>
                  <a:cubicBezTo>
                    <a:pt x="1902" y="238011"/>
                    <a:pt x="1744" y="237218"/>
                    <a:pt x="1506" y="236505"/>
                  </a:cubicBezTo>
                  <a:cubicBezTo>
                    <a:pt x="1427" y="236268"/>
                    <a:pt x="1427" y="236030"/>
                    <a:pt x="1347" y="235793"/>
                  </a:cubicBezTo>
                  <a:cubicBezTo>
                    <a:pt x="1189" y="234842"/>
                    <a:pt x="1030" y="233970"/>
                    <a:pt x="951" y="233019"/>
                  </a:cubicBezTo>
                  <a:cubicBezTo>
                    <a:pt x="793" y="231910"/>
                    <a:pt x="555" y="230880"/>
                    <a:pt x="555" y="229691"/>
                  </a:cubicBezTo>
                  <a:cubicBezTo>
                    <a:pt x="555" y="229454"/>
                    <a:pt x="555" y="229295"/>
                    <a:pt x="476" y="229057"/>
                  </a:cubicBezTo>
                  <a:cubicBezTo>
                    <a:pt x="317" y="228186"/>
                    <a:pt x="317" y="227236"/>
                    <a:pt x="317" y="226364"/>
                  </a:cubicBezTo>
                  <a:cubicBezTo>
                    <a:pt x="317" y="225175"/>
                    <a:pt x="317" y="223987"/>
                    <a:pt x="317" y="222799"/>
                  </a:cubicBezTo>
                  <a:cubicBezTo>
                    <a:pt x="317" y="222085"/>
                    <a:pt x="238" y="221372"/>
                    <a:pt x="79" y="220738"/>
                  </a:cubicBezTo>
                  <a:cubicBezTo>
                    <a:pt x="79" y="220025"/>
                    <a:pt x="0" y="219471"/>
                    <a:pt x="0" y="218837"/>
                  </a:cubicBezTo>
                  <a:cubicBezTo>
                    <a:pt x="0" y="216222"/>
                    <a:pt x="0" y="213608"/>
                    <a:pt x="0" y="210993"/>
                  </a:cubicBezTo>
                  <a:cubicBezTo>
                    <a:pt x="0" y="210280"/>
                    <a:pt x="0" y="209488"/>
                    <a:pt x="317" y="208854"/>
                  </a:cubicBezTo>
                  <a:cubicBezTo>
                    <a:pt x="476" y="208457"/>
                    <a:pt x="476" y="208061"/>
                    <a:pt x="476" y="207665"/>
                  </a:cubicBezTo>
                  <a:cubicBezTo>
                    <a:pt x="476" y="205922"/>
                    <a:pt x="555" y="204179"/>
                    <a:pt x="476" y="202357"/>
                  </a:cubicBezTo>
                  <a:cubicBezTo>
                    <a:pt x="476" y="200931"/>
                    <a:pt x="634" y="199583"/>
                    <a:pt x="872" y="198237"/>
                  </a:cubicBezTo>
                  <a:cubicBezTo>
                    <a:pt x="1189" y="196493"/>
                    <a:pt x="1427" y="194671"/>
                    <a:pt x="1427" y="192849"/>
                  </a:cubicBezTo>
                  <a:cubicBezTo>
                    <a:pt x="1427" y="191740"/>
                    <a:pt x="1585" y="190630"/>
                    <a:pt x="1902" y="189601"/>
                  </a:cubicBezTo>
                  <a:cubicBezTo>
                    <a:pt x="2061" y="188808"/>
                    <a:pt x="2219" y="188095"/>
                    <a:pt x="2219" y="187303"/>
                  </a:cubicBezTo>
                  <a:cubicBezTo>
                    <a:pt x="2219" y="186431"/>
                    <a:pt x="2378" y="185480"/>
                    <a:pt x="2695" y="184688"/>
                  </a:cubicBezTo>
                  <a:cubicBezTo>
                    <a:pt x="3011" y="183658"/>
                    <a:pt x="3249" y="182628"/>
                    <a:pt x="3249" y="181519"/>
                  </a:cubicBezTo>
                  <a:cubicBezTo>
                    <a:pt x="3249" y="180885"/>
                    <a:pt x="3407" y="180251"/>
                    <a:pt x="3565" y="179617"/>
                  </a:cubicBezTo>
                  <a:cubicBezTo>
                    <a:pt x="3803" y="178983"/>
                    <a:pt x="3882" y="178270"/>
                    <a:pt x="3962" y="177557"/>
                  </a:cubicBezTo>
                  <a:cubicBezTo>
                    <a:pt x="4041" y="176686"/>
                    <a:pt x="4199" y="175814"/>
                    <a:pt x="4596" y="174943"/>
                  </a:cubicBezTo>
                  <a:cubicBezTo>
                    <a:pt x="4754" y="174546"/>
                    <a:pt x="4833" y="174150"/>
                    <a:pt x="4833" y="173754"/>
                  </a:cubicBezTo>
                  <a:cubicBezTo>
                    <a:pt x="4833" y="173041"/>
                    <a:pt x="4992" y="172408"/>
                    <a:pt x="5309" y="171774"/>
                  </a:cubicBezTo>
                  <a:cubicBezTo>
                    <a:pt x="5626" y="171060"/>
                    <a:pt x="5784" y="170426"/>
                    <a:pt x="5784" y="169634"/>
                  </a:cubicBezTo>
                  <a:cubicBezTo>
                    <a:pt x="5784" y="169158"/>
                    <a:pt x="5943" y="168683"/>
                    <a:pt x="6101" y="168208"/>
                  </a:cubicBezTo>
                  <a:cubicBezTo>
                    <a:pt x="6339" y="167654"/>
                    <a:pt x="6498" y="167020"/>
                    <a:pt x="6577" y="166465"/>
                  </a:cubicBezTo>
                  <a:cubicBezTo>
                    <a:pt x="6656" y="165989"/>
                    <a:pt x="6815" y="165514"/>
                    <a:pt x="7052" y="165038"/>
                  </a:cubicBezTo>
                  <a:cubicBezTo>
                    <a:pt x="7290" y="164642"/>
                    <a:pt x="7369" y="164326"/>
                    <a:pt x="7448" y="163851"/>
                  </a:cubicBezTo>
                  <a:cubicBezTo>
                    <a:pt x="7527" y="163217"/>
                    <a:pt x="7685" y="162662"/>
                    <a:pt x="8002" y="162107"/>
                  </a:cubicBezTo>
                  <a:cubicBezTo>
                    <a:pt x="8240" y="161711"/>
                    <a:pt x="8319" y="161315"/>
                    <a:pt x="8398" y="160839"/>
                  </a:cubicBezTo>
                  <a:cubicBezTo>
                    <a:pt x="8478" y="160364"/>
                    <a:pt x="8557" y="159968"/>
                    <a:pt x="8795" y="159572"/>
                  </a:cubicBezTo>
                  <a:cubicBezTo>
                    <a:pt x="9033" y="159255"/>
                    <a:pt x="9112" y="158859"/>
                    <a:pt x="9191" y="158383"/>
                  </a:cubicBezTo>
                  <a:cubicBezTo>
                    <a:pt x="9270" y="157749"/>
                    <a:pt x="9429" y="157115"/>
                    <a:pt x="9825" y="156561"/>
                  </a:cubicBezTo>
                  <a:cubicBezTo>
                    <a:pt x="10142" y="155531"/>
                    <a:pt x="10618" y="154501"/>
                    <a:pt x="11014" y="153471"/>
                  </a:cubicBezTo>
                  <a:cubicBezTo>
                    <a:pt x="11093" y="153233"/>
                    <a:pt x="11172" y="152995"/>
                    <a:pt x="11252" y="152758"/>
                  </a:cubicBezTo>
                  <a:cubicBezTo>
                    <a:pt x="11568" y="152203"/>
                    <a:pt x="11805" y="151649"/>
                    <a:pt x="11964" y="151094"/>
                  </a:cubicBezTo>
                  <a:cubicBezTo>
                    <a:pt x="12043" y="150936"/>
                    <a:pt x="12122" y="150698"/>
                    <a:pt x="12202" y="150540"/>
                  </a:cubicBezTo>
                  <a:cubicBezTo>
                    <a:pt x="12519" y="149985"/>
                    <a:pt x="12756" y="149430"/>
                    <a:pt x="12915" y="148796"/>
                  </a:cubicBezTo>
                  <a:cubicBezTo>
                    <a:pt x="12915" y="148717"/>
                    <a:pt x="12994" y="148558"/>
                    <a:pt x="13073" y="148479"/>
                  </a:cubicBezTo>
                  <a:cubicBezTo>
                    <a:pt x="13628" y="147766"/>
                    <a:pt x="13787" y="146816"/>
                    <a:pt x="14183" y="146023"/>
                  </a:cubicBezTo>
                  <a:cubicBezTo>
                    <a:pt x="14817" y="144993"/>
                    <a:pt x="15372" y="144042"/>
                    <a:pt x="15846" y="143013"/>
                  </a:cubicBezTo>
                  <a:cubicBezTo>
                    <a:pt x="16401" y="142220"/>
                    <a:pt x="16718" y="141269"/>
                    <a:pt x="17273" y="140397"/>
                  </a:cubicBezTo>
                  <a:cubicBezTo>
                    <a:pt x="17748" y="139684"/>
                    <a:pt x="18065" y="138892"/>
                    <a:pt x="18461" y="138100"/>
                  </a:cubicBezTo>
                  <a:cubicBezTo>
                    <a:pt x="18541" y="137863"/>
                    <a:pt x="18699" y="137704"/>
                    <a:pt x="18778" y="137466"/>
                  </a:cubicBezTo>
                  <a:cubicBezTo>
                    <a:pt x="18858" y="137308"/>
                    <a:pt x="18937" y="137229"/>
                    <a:pt x="19016" y="137070"/>
                  </a:cubicBezTo>
                  <a:cubicBezTo>
                    <a:pt x="20204" y="134930"/>
                    <a:pt x="20917" y="133822"/>
                    <a:pt x="22264" y="131920"/>
                  </a:cubicBezTo>
                  <a:cubicBezTo>
                    <a:pt x="22660" y="131365"/>
                    <a:pt x="23136" y="130731"/>
                    <a:pt x="23532" y="130098"/>
                  </a:cubicBezTo>
                  <a:cubicBezTo>
                    <a:pt x="23929" y="129464"/>
                    <a:pt x="24324" y="128830"/>
                    <a:pt x="24720" y="128196"/>
                  </a:cubicBezTo>
                  <a:cubicBezTo>
                    <a:pt x="24799" y="128038"/>
                    <a:pt x="24879" y="127958"/>
                    <a:pt x="25037" y="127800"/>
                  </a:cubicBezTo>
                  <a:cubicBezTo>
                    <a:pt x="25830" y="126770"/>
                    <a:pt x="26622" y="125820"/>
                    <a:pt x="27415" y="124789"/>
                  </a:cubicBezTo>
                  <a:cubicBezTo>
                    <a:pt x="27573" y="124631"/>
                    <a:pt x="27732" y="124393"/>
                    <a:pt x="27890" y="124235"/>
                  </a:cubicBezTo>
                  <a:cubicBezTo>
                    <a:pt x="28682" y="123442"/>
                    <a:pt x="29395" y="122491"/>
                    <a:pt x="30108" y="121620"/>
                  </a:cubicBezTo>
                  <a:cubicBezTo>
                    <a:pt x="31455" y="119877"/>
                    <a:pt x="32960" y="118371"/>
                    <a:pt x="34545" y="116866"/>
                  </a:cubicBezTo>
                  <a:cubicBezTo>
                    <a:pt x="35575" y="116074"/>
                    <a:pt x="36447" y="115202"/>
                    <a:pt x="37318" y="114251"/>
                  </a:cubicBezTo>
                  <a:cubicBezTo>
                    <a:pt x="38269" y="113301"/>
                    <a:pt x="39299" y="112509"/>
                    <a:pt x="40250" y="111637"/>
                  </a:cubicBezTo>
                  <a:cubicBezTo>
                    <a:pt x="40884" y="111082"/>
                    <a:pt x="41596" y="110607"/>
                    <a:pt x="42310" y="110131"/>
                  </a:cubicBezTo>
                  <a:cubicBezTo>
                    <a:pt x="43102" y="109576"/>
                    <a:pt x="43895" y="109022"/>
                    <a:pt x="44687" y="108468"/>
                  </a:cubicBezTo>
                  <a:cubicBezTo>
                    <a:pt x="45321" y="108072"/>
                    <a:pt x="45796" y="107517"/>
                    <a:pt x="46509" y="107200"/>
                  </a:cubicBezTo>
                  <a:cubicBezTo>
                    <a:pt x="46905" y="107041"/>
                    <a:pt x="47222" y="106724"/>
                    <a:pt x="47460" y="106486"/>
                  </a:cubicBezTo>
                  <a:cubicBezTo>
                    <a:pt x="48015" y="105932"/>
                    <a:pt x="48728" y="105615"/>
                    <a:pt x="49441" y="105219"/>
                  </a:cubicBezTo>
                  <a:cubicBezTo>
                    <a:pt x="50708" y="104586"/>
                    <a:pt x="51897" y="103952"/>
                    <a:pt x="53165" y="103318"/>
                  </a:cubicBezTo>
                  <a:cubicBezTo>
                    <a:pt x="54115" y="103001"/>
                    <a:pt x="54907" y="102446"/>
                    <a:pt x="55779" y="102050"/>
                  </a:cubicBezTo>
                  <a:cubicBezTo>
                    <a:pt x="56413" y="101733"/>
                    <a:pt x="57126" y="101416"/>
                    <a:pt x="57760" y="101019"/>
                  </a:cubicBezTo>
                  <a:cubicBezTo>
                    <a:pt x="58235" y="100782"/>
                    <a:pt x="58710" y="100545"/>
                    <a:pt x="59265" y="100386"/>
                  </a:cubicBezTo>
                  <a:cubicBezTo>
                    <a:pt x="59820" y="100307"/>
                    <a:pt x="60295" y="100069"/>
                    <a:pt x="60771" y="99832"/>
                  </a:cubicBezTo>
                  <a:cubicBezTo>
                    <a:pt x="61009" y="99752"/>
                    <a:pt x="61246" y="99673"/>
                    <a:pt x="61484" y="99594"/>
                  </a:cubicBezTo>
                  <a:cubicBezTo>
                    <a:pt x="61643" y="99515"/>
                    <a:pt x="61880" y="99435"/>
                    <a:pt x="62118" y="99435"/>
                  </a:cubicBezTo>
                  <a:cubicBezTo>
                    <a:pt x="62830" y="99356"/>
                    <a:pt x="63464" y="98880"/>
                    <a:pt x="64178" y="98643"/>
                  </a:cubicBezTo>
                  <a:cubicBezTo>
                    <a:pt x="64891" y="98484"/>
                    <a:pt x="65604" y="98326"/>
                    <a:pt x="66238" y="97929"/>
                  </a:cubicBezTo>
                  <a:cubicBezTo>
                    <a:pt x="66475" y="97771"/>
                    <a:pt x="66792" y="97692"/>
                    <a:pt x="67030" y="97692"/>
                  </a:cubicBezTo>
                  <a:cubicBezTo>
                    <a:pt x="67584" y="97612"/>
                    <a:pt x="68139" y="97454"/>
                    <a:pt x="68694" y="97216"/>
                  </a:cubicBezTo>
                  <a:cubicBezTo>
                    <a:pt x="69328" y="96899"/>
                    <a:pt x="70041" y="96741"/>
                    <a:pt x="70833" y="96741"/>
                  </a:cubicBezTo>
                  <a:cubicBezTo>
                    <a:pt x="71467" y="96741"/>
                    <a:pt x="72101" y="96662"/>
                    <a:pt x="72735" y="96424"/>
                  </a:cubicBezTo>
                  <a:cubicBezTo>
                    <a:pt x="73527" y="96108"/>
                    <a:pt x="74319" y="95949"/>
                    <a:pt x="75111" y="96029"/>
                  </a:cubicBezTo>
                  <a:cubicBezTo>
                    <a:pt x="75745" y="96029"/>
                    <a:pt x="76379" y="95870"/>
                    <a:pt x="77013" y="95712"/>
                  </a:cubicBezTo>
                  <a:cubicBezTo>
                    <a:pt x="77330" y="95632"/>
                    <a:pt x="77647" y="95553"/>
                    <a:pt x="77964" y="95395"/>
                  </a:cubicBezTo>
                  <a:cubicBezTo>
                    <a:pt x="78676" y="95157"/>
                    <a:pt x="79469" y="94998"/>
                    <a:pt x="80261" y="94998"/>
                  </a:cubicBezTo>
                  <a:cubicBezTo>
                    <a:pt x="80895" y="94998"/>
                    <a:pt x="81609" y="94919"/>
                    <a:pt x="82163" y="94681"/>
                  </a:cubicBezTo>
                  <a:cubicBezTo>
                    <a:pt x="83272" y="94285"/>
                    <a:pt x="84461" y="94206"/>
                    <a:pt x="85649" y="94047"/>
                  </a:cubicBezTo>
                  <a:cubicBezTo>
                    <a:pt x="86204" y="93968"/>
                    <a:pt x="86679" y="93889"/>
                    <a:pt x="87233" y="93810"/>
                  </a:cubicBezTo>
                  <a:cubicBezTo>
                    <a:pt x="87788" y="93651"/>
                    <a:pt x="88343" y="93572"/>
                    <a:pt x="88898" y="93572"/>
                  </a:cubicBezTo>
                  <a:cubicBezTo>
                    <a:pt x="89135" y="93572"/>
                    <a:pt x="89373" y="93493"/>
                    <a:pt x="89611" y="93493"/>
                  </a:cubicBezTo>
                  <a:cubicBezTo>
                    <a:pt x="90166" y="93413"/>
                    <a:pt x="90720" y="93334"/>
                    <a:pt x="91353" y="93334"/>
                  </a:cubicBezTo>
                  <a:close/>
                  <a:moveTo>
                    <a:pt x="88105" y="0"/>
                  </a:moveTo>
                  <a:cubicBezTo>
                    <a:pt x="93571" y="0"/>
                    <a:pt x="98959" y="0"/>
                    <a:pt x="104347" y="0"/>
                  </a:cubicBezTo>
                  <a:cubicBezTo>
                    <a:pt x="104427" y="238"/>
                    <a:pt x="104664" y="396"/>
                    <a:pt x="104902" y="476"/>
                  </a:cubicBezTo>
                  <a:cubicBezTo>
                    <a:pt x="105060" y="555"/>
                    <a:pt x="105298" y="555"/>
                    <a:pt x="105456" y="634"/>
                  </a:cubicBezTo>
                  <a:cubicBezTo>
                    <a:pt x="105614" y="713"/>
                    <a:pt x="105852" y="713"/>
                    <a:pt x="106011" y="793"/>
                  </a:cubicBezTo>
                  <a:cubicBezTo>
                    <a:pt x="106803" y="1110"/>
                    <a:pt x="107675" y="1505"/>
                    <a:pt x="108547" y="1584"/>
                  </a:cubicBezTo>
                  <a:cubicBezTo>
                    <a:pt x="108626" y="1584"/>
                    <a:pt x="108626" y="1584"/>
                    <a:pt x="108626" y="1584"/>
                  </a:cubicBezTo>
                  <a:cubicBezTo>
                    <a:pt x="109418" y="1980"/>
                    <a:pt x="110289" y="2218"/>
                    <a:pt x="111161" y="2456"/>
                  </a:cubicBezTo>
                  <a:cubicBezTo>
                    <a:pt x="111319" y="2456"/>
                    <a:pt x="111478" y="2535"/>
                    <a:pt x="111636" y="2614"/>
                  </a:cubicBezTo>
                  <a:cubicBezTo>
                    <a:pt x="112112" y="2931"/>
                    <a:pt x="112667" y="3090"/>
                    <a:pt x="113142" y="3407"/>
                  </a:cubicBezTo>
                  <a:cubicBezTo>
                    <a:pt x="113854" y="3882"/>
                    <a:pt x="114726" y="4120"/>
                    <a:pt x="115360" y="4675"/>
                  </a:cubicBezTo>
                  <a:cubicBezTo>
                    <a:pt x="116073" y="4913"/>
                    <a:pt x="116707" y="5467"/>
                    <a:pt x="117421" y="5784"/>
                  </a:cubicBezTo>
                  <a:cubicBezTo>
                    <a:pt x="118054" y="6100"/>
                    <a:pt x="118529" y="6497"/>
                    <a:pt x="119005" y="6893"/>
                  </a:cubicBezTo>
                  <a:cubicBezTo>
                    <a:pt x="120114" y="7923"/>
                    <a:pt x="121224" y="8795"/>
                    <a:pt x="122332" y="9666"/>
                  </a:cubicBezTo>
                  <a:cubicBezTo>
                    <a:pt x="122728" y="9983"/>
                    <a:pt x="123204" y="10300"/>
                    <a:pt x="123600" y="10696"/>
                  </a:cubicBezTo>
                  <a:cubicBezTo>
                    <a:pt x="124076" y="11171"/>
                    <a:pt x="124472" y="11647"/>
                    <a:pt x="124868" y="12202"/>
                  </a:cubicBezTo>
                  <a:cubicBezTo>
                    <a:pt x="125581" y="13153"/>
                    <a:pt x="126373" y="14024"/>
                    <a:pt x="127165" y="14895"/>
                  </a:cubicBezTo>
                  <a:cubicBezTo>
                    <a:pt x="127799" y="15608"/>
                    <a:pt x="128354" y="16322"/>
                    <a:pt x="128830" y="17114"/>
                  </a:cubicBezTo>
                  <a:cubicBezTo>
                    <a:pt x="129147" y="17669"/>
                    <a:pt x="129464" y="18144"/>
                    <a:pt x="129701" y="18698"/>
                  </a:cubicBezTo>
                  <a:cubicBezTo>
                    <a:pt x="129939" y="19174"/>
                    <a:pt x="130335" y="19649"/>
                    <a:pt x="130493" y="20204"/>
                  </a:cubicBezTo>
                  <a:cubicBezTo>
                    <a:pt x="131048" y="20917"/>
                    <a:pt x="131285" y="21789"/>
                    <a:pt x="131840" y="22581"/>
                  </a:cubicBezTo>
                  <a:cubicBezTo>
                    <a:pt x="131999" y="22818"/>
                    <a:pt x="132078" y="23135"/>
                    <a:pt x="132236" y="23452"/>
                  </a:cubicBezTo>
                  <a:cubicBezTo>
                    <a:pt x="132395" y="23848"/>
                    <a:pt x="132474" y="24245"/>
                    <a:pt x="132633" y="24562"/>
                  </a:cubicBezTo>
                  <a:cubicBezTo>
                    <a:pt x="132870" y="25037"/>
                    <a:pt x="133029" y="25513"/>
                    <a:pt x="133029" y="25988"/>
                  </a:cubicBezTo>
                  <a:cubicBezTo>
                    <a:pt x="133108" y="26463"/>
                    <a:pt x="133187" y="26859"/>
                    <a:pt x="133425" y="27255"/>
                  </a:cubicBezTo>
                  <a:cubicBezTo>
                    <a:pt x="133742" y="27810"/>
                    <a:pt x="133901" y="28365"/>
                    <a:pt x="133980" y="28999"/>
                  </a:cubicBezTo>
                  <a:cubicBezTo>
                    <a:pt x="134059" y="29395"/>
                    <a:pt x="134138" y="29791"/>
                    <a:pt x="134376" y="30187"/>
                  </a:cubicBezTo>
                  <a:cubicBezTo>
                    <a:pt x="134692" y="30821"/>
                    <a:pt x="134772" y="31534"/>
                    <a:pt x="134772" y="32247"/>
                  </a:cubicBezTo>
                  <a:cubicBezTo>
                    <a:pt x="134772" y="32802"/>
                    <a:pt x="134772" y="33277"/>
                    <a:pt x="134772" y="33832"/>
                  </a:cubicBezTo>
                  <a:cubicBezTo>
                    <a:pt x="134772" y="34228"/>
                    <a:pt x="134772" y="34545"/>
                    <a:pt x="134851" y="34941"/>
                  </a:cubicBezTo>
                  <a:cubicBezTo>
                    <a:pt x="135009" y="35891"/>
                    <a:pt x="135009" y="36922"/>
                    <a:pt x="135168" y="37873"/>
                  </a:cubicBezTo>
                  <a:cubicBezTo>
                    <a:pt x="135247" y="38348"/>
                    <a:pt x="135247" y="38824"/>
                    <a:pt x="135168" y="39299"/>
                  </a:cubicBezTo>
                  <a:cubicBezTo>
                    <a:pt x="134930" y="40804"/>
                    <a:pt x="134772" y="42389"/>
                    <a:pt x="134772" y="43973"/>
                  </a:cubicBezTo>
                  <a:cubicBezTo>
                    <a:pt x="134772" y="44211"/>
                    <a:pt x="134772" y="44369"/>
                    <a:pt x="134772" y="44607"/>
                  </a:cubicBezTo>
                  <a:cubicBezTo>
                    <a:pt x="134772" y="45320"/>
                    <a:pt x="134692" y="46113"/>
                    <a:pt x="134376" y="46747"/>
                  </a:cubicBezTo>
                  <a:cubicBezTo>
                    <a:pt x="134218" y="47143"/>
                    <a:pt x="134059" y="47539"/>
                    <a:pt x="134059" y="47934"/>
                  </a:cubicBezTo>
                  <a:cubicBezTo>
                    <a:pt x="133980" y="48489"/>
                    <a:pt x="133821" y="49044"/>
                    <a:pt x="133504" y="49599"/>
                  </a:cubicBezTo>
                  <a:cubicBezTo>
                    <a:pt x="133267" y="49995"/>
                    <a:pt x="133108" y="50391"/>
                    <a:pt x="133108" y="50867"/>
                  </a:cubicBezTo>
                  <a:cubicBezTo>
                    <a:pt x="133029" y="51580"/>
                    <a:pt x="132712" y="52213"/>
                    <a:pt x="132474" y="52847"/>
                  </a:cubicBezTo>
                  <a:cubicBezTo>
                    <a:pt x="132236" y="53481"/>
                    <a:pt x="132157" y="54194"/>
                    <a:pt x="131682" y="54749"/>
                  </a:cubicBezTo>
                  <a:cubicBezTo>
                    <a:pt x="131602" y="54828"/>
                    <a:pt x="131523" y="54987"/>
                    <a:pt x="131523" y="55066"/>
                  </a:cubicBezTo>
                  <a:cubicBezTo>
                    <a:pt x="131285" y="55621"/>
                    <a:pt x="130968" y="56095"/>
                    <a:pt x="130731" y="56571"/>
                  </a:cubicBezTo>
                  <a:cubicBezTo>
                    <a:pt x="130335" y="57363"/>
                    <a:pt x="129860" y="58156"/>
                    <a:pt x="129464" y="58948"/>
                  </a:cubicBezTo>
                  <a:cubicBezTo>
                    <a:pt x="129067" y="59741"/>
                    <a:pt x="128592" y="60453"/>
                    <a:pt x="128037" y="61087"/>
                  </a:cubicBezTo>
                  <a:cubicBezTo>
                    <a:pt x="127562" y="61642"/>
                    <a:pt x="127086" y="62196"/>
                    <a:pt x="126611" y="62751"/>
                  </a:cubicBezTo>
                  <a:cubicBezTo>
                    <a:pt x="126373" y="62989"/>
                    <a:pt x="126215" y="63227"/>
                    <a:pt x="125977" y="63544"/>
                  </a:cubicBezTo>
                  <a:cubicBezTo>
                    <a:pt x="125344" y="64415"/>
                    <a:pt x="124630" y="65207"/>
                    <a:pt x="123917" y="65999"/>
                  </a:cubicBezTo>
                  <a:cubicBezTo>
                    <a:pt x="123521" y="66475"/>
                    <a:pt x="122966" y="66871"/>
                    <a:pt x="122411" y="67267"/>
                  </a:cubicBezTo>
                  <a:cubicBezTo>
                    <a:pt x="121541" y="67981"/>
                    <a:pt x="120669" y="68614"/>
                    <a:pt x="119876" y="69406"/>
                  </a:cubicBezTo>
                  <a:cubicBezTo>
                    <a:pt x="118767" y="70357"/>
                    <a:pt x="117579" y="71308"/>
                    <a:pt x="116232" y="71863"/>
                  </a:cubicBezTo>
                  <a:cubicBezTo>
                    <a:pt x="115519" y="72338"/>
                    <a:pt x="114726" y="72655"/>
                    <a:pt x="114013" y="73130"/>
                  </a:cubicBezTo>
                  <a:cubicBezTo>
                    <a:pt x="113380" y="73526"/>
                    <a:pt x="112667" y="73922"/>
                    <a:pt x="111953" y="74319"/>
                  </a:cubicBezTo>
                  <a:cubicBezTo>
                    <a:pt x="111953" y="74319"/>
                    <a:pt x="111874" y="74398"/>
                    <a:pt x="111874" y="74398"/>
                  </a:cubicBezTo>
                  <a:cubicBezTo>
                    <a:pt x="110844" y="74556"/>
                    <a:pt x="109893" y="75190"/>
                    <a:pt x="108864" y="75349"/>
                  </a:cubicBezTo>
                  <a:cubicBezTo>
                    <a:pt x="108230" y="75428"/>
                    <a:pt x="107675" y="75666"/>
                    <a:pt x="107120" y="75904"/>
                  </a:cubicBezTo>
                  <a:cubicBezTo>
                    <a:pt x="106724" y="76141"/>
                    <a:pt x="106328" y="76221"/>
                    <a:pt x="105852" y="76300"/>
                  </a:cubicBezTo>
                  <a:cubicBezTo>
                    <a:pt x="105377" y="76379"/>
                    <a:pt x="104902" y="76458"/>
                    <a:pt x="104427" y="76696"/>
                  </a:cubicBezTo>
                  <a:cubicBezTo>
                    <a:pt x="103793" y="76775"/>
                    <a:pt x="103159" y="76854"/>
                    <a:pt x="102604" y="76854"/>
                  </a:cubicBezTo>
                  <a:cubicBezTo>
                    <a:pt x="102366" y="76854"/>
                    <a:pt x="102128" y="76854"/>
                    <a:pt x="101891" y="76933"/>
                  </a:cubicBezTo>
                  <a:cubicBezTo>
                    <a:pt x="100940" y="77092"/>
                    <a:pt x="99910" y="77092"/>
                    <a:pt x="98959" y="77092"/>
                  </a:cubicBezTo>
                  <a:cubicBezTo>
                    <a:pt x="98325" y="77092"/>
                    <a:pt x="97771" y="77092"/>
                    <a:pt x="97137" y="77250"/>
                  </a:cubicBezTo>
                  <a:cubicBezTo>
                    <a:pt x="96662" y="77329"/>
                    <a:pt x="96266" y="77329"/>
                    <a:pt x="95790" y="77250"/>
                  </a:cubicBezTo>
                  <a:cubicBezTo>
                    <a:pt x="95077" y="77092"/>
                    <a:pt x="94364" y="77092"/>
                    <a:pt x="93571" y="77092"/>
                  </a:cubicBezTo>
                  <a:cubicBezTo>
                    <a:pt x="92700" y="77092"/>
                    <a:pt x="91829" y="77092"/>
                    <a:pt x="91036" y="76933"/>
                  </a:cubicBezTo>
                  <a:cubicBezTo>
                    <a:pt x="90640" y="76854"/>
                    <a:pt x="90323" y="76854"/>
                    <a:pt x="90006" y="76854"/>
                  </a:cubicBezTo>
                  <a:cubicBezTo>
                    <a:pt x="89372" y="76854"/>
                    <a:pt x="88817" y="76696"/>
                    <a:pt x="88184" y="76458"/>
                  </a:cubicBezTo>
                  <a:cubicBezTo>
                    <a:pt x="88026" y="76379"/>
                    <a:pt x="87867" y="76300"/>
                    <a:pt x="87709" y="76300"/>
                  </a:cubicBezTo>
                  <a:cubicBezTo>
                    <a:pt x="86996" y="76062"/>
                    <a:pt x="86282" y="76141"/>
                    <a:pt x="85569" y="75745"/>
                  </a:cubicBezTo>
                  <a:cubicBezTo>
                    <a:pt x="84935" y="75428"/>
                    <a:pt x="84222" y="75270"/>
                    <a:pt x="83589" y="75190"/>
                  </a:cubicBezTo>
                  <a:cubicBezTo>
                    <a:pt x="83430" y="75190"/>
                    <a:pt x="83272" y="75111"/>
                    <a:pt x="83113" y="75032"/>
                  </a:cubicBezTo>
                  <a:cubicBezTo>
                    <a:pt x="82479" y="74715"/>
                    <a:pt x="81845" y="74477"/>
                    <a:pt x="81132" y="74319"/>
                  </a:cubicBezTo>
                  <a:cubicBezTo>
                    <a:pt x="80974" y="74239"/>
                    <a:pt x="80736" y="74160"/>
                    <a:pt x="80577" y="74081"/>
                  </a:cubicBezTo>
                  <a:cubicBezTo>
                    <a:pt x="79310" y="73368"/>
                    <a:pt x="78042" y="72655"/>
                    <a:pt x="76695" y="71942"/>
                  </a:cubicBezTo>
                  <a:cubicBezTo>
                    <a:pt x="75270" y="71229"/>
                    <a:pt x="74002" y="70357"/>
                    <a:pt x="72734" y="69327"/>
                  </a:cubicBezTo>
                  <a:cubicBezTo>
                    <a:pt x="72179" y="68772"/>
                    <a:pt x="71625" y="68298"/>
                    <a:pt x="71070" y="67743"/>
                  </a:cubicBezTo>
                  <a:cubicBezTo>
                    <a:pt x="70436" y="67267"/>
                    <a:pt x="69882" y="66792"/>
                    <a:pt x="69248" y="66316"/>
                  </a:cubicBezTo>
                  <a:cubicBezTo>
                    <a:pt x="68931" y="66079"/>
                    <a:pt x="68693" y="65841"/>
                    <a:pt x="68456" y="65524"/>
                  </a:cubicBezTo>
                  <a:cubicBezTo>
                    <a:pt x="67743" y="64652"/>
                    <a:pt x="67030" y="63702"/>
                    <a:pt x="66316" y="62830"/>
                  </a:cubicBezTo>
                  <a:cubicBezTo>
                    <a:pt x="66158" y="62672"/>
                    <a:pt x="65999" y="62434"/>
                    <a:pt x="65841" y="62276"/>
                  </a:cubicBezTo>
                  <a:cubicBezTo>
                    <a:pt x="65207" y="61721"/>
                    <a:pt x="64731" y="61008"/>
                    <a:pt x="64177" y="60295"/>
                  </a:cubicBezTo>
                  <a:cubicBezTo>
                    <a:pt x="64098" y="60295"/>
                    <a:pt x="64019" y="60216"/>
                    <a:pt x="64019" y="60136"/>
                  </a:cubicBezTo>
                  <a:cubicBezTo>
                    <a:pt x="63702" y="59265"/>
                    <a:pt x="63147" y="58552"/>
                    <a:pt x="62751" y="57759"/>
                  </a:cubicBezTo>
                  <a:cubicBezTo>
                    <a:pt x="62355" y="56967"/>
                    <a:pt x="61959" y="56175"/>
                    <a:pt x="61483" y="55383"/>
                  </a:cubicBezTo>
                  <a:cubicBezTo>
                    <a:pt x="61325" y="55224"/>
                    <a:pt x="61245" y="54987"/>
                    <a:pt x="61087" y="54749"/>
                  </a:cubicBezTo>
                  <a:cubicBezTo>
                    <a:pt x="60928" y="54432"/>
                    <a:pt x="60770" y="54115"/>
                    <a:pt x="60611" y="53798"/>
                  </a:cubicBezTo>
                  <a:cubicBezTo>
                    <a:pt x="60374" y="53401"/>
                    <a:pt x="60215" y="53085"/>
                    <a:pt x="60136" y="52609"/>
                  </a:cubicBezTo>
                  <a:cubicBezTo>
                    <a:pt x="60136" y="52134"/>
                    <a:pt x="59978" y="51659"/>
                    <a:pt x="59741" y="51263"/>
                  </a:cubicBezTo>
                  <a:cubicBezTo>
                    <a:pt x="59582" y="50867"/>
                    <a:pt x="59424" y="50470"/>
                    <a:pt x="59344" y="50074"/>
                  </a:cubicBezTo>
                  <a:cubicBezTo>
                    <a:pt x="59265" y="49519"/>
                    <a:pt x="59107" y="48965"/>
                    <a:pt x="58869" y="48489"/>
                  </a:cubicBezTo>
                  <a:cubicBezTo>
                    <a:pt x="58631" y="48014"/>
                    <a:pt x="58473" y="47460"/>
                    <a:pt x="58393" y="46905"/>
                  </a:cubicBezTo>
                  <a:cubicBezTo>
                    <a:pt x="58235" y="46113"/>
                    <a:pt x="58076" y="45241"/>
                    <a:pt x="57918" y="44369"/>
                  </a:cubicBezTo>
                  <a:cubicBezTo>
                    <a:pt x="57918" y="44052"/>
                    <a:pt x="57839" y="43735"/>
                    <a:pt x="57759" y="43419"/>
                  </a:cubicBezTo>
                  <a:cubicBezTo>
                    <a:pt x="57680" y="42230"/>
                    <a:pt x="57522" y="40962"/>
                    <a:pt x="57442" y="39774"/>
                  </a:cubicBezTo>
                  <a:cubicBezTo>
                    <a:pt x="57363" y="38903"/>
                    <a:pt x="57442" y="38031"/>
                    <a:pt x="57442" y="37159"/>
                  </a:cubicBezTo>
                  <a:cubicBezTo>
                    <a:pt x="57442" y="36605"/>
                    <a:pt x="57442" y="36050"/>
                    <a:pt x="57601" y="35416"/>
                  </a:cubicBezTo>
                  <a:cubicBezTo>
                    <a:pt x="57680" y="35099"/>
                    <a:pt x="57680" y="34862"/>
                    <a:pt x="57680" y="34545"/>
                  </a:cubicBezTo>
                  <a:cubicBezTo>
                    <a:pt x="57680" y="33832"/>
                    <a:pt x="57839" y="33119"/>
                    <a:pt x="57997" y="32326"/>
                  </a:cubicBezTo>
                  <a:cubicBezTo>
                    <a:pt x="58156" y="31375"/>
                    <a:pt x="58393" y="30425"/>
                    <a:pt x="58473" y="29395"/>
                  </a:cubicBezTo>
                  <a:cubicBezTo>
                    <a:pt x="58473" y="28999"/>
                    <a:pt x="58631" y="28682"/>
                    <a:pt x="58790" y="28365"/>
                  </a:cubicBezTo>
                  <a:cubicBezTo>
                    <a:pt x="59107" y="27889"/>
                    <a:pt x="59265" y="27255"/>
                    <a:pt x="59424" y="26622"/>
                  </a:cubicBezTo>
                  <a:cubicBezTo>
                    <a:pt x="59503" y="26226"/>
                    <a:pt x="59582" y="25909"/>
                    <a:pt x="59741" y="25592"/>
                  </a:cubicBezTo>
                  <a:cubicBezTo>
                    <a:pt x="59978" y="25116"/>
                    <a:pt x="60136" y="24720"/>
                    <a:pt x="60136" y="24165"/>
                  </a:cubicBezTo>
                  <a:cubicBezTo>
                    <a:pt x="60136" y="23769"/>
                    <a:pt x="60295" y="23373"/>
                    <a:pt x="60532" y="23056"/>
                  </a:cubicBezTo>
                  <a:cubicBezTo>
                    <a:pt x="60691" y="22739"/>
                    <a:pt x="60849" y="22422"/>
                    <a:pt x="61087" y="22106"/>
                  </a:cubicBezTo>
                  <a:cubicBezTo>
                    <a:pt x="61245" y="21868"/>
                    <a:pt x="61404" y="21630"/>
                    <a:pt x="61483" y="21393"/>
                  </a:cubicBezTo>
                  <a:cubicBezTo>
                    <a:pt x="61642" y="21076"/>
                    <a:pt x="61800" y="20838"/>
                    <a:pt x="61959" y="20600"/>
                  </a:cubicBezTo>
                  <a:cubicBezTo>
                    <a:pt x="62117" y="20283"/>
                    <a:pt x="62276" y="20045"/>
                    <a:pt x="62434" y="19728"/>
                  </a:cubicBezTo>
                  <a:cubicBezTo>
                    <a:pt x="62434" y="19649"/>
                    <a:pt x="62593" y="19570"/>
                    <a:pt x="62593" y="19411"/>
                  </a:cubicBezTo>
                  <a:cubicBezTo>
                    <a:pt x="62830" y="18619"/>
                    <a:pt x="63464" y="17907"/>
                    <a:pt x="63781" y="17114"/>
                  </a:cubicBezTo>
                  <a:cubicBezTo>
                    <a:pt x="63861" y="16956"/>
                    <a:pt x="63940" y="16797"/>
                    <a:pt x="64098" y="16639"/>
                  </a:cubicBezTo>
                  <a:cubicBezTo>
                    <a:pt x="64494" y="16163"/>
                    <a:pt x="64811" y="15688"/>
                    <a:pt x="65286" y="15212"/>
                  </a:cubicBezTo>
                  <a:cubicBezTo>
                    <a:pt x="66079" y="14261"/>
                    <a:pt x="66871" y="13232"/>
                    <a:pt x="67664" y="12281"/>
                  </a:cubicBezTo>
                  <a:cubicBezTo>
                    <a:pt x="68535" y="11251"/>
                    <a:pt x="69485" y="10379"/>
                    <a:pt x="70516" y="9587"/>
                  </a:cubicBezTo>
                  <a:cubicBezTo>
                    <a:pt x="70912" y="9270"/>
                    <a:pt x="71308" y="8953"/>
                    <a:pt x="71625" y="8636"/>
                  </a:cubicBezTo>
                  <a:cubicBezTo>
                    <a:pt x="72496" y="7765"/>
                    <a:pt x="73447" y="7131"/>
                    <a:pt x="74398" y="6338"/>
                  </a:cubicBezTo>
                  <a:cubicBezTo>
                    <a:pt x="74873" y="5942"/>
                    <a:pt x="75428" y="5625"/>
                    <a:pt x="76061" y="5309"/>
                  </a:cubicBezTo>
                  <a:cubicBezTo>
                    <a:pt x="76695" y="4992"/>
                    <a:pt x="77408" y="4754"/>
                    <a:pt x="77963" y="4279"/>
                  </a:cubicBezTo>
                  <a:cubicBezTo>
                    <a:pt x="78914" y="3882"/>
                    <a:pt x="79786" y="3248"/>
                    <a:pt x="80736" y="2773"/>
                  </a:cubicBezTo>
                  <a:cubicBezTo>
                    <a:pt x="81053" y="2614"/>
                    <a:pt x="81370" y="2456"/>
                    <a:pt x="81766" y="2377"/>
                  </a:cubicBezTo>
                  <a:cubicBezTo>
                    <a:pt x="82321" y="2297"/>
                    <a:pt x="82796" y="2139"/>
                    <a:pt x="83272" y="1822"/>
                  </a:cubicBezTo>
                  <a:cubicBezTo>
                    <a:pt x="83668" y="1584"/>
                    <a:pt x="84143" y="1505"/>
                    <a:pt x="84539" y="1426"/>
                  </a:cubicBezTo>
                  <a:cubicBezTo>
                    <a:pt x="85014" y="1347"/>
                    <a:pt x="85490" y="1189"/>
                    <a:pt x="85965" y="1030"/>
                  </a:cubicBezTo>
                  <a:cubicBezTo>
                    <a:pt x="86520" y="793"/>
                    <a:pt x="87075" y="634"/>
                    <a:pt x="87550" y="476"/>
                  </a:cubicBezTo>
                  <a:cubicBezTo>
                    <a:pt x="87788" y="396"/>
                    <a:pt x="87947" y="238"/>
                    <a:pt x="88105" y="0"/>
                  </a:cubicBezTo>
                  <a:close/>
                </a:path>
              </a:pathLst>
            </a:custGeom>
            <a:gradFill>
              <a:gsLst>
                <a:gs pos="0">
                  <a:schemeClr val="tx2">
                    <a:lumMod val="60000"/>
                    <a:lumOff val="40000"/>
                    <a:alpha val="0"/>
                  </a:schemeClr>
                </a:gs>
                <a:gs pos="80000">
                  <a:schemeClr val="tx2">
                    <a:lumMod val="40000"/>
                    <a:lumOff val="60000"/>
                  </a:schemeClr>
                </a:gs>
              </a:gsLst>
              <a:lin ang="16200000" scaled="0"/>
            </a:gradFill>
            <a:ln w="25400">
              <a:noFill/>
            </a:ln>
            <a:effectLst>
              <a:outerShdw blurRad="635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1" i="0" u="none" strike="noStrike" kern="1200" cap="none" spc="0" normalizeH="0" baseline="0" noProof="0">
                <a:ln>
                  <a:noFill/>
                </a:ln>
                <a:solidFill>
                  <a:prstClr val="white"/>
                </a:solidFill>
                <a:effectLst/>
                <a:uLnTx/>
                <a:uFillTx/>
                <a:latin typeface="Century Gothic" panose="020B0502020202020204" pitchFamily="34" charset="0"/>
                <a:ea typeface="+mn-ea"/>
                <a:cs typeface="+mn-cs"/>
              </a:endParaRPr>
            </a:p>
          </p:txBody>
        </p:sp>
        <p:sp>
          <p:nvSpPr>
            <p:cNvPr id="61" name="Freeform: Shape 94">
              <a:extLst>
                <a:ext uri="{FF2B5EF4-FFF2-40B4-BE49-F238E27FC236}">
                  <a16:creationId xmlns:a16="http://schemas.microsoft.com/office/drawing/2014/main" id="{406F86D0-934A-F947-8918-CAA2F9DAC0F2}"/>
                </a:ext>
              </a:extLst>
            </p:cNvPr>
            <p:cNvSpPr/>
            <p:nvPr/>
          </p:nvSpPr>
          <p:spPr>
            <a:xfrm>
              <a:off x="10174116" y="3917971"/>
              <a:ext cx="172762" cy="406780"/>
            </a:xfrm>
            <a:custGeom>
              <a:avLst/>
              <a:gdLst>
                <a:gd name="connsiteX0" fmla="*/ 91353 w 193958"/>
                <a:gd name="connsiteY0" fmla="*/ 93334 h 456690"/>
                <a:gd name="connsiteX1" fmla="*/ 101258 w 193958"/>
                <a:gd name="connsiteY1" fmla="*/ 93334 h 456690"/>
                <a:gd name="connsiteX2" fmla="*/ 103318 w 193958"/>
                <a:gd name="connsiteY2" fmla="*/ 93572 h 456690"/>
                <a:gd name="connsiteX3" fmla="*/ 104506 w 193958"/>
                <a:gd name="connsiteY3" fmla="*/ 93889 h 456690"/>
                <a:gd name="connsiteX4" fmla="*/ 105378 w 193958"/>
                <a:gd name="connsiteY4" fmla="*/ 94047 h 456690"/>
                <a:gd name="connsiteX5" fmla="*/ 107834 w 193958"/>
                <a:gd name="connsiteY5" fmla="*/ 94285 h 456690"/>
                <a:gd name="connsiteX6" fmla="*/ 109973 w 193958"/>
                <a:gd name="connsiteY6" fmla="*/ 94681 h 456690"/>
                <a:gd name="connsiteX7" fmla="*/ 112904 w 193958"/>
                <a:gd name="connsiteY7" fmla="*/ 95078 h 456690"/>
                <a:gd name="connsiteX8" fmla="*/ 115916 w 193958"/>
                <a:gd name="connsiteY8" fmla="*/ 95474 h 456690"/>
                <a:gd name="connsiteX9" fmla="*/ 120036 w 193958"/>
                <a:gd name="connsiteY9" fmla="*/ 96029 h 456690"/>
                <a:gd name="connsiteX10" fmla="*/ 122175 w 193958"/>
                <a:gd name="connsiteY10" fmla="*/ 96424 h 456690"/>
                <a:gd name="connsiteX11" fmla="*/ 123363 w 193958"/>
                <a:gd name="connsiteY11" fmla="*/ 96741 h 456690"/>
                <a:gd name="connsiteX12" fmla="*/ 125027 w 193958"/>
                <a:gd name="connsiteY12" fmla="*/ 97216 h 456690"/>
                <a:gd name="connsiteX13" fmla="*/ 126929 w 193958"/>
                <a:gd name="connsiteY13" fmla="*/ 97771 h 456690"/>
                <a:gd name="connsiteX14" fmla="*/ 128197 w 193958"/>
                <a:gd name="connsiteY14" fmla="*/ 98167 h 456690"/>
                <a:gd name="connsiteX15" fmla="*/ 129464 w 193958"/>
                <a:gd name="connsiteY15" fmla="*/ 98563 h 456690"/>
                <a:gd name="connsiteX16" fmla="*/ 131207 w 193958"/>
                <a:gd name="connsiteY16" fmla="*/ 99118 h 456690"/>
                <a:gd name="connsiteX17" fmla="*/ 132634 w 193958"/>
                <a:gd name="connsiteY17" fmla="*/ 99515 h 456690"/>
                <a:gd name="connsiteX18" fmla="*/ 133663 w 193958"/>
                <a:gd name="connsiteY18" fmla="*/ 99911 h 456690"/>
                <a:gd name="connsiteX19" fmla="*/ 135010 w 193958"/>
                <a:gd name="connsiteY19" fmla="*/ 100545 h 456690"/>
                <a:gd name="connsiteX20" fmla="*/ 135248 w 193958"/>
                <a:gd name="connsiteY20" fmla="*/ 100624 h 456690"/>
                <a:gd name="connsiteX21" fmla="*/ 138021 w 193958"/>
                <a:gd name="connsiteY21" fmla="*/ 101970 h 456690"/>
                <a:gd name="connsiteX22" fmla="*/ 138258 w 193958"/>
                <a:gd name="connsiteY22" fmla="*/ 102050 h 456690"/>
                <a:gd name="connsiteX23" fmla="*/ 140953 w 193958"/>
                <a:gd name="connsiteY23" fmla="*/ 103238 h 456690"/>
                <a:gd name="connsiteX24" fmla="*/ 141586 w 193958"/>
                <a:gd name="connsiteY24" fmla="*/ 103555 h 456690"/>
                <a:gd name="connsiteX25" fmla="*/ 141982 w 193958"/>
                <a:gd name="connsiteY25" fmla="*/ 103793 h 456690"/>
                <a:gd name="connsiteX26" fmla="*/ 145152 w 193958"/>
                <a:gd name="connsiteY26" fmla="*/ 105615 h 456690"/>
                <a:gd name="connsiteX27" fmla="*/ 146498 w 193958"/>
                <a:gd name="connsiteY27" fmla="*/ 106486 h 456690"/>
                <a:gd name="connsiteX28" fmla="*/ 148559 w 193958"/>
                <a:gd name="connsiteY28" fmla="*/ 107834 h 456690"/>
                <a:gd name="connsiteX29" fmla="*/ 149034 w 193958"/>
                <a:gd name="connsiteY29" fmla="*/ 108151 h 456690"/>
                <a:gd name="connsiteX30" fmla="*/ 150935 w 193958"/>
                <a:gd name="connsiteY30" fmla="*/ 109418 h 456690"/>
                <a:gd name="connsiteX31" fmla="*/ 152520 w 193958"/>
                <a:gd name="connsiteY31" fmla="*/ 110607 h 456690"/>
                <a:gd name="connsiteX32" fmla="*/ 154659 w 193958"/>
                <a:gd name="connsiteY32" fmla="*/ 112429 h 456690"/>
                <a:gd name="connsiteX33" fmla="*/ 156482 w 193958"/>
                <a:gd name="connsiteY33" fmla="*/ 113934 h 456690"/>
                <a:gd name="connsiteX34" fmla="*/ 157037 w 193958"/>
                <a:gd name="connsiteY34" fmla="*/ 114409 h 456690"/>
                <a:gd name="connsiteX35" fmla="*/ 159334 w 193958"/>
                <a:gd name="connsiteY35" fmla="*/ 116470 h 456690"/>
                <a:gd name="connsiteX36" fmla="*/ 161870 w 193958"/>
                <a:gd name="connsiteY36" fmla="*/ 119164 h 456690"/>
                <a:gd name="connsiteX37" fmla="*/ 162583 w 193958"/>
                <a:gd name="connsiteY37" fmla="*/ 119956 h 456690"/>
                <a:gd name="connsiteX38" fmla="*/ 163375 w 193958"/>
                <a:gd name="connsiteY38" fmla="*/ 120907 h 456690"/>
                <a:gd name="connsiteX39" fmla="*/ 164009 w 193958"/>
                <a:gd name="connsiteY39" fmla="*/ 121620 h 456690"/>
                <a:gd name="connsiteX40" fmla="*/ 165197 w 193958"/>
                <a:gd name="connsiteY40" fmla="*/ 123046 h 456690"/>
                <a:gd name="connsiteX41" fmla="*/ 165673 w 193958"/>
                <a:gd name="connsiteY41" fmla="*/ 123601 h 456690"/>
                <a:gd name="connsiteX42" fmla="*/ 168366 w 193958"/>
                <a:gd name="connsiteY42" fmla="*/ 126928 h 456690"/>
                <a:gd name="connsiteX43" fmla="*/ 170665 w 193958"/>
                <a:gd name="connsiteY43" fmla="*/ 130256 h 456690"/>
                <a:gd name="connsiteX44" fmla="*/ 172090 w 193958"/>
                <a:gd name="connsiteY44" fmla="*/ 132395 h 456690"/>
                <a:gd name="connsiteX45" fmla="*/ 173754 w 193958"/>
                <a:gd name="connsiteY45" fmla="*/ 134851 h 456690"/>
                <a:gd name="connsiteX46" fmla="*/ 173913 w 193958"/>
                <a:gd name="connsiteY46" fmla="*/ 135089 h 456690"/>
                <a:gd name="connsiteX47" fmla="*/ 175972 w 193958"/>
                <a:gd name="connsiteY47" fmla="*/ 138971 h 456690"/>
                <a:gd name="connsiteX48" fmla="*/ 176289 w 193958"/>
                <a:gd name="connsiteY48" fmla="*/ 139526 h 456690"/>
                <a:gd name="connsiteX49" fmla="*/ 176606 w 193958"/>
                <a:gd name="connsiteY49" fmla="*/ 140001 h 456690"/>
                <a:gd name="connsiteX50" fmla="*/ 178905 w 193958"/>
                <a:gd name="connsiteY50" fmla="*/ 144280 h 456690"/>
                <a:gd name="connsiteX51" fmla="*/ 179301 w 193958"/>
                <a:gd name="connsiteY51" fmla="*/ 145152 h 456690"/>
                <a:gd name="connsiteX52" fmla="*/ 179776 w 193958"/>
                <a:gd name="connsiteY52" fmla="*/ 146261 h 456690"/>
                <a:gd name="connsiteX53" fmla="*/ 180013 w 193958"/>
                <a:gd name="connsiteY53" fmla="*/ 146816 h 456690"/>
                <a:gd name="connsiteX54" fmla="*/ 180726 w 193958"/>
                <a:gd name="connsiteY54" fmla="*/ 148479 h 456690"/>
                <a:gd name="connsiteX55" fmla="*/ 180806 w 193958"/>
                <a:gd name="connsiteY55" fmla="*/ 148717 h 456690"/>
                <a:gd name="connsiteX56" fmla="*/ 181994 w 193958"/>
                <a:gd name="connsiteY56" fmla="*/ 151649 h 456690"/>
                <a:gd name="connsiteX57" fmla="*/ 183262 w 193958"/>
                <a:gd name="connsiteY57" fmla="*/ 154422 h 456690"/>
                <a:gd name="connsiteX58" fmla="*/ 183737 w 193958"/>
                <a:gd name="connsiteY58" fmla="*/ 155690 h 456690"/>
                <a:gd name="connsiteX59" fmla="*/ 184133 w 193958"/>
                <a:gd name="connsiteY59" fmla="*/ 156877 h 456690"/>
                <a:gd name="connsiteX60" fmla="*/ 184688 w 193958"/>
                <a:gd name="connsiteY60" fmla="*/ 158383 h 456690"/>
                <a:gd name="connsiteX61" fmla="*/ 184688 w 193958"/>
                <a:gd name="connsiteY61" fmla="*/ 158542 h 456690"/>
                <a:gd name="connsiteX62" fmla="*/ 185401 w 193958"/>
                <a:gd name="connsiteY62" fmla="*/ 160601 h 456690"/>
                <a:gd name="connsiteX63" fmla="*/ 186035 w 193958"/>
                <a:gd name="connsiteY63" fmla="*/ 162583 h 456690"/>
                <a:gd name="connsiteX64" fmla="*/ 186352 w 193958"/>
                <a:gd name="connsiteY64" fmla="*/ 163613 h 456690"/>
                <a:gd name="connsiteX65" fmla="*/ 186828 w 193958"/>
                <a:gd name="connsiteY65" fmla="*/ 165038 h 456690"/>
                <a:gd name="connsiteX66" fmla="*/ 187224 w 193958"/>
                <a:gd name="connsiteY66" fmla="*/ 166227 h 456690"/>
                <a:gd name="connsiteX67" fmla="*/ 187858 w 193958"/>
                <a:gd name="connsiteY67" fmla="*/ 168683 h 456690"/>
                <a:gd name="connsiteX68" fmla="*/ 188095 w 193958"/>
                <a:gd name="connsiteY68" fmla="*/ 169872 h 456690"/>
                <a:gd name="connsiteX69" fmla="*/ 188570 w 193958"/>
                <a:gd name="connsiteY69" fmla="*/ 171615 h 456690"/>
                <a:gd name="connsiteX70" fmla="*/ 189125 w 193958"/>
                <a:gd name="connsiteY70" fmla="*/ 173754 h 456690"/>
                <a:gd name="connsiteX71" fmla="*/ 189521 w 193958"/>
                <a:gd name="connsiteY71" fmla="*/ 175180 h 456690"/>
                <a:gd name="connsiteX72" fmla="*/ 189917 w 193958"/>
                <a:gd name="connsiteY72" fmla="*/ 176686 h 456690"/>
                <a:gd name="connsiteX73" fmla="*/ 190472 w 193958"/>
                <a:gd name="connsiteY73" fmla="*/ 179459 h 456690"/>
                <a:gd name="connsiteX74" fmla="*/ 190948 w 193958"/>
                <a:gd name="connsiteY74" fmla="*/ 182152 h 456690"/>
                <a:gd name="connsiteX75" fmla="*/ 191265 w 193958"/>
                <a:gd name="connsiteY75" fmla="*/ 183817 h 456690"/>
                <a:gd name="connsiteX76" fmla="*/ 191898 w 193958"/>
                <a:gd name="connsiteY76" fmla="*/ 187540 h 456690"/>
                <a:gd name="connsiteX77" fmla="*/ 192136 w 193958"/>
                <a:gd name="connsiteY77" fmla="*/ 189442 h 456690"/>
                <a:gd name="connsiteX78" fmla="*/ 192611 w 193958"/>
                <a:gd name="connsiteY78" fmla="*/ 193562 h 456690"/>
                <a:gd name="connsiteX79" fmla="*/ 193086 w 193958"/>
                <a:gd name="connsiteY79" fmla="*/ 197603 h 456690"/>
                <a:gd name="connsiteX80" fmla="*/ 193245 w 193958"/>
                <a:gd name="connsiteY80" fmla="*/ 198474 h 456690"/>
                <a:gd name="connsiteX81" fmla="*/ 193562 w 193958"/>
                <a:gd name="connsiteY81" fmla="*/ 202357 h 456690"/>
                <a:gd name="connsiteX82" fmla="*/ 193562 w 193958"/>
                <a:gd name="connsiteY82" fmla="*/ 207427 h 456690"/>
                <a:gd name="connsiteX83" fmla="*/ 193799 w 193958"/>
                <a:gd name="connsiteY83" fmla="*/ 209091 h 456690"/>
                <a:gd name="connsiteX84" fmla="*/ 193958 w 193958"/>
                <a:gd name="connsiteY84" fmla="*/ 210042 h 456690"/>
                <a:gd name="connsiteX85" fmla="*/ 193958 w 193958"/>
                <a:gd name="connsiteY85" fmla="*/ 211151 h 456690"/>
                <a:gd name="connsiteX86" fmla="*/ 193958 w 193958"/>
                <a:gd name="connsiteY86" fmla="*/ 217569 h 456690"/>
                <a:gd name="connsiteX87" fmla="*/ 193720 w 193958"/>
                <a:gd name="connsiteY87" fmla="*/ 219629 h 456690"/>
                <a:gd name="connsiteX88" fmla="*/ 193483 w 193958"/>
                <a:gd name="connsiteY88" fmla="*/ 222323 h 456690"/>
                <a:gd name="connsiteX89" fmla="*/ 193483 w 193958"/>
                <a:gd name="connsiteY89" fmla="*/ 225968 h 456690"/>
                <a:gd name="connsiteX90" fmla="*/ 193324 w 193958"/>
                <a:gd name="connsiteY90" fmla="*/ 228265 h 456690"/>
                <a:gd name="connsiteX91" fmla="*/ 193245 w 193958"/>
                <a:gd name="connsiteY91" fmla="*/ 228661 h 456690"/>
                <a:gd name="connsiteX92" fmla="*/ 193007 w 193958"/>
                <a:gd name="connsiteY92" fmla="*/ 231831 h 456690"/>
                <a:gd name="connsiteX93" fmla="*/ 192849 w 193958"/>
                <a:gd name="connsiteY93" fmla="*/ 233177 h 456690"/>
                <a:gd name="connsiteX94" fmla="*/ 192532 w 193958"/>
                <a:gd name="connsiteY94" fmla="*/ 235476 h 456690"/>
                <a:gd name="connsiteX95" fmla="*/ 192452 w 193958"/>
                <a:gd name="connsiteY95" fmla="*/ 235951 h 456690"/>
                <a:gd name="connsiteX96" fmla="*/ 191344 w 193958"/>
                <a:gd name="connsiteY96" fmla="*/ 239279 h 456690"/>
                <a:gd name="connsiteX97" fmla="*/ 190789 w 193958"/>
                <a:gd name="connsiteY97" fmla="*/ 240625 h 456690"/>
                <a:gd name="connsiteX98" fmla="*/ 190472 w 193958"/>
                <a:gd name="connsiteY98" fmla="*/ 241417 h 456690"/>
                <a:gd name="connsiteX99" fmla="*/ 188491 w 193958"/>
                <a:gd name="connsiteY99" fmla="*/ 244191 h 456690"/>
                <a:gd name="connsiteX100" fmla="*/ 186511 w 193958"/>
                <a:gd name="connsiteY100" fmla="*/ 246330 h 456690"/>
                <a:gd name="connsiteX101" fmla="*/ 184292 w 193958"/>
                <a:gd name="connsiteY101" fmla="*/ 248073 h 456690"/>
                <a:gd name="connsiteX102" fmla="*/ 183975 w 193958"/>
                <a:gd name="connsiteY102" fmla="*/ 248311 h 456690"/>
                <a:gd name="connsiteX103" fmla="*/ 181994 w 193958"/>
                <a:gd name="connsiteY103" fmla="*/ 249578 h 456690"/>
                <a:gd name="connsiteX104" fmla="*/ 180964 w 193958"/>
                <a:gd name="connsiteY104" fmla="*/ 250054 h 456690"/>
                <a:gd name="connsiteX105" fmla="*/ 179934 w 193958"/>
                <a:gd name="connsiteY105" fmla="*/ 250529 h 456690"/>
                <a:gd name="connsiteX106" fmla="*/ 178905 w 193958"/>
                <a:gd name="connsiteY106" fmla="*/ 250925 h 456690"/>
                <a:gd name="connsiteX107" fmla="*/ 177161 w 193958"/>
                <a:gd name="connsiteY107" fmla="*/ 251480 h 456690"/>
                <a:gd name="connsiteX108" fmla="*/ 175497 w 193958"/>
                <a:gd name="connsiteY108" fmla="*/ 251797 h 456690"/>
                <a:gd name="connsiteX109" fmla="*/ 172169 w 193958"/>
                <a:gd name="connsiteY109" fmla="*/ 252193 h 456690"/>
                <a:gd name="connsiteX110" fmla="*/ 170110 w 193958"/>
                <a:gd name="connsiteY110" fmla="*/ 252193 h 456690"/>
                <a:gd name="connsiteX111" fmla="*/ 167098 w 193958"/>
                <a:gd name="connsiteY111" fmla="*/ 251876 h 456690"/>
                <a:gd name="connsiteX112" fmla="*/ 165277 w 193958"/>
                <a:gd name="connsiteY112" fmla="*/ 251480 h 456690"/>
                <a:gd name="connsiteX113" fmla="*/ 163850 w 193958"/>
                <a:gd name="connsiteY113" fmla="*/ 251005 h 456690"/>
                <a:gd name="connsiteX114" fmla="*/ 163771 w 193958"/>
                <a:gd name="connsiteY114" fmla="*/ 251005 h 456690"/>
                <a:gd name="connsiteX115" fmla="*/ 162107 w 193958"/>
                <a:gd name="connsiteY115" fmla="*/ 250212 h 456690"/>
                <a:gd name="connsiteX116" fmla="*/ 160602 w 193958"/>
                <a:gd name="connsiteY116" fmla="*/ 249420 h 456690"/>
                <a:gd name="connsiteX117" fmla="*/ 158779 w 193958"/>
                <a:gd name="connsiteY117" fmla="*/ 248153 h 456690"/>
                <a:gd name="connsiteX118" fmla="*/ 157433 w 193958"/>
                <a:gd name="connsiteY118" fmla="*/ 246885 h 456690"/>
                <a:gd name="connsiteX119" fmla="*/ 155848 w 193958"/>
                <a:gd name="connsiteY119" fmla="*/ 244825 h 456690"/>
                <a:gd name="connsiteX120" fmla="*/ 155689 w 193958"/>
                <a:gd name="connsiteY120" fmla="*/ 244667 h 456690"/>
                <a:gd name="connsiteX121" fmla="*/ 154342 w 193958"/>
                <a:gd name="connsiteY121" fmla="*/ 241814 h 456690"/>
                <a:gd name="connsiteX122" fmla="*/ 154026 w 193958"/>
                <a:gd name="connsiteY122" fmla="*/ 240863 h 456690"/>
                <a:gd name="connsiteX123" fmla="*/ 153392 w 193958"/>
                <a:gd name="connsiteY123" fmla="*/ 237614 h 456690"/>
                <a:gd name="connsiteX124" fmla="*/ 153392 w 193958"/>
                <a:gd name="connsiteY124" fmla="*/ 230880 h 456690"/>
                <a:gd name="connsiteX125" fmla="*/ 153471 w 193958"/>
                <a:gd name="connsiteY125" fmla="*/ 230008 h 456690"/>
                <a:gd name="connsiteX126" fmla="*/ 153709 w 193958"/>
                <a:gd name="connsiteY126" fmla="*/ 227315 h 456690"/>
                <a:gd name="connsiteX127" fmla="*/ 154026 w 193958"/>
                <a:gd name="connsiteY127" fmla="*/ 224779 h 456690"/>
                <a:gd name="connsiteX128" fmla="*/ 154184 w 193958"/>
                <a:gd name="connsiteY128" fmla="*/ 223036 h 456690"/>
                <a:gd name="connsiteX129" fmla="*/ 154184 w 193958"/>
                <a:gd name="connsiteY129" fmla="*/ 221055 h 456690"/>
                <a:gd name="connsiteX130" fmla="*/ 154263 w 193958"/>
                <a:gd name="connsiteY130" fmla="*/ 219312 h 456690"/>
                <a:gd name="connsiteX131" fmla="*/ 154342 w 193958"/>
                <a:gd name="connsiteY131" fmla="*/ 218124 h 456690"/>
                <a:gd name="connsiteX132" fmla="*/ 154342 w 193958"/>
                <a:gd name="connsiteY132" fmla="*/ 212340 h 456690"/>
                <a:gd name="connsiteX133" fmla="*/ 154263 w 193958"/>
                <a:gd name="connsiteY133" fmla="*/ 211468 h 456690"/>
                <a:gd name="connsiteX134" fmla="*/ 154105 w 193958"/>
                <a:gd name="connsiteY134" fmla="*/ 208299 h 456690"/>
                <a:gd name="connsiteX135" fmla="*/ 153709 w 193958"/>
                <a:gd name="connsiteY135" fmla="*/ 203941 h 456690"/>
                <a:gd name="connsiteX136" fmla="*/ 153630 w 193958"/>
                <a:gd name="connsiteY136" fmla="*/ 203466 h 456690"/>
                <a:gd name="connsiteX137" fmla="*/ 153313 w 193958"/>
                <a:gd name="connsiteY137" fmla="*/ 198712 h 456690"/>
                <a:gd name="connsiteX138" fmla="*/ 153313 w 193958"/>
                <a:gd name="connsiteY138" fmla="*/ 198553 h 456690"/>
                <a:gd name="connsiteX139" fmla="*/ 152758 w 193958"/>
                <a:gd name="connsiteY139" fmla="*/ 193958 h 456690"/>
                <a:gd name="connsiteX140" fmla="*/ 152520 w 193958"/>
                <a:gd name="connsiteY140" fmla="*/ 192374 h 456690"/>
                <a:gd name="connsiteX141" fmla="*/ 152203 w 193958"/>
                <a:gd name="connsiteY141" fmla="*/ 189680 h 456690"/>
                <a:gd name="connsiteX142" fmla="*/ 152045 w 193958"/>
                <a:gd name="connsiteY142" fmla="*/ 189046 h 456690"/>
                <a:gd name="connsiteX143" fmla="*/ 151490 w 193958"/>
                <a:gd name="connsiteY143" fmla="*/ 185401 h 456690"/>
                <a:gd name="connsiteX144" fmla="*/ 151173 w 193958"/>
                <a:gd name="connsiteY144" fmla="*/ 183579 h 456690"/>
                <a:gd name="connsiteX145" fmla="*/ 150618 w 193958"/>
                <a:gd name="connsiteY145" fmla="*/ 181202 h 456690"/>
                <a:gd name="connsiteX146" fmla="*/ 150222 w 193958"/>
                <a:gd name="connsiteY146" fmla="*/ 179538 h 456690"/>
                <a:gd name="connsiteX147" fmla="*/ 149826 w 193958"/>
                <a:gd name="connsiteY147" fmla="*/ 177715 h 456690"/>
                <a:gd name="connsiteX148" fmla="*/ 149431 w 193958"/>
                <a:gd name="connsiteY148" fmla="*/ 176052 h 456690"/>
                <a:gd name="connsiteX149" fmla="*/ 148876 w 193958"/>
                <a:gd name="connsiteY149" fmla="*/ 173912 h 456690"/>
                <a:gd name="connsiteX150" fmla="*/ 148480 w 193958"/>
                <a:gd name="connsiteY150" fmla="*/ 172724 h 456690"/>
                <a:gd name="connsiteX151" fmla="*/ 148004 w 193958"/>
                <a:gd name="connsiteY151" fmla="*/ 171377 h 456690"/>
                <a:gd name="connsiteX152" fmla="*/ 147449 w 193958"/>
                <a:gd name="connsiteY152" fmla="*/ 169872 h 456690"/>
                <a:gd name="connsiteX153" fmla="*/ 147132 w 193958"/>
                <a:gd name="connsiteY153" fmla="*/ 168841 h 456690"/>
                <a:gd name="connsiteX154" fmla="*/ 146657 w 193958"/>
                <a:gd name="connsiteY154" fmla="*/ 167574 h 456690"/>
                <a:gd name="connsiteX155" fmla="*/ 146102 w 193958"/>
                <a:gd name="connsiteY155" fmla="*/ 166068 h 456690"/>
                <a:gd name="connsiteX156" fmla="*/ 145786 w 193958"/>
                <a:gd name="connsiteY156" fmla="*/ 165118 h 456690"/>
                <a:gd name="connsiteX157" fmla="*/ 145311 w 193958"/>
                <a:gd name="connsiteY157" fmla="*/ 164009 h 456690"/>
                <a:gd name="connsiteX158" fmla="*/ 145152 w 193958"/>
                <a:gd name="connsiteY158" fmla="*/ 163692 h 456690"/>
                <a:gd name="connsiteX159" fmla="*/ 144043 w 193958"/>
                <a:gd name="connsiteY159" fmla="*/ 161473 h 456690"/>
                <a:gd name="connsiteX160" fmla="*/ 143409 w 193958"/>
                <a:gd name="connsiteY160" fmla="*/ 160126 h 456690"/>
                <a:gd name="connsiteX161" fmla="*/ 142775 w 193958"/>
                <a:gd name="connsiteY161" fmla="*/ 159097 h 456690"/>
                <a:gd name="connsiteX162" fmla="*/ 142537 w 193958"/>
                <a:gd name="connsiteY162" fmla="*/ 159017 h 456690"/>
                <a:gd name="connsiteX163" fmla="*/ 142378 w 193958"/>
                <a:gd name="connsiteY163" fmla="*/ 159176 h 456690"/>
                <a:gd name="connsiteX164" fmla="*/ 142299 w 193958"/>
                <a:gd name="connsiteY164" fmla="*/ 159572 h 456690"/>
                <a:gd name="connsiteX165" fmla="*/ 142299 w 193958"/>
                <a:gd name="connsiteY165" fmla="*/ 160443 h 456690"/>
                <a:gd name="connsiteX166" fmla="*/ 142299 w 193958"/>
                <a:gd name="connsiteY166" fmla="*/ 204496 h 456690"/>
                <a:gd name="connsiteX167" fmla="*/ 142299 w 193958"/>
                <a:gd name="connsiteY167" fmla="*/ 207823 h 456690"/>
                <a:gd name="connsiteX168" fmla="*/ 142458 w 193958"/>
                <a:gd name="connsiteY168" fmla="*/ 210042 h 456690"/>
                <a:gd name="connsiteX169" fmla="*/ 142537 w 193958"/>
                <a:gd name="connsiteY169" fmla="*/ 211389 h 456690"/>
                <a:gd name="connsiteX170" fmla="*/ 142537 w 193958"/>
                <a:gd name="connsiteY170" fmla="*/ 218599 h 456690"/>
                <a:gd name="connsiteX171" fmla="*/ 142695 w 193958"/>
                <a:gd name="connsiteY171" fmla="*/ 220421 h 456690"/>
                <a:gd name="connsiteX172" fmla="*/ 142775 w 193958"/>
                <a:gd name="connsiteY172" fmla="*/ 221927 h 456690"/>
                <a:gd name="connsiteX173" fmla="*/ 142775 w 193958"/>
                <a:gd name="connsiteY173" fmla="*/ 228899 h 456690"/>
                <a:gd name="connsiteX174" fmla="*/ 142933 w 193958"/>
                <a:gd name="connsiteY174" fmla="*/ 231118 h 456690"/>
                <a:gd name="connsiteX175" fmla="*/ 143012 w 193958"/>
                <a:gd name="connsiteY175" fmla="*/ 232464 h 456690"/>
                <a:gd name="connsiteX176" fmla="*/ 143012 w 193958"/>
                <a:gd name="connsiteY176" fmla="*/ 238090 h 456690"/>
                <a:gd name="connsiteX177" fmla="*/ 143171 w 193958"/>
                <a:gd name="connsiteY177" fmla="*/ 240071 h 456690"/>
                <a:gd name="connsiteX178" fmla="*/ 143250 w 193958"/>
                <a:gd name="connsiteY178" fmla="*/ 241655 h 456690"/>
                <a:gd name="connsiteX179" fmla="*/ 143409 w 193958"/>
                <a:gd name="connsiteY179" fmla="*/ 243478 h 456690"/>
                <a:gd name="connsiteX180" fmla="*/ 143488 w 193958"/>
                <a:gd name="connsiteY180" fmla="*/ 245062 h 456690"/>
                <a:gd name="connsiteX181" fmla="*/ 143488 w 193958"/>
                <a:gd name="connsiteY181" fmla="*/ 250846 h 456690"/>
                <a:gd name="connsiteX182" fmla="*/ 143646 w 193958"/>
                <a:gd name="connsiteY182" fmla="*/ 252907 h 456690"/>
                <a:gd name="connsiteX183" fmla="*/ 143726 w 193958"/>
                <a:gd name="connsiteY183" fmla="*/ 254649 h 456690"/>
                <a:gd name="connsiteX184" fmla="*/ 143726 w 193958"/>
                <a:gd name="connsiteY184" fmla="*/ 275883 h 456690"/>
                <a:gd name="connsiteX185" fmla="*/ 143726 w 193958"/>
                <a:gd name="connsiteY185" fmla="*/ 289353 h 456690"/>
                <a:gd name="connsiteX186" fmla="*/ 143884 w 193958"/>
                <a:gd name="connsiteY186" fmla="*/ 291413 h 456690"/>
                <a:gd name="connsiteX187" fmla="*/ 143963 w 193958"/>
                <a:gd name="connsiteY187" fmla="*/ 293156 h 456690"/>
                <a:gd name="connsiteX188" fmla="*/ 143963 w 193958"/>
                <a:gd name="connsiteY188" fmla="*/ 311300 h 456690"/>
                <a:gd name="connsiteX189" fmla="*/ 144043 w 193958"/>
                <a:gd name="connsiteY189" fmla="*/ 355352 h 456690"/>
                <a:gd name="connsiteX190" fmla="*/ 144201 w 193958"/>
                <a:gd name="connsiteY190" fmla="*/ 358205 h 456690"/>
                <a:gd name="connsiteX191" fmla="*/ 144280 w 193958"/>
                <a:gd name="connsiteY191" fmla="*/ 359393 h 456690"/>
                <a:gd name="connsiteX192" fmla="*/ 144280 w 193958"/>
                <a:gd name="connsiteY192" fmla="*/ 364939 h 456690"/>
                <a:gd name="connsiteX193" fmla="*/ 144360 w 193958"/>
                <a:gd name="connsiteY193" fmla="*/ 366286 h 456690"/>
                <a:gd name="connsiteX194" fmla="*/ 144518 w 193958"/>
                <a:gd name="connsiteY194" fmla="*/ 368742 h 456690"/>
                <a:gd name="connsiteX195" fmla="*/ 144518 w 193958"/>
                <a:gd name="connsiteY195" fmla="*/ 372308 h 456690"/>
                <a:gd name="connsiteX196" fmla="*/ 144677 w 193958"/>
                <a:gd name="connsiteY196" fmla="*/ 374526 h 456690"/>
                <a:gd name="connsiteX197" fmla="*/ 144756 w 193958"/>
                <a:gd name="connsiteY197" fmla="*/ 376032 h 456690"/>
                <a:gd name="connsiteX198" fmla="*/ 144756 w 193958"/>
                <a:gd name="connsiteY198" fmla="*/ 385143 h 456690"/>
                <a:gd name="connsiteX199" fmla="*/ 144835 w 193958"/>
                <a:gd name="connsiteY199" fmla="*/ 386966 h 456690"/>
                <a:gd name="connsiteX200" fmla="*/ 144914 w 193958"/>
                <a:gd name="connsiteY200" fmla="*/ 388551 h 456690"/>
                <a:gd name="connsiteX201" fmla="*/ 144914 w 193958"/>
                <a:gd name="connsiteY201" fmla="*/ 399246 h 456690"/>
                <a:gd name="connsiteX202" fmla="*/ 145073 w 193958"/>
                <a:gd name="connsiteY202" fmla="*/ 401940 h 456690"/>
                <a:gd name="connsiteX203" fmla="*/ 145152 w 193958"/>
                <a:gd name="connsiteY203" fmla="*/ 403763 h 456690"/>
                <a:gd name="connsiteX204" fmla="*/ 145311 w 193958"/>
                <a:gd name="connsiteY204" fmla="*/ 405981 h 456690"/>
                <a:gd name="connsiteX205" fmla="*/ 145390 w 193958"/>
                <a:gd name="connsiteY205" fmla="*/ 407724 h 456690"/>
                <a:gd name="connsiteX206" fmla="*/ 145548 w 193958"/>
                <a:gd name="connsiteY206" fmla="*/ 410260 h 456690"/>
                <a:gd name="connsiteX207" fmla="*/ 145627 w 193958"/>
                <a:gd name="connsiteY207" fmla="*/ 411606 h 456690"/>
                <a:gd name="connsiteX208" fmla="*/ 145706 w 193958"/>
                <a:gd name="connsiteY208" fmla="*/ 419133 h 456690"/>
                <a:gd name="connsiteX209" fmla="*/ 145865 w 193958"/>
                <a:gd name="connsiteY209" fmla="*/ 421194 h 456690"/>
                <a:gd name="connsiteX210" fmla="*/ 145944 w 193958"/>
                <a:gd name="connsiteY210" fmla="*/ 422699 h 456690"/>
                <a:gd name="connsiteX211" fmla="*/ 145944 w 193958"/>
                <a:gd name="connsiteY211" fmla="*/ 429354 h 456690"/>
                <a:gd name="connsiteX212" fmla="*/ 146102 w 193958"/>
                <a:gd name="connsiteY212" fmla="*/ 431336 h 456690"/>
                <a:gd name="connsiteX213" fmla="*/ 146181 w 193958"/>
                <a:gd name="connsiteY213" fmla="*/ 432444 h 456690"/>
                <a:gd name="connsiteX214" fmla="*/ 146181 w 193958"/>
                <a:gd name="connsiteY214" fmla="*/ 435772 h 456690"/>
                <a:gd name="connsiteX215" fmla="*/ 146023 w 193958"/>
                <a:gd name="connsiteY215" fmla="*/ 437991 h 456690"/>
                <a:gd name="connsiteX216" fmla="*/ 145944 w 193958"/>
                <a:gd name="connsiteY216" fmla="*/ 439576 h 456690"/>
                <a:gd name="connsiteX217" fmla="*/ 145706 w 193958"/>
                <a:gd name="connsiteY217" fmla="*/ 441635 h 456690"/>
                <a:gd name="connsiteX218" fmla="*/ 145548 w 193958"/>
                <a:gd name="connsiteY218" fmla="*/ 442190 h 456690"/>
                <a:gd name="connsiteX219" fmla="*/ 144914 w 193958"/>
                <a:gd name="connsiteY219" fmla="*/ 444329 h 456690"/>
                <a:gd name="connsiteX220" fmla="*/ 144597 w 193958"/>
                <a:gd name="connsiteY220" fmla="*/ 445121 h 456690"/>
                <a:gd name="connsiteX221" fmla="*/ 144043 w 193958"/>
                <a:gd name="connsiteY221" fmla="*/ 446231 h 456690"/>
                <a:gd name="connsiteX222" fmla="*/ 143567 w 193958"/>
                <a:gd name="connsiteY222" fmla="*/ 446944 h 456690"/>
                <a:gd name="connsiteX223" fmla="*/ 143171 w 193958"/>
                <a:gd name="connsiteY223" fmla="*/ 447578 h 456690"/>
                <a:gd name="connsiteX224" fmla="*/ 142061 w 193958"/>
                <a:gd name="connsiteY224" fmla="*/ 449162 h 456690"/>
                <a:gd name="connsiteX225" fmla="*/ 141190 w 193958"/>
                <a:gd name="connsiteY225" fmla="*/ 450192 h 456690"/>
                <a:gd name="connsiteX226" fmla="*/ 139447 w 193958"/>
                <a:gd name="connsiteY226" fmla="*/ 451936 h 456690"/>
                <a:gd name="connsiteX227" fmla="*/ 138972 w 193958"/>
                <a:gd name="connsiteY227" fmla="*/ 452332 h 456690"/>
                <a:gd name="connsiteX228" fmla="*/ 137862 w 193958"/>
                <a:gd name="connsiteY228" fmla="*/ 453124 h 456690"/>
                <a:gd name="connsiteX229" fmla="*/ 134218 w 193958"/>
                <a:gd name="connsiteY229" fmla="*/ 455105 h 456690"/>
                <a:gd name="connsiteX230" fmla="*/ 133663 w 193958"/>
                <a:gd name="connsiteY230" fmla="*/ 455342 h 456690"/>
                <a:gd name="connsiteX231" fmla="*/ 131603 w 193958"/>
                <a:gd name="connsiteY231" fmla="*/ 456056 h 456690"/>
                <a:gd name="connsiteX232" fmla="*/ 130969 w 193958"/>
                <a:gd name="connsiteY232" fmla="*/ 456690 h 456690"/>
                <a:gd name="connsiteX233" fmla="*/ 118451 w 193958"/>
                <a:gd name="connsiteY233" fmla="*/ 456690 h 456690"/>
                <a:gd name="connsiteX234" fmla="*/ 117658 w 193958"/>
                <a:gd name="connsiteY234" fmla="*/ 455976 h 456690"/>
                <a:gd name="connsiteX235" fmla="*/ 117262 w 193958"/>
                <a:gd name="connsiteY235" fmla="*/ 455897 h 456690"/>
                <a:gd name="connsiteX236" fmla="*/ 115916 w 193958"/>
                <a:gd name="connsiteY236" fmla="*/ 455422 h 456690"/>
                <a:gd name="connsiteX237" fmla="*/ 115044 w 193958"/>
                <a:gd name="connsiteY237" fmla="*/ 455025 h 456690"/>
                <a:gd name="connsiteX238" fmla="*/ 114014 w 193958"/>
                <a:gd name="connsiteY238" fmla="*/ 454550 h 456690"/>
                <a:gd name="connsiteX239" fmla="*/ 113380 w 193958"/>
                <a:gd name="connsiteY239" fmla="*/ 454233 h 456690"/>
                <a:gd name="connsiteX240" fmla="*/ 111003 w 193958"/>
                <a:gd name="connsiteY240" fmla="*/ 452886 h 456690"/>
                <a:gd name="connsiteX241" fmla="*/ 107517 w 193958"/>
                <a:gd name="connsiteY241" fmla="*/ 449954 h 456690"/>
                <a:gd name="connsiteX242" fmla="*/ 106804 w 193958"/>
                <a:gd name="connsiteY242" fmla="*/ 449241 h 456690"/>
                <a:gd name="connsiteX243" fmla="*/ 104189 w 193958"/>
                <a:gd name="connsiteY243" fmla="*/ 445676 h 456690"/>
                <a:gd name="connsiteX244" fmla="*/ 103476 w 193958"/>
                <a:gd name="connsiteY244" fmla="*/ 444408 h 456690"/>
                <a:gd name="connsiteX245" fmla="*/ 103001 w 193958"/>
                <a:gd name="connsiteY245" fmla="*/ 442903 h 456690"/>
                <a:gd name="connsiteX246" fmla="*/ 102842 w 193958"/>
                <a:gd name="connsiteY246" fmla="*/ 442586 h 456690"/>
                <a:gd name="connsiteX247" fmla="*/ 101575 w 193958"/>
                <a:gd name="connsiteY247" fmla="*/ 438387 h 456690"/>
                <a:gd name="connsiteX248" fmla="*/ 101495 w 193958"/>
                <a:gd name="connsiteY248" fmla="*/ 437040 h 456690"/>
                <a:gd name="connsiteX249" fmla="*/ 101416 w 193958"/>
                <a:gd name="connsiteY249" fmla="*/ 434980 h 456690"/>
                <a:gd name="connsiteX250" fmla="*/ 101258 w 193958"/>
                <a:gd name="connsiteY250" fmla="*/ 431415 h 456690"/>
                <a:gd name="connsiteX251" fmla="*/ 101178 w 193958"/>
                <a:gd name="connsiteY251" fmla="*/ 429909 h 456690"/>
                <a:gd name="connsiteX252" fmla="*/ 101020 w 193958"/>
                <a:gd name="connsiteY252" fmla="*/ 427928 h 456690"/>
                <a:gd name="connsiteX253" fmla="*/ 100941 w 193958"/>
                <a:gd name="connsiteY253" fmla="*/ 426344 h 456690"/>
                <a:gd name="connsiteX254" fmla="*/ 100782 w 193958"/>
                <a:gd name="connsiteY254" fmla="*/ 424046 h 456690"/>
                <a:gd name="connsiteX255" fmla="*/ 100782 w 193958"/>
                <a:gd name="connsiteY255" fmla="*/ 421114 h 456690"/>
                <a:gd name="connsiteX256" fmla="*/ 100703 w 193958"/>
                <a:gd name="connsiteY256" fmla="*/ 419926 h 456690"/>
                <a:gd name="connsiteX257" fmla="*/ 100544 w 193958"/>
                <a:gd name="connsiteY257" fmla="*/ 417945 h 456690"/>
                <a:gd name="connsiteX258" fmla="*/ 100544 w 193958"/>
                <a:gd name="connsiteY258" fmla="*/ 407645 h 456690"/>
                <a:gd name="connsiteX259" fmla="*/ 100465 w 193958"/>
                <a:gd name="connsiteY259" fmla="*/ 406061 h 456690"/>
                <a:gd name="connsiteX260" fmla="*/ 100307 w 193958"/>
                <a:gd name="connsiteY260" fmla="*/ 403604 h 456690"/>
                <a:gd name="connsiteX261" fmla="*/ 100227 w 193958"/>
                <a:gd name="connsiteY261" fmla="*/ 402099 h 456690"/>
                <a:gd name="connsiteX262" fmla="*/ 100069 w 193958"/>
                <a:gd name="connsiteY262" fmla="*/ 399563 h 456690"/>
                <a:gd name="connsiteX263" fmla="*/ 99990 w 193958"/>
                <a:gd name="connsiteY263" fmla="*/ 397820 h 456690"/>
                <a:gd name="connsiteX264" fmla="*/ 99831 w 193958"/>
                <a:gd name="connsiteY264" fmla="*/ 395760 h 456690"/>
                <a:gd name="connsiteX265" fmla="*/ 99752 w 193958"/>
                <a:gd name="connsiteY265" fmla="*/ 383242 h 456690"/>
                <a:gd name="connsiteX266" fmla="*/ 99673 w 193958"/>
                <a:gd name="connsiteY266" fmla="*/ 381657 h 456690"/>
                <a:gd name="connsiteX267" fmla="*/ 99514 w 193958"/>
                <a:gd name="connsiteY267" fmla="*/ 379439 h 456690"/>
                <a:gd name="connsiteX268" fmla="*/ 99514 w 193958"/>
                <a:gd name="connsiteY268" fmla="*/ 368267 h 456690"/>
                <a:gd name="connsiteX269" fmla="*/ 99435 w 193958"/>
                <a:gd name="connsiteY269" fmla="*/ 366683 h 456690"/>
                <a:gd name="connsiteX270" fmla="*/ 99277 w 193958"/>
                <a:gd name="connsiteY270" fmla="*/ 364464 h 456690"/>
                <a:gd name="connsiteX271" fmla="*/ 99277 w 193958"/>
                <a:gd name="connsiteY271" fmla="*/ 362008 h 456690"/>
                <a:gd name="connsiteX272" fmla="*/ 99198 w 193958"/>
                <a:gd name="connsiteY272" fmla="*/ 360819 h 456690"/>
                <a:gd name="connsiteX273" fmla="*/ 99039 w 193958"/>
                <a:gd name="connsiteY273" fmla="*/ 358601 h 456690"/>
                <a:gd name="connsiteX274" fmla="*/ 99039 w 193958"/>
                <a:gd name="connsiteY274" fmla="*/ 341566 h 456690"/>
                <a:gd name="connsiteX275" fmla="*/ 98960 w 193958"/>
                <a:gd name="connsiteY275" fmla="*/ 339981 h 456690"/>
                <a:gd name="connsiteX276" fmla="*/ 98802 w 193958"/>
                <a:gd name="connsiteY276" fmla="*/ 337684 h 456690"/>
                <a:gd name="connsiteX277" fmla="*/ 98802 w 193958"/>
                <a:gd name="connsiteY277" fmla="*/ 324769 h 456690"/>
                <a:gd name="connsiteX278" fmla="*/ 98802 w 193958"/>
                <a:gd name="connsiteY278" fmla="*/ 288164 h 456690"/>
                <a:gd name="connsiteX279" fmla="*/ 98802 w 193958"/>
                <a:gd name="connsiteY279" fmla="*/ 286818 h 456690"/>
                <a:gd name="connsiteX280" fmla="*/ 97930 w 193958"/>
                <a:gd name="connsiteY280" fmla="*/ 285946 h 456690"/>
                <a:gd name="connsiteX281" fmla="*/ 97455 w 193958"/>
                <a:gd name="connsiteY281" fmla="*/ 285946 h 456690"/>
                <a:gd name="connsiteX282" fmla="*/ 94761 w 193958"/>
                <a:gd name="connsiteY282" fmla="*/ 285946 h 456690"/>
                <a:gd name="connsiteX283" fmla="*/ 94286 w 193958"/>
                <a:gd name="connsiteY283" fmla="*/ 285946 h 456690"/>
                <a:gd name="connsiteX284" fmla="*/ 93493 w 193958"/>
                <a:gd name="connsiteY284" fmla="*/ 286659 h 456690"/>
                <a:gd name="connsiteX285" fmla="*/ 93493 w 193958"/>
                <a:gd name="connsiteY285" fmla="*/ 287847 h 456690"/>
                <a:gd name="connsiteX286" fmla="*/ 93493 w 193958"/>
                <a:gd name="connsiteY286" fmla="*/ 298306 h 456690"/>
                <a:gd name="connsiteX287" fmla="*/ 93414 w 193958"/>
                <a:gd name="connsiteY287" fmla="*/ 299812 h 456690"/>
                <a:gd name="connsiteX288" fmla="*/ 93255 w 193958"/>
                <a:gd name="connsiteY288" fmla="*/ 302267 h 456690"/>
                <a:gd name="connsiteX289" fmla="*/ 93255 w 193958"/>
                <a:gd name="connsiteY289" fmla="*/ 328810 h 456690"/>
                <a:gd name="connsiteX290" fmla="*/ 93255 w 193958"/>
                <a:gd name="connsiteY290" fmla="*/ 351390 h 456690"/>
                <a:gd name="connsiteX291" fmla="*/ 93176 w 193958"/>
                <a:gd name="connsiteY291" fmla="*/ 352975 h 456690"/>
                <a:gd name="connsiteX292" fmla="*/ 93018 w 193958"/>
                <a:gd name="connsiteY292" fmla="*/ 355036 h 456690"/>
                <a:gd name="connsiteX293" fmla="*/ 93018 w 193958"/>
                <a:gd name="connsiteY293" fmla="*/ 363038 h 456690"/>
                <a:gd name="connsiteX294" fmla="*/ 92938 w 193958"/>
                <a:gd name="connsiteY294" fmla="*/ 364622 h 456690"/>
                <a:gd name="connsiteX295" fmla="*/ 92780 w 193958"/>
                <a:gd name="connsiteY295" fmla="*/ 366366 h 456690"/>
                <a:gd name="connsiteX296" fmla="*/ 92780 w 193958"/>
                <a:gd name="connsiteY296" fmla="*/ 368980 h 456690"/>
                <a:gd name="connsiteX297" fmla="*/ 92701 w 193958"/>
                <a:gd name="connsiteY297" fmla="*/ 370169 h 456690"/>
                <a:gd name="connsiteX298" fmla="*/ 92542 w 193958"/>
                <a:gd name="connsiteY298" fmla="*/ 372229 h 456690"/>
                <a:gd name="connsiteX299" fmla="*/ 92542 w 193958"/>
                <a:gd name="connsiteY299" fmla="*/ 375398 h 456690"/>
                <a:gd name="connsiteX300" fmla="*/ 92542 w 193958"/>
                <a:gd name="connsiteY300" fmla="*/ 388868 h 456690"/>
                <a:gd name="connsiteX301" fmla="*/ 92463 w 193958"/>
                <a:gd name="connsiteY301" fmla="*/ 390610 h 456690"/>
                <a:gd name="connsiteX302" fmla="*/ 92384 w 193958"/>
                <a:gd name="connsiteY302" fmla="*/ 392433 h 456690"/>
                <a:gd name="connsiteX303" fmla="*/ 92384 w 193958"/>
                <a:gd name="connsiteY303" fmla="*/ 398929 h 456690"/>
                <a:gd name="connsiteX304" fmla="*/ 92304 w 193958"/>
                <a:gd name="connsiteY304" fmla="*/ 400435 h 456690"/>
                <a:gd name="connsiteX305" fmla="*/ 92146 w 193958"/>
                <a:gd name="connsiteY305" fmla="*/ 402415 h 456690"/>
                <a:gd name="connsiteX306" fmla="*/ 92067 w 193958"/>
                <a:gd name="connsiteY306" fmla="*/ 404000 h 456690"/>
                <a:gd name="connsiteX307" fmla="*/ 91908 w 193958"/>
                <a:gd name="connsiteY307" fmla="*/ 406456 h 456690"/>
                <a:gd name="connsiteX308" fmla="*/ 91829 w 193958"/>
                <a:gd name="connsiteY308" fmla="*/ 408200 h 456690"/>
                <a:gd name="connsiteX309" fmla="*/ 91670 w 193958"/>
                <a:gd name="connsiteY309" fmla="*/ 410497 h 456690"/>
                <a:gd name="connsiteX310" fmla="*/ 91591 w 193958"/>
                <a:gd name="connsiteY310" fmla="*/ 421194 h 456690"/>
                <a:gd name="connsiteX311" fmla="*/ 91512 w 193958"/>
                <a:gd name="connsiteY311" fmla="*/ 422937 h 456690"/>
                <a:gd name="connsiteX312" fmla="*/ 91433 w 193958"/>
                <a:gd name="connsiteY312" fmla="*/ 424521 h 456690"/>
                <a:gd name="connsiteX313" fmla="*/ 91433 w 193958"/>
                <a:gd name="connsiteY313" fmla="*/ 426740 h 456690"/>
                <a:gd name="connsiteX314" fmla="*/ 91353 w 193958"/>
                <a:gd name="connsiteY314" fmla="*/ 427928 h 456690"/>
                <a:gd name="connsiteX315" fmla="*/ 91195 w 193958"/>
                <a:gd name="connsiteY315" fmla="*/ 429988 h 456690"/>
                <a:gd name="connsiteX316" fmla="*/ 91116 w 193958"/>
                <a:gd name="connsiteY316" fmla="*/ 431573 h 456690"/>
                <a:gd name="connsiteX317" fmla="*/ 90957 w 193958"/>
                <a:gd name="connsiteY317" fmla="*/ 433554 h 456690"/>
                <a:gd name="connsiteX318" fmla="*/ 90720 w 193958"/>
                <a:gd name="connsiteY318" fmla="*/ 437357 h 456690"/>
                <a:gd name="connsiteX319" fmla="*/ 90720 w 193958"/>
                <a:gd name="connsiteY319" fmla="*/ 437832 h 456690"/>
                <a:gd name="connsiteX320" fmla="*/ 90245 w 193958"/>
                <a:gd name="connsiteY320" fmla="*/ 440367 h 456690"/>
                <a:gd name="connsiteX321" fmla="*/ 90007 w 193958"/>
                <a:gd name="connsiteY321" fmla="*/ 441318 h 456690"/>
                <a:gd name="connsiteX322" fmla="*/ 89532 w 193958"/>
                <a:gd name="connsiteY322" fmla="*/ 442586 h 456690"/>
                <a:gd name="connsiteX323" fmla="*/ 88977 w 193958"/>
                <a:gd name="connsiteY323" fmla="*/ 444092 h 456690"/>
                <a:gd name="connsiteX324" fmla="*/ 88660 w 193958"/>
                <a:gd name="connsiteY324" fmla="*/ 444725 h 456690"/>
                <a:gd name="connsiteX325" fmla="*/ 87233 w 193958"/>
                <a:gd name="connsiteY325" fmla="*/ 447023 h 456690"/>
                <a:gd name="connsiteX326" fmla="*/ 85887 w 193958"/>
                <a:gd name="connsiteY326" fmla="*/ 448766 h 456690"/>
                <a:gd name="connsiteX327" fmla="*/ 83113 w 193958"/>
                <a:gd name="connsiteY327" fmla="*/ 451539 h 456690"/>
                <a:gd name="connsiteX328" fmla="*/ 82321 w 193958"/>
                <a:gd name="connsiteY328" fmla="*/ 452173 h 456690"/>
                <a:gd name="connsiteX329" fmla="*/ 80261 w 193958"/>
                <a:gd name="connsiteY329" fmla="*/ 453520 h 456690"/>
                <a:gd name="connsiteX330" fmla="*/ 77409 w 193958"/>
                <a:gd name="connsiteY330" fmla="*/ 454946 h 456690"/>
                <a:gd name="connsiteX331" fmla="*/ 75824 w 193958"/>
                <a:gd name="connsiteY331" fmla="*/ 455659 h 456690"/>
                <a:gd name="connsiteX332" fmla="*/ 75270 w 193958"/>
                <a:gd name="connsiteY332" fmla="*/ 455818 h 456690"/>
                <a:gd name="connsiteX333" fmla="*/ 74636 w 193958"/>
                <a:gd name="connsiteY333" fmla="*/ 455897 h 456690"/>
                <a:gd name="connsiteX334" fmla="*/ 73844 w 193958"/>
                <a:gd name="connsiteY334" fmla="*/ 456610 h 456690"/>
                <a:gd name="connsiteX335" fmla="*/ 61643 w 193958"/>
                <a:gd name="connsiteY335" fmla="*/ 456373 h 456690"/>
                <a:gd name="connsiteX336" fmla="*/ 60850 w 193958"/>
                <a:gd name="connsiteY336" fmla="*/ 455659 h 456690"/>
                <a:gd name="connsiteX337" fmla="*/ 59344 w 193958"/>
                <a:gd name="connsiteY337" fmla="*/ 455105 h 456690"/>
                <a:gd name="connsiteX338" fmla="*/ 56809 w 193958"/>
                <a:gd name="connsiteY338" fmla="*/ 453916 h 456690"/>
                <a:gd name="connsiteX339" fmla="*/ 55858 w 193958"/>
                <a:gd name="connsiteY339" fmla="*/ 453361 h 456690"/>
                <a:gd name="connsiteX340" fmla="*/ 54273 w 193958"/>
                <a:gd name="connsiteY340" fmla="*/ 452253 h 456690"/>
                <a:gd name="connsiteX341" fmla="*/ 52769 w 193958"/>
                <a:gd name="connsiteY341" fmla="*/ 451222 h 456690"/>
                <a:gd name="connsiteX342" fmla="*/ 52372 w 193958"/>
                <a:gd name="connsiteY342" fmla="*/ 450905 h 456690"/>
                <a:gd name="connsiteX343" fmla="*/ 50787 w 193958"/>
                <a:gd name="connsiteY343" fmla="*/ 449162 h 456690"/>
                <a:gd name="connsiteX344" fmla="*/ 49441 w 193958"/>
                <a:gd name="connsiteY344" fmla="*/ 447182 h 456690"/>
                <a:gd name="connsiteX345" fmla="*/ 49282 w 193958"/>
                <a:gd name="connsiteY345" fmla="*/ 446865 h 456690"/>
                <a:gd name="connsiteX346" fmla="*/ 48094 w 193958"/>
                <a:gd name="connsiteY346" fmla="*/ 444883 h 456690"/>
                <a:gd name="connsiteX347" fmla="*/ 47618 w 193958"/>
                <a:gd name="connsiteY347" fmla="*/ 443616 h 456690"/>
                <a:gd name="connsiteX348" fmla="*/ 47143 w 193958"/>
                <a:gd name="connsiteY348" fmla="*/ 442111 h 456690"/>
                <a:gd name="connsiteX349" fmla="*/ 46826 w 193958"/>
                <a:gd name="connsiteY349" fmla="*/ 440684 h 456690"/>
                <a:gd name="connsiteX350" fmla="*/ 46588 w 193958"/>
                <a:gd name="connsiteY350" fmla="*/ 437040 h 456690"/>
                <a:gd name="connsiteX351" fmla="*/ 46509 w 193958"/>
                <a:gd name="connsiteY351" fmla="*/ 436564 h 456690"/>
                <a:gd name="connsiteX352" fmla="*/ 46509 w 193958"/>
                <a:gd name="connsiteY352" fmla="*/ 432761 h 456690"/>
                <a:gd name="connsiteX353" fmla="*/ 46588 w 193958"/>
                <a:gd name="connsiteY353" fmla="*/ 431415 h 456690"/>
                <a:gd name="connsiteX354" fmla="*/ 46747 w 193958"/>
                <a:gd name="connsiteY354" fmla="*/ 427769 h 456690"/>
                <a:gd name="connsiteX355" fmla="*/ 46747 w 193958"/>
                <a:gd name="connsiteY355" fmla="*/ 426423 h 456690"/>
                <a:gd name="connsiteX356" fmla="*/ 46826 w 193958"/>
                <a:gd name="connsiteY356" fmla="*/ 414776 h 456690"/>
                <a:gd name="connsiteX357" fmla="*/ 46984 w 193958"/>
                <a:gd name="connsiteY357" fmla="*/ 412557 h 456690"/>
                <a:gd name="connsiteX358" fmla="*/ 47064 w 193958"/>
                <a:gd name="connsiteY358" fmla="*/ 411369 h 456690"/>
                <a:gd name="connsiteX359" fmla="*/ 47064 w 193958"/>
                <a:gd name="connsiteY359" fmla="*/ 409309 h 456690"/>
                <a:gd name="connsiteX360" fmla="*/ 47143 w 193958"/>
                <a:gd name="connsiteY360" fmla="*/ 407962 h 456690"/>
                <a:gd name="connsiteX361" fmla="*/ 47222 w 193958"/>
                <a:gd name="connsiteY361" fmla="*/ 406615 h 456690"/>
                <a:gd name="connsiteX362" fmla="*/ 47381 w 193958"/>
                <a:gd name="connsiteY362" fmla="*/ 403763 h 456690"/>
                <a:gd name="connsiteX363" fmla="*/ 47460 w 193958"/>
                <a:gd name="connsiteY363" fmla="*/ 402574 h 456690"/>
                <a:gd name="connsiteX364" fmla="*/ 47460 w 193958"/>
                <a:gd name="connsiteY364" fmla="*/ 394096 h 456690"/>
                <a:gd name="connsiteX365" fmla="*/ 47618 w 193958"/>
                <a:gd name="connsiteY365" fmla="*/ 392037 h 456690"/>
                <a:gd name="connsiteX366" fmla="*/ 47698 w 193958"/>
                <a:gd name="connsiteY366" fmla="*/ 390531 h 456690"/>
                <a:gd name="connsiteX367" fmla="*/ 47698 w 193958"/>
                <a:gd name="connsiteY367" fmla="*/ 381815 h 456690"/>
                <a:gd name="connsiteX368" fmla="*/ 47856 w 193958"/>
                <a:gd name="connsiteY368" fmla="*/ 379756 h 456690"/>
                <a:gd name="connsiteX369" fmla="*/ 47935 w 193958"/>
                <a:gd name="connsiteY369" fmla="*/ 378409 h 456690"/>
                <a:gd name="connsiteX370" fmla="*/ 47935 w 193958"/>
                <a:gd name="connsiteY370" fmla="*/ 373496 h 456690"/>
                <a:gd name="connsiteX371" fmla="*/ 48015 w 193958"/>
                <a:gd name="connsiteY371" fmla="*/ 371754 h 456690"/>
                <a:gd name="connsiteX372" fmla="*/ 48094 w 193958"/>
                <a:gd name="connsiteY372" fmla="*/ 370248 h 456690"/>
                <a:gd name="connsiteX373" fmla="*/ 48173 w 193958"/>
                <a:gd name="connsiteY373" fmla="*/ 365494 h 456690"/>
                <a:gd name="connsiteX374" fmla="*/ 48252 w 193958"/>
                <a:gd name="connsiteY374" fmla="*/ 363909 h 456690"/>
                <a:gd name="connsiteX375" fmla="*/ 48332 w 193958"/>
                <a:gd name="connsiteY375" fmla="*/ 362087 h 456690"/>
                <a:gd name="connsiteX376" fmla="*/ 48332 w 193958"/>
                <a:gd name="connsiteY376" fmla="*/ 344656 h 456690"/>
                <a:gd name="connsiteX377" fmla="*/ 48332 w 193958"/>
                <a:gd name="connsiteY377" fmla="*/ 324532 h 456690"/>
                <a:gd name="connsiteX378" fmla="*/ 48490 w 193958"/>
                <a:gd name="connsiteY378" fmla="*/ 322233 h 456690"/>
                <a:gd name="connsiteX379" fmla="*/ 48569 w 193958"/>
                <a:gd name="connsiteY379" fmla="*/ 320491 h 456690"/>
                <a:gd name="connsiteX380" fmla="*/ 48569 w 193958"/>
                <a:gd name="connsiteY380" fmla="*/ 291413 h 456690"/>
                <a:gd name="connsiteX381" fmla="*/ 48569 w 193958"/>
                <a:gd name="connsiteY381" fmla="*/ 276042 h 456690"/>
                <a:gd name="connsiteX382" fmla="*/ 48728 w 193958"/>
                <a:gd name="connsiteY382" fmla="*/ 273824 h 456690"/>
                <a:gd name="connsiteX383" fmla="*/ 48807 w 193958"/>
                <a:gd name="connsiteY383" fmla="*/ 272080 h 456690"/>
                <a:gd name="connsiteX384" fmla="*/ 48807 w 193958"/>
                <a:gd name="connsiteY384" fmla="*/ 250846 h 456690"/>
                <a:gd name="connsiteX385" fmla="*/ 48807 w 193958"/>
                <a:gd name="connsiteY385" fmla="*/ 245934 h 456690"/>
                <a:gd name="connsiteX386" fmla="*/ 48966 w 193958"/>
                <a:gd name="connsiteY386" fmla="*/ 244191 h 456690"/>
                <a:gd name="connsiteX387" fmla="*/ 48966 w 193958"/>
                <a:gd name="connsiteY387" fmla="*/ 240150 h 456690"/>
                <a:gd name="connsiteX388" fmla="*/ 48807 w 193958"/>
                <a:gd name="connsiteY388" fmla="*/ 237852 h 456690"/>
                <a:gd name="connsiteX389" fmla="*/ 48807 w 193958"/>
                <a:gd name="connsiteY389" fmla="*/ 191423 h 456690"/>
                <a:gd name="connsiteX390" fmla="*/ 48807 w 193958"/>
                <a:gd name="connsiteY390" fmla="*/ 167971 h 456690"/>
                <a:gd name="connsiteX391" fmla="*/ 48966 w 193958"/>
                <a:gd name="connsiteY391" fmla="*/ 165434 h 456690"/>
                <a:gd name="connsiteX392" fmla="*/ 48966 w 193958"/>
                <a:gd name="connsiteY392" fmla="*/ 163851 h 456690"/>
                <a:gd name="connsiteX393" fmla="*/ 48886 w 193958"/>
                <a:gd name="connsiteY393" fmla="*/ 163534 h 456690"/>
                <a:gd name="connsiteX394" fmla="*/ 48490 w 193958"/>
                <a:gd name="connsiteY394" fmla="*/ 163454 h 456690"/>
                <a:gd name="connsiteX395" fmla="*/ 48252 w 193958"/>
                <a:gd name="connsiteY395" fmla="*/ 163851 h 456690"/>
                <a:gd name="connsiteX396" fmla="*/ 47618 w 193958"/>
                <a:gd name="connsiteY396" fmla="*/ 165276 h 456690"/>
                <a:gd name="connsiteX397" fmla="*/ 47460 w 193958"/>
                <a:gd name="connsiteY397" fmla="*/ 165752 h 456690"/>
                <a:gd name="connsiteX398" fmla="*/ 46667 w 193958"/>
                <a:gd name="connsiteY398" fmla="*/ 167812 h 456690"/>
                <a:gd name="connsiteX399" fmla="*/ 46509 w 193958"/>
                <a:gd name="connsiteY399" fmla="*/ 168367 h 456690"/>
                <a:gd name="connsiteX400" fmla="*/ 45954 w 193958"/>
                <a:gd name="connsiteY400" fmla="*/ 169951 h 456690"/>
                <a:gd name="connsiteX401" fmla="*/ 45479 w 193958"/>
                <a:gd name="connsiteY401" fmla="*/ 171457 h 456690"/>
                <a:gd name="connsiteX402" fmla="*/ 45083 w 193958"/>
                <a:gd name="connsiteY402" fmla="*/ 172724 h 456690"/>
                <a:gd name="connsiteX403" fmla="*/ 44608 w 193958"/>
                <a:gd name="connsiteY403" fmla="*/ 174150 h 456690"/>
                <a:gd name="connsiteX404" fmla="*/ 44132 w 193958"/>
                <a:gd name="connsiteY404" fmla="*/ 175814 h 456690"/>
                <a:gd name="connsiteX405" fmla="*/ 43736 w 193958"/>
                <a:gd name="connsiteY405" fmla="*/ 177319 h 456690"/>
                <a:gd name="connsiteX406" fmla="*/ 43419 w 193958"/>
                <a:gd name="connsiteY406" fmla="*/ 178904 h 456690"/>
                <a:gd name="connsiteX407" fmla="*/ 42944 w 193958"/>
                <a:gd name="connsiteY407" fmla="*/ 180965 h 456690"/>
                <a:gd name="connsiteX408" fmla="*/ 42230 w 193958"/>
                <a:gd name="connsiteY408" fmla="*/ 184054 h 456690"/>
                <a:gd name="connsiteX409" fmla="*/ 42072 w 193958"/>
                <a:gd name="connsiteY409" fmla="*/ 185005 h 456690"/>
                <a:gd name="connsiteX410" fmla="*/ 41596 w 193958"/>
                <a:gd name="connsiteY410" fmla="*/ 188016 h 456690"/>
                <a:gd name="connsiteX411" fmla="*/ 41438 w 193958"/>
                <a:gd name="connsiteY411" fmla="*/ 188729 h 456690"/>
                <a:gd name="connsiteX412" fmla="*/ 41121 w 193958"/>
                <a:gd name="connsiteY412" fmla="*/ 191423 h 456690"/>
                <a:gd name="connsiteX413" fmla="*/ 40646 w 193958"/>
                <a:gd name="connsiteY413" fmla="*/ 195067 h 456690"/>
                <a:gd name="connsiteX414" fmla="*/ 40329 w 193958"/>
                <a:gd name="connsiteY414" fmla="*/ 197524 h 456690"/>
                <a:gd name="connsiteX415" fmla="*/ 40171 w 193958"/>
                <a:gd name="connsiteY415" fmla="*/ 200376 h 456690"/>
                <a:gd name="connsiteX416" fmla="*/ 40092 w 193958"/>
                <a:gd name="connsiteY416" fmla="*/ 201565 h 456690"/>
                <a:gd name="connsiteX417" fmla="*/ 39775 w 193958"/>
                <a:gd name="connsiteY417" fmla="*/ 205605 h 456690"/>
                <a:gd name="connsiteX418" fmla="*/ 39616 w 193958"/>
                <a:gd name="connsiteY418" fmla="*/ 207586 h 456690"/>
                <a:gd name="connsiteX419" fmla="*/ 39458 w 193958"/>
                <a:gd name="connsiteY419" fmla="*/ 210122 h 456690"/>
                <a:gd name="connsiteX420" fmla="*/ 39378 w 193958"/>
                <a:gd name="connsiteY420" fmla="*/ 211072 h 456690"/>
                <a:gd name="connsiteX421" fmla="*/ 39378 w 193958"/>
                <a:gd name="connsiteY421" fmla="*/ 217331 h 456690"/>
                <a:gd name="connsiteX422" fmla="*/ 39458 w 193958"/>
                <a:gd name="connsiteY422" fmla="*/ 218916 h 456690"/>
                <a:gd name="connsiteX423" fmla="*/ 39537 w 193958"/>
                <a:gd name="connsiteY423" fmla="*/ 220025 h 456690"/>
                <a:gd name="connsiteX424" fmla="*/ 39695 w 193958"/>
                <a:gd name="connsiteY424" fmla="*/ 221372 h 456690"/>
                <a:gd name="connsiteX425" fmla="*/ 39775 w 193958"/>
                <a:gd name="connsiteY425" fmla="*/ 222482 h 456690"/>
                <a:gd name="connsiteX426" fmla="*/ 39854 w 193958"/>
                <a:gd name="connsiteY426" fmla="*/ 223353 h 456690"/>
                <a:gd name="connsiteX427" fmla="*/ 40012 w 193958"/>
                <a:gd name="connsiteY427" fmla="*/ 226285 h 456690"/>
                <a:gd name="connsiteX428" fmla="*/ 40012 w 193958"/>
                <a:gd name="connsiteY428" fmla="*/ 227869 h 456690"/>
                <a:gd name="connsiteX429" fmla="*/ 40092 w 193958"/>
                <a:gd name="connsiteY429" fmla="*/ 228740 h 456690"/>
                <a:gd name="connsiteX430" fmla="*/ 40250 w 193958"/>
                <a:gd name="connsiteY430" fmla="*/ 231831 h 456690"/>
                <a:gd name="connsiteX431" fmla="*/ 40250 w 193958"/>
                <a:gd name="connsiteY431" fmla="*/ 237218 h 456690"/>
                <a:gd name="connsiteX432" fmla="*/ 39695 w 193958"/>
                <a:gd name="connsiteY432" fmla="*/ 240625 h 456690"/>
                <a:gd name="connsiteX433" fmla="*/ 39458 w 193958"/>
                <a:gd name="connsiteY433" fmla="*/ 241417 h 456690"/>
                <a:gd name="connsiteX434" fmla="*/ 38744 w 193958"/>
                <a:gd name="connsiteY434" fmla="*/ 243082 h 456690"/>
                <a:gd name="connsiteX435" fmla="*/ 38507 w 193958"/>
                <a:gd name="connsiteY435" fmla="*/ 243557 h 456690"/>
                <a:gd name="connsiteX436" fmla="*/ 37555 w 193958"/>
                <a:gd name="connsiteY436" fmla="*/ 245221 h 456690"/>
                <a:gd name="connsiteX437" fmla="*/ 35655 w 193958"/>
                <a:gd name="connsiteY437" fmla="*/ 247439 h 456690"/>
                <a:gd name="connsiteX438" fmla="*/ 35021 w 193958"/>
                <a:gd name="connsiteY438" fmla="*/ 247994 h 456690"/>
                <a:gd name="connsiteX439" fmla="*/ 32802 w 193958"/>
                <a:gd name="connsiteY439" fmla="*/ 249578 h 456690"/>
                <a:gd name="connsiteX440" fmla="*/ 32248 w 193958"/>
                <a:gd name="connsiteY440" fmla="*/ 249895 h 456690"/>
                <a:gd name="connsiteX441" fmla="*/ 30584 w 193958"/>
                <a:gd name="connsiteY441" fmla="*/ 250688 h 456690"/>
                <a:gd name="connsiteX442" fmla="*/ 28049 w 193958"/>
                <a:gd name="connsiteY442" fmla="*/ 251639 h 456690"/>
                <a:gd name="connsiteX443" fmla="*/ 27098 w 193958"/>
                <a:gd name="connsiteY443" fmla="*/ 251797 h 456690"/>
                <a:gd name="connsiteX444" fmla="*/ 23849 w 193958"/>
                <a:gd name="connsiteY444" fmla="*/ 252193 h 456690"/>
                <a:gd name="connsiteX445" fmla="*/ 21155 w 193958"/>
                <a:gd name="connsiteY445" fmla="*/ 252193 h 456690"/>
                <a:gd name="connsiteX446" fmla="*/ 18144 w 193958"/>
                <a:gd name="connsiteY446" fmla="*/ 251797 h 456690"/>
                <a:gd name="connsiteX447" fmla="*/ 16718 w 193958"/>
                <a:gd name="connsiteY447" fmla="*/ 251480 h 456690"/>
                <a:gd name="connsiteX448" fmla="*/ 14579 w 193958"/>
                <a:gd name="connsiteY448" fmla="*/ 250846 h 456690"/>
                <a:gd name="connsiteX449" fmla="*/ 14341 w 193958"/>
                <a:gd name="connsiteY449" fmla="*/ 250767 h 456690"/>
                <a:gd name="connsiteX450" fmla="*/ 10142 w 193958"/>
                <a:gd name="connsiteY450" fmla="*/ 248549 h 456690"/>
                <a:gd name="connsiteX451" fmla="*/ 8716 w 193958"/>
                <a:gd name="connsiteY451" fmla="*/ 247598 h 456690"/>
                <a:gd name="connsiteX452" fmla="*/ 5547 w 193958"/>
                <a:gd name="connsiteY452" fmla="*/ 244508 h 456690"/>
                <a:gd name="connsiteX453" fmla="*/ 4437 w 193958"/>
                <a:gd name="connsiteY453" fmla="*/ 243082 h 456690"/>
                <a:gd name="connsiteX454" fmla="*/ 3328 w 193958"/>
                <a:gd name="connsiteY454" fmla="*/ 241338 h 456690"/>
                <a:gd name="connsiteX455" fmla="*/ 2219 w 193958"/>
                <a:gd name="connsiteY455" fmla="*/ 238724 h 456690"/>
                <a:gd name="connsiteX456" fmla="*/ 1506 w 193958"/>
                <a:gd name="connsiteY456" fmla="*/ 236505 h 456690"/>
                <a:gd name="connsiteX457" fmla="*/ 1347 w 193958"/>
                <a:gd name="connsiteY457" fmla="*/ 235793 h 456690"/>
                <a:gd name="connsiteX458" fmla="*/ 951 w 193958"/>
                <a:gd name="connsiteY458" fmla="*/ 233019 h 456690"/>
                <a:gd name="connsiteX459" fmla="*/ 555 w 193958"/>
                <a:gd name="connsiteY459" fmla="*/ 229691 h 456690"/>
                <a:gd name="connsiteX460" fmla="*/ 476 w 193958"/>
                <a:gd name="connsiteY460" fmla="*/ 229057 h 456690"/>
                <a:gd name="connsiteX461" fmla="*/ 317 w 193958"/>
                <a:gd name="connsiteY461" fmla="*/ 226364 h 456690"/>
                <a:gd name="connsiteX462" fmla="*/ 317 w 193958"/>
                <a:gd name="connsiteY462" fmla="*/ 222799 h 456690"/>
                <a:gd name="connsiteX463" fmla="*/ 79 w 193958"/>
                <a:gd name="connsiteY463" fmla="*/ 220738 h 456690"/>
                <a:gd name="connsiteX464" fmla="*/ 0 w 193958"/>
                <a:gd name="connsiteY464" fmla="*/ 218837 h 456690"/>
                <a:gd name="connsiteX465" fmla="*/ 0 w 193958"/>
                <a:gd name="connsiteY465" fmla="*/ 210993 h 456690"/>
                <a:gd name="connsiteX466" fmla="*/ 317 w 193958"/>
                <a:gd name="connsiteY466" fmla="*/ 208854 h 456690"/>
                <a:gd name="connsiteX467" fmla="*/ 476 w 193958"/>
                <a:gd name="connsiteY467" fmla="*/ 207665 h 456690"/>
                <a:gd name="connsiteX468" fmla="*/ 476 w 193958"/>
                <a:gd name="connsiteY468" fmla="*/ 202357 h 456690"/>
                <a:gd name="connsiteX469" fmla="*/ 872 w 193958"/>
                <a:gd name="connsiteY469" fmla="*/ 198237 h 456690"/>
                <a:gd name="connsiteX470" fmla="*/ 1427 w 193958"/>
                <a:gd name="connsiteY470" fmla="*/ 192849 h 456690"/>
                <a:gd name="connsiteX471" fmla="*/ 1902 w 193958"/>
                <a:gd name="connsiteY471" fmla="*/ 189601 h 456690"/>
                <a:gd name="connsiteX472" fmla="*/ 2219 w 193958"/>
                <a:gd name="connsiteY472" fmla="*/ 187303 h 456690"/>
                <a:gd name="connsiteX473" fmla="*/ 2695 w 193958"/>
                <a:gd name="connsiteY473" fmla="*/ 184688 h 456690"/>
                <a:gd name="connsiteX474" fmla="*/ 3249 w 193958"/>
                <a:gd name="connsiteY474" fmla="*/ 181519 h 456690"/>
                <a:gd name="connsiteX475" fmla="*/ 3565 w 193958"/>
                <a:gd name="connsiteY475" fmla="*/ 179617 h 456690"/>
                <a:gd name="connsiteX476" fmla="*/ 3962 w 193958"/>
                <a:gd name="connsiteY476" fmla="*/ 177557 h 456690"/>
                <a:gd name="connsiteX477" fmla="*/ 4596 w 193958"/>
                <a:gd name="connsiteY477" fmla="*/ 174943 h 456690"/>
                <a:gd name="connsiteX478" fmla="*/ 4833 w 193958"/>
                <a:gd name="connsiteY478" fmla="*/ 173754 h 456690"/>
                <a:gd name="connsiteX479" fmla="*/ 5309 w 193958"/>
                <a:gd name="connsiteY479" fmla="*/ 171774 h 456690"/>
                <a:gd name="connsiteX480" fmla="*/ 5784 w 193958"/>
                <a:gd name="connsiteY480" fmla="*/ 169634 h 456690"/>
                <a:gd name="connsiteX481" fmla="*/ 6101 w 193958"/>
                <a:gd name="connsiteY481" fmla="*/ 168208 h 456690"/>
                <a:gd name="connsiteX482" fmla="*/ 6577 w 193958"/>
                <a:gd name="connsiteY482" fmla="*/ 166465 h 456690"/>
                <a:gd name="connsiteX483" fmla="*/ 7052 w 193958"/>
                <a:gd name="connsiteY483" fmla="*/ 165038 h 456690"/>
                <a:gd name="connsiteX484" fmla="*/ 7448 w 193958"/>
                <a:gd name="connsiteY484" fmla="*/ 163851 h 456690"/>
                <a:gd name="connsiteX485" fmla="*/ 8002 w 193958"/>
                <a:gd name="connsiteY485" fmla="*/ 162107 h 456690"/>
                <a:gd name="connsiteX486" fmla="*/ 8398 w 193958"/>
                <a:gd name="connsiteY486" fmla="*/ 160839 h 456690"/>
                <a:gd name="connsiteX487" fmla="*/ 8795 w 193958"/>
                <a:gd name="connsiteY487" fmla="*/ 159572 h 456690"/>
                <a:gd name="connsiteX488" fmla="*/ 9191 w 193958"/>
                <a:gd name="connsiteY488" fmla="*/ 158383 h 456690"/>
                <a:gd name="connsiteX489" fmla="*/ 9825 w 193958"/>
                <a:gd name="connsiteY489" fmla="*/ 156561 h 456690"/>
                <a:gd name="connsiteX490" fmla="*/ 11014 w 193958"/>
                <a:gd name="connsiteY490" fmla="*/ 153471 h 456690"/>
                <a:gd name="connsiteX491" fmla="*/ 11252 w 193958"/>
                <a:gd name="connsiteY491" fmla="*/ 152758 h 456690"/>
                <a:gd name="connsiteX492" fmla="*/ 11964 w 193958"/>
                <a:gd name="connsiteY492" fmla="*/ 151094 h 456690"/>
                <a:gd name="connsiteX493" fmla="*/ 12202 w 193958"/>
                <a:gd name="connsiteY493" fmla="*/ 150540 h 456690"/>
                <a:gd name="connsiteX494" fmla="*/ 12915 w 193958"/>
                <a:gd name="connsiteY494" fmla="*/ 148796 h 456690"/>
                <a:gd name="connsiteX495" fmla="*/ 13073 w 193958"/>
                <a:gd name="connsiteY495" fmla="*/ 148479 h 456690"/>
                <a:gd name="connsiteX496" fmla="*/ 14183 w 193958"/>
                <a:gd name="connsiteY496" fmla="*/ 146023 h 456690"/>
                <a:gd name="connsiteX497" fmla="*/ 15846 w 193958"/>
                <a:gd name="connsiteY497" fmla="*/ 143013 h 456690"/>
                <a:gd name="connsiteX498" fmla="*/ 17273 w 193958"/>
                <a:gd name="connsiteY498" fmla="*/ 140397 h 456690"/>
                <a:gd name="connsiteX499" fmla="*/ 18461 w 193958"/>
                <a:gd name="connsiteY499" fmla="*/ 138100 h 456690"/>
                <a:gd name="connsiteX500" fmla="*/ 18778 w 193958"/>
                <a:gd name="connsiteY500" fmla="*/ 137466 h 456690"/>
                <a:gd name="connsiteX501" fmla="*/ 19016 w 193958"/>
                <a:gd name="connsiteY501" fmla="*/ 137070 h 456690"/>
                <a:gd name="connsiteX502" fmla="*/ 22264 w 193958"/>
                <a:gd name="connsiteY502" fmla="*/ 131920 h 456690"/>
                <a:gd name="connsiteX503" fmla="*/ 23532 w 193958"/>
                <a:gd name="connsiteY503" fmla="*/ 130098 h 456690"/>
                <a:gd name="connsiteX504" fmla="*/ 24720 w 193958"/>
                <a:gd name="connsiteY504" fmla="*/ 128196 h 456690"/>
                <a:gd name="connsiteX505" fmla="*/ 25037 w 193958"/>
                <a:gd name="connsiteY505" fmla="*/ 127800 h 456690"/>
                <a:gd name="connsiteX506" fmla="*/ 27415 w 193958"/>
                <a:gd name="connsiteY506" fmla="*/ 124789 h 456690"/>
                <a:gd name="connsiteX507" fmla="*/ 27890 w 193958"/>
                <a:gd name="connsiteY507" fmla="*/ 124235 h 456690"/>
                <a:gd name="connsiteX508" fmla="*/ 30108 w 193958"/>
                <a:gd name="connsiteY508" fmla="*/ 121620 h 456690"/>
                <a:gd name="connsiteX509" fmla="*/ 34545 w 193958"/>
                <a:gd name="connsiteY509" fmla="*/ 116866 h 456690"/>
                <a:gd name="connsiteX510" fmla="*/ 37318 w 193958"/>
                <a:gd name="connsiteY510" fmla="*/ 114251 h 456690"/>
                <a:gd name="connsiteX511" fmla="*/ 40250 w 193958"/>
                <a:gd name="connsiteY511" fmla="*/ 111637 h 456690"/>
                <a:gd name="connsiteX512" fmla="*/ 42310 w 193958"/>
                <a:gd name="connsiteY512" fmla="*/ 110131 h 456690"/>
                <a:gd name="connsiteX513" fmla="*/ 44687 w 193958"/>
                <a:gd name="connsiteY513" fmla="*/ 108468 h 456690"/>
                <a:gd name="connsiteX514" fmla="*/ 46509 w 193958"/>
                <a:gd name="connsiteY514" fmla="*/ 107200 h 456690"/>
                <a:gd name="connsiteX515" fmla="*/ 47460 w 193958"/>
                <a:gd name="connsiteY515" fmla="*/ 106486 h 456690"/>
                <a:gd name="connsiteX516" fmla="*/ 49441 w 193958"/>
                <a:gd name="connsiteY516" fmla="*/ 105219 h 456690"/>
                <a:gd name="connsiteX517" fmla="*/ 53165 w 193958"/>
                <a:gd name="connsiteY517" fmla="*/ 103318 h 456690"/>
                <a:gd name="connsiteX518" fmla="*/ 55779 w 193958"/>
                <a:gd name="connsiteY518" fmla="*/ 102050 h 456690"/>
                <a:gd name="connsiteX519" fmla="*/ 57760 w 193958"/>
                <a:gd name="connsiteY519" fmla="*/ 101019 h 456690"/>
                <a:gd name="connsiteX520" fmla="*/ 59265 w 193958"/>
                <a:gd name="connsiteY520" fmla="*/ 100386 h 456690"/>
                <a:gd name="connsiteX521" fmla="*/ 60771 w 193958"/>
                <a:gd name="connsiteY521" fmla="*/ 99832 h 456690"/>
                <a:gd name="connsiteX522" fmla="*/ 61484 w 193958"/>
                <a:gd name="connsiteY522" fmla="*/ 99594 h 456690"/>
                <a:gd name="connsiteX523" fmla="*/ 62118 w 193958"/>
                <a:gd name="connsiteY523" fmla="*/ 99435 h 456690"/>
                <a:gd name="connsiteX524" fmla="*/ 64178 w 193958"/>
                <a:gd name="connsiteY524" fmla="*/ 98643 h 456690"/>
                <a:gd name="connsiteX525" fmla="*/ 66238 w 193958"/>
                <a:gd name="connsiteY525" fmla="*/ 97929 h 456690"/>
                <a:gd name="connsiteX526" fmla="*/ 67030 w 193958"/>
                <a:gd name="connsiteY526" fmla="*/ 97692 h 456690"/>
                <a:gd name="connsiteX527" fmla="*/ 68694 w 193958"/>
                <a:gd name="connsiteY527" fmla="*/ 97216 h 456690"/>
                <a:gd name="connsiteX528" fmla="*/ 70833 w 193958"/>
                <a:gd name="connsiteY528" fmla="*/ 96741 h 456690"/>
                <a:gd name="connsiteX529" fmla="*/ 72735 w 193958"/>
                <a:gd name="connsiteY529" fmla="*/ 96424 h 456690"/>
                <a:gd name="connsiteX530" fmla="*/ 75111 w 193958"/>
                <a:gd name="connsiteY530" fmla="*/ 96029 h 456690"/>
                <a:gd name="connsiteX531" fmla="*/ 77013 w 193958"/>
                <a:gd name="connsiteY531" fmla="*/ 95712 h 456690"/>
                <a:gd name="connsiteX532" fmla="*/ 77964 w 193958"/>
                <a:gd name="connsiteY532" fmla="*/ 95395 h 456690"/>
                <a:gd name="connsiteX533" fmla="*/ 80261 w 193958"/>
                <a:gd name="connsiteY533" fmla="*/ 94998 h 456690"/>
                <a:gd name="connsiteX534" fmla="*/ 82163 w 193958"/>
                <a:gd name="connsiteY534" fmla="*/ 94681 h 456690"/>
                <a:gd name="connsiteX535" fmla="*/ 85649 w 193958"/>
                <a:gd name="connsiteY535" fmla="*/ 94047 h 456690"/>
                <a:gd name="connsiteX536" fmla="*/ 87233 w 193958"/>
                <a:gd name="connsiteY536" fmla="*/ 93810 h 456690"/>
                <a:gd name="connsiteX537" fmla="*/ 88898 w 193958"/>
                <a:gd name="connsiteY537" fmla="*/ 93572 h 456690"/>
                <a:gd name="connsiteX538" fmla="*/ 89611 w 193958"/>
                <a:gd name="connsiteY538" fmla="*/ 93493 h 456690"/>
                <a:gd name="connsiteX539" fmla="*/ 91353 w 193958"/>
                <a:gd name="connsiteY539" fmla="*/ 93334 h 456690"/>
                <a:gd name="connsiteX540" fmla="*/ 88105 w 193958"/>
                <a:gd name="connsiteY540" fmla="*/ 0 h 456690"/>
                <a:gd name="connsiteX541" fmla="*/ 104347 w 193958"/>
                <a:gd name="connsiteY541" fmla="*/ 0 h 456690"/>
                <a:gd name="connsiteX542" fmla="*/ 104902 w 193958"/>
                <a:gd name="connsiteY542" fmla="*/ 476 h 456690"/>
                <a:gd name="connsiteX543" fmla="*/ 105456 w 193958"/>
                <a:gd name="connsiteY543" fmla="*/ 634 h 456690"/>
                <a:gd name="connsiteX544" fmla="*/ 106011 w 193958"/>
                <a:gd name="connsiteY544" fmla="*/ 793 h 456690"/>
                <a:gd name="connsiteX545" fmla="*/ 108547 w 193958"/>
                <a:gd name="connsiteY545" fmla="*/ 1584 h 456690"/>
                <a:gd name="connsiteX546" fmla="*/ 108626 w 193958"/>
                <a:gd name="connsiteY546" fmla="*/ 1584 h 456690"/>
                <a:gd name="connsiteX547" fmla="*/ 111161 w 193958"/>
                <a:gd name="connsiteY547" fmla="*/ 2456 h 456690"/>
                <a:gd name="connsiteX548" fmla="*/ 111636 w 193958"/>
                <a:gd name="connsiteY548" fmla="*/ 2614 h 456690"/>
                <a:gd name="connsiteX549" fmla="*/ 113142 w 193958"/>
                <a:gd name="connsiteY549" fmla="*/ 3407 h 456690"/>
                <a:gd name="connsiteX550" fmla="*/ 115360 w 193958"/>
                <a:gd name="connsiteY550" fmla="*/ 4675 h 456690"/>
                <a:gd name="connsiteX551" fmla="*/ 117421 w 193958"/>
                <a:gd name="connsiteY551" fmla="*/ 5784 h 456690"/>
                <a:gd name="connsiteX552" fmla="*/ 119005 w 193958"/>
                <a:gd name="connsiteY552" fmla="*/ 6893 h 456690"/>
                <a:gd name="connsiteX553" fmla="*/ 122332 w 193958"/>
                <a:gd name="connsiteY553" fmla="*/ 9666 h 456690"/>
                <a:gd name="connsiteX554" fmla="*/ 123600 w 193958"/>
                <a:gd name="connsiteY554" fmla="*/ 10696 h 456690"/>
                <a:gd name="connsiteX555" fmla="*/ 124868 w 193958"/>
                <a:gd name="connsiteY555" fmla="*/ 12202 h 456690"/>
                <a:gd name="connsiteX556" fmla="*/ 127165 w 193958"/>
                <a:gd name="connsiteY556" fmla="*/ 14895 h 456690"/>
                <a:gd name="connsiteX557" fmla="*/ 128830 w 193958"/>
                <a:gd name="connsiteY557" fmla="*/ 17114 h 456690"/>
                <a:gd name="connsiteX558" fmla="*/ 129701 w 193958"/>
                <a:gd name="connsiteY558" fmla="*/ 18698 h 456690"/>
                <a:gd name="connsiteX559" fmla="*/ 130493 w 193958"/>
                <a:gd name="connsiteY559" fmla="*/ 20204 h 456690"/>
                <a:gd name="connsiteX560" fmla="*/ 131840 w 193958"/>
                <a:gd name="connsiteY560" fmla="*/ 22581 h 456690"/>
                <a:gd name="connsiteX561" fmla="*/ 132236 w 193958"/>
                <a:gd name="connsiteY561" fmla="*/ 23452 h 456690"/>
                <a:gd name="connsiteX562" fmla="*/ 132633 w 193958"/>
                <a:gd name="connsiteY562" fmla="*/ 24562 h 456690"/>
                <a:gd name="connsiteX563" fmla="*/ 133029 w 193958"/>
                <a:gd name="connsiteY563" fmla="*/ 25988 h 456690"/>
                <a:gd name="connsiteX564" fmla="*/ 133425 w 193958"/>
                <a:gd name="connsiteY564" fmla="*/ 27255 h 456690"/>
                <a:gd name="connsiteX565" fmla="*/ 133980 w 193958"/>
                <a:gd name="connsiteY565" fmla="*/ 28999 h 456690"/>
                <a:gd name="connsiteX566" fmla="*/ 134376 w 193958"/>
                <a:gd name="connsiteY566" fmla="*/ 30187 h 456690"/>
                <a:gd name="connsiteX567" fmla="*/ 134772 w 193958"/>
                <a:gd name="connsiteY567" fmla="*/ 32247 h 456690"/>
                <a:gd name="connsiteX568" fmla="*/ 134772 w 193958"/>
                <a:gd name="connsiteY568" fmla="*/ 33832 h 456690"/>
                <a:gd name="connsiteX569" fmla="*/ 134851 w 193958"/>
                <a:gd name="connsiteY569" fmla="*/ 34941 h 456690"/>
                <a:gd name="connsiteX570" fmla="*/ 135168 w 193958"/>
                <a:gd name="connsiteY570" fmla="*/ 37873 h 456690"/>
                <a:gd name="connsiteX571" fmla="*/ 135168 w 193958"/>
                <a:gd name="connsiteY571" fmla="*/ 39299 h 456690"/>
                <a:gd name="connsiteX572" fmla="*/ 134772 w 193958"/>
                <a:gd name="connsiteY572" fmla="*/ 43973 h 456690"/>
                <a:gd name="connsiteX573" fmla="*/ 134772 w 193958"/>
                <a:gd name="connsiteY573" fmla="*/ 44607 h 456690"/>
                <a:gd name="connsiteX574" fmla="*/ 134376 w 193958"/>
                <a:gd name="connsiteY574" fmla="*/ 46747 h 456690"/>
                <a:gd name="connsiteX575" fmla="*/ 134059 w 193958"/>
                <a:gd name="connsiteY575" fmla="*/ 47934 h 456690"/>
                <a:gd name="connsiteX576" fmla="*/ 133504 w 193958"/>
                <a:gd name="connsiteY576" fmla="*/ 49599 h 456690"/>
                <a:gd name="connsiteX577" fmla="*/ 133108 w 193958"/>
                <a:gd name="connsiteY577" fmla="*/ 50867 h 456690"/>
                <a:gd name="connsiteX578" fmla="*/ 132474 w 193958"/>
                <a:gd name="connsiteY578" fmla="*/ 52847 h 456690"/>
                <a:gd name="connsiteX579" fmla="*/ 131682 w 193958"/>
                <a:gd name="connsiteY579" fmla="*/ 54749 h 456690"/>
                <a:gd name="connsiteX580" fmla="*/ 131523 w 193958"/>
                <a:gd name="connsiteY580" fmla="*/ 55066 h 456690"/>
                <a:gd name="connsiteX581" fmla="*/ 130731 w 193958"/>
                <a:gd name="connsiteY581" fmla="*/ 56571 h 456690"/>
                <a:gd name="connsiteX582" fmla="*/ 129464 w 193958"/>
                <a:gd name="connsiteY582" fmla="*/ 58948 h 456690"/>
                <a:gd name="connsiteX583" fmla="*/ 128037 w 193958"/>
                <a:gd name="connsiteY583" fmla="*/ 61087 h 456690"/>
                <a:gd name="connsiteX584" fmla="*/ 126611 w 193958"/>
                <a:gd name="connsiteY584" fmla="*/ 62751 h 456690"/>
                <a:gd name="connsiteX585" fmla="*/ 125977 w 193958"/>
                <a:gd name="connsiteY585" fmla="*/ 63544 h 456690"/>
                <a:gd name="connsiteX586" fmla="*/ 123917 w 193958"/>
                <a:gd name="connsiteY586" fmla="*/ 65999 h 456690"/>
                <a:gd name="connsiteX587" fmla="*/ 122411 w 193958"/>
                <a:gd name="connsiteY587" fmla="*/ 67267 h 456690"/>
                <a:gd name="connsiteX588" fmla="*/ 119876 w 193958"/>
                <a:gd name="connsiteY588" fmla="*/ 69406 h 456690"/>
                <a:gd name="connsiteX589" fmla="*/ 116232 w 193958"/>
                <a:gd name="connsiteY589" fmla="*/ 71863 h 456690"/>
                <a:gd name="connsiteX590" fmla="*/ 114013 w 193958"/>
                <a:gd name="connsiteY590" fmla="*/ 73130 h 456690"/>
                <a:gd name="connsiteX591" fmla="*/ 111953 w 193958"/>
                <a:gd name="connsiteY591" fmla="*/ 74319 h 456690"/>
                <a:gd name="connsiteX592" fmla="*/ 111874 w 193958"/>
                <a:gd name="connsiteY592" fmla="*/ 74398 h 456690"/>
                <a:gd name="connsiteX593" fmla="*/ 108864 w 193958"/>
                <a:gd name="connsiteY593" fmla="*/ 75349 h 456690"/>
                <a:gd name="connsiteX594" fmla="*/ 107120 w 193958"/>
                <a:gd name="connsiteY594" fmla="*/ 75904 h 456690"/>
                <a:gd name="connsiteX595" fmla="*/ 105852 w 193958"/>
                <a:gd name="connsiteY595" fmla="*/ 76300 h 456690"/>
                <a:gd name="connsiteX596" fmla="*/ 104427 w 193958"/>
                <a:gd name="connsiteY596" fmla="*/ 76696 h 456690"/>
                <a:gd name="connsiteX597" fmla="*/ 102604 w 193958"/>
                <a:gd name="connsiteY597" fmla="*/ 76854 h 456690"/>
                <a:gd name="connsiteX598" fmla="*/ 101891 w 193958"/>
                <a:gd name="connsiteY598" fmla="*/ 76933 h 456690"/>
                <a:gd name="connsiteX599" fmla="*/ 98959 w 193958"/>
                <a:gd name="connsiteY599" fmla="*/ 77092 h 456690"/>
                <a:gd name="connsiteX600" fmla="*/ 97137 w 193958"/>
                <a:gd name="connsiteY600" fmla="*/ 77250 h 456690"/>
                <a:gd name="connsiteX601" fmla="*/ 95790 w 193958"/>
                <a:gd name="connsiteY601" fmla="*/ 77250 h 456690"/>
                <a:gd name="connsiteX602" fmla="*/ 93571 w 193958"/>
                <a:gd name="connsiteY602" fmla="*/ 77092 h 456690"/>
                <a:gd name="connsiteX603" fmla="*/ 91036 w 193958"/>
                <a:gd name="connsiteY603" fmla="*/ 76933 h 456690"/>
                <a:gd name="connsiteX604" fmla="*/ 90006 w 193958"/>
                <a:gd name="connsiteY604" fmla="*/ 76854 h 456690"/>
                <a:gd name="connsiteX605" fmla="*/ 88184 w 193958"/>
                <a:gd name="connsiteY605" fmla="*/ 76458 h 456690"/>
                <a:gd name="connsiteX606" fmla="*/ 87709 w 193958"/>
                <a:gd name="connsiteY606" fmla="*/ 76300 h 456690"/>
                <a:gd name="connsiteX607" fmla="*/ 85569 w 193958"/>
                <a:gd name="connsiteY607" fmla="*/ 75745 h 456690"/>
                <a:gd name="connsiteX608" fmla="*/ 83589 w 193958"/>
                <a:gd name="connsiteY608" fmla="*/ 75190 h 456690"/>
                <a:gd name="connsiteX609" fmla="*/ 83113 w 193958"/>
                <a:gd name="connsiteY609" fmla="*/ 75032 h 456690"/>
                <a:gd name="connsiteX610" fmla="*/ 81132 w 193958"/>
                <a:gd name="connsiteY610" fmla="*/ 74319 h 456690"/>
                <a:gd name="connsiteX611" fmla="*/ 80577 w 193958"/>
                <a:gd name="connsiteY611" fmla="*/ 74081 h 456690"/>
                <a:gd name="connsiteX612" fmla="*/ 76695 w 193958"/>
                <a:gd name="connsiteY612" fmla="*/ 71942 h 456690"/>
                <a:gd name="connsiteX613" fmla="*/ 72734 w 193958"/>
                <a:gd name="connsiteY613" fmla="*/ 69327 h 456690"/>
                <a:gd name="connsiteX614" fmla="*/ 71070 w 193958"/>
                <a:gd name="connsiteY614" fmla="*/ 67743 h 456690"/>
                <a:gd name="connsiteX615" fmla="*/ 69248 w 193958"/>
                <a:gd name="connsiteY615" fmla="*/ 66316 h 456690"/>
                <a:gd name="connsiteX616" fmla="*/ 68456 w 193958"/>
                <a:gd name="connsiteY616" fmla="*/ 65524 h 456690"/>
                <a:gd name="connsiteX617" fmla="*/ 66316 w 193958"/>
                <a:gd name="connsiteY617" fmla="*/ 62830 h 456690"/>
                <a:gd name="connsiteX618" fmla="*/ 65841 w 193958"/>
                <a:gd name="connsiteY618" fmla="*/ 62276 h 456690"/>
                <a:gd name="connsiteX619" fmla="*/ 64177 w 193958"/>
                <a:gd name="connsiteY619" fmla="*/ 60295 h 456690"/>
                <a:gd name="connsiteX620" fmla="*/ 64019 w 193958"/>
                <a:gd name="connsiteY620" fmla="*/ 60136 h 456690"/>
                <a:gd name="connsiteX621" fmla="*/ 62751 w 193958"/>
                <a:gd name="connsiteY621" fmla="*/ 57759 h 456690"/>
                <a:gd name="connsiteX622" fmla="*/ 61483 w 193958"/>
                <a:gd name="connsiteY622" fmla="*/ 55383 h 456690"/>
                <a:gd name="connsiteX623" fmla="*/ 61087 w 193958"/>
                <a:gd name="connsiteY623" fmla="*/ 54749 h 456690"/>
                <a:gd name="connsiteX624" fmla="*/ 60611 w 193958"/>
                <a:gd name="connsiteY624" fmla="*/ 53798 h 456690"/>
                <a:gd name="connsiteX625" fmla="*/ 60136 w 193958"/>
                <a:gd name="connsiteY625" fmla="*/ 52609 h 456690"/>
                <a:gd name="connsiteX626" fmla="*/ 59741 w 193958"/>
                <a:gd name="connsiteY626" fmla="*/ 51263 h 456690"/>
                <a:gd name="connsiteX627" fmla="*/ 59344 w 193958"/>
                <a:gd name="connsiteY627" fmla="*/ 50074 h 456690"/>
                <a:gd name="connsiteX628" fmla="*/ 58869 w 193958"/>
                <a:gd name="connsiteY628" fmla="*/ 48489 h 456690"/>
                <a:gd name="connsiteX629" fmla="*/ 58393 w 193958"/>
                <a:gd name="connsiteY629" fmla="*/ 46905 h 456690"/>
                <a:gd name="connsiteX630" fmla="*/ 57918 w 193958"/>
                <a:gd name="connsiteY630" fmla="*/ 44369 h 456690"/>
                <a:gd name="connsiteX631" fmla="*/ 57759 w 193958"/>
                <a:gd name="connsiteY631" fmla="*/ 43419 h 456690"/>
                <a:gd name="connsiteX632" fmla="*/ 57442 w 193958"/>
                <a:gd name="connsiteY632" fmla="*/ 39774 h 456690"/>
                <a:gd name="connsiteX633" fmla="*/ 57442 w 193958"/>
                <a:gd name="connsiteY633" fmla="*/ 37159 h 456690"/>
                <a:gd name="connsiteX634" fmla="*/ 57601 w 193958"/>
                <a:gd name="connsiteY634" fmla="*/ 35416 h 456690"/>
                <a:gd name="connsiteX635" fmla="*/ 57680 w 193958"/>
                <a:gd name="connsiteY635" fmla="*/ 34545 h 456690"/>
                <a:gd name="connsiteX636" fmla="*/ 57997 w 193958"/>
                <a:gd name="connsiteY636" fmla="*/ 32326 h 456690"/>
                <a:gd name="connsiteX637" fmla="*/ 58473 w 193958"/>
                <a:gd name="connsiteY637" fmla="*/ 29395 h 456690"/>
                <a:gd name="connsiteX638" fmla="*/ 58790 w 193958"/>
                <a:gd name="connsiteY638" fmla="*/ 28365 h 456690"/>
                <a:gd name="connsiteX639" fmla="*/ 59424 w 193958"/>
                <a:gd name="connsiteY639" fmla="*/ 26622 h 456690"/>
                <a:gd name="connsiteX640" fmla="*/ 59741 w 193958"/>
                <a:gd name="connsiteY640" fmla="*/ 25592 h 456690"/>
                <a:gd name="connsiteX641" fmla="*/ 60136 w 193958"/>
                <a:gd name="connsiteY641" fmla="*/ 24165 h 456690"/>
                <a:gd name="connsiteX642" fmla="*/ 60532 w 193958"/>
                <a:gd name="connsiteY642" fmla="*/ 23056 h 456690"/>
                <a:gd name="connsiteX643" fmla="*/ 61087 w 193958"/>
                <a:gd name="connsiteY643" fmla="*/ 22106 h 456690"/>
                <a:gd name="connsiteX644" fmla="*/ 61483 w 193958"/>
                <a:gd name="connsiteY644" fmla="*/ 21393 h 456690"/>
                <a:gd name="connsiteX645" fmla="*/ 61959 w 193958"/>
                <a:gd name="connsiteY645" fmla="*/ 20600 h 456690"/>
                <a:gd name="connsiteX646" fmla="*/ 62434 w 193958"/>
                <a:gd name="connsiteY646" fmla="*/ 19728 h 456690"/>
                <a:gd name="connsiteX647" fmla="*/ 62593 w 193958"/>
                <a:gd name="connsiteY647" fmla="*/ 19411 h 456690"/>
                <a:gd name="connsiteX648" fmla="*/ 63781 w 193958"/>
                <a:gd name="connsiteY648" fmla="*/ 17114 h 456690"/>
                <a:gd name="connsiteX649" fmla="*/ 64098 w 193958"/>
                <a:gd name="connsiteY649" fmla="*/ 16639 h 456690"/>
                <a:gd name="connsiteX650" fmla="*/ 65286 w 193958"/>
                <a:gd name="connsiteY650" fmla="*/ 15212 h 456690"/>
                <a:gd name="connsiteX651" fmla="*/ 67664 w 193958"/>
                <a:gd name="connsiteY651" fmla="*/ 12281 h 456690"/>
                <a:gd name="connsiteX652" fmla="*/ 70516 w 193958"/>
                <a:gd name="connsiteY652" fmla="*/ 9587 h 456690"/>
                <a:gd name="connsiteX653" fmla="*/ 71625 w 193958"/>
                <a:gd name="connsiteY653" fmla="*/ 8636 h 456690"/>
                <a:gd name="connsiteX654" fmla="*/ 74398 w 193958"/>
                <a:gd name="connsiteY654" fmla="*/ 6338 h 456690"/>
                <a:gd name="connsiteX655" fmla="*/ 76061 w 193958"/>
                <a:gd name="connsiteY655" fmla="*/ 5309 h 456690"/>
                <a:gd name="connsiteX656" fmla="*/ 77963 w 193958"/>
                <a:gd name="connsiteY656" fmla="*/ 4279 h 456690"/>
                <a:gd name="connsiteX657" fmla="*/ 80736 w 193958"/>
                <a:gd name="connsiteY657" fmla="*/ 2773 h 456690"/>
                <a:gd name="connsiteX658" fmla="*/ 81766 w 193958"/>
                <a:gd name="connsiteY658" fmla="*/ 2377 h 456690"/>
                <a:gd name="connsiteX659" fmla="*/ 83272 w 193958"/>
                <a:gd name="connsiteY659" fmla="*/ 1822 h 456690"/>
                <a:gd name="connsiteX660" fmla="*/ 84539 w 193958"/>
                <a:gd name="connsiteY660" fmla="*/ 1426 h 456690"/>
                <a:gd name="connsiteX661" fmla="*/ 85965 w 193958"/>
                <a:gd name="connsiteY661" fmla="*/ 1030 h 456690"/>
                <a:gd name="connsiteX662" fmla="*/ 87550 w 193958"/>
                <a:gd name="connsiteY662" fmla="*/ 476 h 456690"/>
                <a:gd name="connsiteX663" fmla="*/ 88105 w 193958"/>
                <a:gd name="connsiteY663" fmla="*/ 0 h 456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Lst>
              <a:rect l="l" t="t" r="r" b="b"/>
              <a:pathLst>
                <a:path w="193958" h="456690">
                  <a:moveTo>
                    <a:pt x="91353" y="93334"/>
                  </a:moveTo>
                  <a:cubicBezTo>
                    <a:pt x="94682" y="93334"/>
                    <a:pt x="98009" y="93334"/>
                    <a:pt x="101258" y="93334"/>
                  </a:cubicBezTo>
                  <a:cubicBezTo>
                    <a:pt x="101971" y="93334"/>
                    <a:pt x="102605" y="93413"/>
                    <a:pt x="103318" y="93572"/>
                  </a:cubicBezTo>
                  <a:cubicBezTo>
                    <a:pt x="103714" y="93651"/>
                    <a:pt x="104110" y="93810"/>
                    <a:pt x="104506" y="93889"/>
                  </a:cubicBezTo>
                  <a:cubicBezTo>
                    <a:pt x="104823" y="93968"/>
                    <a:pt x="105061" y="94047"/>
                    <a:pt x="105378" y="94047"/>
                  </a:cubicBezTo>
                  <a:cubicBezTo>
                    <a:pt x="106170" y="94047"/>
                    <a:pt x="107042" y="94206"/>
                    <a:pt x="107834" y="94285"/>
                  </a:cubicBezTo>
                  <a:cubicBezTo>
                    <a:pt x="108547" y="94364"/>
                    <a:pt x="109260" y="94444"/>
                    <a:pt x="109973" y="94681"/>
                  </a:cubicBezTo>
                  <a:cubicBezTo>
                    <a:pt x="110924" y="94919"/>
                    <a:pt x="111875" y="95078"/>
                    <a:pt x="112904" y="95078"/>
                  </a:cubicBezTo>
                  <a:cubicBezTo>
                    <a:pt x="113935" y="95078"/>
                    <a:pt x="114965" y="95236"/>
                    <a:pt x="115916" y="95474"/>
                  </a:cubicBezTo>
                  <a:cubicBezTo>
                    <a:pt x="117262" y="95791"/>
                    <a:pt x="118609" y="96029"/>
                    <a:pt x="120036" y="96029"/>
                  </a:cubicBezTo>
                  <a:cubicBezTo>
                    <a:pt x="120748" y="96029"/>
                    <a:pt x="121461" y="96187"/>
                    <a:pt x="122175" y="96424"/>
                  </a:cubicBezTo>
                  <a:cubicBezTo>
                    <a:pt x="122571" y="96583"/>
                    <a:pt x="122967" y="96741"/>
                    <a:pt x="123363" y="96741"/>
                  </a:cubicBezTo>
                  <a:cubicBezTo>
                    <a:pt x="123918" y="96820"/>
                    <a:pt x="124472" y="96979"/>
                    <a:pt x="125027" y="97216"/>
                  </a:cubicBezTo>
                  <a:cubicBezTo>
                    <a:pt x="125661" y="97454"/>
                    <a:pt x="126215" y="97692"/>
                    <a:pt x="126929" y="97771"/>
                  </a:cubicBezTo>
                  <a:cubicBezTo>
                    <a:pt x="127404" y="97771"/>
                    <a:pt x="127800" y="97929"/>
                    <a:pt x="128197" y="98167"/>
                  </a:cubicBezTo>
                  <a:cubicBezTo>
                    <a:pt x="128593" y="98405"/>
                    <a:pt x="129068" y="98484"/>
                    <a:pt x="129464" y="98563"/>
                  </a:cubicBezTo>
                  <a:cubicBezTo>
                    <a:pt x="130098" y="98643"/>
                    <a:pt x="130652" y="98801"/>
                    <a:pt x="131207" y="99118"/>
                  </a:cubicBezTo>
                  <a:cubicBezTo>
                    <a:pt x="131683" y="99356"/>
                    <a:pt x="132158" y="99435"/>
                    <a:pt x="132634" y="99515"/>
                  </a:cubicBezTo>
                  <a:cubicBezTo>
                    <a:pt x="133029" y="99594"/>
                    <a:pt x="133346" y="99673"/>
                    <a:pt x="133663" y="99911"/>
                  </a:cubicBezTo>
                  <a:cubicBezTo>
                    <a:pt x="134059" y="100228"/>
                    <a:pt x="134535" y="100386"/>
                    <a:pt x="135010" y="100545"/>
                  </a:cubicBezTo>
                  <a:cubicBezTo>
                    <a:pt x="135089" y="100545"/>
                    <a:pt x="135169" y="100624"/>
                    <a:pt x="135248" y="100624"/>
                  </a:cubicBezTo>
                  <a:cubicBezTo>
                    <a:pt x="136120" y="101178"/>
                    <a:pt x="137150" y="101416"/>
                    <a:pt x="138021" y="101970"/>
                  </a:cubicBezTo>
                  <a:cubicBezTo>
                    <a:pt x="138100" y="102050"/>
                    <a:pt x="138179" y="102050"/>
                    <a:pt x="138258" y="102050"/>
                  </a:cubicBezTo>
                  <a:cubicBezTo>
                    <a:pt x="139209" y="102367"/>
                    <a:pt x="140002" y="102921"/>
                    <a:pt x="140953" y="103238"/>
                  </a:cubicBezTo>
                  <a:cubicBezTo>
                    <a:pt x="141190" y="103318"/>
                    <a:pt x="141428" y="103476"/>
                    <a:pt x="141586" y="103555"/>
                  </a:cubicBezTo>
                  <a:cubicBezTo>
                    <a:pt x="141744" y="103635"/>
                    <a:pt x="141824" y="103714"/>
                    <a:pt x="141982" y="103793"/>
                  </a:cubicBezTo>
                  <a:cubicBezTo>
                    <a:pt x="143171" y="104189"/>
                    <a:pt x="144122" y="104902"/>
                    <a:pt x="145152" y="105615"/>
                  </a:cubicBezTo>
                  <a:cubicBezTo>
                    <a:pt x="145627" y="105932"/>
                    <a:pt x="146023" y="106169"/>
                    <a:pt x="146498" y="106486"/>
                  </a:cubicBezTo>
                  <a:cubicBezTo>
                    <a:pt x="147212" y="106962"/>
                    <a:pt x="147846" y="107438"/>
                    <a:pt x="148559" y="107834"/>
                  </a:cubicBezTo>
                  <a:cubicBezTo>
                    <a:pt x="148717" y="107913"/>
                    <a:pt x="148876" y="108072"/>
                    <a:pt x="149034" y="108151"/>
                  </a:cubicBezTo>
                  <a:cubicBezTo>
                    <a:pt x="149668" y="108626"/>
                    <a:pt x="150301" y="109101"/>
                    <a:pt x="150935" y="109418"/>
                  </a:cubicBezTo>
                  <a:cubicBezTo>
                    <a:pt x="151490" y="109735"/>
                    <a:pt x="151966" y="110210"/>
                    <a:pt x="152520" y="110607"/>
                  </a:cubicBezTo>
                  <a:cubicBezTo>
                    <a:pt x="153234" y="111241"/>
                    <a:pt x="153947" y="111795"/>
                    <a:pt x="154659" y="112429"/>
                  </a:cubicBezTo>
                  <a:cubicBezTo>
                    <a:pt x="155214" y="112984"/>
                    <a:pt x="155848" y="113380"/>
                    <a:pt x="156482" y="113934"/>
                  </a:cubicBezTo>
                  <a:cubicBezTo>
                    <a:pt x="156640" y="114092"/>
                    <a:pt x="156878" y="114251"/>
                    <a:pt x="157037" y="114409"/>
                  </a:cubicBezTo>
                  <a:cubicBezTo>
                    <a:pt x="157829" y="115123"/>
                    <a:pt x="158542" y="115757"/>
                    <a:pt x="159334" y="116470"/>
                  </a:cubicBezTo>
                  <a:cubicBezTo>
                    <a:pt x="160206" y="117263"/>
                    <a:pt x="161157" y="118133"/>
                    <a:pt x="161870" y="119164"/>
                  </a:cubicBezTo>
                  <a:cubicBezTo>
                    <a:pt x="162107" y="119481"/>
                    <a:pt x="162345" y="119718"/>
                    <a:pt x="162583" y="119956"/>
                  </a:cubicBezTo>
                  <a:cubicBezTo>
                    <a:pt x="162820" y="120273"/>
                    <a:pt x="163137" y="120590"/>
                    <a:pt x="163375" y="120907"/>
                  </a:cubicBezTo>
                  <a:cubicBezTo>
                    <a:pt x="163612" y="121145"/>
                    <a:pt x="163771" y="121383"/>
                    <a:pt x="164009" y="121620"/>
                  </a:cubicBezTo>
                  <a:cubicBezTo>
                    <a:pt x="164405" y="122095"/>
                    <a:pt x="164801" y="122570"/>
                    <a:pt x="165197" y="123046"/>
                  </a:cubicBezTo>
                  <a:cubicBezTo>
                    <a:pt x="165356" y="123204"/>
                    <a:pt x="165514" y="123442"/>
                    <a:pt x="165673" y="123601"/>
                  </a:cubicBezTo>
                  <a:cubicBezTo>
                    <a:pt x="166703" y="124631"/>
                    <a:pt x="167653" y="125740"/>
                    <a:pt x="168366" y="126928"/>
                  </a:cubicBezTo>
                  <a:cubicBezTo>
                    <a:pt x="169080" y="128038"/>
                    <a:pt x="169951" y="129068"/>
                    <a:pt x="170665" y="130256"/>
                  </a:cubicBezTo>
                  <a:cubicBezTo>
                    <a:pt x="171140" y="130969"/>
                    <a:pt x="171615" y="131682"/>
                    <a:pt x="172090" y="132395"/>
                  </a:cubicBezTo>
                  <a:cubicBezTo>
                    <a:pt x="172645" y="133188"/>
                    <a:pt x="173200" y="133980"/>
                    <a:pt x="173754" y="134851"/>
                  </a:cubicBezTo>
                  <a:cubicBezTo>
                    <a:pt x="173834" y="134930"/>
                    <a:pt x="173834" y="135010"/>
                    <a:pt x="173913" y="135089"/>
                  </a:cubicBezTo>
                  <a:cubicBezTo>
                    <a:pt x="174468" y="136436"/>
                    <a:pt x="175418" y="137625"/>
                    <a:pt x="175972" y="138971"/>
                  </a:cubicBezTo>
                  <a:cubicBezTo>
                    <a:pt x="176052" y="139130"/>
                    <a:pt x="176210" y="139288"/>
                    <a:pt x="176289" y="139526"/>
                  </a:cubicBezTo>
                  <a:cubicBezTo>
                    <a:pt x="176369" y="139684"/>
                    <a:pt x="176527" y="139843"/>
                    <a:pt x="176606" y="140001"/>
                  </a:cubicBezTo>
                  <a:cubicBezTo>
                    <a:pt x="177319" y="141507"/>
                    <a:pt x="178191" y="142854"/>
                    <a:pt x="178905" y="144280"/>
                  </a:cubicBezTo>
                  <a:cubicBezTo>
                    <a:pt x="179063" y="144597"/>
                    <a:pt x="179222" y="144835"/>
                    <a:pt x="179301" y="145152"/>
                  </a:cubicBezTo>
                  <a:cubicBezTo>
                    <a:pt x="179459" y="145548"/>
                    <a:pt x="179617" y="145865"/>
                    <a:pt x="179776" y="146261"/>
                  </a:cubicBezTo>
                  <a:cubicBezTo>
                    <a:pt x="179855" y="146420"/>
                    <a:pt x="180013" y="146657"/>
                    <a:pt x="180013" y="146816"/>
                  </a:cubicBezTo>
                  <a:cubicBezTo>
                    <a:pt x="180172" y="147449"/>
                    <a:pt x="180409" y="148004"/>
                    <a:pt x="180726" y="148479"/>
                  </a:cubicBezTo>
                  <a:cubicBezTo>
                    <a:pt x="180806" y="148558"/>
                    <a:pt x="180806" y="148638"/>
                    <a:pt x="180806" y="148717"/>
                  </a:cubicBezTo>
                  <a:cubicBezTo>
                    <a:pt x="181043" y="149747"/>
                    <a:pt x="181677" y="150619"/>
                    <a:pt x="181994" y="151649"/>
                  </a:cubicBezTo>
                  <a:cubicBezTo>
                    <a:pt x="182470" y="152520"/>
                    <a:pt x="182787" y="153550"/>
                    <a:pt x="183262" y="154422"/>
                  </a:cubicBezTo>
                  <a:cubicBezTo>
                    <a:pt x="183500" y="154818"/>
                    <a:pt x="183658" y="155214"/>
                    <a:pt x="183737" y="155690"/>
                  </a:cubicBezTo>
                  <a:cubicBezTo>
                    <a:pt x="183816" y="156085"/>
                    <a:pt x="183896" y="156481"/>
                    <a:pt x="184133" y="156877"/>
                  </a:cubicBezTo>
                  <a:cubicBezTo>
                    <a:pt x="184371" y="157353"/>
                    <a:pt x="184529" y="157829"/>
                    <a:pt x="184688" y="158383"/>
                  </a:cubicBezTo>
                  <a:cubicBezTo>
                    <a:pt x="184688" y="158463"/>
                    <a:pt x="184688" y="158463"/>
                    <a:pt x="184688" y="158542"/>
                  </a:cubicBezTo>
                  <a:cubicBezTo>
                    <a:pt x="184767" y="159255"/>
                    <a:pt x="185322" y="159889"/>
                    <a:pt x="185401" y="160601"/>
                  </a:cubicBezTo>
                  <a:cubicBezTo>
                    <a:pt x="185560" y="161315"/>
                    <a:pt x="185718" y="161949"/>
                    <a:pt x="186035" y="162583"/>
                  </a:cubicBezTo>
                  <a:cubicBezTo>
                    <a:pt x="186194" y="162900"/>
                    <a:pt x="186273" y="163296"/>
                    <a:pt x="186352" y="163613"/>
                  </a:cubicBezTo>
                  <a:cubicBezTo>
                    <a:pt x="186431" y="164088"/>
                    <a:pt x="186590" y="164563"/>
                    <a:pt x="186828" y="165038"/>
                  </a:cubicBezTo>
                  <a:cubicBezTo>
                    <a:pt x="186986" y="165434"/>
                    <a:pt x="187145" y="165831"/>
                    <a:pt x="187224" y="166227"/>
                  </a:cubicBezTo>
                  <a:cubicBezTo>
                    <a:pt x="187382" y="167099"/>
                    <a:pt x="187541" y="167891"/>
                    <a:pt x="187858" y="168683"/>
                  </a:cubicBezTo>
                  <a:cubicBezTo>
                    <a:pt x="188016" y="169079"/>
                    <a:pt x="188095" y="169475"/>
                    <a:pt x="188095" y="169872"/>
                  </a:cubicBezTo>
                  <a:cubicBezTo>
                    <a:pt x="188174" y="170506"/>
                    <a:pt x="188253" y="171060"/>
                    <a:pt x="188570" y="171615"/>
                  </a:cubicBezTo>
                  <a:cubicBezTo>
                    <a:pt x="188887" y="172328"/>
                    <a:pt x="189046" y="173041"/>
                    <a:pt x="189125" y="173754"/>
                  </a:cubicBezTo>
                  <a:cubicBezTo>
                    <a:pt x="189204" y="174229"/>
                    <a:pt x="189283" y="174705"/>
                    <a:pt x="189521" y="175180"/>
                  </a:cubicBezTo>
                  <a:cubicBezTo>
                    <a:pt x="189759" y="175656"/>
                    <a:pt x="189917" y="176211"/>
                    <a:pt x="189917" y="176686"/>
                  </a:cubicBezTo>
                  <a:cubicBezTo>
                    <a:pt x="189997" y="177636"/>
                    <a:pt x="190155" y="178508"/>
                    <a:pt x="190472" y="179459"/>
                  </a:cubicBezTo>
                  <a:cubicBezTo>
                    <a:pt x="190710" y="180331"/>
                    <a:pt x="190868" y="181202"/>
                    <a:pt x="190948" y="182152"/>
                  </a:cubicBezTo>
                  <a:cubicBezTo>
                    <a:pt x="190948" y="182707"/>
                    <a:pt x="191027" y="183262"/>
                    <a:pt x="191265" y="183817"/>
                  </a:cubicBezTo>
                  <a:cubicBezTo>
                    <a:pt x="191740" y="185005"/>
                    <a:pt x="191819" y="186272"/>
                    <a:pt x="191898" y="187540"/>
                  </a:cubicBezTo>
                  <a:cubicBezTo>
                    <a:pt x="191978" y="188174"/>
                    <a:pt x="192057" y="188808"/>
                    <a:pt x="192136" y="189442"/>
                  </a:cubicBezTo>
                  <a:cubicBezTo>
                    <a:pt x="192452" y="190789"/>
                    <a:pt x="192690" y="192136"/>
                    <a:pt x="192611" y="193562"/>
                  </a:cubicBezTo>
                  <a:cubicBezTo>
                    <a:pt x="192532" y="194909"/>
                    <a:pt x="192769" y="196256"/>
                    <a:pt x="193086" y="197603"/>
                  </a:cubicBezTo>
                  <a:cubicBezTo>
                    <a:pt x="193165" y="197841"/>
                    <a:pt x="193245" y="198158"/>
                    <a:pt x="193245" y="198474"/>
                  </a:cubicBezTo>
                  <a:cubicBezTo>
                    <a:pt x="193245" y="199821"/>
                    <a:pt x="193562" y="201089"/>
                    <a:pt x="193562" y="202357"/>
                  </a:cubicBezTo>
                  <a:cubicBezTo>
                    <a:pt x="193562" y="204020"/>
                    <a:pt x="193562" y="205685"/>
                    <a:pt x="193562" y="207427"/>
                  </a:cubicBezTo>
                  <a:cubicBezTo>
                    <a:pt x="193562" y="207982"/>
                    <a:pt x="193562" y="208537"/>
                    <a:pt x="193799" y="209091"/>
                  </a:cubicBezTo>
                  <a:cubicBezTo>
                    <a:pt x="193958" y="209408"/>
                    <a:pt x="193958" y="209725"/>
                    <a:pt x="193958" y="210042"/>
                  </a:cubicBezTo>
                  <a:cubicBezTo>
                    <a:pt x="193958" y="210439"/>
                    <a:pt x="193958" y="210755"/>
                    <a:pt x="193958" y="211151"/>
                  </a:cubicBezTo>
                  <a:cubicBezTo>
                    <a:pt x="193958" y="213291"/>
                    <a:pt x="193958" y="215430"/>
                    <a:pt x="193958" y="217569"/>
                  </a:cubicBezTo>
                  <a:cubicBezTo>
                    <a:pt x="193958" y="218282"/>
                    <a:pt x="193879" y="218996"/>
                    <a:pt x="193720" y="219629"/>
                  </a:cubicBezTo>
                  <a:cubicBezTo>
                    <a:pt x="193483" y="220500"/>
                    <a:pt x="193483" y="221372"/>
                    <a:pt x="193483" y="222323"/>
                  </a:cubicBezTo>
                  <a:cubicBezTo>
                    <a:pt x="193483" y="223512"/>
                    <a:pt x="193483" y="224779"/>
                    <a:pt x="193483" y="225968"/>
                  </a:cubicBezTo>
                  <a:cubicBezTo>
                    <a:pt x="193483" y="226760"/>
                    <a:pt x="193483" y="227553"/>
                    <a:pt x="193324" y="228265"/>
                  </a:cubicBezTo>
                  <a:cubicBezTo>
                    <a:pt x="193324" y="228423"/>
                    <a:pt x="193245" y="228503"/>
                    <a:pt x="193245" y="228661"/>
                  </a:cubicBezTo>
                  <a:cubicBezTo>
                    <a:pt x="193245" y="229691"/>
                    <a:pt x="193086" y="230801"/>
                    <a:pt x="193007" y="231831"/>
                  </a:cubicBezTo>
                  <a:cubicBezTo>
                    <a:pt x="192928" y="232306"/>
                    <a:pt x="192928" y="232702"/>
                    <a:pt x="192849" y="233177"/>
                  </a:cubicBezTo>
                  <a:cubicBezTo>
                    <a:pt x="192690" y="233970"/>
                    <a:pt x="192532" y="234683"/>
                    <a:pt x="192532" y="235476"/>
                  </a:cubicBezTo>
                  <a:cubicBezTo>
                    <a:pt x="192532" y="235634"/>
                    <a:pt x="192532" y="235793"/>
                    <a:pt x="192452" y="235951"/>
                  </a:cubicBezTo>
                  <a:cubicBezTo>
                    <a:pt x="192136" y="237060"/>
                    <a:pt x="191819" y="238248"/>
                    <a:pt x="191344" y="239279"/>
                  </a:cubicBezTo>
                  <a:cubicBezTo>
                    <a:pt x="191106" y="239754"/>
                    <a:pt x="190868" y="240150"/>
                    <a:pt x="190789" y="240625"/>
                  </a:cubicBezTo>
                  <a:cubicBezTo>
                    <a:pt x="190710" y="240863"/>
                    <a:pt x="190631" y="241180"/>
                    <a:pt x="190472" y="241417"/>
                  </a:cubicBezTo>
                  <a:cubicBezTo>
                    <a:pt x="189838" y="242368"/>
                    <a:pt x="189125" y="243319"/>
                    <a:pt x="188491" y="244191"/>
                  </a:cubicBezTo>
                  <a:cubicBezTo>
                    <a:pt x="187937" y="244983"/>
                    <a:pt x="187224" y="245696"/>
                    <a:pt x="186511" y="246330"/>
                  </a:cubicBezTo>
                  <a:cubicBezTo>
                    <a:pt x="185797" y="246964"/>
                    <a:pt x="185084" y="247598"/>
                    <a:pt x="184292" y="248073"/>
                  </a:cubicBezTo>
                  <a:cubicBezTo>
                    <a:pt x="184212" y="248153"/>
                    <a:pt x="184054" y="248153"/>
                    <a:pt x="183975" y="248311"/>
                  </a:cubicBezTo>
                  <a:cubicBezTo>
                    <a:pt x="183421" y="248866"/>
                    <a:pt x="182708" y="249182"/>
                    <a:pt x="181994" y="249578"/>
                  </a:cubicBezTo>
                  <a:cubicBezTo>
                    <a:pt x="181677" y="249737"/>
                    <a:pt x="181360" y="249895"/>
                    <a:pt x="180964" y="250054"/>
                  </a:cubicBezTo>
                  <a:cubicBezTo>
                    <a:pt x="180647" y="250212"/>
                    <a:pt x="180251" y="250291"/>
                    <a:pt x="179934" y="250529"/>
                  </a:cubicBezTo>
                  <a:cubicBezTo>
                    <a:pt x="179617" y="250767"/>
                    <a:pt x="179301" y="250846"/>
                    <a:pt x="178905" y="250925"/>
                  </a:cubicBezTo>
                  <a:cubicBezTo>
                    <a:pt x="178271" y="251084"/>
                    <a:pt x="177716" y="251242"/>
                    <a:pt x="177161" y="251480"/>
                  </a:cubicBezTo>
                  <a:cubicBezTo>
                    <a:pt x="176606" y="251718"/>
                    <a:pt x="176052" y="251797"/>
                    <a:pt x="175497" y="251797"/>
                  </a:cubicBezTo>
                  <a:cubicBezTo>
                    <a:pt x="174388" y="251797"/>
                    <a:pt x="173279" y="251956"/>
                    <a:pt x="172169" y="252193"/>
                  </a:cubicBezTo>
                  <a:cubicBezTo>
                    <a:pt x="171456" y="252273"/>
                    <a:pt x="170823" y="252273"/>
                    <a:pt x="170110" y="252193"/>
                  </a:cubicBezTo>
                  <a:cubicBezTo>
                    <a:pt x="169080" y="252035"/>
                    <a:pt x="168049" y="251956"/>
                    <a:pt x="167098" y="251876"/>
                  </a:cubicBezTo>
                  <a:cubicBezTo>
                    <a:pt x="166465" y="251797"/>
                    <a:pt x="165911" y="251718"/>
                    <a:pt x="165277" y="251480"/>
                  </a:cubicBezTo>
                  <a:cubicBezTo>
                    <a:pt x="164801" y="251322"/>
                    <a:pt x="164326" y="251163"/>
                    <a:pt x="163850" y="251005"/>
                  </a:cubicBezTo>
                  <a:cubicBezTo>
                    <a:pt x="163850" y="251005"/>
                    <a:pt x="163771" y="251005"/>
                    <a:pt x="163771" y="251005"/>
                  </a:cubicBezTo>
                  <a:cubicBezTo>
                    <a:pt x="163137" y="250846"/>
                    <a:pt x="162662" y="250450"/>
                    <a:pt x="162107" y="250212"/>
                  </a:cubicBezTo>
                  <a:cubicBezTo>
                    <a:pt x="161553" y="250054"/>
                    <a:pt x="161077" y="249737"/>
                    <a:pt x="160602" y="249420"/>
                  </a:cubicBezTo>
                  <a:cubicBezTo>
                    <a:pt x="160047" y="248945"/>
                    <a:pt x="159413" y="248549"/>
                    <a:pt x="158779" y="248153"/>
                  </a:cubicBezTo>
                  <a:cubicBezTo>
                    <a:pt x="158225" y="247836"/>
                    <a:pt x="157829" y="247360"/>
                    <a:pt x="157433" y="246885"/>
                  </a:cubicBezTo>
                  <a:cubicBezTo>
                    <a:pt x="156878" y="246251"/>
                    <a:pt x="156403" y="245537"/>
                    <a:pt x="155848" y="244825"/>
                  </a:cubicBezTo>
                  <a:cubicBezTo>
                    <a:pt x="155769" y="244746"/>
                    <a:pt x="155769" y="244667"/>
                    <a:pt x="155689" y="244667"/>
                  </a:cubicBezTo>
                  <a:cubicBezTo>
                    <a:pt x="155214" y="243716"/>
                    <a:pt x="154659" y="242844"/>
                    <a:pt x="154342" y="241814"/>
                  </a:cubicBezTo>
                  <a:cubicBezTo>
                    <a:pt x="154263" y="241497"/>
                    <a:pt x="154184" y="241180"/>
                    <a:pt x="154026" y="240863"/>
                  </a:cubicBezTo>
                  <a:cubicBezTo>
                    <a:pt x="153630" y="239833"/>
                    <a:pt x="153392" y="238724"/>
                    <a:pt x="153392" y="237614"/>
                  </a:cubicBezTo>
                  <a:cubicBezTo>
                    <a:pt x="153392" y="235396"/>
                    <a:pt x="153392" y="233098"/>
                    <a:pt x="153392" y="230880"/>
                  </a:cubicBezTo>
                  <a:cubicBezTo>
                    <a:pt x="153392" y="230563"/>
                    <a:pt x="153392" y="230325"/>
                    <a:pt x="153471" y="230008"/>
                  </a:cubicBezTo>
                  <a:cubicBezTo>
                    <a:pt x="153630" y="229137"/>
                    <a:pt x="153630" y="228186"/>
                    <a:pt x="153709" y="227315"/>
                  </a:cubicBezTo>
                  <a:cubicBezTo>
                    <a:pt x="153788" y="226443"/>
                    <a:pt x="153868" y="225571"/>
                    <a:pt x="154026" y="224779"/>
                  </a:cubicBezTo>
                  <a:cubicBezTo>
                    <a:pt x="154105" y="224224"/>
                    <a:pt x="154184" y="223670"/>
                    <a:pt x="154184" y="223036"/>
                  </a:cubicBezTo>
                  <a:cubicBezTo>
                    <a:pt x="154184" y="222402"/>
                    <a:pt x="154184" y="221689"/>
                    <a:pt x="154184" y="221055"/>
                  </a:cubicBezTo>
                  <a:cubicBezTo>
                    <a:pt x="154184" y="220500"/>
                    <a:pt x="154263" y="219946"/>
                    <a:pt x="154263" y="219312"/>
                  </a:cubicBezTo>
                  <a:cubicBezTo>
                    <a:pt x="154263" y="218916"/>
                    <a:pt x="154342" y="218520"/>
                    <a:pt x="154342" y="218124"/>
                  </a:cubicBezTo>
                  <a:cubicBezTo>
                    <a:pt x="154342" y="216222"/>
                    <a:pt x="154342" y="214242"/>
                    <a:pt x="154342" y="212340"/>
                  </a:cubicBezTo>
                  <a:cubicBezTo>
                    <a:pt x="154342" y="212023"/>
                    <a:pt x="154342" y="211785"/>
                    <a:pt x="154263" y="211468"/>
                  </a:cubicBezTo>
                  <a:cubicBezTo>
                    <a:pt x="154105" y="210439"/>
                    <a:pt x="154105" y="209329"/>
                    <a:pt x="154105" y="208299"/>
                  </a:cubicBezTo>
                  <a:cubicBezTo>
                    <a:pt x="154105" y="206794"/>
                    <a:pt x="153947" y="205368"/>
                    <a:pt x="153709" y="203941"/>
                  </a:cubicBezTo>
                  <a:cubicBezTo>
                    <a:pt x="153709" y="203783"/>
                    <a:pt x="153630" y="203624"/>
                    <a:pt x="153630" y="203466"/>
                  </a:cubicBezTo>
                  <a:cubicBezTo>
                    <a:pt x="153630" y="201882"/>
                    <a:pt x="153313" y="200297"/>
                    <a:pt x="153313" y="198712"/>
                  </a:cubicBezTo>
                  <a:cubicBezTo>
                    <a:pt x="153313" y="198632"/>
                    <a:pt x="153313" y="198632"/>
                    <a:pt x="153313" y="198553"/>
                  </a:cubicBezTo>
                  <a:cubicBezTo>
                    <a:pt x="153392" y="196969"/>
                    <a:pt x="153154" y="195463"/>
                    <a:pt x="152758" y="193958"/>
                  </a:cubicBezTo>
                  <a:cubicBezTo>
                    <a:pt x="152600" y="193404"/>
                    <a:pt x="152520" y="192928"/>
                    <a:pt x="152520" y="192374"/>
                  </a:cubicBezTo>
                  <a:cubicBezTo>
                    <a:pt x="152520" y="191502"/>
                    <a:pt x="152283" y="190551"/>
                    <a:pt x="152203" y="189680"/>
                  </a:cubicBezTo>
                  <a:cubicBezTo>
                    <a:pt x="152203" y="189442"/>
                    <a:pt x="152124" y="189284"/>
                    <a:pt x="152045" y="189046"/>
                  </a:cubicBezTo>
                  <a:cubicBezTo>
                    <a:pt x="151649" y="187857"/>
                    <a:pt x="151490" y="186669"/>
                    <a:pt x="151490" y="185401"/>
                  </a:cubicBezTo>
                  <a:cubicBezTo>
                    <a:pt x="151490" y="184768"/>
                    <a:pt x="151411" y="184213"/>
                    <a:pt x="151173" y="183579"/>
                  </a:cubicBezTo>
                  <a:cubicBezTo>
                    <a:pt x="150856" y="182786"/>
                    <a:pt x="150698" y="181994"/>
                    <a:pt x="150618" y="181202"/>
                  </a:cubicBezTo>
                  <a:cubicBezTo>
                    <a:pt x="150539" y="180647"/>
                    <a:pt x="150460" y="180093"/>
                    <a:pt x="150222" y="179538"/>
                  </a:cubicBezTo>
                  <a:cubicBezTo>
                    <a:pt x="149985" y="178983"/>
                    <a:pt x="149826" y="178349"/>
                    <a:pt x="149826" y="177715"/>
                  </a:cubicBezTo>
                  <a:cubicBezTo>
                    <a:pt x="149826" y="177161"/>
                    <a:pt x="149668" y="176607"/>
                    <a:pt x="149431" y="176052"/>
                  </a:cubicBezTo>
                  <a:cubicBezTo>
                    <a:pt x="149114" y="175339"/>
                    <a:pt x="148955" y="174626"/>
                    <a:pt x="148876" y="173912"/>
                  </a:cubicBezTo>
                  <a:cubicBezTo>
                    <a:pt x="148797" y="173516"/>
                    <a:pt x="148717" y="173120"/>
                    <a:pt x="148480" y="172724"/>
                  </a:cubicBezTo>
                  <a:cubicBezTo>
                    <a:pt x="148242" y="172328"/>
                    <a:pt x="148083" y="171853"/>
                    <a:pt x="148004" y="171377"/>
                  </a:cubicBezTo>
                  <a:cubicBezTo>
                    <a:pt x="147925" y="170823"/>
                    <a:pt x="147687" y="170347"/>
                    <a:pt x="147449" y="169872"/>
                  </a:cubicBezTo>
                  <a:cubicBezTo>
                    <a:pt x="147291" y="169555"/>
                    <a:pt x="147212" y="169158"/>
                    <a:pt x="147132" y="168841"/>
                  </a:cubicBezTo>
                  <a:cubicBezTo>
                    <a:pt x="147053" y="168367"/>
                    <a:pt x="146895" y="167971"/>
                    <a:pt x="146657" y="167574"/>
                  </a:cubicBezTo>
                  <a:cubicBezTo>
                    <a:pt x="146419" y="167099"/>
                    <a:pt x="146181" y="166623"/>
                    <a:pt x="146102" y="166068"/>
                  </a:cubicBezTo>
                  <a:cubicBezTo>
                    <a:pt x="146023" y="165752"/>
                    <a:pt x="145944" y="165434"/>
                    <a:pt x="145786" y="165118"/>
                  </a:cubicBezTo>
                  <a:cubicBezTo>
                    <a:pt x="145627" y="164721"/>
                    <a:pt x="145469" y="164405"/>
                    <a:pt x="145311" y="164009"/>
                  </a:cubicBezTo>
                  <a:cubicBezTo>
                    <a:pt x="145231" y="163930"/>
                    <a:pt x="145231" y="163771"/>
                    <a:pt x="145152" y="163692"/>
                  </a:cubicBezTo>
                  <a:cubicBezTo>
                    <a:pt x="144677" y="162979"/>
                    <a:pt x="144439" y="162266"/>
                    <a:pt x="144043" y="161473"/>
                  </a:cubicBezTo>
                  <a:cubicBezTo>
                    <a:pt x="143805" y="160998"/>
                    <a:pt x="143567" y="160601"/>
                    <a:pt x="143409" y="160126"/>
                  </a:cubicBezTo>
                  <a:cubicBezTo>
                    <a:pt x="143250" y="159731"/>
                    <a:pt x="143092" y="159334"/>
                    <a:pt x="142775" y="159097"/>
                  </a:cubicBezTo>
                  <a:cubicBezTo>
                    <a:pt x="142695" y="159017"/>
                    <a:pt x="142616" y="159017"/>
                    <a:pt x="142537" y="159017"/>
                  </a:cubicBezTo>
                  <a:cubicBezTo>
                    <a:pt x="142458" y="159017"/>
                    <a:pt x="142378" y="159097"/>
                    <a:pt x="142378" y="159176"/>
                  </a:cubicBezTo>
                  <a:cubicBezTo>
                    <a:pt x="142378" y="159255"/>
                    <a:pt x="142299" y="159414"/>
                    <a:pt x="142299" y="159572"/>
                  </a:cubicBezTo>
                  <a:cubicBezTo>
                    <a:pt x="142299" y="159889"/>
                    <a:pt x="142299" y="160126"/>
                    <a:pt x="142299" y="160443"/>
                  </a:cubicBezTo>
                  <a:cubicBezTo>
                    <a:pt x="142299" y="175101"/>
                    <a:pt x="142299" y="189838"/>
                    <a:pt x="142299" y="204496"/>
                  </a:cubicBezTo>
                  <a:cubicBezTo>
                    <a:pt x="142299" y="205605"/>
                    <a:pt x="142299" y="206714"/>
                    <a:pt x="142299" y="207823"/>
                  </a:cubicBezTo>
                  <a:cubicBezTo>
                    <a:pt x="142299" y="208537"/>
                    <a:pt x="142299" y="209329"/>
                    <a:pt x="142458" y="210042"/>
                  </a:cubicBezTo>
                  <a:cubicBezTo>
                    <a:pt x="142537" y="210518"/>
                    <a:pt x="142537" y="210914"/>
                    <a:pt x="142537" y="211389"/>
                  </a:cubicBezTo>
                  <a:cubicBezTo>
                    <a:pt x="142537" y="213766"/>
                    <a:pt x="142537" y="216222"/>
                    <a:pt x="142537" y="218599"/>
                  </a:cubicBezTo>
                  <a:cubicBezTo>
                    <a:pt x="142537" y="219233"/>
                    <a:pt x="142537" y="219787"/>
                    <a:pt x="142695" y="220421"/>
                  </a:cubicBezTo>
                  <a:cubicBezTo>
                    <a:pt x="142775" y="220897"/>
                    <a:pt x="142775" y="221372"/>
                    <a:pt x="142775" y="221927"/>
                  </a:cubicBezTo>
                  <a:cubicBezTo>
                    <a:pt x="142775" y="224224"/>
                    <a:pt x="142775" y="226602"/>
                    <a:pt x="142775" y="228899"/>
                  </a:cubicBezTo>
                  <a:cubicBezTo>
                    <a:pt x="142775" y="229612"/>
                    <a:pt x="142775" y="230405"/>
                    <a:pt x="142933" y="231118"/>
                  </a:cubicBezTo>
                  <a:cubicBezTo>
                    <a:pt x="143012" y="231593"/>
                    <a:pt x="143012" y="231989"/>
                    <a:pt x="143012" y="232464"/>
                  </a:cubicBezTo>
                  <a:cubicBezTo>
                    <a:pt x="143012" y="234366"/>
                    <a:pt x="143012" y="236268"/>
                    <a:pt x="143012" y="238090"/>
                  </a:cubicBezTo>
                  <a:cubicBezTo>
                    <a:pt x="143012" y="238724"/>
                    <a:pt x="143012" y="239358"/>
                    <a:pt x="143171" y="240071"/>
                  </a:cubicBezTo>
                  <a:cubicBezTo>
                    <a:pt x="143250" y="240625"/>
                    <a:pt x="143250" y="241100"/>
                    <a:pt x="143250" y="241655"/>
                  </a:cubicBezTo>
                  <a:cubicBezTo>
                    <a:pt x="143250" y="242289"/>
                    <a:pt x="143329" y="242844"/>
                    <a:pt x="143409" y="243478"/>
                  </a:cubicBezTo>
                  <a:cubicBezTo>
                    <a:pt x="143488" y="244033"/>
                    <a:pt x="143488" y="244508"/>
                    <a:pt x="143488" y="245062"/>
                  </a:cubicBezTo>
                  <a:cubicBezTo>
                    <a:pt x="143488" y="246964"/>
                    <a:pt x="143488" y="248945"/>
                    <a:pt x="143488" y="250846"/>
                  </a:cubicBezTo>
                  <a:cubicBezTo>
                    <a:pt x="143488" y="251559"/>
                    <a:pt x="143488" y="252273"/>
                    <a:pt x="143646" y="252907"/>
                  </a:cubicBezTo>
                  <a:cubicBezTo>
                    <a:pt x="143726" y="253461"/>
                    <a:pt x="143726" y="254015"/>
                    <a:pt x="143726" y="254649"/>
                  </a:cubicBezTo>
                  <a:cubicBezTo>
                    <a:pt x="143726" y="261701"/>
                    <a:pt x="143726" y="268832"/>
                    <a:pt x="143726" y="275883"/>
                  </a:cubicBezTo>
                  <a:cubicBezTo>
                    <a:pt x="143726" y="280399"/>
                    <a:pt x="143726" y="284916"/>
                    <a:pt x="143726" y="289353"/>
                  </a:cubicBezTo>
                  <a:cubicBezTo>
                    <a:pt x="143726" y="290066"/>
                    <a:pt x="143726" y="290779"/>
                    <a:pt x="143884" y="291413"/>
                  </a:cubicBezTo>
                  <a:cubicBezTo>
                    <a:pt x="143963" y="291967"/>
                    <a:pt x="143963" y="292521"/>
                    <a:pt x="143963" y="293156"/>
                  </a:cubicBezTo>
                  <a:cubicBezTo>
                    <a:pt x="143963" y="299177"/>
                    <a:pt x="143963" y="305278"/>
                    <a:pt x="143963" y="311300"/>
                  </a:cubicBezTo>
                  <a:cubicBezTo>
                    <a:pt x="143963" y="325957"/>
                    <a:pt x="143963" y="340695"/>
                    <a:pt x="144043" y="355352"/>
                  </a:cubicBezTo>
                  <a:cubicBezTo>
                    <a:pt x="144043" y="356303"/>
                    <a:pt x="144043" y="357254"/>
                    <a:pt x="144201" y="358205"/>
                  </a:cubicBezTo>
                  <a:cubicBezTo>
                    <a:pt x="144280" y="358601"/>
                    <a:pt x="144280" y="358997"/>
                    <a:pt x="144280" y="359393"/>
                  </a:cubicBezTo>
                  <a:cubicBezTo>
                    <a:pt x="144280" y="361215"/>
                    <a:pt x="144280" y="363038"/>
                    <a:pt x="144280" y="364939"/>
                  </a:cubicBezTo>
                  <a:cubicBezTo>
                    <a:pt x="144280" y="365415"/>
                    <a:pt x="144280" y="365811"/>
                    <a:pt x="144360" y="366286"/>
                  </a:cubicBezTo>
                  <a:cubicBezTo>
                    <a:pt x="144518" y="367079"/>
                    <a:pt x="144518" y="367950"/>
                    <a:pt x="144518" y="368742"/>
                  </a:cubicBezTo>
                  <a:cubicBezTo>
                    <a:pt x="144518" y="369931"/>
                    <a:pt x="144518" y="371120"/>
                    <a:pt x="144518" y="372308"/>
                  </a:cubicBezTo>
                  <a:cubicBezTo>
                    <a:pt x="144518" y="373021"/>
                    <a:pt x="144518" y="373813"/>
                    <a:pt x="144677" y="374526"/>
                  </a:cubicBezTo>
                  <a:cubicBezTo>
                    <a:pt x="144756" y="375002"/>
                    <a:pt x="144756" y="375477"/>
                    <a:pt x="144756" y="376032"/>
                  </a:cubicBezTo>
                  <a:cubicBezTo>
                    <a:pt x="144756" y="379043"/>
                    <a:pt x="144756" y="382053"/>
                    <a:pt x="144756" y="385143"/>
                  </a:cubicBezTo>
                  <a:cubicBezTo>
                    <a:pt x="144756" y="385777"/>
                    <a:pt x="144756" y="386332"/>
                    <a:pt x="144835" y="386966"/>
                  </a:cubicBezTo>
                  <a:cubicBezTo>
                    <a:pt x="144914" y="387520"/>
                    <a:pt x="144914" y="387996"/>
                    <a:pt x="144914" y="388551"/>
                  </a:cubicBezTo>
                  <a:cubicBezTo>
                    <a:pt x="144914" y="392116"/>
                    <a:pt x="144914" y="395681"/>
                    <a:pt x="144914" y="399246"/>
                  </a:cubicBezTo>
                  <a:cubicBezTo>
                    <a:pt x="144914" y="400118"/>
                    <a:pt x="144914" y="401069"/>
                    <a:pt x="145073" y="401940"/>
                  </a:cubicBezTo>
                  <a:cubicBezTo>
                    <a:pt x="145152" y="402574"/>
                    <a:pt x="145152" y="403129"/>
                    <a:pt x="145152" y="403763"/>
                  </a:cubicBezTo>
                  <a:cubicBezTo>
                    <a:pt x="145152" y="404476"/>
                    <a:pt x="145231" y="405268"/>
                    <a:pt x="145311" y="405981"/>
                  </a:cubicBezTo>
                  <a:cubicBezTo>
                    <a:pt x="145390" y="406535"/>
                    <a:pt x="145390" y="407090"/>
                    <a:pt x="145390" y="407724"/>
                  </a:cubicBezTo>
                  <a:cubicBezTo>
                    <a:pt x="145390" y="408596"/>
                    <a:pt x="145390" y="409468"/>
                    <a:pt x="145548" y="410260"/>
                  </a:cubicBezTo>
                  <a:cubicBezTo>
                    <a:pt x="145627" y="410735"/>
                    <a:pt x="145627" y="411131"/>
                    <a:pt x="145627" y="411606"/>
                  </a:cubicBezTo>
                  <a:cubicBezTo>
                    <a:pt x="145627" y="414063"/>
                    <a:pt x="145627" y="416598"/>
                    <a:pt x="145706" y="419133"/>
                  </a:cubicBezTo>
                  <a:cubicBezTo>
                    <a:pt x="145706" y="419846"/>
                    <a:pt x="145706" y="420560"/>
                    <a:pt x="145865" y="421194"/>
                  </a:cubicBezTo>
                  <a:cubicBezTo>
                    <a:pt x="145944" y="421669"/>
                    <a:pt x="145944" y="422145"/>
                    <a:pt x="145944" y="422699"/>
                  </a:cubicBezTo>
                  <a:cubicBezTo>
                    <a:pt x="145944" y="424917"/>
                    <a:pt x="145944" y="427136"/>
                    <a:pt x="145944" y="429354"/>
                  </a:cubicBezTo>
                  <a:cubicBezTo>
                    <a:pt x="145944" y="429988"/>
                    <a:pt x="145944" y="430622"/>
                    <a:pt x="146102" y="431336"/>
                  </a:cubicBezTo>
                  <a:cubicBezTo>
                    <a:pt x="146181" y="431731"/>
                    <a:pt x="146181" y="432048"/>
                    <a:pt x="146181" y="432444"/>
                  </a:cubicBezTo>
                  <a:cubicBezTo>
                    <a:pt x="146181" y="433554"/>
                    <a:pt x="146181" y="434663"/>
                    <a:pt x="146181" y="435772"/>
                  </a:cubicBezTo>
                  <a:cubicBezTo>
                    <a:pt x="146181" y="436485"/>
                    <a:pt x="146181" y="437277"/>
                    <a:pt x="146023" y="437991"/>
                  </a:cubicBezTo>
                  <a:cubicBezTo>
                    <a:pt x="145944" y="438545"/>
                    <a:pt x="145944" y="439021"/>
                    <a:pt x="145944" y="439576"/>
                  </a:cubicBezTo>
                  <a:cubicBezTo>
                    <a:pt x="145944" y="440288"/>
                    <a:pt x="145865" y="440922"/>
                    <a:pt x="145706" y="441635"/>
                  </a:cubicBezTo>
                  <a:cubicBezTo>
                    <a:pt x="145627" y="441873"/>
                    <a:pt x="145627" y="442031"/>
                    <a:pt x="145548" y="442190"/>
                  </a:cubicBezTo>
                  <a:cubicBezTo>
                    <a:pt x="145231" y="442824"/>
                    <a:pt x="144994" y="443537"/>
                    <a:pt x="144914" y="444329"/>
                  </a:cubicBezTo>
                  <a:cubicBezTo>
                    <a:pt x="144914" y="444567"/>
                    <a:pt x="144677" y="444883"/>
                    <a:pt x="144597" y="445121"/>
                  </a:cubicBezTo>
                  <a:cubicBezTo>
                    <a:pt x="144439" y="445517"/>
                    <a:pt x="144201" y="445834"/>
                    <a:pt x="144043" y="446231"/>
                  </a:cubicBezTo>
                  <a:cubicBezTo>
                    <a:pt x="143884" y="446468"/>
                    <a:pt x="143726" y="446706"/>
                    <a:pt x="143567" y="446944"/>
                  </a:cubicBezTo>
                  <a:cubicBezTo>
                    <a:pt x="143409" y="447182"/>
                    <a:pt x="143250" y="447340"/>
                    <a:pt x="143171" y="447578"/>
                  </a:cubicBezTo>
                  <a:cubicBezTo>
                    <a:pt x="142933" y="448212"/>
                    <a:pt x="142537" y="448687"/>
                    <a:pt x="142061" y="449162"/>
                  </a:cubicBezTo>
                  <a:cubicBezTo>
                    <a:pt x="141744" y="449479"/>
                    <a:pt x="141507" y="449875"/>
                    <a:pt x="141190" y="450192"/>
                  </a:cubicBezTo>
                  <a:cubicBezTo>
                    <a:pt x="140636" y="450826"/>
                    <a:pt x="140081" y="451381"/>
                    <a:pt x="139447" y="451936"/>
                  </a:cubicBezTo>
                  <a:cubicBezTo>
                    <a:pt x="139289" y="452094"/>
                    <a:pt x="139130" y="452173"/>
                    <a:pt x="138972" y="452332"/>
                  </a:cubicBezTo>
                  <a:cubicBezTo>
                    <a:pt x="138575" y="452570"/>
                    <a:pt x="138179" y="452807"/>
                    <a:pt x="137862" y="453124"/>
                  </a:cubicBezTo>
                  <a:cubicBezTo>
                    <a:pt x="136754" y="453995"/>
                    <a:pt x="135486" y="454629"/>
                    <a:pt x="134218" y="455105"/>
                  </a:cubicBezTo>
                  <a:cubicBezTo>
                    <a:pt x="134059" y="455184"/>
                    <a:pt x="133821" y="455263"/>
                    <a:pt x="133663" y="455342"/>
                  </a:cubicBezTo>
                  <a:cubicBezTo>
                    <a:pt x="133029" y="455739"/>
                    <a:pt x="132317" y="455976"/>
                    <a:pt x="131603" y="456056"/>
                  </a:cubicBezTo>
                  <a:cubicBezTo>
                    <a:pt x="131207" y="456056"/>
                    <a:pt x="131049" y="456373"/>
                    <a:pt x="130969" y="456690"/>
                  </a:cubicBezTo>
                  <a:cubicBezTo>
                    <a:pt x="126770" y="456690"/>
                    <a:pt x="122650" y="456690"/>
                    <a:pt x="118451" y="456690"/>
                  </a:cubicBezTo>
                  <a:cubicBezTo>
                    <a:pt x="118372" y="456293"/>
                    <a:pt x="118055" y="456056"/>
                    <a:pt x="117658" y="455976"/>
                  </a:cubicBezTo>
                  <a:cubicBezTo>
                    <a:pt x="117500" y="455976"/>
                    <a:pt x="117421" y="455976"/>
                    <a:pt x="117262" y="455897"/>
                  </a:cubicBezTo>
                  <a:cubicBezTo>
                    <a:pt x="116787" y="455897"/>
                    <a:pt x="116311" y="455739"/>
                    <a:pt x="115916" y="455422"/>
                  </a:cubicBezTo>
                  <a:cubicBezTo>
                    <a:pt x="115599" y="455263"/>
                    <a:pt x="115361" y="455184"/>
                    <a:pt x="115044" y="455025"/>
                  </a:cubicBezTo>
                  <a:cubicBezTo>
                    <a:pt x="114727" y="454867"/>
                    <a:pt x="114410" y="454708"/>
                    <a:pt x="114014" y="454550"/>
                  </a:cubicBezTo>
                  <a:cubicBezTo>
                    <a:pt x="113776" y="454471"/>
                    <a:pt x="113618" y="454312"/>
                    <a:pt x="113380" y="454233"/>
                  </a:cubicBezTo>
                  <a:cubicBezTo>
                    <a:pt x="112508" y="453916"/>
                    <a:pt x="111796" y="453440"/>
                    <a:pt x="111003" y="452886"/>
                  </a:cubicBezTo>
                  <a:cubicBezTo>
                    <a:pt x="109735" y="452015"/>
                    <a:pt x="108547" y="451143"/>
                    <a:pt x="107517" y="449954"/>
                  </a:cubicBezTo>
                  <a:cubicBezTo>
                    <a:pt x="107280" y="449717"/>
                    <a:pt x="107042" y="449479"/>
                    <a:pt x="106804" y="449241"/>
                  </a:cubicBezTo>
                  <a:cubicBezTo>
                    <a:pt x="105695" y="448212"/>
                    <a:pt x="104981" y="446944"/>
                    <a:pt x="104189" y="445676"/>
                  </a:cubicBezTo>
                  <a:cubicBezTo>
                    <a:pt x="103951" y="445280"/>
                    <a:pt x="103793" y="444804"/>
                    <a:pt x="103476" y="444408"/>
                  </a:cubicBezTo>
                  <a:cubicBezTo>
                    <a:pt x="103160" y="443933"/>
                    <a:pt x="103160" y="443379"/>
                    <a:pt x="103001" y="442903"/>
                  </a:cubicBezTo>
                  <a:cubicBezTo>
                    <a:pt x="102922" y="442824"/>
                    <a:pt x="102922" y="442665"/>
                    <a:pt x="102842" y="442586"/>
                  </a:cubicBezTo>
                  <a:cubicBezTo>
                    <a:pt x="102209" y="441239"/>
                    <a:pt x="101892" y="439813"/>
                    <a:pt x="101575" y="438387"/>
                  </a:cubicBezTo>
                  <a:cubicBezTo>
                    <a:pt x="101495" y="437991"/>
                    <a:pt x="101495" y="437515"/>
                    <a:pt x="101495" y="437040"/>
                  </a:cubicBezTo>
                  <a:cubicBezTo>
                    <a:pt x="101495" y="436326"/>
                    <a:pt x="101495" y="435614"/>
                    <a:pt x="101416" y="434980"/>
                  </a:cubicBezTo>
                  <a:cubicBezTo>
                    <a:pt x="101258" y="433791"/>
                    <a:pt x="101258" y="432603"/>
                    <a:pt x="101258" y="431415"/>
                  </a:cubicBezTo>
                  <a:cubicBezTo>
                    <a:pt x="101258" y="430939"/>
                    <a:pt x="101258" y="430464"/>
                    <a:pt x="101178" y="429909"/>
                  </a:cubicBezTo>
                  <a:cubicBezTo>
                    <a:pt x="101099" y="429275"/>
                    <a:pt x="101020" y="428641"/>
                    <a:pt x="101020" y="427928"/>
                  </a:cubicBezTo>
                  <a:cubicBezTo>
                    <a:pt x="101020" y="427374"/>
                    <a:pt x="101020" y="426899"/>
                    <a:pt x="100941" y="426344"/>
                  </a:cubicBezTo>
                  <a:cubicBezTo>
                    <a:pt x="100782" y="425551"/>
                    <a:pt x="100782" y="424759"/>
                    <a:pt x="100782" y="424046"/>
                  </a:cubicBezTo>
                  <a:cubicBezTo>
                    <a:pt x="100782" y="423095"/>
                    <a:pt x="100782" y="422065"/>
                    <a:pt x="100782" y="421114"/>
                  </a:cubicBezTo>
                  <a:cubicBezTo>
                    <a:pt x="100782" y="420718"/>
                    <a:pt x="100782" y="420322"/>
                    <a:pt x="100703" y="419926"/>
                  </a:cubicBezTo>
                  <a:cubicBezTo>
                    <a:pt x="100624" y="419292"/>
                    <a:pt x="100544" y="418659"/>
                    <a:pt x="100544" y="417945"/>
                  </a:cubicBezTo>
                  <a:cubicBezTo>
                    <a:pt x="100544" y="414538"/>
                    <a:pt x="100544" y="411052"/>
                    <a:pt x="100544" y="407645"/>
                  </a:cubicBezTo>
                  <a:cubicBezTo>
                    <a:pt x="100544" y="407090"/>
                    <a:pt x="100544" y="406615"/>
                    <a:pt x="100465" y="406061"/>
                  </a:cubicBezTo>
                  <a:cubicBezTo>
                    <a:pt x="100307" y="405268"/>
                    <a:pt x="100307" y="404397"/>
                    <a:pt x="100307" y="403604"/>
                  </a:cubicBezTo>
                  <a:cubicBezTo>
                    <a:pt x="100307" y="403129"/>
                    <a:pt x="100307" y="402653"/>
                    <a:pt x="100227" y="402099"/>
                  </a:cubicBezTo>
                  <a:cubicBezTo>
                    <a:pt x="100069" y="401228"/>
                    <a:pt x="100069" y="400356"/>
                    <a:pt x="100069" y="399563"/>
                  </a:cubicBezTo>
                  <a:cubicBezTo>
                    <a:pt x="100069" y="399009"/>
                    <a:pt x="100069" y="398375"/>
                    <a:pt x="99990" y="397820"/>
                  </a:cubicBezTo>
                  <a:cubicBezTo>
                    <a:pt x="99910" y="397108"/>
                    <a:pt x="99831" y="396474"/>
                    <a:pt x="99831" y="395760"/>
                  </a:cubicBezTo>
                  <a:cubicBezTo>
                    <a:pt x="99831" y="391561"/>
                    <a:pt x="99831" y="387441"/>
                    <a:pt x="99752" y="383242"/>
                  </a:cubicBezTo>
                  <a:cubicBezTo>
                    <a:pt x="99752" y="382687"/>
                    <a:pt x="99752" y="382212"/>
                    <a:pt x="99673" y="381657"/>
                  </a:cubicBezTo>
                  <a:cubicBezTo>
                    <a:pt x="99593" y="380944"/>
                    <a:pt x="99514" y="380152"/>
                    <a:pt x="99514" y="379439"/>
                  </a:cubicBezTo>
                  <a:cubicBezTo>
                    <a:pt x="99514" y="375715"/>
                    <a:pt x="99514" y="371991"/>
                    <a:pt x="99514" y="368267"/>
                  </a:cubicBezTo>
                  <a:cubicBezTo>
                    <a:pt x="99514" y="367713"/>
                    <a:pt x="99514" y="367237"/>
                    <a:pt x="99435" y="366683"/>
                  </a:cubicBezTo>
                  <a:cubicBezTo>
                    <a:pt x="99356" y="365969"/>
                    <a:pt x="99277" y="365256"/>
                    <a:pt x="99277" y="364464"/>
                  </a:cubicBezTo>
                  <a:cubicBezTo>
                    <a:pt x="99277" y="363672"/>
                    <a:pt x="99277" y="362800"/>
                    <a:pt x="99277" y="362008"/>
                  </a:cubicBezTo>
                  <a:cubicBezTo>
                    <a:pt x="99277" y="361612"/>
                    <a:pt x="99277" y="361215"/>
                    <a:pt x="99198" y="360819"/>
                  </a:cubicBezTo>
                  <a:cubicBezTo>
                    <a:pt x="99039" y="360106"/>
                    <a:pt x="99039" y="359393"/>
                    <a:pt x="99039" y="358601"/>
                  </a:cubicBezTo>
                  <a:cubicBezTo>
                    <a:pt x="99039" y="352896"/>
                    <a:pt x="99039" y="347191"/>
                    <a:pt x="99039" y="341566"/>
                  </a:cubicBezTo>
                  <a:cubicBezTo>
                    <a:pt x="99039" y="341012"/>
                    <a:pt x="99039" y="340536"/>
                    <a:pt x="98960" y="339981"/>
                  </a:cubicBezTo>
                  <a:cubicBezTo>
                    <a:pt x="98881" y="339189"/>
                    <a:pt x="98802" y="338397"/>
                    <a:pt x="98802" y="337684"/>
                  </a:cubicBezTo>
                  <a:cubicBezTo>
                    <a:pt x="98802" y="333406"/>
                    <a:pt x="98802" y="329127"/>
                    <a:pt x="98802" y="324769"/>
                  </a:cubicBezTo>
                  <a:cubicBezTo>
                    <a:pt x="98802" y="312568"/>
                    <a:pt x="98802" y="300366"/>
                    <a:pt x="98802" y="288164"/>
                  </a:cubicBezTo>
                  <a:cubicBezTo>
                    <a:pt x="98802" y="287688"/>
                    <a:pt x="98802" y="287293"/>
                    <a:pt x="98802" y="286818"/>
                  </a:cubicBezTo>
                  <a:cubicBezTo>
                    <a:pt x="98802" y="286263"/>
                    <a:pt x="98485" y="286025"/>
                    <a:pt x="97930" y="285946"/>
                  </a:cubicBezTo>
                  <a:cubicBezTo>
                    <a:pt x="97772" y="285946"/>
                    <a:pt x="97613" y="285946"/>
                    <a:pt x="97455" y="285946"/>
                  </a:cubicBezTo>
                  <a:cubicBezTo>
                    <a:pt x="96583" y="285946"/>
                    <a:pt x="95632" y="285946"/>
                    <a:pt x="94761" y="285946"/>
                  </a:cubicBezTo>
                  <a:cubicBezTo>
                    <a:pt x="94602" y="285946"/>
                    <a:pt x="94444" y="285946"/>
                    <a:pt x="94286" y="285946"/>
                  </a:cubicBezTo>
                  <a:cubicBezTo>
                    <a:pt x="93810" y="285946"/>
                    <a:pt x="93493" y="286184"/>
                    <a:pt x="93493" y="286659"/>
                  </a:cubicBezTo>
                  <a:cubicBezTo>
                    <a:pt x="93493" y="287055"/>
                    <a:pt x="93493" y="287451"/>
                    <a:pt x="93493" y="287847"/>
                  </a:cubicBezTo>
                  <a:cubicBezTo>
                    <a:pt x="93493" y="291334"/>
                    <a:pt x="93493" y="294820"/>
                    <a:pt x="93493" y="298306"/>
                  </a:cubicBezTo>
                  <a:cubicBezTo>
                    <a:pt x="93493" y="298781"/>
                    <a:pt x="93493" y="299257"/>
                    <a:pt x="93414" y="299812"/>
                  </a:cubicBezTo>
                  <a:cubicBezTo>
                    <a:pt x="93335" y="300603"/>
                    <a:pt x="93255" y="301475"/>
                    <a:pt x="93255" y="302267"/>
                  </a:cubicBezTo>
                  <a:cubicBezTo>
                    <a:pt x="93255" y="311141"/>
                    <a:pt x="93255" y="319936"/>
                    <a:pt x="93255" y="328810"/>
                  </a:cubicBezTo>
                  <a:cubicBezTo>
                    <a:pt x="93255" y="336337"/>
                    <a:pt x="93255" y="343864"/>
                    <a:pt x="93255" y="351390"/>
                  </a:cubicBezTo>
                  <a:cubicBezTo>
                    <a:pt x="93255" y="351945"/>
                    <a:pt x="93255" y="352421"/>
                    <a:pt x="93176" y="352975"/>
                  </a:cubicBezTo>
                  <a:cubicBezTo>
                    <a:pt x="93097" y="353689"/>
                    <a:pt x="93018" y="354323"/>
                    <a:pt x="93018" y="355036"/>
                  </a:cubicBezTo>
                  <a:cubicBezTo>
                    <a:pt x="93018" y="357729"/>
                    <a:pt x="93018" y="360344"/>
                    <a:pt x="93018" y="363038"/>
                  </a:cubicBezTo>
                  <a:cubicBezTo>
                    <a:pt x="93018" y="363593"/>
                    <a:pt x="93018" y="364067"/>
                    <a:pt x="92938" y="364622"/>
                  </a:cubicBezTo>
                  <a:cubicBezTo>
                    <a:pt x="92859" y="365177"/>
                    <a:pt x="92780" y="365732"/>
                    <a:pt x="92780" y="366366"/>
                  </a:cubicBezTo>
                  <a:cubicBezTo>
                    <a:pt x="92780" y="367237"/>
                    <a:pt x="92780" y="368108"/>
                    <a:pt x="92780" y="368980"/>
                  </a:cubicBezTo>
                  <a:cubicBezTo>
                    <a:pt x="92780" y="369376"/>
                    <a:pt x="92780" y="369772"/>
                    <a:pt x="92701" y="370169"/>
                  </a:cubicBezTo>
                  <a:cubicBezTo>
                    <a:pt x="92621" y="370882"/>
                    <a:pt x="92542" y="371516"/>
                    <a:pt x="92542" y="372229"/>
                  </a:cubicBezTo>
                  <a:cubicBezTo>
                    <a:pt x="92542" y="373258"/>
                    <a:pt x="92542" y="374368"/>
                    <a:pt x="92542" y="375398"/>
                  </a:cubicBezTo>
                  <a:cubicBezTo>
                    <a:pt x="92542" y="379914"/>
                    <a:pt x="92542" y="384431"/>
                    <a:pt x="92542" y="388868"/>
                  </a:cubicBezTo>
                  <a:cubicBezTo>
                    <a:pt x="92542" y="389422"/>
                    <a:pt x="92542" y="389976"/>
                    <a:pt x="92463" y="390610"/>
                  </a:cubicBezTo>
                  <a:cubicBezTo>
                    <a:pt x="92384" y="391244"/>
                    <a:pt x="92384" y="391799"/>
                    <a:pt x="92384" y="392433"/>
                  </a:cubicBezTo>
                  <a:cubicBezTo>
                    <a:pt x="92384" y="394572"/>
                    <a:pt x="92384" y="396791"/>
                    <a:pt x="92384" y="398929"/>
                  </a:cubicBezTo>
                  <a:cubicBezTo>
                    <a:pt x="92384" y="399405"/>
                    <a:pt x="92384" y="399880"/>
                    <a:pt x="92304" y="400435"/>
                  </a:cubicBezTo>
                  <a:cubicBezTo>
                    <a:pt x="92225" y="401069"/>
                    <a:pt x="92146" y="401703"/>
                    <a:pt x="92146" y="402415"/>
                  </a:cubicBezTo>
                  <a:cubicBezTo>
                    <a:pt x="92146" y="402970"/>
                    <a:pt x="92146" y="403525"/>
                    <a:pt x="92067" y="404000"/>
                  </a:cubicBezTo>
                  <a:cubicBezTo>
                    <a:pt x="91908" y="404793"/>
                    <a:pt x="91908" y="405665"/>
                    <a:pt x="91908" y="406456"/>
                  </a:cubicBezTo>
                  <a:cubicBezTo>
                    <a:pt x="91908" y="407011"/>
                    <a:pt x="91908" y="407645"/>
                    <a:pt x="91829" y="408200"/>
                  </a:cubicBezTo>
                  <a:cubicBezTo>
                    <a:pt x="91750" y="408992"/>
                    <a:pt x="91670" y="409785"/>
                    <a:pt x="91670" y="410497"/>
                  </a:cubicBezTo>
                  <a:cubicBezTo>
                    <a:pt x="91670" y="414063"/>
                    <a:pt x="91670" y="417628"/>
                    <a:pt x="91591" y="421194"/>
                  </a:cubicBezTo>
                  <a:cubicBezTo>
                    <a:pt x="91591" y="421748"/>
                    <a:pt x="91512" y="422303"/>
                    <a:pt x="91512" y="422937"/>
                  </a:cubicBezTo>
                  <a:cubicBezTo>
                    <a:pt x="91512" y="423491"/>
                    <a:pt x="91433" y="423966"/>
                    <a:pt x="91433" y="424521"/>
                  </a:cubicBezTo>
                  <a:cubicBezTo>
                    <a:pt x="91433" y="425234"/>
                    <a:pt x="91433" y="426027"/>
                    <a:pt x="91433" y="426740"/>
                  </a:cubicBezTo>
                  <a:cubicBezTo>
                    <a:pt x="91433" y="427136"/>
                    <a:pt x="91433" y="427532"/>
                    <a:pt x="91353" y="427928"/>
                  </a:cubicBezTo>
                  <a:cubicBezTo>
                    <a:pt x="91195" y="428641"/>
                    <a:pt x="91195" y="429275"/>
                    <a:pt x="91195" y="429988"/>
                  </a:cubicBezTo>
                  <a:cubicBezTo>
                    <a:pt x="91195" y="430543"/>
                    <a:pt x="91195" y="431019"/>
                    <a:pt x="91116" y="431573"/>
                  </a:cubicBezTo>
                  <a:cubicBezTo>
                    <a:pt x="91036" y="432206"/>
                    <a:pt x="90957" y="432840"/>
                    <a:pt x="90957" y="433554"/>
                  </a:cubicBezTo>
                  <a:cubicBezTo>
                    <a:pt x="90957" y="434822"/>
                    <a:pt x="90957" y="436089"/>
                    <a:pt x="90720" y="437357"/>
                  </a:cubicBezTo>
                  <a:cubicBezTo>
                    <a:pt x="90720" y="437515"/>
                    <a:pt x="90720" y="437674"/>
                    <a:pt x="90720" y="437832"/>
                  </a:cubicBezTo>
                  <a:cubicBezTo>
                    <a:pt x="90720" y="438704"/>
                    <a:pt x="90562" y="439576"/>
                    <a:pt x="90245" y="440367"/>
                  </a:cubicBezTo>
                  <a:cubicBezTo>
                    <a:pt x="90166" y="440684"/>
                    <a:pt x="90007" y="441001"/>
                    <a:pt x="90007" y="441318"/>
                  </a:cubicBezTo>
                  <a:cubicBezTo>
                    <a:pt x="89928" y="441794"/>
                    <a:pt x="89769" y="442190"/>
                    <a:pt x="89532" y="442586"/>
                  </a:cubicBezTo>
                  <a:cubicBezTo>
                    <a:pt x="89294" y="443062"/>
                    <a:pt x="89056" y="443537"/>
                    <a:pt x="88977" y="444092"/>
                  </a:cubicBezTo>
                  <a:cubicBezTo>
                    <a:pt x="88898" y="444329"/>
                    <a:pt x="88818" y="444567"/>
                    <a:pt x="88660" y="444725"/>
                  </a:cubicBezTo>
                  <a:cubicBezTo>
                    <a:pt x="88184" y="445517"/>
                    <a:pt x="87709" y="446231"/>
                    <a:pt x="87233" y="447023"/>
                  </a:cubicBezTo>
                  <a:cubicBezTo>
                    <a:pt x="86837" y="447657"/>
                    <a:pt x="86362" y="448212"/>
                    <a:pt x="85887" y="448766"/>
                  </a:cubicBezTo>
                  <a:cubicBezTo>
                    <a:pt x="85015" y="449717"/>
                    <a:pt x="84064" y="450588"/>
                    <a:pt x="83113" y="451539"/>
                  </a:cubicBezTo>
                  <a:cubicBezTo>
                    <a:pt x="82876" y="451777"/>
                    <a:pt x="82638" y="452015"/>
                    <a:pt x="82321" y="452173"/>
                  </a:cubicBezTo>
                  <a:cubicBezTo>
                    <a:pt x="81609" y="452649"/>
                    <a:pt x="80895" y="453044"/>
                    <a:pt x="80261" y="453520"/>
                  </a:cubicBezTo>
                  <a:cubicBezTo>
                    <a:pt x="79390" y="454154"/>
                    <a:pt x="78360" y="454550"/>
                    <a:pt x="77409" y="454946"/>
                  </a:cubicBezTo>
                  <a:cubicBezTo>
                    <a:pt x="76855" y="455184"/>
                    <a:pt x="76300" y="455342"/>
                    <a:pt x="75824" y="455659"/>
                  </a:cubicBezTo>
                  <a:cubicBezTo>
                    <a:pt x="75666" y="455739"/>
                    <a:pt x="75428" y="455818"/>
                    <a:pt x="75270" y="455818"/>
                  </a:cubicBezTo>
                  <a:cubicBezTo>
                    <a:pt x="75032" y="455897"/>
                    <a:pt x="74873" y="455897"/>
                    <a:pt x="74636" y="455897"/>
                  </a:cubicBezTo>
                  <a:cubicBezTo>
                    <a:pt x="74239" y="455976"/>
                    <a:pt x="74002" y="456214"/>
                    <a:pt x="73844" y="456610"/>
                  </a:cubicBezTo>
                  <a:cubicBezTo>
                    <a:pt x="70120" y="456373"/>
                    <a:pt x="65842" y="456373"/>
                    <a:pt x="61643" y="456373"/>
                  </a:cubicBezTo>
                  <a:cubicBezTo>
                    <a:pt x="61563" y="455976"/>
                    <a:pt x="61326" y="455739"/>
                    <a:pt x="60850" y="455659"/>
                  </a:cubicBezTo>
                  <a:cubicBezTo>
                    <a:pt x="60295" y="455580"/>
                    <a:pt x="59820" y="455342"/>
                    <a:pt x="59344" y="455105"/>
                  </a:cubicBezTo>
                  <a:cubicBezTo>
                    <a:pt x="58473" y="454708"/>
                    <a:pt x="57602" y="454312"/>
                    <a:pt x="56809" y="453916"/>
                  </a:cubicBezTo>
                  <a:cubicBezTo>
                    <a:pt x="56492" y="453757"/>
                    <a:pt x="56175" y="453599"/>
                    <a:pt x="55858" y="453361"/>
                  </a:cubicBezTo>
                  <a:cubicBezTo>
                    <a:pt x="55304" y="452965"/>
                    <a:pt x="54749" y="452649"/>
                    <a:pt x="54273" y="452253"/>
                  </a:cubicBezTo>
                  <a:cubicBezTo>
                    <a:pt x="53719" y="452015"/>
                    <a:pt x="53244" y="451619"/>
                    <a:pt x="52769" y="451222"/>
                  </a:cubicBezTo>
                  <a:cubicBezTo>
                    <a:pt x="52610" y="451143"/>
                    <a:pt x="52531" y="450985"/>
                    <a:pt x="52372" y="450905"/>
                  </a:cubicBezTo>
                  <a:cubicBezTo>
                    <a:pt x="51818" y="450351"/>
                    <a:pt x="51342" y="449796"/>
                    <a:pt x="50787" y="449162"/>
                  </a:cubicBezTo>
                  <a:cubicBezTo>
                    <a:pt x="50233" y="448529"/>
                    <a:pt x="49678" y="447895"/>
                    <a:pt x="49441" y="447182"/>
                  </a:cubicBezTo>
                  <a:cubicBezTo>
                    <a:pt x="49362" y="447102"/>
                    <a:pt x="49362" y="446944"/>
                    <a:pt x="49282" y="446865"/>
                  </a:cubicBezTo>
                  <a:cubicBezTo>
                    <a:pt x="48728" y="446231"/>
                    <a:pt x="48569" y="445517"/>
                    <a:pt x="48094" y="444883"/>
                  </a:cubicBezTo>
                  <a:cubicBezTo>
                    <a:pt x="47856" y="444488"/>
                    <a:pt x="47698" y="444092"/>
                    <a:pt x="47618" y="443616"/>
                  </a:cubicBezTo>
                  <a:cubicBezTo>
                    <a:pt x="47539" y="443062"/>
                    <a:pt x="47381" y="442586"/>
                    <a:pt x="47143" y="442111"/>
                  </a:cubicBezTo>
                  <a:cubicBezTo>
                    <a:pt x="46905" y="441635"/>
                    <a:pt x="46826" y="441160"/>
                    <a:pt x="46826" y="440684"/>
                  </a:cubicBezTo>
                  <a:cubicBezTo>
                    <a:pt x="46747" y="439496"/>
                    <a:pt x="46667" y="438228"/>
                    <a:pt x="46588" y="437040"/>
                  </a:cubicBezTo>
                  <a:cubicBezTo>
                    <a:pt x="46588" y="436881"/>
                    <a:pt x="46588" y="436723"/>
                    <a:pt x="46509" y="436564"/>
                  </a:cubicBezTo>
                  <a:cubicBezTo>
                    <a:pt x="46271" y="435297"/>
                    <a:pt x="46271" y="434029"/>
                    <a:pt x="46509" y="432761"/>
                  </a:cubicBezTo>
                  <a:cubicBezTo>
                    <a:pt x="46588" y="432286"/>
                    <a:pt x="46588" y="431890"/>
                    <a:pt x="46588" y="431415"/>
                  </a:cubicBezTo>
                  <a:cubicBezTo>
                    <a:pt x="46588" y="430226"/>
                    <a:pt x="46588" y="428958"/>
                    <a:pt x="46747" y="427769"/>
                  </a:cubicBezTo>
                  <a:cubicBezTo>
                    <a:pt x="46826" y="427295"/>
                    <a:pt x="46747" y="426899"/>
                    <a:pt x="46747" y="426423"/>
                  </a:cubicBezTo>
                  <a:cubicBezTo>
                    <a:pt x="46747" y="422541"/>
                    <a:pt x="46747" y="418659"/>
                    <a:pt x="46826" y="414776"/>
                  </a:cubicBezTo>
                  <a:cubicBezTo>
                    <a:pt x="46826" y="414063"/>
                    <a:pt x="46826" y="413271"/>
                    <a:pt x="46984" y="412557"/>
                  </a:cubicBezTo>
                  <a:cubicBezTo>
                    <a:pt x="47064" y="412161"/>
                    <a:pt x="47064" y="411765"/>
                    <a:pt x="47064" y="411369"/>
                  </a:cubicBezTo>
                  <a:cubicBezTo>
                    <a:pt x="47064" y="410656"/>
                    <a:pt x="47064" y="409943"/>
                    <a:pt x="47064" y="409309"/>
                  </a:cubicBezTo>
                  <a:cubicBezTo>
                    <a:pt x="47064" y="408834"/>
                    <a:pt x="47143" y="408437"/>
                    <a:pt x="47143" y="407962"/>
                  </a:cubicBezTo>
                  <a:cubicBezTo>
                    <a:pt x="47143" y="407486"/>
                    <a:pt x="47222" y="407090"/>
                    <a:pt x="47222" y="406615"/>
                  </a:cubicBezTo>
                  <a:cubicBezTo>
                    <a:pt x="47222" y="405665"/>
                    <a:pt x="47222" y="404714"/>
                    <a:pt x="47381" y="403763"/>
                  </a:cubicBezTo>
                  <a:cubicBezTo>
                    <a:pt x="47460" y="403366"/>
                    <a:pt x="47460" y="402970"/>
                    <a:pt x="47460" y="402574"/>
                  </a:cubicBezTo>
                  <a:cubicBezTo>
                    <a:pt x="47460" y="399722"/>
                    <a:pt x="47460" y="396949"/>
                    <a:pt x="47460" y="394096"/>
                  </a:cubicBezTo>
                  <a:cubicBezTo>
                    <a:pt x="47460" y="393384"/>
                    <a:pt x="47460" y="392671"/>
                    <a:pt x="47618" y="392037"/>
                  </a:cubicBezTo>
                  <a:cubicBezTo>
                    <a:pt x="47698" y="391561"/>
                    <a:pt x="47698" y="391086"/>
                    <a:pt x="47698" y="390531"/>
                  </a:cubicBezTo>
                  <a:cubicBezTo>
                    <a:pt x="47698" y="387600"/>
                    <a:pt x="47698" y="384747"/>
                    <a:pt x="47698" y="381815"/>
                  </a:cubicBezTo>
                  <a:cubicBezTo>
                    <a:pt x="47698" y="381102"/>
                    <a:pt x="47698" y="380390"/>
                    <a:pt x="47856" y="379756"/>
                  </a:cubicBezTo>
                  <a:cubicBezTo>
                    <a:pt x="47935" y="379280"/>
                    <a:pt x="47935" y="378884"/>
                    <a:pt x="47935" y="378409"/>
                  </a:cubicBezTo>
                  <a:cubicBezTo>
                    <a:pt x="47935" y="376745"/>
                    <a:pt x="47935" y="375160"/>
                    <a:pt x="47935" y="373496"/>
                  </a:cubicBezTo>
                  <a:cubicBezTo>
                    <a:pt x="47935" y="372941"/>
                    <a:pt x="47935" y="372387"/>
                    <a:pt x="48015" y="371754"/>
                  </a:cubicBezTo>
                  <a:cubicBezTo>
                    <a:pt x="48094" y="371278"/>
                    <a:pt x="48094" y="370803"/>
                    <a:pt x="48094" y="370248"/>
                  </a:cubicBezTo>
                  <a:cubicBezTo>
                    <a:pt x="48094" y="368663"/>
                    <a:pt x="48094" y="367079"/>
                    <a:pt x="48173" y="365494"/>
                  </a:cubicBezTo>
                  <a:cubicBezTo>
                    <a:pt x="48173" y="364939"/>
                    <a:pt x="48252" y="364464"/>
                    <a:pt x="48252" y="363909"/>
                  </a:cubicBezTo>
                  <a:cubicBezTo>
                    <a:pt x="48252" y="363276"/>
                    <a:pt x="48332" y="362721"/>
                    <a:pt x="48332" y="362087"/>
                  </a:cubicBezTo>
                  <a:cubicBezTo>
                    <a:pt x="48332" y="356303"/>
                    <a:pt x="48332" y="350440"/>
                    <a:pt x="48332" y="344656"/>
                  </a:cubicBezTo>
                  <a:cubicBezTo>
                    <a:pt x="48332" y="337922"/>
                    <a:pt x="48332" y="331266"/>
                    <a:pt x="48332" y="324532"/>
                  </a:cubicBezTo>
                  <a:cubicBezTo>
                    <a:pt x="48332" y="323739"/>
                    <a:pt x="48332" y="322947"/>
                    <a:pt x="48490" y="322233"/>
                  </a:cubicBezTo>
                  <a:cubicBezTo>
                    <a:pt x="48569" y="321679"/>
                    <a:pt x="48569" y="321125"/>
                    <a:pt x="48569" y="320491"/>
                  </a:cubicBezTo>
                  <a:cubicBezTo>
                    <a:pt x="48569" y="310824"/>
                    <a:pt x="48569" y="301079"/>
                    <a:pt x="48569" y="291413"/>
                  </a:cubicBezTo>
                  <a:cubicBezTo>
                    <a:pt x="48569" y="286263"/>
                    <a:pt x="48569" y="281192"/>
                    <a:pt x="48569" y="276042"/>
                  </a:cubicBezTo>
                  <a:cubicBezTo>
                    <a:pt x="48569" y="275328"/>
                    <a:pt x="48569" y="274537"/>
                    <a:pt x="48728" y="273824"/>
                  </a:cubicBezTo>
                  <a:cubicBezTo>
                    <a:pt x="48807" y="273269"/>
                    <a:pt x="48807" y="272714"/>
                    <a:pt x="48807" y="272080"/>
                  </a:cubicBezTo>
                  <a:cubicBezTo>
                    <a:pt x="48807" y="265029"/>
                    <a:pt x="48807" y="257898"/>
                    <a:pt x="48807" y="250846"/>
                  </a:cubicBezTo>
                  <a:cubicBezTo>
                    <a:pt x="48807" y="249182"/>
                    <a:pt x="48807" y="247598"/>
                    <a:pt x="48807" y="245934"/>
                  </a:cubicBezTo>
                  <a:cubicBezTo>
                    <a:pt x="48807" y="245379"/>
                    <a:pt x="48886" y="244825"/>
                    <a:pt x="48966" y="244191"/>
                  </a:cubicBezTo>
                  <a:cubicBezTo>
                    <a:pt x="49124" y="242844"/>
                    <a:pt x="49124" y="241497"/>
                    <a:pt x="48966" y="240150"/>
                  </a:cubicBezTo>
                  <a:cubicBezTo>
                    <a:pt x="48886" y="239358"/>
                    <a:pt x="48807" y="238565"/>
                    <a:pt x="48807" y="237852"/>
                  </a:cubicBezTo>
                  <a:cubicBezTo>
                    <a:pt x="48807" y="222402"/>
                    <a:pt x="48807" y="206952"/>
                    <a:pt x="48807" y="191423"/>
                  </a:cubicBezTo>
                  <a:cubicBezTo>
                    <a:pt x="48807" y="183579"/>
                    <a:pt x="48807" y="175814"/>
                    <a:pt x="48807" y="167971"/>
                  </a:cubicBezTo>
                  <a:cubicBezTo>
                    <a:pt x="48807" y="167099"/>
                    <a:pt x="48807" y="166227"/>
                    <a:pt x="48966" y="165434"/>
                  </a:cubicBezTo>
                  <a:cubicBezTo>
                    <a:pt x="49045" y="164880"/>
                    <a:pt x="48966" y="164405"/>
                    <a:pt x="48966" y="163851"/>
                  </a:cubicBezTo>
                  <a:cubicBezTo>
                    <a:pt x="48966" y="163771"/>
                    <a:pt x="48886" y="163613"/>
                    <a:pt x="48886" y="163534"/>
                  </a:cubicBezTo>
                  <a:cubicBezTo>
                    <a:pt x="48807" y="163375"/>
                    <a:pt x="48569" y="163375"/>
                    <a:pt x="48490" y="163454"/>
                  </a:cubicBezTo>
                  <a:cubicBezTo>
                    <a:pt x="48411" y="163613"/>
                    <a:pt x="48252" y="163692"/>
                    <a:pt x="48252" y="163851"/>
                  </a:cubicBezTo>
                  <a:cubicBezTo>
                    <a:pt x="48094" y="164326"/>
                    <a:pt x="47935" y="164880"/>
                    <a:pt x="47618" y="165276"/>
                  </a:cubicBezTo>
                  <a:cubicBezTo>
                    <a:pt x="47539" y="165434"/>
                    <a:pt x="47460" y="165593"/>
                    <a:pt x="47460" y="165752"/>
                  </a:cubicBezTo>
                  <a:cubicBezTo>
                    <a:pt x="47301" y="166465"/>
                    <a:pt x="47064" y="167178"/>
                    <a:pt x="46667" y="167812"/>
                  </a:cubicBezTo>
                  <a:cubicBezTo>
                    <a:pt x="46588" y="167971"/>
                    <a:pt x="46509" y="168208"/>
                    <a:pt x="46509" y="168367"/>
                  </a:cubicBezTo>
                  <a:cubicBezTo>
                    <a:pt x="46430" y="168921"/>
                    <a:pt x="46192" y="169475"/>
                    <a:pt x="45954" y="169951"/>
                  </a:cubicBezTo>
                  <a:cubicBezTo>
                    <a:pt x="45716" y="170426"/>
                    <a:pt x="45558" y="170981"/>
                    <a:pt x="45479" y="171457"/>
                  </a:cubicBezTo>
                  <a:cubicBezTo>
                    <a:pt x="45400" y="171932"/>
                    <a:pt x="45321" y="172328"/>
                    <a:pt x="45083" y="172724"/>
                  </a:cubicBezTo>
                  <a:cubicBezTo>
                    <a:pt x="44846" y="173199"/>
                    <a:pt x="44687" y="173595"/>
                    <a:pt x="44608" y="174150"/>
                  </a:cubicBezTo>
                  <a:cubicBezTo>
                    <a:pt x="44529" y="174705"/>
                    <a:pt x="44370" y="175260"/>
                    <a:pt x="44132" y="175814"/>
                  </a:cubicBezTo>
                  <a:cubicBezTo>
                    <a:pt x="43895" y="176290"/>
                    <a:pt x="43736" y="176765"/>
                    <a:pt x="43736" y="177319"/>
                  </a:cubicBezTo>
                  <a:cubicBezTo>
                    <a:pt x="43736" y="177874"/>
                    <a:pt x="43578" y="178349"/>
                    <a:pt x="43419" y="178904"/>
                  </a:cubicBezTo>
                  <a:cubicBezTo>
                    <a:pt x="43181" y="179538"/>
                    <a:pt x="43023" y="180251"/>
                    <a:pt x="42944" y="180965"/>
                  </a:cubicBezTo>
                  <a:cubicBezTo>
                    <a:pt x="42785" y="181994"/>
                    <a:pt x="42706" y="183103"/>
                    <a:pt x="42230" y="184054"/>
                  </a:cubicBezTo>
                  <a:cubicBezTo>
                    <a:pt x="42072" y="184371"/>
                    <a:pt x="42072" y="184688"/>
                    <a:pt x="42072" y="185005"/>
                  </a:cubicBezTo>
                  <a:cubicBezTo>
                    <a:pt x="42072" y="186035"/>
                    <a:pt x="41834" y="187065"/>
                    <a:pt x="41596" y="188016"/>
                  </a:cubicBezTo>
                  <a:cubicBezTo>
                    <a:pt x="41517" y="188254"/>
                    <a:pt x="41438" y="188491"/>
                    <a:pt x="41438" y="188729"/>
                  </a:cubicBezTo>
                  <a:cubicBezTo>
                    <a:pt x="41280" y="189601"/>
                    <a:pt x="41121" y="190472"/>
                    <a:pt x="41121" y="191423"/>
                  </a:cubicBezTo>
                  <a:cubicBezTo>
                    <a:pt x="41121" y="192691"/>
                    <a:pt x="40963" y="193879"/>
                    <a:pt x="40646" y="195067"/>
                  </a:cubicBezTo>
                  <a:cubicBezTo>
                    <a:pt x="40409" y="195859"/>
                    <a:pt x="40329" y="196652"/>
                    <a:pt x="40329" y="197524"/>
                  </a:cubicBezTo>
                  <a:cubicBezTo>
                    <a:pt x="40329" y="198474"/>
                    <a:pt x="40329" y="199425"/>
                    <a:pt x="40171" y="200376"/>
                  </a:cubicBezTo>
                  <a:cubicBezTo>
                    <a:pt x="40092" y="200772"/>
                    <a:pt x="40092" y="201168"/>
                    <a:pt x="40092" y="201565"/>
                  </a:cubicBezTo>
                  <a:cubicBezTo>
                    <a:pt x="40171" y="202911"/>
                    <a:pt x="39933" y="204258"/>
                    <a:pt x="39775" y="205605"/>
                  </a:cubicBezTo>
                  <a:cubicBezTo>
                    <a:pt x="39695" y="206239"/>
                    <a:pt x="39616" y="206873"/>
                    <a:pt x="39616" y="207586"/>
                  </a:cubicBezTo>
                  <a:cubicBezTo>
                    <a:pt x="39616" y="208457"/>
                    <a:pt x="39616" y="209329"/>
                    <a:pt x="39458" y="210122"/>
                  </a:cubicBezTo>
                  <a:cubicBezTo>
                    <a:pt x="39378" y="210439"/>
                    <a:pt x="39378" y="210755"/>
                    <a:pt x="39378" y="211072"/>
                  </a:cubicBezTo>
                  <a:cubicBezTo>
                    <a:pt x="39378" y="213132"/>
                    <a:pt x="39378" y="215271"/>
                    <a:pt x="39378" y="217331"/>
                  </a:cubicBezTo>
                  <a:cubicBezTo>
                    <a:pt x="39378" y="217886"/>
                    <a:pt x="39458" y="218362"/>
                    <a:pt x="39458" y="218916"/>
                  </a:cubicBezTo>
                  <a:cubicBezTo>
                    <a:pt x="39458" y="219312"/>
                    <a:pt x="39537" y="219629"/>
                    <a:pt x="39537" y="220025"/>
                  </a:cubicBezTo>
                  <a:cubicBezTo>
                    <a:pt x="39616" y="220500"/>
                    <a:pt x="39616" y="220897"/>
                    <a:pt x="39695" y="221372"/>
                  </a:cubicBezTo>
                  <a:cubicBezTo>
                    <a:pt x="39695" y="221768"/>
                    <a:pt x="39775" y="222085"/>
                    <a:pt x="39775" y="222482"/>
                  </a:cubicBezTo>
                  <a:cubicBezTo>
                    <a:pt x="39775" y="222799"/>
                    <a:pt x="39775" y="223036"/>
                    <a:pt x="39854" y="223353"/>
                  </a:cubicBezTo>
                  <a:cubicBezTo>
                    <a:pt x="40092" y="224303"/>
                    <a:pt x="40012" y="225334"/>
                    <a:pt x="40012" y="226285"/>
                  </a:cubicBezTo>
                  <a:cubicBezTo>
                    <a:pt x="40012" y="226839"/>
                    <a:pt x="40012" y="227315"/>
                    <a:pt x="40012" y="227869"/>
                  </a:cubicBezTo>
                  <a:cubicBezTo>
                    <a:pt x="40012" y="228186"/>
                    <a:pt x="40012" y="228423"/>
                    <a:pt x="40092" y="228740"/>
                  </a:cubicBezTo>
                  <a:cubicBezTo>
                    <a:pt x="40250" y="229771"/>
                    <a:pt x="40250" y="230801"/>
                    <a:pt x="40250" y="231831"/>
                  </a:cubicBezTo>
                  <a:cubicBezTo>
                    <a:pt x="40250" y="233653"/>
                    <a:pt x="40250" y="235396"/>
                    <a:pt x="40250" y="237218"/>
                  </a:cubicBezTo>
                  <a:cubicBezTo>
                    <a:pt x="40250" y="238407"/>
                    <a:pt x="40092" y="239516"/>
                    <a:pt x="39695" y="240625"/>
                  </a:cubicBezTo>
                  <a:cubicBezTo>
                    <a:pt x="39616" y="240863"/>
                    <a:pt x="39458" y="241180"/>
                    <a:pt x="39458" y="241417"/>
                  </a:cubicBezTo>
                  <a:cubicBezTo>
                    <a:pt x="39299" y="242051"/>
                    <a:pt x="39061" y="242606"/>
                    <a:pt x="38744" y="243082"/>
                  </a:cubicBezTo>
                  <a:cubicBezTo>
                    <a:pt x="38665" y="243240"/>
                    <a:pt x="38586" y="243399"/>
                    <a:pt x="38507" y="243557"/>
                  </a:cubicBezTo>
                  <a:cubicBezTo>
                    <a:pt x="38348" y="244191"/>
                    <a:pt x="37952" y="244746"/>
                    <a:pt x="37555" y="245221"/>
                  </a:cubicBezTo>
                  <a:cubicBezTo>
                    <a:pt x="36922" y="246013"/>
                    <a:pt x="36368" y="246805"/>
                    <a:pt x="35655" y="247439"/>
                  </a:cubicBezTo>
                  <a:cubicBezTo>
                    <a:pt x="35417" y="247598"/>
                    <a:pt x="35258" y="247836"/>
                    <a:pt x="35021" y="247994"/>
                  </a:cubicBezTo>
                  <a:cubicBezTo>
                    <a:pt x="34228" y="248470"/>
                    <a:pt x="33515" y="249024"/>
                    <a:pt x="32802" y="249578"/>
                  </a:cubicBezTo>
                  <a:cubicBezTo>
                    <a:pt x="32644" y="249737"/>
                    <a:pt x="32485" y="249816"/>
                    <a:pt x="32248" y="249895"/>
                  </a:cubicBezTo>
                  <a:cubicBezTo>
                    <a:pt x="31693" y="250133"/>
                    <a:pt x="31138" y="250450"/>
                    <a:pt x="30584" y="250688"/>
                  </a:cubicBezTo>
                  <a:cubicBezTo>
                    <a:pt x="29791" y="251084"/>
                    <a:pt x="28919" y="251322"/>
                    <a:pt x="28049" y="251639"/>
                  </a:cubicBezTo>
                  <a:cubicBezTo>
                    <a:pt x="27732" y="251718"/>
                    <a:pt x="27415" y="251797"/>
                    <a:pt x="27098" y="251797"/>
                  </a:cubicBezTo>
                  <a:cubicBezTo>
                    <a:pt x="25988" y="251797"/>
                    <a:pt x="24879" y="252035"/>
                    <a:pt x="23849" y="252193"/>
                  </a:cubicBezTo>
                  <a:cubicBezTo>
                    <a:pt x="22978" y="252352"/>
                    <a:pt x="22027" y="252352"/>
                    <a:pt x="21155" y="252193"/>
                  </a:cubicBezTo>
                  <a:cubicBezTo>
                    <a:pt x="20125" y="252035"/>
                    <a:pt x="19175" y="251876"/>
                    <a:pt x="18144" y="251797"/>
                  </a:cubicBezTo>
                  <a:cubicBezTo>
                    <a:pt x="17669" y="251797"/>
                    <a:pt x="17193" y="251639"/>
                    <a:pt x="16718" y="251480"/>
                  </a:cubicBezTo>
                  <a:cubicBezTo>
                    <a:pt x="16005" y="251242"/>
                    <a:pt x="15292" y="251005"/>
                    <a:pt x="14579" y="250846"/>
                  </a:cubicBezTo>
                  <a:cubicBezTo>
                    <a:pt x="14500" y="250846"/>
                    <a:pt x="14421" y="250846"/>
                    <a:pt x="14341" y="250767"/>
                  </a:cubicBezTo>
                  <a:cubicBezTo>
                    <a:pt x="12915" y="250054"/>
                    <a:pt x="11410" y="249499"/>
                    <a:pt x="10142" y="248549"/>
                  </a:cubicBezTo>
                  <a:cubicBezTo>
                    <a:pt x="9667" y="248232"/>
                    <a:pt x="9191" y="247915"/>
                    <a:pt x="8716" y="247598"/>
                  </a:cubicBezTo>
                  <a:cubicBezTo>
                    <a:pt x="7527" y="246726"/>
                    <a:pt x="6498" y="245696"/>
                    <a:pt x="5547" y="244508"/>
                  </a:cubicBezTo>
                  <a:cubicBezTo>
                    <a:pt x="5150" y="244033"/>
                    <a:pt x="4833" y="243557"/>
                    <a:pt x="4437" y="243082"/>
                  </a:cubicBezTo>
                  <a:cubicBezTo>
                    <a:pt x="3962" y="242527"/>
                    <a:pt x="3724" y="241893"/>
                    <a:pt x="3328" y="241338"/>
                  </a:cubicBezTo>
                  <a:cubicBezTo>
                    <a:pt x="3011" y="240467"/>
                    <a:pt x="2536" y="239596"/>
                    <a:pt x="2219" y="238724"/>
                  </a:cubicBezTo>
                  <a:cubicBezTo>
                    <a:pt x="1902" y="238011"/>
                    <a:pt x="1744" y="237218"/>
                    <a:pt x="1506" y="236505"/>
                  </a:cubicBezTo>
                  <a:cubicBezTo>
                    <a:pt x="1427" y="236268"/>
                    <a:pt x="1427" y="236030"/>
                    <a:pt x="1347" y="235793"/>
                  </a:cubicBezTo>
                  <a:cubicBezTo>
                    <a:pt x="1189" y="234842"/>
                    <a:pt x="1030" y="233970"/>
                    <a:pt x="951" y="233019"/>
                  </a:cubicBezTo>
                  <a:cubicBezTo>
                    <a:pt x="793" y="231910"/>
                    <a:pt x="555" y="230880"/>
                    <a:pt x="555" y="229691"/>
                  </a:cubicBezTo>
                  <a:cubicBezTo>
                    <a:pt x="555" y="229454"/>
                    <a:pt x="555" y="229295"/>
                    <a:pt x="476" y="229057"/>
                  </a:cubicBezTo>
                  <a:cubicBezTo>
                    <a:pt x="317" y="228186"/>
                    <a:pt x="317" y="227236"/>
                    <a:pt x="317" y="226364"/>
                  </a:cubicBezTo>
                  <a:cubicBezTo>
                    <a:pt x="317" y="225175"/>
                    <a:pt x="317" y="223987"/>
                    <a:pt x="317" y="222799"/>
                  </a:cubicBezTo>
                  <a:cubicBezTo>
                    <a:pt x="317" y="222085"/>
                    <a:pt x="238" y="221372"/>
                    <a:pt x="79" y="220738"/>
                  </a:cubicBezTo>
                  <a:cubicBezTo>
                    <a:pt x="79" y="220025"/>
                    <a:pt x="0" y="219471"/>
                    <a:pt x="0" y="218837"/>
                  </a:cubicBezTo>
                  <a:cubicBezTo>
                    <a:pt x="0" y="216222"/>
                    <a:pt x="0" y="213608"/>
                    <a:pt x="0" y="210993"/>
                  </a:cubicBezTo>
                  <a:cubicBezTo>
                    <a:pt x="0" y="210280"/>
                    <a:pt x="0" y="209488"/>
                    <a:pt x="317" y="208854"/>
                  </a:cubicBezTo>
                  <a:cubicBezTo>
                    <a:pt x="476" y="208457"/>
                    <a:pt x="476" y="208061"/>
                    <a:pt x="476" y="207665"/>
                  </a:cubicBezTo>
                  <a:cubicBezTo>
                    <a:pt x="476" y="205922"/>
                    <a:pt x="555" y="204179"/>
                    <a:pt x="476" y="202357"/>
                  </a:cubicBezTo>
                  <a:cubicBezTo>
                    <a:pt x="476" y="200931"/>
                    <a:pt x="634" y="199583"/>
                    <a:pt x="872" y="198237"/>
                  </a:cubicBezTo>
                  <a:cubicBezTo>
                    <a:pt x="1189" y="196493"/>
                    <a:pt x="1427" y="194671"/>
                    <a:pt x="1427" y="192849"/>
                  </a:cubicBezTo>
                  <a:cubicBezTo>
                    <a:pt x="1427" y="191740"/>
                    <a:pt x="1585" y="190630"/>
                    <a:pt x="1902" y="189601"/>
                  </a:cubicBezTo>
                  <a:cubicBezTo>
                    <a:pt x="2061" y="188808"/>
                    <a:pt x="2219" y="188095"/>
                    <a:pt x="2219" y="187303"/>
                  </a:cubicBezTo>
                  <a:cubicBezTo>
                    <a:pt x="2219" y="186431"/>
                    <a:pt x="2378" y="185480"/>
                    <a:pt x="2695" y="184688"/>
                  </a:cubicBezTo>
                  <a:cubicBezTo>
                    <a:pt x="3011" y="183658"/>
                    <a:pt x="3249" y="182628"/>
                    <a:pt x="3249" y="181519"/>
                  </a:cubicBezTo>
                  <a:cubicBezTo>
                    <a:pt x="3249" y="180885"/>
                    <a:pt x="3407" y="180251"/>
                    <a:pt x="3565" y="179617"/>
                  </a:cubicBezTo>
                  <a:cubicBezTo>
                    <a:pt x="3803" y="178983"/>
                    <a:pt x="3882" y="178270"/>
                    <a:pt x="3962" y="177557"/>
                  </a:cubicBezTo>
                  <a:cubicBezTo>
                    <a:pt x="4041" y="176686"/>
                    <a:pt x="4199" y="175814"/>
                    <a:pt x="4596" y="174943"/>
                  </a:cubicBezTo>
                  <a:cubicBezTo>
                    <a:pt x="4754" y="174546"/>
                    <a:pt x="4833" y="174150"/>
                    <a:pt x="4833" y="173754"/>
                  </a:cubicBezTo>
                  <a:cubicBezTo>
                    <a:pt x="4833" y="173041"/>
                    <a:pt x="4992" y="172408"/>
                    <a:pt x="5309" y="171774"/>
                  </a:cubicBezTo>
                  <a:cubicBezTo>
                    <a:pt x="5626" y="171060"/>
                    <a:pt x="5784" y="170426"/>
                    <a:pt x="5784" y="169634"/>
                  </a:cubicBezTo>
                  <a:cubicBezTo>
                    <a:pt x="5784" y="169158"/>
                    <a:pt x="5943" y="168683"/>
                    <a:pt x="6101" y="168208"/>
                  </a:cubicBezTo>
                  <a:cubicBezTo>
                    <a:pt x="6339" y="167654"/>
                    <a:pt x="6498" y="167020"/>
                    <a:pt x="6577" y="166465"/>
                  </a:cubicBezTo>
                  <a:cubicBezTo>
                    <a:pt x="6656" y="165989"/>
                    <a:pt x="6815" y="165514"/>
                    <a:pt x="7052" y="165038"/>
                  </a:cubicBezTo>
                  <a:cubicBezTo>
                    <a:pt x="7290" y="164642"/>
                    <a:pt x="7369" y="164326"/>
                    <a:pt x="7448" y="163851"/>
                  </a:cubicBezTo>
                  <a:cubicBezTo>
                    <a:pt x="7527" y="163217"/>
                    <a:pt x="7685" y="162662"/>
                    <a:pt x="8002" y="162107"/>
                  </a:cubicBezTo>
                  <a:cubicBezTo>
                    <a:pt x="8240" y="161711"/>
                    <a:pt x="8319" y="161315"/>
                    <a:pt x="8398" y="160839"/>
                  </a:cubicBezTo>
                  <a:cubicBezTo>
                    <a:pt x="8478" y="160364"/>
                    <a:pt x="8557" y="159968"/>
                    <a:pt x="8795" y="159572"/>
                  </a:cubicBezTo>
                  <a:cubicBezTo>
                    <a:pt x="9033" y="159255"/>
                    <a:pt x="9112" y="158859"/>
                    <a:pt x="9191" y="158383"/>
                  </a:cubicBezTo>
                  <a:cubicBezTo>
                    <a:pt x="9270" y="157749"/>
                    <a:pt x="9429" y="157115"/>
                    <a:pt x="9825" y="156561"/>
                  </a:cubicBezTo>
                  <a:cubicBezTo>
                    <a:pt x="10142" y="155531"/>
                    <a:pt x="10618" y="154501"/>
                    <a:pt x="11014" y="153471"/>
                  </a:cubicBezTo>
                  <a:cubicBezTo>
                    <a:pt x="11093" y="153233"/>
                    <a:pt x="11172" y="152995"/>
                    <a:pt x="11252" y="152758"/>
                  </a:cubicBezTo>
                  <a:cubicBezTo>
                    <a:pt x="11568" y="152203"/>
                    <a:pt x="11805" y="151649"/>
                    <a:pt x="11964" y="151094"/>
                  </a:cubicBezTo>
                  <a:cubicBezTo>
                    <a:pt x="12043" y="150936"/>
                    <a:pt x="12122" y="150698"/>
                    <a:pt x="12202" y="150540"/>
                  </a:cubicBezTo>
                  <a:cubicBezTo>
                    <a:pt x="12519" y="149985"/>
                    <a:pt x="12756" y="149430"/>
                    <a:pt x="12915" y="148796"/>
                  </a:cubicBezTo>
                  <a:cubicBezTo>
                    <a:pt x="12915" y="148717"/>
                    <a:pt x="12994" y="148558"/>
                    <a:pt x="13073" y="148479"/>
                  </a:cubicBezTo>
                  <a:cubicBezTo>
                    <a:pt x="13628" y="147766"/>
                    <a:pt x="13787" y="146816"/>
                    <a:pt x="14183" y="146023"/>
                  </a:cubicBezTo>
                  <a:cubicBezTo>
                    <a:pt x="14817" y="144993"/>
                    <a:pt x="15372" y="144042"/>
                    <a:pt x="15846" y="143013"/>
                  </a:cubicBezTo>
                  <a:cubicBezTo>
                    <a:pt x="16401" y="142220"/>
                    <a:pt x="16718" y="141269"/>
                    <a:pt x="17273" y="140397"/>
                  </a:cubicBezTo>
                  <a:cubicBezTo>
                    <a:pt x="17748" y="139684"/>
                    <a:pt x="18065" y="138892"/>
                    <a:pt x="18461" y="138100"/>
                  </a:cubicBezTo>
                  <a:cubicBezTo>
                    <a:pt x="18541" y="137863"/>
                    <a:pt x="18699" y="137704"/>
                    <a:pt x="18778" y="137466"/>
                  </a:cubicBezTo>
                  <a:cubicBezTo>
                    <a:pt x="18858" y="137308"/>
                    <a:pt x="18937" y="137229"/>
                    <a:pt x="19016" y="137070"/>
                  </a:cubicBezTo>
                  <a:cubicBezTo>
                    <a:pt x="20204" y="134930"/>
                    <a:pt x="20917" y="133822"/>
                    <a:pt x="22264" y="131920"/>
                  </a:cubicBezTo>
                  <a:cubicBezTo>
                    <a:pt x="22660" y="131365"/>
                    <a:pt x="23136" y="130731"/>
                    <a:pt x="23532" y="130098"/>
                  </a:cubicBezTo>
                  <a:cubicBezTo>
                    <a:pt x="23929" y="129464"/>
                    <a:pt x="24324" y="128830"/>
                    <a:pt x="24720" y="128196"/>
                  </a:cubicBezTo>
                  <a:cubicBezTo>
                    <a:pt x="24799" y="128038"/>
                    <a:pt x="24879" y="127958"/>
                    <a:pt x="25037" y="127800"/>
                  </a:cubicBezTo>
                  <a:cubicBezTo>
                    <a:pt x="25830" y="126770"/>
                    <a:pt x="26622" y="125820"/>
                    <a:pt x="27415" y="124789"/>
                  </a:cubicBezTo>
                  <a:cubicBezTo>
                    <a:pt x="27573" y="124631"/>
                    <a:pt x="27732" y="124393"/>
                    <a:pt x="27890" y="124235"/>
                  </a:cubicBezTo>
                  <a:cubicBezTo>
                    <a:pt x="28682" y="123442"/>
                    <a:pt x="29395" y="122491"/>
                    <a:pt x="30108" y="121620"/>
                  </a:cubicBezTo>
                  <a:cubicBezTo>
                    <a:pt x="31455" y="119877"/>
                    <a:pt x="32960" y="118371"/>
                    <a:pt x="34545" y="116866"/>
                  </a:cubicBezTo>
                  <a:cubicBezTo>
                    <a:pt x="35575" y="116074"/>
                    <a:pt x="36447" y="115202"/>
                    <a:pt x="37318" y="114251"/>
                  </a:cubicBezTo>
                  <a:cubicBezTo>
                    <a:pt x="38269" y="113301"/>
                    <a:pt x="39299" y="112509"/>
                    <a:pt x="40250" y="111637"/>
                  </a:cubicBezTo>
                  <a:cubicBezTo>
                    <a:pt x="40884" y="111082"/>
                    <a:pt x="41596" y="110607"/>
                    <a:pt x="42310" y="110131"/>
                  </a:cubicBezTo>
                  <a:cubicBezTo>
                    <a:pt x="43102" y="109576"/>
                    <a:pt x="43895" y="109022"/>
                    <a:pt x="44687" y="108468"/>
                  </a:cubicBezTo>
                  <a:cubicBezTo>
                    <a:pt x="45321" y="108072"/>
                    <a:pt x="45796" y="107517"/>
                    <a:pt x="46509" y="107200"/>
                  </a:cubicBezTo>
                  <a:cubicBezTo>
                    <a:pt x="46905" y="107041"/>
                    <a:pt x="47222" y="106724"/>
                    <a:pt x="47460" y="106486"/>
                  </a:cubicBezTo>
                  <a:cubicBezTo>
                    <a:pt x="48015" y="105932"/>
                    <a:pt x="48728" y="105615"/>
                    <a:pt x="49441" y="105219"/>
                  </a:cubicBezTo>
                  <a:cubicBezTo>
                    <a:pt x="50708" y="104586"/>
                    <a:pt x="51897" y="103952"/>
                    <a:pt x="53165" y="103318"/>
                  </a:cubicBezTo>
                  <a:cubicBezTo>
                    <a:pt x="54115" y="103001"/>
                    <a:pt x="54907" y="102446"/>
                    <a:pt x="55779" y="102050"/>
                  </a:cubicBezTo>
                  <a:cubicBezTo>
                    <a:pt x="56413" y="101733"/>
                    <a:pt x="57126" y="101416"/>
                    <a:pt x="57760" y="101019"/>
                  </a:cubicBezTo>
                  <a:cubicBezTo>
                    <a:pt x="58235" y="100782"/>
                    <a:pt x="58710" y="100545"/>
                    <a:pt x="59265" y="100386"/>
                  </a:cubicBezTo>
                  <a:cubicBezTo>
                    <a:pt x="59820" y="100307"/>
                    <a:pt x="60295" y="100069"/>
                    <a:pt x="60771" y="99832"/>
                  </a:cubicBezTo>
                  <a:cubicBezTo>
                    <a:pt x="61009" y="99752"/>
                    <a:pt x="61246" y="99673"/>
                    <a:pt x="61484" y="99594"/>
                  </a:cubicBezTo>
                  <a:cubicBezTo>
                    <a:pt x="61643" y="99515"/>
                    <a:pt x="61880" y="99435"/>
                    <a:pt x="62118" y="99435"/>
                  </a:cubicBezTo>
                  <a:cubicBezTo>
                    <a:pt x="62830" y="99356"/>
                    <a:pt x="63464" y="98880"/>
                    <a:pt x="64178" y="98643"/>
                  </a:cubicBezTo>
                  <a:cubicBezTo>
                    <a:pt x="64891" y="98484"/>
                    <a:pt x="65604" y="98326"/>
                    <a:pt x="66238" y="97929"/>
                  </a:cubicBezTo>
                  <a:cubicBezTo>
                    <a:pt x="66475" y="97771"/>
                    <a:pt x="66792" y="97692"/>
                    <a:pt x="67030" y="97692"/>
                  </a:cubicBezTo>
                  <a:cubicBezTo>
                    <a:pt x="67584" y="97612"/>
                    <a:pt x="68139" y="97454"/>
                    <a:pt x="68694" y="97216"/>
                  </a:cubicBezTo>
                  <a:cubicBezTo>
                    <a:pt x="69328" y="96899"/>
                    <a:pt x="70041" y="96741"/>
                    <a:pt x="70833" y="96741"/>
                  </a:cubicBezTo>
                  <a:cubicBezTo>
                    <a:pt x="71467" y="96741"/>
                    <a:pt x="72101" y="96662"/>
                    <a:pt x="72735" y="96424"/>
                  </a:cubicBezTo>
                  <a:cubicBezTo>
                    <a:pt x="73527" y="96108"/>
                    <a:pt x="74319" y="95949"/>
                    <a:pt x="75111" y="96029"/>
                  </a:cubicBezTo>
                  <a:cubicBezTo>
                    <a:pt x="75745" y="96029"/>
                    <a:pt x="76379" y="95870"/>
                    <a:pt x="77013" y="95712"/>
                  </a:cubicBezTo>
                  <a:cubicBezTo>
                    <a:pt x="77330" y="95632"/>
                    <a:pt x="77647" y="95553"/>
                    <a:pt x="77964" y="95395"/>
                  </a:cubicBezTo>
                  <a:cubicBezTo>
                    <a:pt x="78676" y="95157"/>
                    <a:pt x="79469" y="94998"/>
                    <a:pt x="80261" y="94998"/>
                  </a:cubicBezTo>
                  <a:cubicBezTo>
                    <a:pt x="80895" y="94998"/>
                    <a:pt x="81609" y="94919"/>
                    <a:pt x="82163" y="94681"/>
                  </a:cubicBezTo>
                  <a:cubicBezTo>
                    <a:pt x="83272" y="94285"/>
                    <a:pt x="84461" y="94206"/>
                    <a:pt x="85649" y="94047"/>
                  </a:cubicBezTo>
                  <a:cubicBezTo>
                    <a:pt x="86204" y="93968"/>
                    <a:pt x="86679" y="93889"/>
                    <a:pt x="87233" y="93810"/>
                  </a:cubicBezTo>
                  <a:cubicBezTo>
                    <a:pt x="87788" y="93651"/>
                    <a:pt x="88343" y="93572"/>
                    <a:pt x="88898" y="93572"/>
                  </a:cubicBezTo>
                  <a:cubicBezTo>
                    <a:pt x="89135" y="93572"/>
                    <a:pt x="89373" y="93493"/>
                    <a:pt x="89611" y="93493"/>
                  </a:cubicBezTo>
                  <a:cubicBezTo>
                    <a:pt x="90166" y="93413"/>
                    <a:pt x="90720" y="93334"/>
                    <a:pt x="91353" y="93334"/>
                  </a:cubicBezTo>
                  <a:close/>
                  <a:moveTo>
                    <a:pt x="88105" y="0"/>
                  </a:moveTo>
                  <a:cubicBezTo>
                    <a:pt x="93571" y="0"/>
                    <a:pt x="98959" y="0"/>
                    <a:pt x="104347" y="0"/>
                  </a:cubicBezTo>
                  <a:cubicBezTo>
                    <a:pt x="104427" y="238"/>
                    <a:pt x="104664" y="396"/>
                    <a:pt x="104902" y="476"/>
                  </a:cubicBezTo>
                  <a:cubicBezTo>
                    <a:pt x="105060" y="555"/>
                    <a:pt x="105298" y="555"/>
                    <a:pt x="105456" y="634"/>
                  </a:cubicBezTo>
                  <a:cubicBezTo>
                    <a:pt x="105614" y="713"/>
                    <a:pt x="105852" y="713"/>
                    <a:pt x="106011" y="793"/>
                  </a:cubicBezTo>
                  <a:cubicBezTo>
                    <a:pt x="106803" y="1110"/>
                    <a:pt x="107675" y="1505"/>
                    <a:pt x="108547" y="1584"/>
                  </a:cubicBezTo>
                  <a:cubicBezTo>
                    <a:pt x="108626" y="1584"/>
                    <a:pt x="108626" y="1584"/>
                    <a:pt x="108626" y="1584"/>
                  </a:cubicBezTo>
                  <a:cubicBezTo>
                    <a:pt x="109418" y="1980"/>
                    <a:pt x="110289" y="2218"/>
                    <a:pt x="111161" y="2456"/>
                  </a:cubicBezTo>
                  <a:cubicBezTo>
                    <a:pt x="111319" y="2456"/>
                    <a:pt x="111478" y="2535"/>
                    <a:pt x="111636" y="2614"/>
                  </a:cubicBezTo>
                  <a:cubicBezTo>
                    <a:pt x="112112" y="2931"/>
                    <a:pt x="112667" y="3090"/>
                    <a:pt x="113142" y="3407"/>
                  </a:cubicBezTo>
                  <a:cubicBezTo>
                    <a:pt x="113854" y="3882"/>
                    <a:pt x="114726" y="4120"/>
                    <a:pt x="115360" y="4675"/>
                  </a:cubicBezTo>
                  <a:cubicBezTo>
                    <a:pt x="116073" y="4913"/>
                    <a:pt x="116707" y="5467"/>
                    <a:pt x="117421" y="5784"/>
                  </a:cubicBezTo>
                  <a:cubicBezTo>
                    <a:pt x="118054" y="6100"/>
                    <a:pt x="118529" y="6497"/>
                    <a:pt x="119005" y="6893"/>
                  </a:cubicBezTo>
                  <a:cubicBezTo>
                    <a:pt x="120114" y="7923"/>
                    <a:pt x="121224" y="8795"/>
                    <a:pt x="122332" y="9666"/>
                  </a:cubicBezTo>
                  <a:cubicBezTo>
                    <a:pt x="122728" y="9983"/>
                    <a:pt x="123204" y="10300"/>
                    <a:pt x="123600" y="10696"/>
                  </a:cubicBezTo>
                  <a:cubicBezTo>
                    <a:pt x="124076" y="11171"/>
                    <a:pt x="124472" y="11647"/>
                    <a:pt x="124868" y="12202"/>
                  </a:cubicBezTo>
                  <a:cubicBezTo>
                    <a:pt x="125581" y="13153"/>
                    <a:pt x="126373" y="14024"/>
                    <a:pt x="127165" y="14895"/>
                  </a:cubicBezTo>
                  <a:cubicBezTo>
                    <a:pt x="127799" y="15608"/>
                    <a:pt x="128354" y="16322"/>
                    <a:pt x="128830" y="17114"/>
                  </a:cubicBezTo>
                  <a:cubicBezTo>
                    <a:pt x="129147" y="17669"/>
                    <a:pt x="129464" y="18144"/>
                    <a:pt x="129701" y="18698"/>
                  </a:cubicBezTo>
                  <a:cubicBezTo>
                    <a:pt x="129939" y="19174"/>
                    <a:pt x="130335" y="19649"/>
                    <a:pt x="130493" y="20204"/>
                  </a:cubicBezTo>
                  <a:cubicBezTo>
                    <a:pt x="131048" y="20917"/>
                    <a:pt x="131285" y="21789"/>
                    <a:pt x="131840" y="22581"/>
                  </a:cubicBezTo>
                  <a:cubicBezTo>
                    <a:pt x="131999" y="22818"/>
                    <a:pt x="132078" y="23135"/>
                    <a:pt x="132236" y="23452"/>
                  </a:cubicBezTo>
                  <a:cubicBezTo>
                    <a:pt x="132395" y="23848"/>
                    <a:pt x="132474" y="24245"/>
                    <a:pt x="132633" y="24562"/>
                  </a:cubicBezTo>
                  <a:cubicBezTo>
                    <a:pt x="132870" y="25037"/>
                    <a:pt x="133029" y="25513"/>
                    <a:pt x="133029" y="25988"/>
                  </a:cubicBezTo>
                  <a:cubicBezTo>
                    <a:pt x="133108" y="26463"/>
                    <a:pt x="133187" y="26859"/>
                    <a:pt x="133425" y="27255"/>
                  </a:cubicBezTo>
                  <a:cubicBezTo>
                    <a:pt x="133742" y="27810"/>
                    <a:pt x="133901" y="28365"/>
                    <a:pt x="133980" y="28999"/>
                  </a:cubicBezTo>
                  <a:cubicBezTo>
                    <a:pt x="134059" y="29395"/>
                    <a:pt x="134138" y="29791"/>
                    <a:pt x="134376" y="30187"/>
                  </a:cubicBezTo>
                  <a:cubicBezTo>
                    <a:pt x="134692" y="30821"/>
                    <a:pt x="134772" y="31534"/>
                    <a:pt x="134772" y="32247"/>
                  </a:cubicBezTo>
                  <a:cubicBezTo>
                    <a:pt x="134772" y="32802"/>
                    <a:pt x="134772" y="33277"/>
                    <a:pt x="134772" y="33832"/>
                  </a:cubicBezTo>
                  <a:cubicBezTo>
                    <a:pt x="134772" y="34228"/>
                    <a:pt x="134772" y="34545"/>
                    <a:pt x="134851" y="34941"/>
                  </a:cubicBezTo>
                  <a:cubicBezTo>
                    <a:pt x="135009" y="35891"/>
                    <a:pt x="135009" y="36922"/>
                    <a:pt x="135168" y="37873"/>
                  </a:cubicBezTo>
                  <a:cubicBezTo>
                    <a:pt x="135247" y="38348"/>
                    <a:pt x="135247" y="38824"/>
                    <a:pt x="135168" y="39299"/>
                  </a:cubicBezTo>
                  <a:cubicBezTo>
                    <a:pt x="134930" y="40804"/>
                    <a:pt x="134772" y="42389"/>
                    <a:pt x="134772" y="43973"/>
                  </a:cubicBezTo>
                  <a:cubicBezTo>
                    <a:pt x="134772" y="44211"/>
                    <a:pt x="134772" y="44369"/>
                    <a:pt x="134772" y="44607"/>
                  </a:cubicBezTo>
                  <a:cubicBezTo>
                    <a:pt x="134772" y="45320"/>
                    <a:pt x="134692" y="46113"/>
                    <a:pt x="134376" y="46747"/>
                  </a:cubicBezTo>
                  <a:cubicBezTo>
                    <a:pt x="134218" y="47143"/>
                    <a:pt x="134059" y="47539"/>
                    <a:pt x="134059" y="47934"/>
                  </a:cubicBezTo>
                  <a:cubicBezTo>
                    <a:pt x="133980" y="48489"/>
                    <a:pt x="133821" y="49044"/>
                    <a:pt x="133504" y="49599"/>
                  </a:cubicBezTo>
                  <a:cubicBezTo>
                    <a:pt x="133267" y="49995"/>
                    <a:pt x="133108" y="50391"/>
                    <a:pt x="133108" y="50867"/>
                  </a:cubicBezTo>
                  <a:cubicBezTo>
                    <a:pt x="133029" y="51580"/>
                    <a:pt x="132712" y="52213"/>
                    <a:pt x="132474" y="52847"/>
                  </a:cubicBezTo>
                  <a:cubicBezTo>
                    <a:pt x="132236" y="53481"/>
                    <a:pt x="132157" y="54194"/>
                    <a:pt x="131682" y="54749"/>
                  </a:cubicBezTo>
                  <a:cubicBezTo>
                    <a:pt x="131602" y="54828"/>
                    <a:pt x="131523" y="54987"/>
                    <a:pt x="131523" y="55066"/>
                  </a:cubicBezTo>
                  <a:cubicBezTo>
                    <a:pt x="131285" y="55621"/>
                    <a:pt x="130968" y="56095"/>
                    <a:pt x="130731" y="56571"/>
                  </a:cubicBezTo>
                  <a:cubicBezTo>
                    <a:pt x="130335" y="57363"/>
                    <a:pt x="129860" y="58156"/>
                    <a:pt x="129464" y="58948"/>
                  </a:cubicBezTo>
                  <a:cubicBezTo>
                    <a:pt x="129067" y="59741"/>
                    <a:pt x="128592" y="60453"/>
                    <a:pt x="128037" y="61087"/>
                  </a:cubicBezTo>
                  <a:cubicBezTo>
                    <a:pt x="127562" y="61642"/>
                    <a:pt x="127086" y="62196"/>
                    <a:pt x="126611" y="62751"/>
                  </a:cubicBezTo>
                  <a:cubicBezTo>
                    <a:pt x="126373" y="62989"/>
                    <a:pt x="126215" y="63227"/>
                    <a:pt x="125977" y="63544"/>
                  </a:cubicBezTo>
                  <a:cubicBezTo>
                    <a:pt x="125344" y="64415"/>
                    <a:pt x="124630" y="65207"/>
                    <a:pt x="123917" y="65999"/>
                  </a:cubicBezTo>
                  <a:cubicBezTo>
                    <a:pt x="123521" y="66475"/>
                    <a:pt x="122966" y="66871"/>
                    <a:pt x="122411" y="67267"/>
                  </a:cubicBezTo>
                  <a:cubicBezTo>
                    <a:pt x="121541" y="67981"/>
                    <a:pt x="120669" y="68614"/>
                    <a:pt x="119876" y="69406"/>
                  </a:cubicBezTo>
                  <a:cubicBezTo>
                    <a:pt x="118767" y="70357"/>
                    <a:pt x="117579" y="71308"/>
                    <a:pt x="116232" y="71863"/>
                  </a:cubicBezTo>
                  <a:cubicBezTo>
                    <a:pt x="115519" y="72338"/>
                    <a:pt x="114726" y="72655"/>
                    <a:pt x="114013" y="73130"/>
                  </a:cubicBezTo>
                  <a:cubicBezTo>
                    <a:pt x="113380" y="73526"/>
                    <a:pt x="112667" y="73922"/>
                    <a:pt x="111953" y="74319"/>
                  </a:cubicBezTo>
                  <a:cubicBezTo>
                    <a:pt x="111953" y="74319"/>
                    <a:pt x="111874" y="74398"/>
                    <a:pt x="111874" y="74398"/>
                  </a:cubicBezTo>
                  <a:cubicBezTo>
                    <a:pt x="110844" y="74556"/>
                    <a:pt x="109893" y="75190"/>
                    <a:pt x="108864" y="75349"/>
                  </a:cubicBezTo>
                  <a:cubicBezTo>
                    <a:pt x="108230" y="75428"/>
                    <a:pt x="107675" y="75666"/>
                    <a:pt x="107120" y="75904"/>
                  </a:cubicBezTo>
                  <a:cubicBezTo>
                    <a:pt x="106724" y="76141"/>
                    <a:pt x="106328" y="76221"/>
                    <a:pt x="105852" y="76300"/>
                  </a:cubicBezTo>
                  <a:cubicBezTo>
                    <a:pt x="105377" y="76379"/>
                    <a:pt x="104902" y="76458"/>
                    <a:pt x="104427" y="76696"/>
                  </a:cubicBezTo>
                  <a:cubicBezTo>
                    <a:pt x="103793" y="76775"/>
                    <a:pt x="103159" y="76854"/>
                    <a:pt x="102604" y="76854"/>
                  </a:cubicBezTo>
                  <a:cubicBezTo>
                    <a:pt x="102366" y="76854"/>
                    <a:pt x="102128" y="76854"/>
                    <a:pt x="101891" y="76933"/>
                  </a:cubicBezTo>
                  <a:cubicBezTo>
                    <a:pt x="100940" y="77092"/>
                    <a:pt x="99910" y="77092"/>
                    <a:pt x="98959" y="77092"/>
                  </a:cubicBezTo>
                  <a:cubicBezTo>
                    <a:pt x="98325" y="77092"/>
                    <a:pt x="97771" y="77092"/>
                    <a:pt x="97137" y="77250"/>
                  </a:cubicBezTo>
                  <a:cubicBezTo>
                    <a:pt x="96662" y="77329"/>
                    <a:pt x="96266" y="77329"/>
                    <a:pt x="95790" y="77250"/>
                  </a:cubicBezTo>
                  <a:cubicBezTo>
                    <a:pt x="95077" y="77092"/>
                    <a:pt x="94364" y="77092"/>
                    <a:pt x="93571" y="77092"/>
                  </a:cubicBezTo>
                  <a:cubicBezTo>
                    <a:pt x="92700" y="77092"/>
                    <a:pt x="91829" y="77092"/>
                    <a:pt x="91036" y="76933"/>
                  </a:cubicBezTo>
                  <a:cubicBezTo>
                    <a:pt x="90640" y="76854"/>
                    <a:pt x="90323" y="76854"/>
                    <a:pt x="90006" y="76854"/>
                  </a:cubicBezTo>
                  <a:cubicBezTo>
                    <a:pt x="89372" y="76854"/>
                    <a:pt x="88817" y="76696"/>
                    <a:pt x="88184" y="76458"/>
                  </a:cubicBezTo>
                  <a:cubicBezTo>
                    <a:pt x="88026" y="76379"/>
                    <a:pt x="87867" y="76300"/>
                    <a:pt x="87709" y="76300"/>
                  </a:cubicBezTo>
                  <a:cubicBezTo>
                    <a:pt x="86996" y="76062"/>
                    <a:pt x="86282" y="76141"/>
                    <a:pt x="85569" y="75745"/>
                  </a:cubicBezTo>
                  <a:cubicBezTo>
                    <a:pt x="84935" y="75428"/>
                    <a:pt x="84222" y="75270"/>
                    <a:pt x="83589" y="75190"/>
                  </a:cubicBezTo>
                  <a:cubicBezTo>
                    <a:pt x="83430" y="75190"/>
                    <a:pt x="83272" y="75111"/>
                    <a:pt x="83113" y="75032"/>
                  </a:cubicBezTo>
                  <a:cubicBezTo>
                    <a:pt x="82479" y="74715"/>
                    <a:pt x="81845" y="74477"/>
                    <a:pt x="81132" y="74319"/>
                  </a:cubicBezTo>
                  <a:cubicBezTo>
                    <a:pt x="80974" y="74239"/>
                    <a:pt x="80736" y="74160"/>
                    <a:pt x="80577" y="74081"/>
                  </a:cubicBezTo>
                  <a:cubicBezTo>
                    <a:pt x="79310" y="73368"/>
                    <a:pt x="78042" y="72655"/>
                    <a:pt x="76695" y="71942"/>
                  </a:cubicBezTo>
                  <a:cubicBezTo>
                    <a:pt x="75270" y="71229"/>
                    <a:pt x="74002" y="70357"/>
                    <a:pt x="72734" y="69327"/>
                  </a:cubicBezTo>
                  <a:cubicBezTo>
                    <a:pt x="72179" y="68772"/>
                    <a:pt x="71625" y="68298"/>
                    <a:pt x="71070" y="67743"/>
                  </a:cubicBezTo>
                  <a:cubicBezTo>
                    <a:pt x="70436" y="67267"/>
                    <a:pt x="69882" y="66792"/>
                    <a:pt x="69248" y="66316"/>
                  </a:cubicBezTo>
                  <a:cubicBezTo>
                    <a:pt x="68931" y="66079"/>
                    <a:pt x="68693" y="65841"/>
                    <a:pt x="68456" y="65524"/>
                  </a:cubicBezTo>
                  <a:cubicBezTo>
                    <a:pt x="67743" y="64652"/>
                    <a:pt x="67030" y="63702"/>
                    <a:pt x="66316" y="62830"/>
                  </a:cubicBezTo>
                  <a:cubicBezTo>
                    <a:pt x="66158" y="62672"/>
                    <a:pt x="65999" y="62434"/>
                    <a:pt x="65841" y="62276"/>
                  </a:cubicBezTo>
                  <a:cubicBezTo>
                    <a:pt x="65207" y="61721"/>
                    <a:pt x="64731" y="61008"/>
                    <a:pt x="64177" y="60295"/>
                  </a:cubicBezTo>
                  <a:cubicBezTo>
                    <a:pt x="64098" y="60295"/>
                    <a:pt x="64019" y="60216"/>
                    <a:pt x="64019" y="60136"/>
                  </a:cubicBezTo>
                  <a:cubicBezTo>
                    <a:pt x="63702" y="59265"/>
                    <a:pt x="63147" y="58552"/>
                    <a:pt x="62751" y="57759"/>
                  </a:cubicBezTo>
                  <a:cubicBezTo>
                    <a:pt x="62355" y="56967"/>
                    <a:pt x="61959" y="56175"/>
                    <a:pt x="61483" y="55383"/>
                  </a:cubicBezTo>
                  <a:cubicBezTo>
                    <a:pt x="61325" y="55224"/>
                    <a:pt x="61245" y="54987"/>
                    <a:pt x="61087" y="54749"/>
                  </a:cubicBezTo>
                  <a:cubicBezTo>
                    <a:pt x="60928" y="54432"/>
                    <a:pt x="60770" y="54115"/>
                    <a:pt x="60611" y="53798"/>
                  </a:cubicBezTo>
                  <a:cubicBezTo>
                    <a:pt x="60374" y="53401"/>
                    <a:pt x="60215" y="53085"/>
                    <a:pt x="60136" y="52609"/>
                  </a:cubicBezTo>
                  <a:cubicBezTo>
                    <a:pt x="60136" y="52134"/>
                    <a:pt x="59978" y="51659"/>
                    <a:pt x="59741" y="51263"/>
                  </a:cubicBezTo>
                  <a:cubicBezTo>
                    <a:pt x="59582" y="50867"/>
                    <a:pt x="59424" y="50470"/>
                    <a:pt x="59344" y="50074"/>
                  </a:cubicBezTo>
                  <a:cubicBezTo>
                    <a:pt x="59265" y="49519"/>
                    <a:pt x="59107" y="48965"/>
                    <a:pt x="58869" y="48489"/>
                  </a:cubicBezTo>
                  <a:cubicBezTo>
                    <a:pt x="58631" y="48014"/>
                    <a:pt x="58473" y="47460"/>
                    <a:pt x="58393" y="46905"/>
                  </a:cubicBezTo>
                  <a:cubicBezTo>
                    <a:pt x="58235" y="46113"/>
                    <a:pt x="58076" y="45241"/>
                    <a:pt x="57918" y="44369"/>
                  </a:cubicBezTo>
                  <a:cubicBezTo>
                    <a:pt x="57918" y="44052"/>
                    <a:pt x="57839" y="43735"/>
                    <a:pt x="57759" y="43419"/>
                  </a:cubicBezTo>
                  <a:cubicBezTo>
                    <a:pt x="57680" y="42230"/>
                    <a:pt x="57522" y="40962"/>
                    <a:pt x="57442" y="39774"/>
                  </a:cubicBezTo>
                  <a:cubicBezTo>
                    <a:pt x="57363" y="38903"/>
                    <a:pt x="57442" y="38031"/>
                    <a:pt x="57442" y="37159"/>
                  </a:cubicBezTo>
                  <a:cubicBezTo>
                    <a:pt x="57442" y="36605"/>
                    <a:pt x="57442" y="36050"/>
                    <a:pt x="57601" y="35416"/>
                  </a:cubicBezTo>
                  <a:cubicBezTo>
                    <a:pt x="57680" y="35099"/>
                    <a:pt x="57680" y="34862"/>
                    <a:pt x="57680" y="34545"/>
                  </a:cubicBezTo>
                  <a:cubicBezTo>
                    <a:pt x="57680" y="33832"/>
                    <a:pt x="57839" y="33119"/>
                    <a:pt x="57997" y="32326"/>
                  </a:cubicBezTo>
                  <a:cubicBezTo>
                    <a:pt x="58156" y="31375"/>
                    <a:pt x="58393" y="30425"/>
                    <a:pt x="58473" y="29395"/>
                  </a:cubicBezTo>
                  <a:cubicBezTo>
                    <a:pt x="58473" y="28999"/>
                    <a:pt x="58631" y="28682"/>
                    <a:pt x="58790" y="28365"/>
                  </a:cubicBezTo>
                  <a:cubicBezTo>
                    <a:pt x="59107" y="27889"/>
                    <a:pt x="59265" y="27255"/>
                    <a:pt x="59424" y="26622"/>
                  </a:cubicBezTo>
                  <a:cubicBezTo>
                    <a:pt x="59503" y="26226"/>
                    <a:pt x="59582" y="25909"/>
                    <a:pt x="59741" y="25592"/>
                  </a:cubicBezTo>
                  <a:cubicBezTo>
                    <a:pt x="59978" y="25116"/>
                    <a:pt x="60136" y="24720"/>
                    <a:pt x="60136" y="24165"/>
                  </a:cubicBezTo>
                  <a:cubicBezTo>
                    <a:pt x="60136" y="23769"/>
                    <a:pt x="60295" y="23373"/>
                    <a:pt x="60532" y="23056"/>
                  </a:cubicBezTo>
                  <a:cubicBezTo>
                    <a:pt x="60691" y="22739"/>
                    <a:pt x="60849" y="22422"/>
                    <a:pt x="61087" y="22106"/>
                  </a:cubicBezTo>
                  <a:cubicBezTo>
                    <a:pt x="61245" y="21868"/>
                    <a:pt x="61404" y="21630"/>
                    <a:pt x="61483" y="21393"/>
                  </a:cubicBezTo>
                  <a:cubicBezTo>
                    <a:pt x="61642" y="21076"/>
                    <a:pt x="61800" y="20838"/>
                    <a:pt x="61959" y="20600"/>
                  </a:cubicBezTo>
                  <a:cubicBezTo>
                    <a:pt x="62117" y="20283"/>
                    <a:pt x="62276" y="20045"/>
                    <a:pt x="62434" y="19728"/>
                  </a:cubicBezTo>
                  <a:cubicBezTo>
                    <a:pt x="62434" y="19649"/>
                    <a:pt x="62593" y="19570"/>
                    <a:pt x="62593" y="19411"/>
                  </a:cubicBezTo>
                  <a:cubicBezTo>
                    <a:pt x="62830" y="18619"/>
                    <a:pt x="63464" y="17907"/>
                    <a:pt x="63781" y="17114"/>
                  </a:cubicBezTo>
                  <a:cubicBezTo>
                    <a:pt x="63861" y="16956"/>
                    <a:pt x="63940" y="16797"/>
                    <a:pt x="64098" y="16639"/>
                  </a:cubicBezTo>
                  <a:cubicBezTo>
                    <a:pt x="64494" y="16163"/>
                    <a:pt x="64811" y="15688"/>
                    <a:pt x="65286" y="15212"/>
                  </a:cubicBezTo>
                  <a:cubicBezTo>
                    <a:pt x="66079" y="14261"/>
                    <a:pt x="66871" y="13232"/>
                    <a:pt x="67664" y="12281"/>
                  </a:cubicBezTo>
                  <a:cubicBezTo>
                    <a:pt x="68535" y="11251"/>
                    <a:pt x="69485" y="10379"/>
                    <a:pt x="70516" y="9587"/>
                  </a:cubicBezTo>
                  <a:cubicBezTo>
                    <a:pt x="70912" y="9270"/>
                    <a:pt x="71308" y="8953"/>
                    <a:pt x="71625" y="8636"/>
                  </a:cubicBezTo>
                  <a:cubicBezTo>
                    <a:pt x="72496" y="7765"/>
                    <a:pt x="73447" y="7131"/>
                    <a:pt x="74398" y="6338"/>
                  </a:cubicBezTo>
                  <a:cubicBezTo>
                    <a:pt x="74873" y="5942"/>
                    <a:pt x="75428" y="5625"/>
                    <a:pt x="76061" y="5309"/>
                  </a:cubicBezTo>
                  <a:cubicBezTo>
                    <a:pt x="76695" y="4992"/>
                    <a:pt x="77408" y="4754"/>
                    <a:pt x="77963" y="4279"/>
                  </a:cubicBezTo>
                  <a:cubicBezTo>
                    <a:pt x="78914" y="3882"/>
                    <a:pt x="79786" y="3248"/>
                    <a:pt x="80736" y="2773"/>
                  </a:cubicBezTo>
                  <a:cubicBezTo>
                    <a:pt x="81053" y="2614"/>
                    <a:pt x="81370" y="2456"/>
                    <a:pt x="81766" y="2377"/>
                  </a:cubicBezTo>
                  <a:cubicBezTo>
                    <a:pt x="82321" y="2297"/>
                    <a:pt x="82796" y="2139"/>
                    <a:pt x="83272" y="1822"/>
                  </a:cubicBezTo>
                  <a:cubicBezTo>
                    <a:pt x="83668" y="1584"/>
                    <a:pt x="84143" y="1505"/>
                    <a:pt x="84539" y="1426"/>
                  </a:cubicBezTo>
                  <a:cubicBezTo>
                    <a:pt x="85014" y="1347"/>
                    <a:pt x="85490" y="1189"/>
                    <a:pt x="85965" y="1030"/>
                  </a:cubicBezTo>
                  <a:cubicBezTo>
                    <a:pt x="86520" y="793"/>
                    <a:pt x="87075" y="634"/>
                    <a:pt x="87550" y="476"/>
                  </a:cubicBezTo>
                  <a:cubicBezTo>
                    <a:pt x="87788" y="396"/>
                    <a:pt x="87947" y="238"/>
                    <a:pt x="88105" y="0"/>
                  </a:cubicBezTo>
                  <a:close/>
                </a:path>
              </a:pathLst>
            </a:custGeom>
            <a:gradFill>
              <a:gsLst>
                <a:gs pos="0">
                  <a:schemeClr val="tx2">
                    <a:lumMod val="60000"/>
                    <a:lumOff val="40000"/>
                    <a:alpha val="0"/>
                  </a:schemeClr>
                </a:gs>
                <a:gs pos="80000">
                  <a:schemeClr val="tx2">
                    <a:lumMod val="40000"/>
                    <a:lumOff val="60000"/>
                  </a:schemeClr>
                </a:gs>
              </a:gsLst>
              <a:lin ang="16200000" scaled="0"/>
            </a:gradFill>
            <a:ln w="25400">
              <a:noFill/>
            </a:ln>
            <a:effectLst>
              <a:outerShdw blurRad="635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1" i="0" u="none" strike="noStrike" kern="1200" cap="none" spc="0" normalizeH="0" baseline="0" noProof="0">
                <a:ln>
                  <a:noFill/>
                </a:ln>
                <a:solidFill>
                  <a:prstClr val="white"/>
                </a:solidFill>
                <a:effectLst/>
                <a:uLnTx/>
                <a:uFillTx/>
                <a:latin typeface="Century Gothic" panose="020B0502020202020204" pitchFamily="34" charset="0"/>
                <a:ea typeface="+mn-ea"/>
                <a:cs typeface="+mn-cs"/>
              </a:endParaRPr>
            </a:p>
          </p:txBody>
        </p:sp>
        <p:sp>
          <p:nvSpPr>
            <p:cNvPr id="62" name="Freeform: Shape 95">
              <a:extLst>
                <a:ext uri="{FF2B5EF4-FFF2-40B4-BE49-F238E27FC236}">
                  <a16:creationId xmlns:a16="http://schemas.microsoft.com/office/drawing/2014/main" id="{8181B5D0-477B-7743-9F61-664AC975386D}"/>
                </a:ext>
              </a:extLst>
            </p:cNvPr>
            <p:cNvSpPr/>
            <p:nvPr/>
          </p:nvSpPr>
          <p:spPr>
            <a:xfrm>
              <a:off x="10459018" y="3917971"/>
              <a:ext cx="172762" cy="406780"/>
            </a:xfrm>
            <a:custGeom>
              <a:avLst/>
              <a:gdLst>
                <a:gd name="connsiteX0" fmla="*/ 91353 w 193958"/>
                <a:gd name="connsiteY0" fmla="*/ 93334 h 456690"/>
                <a:gd name="connsiteX1" fmla="*/ 101258 w 193958"/>
                <a:gd name="connsiteY1" fmla="*/ 93334 h 456690"/>
                <a:gd name="connsiteX2" fmla="*/ 103318 w 193958"/>
                <a:gd name="connsiteY2" fmla="*/ 93572 h 456690"/>
                <a:gd name="connsiteX3" fmla="*/ 104506 w 193958"/>
                <a:gd name="connsiteY3" fmla="*/ 93889 h 456690"/>
                <a:gd name="connsiteX4" fmla="*/ 105378 w 193958"/>
                <a:gd name="connsiteY4" fmla="*/ 94047 h 456690"/>
                <a:gd name="connsiteX5" fmla="*/ 107834 w 193958"/>
                <a:gd name="connsiteY5" fmla="*/ 94285 h 456690"/>
                <a:gd name="connsiteX6" fmla="*/ 109973 w 193958"/>
                <a:gd name="connsiteY6" fmla="*/ 94681 h 456690"/>
                <a:gd name="connsiteX7" fmla="*/ 112904 w 193958"/>
                <a:gd name="connsiteY7" fmla="*/ 95078 h 456690"/>
                <a:gd name="connsiteX8" fmla="*/ 115916 w 193958"/>
                <a:gd name="connsiteY8" fmla="*/ 95474 h 456690"/>
                <a:gd name="connsiteX9" fmla="*/ 120036 w 193958"/>
                <a:gd name="connsiteY9" fmla="*/ 96029 h 456690"/>
                <a:gd name="connsiteX10" fmla="*/ 122175 w 193958"/>
                <a:gd name="connsiteY10" fmla="*/ 96424 h 456690"/>
                <a:gd name="connsiteX11" fmla="*/ 123363 w 193958"/>
                <a:gd name="connsiteY11" fmla="*/ 96741 h 456690"/>
                <a:gd name="connsiteX12" fmla="*/ 125027 w 193958"/>
                <a:gd name="connsiteY12" fmla="*/ 97216 h 456690"/>
                <a:gd name="connsiteX13" fmla="*/ 126929 w 193958"/>
                <a:gd name="connsiteY13" fmla="*/ 97771 h 456690"/>
                <a:gd name="connsiteX14" fmla="*/ 128197 w 193958"/>
                <a:gd name="connsiteY14" fmla="*/ 98167 h 456690"/>
                <a:gd name="connsiteX15" fmla="*/ 129464 w 193958"/>
                <a:gd name="connsiteY15" fmla="*/ 98563 h 456690"/>
                <a:gd name="connsiteX16" fmla="*/ 131207 w 193958"/>
                <a:gd name="connsiteY16" fmla="*/ 99118 h 456690"/>
                <a:gd name="connsiteX17" fmla="*/ 132634 w 193958"/>
                <a:gd name="connsiteY17" fmla="*/ 99515 h 456690"/>
                <a:gd name="connsiteX18" fmla="*/ 133663 w 193958"/>
                <a:gd name="connsiteY18" fmla="*/ 99911 h 456690"/>
                <a:gd name="connsiteX19" fmla="*/ 135010 w 193958"/>
                <a:gd name="connsiteY19" fmla="*/ 100545 h 456690"/>
                <a:gd name="connsiteX20" fmla="*/ 135248 w 193958"/>
                <a:gd name="connsiteY20" fmla="*/ 100624 h 456690"/>
                <a:gd name="connsiteX21" fmla="*/ 138021 w 193958"/>
                <a:gd name="connsiteY21" fmla="*/ 101970 h 456690"/>
                <a:gd name="connsiteX22" fmla="*/ 138258 w 193958"/>
                <a:gd name="connsiteY22" fmla="*/ 102050 h 456690"/>
                <a:gd name="connsiteX23" fmla="*/ 140953 w 193958"/>
                <a:gd name="connsiteY23" fmla="*/ 103238 h 456690"/>
                <a:gd name="connsiteX24" fmla="*/ 141586 w 193958"/>
                <a:gd name="connsiteY24" fmla="*/ 103555 h 456690"/>
                <a:gd name="connsiteX25" fmla="*/ 141982 w 193958"/>
                <a:gd name="connsiteY25" fmla="*/ 103793 h 456690"/>
                <a:gd name="connsiteX26" fmla="*/ 145152 w 193958"/>
                <a:gd name="connsiteY26" fmla="*/ 105615 h 456690"/>
                <a:gd name="connsiteX27" fmla="*/ 146498 w 193958"/>
                <a:gd name="connsiteY27" fmla="*/ 106486 h 456690"/>
                <a:gd name="connsiteX28" fmla="*/ 148559 w 193958"/>
                <a:gd name="connsiteY28" fmla="*/ 107834 h 456690"/>
                <a:gd name="connsiteX29" fmla="*/ 149034 w 193958"/>
                <a:gd name="connsiteY29" fmla="*/ 108151 h 456690"/>
                <a:gd name="connsiteX30" fmla="*/ 150935 w 193958"/>
                <a:gd name="connsiteY30" fmla="*/ 109418 h 456690"/>
                <a:gd name="connsiteX31" fmla="*/ 152520 w 193958"/>
                <a:gd name="connsiteY31" fmla="*/ 110607 h 456690"/>
                <a:gd name="connsiteX32" fmla="*/ 154659 w 193958"/>
                <a:gd name="connsiteY32" fmla="*/ 112429 h 456690"/>
                <a:gd name="connsiteX33" fmla="*/ 156482 w 193958"/>
                <a:gd name="connsiteY33" fmla="*/ 113934 h 456690"/>
                <a:gd name="connsiteX34" fmla="*/ 157037 w 193958"/>
                <a:gd name="connsiteY34" fmla="*/ 114409 h 456690"/>
                <a:gd name="connsiteX35" fmla="*/ 159334 w 193958"/>
                <a:gd name="connsiteY35" fmla="*/ 116470 h 456690"/>
                <a:gd name="connsiteX36" fmla="*/ 161870 w 193958"/>
                <a:gd name="connsiteY36" fmla="*/ 119164 h 456690"/>
                <a:gd name="connsiteX37" fmla="*/ 162583 w 193958"/>
                <a:gd name="connsiteY37" fmla="*/ 119956 h 456690"/>
                <a:gd name="connsiteX38" fmla="*/ 163375 w 193958"/>
                <a:gd name="connsiteY38" fmla="*/ 120907 h 456690"/>
                <a:gd name="connsiteX39" fmla="*/ 164009 w 193958"/>
                <a:gd name="connsiteY39" fmla="*/ 121620 h 456690"/>
                <a:gd name="connsiteX40" fmla="*/ 165197 w 193958"/>
                <a:gd name="connsiteY40" fmla="*/ 123046 h 456690"/>
                <a:gd name="connsiteX41" fmla="*/ 165673 w 193958"/>
                <a:gd name="connsiteY41" fmla="*/ 123601 h 456690"/>
                <a:gd name="connsiteX42" fmla="*/ 168366 w 193958"/>
                <a:gd name="connsiteY42" fmla="*/ 126928 h 456690"/>
                <a:gd name="connsiteX43" fmla="*/ 170665 w 193958"/>
                <a:gd name="connsiteY43" fmla="*/ 130256 h 456690"/>
                <a:gd name="connsiteX44" fmla="*/ 172090 w 193958"/>
                <a:gd name="connsiteY44" fmla="*/ 132395 h 456690"/>
                <a:gd name="connsiteX45" fmla="*/ 173754 w 193958"/>
                <a:gd name="connsiteY45" fmla="*/ 134851 h 456690"/>
                <a:gd name="connsiteX46" fmla="*/ 173913 w 193958"/>
                <a:gd name="connsiteY46" fmla="*/ 135089 h 456690"/>
                <a:gd name="connsiteX47" fmla="*/ 175972 w 193958"/>
                <a:gd name="connsiteY47" fmla="*/ 138971 h 456690"/>
                <a:gd name="connsiteX48" fmla="*/ 176289 w 193958"/>
                <a:gd name="connsiteY48" fmla="*/ 139526 h 456690"/>
                <a:gd name="connsiteX49" fmla="*/ 176606 w 193958"/>
                <a:gd name="connsiteY49" fmla="*/ 140001 h 456690"/>
                <a:gd name="connsiteX50" fmla="*/ 178905 w 193958"/>
                <a:gd name="connsiteY50" fmla="*/ 144280 h 456690"/>
                <a:gd name="connsiteX51" fmla="*/ 179301 w 193958"/>
                <a:gd name="connsiteY51" fmla="*/ 145152 h 456690"/>
                <a:gd name="connsiteX52" fmla="*/ 179776 w 193958"/>
                <a:gd name="connsiteY52" fmla="*/ 146261 h 456690"/>
                <a:gd name="connsiteX53" fmla="*/ 180013 w 193958"/>
                <a:gd name="connsiteY53" fmla="*/ 146816 h 456690"/>
                <a:gd name="connsiteX54" fmla="*/ 180726 w 193958"/>
                <a:gd name="connsiteY54" fmla="*/ 148479 h 456690"/>
                <a:gd name="connsiteX55" fmla="*/ 180806 w 193958"/>
                <a:gd name="connsiteY55" fmla="*/ 148717 h 456690"/>
                <a:gd name="connsiteX56" fmla="*/ 181994 w 193958"/>
                <a:gd name="connsiteY56" fmla="*/ 151649 h 456690"/>
                <a:gd name="connsiteX57" fmla="*/ 183262 w 193958"/>
                <a:gd name="connsiteY57" fmla="*/ 154422 h 456690"/>
                <a:gd name="connsiteX58" fmla="*/ 183737 w 193958"/>
                <a:gd name="connsiteY58" fmla="*/ 155690 h 456690"/>
                <a:gd name="connsiteX59" fmla="*/ 184133 w 193958"/>
                <a:gd name="connsiteY59" fmla="*/ 156877 h 456690"/>
                <a:gd name="connsiteX60" fmla="*/ 184688 w 193958"/>
                <a:gd name="connsiteY60" fmla="*/ 158383 h 456690"/>
                <a:gd name="connsiteX61" fmla="*/ 184688 w 193958"/>
                <a:gd name="connsiteY61" fmla="*/ 158542 h 456690"/>
                <a:gd name="connsiteX62" fmla="*/ 185401 w 193958"/>
                <a:gd name="connsiteY62" fmla="*/ 160601 h 456690"/>
                <a:gd name="connsiteX63" fmla="*/ 186035 w 193958"/>
                <a:gd name="connsiteY63" fmla="*/ 162583 h 456690"/>
                <a:gd name="connsiteX64" fmla="*/ 186352 w 193958"/>
                <a:gd name="connsiteY64" fmla="*/ 163613 h 456690"/>
                <a:gd name="connsiteX65" fmla="*/ 186828 w 193958"/>
                <a:gd name="connsiteY65" fmla="*/ 165038 h 456690"/>
                <a:gd name="connsiteX66" fmla="*/ 187224 w 193958"/>
                <a:gd name="connsiteY66" fmla="*/ 166227 h 456690"/>
                <a:gd name="connsiteX67" fmla="*/ 187858 w 193958"/>
                <a:gd name="connsiteY67" fmla="*/ 168683 h 456690"/>
                <a:gd name="connsiteX68" fmla="*/ 188095 w 193958"/>
                <a:gd name="connsiteY68" fmla="*/ 169872 h 456690"/>
                <a:gd name="connsiteX69" fmla="*/ 188570 w 193958"/>
                <a:gd name="connsiteY69" fmla="*/ 171615 h 456690"/>
                <a:gd name="connsiteX70" fmla="*/ 189125 w 193958"/>
                <a:gd name="connsiteY70" fmla="*/ 173754 h 456690"/>
                <a:gd name="connsiteX71" fmla="*/ 189521 w 193958"/>
                <a:gd name="connsiteY71" fmla="*/ 175180 h 456690"/>
                <a:gd name="connsiteX72" fmla="*/ 189917 w 193958"/>
                <a:gd name="connsiteY72" fmla="*/ 176686 h 456690"/>
                <a:gd name="connsiteX73" fmla="*/ 190472 w 193958"/>
                <a:gd name="connsiteY73" fmla="*/ 179459 h 456690"/>
                <a:gd name="connsiteX74" fmla="*/ 190948 w 193958"/>
                <a:gd name="connsiteY74" fmla="*/ 182152 h 456690"/>
                <a:gd name="connsiteX75" fmla="*/ 191265 w 193958"/>
                <a:gd name="connsiteY75" fmla="*/ 183817 h 456690"/>
                <a:gd name="connsiteX76" fmla="*/ 191898 w 193958"/>
                <a:gd name="connsiteY76" fmla="*/ 187540 h 456690"/>
                <a:gd name="connsiteX77" fmla="*/ 192136 w 193958"/>
                <a:gd name="connsiteY77" fmla="*/ 189442 h 456690"/>
                <a:gd name="connsiteX78" fmla="*/ 192611 w 193958"/>
                <a:gd name="connsiteY78" fmla="*/ 193562 h 456690"/>
                <a:gd name="connsiteX79" fmla="*/ 193086 w 193958"/>
                <a:gd name="connsiteY79" fmla="*/ 197603 h 456690"/>
                <a:gd name="connsiteX80" fmla="*/ 193245 w 193958"/>
                <a:gd name="connsiteY80" fmla="*/ 198474 h 456690"/>
                <a:gd name="connsiteX81" fmla="*/ 193562 w 193958"/>
                <a:gd name="connsiteY81" fmla="*/ 202357 h 456690"/>
                <a:gd name="connsiteX82" fmla="*/ 193562 w 193958"/>
                <a:gd name="connsiteY82" fmla="*/ 207427 h 456690"/>
                <a:gd name="connsiteX83" fmla="*/ 193799 w 193958"/>
                <a:gd name="connsiteY83" fmla="*/ 209091 h 456690"/>
                <a:gd name="connsiteX84" fmla="*/ 193958 w 193958"/>
                <a:gd name="connsiteY84" fmla="*/ 210042 h 456690"/>
                <a:gd name="connsiteX85" fmla="*/ 193958 w 193958"/>
                <a:gd name="connsiteY85" fmla="*/ 211151 h 456690"/>
                <a:gd name="connsiteX86" fmla="*/ 193958 w 193958"/>
                <a:gd name="connsiteY86" fmla="*/ 217569 h 456690"/>
                <a:gd name="connsiteX87" fmla="*/ 193720 w 193958"/>
                <a:gd name="connsiteY87" fmla="*/ 219629 h 456690"/>
                <a:gd name="connsiteX88" fmla="*/ 193483 w 193958"/>
                <a:gd name="connsiteY88" fmla="*/ 222323 h 456690"/>
                <a:gd name="connsiteX89" fmla="*/ 193483 w 193958"/>
                <a:gd name="connsiteY89" fmla="*/ 225968 h 456690"/>
                <a:gd name="connsiteX90" fmla="*/ 193324 w 193958"/>
                <a:gd name="connsiteY90" fmla="*/ 228265 h 456690"/>
                <a:gd name="connsiteX91" fmla="*/ 193245 w 193958"/>
                <a:gd name="connsiteY91" fmla="*/ 228661 h 456690"/>
                <a:gd name="connsiteX92" fmla="*/ 193007 w 193958"/>
                <a:gd name="connsiteY92" fmla="*/ 231831 h 456690"/>
                <a:gd name="connsiteX93" fmla="*/ 192849 w 193958"/>
                <a:gd name="connsiteY93" fmla="*/ 233177 h 456690"/>
                <a:gd name="connsiteX94" fmla="*/ 192532 w 193958"/>
                <a:gd name="connsiteY94" fmla="*/ 235476 h 456690"/>
                <a:gd name="connsiteX95" fmla="*/ 192452 w 193958"/>
                <a:gd name="connsiteY95" fmla="*/ 235951 h 456690"/>
                <a:gd name="connsiteX96" fmla="*/ 191344 w 193958"/>
                <a:gd name="connsiteY96" fmla="*/ 239279 h 456690"/>
                <a:gd name="connsiteX97" fmla="*/ 190789 w 193958"/>
                <a:gd name="connsiteY97" fmla="*/ 240625 h 456690"/>
                <a:gd name="connsiteX98" fmla="*/ 190472 w 193958"/>
                <a:gd name="connsiteY98" fmla="*/ 241417 h 456690"/>
                <a:gd name="connsiteX99" fmla="*/ 188491 w 193958"/>
                <a:gd name="connsiteY99" fmla="*/ 244191 h 456690"/>
                <a:gd name="connsiteX100" fmla="*/ 186511 w 193958"/>
                <a:gd name="connsiteY100" fmla="*/ 246330 h 456690"/>
                <a:gd name="connsiteX101" fmla="*/ 184292 w 193958"/>
                <a:gd name="connsiteY101" fmla="*/ 248073 h 456690"/>
                <a:gd name="connsiteX102" fmla="*/ 183975 w 193958"/>
                <a:gd name="connsiteY102" fmla="*/ 248311 h 456690"/>
                <a:gd name="connsiteX103" fmla="*/ 181994 w 193958"/>
                <a:gd name="connsiteY103" fmla="*/ 249578 h 456690"/>
                <a:gd name="connsiteX104" fmla="*/ 180964 w 193958"/>
                <a:gd name="connsiteY104" fmla="*/ 250054 h 456690"/>
                <a:gd name="connsiteX105" fmla="*/ 179934 w 193958"/>
                <a:gd name="connsiteY105" fmla="*/ 250529 h 456690"/>
                <a:gd name="connsiteX106" fmla="*/ 178905 w 193958"/>
                <a:gd name="connsiteY106" fmla="*/ 250925 h 456690"/>
                <a:gd name="connsiteX107" fmla="*/ 177161 w 193958"/>
                <a:gd name="connsiteY107" fmla="*/ 251480 h 456690"/>
                <a:gd name="connsiteX108" fmla="*/ 175497 w 193958"/>
                <a:gd name="connsiteY108" fmla="*/ 251797 h 456690"/>
                <a:gd name="connsiteX109" fmla="*/ 172169 w 193958"/>
                <a:gd name="connsiteY109" fmla="*/ 252193 h 456690"/>
                <a:gd name="connsiteX110" fmla="*/ 170110 w 193958"/>
                <a:gd name="connsiteY110" fmla="*/ 252193 h 456690"/>
                <a:gd name="connsiteX111" fmla="*/ 167098 w 193958"/>
                <a:gd name="connsiteY111" fmla="*/ 251876 h 456690"/>
                <a:gd name="connsiteX112" fmla="*/ 165277 w 193958"/>
                <a:gd name="connsiteY112" fmla="*/ 251480 h 456690"/>
                <a:gd name="connsiteX113" fmla="*/ 163850 w 193958"/>
                <a:gd name="connsiteY113" fmla="*/ 251005 h 456690"/>
                <a:gd name="connsiteX114" fmla="*/ 163771 w 193958"/>
                <a:gd name="connsiteY114" fmla="*/ 251005 h 456690"/>
                <a:gd name="connsiteX115" fmla="*/ 162107 w 193958"/>
                <a:gd name="connsiteY115" fmla="*/ 250212 h 456690"/>
                <a:gd name="connsiteX116" fmla="*/ 160602 w 193958"/>
                <a:gd name="connsiteY116" fmla="*/ 249420 h 456690"/>
                <a:gd name="connsiteX117" fmla="*/ 158779 w 193958"/>
                <a:gd name="connsiteY117" fmla="*/ 248153 h 456690"/>
                <a:gd name="connsiteX118" fmla="*/ 157433 w 193958"/>
                <a:gd name="connsiteY118" fmla="*/ 246885 h 456690"/>
                <a:gd name="connsiteX119" fmla="*/ 155848 w 193958"/>
                <a:gd name="connsiteY119" fmla="*/ 244825 h 456690"/>
                <a:gd name="connsiteX120" fmla="*/ 155689 w 193958"/>
                <a:gd name="connsiteY120" fmla="*/ 244667 h 456690"/>
                <a:gd name="connsiteX121" fmla="*/ 154342 w 193958"/>
                <a:gd name="connsiteY121" fmla="*/ 241814 h 456690"/>
                <a:gd name="connsiteX122" fmla="*/ 154026 w 193958"/>
                <a:gd name="connsiteY122" fmla="*/ 240863 h 456690"/>
                <a:gd name="connsiteX123" fmla="*/ 153392 w 193958"/>
                <a:gd name="connsiteY123" fmla="*/ 237614 h 456690"/>
                <a:gd name="connsiteX124" fmla="*/ 153392 w 193958"/>
                <a:gd name="connsiteY124" fmla="*/ 230880 h 456690"/>
                <a:gd name="connsiteX125" fmla="*/ 153471 w 193958"/>
                <a:gd name="connsiteY125" fmla="*/ 230008 h 456690"/>
                <a:gd name="connsiteX126" fmla="*/ 153709 w 193958"/>
                <a:gd name="connsiteY126" fmla="*/ 227315 h 456690"/>
                <a:gd name="connsiteX127" fmla="*/ 154026 w 193958"/>
                <a:gd name="connsiteY127" fmla="*/ 224779 h 456690"/>
                <a:gd name="connsiteX128" fmla="*/ 154184 w 193958"/>
                <a:gd name="connsiteY128" fmla="*/ 223036 h 456690"/>
                <a:gd name="connsiteX129" fmla="*/ 154184 w 193958"/>
                <a:gd name="connsiteY129" fmla="*/ 221055 h 456690"/>
                <a:gd name="connsiteX130" fmla="*/ 154263 w 193958"/>
                <a:gd name="connsiteY130" fmla="*/ 219312 h 456690"/>
                <a:gd name="connsiteX131" fmla="*/ 154342 w 193958"/>
                <a:gd name="connsiteY131" fmla="*/ 218124 h 456690"/>
                <a:gd name="connsiteX132" fmla="*/ 154342 w 193958"/>
                <a:gd name="connsiteY132" fmla="*/ 212340 h 456690"/>
                <a:gd name="connsiteX133" fmla="*/ 154263 w 193958"/>
                <a:gd name="connsiteY133" fmla="*/ 211468 h 456690"/>
                <a:gd name="connsiteX134" fmla="*/ 154105 w 193958"/>
                <a:gd name="connsiteY134" fmla="*/ 208299 h 456690"/>
                <a:gd name="connsiteX135" fmla="*/ 153709 w 193958"/>
                <a:gd name="connsiteY135" fmla="*/ 203941 h 456690"/>
                <a:gd name="connsiteX136" fmla="*/ 153630 w 193958"/>
                <a:gd name="connsiteY136" fmla="*/ 203466 h 456690"/>
                <a:gd name="connsiteX137" fmla="*/ 153313 w 193958"/>
                <a:gd name="connsiteY137" fmla="*/ 198712 h 456690"/>
                <a:gd name="connsiteX138" fmla="*/ 153313 w 193958"/>
                <a:gd name="connsiteY138" fmla="*/ 198553 h 456690"/>
                <a:gd name="connsiteX139" fmla="*/ 152758 w 193958"/>
                <a:gd name="connsiteY139" fmla="*/ 193958 h 456690"/>
                <a:gd name="connsiteX140" fmla="*/ 152520 w 193958"/>
                <a:gd name="connsiteY140" fmla="*/ 192374 h 456690"/>
                <a:gd name="connsiteX141" fmla="*/ 152203 w 193958"/>
                <a:gd name="connsiteY141" fmla="*/ 189680 h 456690"/>
                <a:gd name="connsiteX142" fmla="*/ 152045 w 193958"/>
                <a:gd name="connsiteY142" fmla="*/ 189046 h 456690"/>
                <a:gd name="connsiteX143" fmla="*/ 151490 w 193958"/>
                <a:gd name="connsiteY143" fmla="*/ 185401 h 456690"/>
                <a:gd name="connsiteX144" fmla="*/ 151173 w 193958"/>
                <a:gd name="connsiteY144" fmla="*/ 183579 h 456690"/>
                <a:gd name="connsiteX145" fmla="*/ 150618 w 193958"/>
                <a:gd name="connsiteY145" fmla="*/ 181202 h 456690"/>
                <a:gd name="connsiteX146" fmla="*/ 150222 w 193958"/>
                <a:gd name="connsiteY146" fmla="*/ 179538 h 456690"/>
                <a:gd name="connsiteX147" fmla="*/ 149826 w 193958"/>
                <a:gd name="connsiteY147" fmla="*/ 177715 h 456690"/>
                <a:gd name="connsiteX148" fmla="*/ 149431 w 193958"/>
                <a:gd name="connsiteY148" fmla="*/ 176052 h 456690"/>
                <a:gd name="connsiteX149" fmla="*/ 148876 w 193958"/>
                <a:gd name="connsiteY149" fmla="*/ 173912 h 456690"/>
                <a:gd name="connsiteX150" fmla="*/ 148480 w 193958"/>
                <a:gd name="connsiteY150" fmla="*/ 172724 h 456690"/>
                <a:gd name="connsiteX151" fmla="*/ 148004 w 193958"/>
                <a:gd name="connsiteY151" fmla="*/ 171377 h 456690"/>
                <a:gd name="connsiteX152" fmla="*/ 147449 w 193958"/>
                <a:gd name="connsiteY152" fmla="*/ 169872 h 456690"/>
                <a:gd name="connsiteX153" fmla="*/ 147132 w 193958"/>
                <a:gd name="connsiteY153" fmla="*/ 168841 h 456690"/>
                <a:gd name="connsiteX154" fmla="*/ 146657 w 193958"/>
                <a:gd name="connsiteY154" fmla="*/ 167574 h 456690"/>
                <a:gd name="connsiteX155" fmla="*/ 146102 w 193958"/>
                <a:gd name="connsiteY155" fmla="*/ 166068 h 456690"/>
                <a:gd name="connsiteX156" fmla="*/ 145786 w 193958"/>
                <a:gd name="connsiteY156" fmla="*/ 165118 h 456690"/>
                <a:gd name="connsiteX157" fmla="*/ 145311 w 193958"/>
                <a:gd name="connsiteY157" fmla="*/ 164009 h 456690"/>
                <a:gd name="connsiteX158" fmla="*/ 145152 w 193958"/>
                <a:gd name="connsiteY158" fmla="*/ 163692 h 456690"/>
                <a:gd name="connsiteX159" fmla="*/ 144043 w 193958"/>
                <a:gd name="connsiteY159" fmla="*/ 161473 h 456690"/>
                <a:gd name="connsiteX160" fmla="*/ 143409 w 193958"/>
                <a:gd name="connsiteY160" fmla="*/ 160126 h 456690"/>
                <a:gd name="connsiteX161" fmla="*/ 142775 w 193958"/>
                <a:gd name="connsiteY161" fmla="*/ 159097 h 456690"/>
                <a:gd name="connsiteX162" fmla="*/ 142537 w 193958"/>
                <a:gd name="connsiteY162" fmla="*/ 159017 h 456690"/>
                <a:gd name="connsiteX163" fmla="*/ 142378 w 193958"/>
                <a:gd name="connsiteY163" fmla="*/ 159176 h 456690"/>
                <a:gd name="connsiteX164" fmla="*/ 142299 w 193958"/>
                <a:gd name="connsiteY164" fmla="*/ 159572 h 456690"/>
                <a:gd name="connsiteX165" fmla="*/ 142299 w 193958"/>
                <a:gd name="connsiteY165" fmla="*/ 160443 h 456690"/>
                <a:gd name="connsiteX166" fmla="*/ 142299 w 193958"/>
                <a:gd name="connsiteY166" fmla="*/ 204496 h 456690"/>
                <a:gd name="connsiteX167" fmla="*/ 142299 w 193958"/>
                <a:gd name="connsiteY167" fmla="*/ 207823 h 456690"/>
                <a:gd name="connsiteX168" fmla="*/ 142458 w 193958"/>
                <a:gd name="connsiteY168" fmla="*/ 210042 h 456690"/>
                <a:gd name="connsiteX169" fmla="*/ 142537 w 193958"/>
                <a:gd name="connsiteY169" fmla="*/ 211389 h 456690"/>
                <a:gd name="connsiteX170" fmla="*/ 142537 w 193958"/>
                <a:gd name="connsiteY170" fmla="*/ 218599 h 456690"/>
                <a:gd name="connsiteX171" fmla="*/ 142695 w 193958"/>
                <a:gd name="connsiteY171" fmla="*/ 220421 h 456690"/>
                <a:gd name="connsiteX172" fmla="*/ 142775 w 193958"/>
                <a:gd name="connsiteY172" fmla="*/ 221927 h 456690"/>
                <a:gd name="connsiteX173" fmla="*/ 142775 w 193958"/>
                <a:gd name="connsiteY173" fmla="*/ 228899 h 456690"/>
                <a:gd name="connsiteX174" fmla="*/ 142933 w 193958"/>
                <a:gd name="connsiteY174" fmla="*/ 231118 h 456690"/>
                <a:gd name="connsiteX175" fmla="*/ 143012 w 193958"/>
                <a:gd name="connsiteY175" fmla="*/ 232464 h 456690"/>
                <a:gd name="connsiteX176" fmla="*/ 143012 w 193958"/>
                <a:gd name="connsiteY176" fmla="*/ 238090 h 456690"/>
                <a:gd name="connsiteX177" fmla="*/ 143171 w 193958"/>
                <a:gd name="connsiteY177" fmla="*/ 240071 h 456690"/>
                <a:gd name="connsiteX178" fmla="*/ 143250 w 193958"/>
                <a:gd name="connsiteY178" fmla="*/ 241655 h 456690"/>
                <a:gd name="connsiteX179" fmla="*/ 143409 w 193958"/>
                <a:gd name="connsiteY179" fmla="*/ 243478 h 456690"/>
                <a:gd name="connsiteX180" fmla="*/ 143488 w 193958"/>
                <a:gd name="connsiteY180" fmla="*/ 245062 h 456690"/>
                <a:gd name="connsiteX181" fmla="*/ 143488 w 193958"/>
                <a:gd name="connsiteY181" fmla="*/ 250846 h 456690"/>
                <a:gd name="connsiteX182" fmla="*/ 143646 w 193958"/>
                <a:gd name="connsiteY182" fmla="*/ 252907 h 456690"/>
                <a:gd name="connsiteX183" fmla="*/ 143726 w 193958"/>
                <a:gd name="connsiteY183" fmla="*/ 254649 h 456690"/>
                <a:gd name="connsiteX184" fmla="*/ 143726 w 193958"/>
                <a:gd name="connsiteY184" fmla="*/ 275883 h 456690"/>
                <a:gd name="connsiteX185" fmla="*/ 143726 w 193958"/>
                <a:gd name="connsiteY185" fmla="*/ 289353 h 456690"/>
                <a:gd name="connsiteX186" fmla="*/ 143884 w 193958"/>
                <a:gd name="connsiteY186" fmla="*/ 291413 h 456690"/>
                <a:gd name="connsiteX187" fmla="*/ 143963 w 193958"/>
                <a:gd name="connsiteY187" fmla="*/ 293156 h 456690"/>
                <a:gd name="connsiteX188" fmla="*/ 143963 w 193958"/>
                <a:gd name="connsiteY188" fmla="*/ 311300 h 456690"/>
                <a:gd name="connsiteX189" fmla="*/ 144043 w 193958"/>
                <a:gd name="connsiteY189" fmla="*/ 355352 h 456690"/>
                <a:gd name="connsiteX190" fmla="*/ 144201 w 193958"/>
                <a:gd name="connsiteY190" fmla="*/ 358205 h 456690"/>
                <a:gd name="connsiteX191" fmla="*/ 144280 w 193958"/>
                <a:gd name="connsiteY191" fmla="*/ 359393 h 456690"/>
                <a:gd name="connsiteX192" fmla="*/ 144280 w 193958"/>
                <a:gd name="connsiteY192" fmla="*/ 364939 h 456690"/>
                <a:gd name="connsiteX193" fmla="*/ 144360 w 193958"/>
                <a:gd name="connsiteY193" fmla="*/ 366286 h 456690"/>
                <a:gd name="connsiteX194" fmla="*/ 144518 w 193958"/>
                <a:gd name="connsiteY194" fmla="*/ 368742 h 456690"/>
                <a:gd name="connsiteX195" fmla="*/ 144518 w 193958"/>
                <a:gd name="connsiteY195" fmla="*/ 372308 h 456690"/>
                <a:gd name="connsiteX196" fmla="*/ 144677 w 193958"/>
                <a:gd name="connsiteY196" fmla="*/ 374526 h 456690"/>
                <a:gd name="connsiteX197" fmla="*/ 144756 w 193958"/>
                <a:gd name="connsiteY197" fmla="*/ 376032 h 456690"/>
                <a:gd name="connsiteX198" fmla="*/ 144756 w 193958"/>
                <a:gd name="connsiteY198" fmla="*/ 385143 h 456690"/>
                <a:gd name="connsiteX199" fmla="*/ 144835 w 193958"/>
                <a:gd name="connsiteY199" fmla="*/ 386966 h 456690"/>
                <a:gd name="connsiteX200" fmla="*/ 144914 w 193958"/>
                <a:gd name="connsiteY200" fmla="*/ 388551 h 456690"/>
                <a:gd name="connsiteX201" fmla="*/ 144914 w 193958"/>
                <a:gd name="connsiteY201" fmla="*/ 399246 h 456690"/>
                <a:gd name="connsiteX202" fmla="*/ 145073 w 193958"/>
                <a:gd name="connsiteY202" fmla="*/ 401940 h 456690"/>
                <a:gd name="connsiteX203" fmla="*/ 145152 w 193958"/>
                <a:gd name="connsiteY203" fmla="*/ 403763 h 456690"/>
                <a:gd name="connsiteX204" fmla="*/ 145311 w 193958"/>
                <a:gd name="connsiteY204" fmla="*/ 405981 h 456690"/>
                <a:gd name="connsiteX205" fmla="*/ 145390 w 193958"/>
                <a:gd name="connsiteY205" fmla="*/ 407724 h 456690"/>
                <a:gd name="connsiteX206" fmla="*/ 145548 w 193958"/>
                <a:gd name="connsiteY206" fmla="*/ 410260 h 456690"/>
                <a:gd name="connsiteX207" fmla="*/ 145627 w 193958"/>
                <a:gd name="connsiteY207" fmla="*/ 411606 h 456690"/>
                <a:gd name="connsiteX208" fmla="*/ 145706 w 193958"/>
                <a:gd name="connsiteY208" fmla="*/ 419133 h 456690"/>
                <a:gd name="connsiteX209" fmla="*/ 145865 w 193958"/>
                <a:gd name="connsiteY209" fmla="*/ 421194 h 456690"/>
                <a:gd name="connsiteX210" fmla="*/ 145944 w 193958"/>
                <a:gd name="connsiteY210" fmla="*/ 422699 h 456690"/>
                <a:gd name="connsiteX211" fmla="*/ 145944 w 193958"/>
                <a:gd name="connsiteY211" fmla="*/ 429354 h 456690"/>
                <a:gd name="connsiteX212" fmla="*/ 146102 w 193958"/>
                <a:gd name="connsiteY212" fmla="*/ 431336 h 456690"/>
                <a:gd name="connsiteX213" fmla="*/ 146181 w 193958"/>
                <a:gd name="connsiteY213" fmla="*/ 432444 h 456690"/>
                <a:gd name="connsiteX214" fmla="*/ 146181 w 193958"/>
                <a:gd name="connsiteY214" fmla="*/ 435772 h 456690"/>
                <a:gd name="connsiteX215" fmla="*/ 146023 w 193958"/>
                <a:gd name="connsiteY215" fmla="*/ 437991 h 456690"/>
                <a:gd name="connsiteX216" fmla="*/ 145944 w 193958"/>
                <a:gd name="connsiteY216" fmla="*/ 439576 h 456690"/>
                <a:gd name="connsiteX217" fmla="*/ 145706 w 193958"/>
                <a:gd name="connsiteY217" fmla="*/ 441635 h 456690"/>
                <a:gd name="connsiteX218" fmla="*/ 145548 w 193958"/>
                <a:gd name="connsiteY218" fmla="*/ 442190 h 456690"/>
                <a:gd name="connsiteX219" fmla="*/ 144914 w 193958"/>
                <a:gd name="connsiteY219" fmla="*/ 444329 h 456690"/>
                <a:gd name="connsiteX220" fmla="*/ 144597 w 193958"/>
                <a:gd name="connsiteY220" fmla="*/ 445121 h 456690"/>
                <a:gd name="connsiteX221" fmla="*/ 144043 w 193958"/>
                <a:gd name="connsiteY221" fmla="*/ 446231 h 456690"/>
                <a:gd name="connsiteX222" fmla="*/ 143567 w 193958"/>
                <a:gd name="connsiteY222" fmla="*/ 446944 h 456690"/>
                <a:gd name="connsiteX223" fmla="*/ 143171 w 193958"/>
                <a:gd name="connsiteY223" fmla="*/ 447578 h 456690"/>
                <a:gd name="connsiteX224" fmla="*/ 142061 w 193958"/>
                <a:gd name="connsiteY224" fmla="*/ 449162 h 456690"/>
                <a:gd name="connsiteX225" fmla="*/ 141190 w 193958"/>
                <a:gd name="connsiteY225" fmla="*/ 450192 h 456690"/>
                <a:gd name="connsiteX226" fmla="*/ 139447 w 193958"/>
                <a:gd name="connsiteY226" fmla="*/ 451936 h 456690"/>
                <a:gd name="connsiteX227" fmla="*/ 138972 w 193958"/>
                <a:gd name="connsiteY227" fmla="*/ 452332 h 456690"/>
                <a:gd name="connsiteX228" fmla="*/ 137862 w 193958"/>
                <a:gd name="connsiteY228" fmla="*/ 453124 h 456690"/>
                <a:gd name="connsiteX229" fmla="*/ 134218 w 193958"/>
                <a:gd name="connsiteY229" fmla="*/ 455105 h 456690"/>
                <a:gd name="connsiteX230" fmla="*/ 133663 w 193958"/>
                <a:gd name="connsiteY230" fmla="*/ 455342 h 456690"/>
                <a:gd name="connsiteX231" fmla="*/ 131603 w 193958"/>
                <a:gd name="connsiteY231" fmla="*/ 456056 h 456690"/>
                <a:gd name="connsiteX232" fmla="*/ 130969 w 193958"/>
                <a:gd name="connsiteY232" fmla="*/ 456690 h 456690"/>
                <a:gd name="connsiteX233" fmla="*/ 118451 w 193958"/>
                <a:gd name="connsiteY233" fmla="*/ 456690 h 456690"/>
                <a:gd name="connsiteX234" fmla="*/ 117658 w 193958"/>
                <a:gd name="connsiteY234" fmla="*/ 455976 h 456690"/>
                <a:gd name="connsiteX235" fmla="*/ 117262 w 193958"/>
                <a:gd name="connsiteY235" fmla="*/ 455897 h 456690"/>
                <a:gd name="connsiteX236" fmla="*/ 115916 w 193958"/>
                <a:gd name="connsiteY236" fmla="*/ 455422 h 456690"/>
                <a:gd name="connsiteX237" fmla="*/ 115044 w 193958"/>
                <a:gd name="connsiteY237" fmla="*/ 455025 h 456690"/>
                <a:gd name="connsiteX238" fmla="*/ 114014 w 193958"/>
                <a:gd name="connsiteY238" fmla="*/ 454550 h 456690"/>
                <a:gd name="connsiteX239" fmla="*/ 113380 w 193958"/>
                <a:gd name="connsiteY239" fmla="*/ 454233 h 456690"/>
                <a:gd name="connsiteX240" fmla="*/ 111003 w 193958"/>
                <a:gd name="connsiteY240" fmla="*/ 452886 h 456690"/>
                <a:gd name="connsiteX241" fmla="*/ 107517 w 193958"/>
                <a:gd name="connsiteY241" fmla="*/ 449954 h 456690"/>
                <a:gd name="connsiteX242" fmla="*/ 106804 w 193958"/>
                <a:gd name="connsiteY242" fmla="*/ 449241 h 456690"/>
                <a:gd name="connsiteX243" fmla="*/ 104189 w 193958"/>
                <a:gd name="connsiteY243" fmla="*/ 445676 h 456690"/>
                <a:gd name="connsiteX244" fmla="*/ 103476 w 193958"/>
                <a:gd name="connsiteY244" fmla="*/ 444408 h 456690"/>
                <a:gd name="connsiteX245" fmla="*/ 103001 w 193958"/>
                <a:gd name="connsiteY245" fmla="*/ 442903 h 456690"/>
                <a:gd name="connsiteX246" fmla="*/ 102842 w 193958"/>
                <a:gd name="connsiteY246" fmla="*/ 442586 h 456690"/>
                <a:gd name="connsiteX247" fmla="*/ 101575 w 193958"/>
                <a:gd name="connsiteY247" fmla="*/ 438387 h 456690"/>
                <a:gd name="connsiteX248" fmla="*/ 101495 w 193958"/>
                <a:gd name="connsiteY248" fmla="*/ 437040 h 456690"/>
                <a:gd name="connsiteX249" fmla="*/ 101416 w 193958"/>
                <a:gd name="connsiteY249" fmla="*/ 434980 h 456690"/>
                <a:gd name="connsiteX250" fmla="*/ 101258 w 193958"/>
                <a:gd name="connsiteY250" fmla="*/ 431415 h 456690"/>
                <a:gd name="connsiteX251" fmla="*/ 101178 w 193958"/>
                <a:gd name="connsiteY251" fmla="*/ 429909 h 456690"/>
                <a:gd name="connsiteX252" fmla="*/ 101020 w 193958"/>
                <a:gd name="connsiteY252" fmla="*/ 427928 h 456690"/>
                <a:gd name="connsiteX253" fmla="*/ 100941 w 193958"/>
                <a:gd name="connsiteY253" fmla="*/ 426344 h 456690"/>
                <a:gd name="connsiteX254" fmla="*/ 100782 w 193958"/>
                <a:gd name="connsiteY254" fmla="*/ 424046 h 456690"/>
                <a:gd name="connsiteX255" fmla="*/ 100782 w 193958"/>
                <a:gd name="connsiteY255" fmla="*/ 421114 h 456690"/>
                <a:gd name="connsiteX256" fmla="*/ 100703 w 193958"/>
                <a:gd name="connsiteY256" fmla="*/ 419926 h 456690"/>
                <a:gd name="connsiteX257" fmla="*/ 100544 w 193958"/>
                <a:gd name="connsiteY257" fmla="*/ 417945 h 456690"/>
                <a:gd name="connsiteX258" fmla="*/ 100544 w 193958"/>
                <a:gd name="connsiteY258" fmla="*/ 407645 h 456690"/>
                <a:gd name="connsiteX259" fmla="*/ 100465 w 193958"/>
                <a:gd name="connsiteY259" fmla="*/ 406061 h 456690"/>
                <a:gd name="connsiteX260" fmla="*/ 100307 w 193958"/>
                <a:gd name="connsiteY260" fmla="*/ 403604 h 456690"/>
                <a:gd name="connsiteX261" fmla="*/ 100227 w 193958"/>
                <a:gd name="connsiteY261" fmla="*/ 402099 h 456690"/>
                <a:gd name="connsiteX262" fmla="*/ 100069 w 193958"/>
                <a:gd name="connsiteY262" fmla="*/ 399563 h 456690"/>
                <a:gd name="connsiteX263" fmla="*/ 99990 w 193958"/>
                <a:gd name="connsiteY263" fmla="*/ 397820 h 456690"/>
                <a:gd name="connsiteX264" fmla="*/ 99831 w 193958"/>
                <a:gd name="connsiteY264" fmla="*/ 395760 h 456690"/>
                <a:gd name="connsiteX265" fmla="*/ 99752 w 193958"/>
                <a:gd name="connsiteY265" fmla="*/ 383242 h 456690"/>
                <a:gd name="connsiteX266" fmla="*/ 99673 w 193958"/>
                <a:gd name="connsiteY266" fmla="*/ 381657 h 456690"/>
                <a:gd name="connsiteX267" fmla="*/ 99514 w 193958"/>
                <a:gd name="connsiteY267" fmla="*/ 379439 h 456690"/>
                <a:gd name="connsiteX268" fmla="*/ 99514 w 193958"/>
                <a:gd name="connsiteY268" fmla="*/ 368267 h 456690"/>
                <a:gd name="connsiteX269" fmla="*/ 99435 w 193958"/>
                <a:gd name="connsiteY269" fmla="*/ 366683 h 456690"/>
                <a:gd name="connsiteX270" fmla="*/ 99277 w 193958"/>
                <a:gd name="connsiteY270" fmla="*/ 364464 h 456690"/>
                <a:gd name="connsiteX271" fmla="*/ 99277 w 193958"/>
                <a:gd name="connsiteY271" fmla="*/ 362008 h 456690"/>
                <a:gd name="connsiteX272" fmla="*/ 99198 w 193958"/>
                <a:gd name="connsiteY272" fmla="*/ 360819 h 456690"/>
                <a:gd name="connsiteX273" fmla="*/ 99039 w 193958"/>
                <a:gd name="connsiteY273" fmla="*/ 358601 h 456690"/>
                <a:gd name="connsiteX274" fmla="*/ 99039 w 193958"/>
                <a:gd name="connsiteY274" fmla="*/ 341566 h 456690"/>
                <a:gd name="connsiteX275" fmla="*/ 98960 w 193958"/>
                <a:gd name="connsiteY275" fmla="*/ 339981 h 456690"/>
                <a:gd name="connsiteX276" fmla="*/ 98802 w 193958"/>
                <a:gd name="connsiteY276" fmla="*/ 337684 h 456690"/>
                <a:gd name="connsiteX277" fmla="*/ 98802 w 193958"/>
                <a:gd name="connsiteY277" fmla="*/ 324769 h 456690"/>
                <a:gd name="connsiteX278" fmla="*/ 98802 w 193958"/>
                <a:gd name="connsiteY278" fmla="*/ 288164 h 456690"/>
                <a:gd name="connsiteX279" fmla="*/ 98802 w 193958"/>
                <a:gd name="connsiteY279" fmla="*/ 286818 h 456690"/>
                <a:gd name="connsiteX280" fmla="*/ 97930 w 193958"/>
                <a:gd name="connsiteY280" fmla="*/ 285946 h 456690"/>
                <a:gd name="connsiteX281" fmla="*/ 97455 w 193958"/>
                <a:gd name="connsiteY281" fmla="*/ 285946 h 456690"/>
                <a:gd name="connsiteX282" fmla="*/ 94761 w 193958"/>
                <a:gd name="connsiteY282" fmla="*/ 285946 h 456690"/>
                <a:gd name="connsiteX283" fmla="*/ 94286 w 193958"/>
                <a:gd name="connsiteY283" fmla="*/ 285946 h 456690"/>
                <a:gd name="connsiteX284" fmla="*/ 93493 w 193958"/>
                <a:gd name="connsiteY284" fmla="*/ 286659 h 456690"/>
                <a:gd name="connsiteX285" fmla="*/ 93493 w 193958"/>
                <a:gd name="connsiteY285" fmla="*/ 287847 h 456690"/>
                <a:gd name="connsiteX286" fmla="*/ 93493 w 193958"/>
                <a:gd name="connsiteY286" fmla="*/ 298306 h 456690"/>
                <a:gd name="connsiteX287" fmla="*/ 93414 w 193958"/>
                <a:gd name="connsiteY287" fmla="*/ 299812 h 456690"/>
                <a:gd name="connsiteX288" fmla="*/ 93255 w 193958"/>
                <a:gd name="connsiteY288" fmla="*/ 302267 h 456690"/>
                <a:gd name="connsiteX289" fmla="*/ 93255 w 193958"/>
                <a:gd name="connsiteY289" fmla="*/ 328810 h 456690"/>
                <a:gd name="connsiteX290" fmla="*/ 93255 w 193958"/>
                <a:gd name="connsiteY290" fmla="*/ 351390 h 456690"/>
                <a:gd name="connsiteX291" fmla="*/ 93176 w 193958"/>
                <a:gd name="connsiteY291" fmla="*/ 352975 h 456690"/>
                <a:gd name="connsiteX292" fmla="*/ 93018 w 193958"/>
                <a:gd name="connsiteY292" fmla="*/ 355036 h 456690"/>
                <a:gd name="connsiteX293" fmla="*/ 93018 w 193958"/>
                <a:gd name="connsiteY293" fmla="*/ 363038 h 456690"/>
                <a:gd name="connsiteX294" fmla="*/ 92938 w 193958"/>
                <a:gd name="connsiteY294" fmla="*/ 364622 h 456690"/>
                <a:gd name="connsiteX295" fmla="*/ 92780 w 193958"/>
                <a:gd name="connsiteY295" fmla="*/ 366366 h 456690"/>
                <a:gd name="connsiteX296" fmla="*/ 92780 w 193958"/>
                <a:gd name="connsiteY296" fmla="*/ 368980 h 456690"/>
                <a:gd name="connsiteX297" fmla="*/ 92701 w 193958"/>
                <a:gd name="connsiteY297" fmla="*/ 370169 h 456690"/>
                <a:gd name="connsiteX298" fmla="*/ 92542 w 193958"/>
                <a:gd name="connsiteY298" fmla="*/ 372229 h 456690"/>
                <a:gd name="connsiteX299" fmla="*/ 92542 w 193958"/>
                <a:gd name="connsiteY299" fmla="*/ 375398 h 456690"/>
                <a:gd name="connsiteX300" fmla="*/ 92542 w 193958"/>
                <a:gd name="connsiteY300" fmla="*/ 388868 h 456690"/>
                <a:gd name="connsiteX301" fmla="*/ 92463 w 193958"/>
                <a:gd name="connsiteY301" fmla="*/ 390610 h 456690"/>
                <a:gd name="connsiteX302" fmla="*/ 92384 w 193958"/>
                <a:gd name="connsiteY302" fmla="*/ 392433 h 456690"/>
                <a:gd name="connsiteX303" fmla="*/ 92384 w 193958"/>
                <a:gd name="connsiteY303" fmla="*/ 398929 h 456690"/>
                <a:gd name="connsiteX304" fmla="*/ 92304 w 193958"/>
                <a:gd name="connsiteY304" fmla="*/ 400435 h 456690"/>
                <a:gd name="connsiteX305" fmla="*/ 92146 w 193958"/>
                <a:gd name="connsiteY305" fmla="*/ 402415 h 456690"/>
                <a:gd name="connsiteX306" fmla="*/ 92067 w 193958"/>
                <a:gd name="connsiteY306" fmla="*/ 404000 h 456690"/>
                <a:gd name="connsiteX307" fmla="*/ 91908 w 193958"/>
                <a:gd name="connsiteY307" fmla="*/ 406456 h 456690"/>
                <a:gd name="connsiteX308" fmla="*/ 91829 w 193958"/>
                <a:gd name="connsiteY308" fmla="*/ 408200 h 456690"/>
                <a:gd name="connsiteX309" fmla="*/ 91670 w 193958"/>
                <a:gd name="connsiteY309" fmla="*/ 410497 h 456690"/>
                <a:gd name="connsiteX310" fmla="*/ 91591 w 193958"/>
                <a:gd name="connsiteY310" fmla="*/ 421194 h 456690"/>
                <a:gd name="connsiteX311" fmla="*/ 91512 w 193958"/>
                <a:gd name="connsiteY311" fmla="*/ 422937 h 456690"/>
                <a:gd name="connsiteX312" fmla="*/ 91433 w 193958"/>
                <a:gd name="connsiteY312" fmla="*/ 424521 h 456690"/>
                <a:gd name="connsiteX313" fmla="*/ 91433 w 193958"/>
                <a:gd name="connsiteY313" fmla="*/ 426740 h 456690"/>
                <a:gd name="connsiteX314" fmla="*/ 91353 w 193958"/>
                <a:gd name="connsiteY314" fmla="*/ 427928 h 456690"/>
                <a:gd name="connsiteX315" fmla="*/ 91195 w 193958"/>
                <a:gd name="connsiteY315" fmla="*/ 429988 h 456690"/>
                <a:gd name="connsiteX316" fmla="*/ 91116 w 193958"/>
                <a:gd name="connsiteY316" fmla="*/ 431573 h 456690"/>
                <a:gd name="connsiteX317" fmla="*/ 90957 w 193958"/>
                <a:gd name="connsiteY317" fmla="*/ 433554 h 456690"/>
                <a:gd name="connsiteX318" fmla="*/ 90720 w 193958"/>
                <a:gd name="connsiteY318" fmla="*/ 437357 h 456690"/>
                <a:gd name="connsiteX319" fmla="*/ 90720 w 193958"/>
                <a:gd name="connsiteY319" fmla="*/ 437832 h 456690"/>
                <a:gd name="connsiteX320" fmla="*/ 90245 w 193958"/>
                <a:gd name="connsiteY320" fmla="*/ 440367 h 456690"/>
                <a:gd name="connsiteX321" fmla="*/ 90007 w 193958"/>
                <a:gd name="connsiteY321" fmla="*/ 441318 h 456690"/>
                <a:gd name="connsiteX322" fmla="*/ 89532 w 193958"/>
                <a:gd name="connsiteY322" fmla="*/ 442586 h 456690"/>
                <a:gd name="connsiteX323" fmla="*/ 88977 w 193958"/>
                <a:gd name="connsiteY323" fmla="*/ 444092 h 456690"/>
                <a:gd name="connsiteX324" fmla="*/ 88660 w 193958"/>
                <a:gd name="connsiteY324" fmla="*/ 444725 h 456690"/>
                <a:gd name="connsiteX325" fmla="*/ 87233 w 193958"/>
                <a:gd name="connsiteY325" fmla="*/ 447023 h 456690"/>
                <a:gd name="connsiteX326" fmla="*/ 85887 w 193958"/>
                <a:gd name="connsiteY326" fmla="*/ 448766 h 456690"/>
                <a:gd name="connsiteX327" fmla="*/ 83113 w 193958"/>
                <a:gd name="connsiteY327" fmla="*/ 451539 h 456690"/>
                <a:gd name="connsiteX328" fmla="*/ 82321 w 193958"/>
                <a:gd name="connsiteY328" fmla="*/ 452173 h 456690"/>
                <a:gd name="connsiteX329" fmla="*/ 80261 w 193958"/>
                <a:gd name="connsiteY329" fmla="*/ 453520 h 456690"/>
                <a:gd name="connsiteX330" fmla="*/ 77409 w 193958"/>
                <a:gd name="connsiteY330" fmla="*/ 454946 h 456690"/>
                <a:gd name="connsiteX331" fmla="*/ 75824 w 193958"/>
                <a:gd name="connsiteY331" fmla="*/ 455659 h 456690"/>
                <a:gd name="connsiteX332" fmla="*/ 75270 w 193958"/>
                <a:gd name="connsiteY332" fmla="*/ 455818 h 456690"/>
                <a:gd name="connsiteX333" fmla="*/ 74636 w 193958"/>
                <a:gd name="connsiteY333" fmla="*/ 455897 h 456690"/>
                <a:gd name="connsiteX334" fmla="*/ 73844 w 193958"/>
                <a:gd name="connsiteY334" fmla="*/ 456610 h 456690"/>
                <a:gd name="connsiteX335" fmla="*/ 61643 w 193958"/>
                <a:gd name="connsiteY335" fmla="*/ 456373 h 456690"/>
                <a:gd name="connsiteX336" fmla="*/ 60850 w 193958"/>
                <a:gd name="connsiteY336" fmla="*/ 455659 h 456690"/>
                <a:gd name="connsiteX337" fmla="*/ 59344 w 193958"/>
                <a:gd name="connsiteY337" fmla="*/ 455105 h 456690"/>
                <a:gd name="connsiteX338" fmla="*/ 56809 w 193958"/>
                <a:gd name="connsiteY338" fmla="*/ 453916 h 456690"/>
                <a:gd name="connsiteX339" fmla="*/ 55858 w 193958"/>
                <a:gd name="connsiteY339" fmla="*/ 453361 h 456690"/>
                <a:gd name="connsiteX340" fmla="*/ 54273 w 193958"/>
                <a:gd name="connsiteY340" fmla="*/ 452253 h 456690"/>
                <a:gd name="connsiteX341" fmla="*/ 52769 w 193958"/>
                <a:gd name="connsiteY341" fmla="*/ 451222 h 456690"/>
                <a:gd name="connsiteX342" fmla="*/ 52372 w 193958"/>
                <a:gd name="connsiteY342" fmla="*/ 450905 h 456690"/>
                <a:gd name="connsiteX343" fmla="*/ 50787 w 193958"/>
                <a:gd name="connsiteY343" fmla="*/ 449162 h 456690"/>
                <a:gd name="connsiteX344" fmla="*/ 49441 w 193958"/>
                <a:gd name="connsiteY344" fmla="*/ 447182 h 456690"/>
                <a:gd name="connsiteX345" fmla="*/ 49282 w 193958"/>
                <a:gd name="connsiteY345" fmla="*/ 446865 h 456690"/>
                <a:gd name="connsiteX346" fmla="*/ 48094 w 193958"/>
                <a:gd name="connsiteY346" fmla="*/ 444883 h 456690"/>
                <a:gd name="connsiteX347" fmla="*/ 47618 w 193958"/>
                <a:gd name="connsiteY347" fmla="*/ 443616 h 456690"/>
                <a:gd name="connsiteX348" fmla="*/ 47143 w 193958"/>
                <a:gd name="connsiteY348" fmla="*/ 442111 h 456690"/>
                <a:gd name="connsiteX349" fmla="*/ 46826 w 193958"/>
                <a:gd name="connsiteY349" fmla="*/ 440684 h 456690"/>
                <a:gd name="connsiteX350" fmla="*/ 46588 w 193958"/>
                <a:gd name="connsiteY350" fmla="*/ 437040 h 456690"/>
                <a:gd name="connsiteX351" fmla="*/ 46509 w 193958"/>
                <a:gd name="connsiteY351" fmla="*/ 436564 h 456690"/>
                <a:gd name="connsiteX352" fmla="*/ 46509 w 193958"/>
                <a:gd name="connsiteY352" fmla="*/ 432761 h 456690"/>
                <a:gd name="connsiteX353" fmla="*/ 46588 w 193958"/>
                <a:gd name="connsiteY353" fmla="*/ 431415 h 456690"/>
                <a:gd name="connsiteX354" fmla="*/ 46747 w 193958"/>
                <a:gd name="connsiteY354" fmla="*/ 427769 h 456690"/>
                <a:gd name="connsiteX355" fmla="*/ 46747 w 193958"/>
                <a:gd name="connsiteY355" fmla="*/ 426423 h 456690"/>
                <a:gd name="connsiteX356" fmla="*/ 46826 w 193958"/>
                <a:gd name="connsiteY356" fmla="*/ 414776 h 456690"/>
                <a:gd name="connsiteX357" fmla="*/ 46984 w 193958"/>
                <a:gd name="connsiteY357" fmla="*/ 412557 h 456690"/>
                <a:gd name="connsiteX358" fmla="*/ 47064 w 193958"/>
                <a:gd name="connsiteY358" fmla="*/ 411369 h 456690"/>
                <a:gd name="connsiteX359" fmla="*/ 47064 w 193958"/>
                <a:gd name="connsiteY359" fmla="*/ 409309 h 456690"/>
                <a:gd name="connsiteX360" fmla="*/ 47143 w 193958"/>
                <a:gd name="connsiteY360" fmla="*/ 407962 h 456690"/>
                <a:gd name="connsiteX361" fmla="*/ 47222 w 193958"/>
                <a:gd name="connsiteY361" fmla="*/ 406615 h 456690"/>
                <a:gd name="connsiteX362" fmla="*/ 47381 w 193958"/>
                <a:gd name="connsiteY362" fmla="*/ 403763 h 456690"/>
                <a:gd name="connsiteX363" fmla="*/ 47460 w 193958"/>
                <a:gd name="connsiteY363" fmla="*/ 402574 h 456690"/>
                <a:gd name="connsiteX364" fmla="*/ 47460 w 193958"/>
                <a:gd name="connsiteY364" fmla="*/ 394096 h 456690"/>
                <a:gd name="connsiteX365" fmla="*/ 47618 w 193958"/>
                <a:gd name="connsiteY365" fmla="*/ 392037 h 456690"/>
                <a:gd name="connsiteX366" fmla="*/ 47698 w 193958"/>
                <a:gd name="connsiteY366" fmla="*/ 390531 h 456690"/>
                <a:gd name="connsiteX367" fmla="*/ 47698 w 193958"/>
                <a:gd name="connsiteY367" fmla="*/ 381815 h 456690"/>
                <a:gd name="connsiteX368" fmla="*/ 47856 w 193958"/>
                <a:gd name="connsiteY368" fmla="*/ 379756 h 456690"/>
                <a:gd name="connsiteX369" fmla="*/ 47935 w 193958"/>
                <a:gd name="connsiteY369" fmla="*/ 378409 h 456690"/>
                <a:gd name="connsiteX370" fmla="*/ 47935 w 193958"/>
                <a:gd name="connsiteY370" fmla="*/ 373496 h 456690"/>
                <a:gd name="connsiteX371" fmla="*/ 48015 w 193958"/>
                <a:gd name="connsiteY371" fmla="*/ 371754 h 456690"/>
                <a:gd name="connsiteX372" fmla="*/ 48094 w 193958"/>
                <a:gd name="connsiteY372" fmla="*/ 370248 h 456690"/>
                <a:gd name="connsiteX373" fmla="*/ 48173 w 193958"/>
                <a:gd name="connsiteY373" fmla="*/ 365494 h 456690"/>
                <a:gd name="connsiteX374" fmla="*/ 48252 w 193958"/>
                <a:gd name="connsiteY374" fmla="*/ 363909 h 456690"/>
                <a:gd name="connsiteX375" fmla="*/ 48332 w 193958"/>
                <a:gd name="connsiteY375" fmla="*/ 362087 h 456690"/>
                <a:gd name="connsiteX376" fmla="*/ 48332 w 193958"/>
                <a:gd name="connsiteY376" fmla="*/ 344656 h 456690"/>
                <a:gd name="connsiteX377" fmla="*/ 48332 w 193958"/>
                <a:gd name="connsiteY377" fmla="*/ 324532 h 456690"/>
                <a:gd name="connsiteX378" fmla="*/ 48490 w 193958"/>
                <a:gd name="connsiteY378" fmla="*/ 322233 h 456690"/>
                <a:gd name="connsiteX379" fmla="*/ 48569 w 193958"/>
                <a:gd name="connsiteY379" fmla="*/ 320491 h 456690"/>
                <a:gd name="connsiteX380" fmla="*/ 48569 w 193958"/>
                <a:gd name="connsiteY380" fmla="*/ 291413 h 456690"/>
                <a:gd name="connsiteX381" fmla="*/ 48569 w 193958"/>
                <a:gd name="connsiteY381" fmla="*/ 276042 h 456690"/>
                <a:gd name="connsiteX382" fmla="*/ 48728 w 193958"/>
                <a:gd name="connsiteY382" fmla="*/ 273824 h 456690"/>
                <a:gd name="connsiteX383" fmla="*/ 48807 w 193958"/>
                <a:gd name="connsiteY383" fmla="*/ 272080 h 456690"/>
                <a:gd name="connsiteX384" fmla="*/ 48807 w 193958"/>
                <a:gd name="connsiteY384" fmla="*/ 250846 h 456690"/>
                <a:gd name="connsiteX385" fmla="*/ 48807 w 193958"/>
                <a:gd name="connsiteY385" fmla="*/ 245934 h 456690"/>
                <a:gd name="connsiteX386" fmla="*/ 48966 w 193958"/>
                <a:gd name="connsiteY386" fmla="*/ 244191 h 456690"/>
                <a:gd name="connsiteX387" fmla="*/ 48966 w 193958"/>
                <a:gd name="connsiteY387" fmla="*/ 240150 h 456690"/>
                <a:gd name="connsiteX388" fmla="*/ 48807 w 193958"/>
                <a:gd name="connsiteY388" fmla="*/ 237852 h 456690"/>
                <a:gd name="connsiteX389" fmla="*/ 48807 w 193958"/>
                <a:gd name="connsiteY389" fmla="*/ 191423 h 456690"/>
                <a:gd name="connsiteX390" fmla="*/ 48807 w 193958"/>
                <a:gd name="connsiteY390" fmla="*/ 167971 h 456690"/>
                <a:gd name="connsiteX391" fmla="*/ 48966 w 193958"/>
                <a:gd name="connsiteY391" fmla="*/ 165434 h 456690"/>
                <a:gd name="connsiteX392" fmla="*/ 48966 w 193958"/>
                <a:gd name="connsiteY392" fmla="*/ 163851 h 456690"/>
                <a:gd name="connsiteX393" fmla="*/ 48886 w 193958"/>
                <a:gd name="connsiteY393" fmla="*/ 163534 h 456690"/>
                <a:gd name="connsiteX394" fmla="*/ 48490 w 193958"/>
                <a:gd name="connsiteY394" fmla="*/ 163454 h 456690"/>
                <a:gd name="connsiteX395" fmla="*/ 48252 w 193958"/>
                <a:gd name="connsiteY395" fmla="*/ 163851 h 456690"/>
                <a:gd name="connsiteX396" fmla="*/ 47618 w 193958"/>
                <a:gd name="connsiteY396" fmla="*/ 165276 h 456690"/>
                <a:gd name="connsiteX397" fmla="*/ 47460 w 193958"/>
                <a:gd name="connsiteY397" fmla="*/ 165752 h 456690"/>
                <a:gd name="connsiteX398" fmla="*/ 46667 w 193958"/>
                <a:gd name="connsiteY398" fmla="*/ 167812 h 456690"/>
                <a:gd name="connsiteX399" fmla="*/ 46509 w 193958"/>
                <a:gd name="connsiteY399" fmla="*/ 168367 h 456690"/>
                <a:gd name="connsiteX400" fmla="*/ 45954 w 193958"/>
                <a:gd name="connsiteY400" fmla="*/ 169951 h 456690"/>
                <a:gd name="connsiteX401" fmla="*/ 45479 w 193958"/>
                <a:gd name="connsiteY401" fmla="*/ 171457 h 456690"/>
                <a:gd name="connsiteX402" fmla="*/ 45083 w 193958"/>
                <a:gd name="connsiteY402" fmla="*/ 172724 h 456690"/>
                <a:gd name="connsiteX403" fmla="*/ 44608 w 193958"/>
                <a:gd name="connsiteY403" fmla="*/ 174150 h 456690"/>
                <a:gd name="connsiteX404" fmla="*/ 44132 w 193958"/>
                <a:gd name="connsiteY404" fmla="*/ 175814 h 456690"/>
                <a:gd name="connsiteX405" fmla="*/ 43736 w 193958"/>
                <a:gd name="connsiteY405" fmla="*/ 177319 h 456690"/>
                <a:gd name="connsiteX406" fmla="*/ 43419 w 193958"/>
                <a:gd name="connsiteY406" fmla="*/ 178904 h 456690"/>
                <a:gd name="connsiteX407" fmla="*/ 42944 w 193958"/>
                <a:gd name="connsiteY407" fmla="*/ 180965 h 456690"/>
                <a:gd name="connsiteX408" fmla="*/ 42230 w 193958"/>
                <a:gd name="connsiteY408" fmla="*/ 184054 h 456690"/>
                <a:gd name="connsiteX409" fmla="*/ 42072 w 193958"/>
                <a:gd name="connsiteY409" fmla="*/ 185005 h 456690"/>
                <a:gd name="connsiteX410" fmla="*/ 41596 w 193958"/>
                <a:gd name="connsiteY410" fmla="*/ 188016 h 456690"/>
                <a:gd name="connsiteX411" fmla="*/ 41438 w 193958"/>
                <a:gd name="connsiteY411" fmla="*/ 188729 h 456690"/>
                <a:gd name="connsiteX412" fmla="*/ 41121 w 193958"/>
                <a:gd name="connsiteY412" fmla="*/ 191423 h 456690"/>
                <a:gd name="connsiteX413" fmla="*/ 40646 w 193958"/>
                <a:gd name="connsiteY413" fmla="*/ 195067 h 456690"/>
                <a:gd name="connsiteX414" fmla="*/ 40329 w 193958"/>
                <a:gd name="connsiteY414" fmla="*/ 197524 h 456690"/>
                <a:gd name="connsiteX415" fmla="*/ 40171 w 193958"/>
                <a:gd name="connsiteY415" fmla="*/ 200376 h 456690"/>
                <a:gd name="connsiteX416" fmla="*/ 40092 w 193958"/>
                <a:gd name="connsiteY416" fmla="*/ 201565 h 456690"/>
                <a:gd name="connsiteX417" fmla="*/ 39775 w 193958"/>
                <a:gd name="connsiteY417" fmla="*/ 205605 h 456690"/>
                <a:gd name="connsiteX418" fmla="*/ 39616 w 193958"/>
                <a:gd name="connsiteY418" fmla="*/ 207586 h 456690"/>
                <a:gd name="connsiteX419" fmla="*/ 39458 w 193958"/>
                <a:gd name="connsiteY419" fmla="*/ 210122 h 456690"/>
                <a:gd name="connsiteX420" fmla="*/ 39378 w 193958"/>
                <a:gd name="connsiteY420" fmla="*/ 211072 h 456690"/>
                <a:gd name="connsiteX421" fmla="*/ 39378 w 193958"/>
                <a:gd name="connsiteY421" fmla="*/ 217331 h 456690"/>
                <a:gd name="connsiteX422" fmla="*/ 39458 w 193958"/>
                <a:gd name="connsiteY422" fmla="*/ 218916 h 456690"/>
                <a:gd name="connsiteX423" fmla="*/ 39537 w 193958"/>
                <a:gd name="connsiteY423" fmla="*/ 220025 h 456690"/>
                <a:gd name="connsiteX424" fmla="*/ 39695 w 193958"/>
                <a:gd name="connsiteY424" fmla="*/ 221372 h 456690"/>
                <a:gd name="connsiteX425" fmla="*/ 39775 w 193958"/>
                <a:gd name="connsiteY425" fmla="*/ 222482 h 456690"/>
                <a:gd name="connsiteX426" fmla="*/ 39854 w 193958"/>
                <a:gd name="connsiteY426" fmla="*/ 223353 h 456690"/>
                <a:gd name="connsiteX427" fmla="*/ 40012 w 193958"/>
                <a:gd name="connsiteY427" fmla="*/ 226285 h 456690"/>
                <a:gd name="connsiteX428" fmla="*/ 40012 w 193958"/>
                <a:gd name="connsiteY428" fmla="*/ 227869 h 456690"/>
                <a:gd name="connsiteX429" fmla="*/ 40092 w 193958"/>
                <a:gd name="connsiteY429" fmla="*/ 228740 h 456690"/>
                <a:gd name="connsiteX430" fmla="*/ 40250 w 193958"/>
                <a:gd name="connsiteY430" fmla="*/ 231831 h 456690"/>
                <a:gd name="connsiteX431" fmla="*/ 40250 w 193958"/>
                <a:gd name="connsiteY431" fmla="*/ 237218 h 456690"/>
                <a:gd name="connsiteX432" fmla="*/ 39695 w 193958"/>
                <a:gd name="connsiteY432" fmla="*/ 240625 h 456690"/>
                <a:gd name="connsiteX433" fmla="*/ 39458 w 193958"/>
                <a:gd name="connsiteY433" fmla="*/ 241417 h 456690"/>
                <a:gd name="connsiteX434" fmla="*/ 38744 w 193958"/>
                <a:gd name="connsiteY434" fmla="*/ 243082 h 456690"/>
                <a:gd name="connsiteX435" fmla="*/ 38507 w 193958"/>
                <a:gd name="connsiteY435" fmla="*/ 243557 h 456690"/>
                <a:gd name="connsiteX436" fmla="*/ 37555 w 193958"/>
                <a:gd name="connsiteY436" fmla="*/ 245221 h 456690"/>
                <a:gd name="connsiteX437" fmla="*/ 35655 w 193958"/>
                <a:gd name="connsiteY437" fmla="*/ 247439 h 456690"/>
                <a:gd name="connsiteX438" fmla="*/ 35021 w 193958"/>
                <a:gd name="connsiteY438" fmla="*/ 247994 h 456690"/>
                <a:gd name="connsiteX439" fmla="*/ 32802 w 193958"/>
                <a:gd name="connsiteY439" fmla="*/ 249578 h 456690"/>
                <a:gd name="connsiteX440" fmla="*/ 32248 w 193958"/>
                <a:gd name="connsiteY440" fmla="*/ 249895 h 456690"/>
                <a:gd name="connsiteX441" fmla="*/ 30584 w 193958"/>
                <a:gd name="connsiteY441" fmla="*/ 250688 h 456690"/>
                <a:gd name="connsiteX442" fmla="*/ 28049 w 193958"/>
                <a:gd name="connsiteY442" fmla="*/ 251639 h 456690"/>
                <a:gd name="connsiteX443" fmla="*/ 27098 w 193958"/>
                <a:gd name="connsiteY443" fmla="*/ 251797 h 456690"/>
                <a:gd name="connsiteX444" fmla="*/ 23849 w 193958"/>
                <a:gd name="connsiteY444" fmla="*/ 252193 h 456690"/>
                <a:gd name="connsiteX445" fmla="*/ 21155 w 193958"/>
                <a:gd name="connsiteY445" fmla="*/ 252193 h 456690"/>
                <a:gd name="connsiteX446" fmla="*/ 18144 w 193958"/>
                <a:gd name="connsiteY446" fmla="*/ 251797 h 456690"/>
                <a:gd name="connsiteX447" fmla="*/ 16718 w 193958"/>
                <a:gd name="connsiteY447" fmla="*/ 251480 h 456690"/>
                <a:gd name="connsiteX448" fmla="*/ 14579 w 193958"/>
                <a:gd name="connsiteY448" fmla="*/ 250846 h 456690"/>
                <a:gd name="connsiteX449" fmla="*/ 14341 w 193958"/>
                <a:gd name="connsiteY449" fmla="*/ 250767 h 456690"/>
                <a:gd name="connsiteX450" fmla="*/ 10142 w 193958"/>
                <a:gd name="connsiteY450" fmla="*/ 248549 h 456690"/>
                <a:gd name="connsiteX451" fmla="*/ 8716 w 193958"/>
                <a:gd name="connsiteY451" fmla="*/ 247598 h 456690"/>
                <a:gd name="connsiteX452" fmla="*/ 5547 w 193958"/>
                <a:gd name="connsiteY452" fmla="*/ 244508 h 456690"/>
                <a:gd name="connsiteX453" fmla="*/ 4437 w 193958"/>
                <a:gd name="connsiteY453" fmla="*/ 243082 h 456690"/>
                <a:gd name="connsiteX454" fmla="*/ 3328 w 193958"/>
                <a:gd name="connsiteY454" fmla="*/ 241338 h 456690"/>
                <a:gd name="connsiteX455" fmla="*/ 2219 w 193958"/>
                <a:gd name="connsiteY455" fmla="*/ 238724 h 456690"/>
                <a:gd name="connsiteX456" fmla="*/ 1506 w 193958"/>
                <a:gd name="connsiteY456" fmla="*/ 236505 h 456690"/>
                <a:gd name="connsiteX457" fmla="*/ 1347 w 193958"/>
                <a:gd name="connsiteY457" fmla="*/ 235793 h 456690"/>
                <a:gd name="connsiteX458" fmla="*/ 951 w 193958"/>
                <a:gd name="connsiteY458" fmla="*/ 233019 h 456690"/>
                <a:gd name="connsiteX459" fmla="*/ 555 w 193958"/>
                <a:gd name="connsiteY459" fmla="*/ 229691 h 456690"/>
                <a:gd name="connsiteX460" fmla="*/ 476 w 193958"/>
                <a:gd name="connsiteY460" fmla="*/ 229057 h 456690"/>
                <a:gd name="connsiteX461" fmla="*/ 317 w 193958"/>
                <a:gd name="connsiteY461" fmla="*/ 226364 h 456690"/>
                <a:gd name="connsiteX462" fmla="*/ 317 w 193958"/>
                <a:gd name="connsiteY462" fmla="*/ 222799 h 456690"/>
                <a:gd name="connsiteX463" fmla="*/ 79 w 193958"/>
                <a:gd name="connsiteY463" fmla="*/ 220738 h 456690"/>
                <a:gd name="connsiteX464" fmla="*/ 0 w 193958"/>
                <a:gd name="connsiteY464" fmla="*/ 218837 h 456690"/>
                <a:gd name="connsiteX465" fmla="*/ 0 w 193958"/>
                <a:gd name="connsiteY465" fmla="*/ 210993 h 456690"/>
                <a:gd name="connsiteX466" fmla="*/ 317 w 193958"/>
                <a:gd name="connsiteY466" fmla="*/ 208854 h 456690"/>
                <a:gd name="connsiteX467" fmla="*/ 476 w 193958"/>
                <a:gd name="connsiteY467" fmla="*/ 207665 h 456690"/>
                <a:gd name="connsiteX468" fmla="*/ 476 w 193958"/>
                <a:gd name="connsiteY468" fmla="*/ 202357 h 456690"/>
                <a:gd name="connsiteX469" fmla="*/ 872 w 193958"/>
                <a:gd name="connsiteY469" fmla="*/ 198237 h 456690"/>
                <a:gd name="connsiteX470" fmla="*/ 1427 w 193958"/>
                <a:gd name="connsiteY470" fmla="*/ 192849 h 456690"/>
                <a:gd name="connsiteX471" fmla="*/ 1902 w 193958"/>
                <a:gd name="connsiteY471" fmla="*/ 189601 h 456690"/>
                <a:gd name="connsiteX472" fmla="*/ 2219 w 193958"/>
                <a:gd name="connsiteY472" fmla="*/ 187303 h 456690"/>
                <a:gd name="connsiteX473" fmla="*/ 2695 w 193958"/>
                <a:gd name="connsiteY473" fmla="*/ 184688 h 456690"/>
                <a:gd name="connsiteX474" fmla="*/ 3249 w 193958"/>
                <a:gd name="connsiteY474" fmla="*/ 181519 h 456690"/>
                <a:gd name="connsiteX475" fmla="*/ 3565 w 193958"/>
                <a:gd name="connsiteY475" fmla="*/ 179617 h 456690"/>
                <a:gd name="connsiteX476" fmla="*/ 3962 w 193958"/>
                <a:gd name="connsiteY476" fmla="*/ 177557 h 456690"/>
                <a:gd name="connsiteX477" fmla="*/ 4596 w 193958"/>
                <a:gd name="connsiteY477" fmla="*/ 174943 h 456690"/>
                <a:gd name="connsiteX478" fmla="*/ 4833 w 193958"/>
                <a:gd name="connsiteY478" fmla="*/ 173754 h 456690"/>
                <a:gd name="connsiteX479" fmla="*/ 5309 w 193958"/>
                <a:gd name="connsiteY479" fmla="*/ 171774 h 456690"/>
                <a:gd name="connsiteX480" fmla="*/ 5784 w 193958"/>
                <a:gd name="connsiteY480" fmla="*/ 169634 h 456690"/>
                <a:gd name="connsiteX481" fmla="*/ 6101 w 193958"/>
                <a:gd name="connsiteY481" fmla="*/ 168208 h 456690"/>
                <a:gd name="connsiteX482" fmla="*/ 6577 w 193958"/>
                <a:gd name="connsiteY482" fmla="*/ 166465 h 456690"/>
                <a:gd name="connsiteX483" fmla="*/ 7052 w 193958"/>
                <a:gd name="connsiteY483" fmla="*/ 165038 h 456690"/>
                <a:gd name="connsiteX484" fmla="*/ 7448 w 193958"/>
                <a:gd name="connsiteY484" fmla="*/ 163851 h 456690"/>
                <a:gd name="connsiteX485" fmla="*/ 8002 w 193958"/>
                <a:gd name="connsiteY485" fmla="*/ 162107 h 456690"/>
                <a:gd name="connsiteX486" fmla="*/ 8398 w 193958"/>
                <a:gd name="connsiteY486" fmla="*/ 160839 h 456690"/>
                <a:gd name="connsiteX487" fmla="*/ 8795 w 193958"/>
                <a:gd name="connsiteY487" fmla="*/ 159572 h 456690"/>
                <a:gd name="connsiteX488" fmla="*/ 9191 w 193958"/>
                <a:gd name="connsiteY488" fmla="*/ 158383 h 456690"/>
                <a:gd name="connsiteX489" fmla="*/ 9825 w 193958"/>
                <a:gd name="connsiteY489" fmla="*/ 156561 h 456690"/>
                <a:gd name="connsiteX490" fmla="*/ 11014 w 193958"/>
                <a:gd name="connsiteY490" fmla="*/ 153471 h 456690"/>
                <a:gd name="connsiteX491" fmla="*/ 11252 w 193958"/>
                <a:gd name="connsiteY491" fmla="*/ 152758 h 456690"/>
                <a:gd name="connsiteX492" fmla="*/ 11964 w 193958"/>
                <a:gd name="connsiteY492" fmla="*/ 151094 h 456690"/>
                <a:gd name="connsiteX493" fmla="*/ 12202 w 193958"/>
                <a:gd name="connsiteY493" fmla="*/ 150540 h 456690"/>
                <a:gd name="connsiteX494" fmla="*/ 12915 w 193958"/>
                <a:gd name="connsiteY494" fmla="*/ 148796 h 456690"/>
                <a:gd name="connsiteX495" fmla="*/ 13073 w 193958"/>
                <a:gd name="connsiteY495" fmla="*/ 148479 h 456690"/>
                <a:gd name="connsiteX496" fmla="*/ 14183 w 193958"/>
                <a:gd name="connsiteY496" fmla="*/ 146023 h 456690"/>
                <a:gd name="connsiteX497" fmla="*/ 15846 w 193958"/>
                <a:gd name="connsiteY497" fmla="*/ 143013 h 456690"/>
                <a:gd name="connsiteX498" fmla="*/ 17273 w 193958"/>
                <a:gd name="connsiteY498" fmla="*/ 140397 h 456690"/>
                <a:gd name="connsiteX499" fmla="*/ 18461 w 193958"/>
                <a:gd name="connsiteY499" fmla="*/ 138100 h 456690"/>
                <a:gd name="connsiteX500" fmla="*/ 18778 w 193958"/>
                <a:gd name="connsiteY500" fmla="*/ 137466 h 456690"/>
                <a:gd name="connsiteX501" fmla="*/ 19016 w 193958"/>
                <a:gd name="connsiteY501" fmla="*/ 137070 h 456690"/>
                <a:gd name="connsiteX502" fmla="*/ 22264 w 193958"/>
                <a:gd name="connsiteY502" fmla="*/ 131920 h 456690"/>
                <a:gd name="connsiteX503" fmla="*/ 23532 w 193958"/>
                <a:gd name="connsiteY503" fmla="*/ 130098 h 456690"/>
                <a:gd name="connsiteX504" fmla="*/ 24720 w 193958"/>
                <a:gd name="connsiteY504" fmla="*/ 128196 h 456690"/>
                <a:gd name="connsiteX505" fmla="*/ 25037 w 193958"/>
                <a:gd name="connsiteY505" fmla="*/ 127800 h 456690"/>
                <a:gd name="connsiteX506" fmla="*/ 27415 w 193958"/>
                <a:gd name="connsiteY506" fmla="*/ 124789 h 456690"/>
                <a:gd name="connsiteX507" fmla="*/ 27890 w 193958"/>
                <a:gd name="connsiteY507" fmla="*/ 124235 h 456690"/>
                <a:gd name="connsiteX508" fmla="*/ 30108 w 193958"/>
                <a:gd name="connsiteY508" fmla="*/ 121620 h 456690"/>
                <a:gd name="connsiteX509" fmla="*/ 34545 w 193958"/>
                <a:gd name="connsiteY509" fmla="*/ 116866 h 456690"/>
                <a:gd name="connsiteX510" fmla="*/ 37318 w 193958"/>
                <a:gd name="connsiteY510" fmla="*/ 114251 h 456690"/>
                <a:gd name="connsiteX511" fmla="*/ 40250 w 193958"/>
                <a:gd name="connsiteY511" fmla="*/ 111637 h 456690"/>
                <a:gd name="connsiteX512" fmla="*/ 42310 w 193958"/>
                <a:gd name="connsiteY512" fmla="*/ 110131 h 456690"/>
                <a:gd name="connsiteX513" fmla="*/ 44687 w 193958"/>
                <a:gd name="connsiteY513" fmla="*/ 108468 h 456690"/>
                <a:gd name="connsiteX514" fmla="*/ 46509 w 193958"/>
                <a:gd name="connsiteY514" fmla="*/ 107200 h 456690"/>
                <a:gd name="connsiteX515" fmla="*/ 47460 w 193958"/>
                <a:gd name="connsiteY515" fmla="*/ 106486 h 456690"/>
                <a:gd name="connsiteX516" fmla="*/ 49441 w 193958"/>
                <a:gd name="connsiteY516" fmla="*/ 105219 h 456690"/>
                <a:gd name="connsiteX517" fmla="*/ 53165 w 193958"/>
                <a:gd name="connsiteY517" fmla="*/ 103318 h 456690"/>
                <a:gd name="connsiteX518" fmla="*/ 55779 w 193958"/>
                <a:gd name="connsiteY518" fmla="*/ 102050 h 456690"/>
                <a:gd name="connsiteX519" fmla="*/ 57760 w 193958"/>
                <a:gd name="connsiteY519" fmla="*/ 101019 h 456690"/>
                <a:gd name="connsiteX520" fmla="*/ 59265 w 193958"/>
                <a:gd name="connsiteY520" fmla="*/ 100386 h 456690"/>
                <a:gd name="connsiteX521" fmla="*/ 60771 w 193958"/>
                <a:gd name="connsiteY521" fmla="*/ 99832 h 456690"/>
                <a:gd name="connsiteX522" fmla="*/ 61484 w 193958"/>
                <a:gd name="connsiteY522" fmla="*/ 99594 h 456690"/>
                <a:gd name="connsiteX523" fmla="*/ 62118 w 193958"/>
                <a:gd name="connsiteY523" fmla="*/ 99435 h 456690"/>
                <a:gd name="connsiteX524" fmla="*/ 64178 w 193958"/>
                <a:gd name="connsiteY524" fmla="*/ 98643 h 456690"/>
                <a:gd name="connsiteX525" fmla="*/ 66238 w 193958"/>
                <a:gd name="connsiteY525" fmla="*/ 97929 h 456690"/>
                <a:gd name="connsiteX526" fmla="*/ 67030 w 193958"/>
                <a:gd name="connsiteY526" fmla="*/ 97692 h 456690"/>
                <a:gd name="connsiteX527" fmla="*/ 68694 w 193958"/>
                <a:gd name="connsiteY527" fmla="*/ 97216 h 456690"/>
                <a:gd name="connsiteX528" fmla="*/ 70833 w 193958"/>
                <a:gd name="connsiteY528" fmla="*/ 96741 h 456690"/>
                <a:gd name="connsiteX529" fmla="*/ 72735 w 193958"/>
                <a:gd name="connsiteY529" fmla="*/ 96424 h 456690"/>
                <a:gd name="connsiteX530" fmla="*/ 75111 w 193958"/>
                <a:gd name="connsiteY530" fmla="*/ 96029 h 456690"/>
                <a:gd name="connsiteX531" fmla="*/ 77013 w 193958"/>
                <a:gd name="connsiteY531" fmla="*/ 95712 h 456690"/>
                <a:gd name="connsiteX532" fmla="*/ 77964 w 193958"/>
                <a:gd name="connsiteY532" fmla="*/ 95395 h 456690"/>
                <a:gd name="connsiteX533" fmla="*/ 80261 w 193958"/>
                <a:gd name="connsiteY533" fmla="*/ 94998 h 456690"/>
                <a:gd name="connsiteX534" fmla="*/ 82163 w 193958"/>
                <a:gd name="connsiteY534" fmla="*/ 94681 h 456690"/>
                <a:gd name="connsiteX535" fmla="*/ 85649 w 193958"/>
                <a:gd name="connsiteY535" fmla="*/ 94047 h 456690"/>
                <a:gd name="connsiteX536" fmla="*/ 87233 w 193958"/>
                <a:gd name="connsiteY536" fmla="*/ 93810 h 456690"/>
                <a:gd name="connsiteX537" fmla="*/ 88898 w 193958"/>
                <a:gd name="connsiteY537" fmla="*/ 93572 h 456690"/>
                <a:gd name="connsiteX538" fmla="*/ 89611 w 193958"/>
                <a:gd name="connsiteY538" fmla="*/ 93493 h 456690"/>
                <a:gd name="connsiteX539" fmla="*/ 91353 w 193958"/>
                <a:gd name="connsiteY539" fmla="*/ 93334 h 456690"/>
                <a:gd name="connsiteX540" fmla="*/ 88105 w 193958"/>
                <a:gd name="connsiteY540" fmla="*/ 0 h 456690"/>
                <a:gd name="connsiteX541" fmla="*/ 104347 w 193958"/>
                <a:gd name="connsiteY541" fmla="*/ 0 h 456690"/>
                <a:gd name="connsiteX542" fmla="*/ 104902 w 193958"/>
                <a:gd name="connsiteY542" fmla="*/ 476 h 456690"/>
                <a:gd name="connsiteX543" fmla="*/ 105456 w 193958"/>
                <a:gd name="connsiteY543" fmla="*/ 634 h 456690"/>
                <a:gd name="connsiteX544" fmla="*/ 106011 w 193958"/>
                <a:gd name="connsiteY544" fmla="*/ 793 h 456690"/>
                <a:gd name="connsiteX545" fmla="*/ 108547 w 193958"/>
                <a:gd name="connsiteY545" fmla="*/ 1584 h 456690"/>
                <a:gd name="connsiteX546" fmla="*/ 108626 w 193958"/>
                <a:gd name="connsiteY546" fmla="*/ 1584 h 456690"/>
                <a:gd name="connsiteX547" fmla="*/ 111161 w 193958"/>
                <a:gd name="connsiteY547" fmla="*/ 2456 h 456690"/>
                <a:gd name="connsiteX548" fmla="*/ 111636 w 193958"/>
                <a:gd name="connsiteY548" fmla="*/ 2614 h 456690"/>
                <a:gd name="connsiteX549" fmla="*/ 113142 w 193958"/>
                <a:gd name="connsiteY549" fmla="*/ 3407 h 456690"/>
                <a:gd name="connsiteX550" fmla="*/ 115360 w 193958"/>
                <a:gd name="connsiteY550" fmla="*/ 4675 h 456690"/>
                <a:gd name="connsiteX551" fmla="*/ 117421 w 193958"/>
                <a:gd name="connsiteY551" fmla="*/ 5784 h 456690"/>
                <a:gd name="connsiteX552" fmla="*/ 119005 w 193958"/>
                <a:gd name="connsiteY552" fmla="*/ 6893 h 456690"/>
                <a:gd name="connsiteX553" fmla="*/ 122332 w 193958"/>
                <a:gd name="connsiteY553" fmla="*/ 9666 h 456690"/>
                <a:gd name="connsiteX554" fmla="*/ 123600 w 193958"/>
                <a:gd name="connsiteY554" fmla="*/ 10696 h 456690"/>
                <a:gd name="connsiteX555" fmla="*/ 124868 w 193958"/>
                <a:gd name="connsiteY555" fmla="*/ 12202 h 456690"/>
                <a:gd name="connsiteX556" fmla="*/ 127165 w 193958"/>
                <a:gd name="connsiteY556" fmla="*/ 14895 h 456690"/>
                <a:gd name="connsiteX557" fmla="*/ 128830 w 193958"/>
                <a:gd name="connsiteY557" fmla="*/ 17114 h 456690"/>
                <a:gd name="connsiteX558" fmla="*/ 129701 w 193958"/>
                <a:gd name="connsiteY558" fmla="*/ 18698 h 456690"/>
                <a:gd name="connsiteX559" fmla="*/ 130493 w 193958"/>
                <a:gd name="connsiteY559" fmla="*/ 20204 h 456690"/>
                <a:gd name="connsiteX560" fmla="*/ 131840 w 193958"/>
                <a:gd name="connsiteY560" fmla="*/ 22581 h 456690"/>
                <a:gd name="connsiteX561" fmla="*/ 132236 w 193958"/>
                <a:gd name="connsiteY561" fmla="*/ 23452 h 456690"/>
                <a:gd name="connsiteX562" fmla="*/ 132633 w 193958"/>
                <a:gd name="connsiteY562" fmla="*/ 24562 h 456690"/>
                <a:gd name="connsiteX563" fmla="*/ 133029 w 193958"/>
                <a:gd name="connsiteY563" fmla="*/ 25988 h 456690"/>
                <a:gd name="connsiteX564" fmla="*/ 133425 w 193958"/>
                <a:gd name="connsiteY564" fmla="*/ 27255 h 456690"/>
                <a:gd name="connsiteX565" fmla="*/ 133980 w 193958"/>
                <a:gd name="connsiteY565" fmla="*/ 28999 h 456690"/>
                <a:gd name="connsiteX566" fmla="*/ 134376 w 193958"/>
                <a:gd name="connsiteY566" fmla="*/ 30187 h 456690"/>
                <a:gd name="connsiteX567" fmla="*/ 134772 w 193958"/>
                <a:gd name="connsiteY567" fmla="*/ 32247 h 456690"/>
                <a:gd name="connsiteX568" fmla="*/ 134772 w 193958"/>
                <a:gd name="connsiteY568" fmla="*/ 33832 h 456690"/>
                <a:gd name="connsiteX569" fmla="*/ 134851 w 193958"/>
                <a:gd name="connsiteY569" fmla="*/ 34941 h 456690"/>
                <a:gd name="connsiteX570" fmla="*/ 135168 w 193958"/>
                <a:gd name="connsiteY570" fmla="*/ 37873 h 456690"/>
                <a:gd name="connsiteX571" fmla="*/ 135168 w 193958"/>
                <a:gd name="connsiteY571" fmla="*/ 39299 h 456690"/>
                <a:gd name="connsiteX572" fmla="*/ 134772 w 193958"/>
                <a:gd name="connsiteY572" fmla="*/ 43973 h 456690"/>
                <a:gd name="connsiteX573" fmla="*/ 134772 w 193958"/>
                <a:gd name="connsiteY573" fmla="*/ 44607 h 456690"/>
                <a:gd name="connsiteX574" fmla="*/ 134376 w 193958"/>
                <a:gd name="connsiteY574" fmla="*/ 46747 h 456690"/>
                <a:gd name="connsiteX575" fmla="*/ 134059 w 193958"/>
                <a:gd name="connsiteY575" fmla="*/ 47934 h 456690"/>
                <a:gd name="connsiteX576" fmla="*/ 133504 w 193958"/>
                <a:gd name="connsiteY576" fmla="*/ 49599 h 456690"/>
                <a:gd name="connsiteX577" fmla="*/ 133108 w 193958"/>
                <a:gd name="connsiteY577" fmla="*/ 50867 h 456690"/>
                <a:gd name="connsiteX578" fmla="*/ 132474 w 193958"/>
                <a:gd name="connsiteY578" fmla="*/ 52847 h 456690"/>
                <a:gd name="connsiteX579" fmla="*/ 131682 w 193958"/>
                <a:gd name="connsiteY579" fmla="*/ 54749 h 456690"/>
                <a:gd name="connsiteX580" fmla="*/ 131523 w 193958"/>
                <a:gd name="connsiteY580" fmla="*/ 55066 h 456690"/>
                <a:gd name="connsiteX581" fmla="*/ 130731 w 193958"/>
                <a:gd name="connsiteY581" fmla="*/ 56571 h 456690"/>
                <a:gd name="connsiteX582" fmla="*/ 129464 w 193958"/>
                <a:gd name="connsiteY582" fmla="*/ 58948 h 456690"/>
                <a:gd name="connsiteX583" fmla="*/ 128037 w 193958"/>
                <a:gd name="connsiteY583" fmla="*/ 61087 h 456690"/>
                <a:gd name="connsiteX584" fmla="*/ 126611 w 193958"/>
                <a:gd name="connsiteY584" fmla="*/ 62751 h 456690"/>
                <a:gd name="connsiteX585" fmla="*/ 125977 w 193958"/>
                <a:gd name="connsiteY585" fmla="*/ 63544 h 456690"/>
                <a:gd name="connsiteX586" fmla="*/ 123917 w 193958"/>
                <a:gd name="connsiteY586" fmla="*/ 65999 h 456690"/>
                <a:gd name="connsiteX587" fmla="*/ 122411 w 193958"/>
                <a:gd name="connsiteY587" fmla="*/ 67267 h 456690"/>
                <a:gd name="connsiteX588" fmla="*/ 119876 w 193958"/>
                <a:gd name="connsiteY588" fmla="*/ 69406 h 456690"/>
                <a:gd name="connsiteX589" fmla="*/ 116232 w 193958"/>
                <a:gd name="connsiteY589" fmla="*/ 71863 h 456690"/>
                <a:gd name="connsiteX590" fmla="*/ 114013 w 193958"/>
                <a:gd name="connsiteY590" fmla="*/ 73130 h 456690"/>
                <a:gd name="connsiteX591" fmla="*/ 111953 w 193958"/>
                <a:gd name="connsiteY591" fmla="*/ 74319 h 456690"/>
                <a:gd name="connsiteX592" fmla="*/ 111874 w 193958"/>
                <a:gd name="connsiteY592" fmla="*/ 74398 h 456690"/>
                <a:gd name="connsiteX593" fmla="*/ 108864 w 193958"/>
                <a:gd name="connsiteY593" fmla="*/ 75349 h 456690"/>
                <a:gd name="connsiteX594" fmla="*/ 107120 w 193958"/>
                <a:gd name="connsiteY594" fmla="*/ 75904 h 456690"/>
                <a:gd name="connsiteX595" fmla="*/ 105852 w 193958"/>
                <a:gd name="connsiteY595" fmla="*/ 76300 h 456690"/>
                <a:gd name="connsiteX596" fmla="*/ 104427 w 193958"/>
                <a:gd name="connsiteY596" fmla="*/ 76696 h 456690"/>
                <a:gd name="connsiteX597" fmla="*/ 102604 w 193958"/>
                <a:gd name="connsiteY597" fmla="*/ 76854 h 456690"/>
                <a:gd name="connsiteX598" fmla="*/ 101891 w 193958"/>
                <a:gd name="connsiteY598" fmla="*/ 76933 h 456690"/>
                <a:gd name="connsiteX599" fmla="*/ 98959 w 193958"/>
                <a:gd name="connsiteY599" fmla="*/ 77092 h 456690"/>
                <a:gd name="connsiteX600" fmla="*/ 97137 w 193958"/>
                <a:gd name="connsiteY600" fmla="*/ 77250 h 456690"/>
                <a:gd name="connsiteX601" fmla="*/ 95790 w 193958"/>
                <a:gd name="connsiteY601" fmla="*/ 77250 h 456690"/>
                <a:gd name="connsiteX602" fmla="*/ 93571 w 193958"/>
                <a:gd name="connsiteY602" fmla="*/ 77092 h 456690"/>
                <a:gd name="connsiteX603" fmla="*/ 91036 w 193958"/>
                <a:gd name="connsiteY603" fmla="*/ 76933 h 456690"/>
                <a:gd name="connsiteX604" fmla="*/ 90006 w 193958"/>
                <a:gd name="connsiteY604" fmla="*/ 76854 h 456690"/>
                <a:gd name="connsiteX605" fmla="*/ 88184 w 193958"/>
                <a:gd name="connsiteY605" fmla="*/ 76458 h 456690"/>
                <a:gd name="connsiteX606" fmla="*/ 87709 w 193958"/>
                <a:gd name="connsiteY606" fmla="*/ 76300 h 456690"/>
                <a:gd name="connsiteX607" fmla="*/ 85569 w 193958"/>
                <a:gd name="connsiteY607" fmla="*/ 75745 h 456690"/>
                <a:gd name="connsiteX608" fmla="*/ 83589 w 193958"/>
                <a:gd name="connsiteY608" fmla="*/ 75190 h 456690"/>
                <a:gd name="connsiteX609" fmla="*/ 83113 w 193958"/>
                <a:gd name="connsiteY609" fmla="*/ 75032 h 456690"/>
                <a:gd name="connsiteX610" fmla="*/ 81132 w 193958"/>
                <a:gd name="connsiteY610" fmla="*/ 74319 h 456690"/>
                <a:gd name="connsiteX611" fmla="*/ 80577 w 193958"/>
                <a:gd name="connsiteY611" fmla="*/ 74081 h 456690"/>
                <a:gd name="connsiteX612" fmla="*/ 76695 w 193958"/>
                <a:gd name="connsiteY612" fmla="*/ 71942 h 456690"/>
                <a:gd name="connsiteX613" fmla="*/ 72734 w 193958"/>
                <a:gd name="connsiteY613" fmla="*/ 69327 h 456690"/>
                <a:gd name="connsiteX614" fmla="*/ 71070 w 193958"/>
                <a:gd name="connsiteY614" fmla="*/ 67743 h 456690"/>
                <a:gd name="connsiteX615" fmla="*/ 69248 w 193958"/>
                <a:gd name="connsiteY615" fmla="*/ 66316 h 456690"/>
                <a:gd name="connsiteX616" fmla="*/ 68456 w 193958"/>
                <a:gd name="connsiteY616" fmla="*/ 65524 h 456690"/>
                <a:gd name="connsiteX617" fmla="*/ 66316 w 193958"/>
                <a:gd name="connsiteY617" fmla="*/ 62830 h 456690"/>
                <a:gd name="connsiteX618" fmla="*/ 65841 w 193958"/>
                <a:gd name="connsiteY618" fmla="*/ 62276 h 456690"/>
                <a:gd name="connsiteX619" fmla="*/ 64177 w 193958"/>
                <a:gd name="connsiteY619" fmla="*/ 60295 h 456690"/>
                <a:gd name="connsiteX620" fmla="*/ 64019 w 193958"/>
                <a:gd name="connsiteY620" fmla="*/ 60136 h 456690"/>
                <a:gd name="connsiteX621" fmla="*/ 62751 w 193958"/>
                <a:gd name="connsiteY621" fmla="*/ 57759 h 456690"/>
                <a:gd name="connsiteX622" fmla="*/ 61483 w 193958"/>
                <a:gd name="connsiteY622" fmla="*/ 55383 h 456690"/>
                <a:gd name="connsiteX623" fmla="*/ 61087 w 193958"/>
                <a:gd name="connsiteY623" fmla="*/ 54749 h 456690"/>
                <a:gd name="connsiteX624" fmla="*/ 60611 w 193958"/>
                <a:gd name="connsiteY624" fmla="*/ 53798 h 456690"/>
                <a:gd name="connsiteX625" fmla="*/ 60136 w 193958"/>
                <a:gd name="connsiteY625" fmla="*/ 52609 h 456690"/>
                <a:gd name="connsiteX626" fmla="*/ 59741 w 193958"/>
                <a:gd name="connsiteY626" fmla="*/ 51263 h 456690"/>
                <a:gd name="connsiteX627" fmla="*/ 59344 w 193958"/>
                <a:gd name="connsiteY627" fmla="*/ 50074 h 456690"/>
                <a:gd name="connsiteX628" fmla="*/ 58869 w 193958"/>
                <a:gd name="connsiteY628" fmla="*/ 48489 h 456690"/>
                <a:gd name="connsiteX629" fmla="*/ 58393 w 193958"/>
                <a:gd name="connsiteY629" fmla="*/ 46905 h 456690"/>
                <a:gd name="connsiteX630" fmla="*/ 57918 w 193958"/>
                <a:gd name="connsiteY630" fmla="*/ 44369 h 456690"/>
                <a:gd name="connsiteX631" fmla="*/ 57759 w 193958"/>
                <a:gd name="connsiteY631" fmla="*/ 43419 h 456690"/>
                <a:gd name="connsiteX632" fmla="*/ 57442 w 193958"/>
                <a:gd name="connsiteY632" fmla="*/ 39774 h 456690"/>
                <a:gd name="connsiteX633" fmla="*/ 57442 w 193958"/>
                <a:gd name="connsiteY633" fmla="*/ 37159 h 456690"/>
                <a:gd name="connsiteX634" fmla="*/ 57601 w 193958"/>
                <a:gd name="connsiteY634" fmla="*/ 35416 h 456690"/>
                <a:gd name="connsiteX635" fmla="*/ 57680 w 193958"/>
                <a:gd name="connsiteY635" fmla="*/ 34545 h 456690"/>
                <a:gd name="connsiteX636" fmla="*/ 57997 w 193958"/>
                <a:gd name="connsiteY636" fmla="*/ 32326 h 456690"/>
                <a:gd name="connsiteX637" fmla="*/ 58473 w 193958"/>
                <a:gd name="connsiteY637" fmla="*/ 29395 h 456690"/>
                <a:gd name="connsiteX638" fmla="*/ 58790 w 193958"/>
                <a:gd name="connsiteY638" fmla="*/ 28365 h 456690"/>
                <a:gd name="connsiteX639" fmla="*/ 59424 w 193958"/>
                <a:gd name="connsiteY639" fmla="*/ 26622 h 456690"/>
                <a:gd name="connsiteX640" fmla="*/ 59741 w 193958"/>
                <a:gd name="connsiteY640" fmla="*/ 25592 h 456690"/>
                <a:gd name="connsiteX641" fmla="*/ 60136 w 193958"/>
                <a:gd name="connsiteY641" fmla="*/ 24165 h 456690"/>
                <a:gd name="connsiteX642" fmla="*/ 60532 w 193958"/>
                <a:gd name="connsiteY642" fmla="*/ 23056 h 456690"/>
                <a:gd name="connsiteX643" fmla="*/ 61087 w 193958"/>
                <a:gd name="connsiteY643" fmla="*/ 22106 h 456690"/>
                <a:gd name="connsiteX644" fmla="*/ 61483 w 193958"/>
                <a:gd name="connsiteY644" fmla="*/ 21393 h 456690"/>
                <a:gd name="connsiteX645" fmla="*/ 61959 w 193958"/>
                <a:gd name="connsiteY645" fmla="*/ 20600 h 456690"/>
                <a:gd name="connsiteX646" fmla="*/ 62434 w 193958"/>
                <a:gd name="connsiteY646" fmla="*/ 19728 h 456690"/>
                <a:gd name="connsiteX647" fmla="*/ 62593 w 193958"/>
                <a:gd name="connsiteY647" fmla="*/ 19411 h 456690"/>
                <a:gd name="connsiteX648" fmla="*/ 63781 w 193958"/>
                <a:gd name="connsiteY648" fmla="*/ 17114 h 456690"/>
                <a:gd name="connsiteX649" fmla="*/ 64098 w 193958"/>
                <a:gd name="connsiteY649" fmla="*/ 16639 h 456690"/>
                <a:gd name="connsiteX650" fmla="*/ 65286 w 193958"/>
                <a:gd name="connsiteY650" fmla="*/ 15212 h 456690"/>
                <a:gd name="connsiteX651" fmla="*/ 67664 w 193958"/>
                <a:gd name="connsiteY651" fmla="*/ 12281 h 456690"/>
                <a:gd name="connsiteX652" fmla="*/ 70516 w 193958"/>
                <a:gd name="connsiteY652" fmla="*/ 9587 h 456690"/>
                <a:gd name="connsiteX653" fmla="*/ 71625 w 193958"/>
                <a:gd name="connsiteY653" fmla="*/ 8636 h 456690"/>
                <a:gd name="connsiteX654" fmla="*/ 74398 w 193958"/>
                <a:gd name="connsiteY654" fmla="*/ 6338 h 456690"/>
                <a:gd name="connsiteX655" fmla="*/ 76061 w 193958"/>
                <a:gd name="connsiteY655" fmla="*/ 5309 h 456690"/>
                <a:gd name="connsiteX656" fmla="*/ 77963 w 193958"/>
                <a:gd name="connsiteY656" fmla="*/ 4279 h 456690"/>
                <a:gd name="connsiteX657" fmla="*/ 80736 w 193958"/>
                <a:gd name="connsiteY657" fmla="*/ 2773 h 456690"/>
                <a:gd name="connsiteX658" fmla="*/ 81766 w 193958"/>
                <a:gd name="connsiteY658" fmla="*/ 2377 h 456690"/>
                <a:gd name="connsiteX659" fmla="*/ 83272 w 193958"/>
                <a:gd name="connsiteY659" fmla="*/ 1822 h 456690"/>
                <a:gd name="connsiteX660" fmla="*/ 84539 w 193958"/>
                <a:gd name="connsiteY660" fmla="*/ 1426 h 456690"/>
                <a:gd name="connsiteX661" fmla="*/ 85965 w 193958"/>
                <a:gd name="connsiteY661" fmla="*/ 1030 h 456690"/>
                <a:gd name="connsiteX662" fmla="*/ 87550 w 193958"/>
                <a:gd name="connsiteY662" fmla="*/ 476 h 456690"/>
                <a:gd name="connsiteX663" fmla="*/ 88105 w 193958"/>
                <a:gd name="connsiteY663" fmla="*/ 0 h 456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Lst>
              <a:rect l="l" t="t" r="r" b="b"/>
              <a:pathLst>
                <a:path w="193958" h="456690">
                  <a:moveTo>
                    <a:pt x="91353" y="93334"/>
                  </a:moveTo>
                  <a:cubicBezTo>
                    <a:pt x="94682" y="93334"/>
                    <a:pt x="98009" y="93334"/>
                    <a:pt x="101258" y="93334"/>
                  </a:cubicBezTo>
                  <a:cubicBezTo>
                    <a:pt x="101971" y="93334"/>
                    <a:pt x="102605" y="93413"/>
                    <a:pt x="103318" y="93572"/>
                  </a:cubicBezTo>
                  <a:cubicBezTo>
                    <a:pt x="103714" y="93651"/>
                    <a:pt x="104110" y="93810"/>
                    <a:pt x="104506" y="93889"/>
                  </a:cubicBezTo>
                  <a:cubicBezTo>
                    <a:pt x="104823" y="93968"/>
                    <a:pt x="105061" y="94047"/>
                    <a:pt x="105378" y="94047"/>
                  </a:cubicBezTo>
                  <a:cubicBezTo>
                    <a:pt x="106170" y="94047"/>
                    <a:pt x="107042" y="94206"/>
                    <a:pt x="107834" y="94285"/>
                  </a:cubicBezTo>
                  <a:cubicBezTo>
                    <a:pt x="108547" y="94364"/>
                    <a:pt x="109260" y="94444"/>
                    <a:pt x="109973" y="94681"/>
                  </a:cubicBezTo>
                  <a:cubicBezTo>
                    <a:pt x="110924" y="94919"/>
                    <a:pt x="111875" y="95078"/>
                    <a:pt x="112904" y="95078"/>
                  </a:cubicBezTo>
                  <a:cubicBezTo>
                    <a:pt x="113935" y="95078"/>
                    <a:pt x="114965" y="95236"/>
                    <a:pt x="115916" y="95474"/>
                  </a:cubicBezTo>
                  <a:cubicBezTo>
                    <a:pt x="117262" y="95791"/>
                    <a:pt x="118609" y="96029"/>
                    <a:pt x="120036" y="96029"/>
                  </a:cubicBezTo>
                  <a:cubicBezTo>
                    <a:pt x="120748" y="96029"/>
                    <a:pt x="121461" y="96187"/>
                    <a:pt x="122175" y="96424"/>
                  </a:cubicBezTo>
                  <a:cubicBezTo>
                    <a:pt x="122571" y="96583"/>
                    <a:pt x="122967" y="96741"/>
                    <a:pt x="123363" y="96741"/>
                  </a:cubicBezTo>
                  <a:cubicBezTo>
                    <a:pt x="123918" y="96820"/>
                    <a:pt x="124472" y="96979"/>
                    <a:pt x="125027" y="97216"/>
                  </a:cubicBezTo>
                  <a:cubicBezTo>
                    <a:pt x="125661" y="97454"/>
                    <a:pt x="126215" y="97692"/>
                    <a:pt x="126929" y="97771"/>
                  </a:cubicBezTo>
                  <a:cubicBezTo>
                    <a:pt x="127404" y="97771"/>
                    <a:pt x="127800" y="97929"/>
                    <a:pt x="128197" y="98167"/>
                  </a:cubicBezTo>
                  <a:cubicBezTo>
                    <a:pt x="128593" y="98405"/>
                    <a:pt x="129068" y="98484"/>
                    <a:pt x="129464" y="98563"/>
                  </a:cubicBezTo>
                  <a:cubicBezTo>
                    <a:pt x="130098" y="98643"/>
                    <a:pt x="130652" y="98801"/>
                    <a:pt x="131207" y="99118"/>
                  </a:cubicBezTo>
                  <a:cubicBezTo>
                    <a:pt x="131683" y="99356"/>
                    <a:pt x="132158" y="99435"/>
                    <a:pt x="132634" y="99515"/>
                  </a:cubicBezTo>
                  <a:cubicBezTo>
                    <a:pt x="133029" y="99594"/>
                    <a:pt x="133346" y="99673"/>
                    <a:pt x="133663" y="99911"/>
                  </a:cubicBezTo>
                  <a:cubicBezTo>
                    <a:pt x="134059" y="100228"/>
                    <a:pt x="134535" y="100386"/>
                    <a:pt x="135010" y="100545"/>
                  </a:cubicBezTo>
                  <a:cubicBezTo>
                    <a:pt x="135089" y="100545"/>
                    <a:pt x="135169" y="100624"/>
                    <a:pt x="135248" y="100624"/>
                  </a:cubicBezTo>
                  <a:cubicBezTo>
                    <a:pt x="136120" y="101178"/>
                    <a:pt x="137150" y="101416"/>
                    <a:pt x="138021" y="101970"/>
                  </a:cubicBezTo>
                  <a:cubicBezTo>
                    <a:pt x="138100" y="102050"/>
                    <a:pt x="138179" y="102050"/>
                    <a:pt x="138258" y="102050"/>
                  </a:cubicBezTo>
                  <a:cubicBezTo>
                    <a:pt x="139209" y="102367"/>
                    <a:pt x="140002" y="102921"/>
                    <a:pt x="140953" y="103238"/>
                  </a:cubicBezTo>
                  <a:cubicBezTo>
                    <a:pt x="141190" y="103318"/>
                    <a:pt x="141428" y="103476"/>
                    <a:pt x="141586" y="103555"/>
                  </a:cubicBezTo>
                  <a:cubicBezTo>
                    <a:pt x="141744" y="103635"/>
                    <a:pt x="141824" y="103714"/>
                    <a:pt x="141982" y="103793"/>
                  </a:cubicBezTo>
                  <a:cubicBezTo>
                    <a:pt x="143171" y="104189"/>
                    <a:pt x="144122" y="104902"/>
                    <a:pt x="145152" y="105615"/>
                  </a:cubicBezTo>
                  <a:cubicBezTo>
                    <a:pt x="145627" y="105932"/>
                    <a:pt x="146023" y="106169"/>
                    <a:pt x="146498" y="106486"/>
                  </a:cubicBezTo>
                  <a:cubicBezTo>
                    <a:pt x="147212" y="106962"/>
                    <a:pt x="147846" y="107438"/>
                    <a:pt x="148559" y="107834"/>
                  </a:cubicBezTo>
                  <a:cubicBezTo>
                    <a:pt x="148717" y="107913"/>
                    <a:pt x="148876" y="108072"/>
                    <a:pt x="149034" y="108151"/>
                  </a:cubicBezTo>
                  <a:cubicBezTo>
                    <a:pt x="149668" y="108626"/>
                    <a:pt x="150301" y="109101"/>
                    <a:pt x="150935" y="109418"/>
                  </a:cubicBezTo>
                  <a:cubicBezTo>
                    <a:pt x="151490" y="109735"/>
                    <a:pt x="151966" y="110210"/>
                    <a:pt x="152520" y="110607"/>
                  </a:cubicBezTo>
                  <a:cubicBezTo>
                    <a:pt x="153234" y="111241"/>
                    <a:pt x="153947" y="111795"/>
                    <a:pt x="154659" y="112429"/>
                  </a:cubicBezTo>
                  <a:cubicBezTo>
                    <a:pt x="155214" y="112984"/>
                    <a:pt x="155848" y="113380"/>
                    <a:pt x="156482" y="113934"/>
                  </a:cubicBezTo>
                  <a:cubicBezTo>
                    <a:pt x="156640" y="114092"/>
                    <a:pt x="156878" y="114251"/>
                    <a:pt x="157037" y="114409"/>
                  </a:cubicBezTo>
                  <a:cubicBezTo>
                    <a:pt x="157829" y="115123"/>
                    <a:pt x="158542" y="115757"/>
                    <a:pt x="159334" y="116470"/>
                  </a:cubicBezTo>
                  <a:cubicBezTo>
                    <a:pt x="160206" y="117263"/>
                    <a:pt x="161157" y="118133"/>
                    <a:pt x="161870" y="119164"/>
                  </a:cubicBezTo>
                  <a:cubicBezTo>
                    <a:pt x="162107" y="119481"/>
                    <a:pt x="162345" y="119718"/>
                    <a:pt x="162583" y="119956"/>
                  </a:cubicBezTo>
                  <a:cubicBezTo>
                    <a:pt x="162820" y="120273"/>
                    <a:pt x="163137" y="120590"/>
                    <a:pt x="163375" y="120907"/>
                  </a:cubicBezTo>
                  <a:cubicBezTo>
                    <a:pt x="163612" y="121145"/>
                    <a:pt x="163771" y="121383"/>
                    <a:pt x="164009" y="121620"/>
                  </a:cubicBezTo>
                  <a:cubicBezTo>
                    <a:pt x="164405" y="122095"/>
                    <a:pt x="164801" y="122570"/>
                    <a:pt x="165197" y="123046"/>
                  </a:cubicBezTo>
                  <a:cubicBezTo>
                    <a:pt x="165356" y="123204"/>
                    <a:pt x="165514" y="123442"/>
                    <a:pt x="165673" y="123601"/>
                  </a:cubicBezTo>
                  <a:cubicBezTo>
                    <a:pt x="166703" y="124631"/>
                    <a:pt x="167653" y="125740"/>
                    <a:pt x="168366" y="126928"/>
                  </a:cubicBezTo>
                  <a:cubicBezTo>
                    <a:pt x="169080" y="128038"/>
                    <a:pt x="169951" y="129068"/>
                    <a:pt x="170665" y="130256"/>
                  </a:cubicBezTo>
                  <a:cubicBezTo>
                    <a:pt x="171140" y="130969"/>
                    <a:pt x="171615" y="131682"/>
                    <a:pt x="172090" y="132395"/>
                  </a:cubicBezTo>
                  <a:cubicBezTo>
                    <a:pt x="172645" y="133188"/>
                    <a:pt x="173200" y="133980"/>
                    <a:pt x="173754" y="134851"/>
                  </a:cubicBezTo>
                  <a:cubicBezTo>
                    <a:pt x="173834" y="134930"/>
                    <a:pt x="173834" y="135010"/>
                    <a:pt x="173913" y="135089"/>
                  </a:cubicBezTo>
                  <a:cubicBezTo>
                    <a:pt x="174468" y="136436"/>
                    <a:pt x="175418" y="137625"/>
                    <a:pt x="175972" y="138971"/>
                  </a:cubicBezTo>
                  <a:cubicBezTo>
                    <a:pt x="176052" y="139130"/>
                    <a:pt x="176210" y="139288"/>
                    <a:pt x="176289" y="139526"/>
                  </a:cubicBezTo>
                  <a:cubicBezTo>
                    <a:pt x="176369" y="139684"/>
                    <a:pt x="176527" y="139843"/>
                    <a:pt x="176606" y="140001"/>
                  </a:cubicBezTo>
                  <a:cubicBezTo>
                    <a:pt x="177319" y="141507"/>
                    <a:pt x="178191" y="142854"/>
                    <a:pt x="178905" y="144280"/>
                  </a:cubicBezTo>
                  <a:cubicBezTo>
                    <a:pt x="179063" y="144597"/>
                    <a:pt x="179222" y="144835"/>
                    <a:pt x="179301" y="145152"/>
                  </a:cubicBezTo>
                  <a:cubicBezTo>
                    <a:pt x="179459" y="145548"/>
                    <a:pt x="179617" y="145865"/>
                    <a:pt x="179776" y="146261"/>
                  </a:cubicBezTo>
                  <a:cubicBezTo>
                    <a:pt x="179855" y="146420"/>
                    <a:pt x="180013" y="146657"/>
                    <a:pt x="180013" y="146816"/>
                  </a:cubicBezTo>
                  <a:cubicBezTo>
                    <a:pt x="180172" y="147449"/>
                    <a:pt x="180409" y="148004"/>
                    <a:pt x="180726" y="148479"/>
                  </a:cubicBezTo>
                  <a:cubicBezTo>
                    <a:pt x="180806" y="148558"/>
                    <a:pt x="180806" y="148638"/>
                    <a:pt x="180806" y="148717"/>
                  </a:cubicBezTo>
                  <a:cubicBezTo>
                    <a:pt x="181043" y="149747"/>
                    <a:pt x="181677" y="150619"/>
                    <a:pt x="181994" y="151649"/>
                  </a:cubicBezTo>
                  <a:cubicBezTo>
                    <a:pt x="182470" y="152520"/>
                    <a:pt x="182787" y="153550"/>
                    <a:pt x="183262" y="154422"/>
                  </a:cubicBezTo>
                  <a:cubicBezTo>
                    <a:pt x="183500" y="154818"/>
                    <a:pt x="183658" y="155214"/>
                    <a:pt x="183737" y="155690"/>
                  </a:cubicBezTo>
                  <a:cubicBezTo>
                    <a:pt x="183816" y="156085"/>
                    <a:pt x="183896" y="156481"/>
                    <a:pt x="184133" y="156877"/>
                  </a:cubicBezTo>
                  <a:cubicBezTo>
                    <a:pt x="184371" y="157353"/>
                    <a:pt x="184529" y="157829"/>
                    <a:pt x="184688" y="158383"/>
                  </a:cubicBezTo>
                  <a:cubicBezTo>
                    <a:pt x="184688" y="158463"/>
                    <a:pt x="184688" y="158463"/>
                    <a:pt x="184688" y="158542"/>
                  </a:cubicBezTo>
                  <a:cubicBezTo>
                    <a:pt x="184767" y="159255"/>
                    <a:pt x="185322" y="159889"/>
                    <a:pt x="185401" y="160601"/>
                  </a:cubicBezTo>
                  <a:cubicBezTo>
                    <a:pt x="185560" y="161315"/>
                    <a:pt x="185718" y="161949"/>
                    <a:pt x="186035" y="162583"/>
                  </a:cubicBezTo>
                  <a:cubicBezTo>
                    <a:pt x="186194" y="162900"/>
                    <a:pt x="186273" y="163296"/>
                    <a:pt x="186352" y="163613"/>
                  </a:cubicBezTo>
                  <a:cubicBezTo>
                    <a:pt x="186431" y="164088"/>
                    <a:pt x="186590" y="164563"/>
                    <a:pt x="186828" y="165038"/>
                  </a:cubicBezTo>
                  <a:cubicBezTo>
                    <a:pt x="186986" y="165434"/>
                    <a:pt x="187145" y="165831"/>
                    <a:pt x="187224" y="166227"/>
                  </a:cubicBezTo>
                  <a:cubicBezTo>
                    <a:pt x="187382" y="167099"/>
                    <a:pt x="187541" y="167891"/>
                    <a:pt x="187858" y="168683"/>
                  </a:cubicBezTo>
                  <a:cubicBezTo>
                    <a:pt x="188016" y="169079"/>
                    <a:pt x="188095" y="169475"/>
                    <a:pt x="188095" y="169872"/>
                  </a:cubicBezTo>
                  <a:cubicBezTo>
                    <a:pt x="188174" y="170506"/>
                    <a:pt x="188253" y="171060"/>
                    <a:pt x="188570" y="171615"/>
                  </a:cubicBezTo>
                  <a:cubicBezTo>
                    <a:pt x="188887" y="172328"/>
                    <a:pt x="189046" y="173041"/>
                    <a:pt x="189125" y="173754"/>
                  </a:cubicBezTo>
                  <a:cubicBezTo>
                    <a:pt x="189204" y="174229"/>
                    <a:pt x="189283" y="174705"/>
                    <a:pt x="189521" y="175180"/>
                  </a:cubicBezTo>
                  <a:cubicBezTo>
                    <a:pt x="189759" y="175656"/>
                    <a:pt x="189917" y="176211"/>
                    <a:pt x="189917" y="176686"/>
                  </a:cubicBezTo>
                  <a:cubicBezTo>
                    <a:pt x="189997" y="177636"/>
                    <a:pt x="190155" y="178508"/>
                    <a:pt x="190472" y="179459"/>
                  </a:cubicBezTo>
                  <a:cubicBezTo>
                    <a:pt x="190710" y="180331"/>
                    <a:pt x="190868" y="181202"/>
                    <a:pt x="190948" y="182152"/>
                  </a:cubicBezTo>
                  <a:cubicBezTo>
                    <a:pt x="190948" y="182707"/>
                    <a:pt x="191027" y="183262"/>
                    <a:pt x="191265" y="183817"/>
                  </a:cubicBezTo>
                  <a:cubicBezTo>
                    <a:pt x="191740" y="185005"/>
                    <a:pt x="191819" y="186272"/>
                    <a:pt x="191898" y="187540"/>
                  </a:cubicBezTo>
                  <a:cubicBezTo>
                    <a:pt x="191978" y="188174"/>
                    <a:pt x="192057" y="188808"/>
                    <a:pt x="192136" y="189442"/>
                  </a:cubicBezTo>
                  <a:cubicBezTo>
                    <a:pt x="192452" y="190789"/>
                    <a:pt x="192690" y="192136"/>
                    <a:pt x="192611" y="193562"/>
                  </a:cubicBezTo>
                  <a:cubicBezTo>
                    <a:pt x="192532" y="194909"/>
                    <a:pt x="192769" y="196256"/>
                    <a:pt x="193086" y="197603"/>
                  </a:cubicBezTo>
                  <a:cubicBezTo>
                    <a:pt x="193165" y="197841"/>
                    <a:pt x="193245" y="198158"/>
                    <a:pt x="193245" y="198474"/>
                  </a:cubicBezTo>
                  <a:cubicBezTo>
                    <a:pt x="193245" y="199821"/>
                    <a:pt x="193562" y="201089"/>
                    <a:pt x="193562" y="202357"/>
                  </a:cubicBezTo>
                  <a:cubicBezTo>
                    <a:pt x="193562" y="204020"/>
                    <a:pt x="193562" y="205685"/>
                    <a:pt x="193562" y="207427"/>
                  </a:cubicBezTo>
                  <a:cubicBezTo>
                    <a:pt x="193562" y="207982"/>
                    <a:pt x="193562" y="208537"/>
                    <a:pt x="193799" y="209091"/>
                  </a:cubicBezTo>
                  <a:cubicBezTo>
                    <a:pt x="193958" y="209408"/>
                    <a:pt x="193958" y="209725"/>
                    <a:pt x="193958" y="210042"/>
                  </a:cubicBezTo>
                  <a:cubicBezTo>
                    <a:pt x="193958" y="210439"/>
                    <a:pt x="193958" y="210755"/>
                    <a:pt x="193958" y="211151"/>
                  </a:cubicBezTo>
                  <a:cubicBezTo>
                    <a:pt x="193958" y="213291"/>
                    <a:pt x="193958" y="215430"/>
                    <a:pt x="193958" y="217569"/>
                  </a:cubicBezTo>
                  <a:cubicBezTo>
                    <a:pt x="193958" y="218282"/>
                    <a:pt x="193879" y="218996"/>
                    <a:pt x="193720" y="219629"/>
                  </a:cubicBezTo>
                  <a:cubicBezTo>
                    <a:pt x="193483" y="220500"/>
                    <a:pt x="193483" y="221372"/>
                    <a:pt x="193483" y="222323"/>
                  </a:cubicBezTo>
                  <a:cubicBezTo>
                    <a:pt x="193483" y="223512"/>
                    <a:pt x="193483" y="224779"/>
                    <a:pt x="193483" y="225968"/>
                  </a:cubicBezTo>
                  <a:cubicBezTo>
                    <a:pt x="193483" y="226760"/>
                    <a:pt x="193483" y="227553"/>
                    <a:pt x="193324" y="228265"/>
                  </a:cubicBezTo>
                  <a:cubicBezTo>
                    <a:pt x="193324" y="228423"/>
                    <a:pt x="193245" y="228503"/>
                    <a:pt x="193245" y="228661"/>
                  </a:cubicBezTo>
                  <a:cubicBezTo>
                    <a:pt x="193245" y="229691"/>
                    <a:pt x="193086" y="230801"/>
                    <a:pt x="193007" y="231831"/>
                  </a:cubicBezTo>
                  <a:cubicBezTo>
                    <a:pt x="192928" y="232306"/>
                    <a:pt x="192928" y="232702"/>
                    <a:pt x="192849" y="233177"/>
                  </a:cubicBezTo>
                  <a:cubicBezTo>
                    <a:pt x="192690" y="233970"/>
                    <a:pt x="192532" y="234683"/>
                    <a:pt x="192532" y="235476"/>
                  </a:cubicBezTo>
                  <a:cubicBezTo>
                    <a:pt x="192532" y="235634"/>
                    <a:pt x="192532" y="235793"/>
                    <a:pt x="192452" y="235951"/>
                  </a:cubicBezTo>
                  <a:cubicBezTo>
                    <a:pt x="192136" y="237060"/>
                    <a:pt x="191819" y="238248"/>
                    <a:pt x="191344" y="239279"/>
                  </a:cubicBezTo>
                  <a:cubicBezTo>
                    <a:pt x="191106" y="239754"/>
                    <a:pt x="190868" y="240150"/>
                    <a:pt x="190789" y="240625"/>
                  </a:cubicBezTo>
                  <a:cubicBezTo>
                    <a:pt x="190710" y="240863"/>
                    <a:pt x="190631" y="241180"/>
                    <a:pt x="190472" y="241417"/>
                  </a:cubicBezTo>
                  <a:cubicBezTo>
                    <a:pt x="189838" y="242368"/>
                    <a:pt x="189125" y="243319"/>
                    <a:pt x="188491" y="244191"/>
                  </a:cubicBezTo>
                  <a:cubicBezTo>
                    <a:pt x="187937" y="244983"/>
                    <a:pt x="187224" y="245696"/>
                    <a:pt x="186511" y="246330"/>
                  </a:cubicBezTo>
                  <a:cubicBezTo>
                    <a:pt x="185797" y="246964"/>
                    <a:pt x="185084" y="247598"/>
                    <a:pt x="184292" y="248073"/>
                  </a:cubicBezTo>
                  <a:cubicBezTo>
                    <a:pt x="184212" y="248153"/>
                    <a:pt x="184054" y="248153"/>
                    <a:pt x="183975" y="248311"/>
                  </a:cubicBezTo>
                  <a:cubicBezTo>
                    <a:pt x="183421" y="248866"/>
                    <a:pt x="182708" y="249182"/>
                    <a:pt x="181994" y="249578"/>
                  </a:cubicBezTo>
                  <a:cubicBezTo>
                    <a:pt x="181677" y="249737"/>
                    <a:pt x="181360" y="249895"/>
                    <a:pt x="180964" y="250054"/>
                  </a:cubicBezTo>
                  <a:cubicBezTo>
                    <a:pt x="180647" y="250212"/>
                    <a:pt x="180251" y="250291"/>
                    <a:pt x="179934" y="250529"/>
                  </a:cubicBezTo>
                  <a:cubicBezTo>
                    <a:pt x="179617" y="250767"/>
                    <a:pt x="179301" y="250846"/>
                    <a:pt x="178905" y="250925"/>
                  </a:cubicBezTo>
                  <a:cubicBezTo>
                    <a:pt x="178271" y="251084"/>
                    <a:pt x="177716" y="251242"/>
                    <a:pt x="177161" y="251480"/>
                  </a:cubicBezTo>
                  <a:cubicBezTo>
                    <a:pt x="176606" y="251718"/>
                    <a:pt x="176052" y="251797"/>
                    <a:pt x="175497" y="251797"/>
                  </a:cubicBezTo>
                  <a:cubicBezTo>
                    <a:pt x="174388" y="251797"/>
                    <a:pt x="173279" y="251956"/>
                    <a:pt x="172169" y="252193"/>
                  </a:cubicBezTo>
                  <a:cubicBezTo>
                    <a:pt x="171456" y="252273"/>
                    <a:pt x="170823" y="252273"/>
                    <a:pt x="170110" y="252193"/>
                  </a:cubicBezTo>
                  <a:cubicBezTo>
                    <a:pt x="169080" y="252035"/>
                    <a:pt x="168049" y="251956"/>
                    <a:pt x="167098" y="251876"/>
                  </a:cubicBezTo>
                  <a:cubicBezTo>
                    <a:pt x="166465" y="251797"/>
                    <a:pt x="165911" y="251718"/>
                    <a:pt x="165277" y="251480"/>
                  </a:cubicBezTo>
                  <a:cubicBezTo>
                    <a:pt x="164801" y="251322"/>
                    <a:pt x="164326" y="251163"/>
                    <a:pt x="163850" y="251005"/>
                  </a:cubicBezTo>
                  <a:cubicBezTo>
                    <a:pt x="163850" y="251005"/>
                    <a:pt x="163771" y="251005"/>
                    <a:pt x="163771" y="251005"/>
                  </a:cubicBezTo>
                  <a:cubicBezTo>
                    <a:pt x="163137" y="250846"/>
                    <a:pt x="162662" y="250450"/>
                    <a:pt x="162107" y="250212"/>
                  </a:cubicBezTo>
                  <a:cubicBezTo>
                    <a:pt x="161553" y="250054"/>
                    <a:pt x="161077" y="249737"/>
                    <a:pt x="160602" y="249420"/>
                  </a:cubicBezTo>
                  <a:cubicBezTo>
                    <a:pt x="160047" y="248945"/>
                    <a:pt x="159413" y="248549"/>
                    <a:pt x="158779" y="248153"/>
                  </a:cubicBezTo>
                  <a:cubicBezTo>
                    <a:pt x="158225" y="247836"/>
                    <a:pt x="157829" y="247360"/>
                    <a:pt x="157433" y="246885"/>
                  </a:cubicBezTo>
                  <a:cubicBezTo>
                    <a:pt x="156878" y="246251"/>
                    <a:pt x="156403" y="245537"/>
                    <a:pt x="155848" y="244825"/>
                  </a:cubicBezTo>
                  <a:cubicBezTo>
                    <a:pt x="155769" y="244746"/>
                    <a:pt x="155769" y="244667"/>
                    <a:pt x="155689" y="244667"/>
                  </a:cubicBezTo>
                  <a:cubicBezTo>
                    <a:pt x="155214" y="243716"/>
                    <a:pt x="154659" y="242844"/>
                    <a:pt x="154342" y="241814"/>
                  </a:cubicBezTo>
                  <a:cubicBezTo>
                    <a:pt x="154263" y="241497"/>
                    <a:pt x="154184" y="241180"/>
                    <a:pt x="154026" y="240863"/>
                  </a:cubicBezTo>
                  <a:cubicBezTo>
                    <a:pt x="153630" y="239833"/>
                    <a:pt x="153392" y="238724"/>
                    <a:pt x="153392" y="237614"/>
                  </a:cubicBezTo>
                  <a:cubicBezTo>
                    <a:pt x="153392" y="235396"/>
                    <a:pt x="153392" y="233098"/>
                    <a:pt x="153392" y="230880"/>
                  </a:cubicBezTo>
                  <a:cubicBezTo>
                    <a:pt x="153392" y="230563"/>
                    <a:pt x="153392" y="230325"/>
                    <a:pt x="153471" y="230008"/>
                  </a:cubicBezTo>
                  <a:cubicBezTo>
                    <a:pt x="153630" y="229137"/>
                    <a:pt x="153630" y="228186"/>
                    <a:pt x="153709" y="227315"/>
                  </a:cubicBezTo>
                  <a:cubicBezTo>
                    <a:pt x="153788" y="226443"/>
                    <a:pt x="153868" y="225571"/>
                    <a:pt x="154026" y="224779"/>
                  </a:cubicBezTo>
                  <a:cubicBezTo>
                    <a:pt x="154105" y="224224"/>
                    <a:pt x="154184" y="223670"/>
                    <a:pt x="154184" y="223036"/>
                  </a:cubicBezTo>
                  <a:cubicBezTo>
                    <a:pt x="154184" y="222402"/>
                    <a:pt x="154184" y="221689"/>
                    <a:pt x="154184" y="221055"/>
                  </a:cubicBezTo>
                  <a:cubicBezTo>
                    <a:pt x="154184" y="220500"/>
                    <a:pt x="154263" y="219946"/>
                    <a:pt x="154263" y="219312"/>
                  </a:cubicBezTo>
                  <a:cubicBezTo>
                    <a:pt x="154263" y="218916"/>
                    <a:pt x="154342" y="218520"/>
                    <a:pt x="154342" y="218124"/>
                  </a:cubicBezTo>
                  <a:cubicBezTo>
                    <a:pt x="154342" y="216222"/>
                    <a:pt x="154342" y="214242"/>
                    <a:pt x="154342" y="212340"/>
                  </a:cubicBezTo>
                  <a:cubicBezTo>
                    <a:pt x="154342" y="212023"/>
                    <a:pt x="154342" y="211785"/>
                    <a:pt x="154263" y="211468"/>
                  </a:cubicBezTo>
                  <a:cubicBezTo>
                    <a:pt x="154105" y="210439"/>
                    <a:pt x="154105" y="209329"/>
                    <a:pt x="154105" y="208299"/>
                  </a:cubicBezTo>
                  <a:cubicBezTo>
                    <a:pt x="154105" y="206794"/>
                    <a:pt x="153947" y="205368"/>
                    <a:pt x="153709" y="203941"/>
                  </a:cubicBezTo>
                  <a:cubicBezTo>
                    <a:pt x="153709" y="203783"/>
                    <a:pt x="153630" y="203624"/>
                    <a:pt x="153630" y="203466"/>
                  </a:cubicBezTo>
                  <a:cubicBezTo>
                    <a:pt x="153630" y="201882"/>
                    <a:pt x="153313" y="200297"/>
                    <a:pt x="153313" y="198712"/>
                  </a:cubicBezTo>
                  <a:cubicBezTo>
                    <a:pt x="153313" y="198632"/>
                    <a:pt x="153313" y="198632"/>
                    <a:pt x="153313" y="198553"/>
                  </a:cubicBezTo>
                  <a:cubicBezTo>
                    <a:pt x="153392" y="196969"/>
                    <a:pt x="153154" y="195463"/>
                    <a:pt x="152758" y="193958"/>
                  </a:cubicBezTo>
                  <a:cubicBezTo>
                    <a:pt x="152600" y="193404"/>
                    <a:pt x="152520" y="192928"/>
                    <a:pt x="152520" y="192374"/>
                  </a:cubicBezTo>
                  <a:cubicBezTo>
                    <a:pt x="152520" y="191502"/>
                    <a:pt x="152283" y="190551"/>
                    <a:pt x="152203" y="189680"/>
                  </a:cubicBezTo>
                  <a:cubicBezTo>
                    <a:pt x="152203" y="189442"/>
                    <a:pt x="152124" y="189284"/>
                    <a:pt x="152045" y="189046"/>
                  </a:cubicBezTo>
                  <a:cubicBezTo>
                    <a:pt x="151649" y="187857"/>
                    <a:pt x="151490" y="186669"/>
                    <a:pt x="151490" y="185401"/>
                  </a:cubicBezTo>
                  <a:cubicBezTo>
                    <a:pt x="151490" y="184768"/>
                    <a:pt x="151411" y="184213"/>
                    <a:pt x="151173" y="183579"/>
                  </a:cubicBezTo>
                  <a:cubicBezTo>
                    <a:pt x="150856" y="182786"/>
                    <a:pt x="150698" y="181994"/>
                    <a:pt x="150618" y="181202"/>
                  </a:cubicBezTo>
                  <a:cubicBezTo>
                    <a:pt x="150539" y="180647"/>
                    <a:pt x="150460" y="180093"/>
                    <a:pt x="150222" y="179538"/>
                  </a:cubicBezTo>
                  <a:cubicBezTo>
                    <a:pt x="149985" y="178983"/>
                    <a:pt x="149826" y="178349"/>
                    <a:pt x="149826" y="177715"/>
                  </a:cubicBezTo>
                  <a:cubicBezTo>
                    <a:pt x="149826" y="177161"/>
                    <a:pt x="149668" y="176607"/>
                    <a:pt x="149431" y="176052"/>
                  </a:cubicBezTo>
                  <a:cubicBezTo>
                    <a:pt x="149114" y="175339"/>
                    <a:pt x="148955" y="174626"/>
                    <a:pt x="148876" y="173912"/>
                  </a:cubicBezTo>
                  <a:cubicBezTo>
                    <a:pt x="148797" y="173516"/>
                    <a:pt x="148717" y="173120"/>
                    <a:pt x="148480" y="172724"/>
                  </a:cubicBezTo>
                  <a:cubicBezTo>
                    <a:pt x="148242" y="172328"/>
                    <a:pt x="148083" y="171853"/>
                    <a:pt x="148004" y="171377"/>
                  </a:cubicBezTo>
                  <a:cubicBezTo>
                    <a:pt x="147925" y="170823"/>
                    <a:pt x="147687" y="170347"/>
                    <a:pt x="147449" y="169872"/>
                  </a:cubicBezTo>
                  <a:cubicBezTo>
                    <a:pt x="147291" y="169555"/>
                    <a:pt x="147212" y="169158"/>
                    <a:pt x="147132" y="168841"/>
                  </a:cubicBezTo>
                  <a:cubicBezTo>
                    <a:pt x="147053" y="168367"/>
                    <a:pt x="146895" y="167971"/>
                    <a:pt x="146657" y="167574"/>
                  </a:cubicBezTo>
                  <a:cubicBezTo>
                    <a:pt x="146419" y="167099"/>
                    <a:pt x="146181" y="166623"/>
                    <a:pt x="146102" y="166068"/>
                  </a:cubicBezTo>
                  <a:cubicBezTo>
                    <a:pt x="146023" y="165752"/>
                    <a:pt x="145944" y="165434"/>
                    <a:pt x="145786" y="165118"/>
                  </a:cubicBezTo>
                  <a:cubicBezTo>
                    <a:pt x="145627" y="164721"/>
                    <a:pt x="145469" y="164405"/>
                    <a:pt x="145311" y="164009"/>
                  </a:cubicBezTo>
                  <a:cubicBezTo>
                    <a:pt x="145231" y="163930"/>
                    <a:pt x="145231" y="163771"/>
                    <a:pt x="145152" y="163692"/>
                  </a:cubicBezTo>
                  <a:cubicBezTo>
                    <a:pt x="144677" y="162979"/>
                    <a:pt x="144439" y="162266"/>
                    <a:pt x="144043" y="161473"/>
                  </a:cubicBezTo>
                  <a:cubicBezTo>
                    <a:pt x="143805" y="160998"/>
                    <a:pt x="143567" y="160601"/>
                    <a:pt x="143409" y="160126"/>
                  </a:cubicBezTo>
                  <a:cubicBezTo>
                    <a:pt x="143250" y="159731"/>
                    <a:pt x="143092" y="159334"/>
                    <a:pt x="142775" y="159097"/>
                  </a:cubicBezTo>
                  <a:cubicBezTo>
                    <a:pt x="142695" y="159017"/>
                    <a:pt x="142616" y="159017"/>
                    <a:pt x="142537" y="159017"/>
                  </a:cubicBezTo>
                  <a:cubicBezTo>
                    <a:pt x="142458" y="159017"/>
                    <a:pt x="142378" y="159097"/>
                    <a:pt x="142378" y="159176"/>
                  </a:cubicBezTo>
                  <a:cubicBezTo>
                    <a:pt x="142378" y="159255"/>
                    <a:pt x="142299" y="159414"/>
                    <a:pt x="142299" y="159572"/>
                  </a:cubicBezTo>
                  <a:cubicBezTo>
                    <a:pt x="142299" y="159889"/>
                    <a:pt x="142299" y="160126"/>
                    <a:pt x="142299" y="160443"/>
                  </a:cubicBezTo>
                  <a:cubicBezTo>
                    <a:pt x="142299" y="175101"/>
                    <a:pt x="142299" y="189838"/>
                    <a:pt x="142299" y="204496"/>
                  </a:cubicBezTo>
                  <a:cubicBezTo>
                    <a:pt x="142299" y="205605"/>
                    <a:pt x="142299" y="206714"/>
                    <a:pt x="142299" y="207823"/>
                  </a:cubicBezTo>
                  <a:cubicBezTo>
                    <a:pt x="142299" y="208537"/>
                    <a:pt x="142299" y="209329"/>
                    <a:pt x="142458" y="210042"/>
                  </a:cubicBezTo>
                  <a:cubicBezTo>
                    <a:pt x="142537" y="210518"/>
                    <a:pt x="142537" y="210914"/>
                    <a:pt x="142537" y="211389"/>
                  </a:cubicBezTo>
                  <a:cubicBezTo>
                    <a:pt x="142537" y="213766"/>
                    <a:pt x="142537" y="216222"/>
                    <a:pt x="142537" y="218599"/>
                  </a:cubicBezTo>
                  <a:cubicBezTo>
                    <a:pt x="142537" y="219233"/>
                    <a:pt x="142537" y="219787"/>
                    <a:pt x="142695" y="220421"/>
                  </a:cubicBezTo>
                  <a:cubicBezTo>
                    <a:pt x="142775" y="220897"/>
                    <a:pt x="142775" y="221372"/>
                    <a:pt x="142775" y="221927"/>
                  </a:cubicBezTo>
                  <a:cubicBezTo>
                    <a:pt x="142775" y="224224"/>
                    <a:pt x="142775" y="226602"/>
                    <a:pt x="142775" y="228899"/>
                  </a:cubicBezTo>
                  <a:cubicBezTo>
                    <a:pt x="142775" y="229612"/>
                    <a:pt x="142775" y="230405"/>
                    <a:pt x="142933" y="231118"/>
                  </a:cubicBezTo>
                  <a:cubicBezTo>
                    <a:pt x="143012" y="231593"/>
                    <a:pt x="143012" y="231989"/>
                    <a:pt x="143012" y="232464"/>
                  </a:cubicBezTo>
                  <a:cubicBezTo>
                    <a:pt x="143012" y="234366"/>
                    <a:pt x="143012" y="236268"/>
                    <a:pt x="143012" y="238090"/>
                  </a:cubicBezTo>
                  <a:cubicBezTo>
                    <a:pt x="143012" y="238724"/>
                    <a:pt x="143012" y="239358"/>
                    <a:pt x="143171" y="240071"/>
                  </a:cubicBezTo>
                  <a:cubicBezTo>
                    <a:pt x="143250" y="240625"/>
                    <a:pt x="143250" y="241100"/>
                    <a:pt x="143250" y="241655"/>
                  </a:cubicBezTo>
                  <a:cubicBezTo>
                    <a:pt x="143250" y="242289"/>
                    <a:pt x="143329" y="242844"/>
                    <a:pt x="143409" y="243478"/>
                  </a:cubicBezTo>
                  <a:cubicBezTo>
                    <a:pt x="143488" y="244033"/>
                    <a:pt x="143488" y="244508"/>
                    <a:pt x="143488" y="245062"/>
                  </a:cubicBezTo>
                  <a:cubicBezTo>
                    <a:pt x="143488" y="246964"/>
                    <a:pt x="143488" y="248945"/>
                    <a:pt x="143488" y="250846"/>
                  </a:cubicBezTo>
                  <a:cubicBezTo>
                    <a:pt x="143488" y="251559"/>
                    <a:pt x="143488" y="252273"/>
                    <a:pt x="143646" y="252907"/>
                  </a:cubicBezTo>
                  <a:cubicBezTo>
                    <a:pt x="143726" y="253461"/>
                    <a:pt x="143726" y="254015"/>
                    <a:pt x="143726" y="254649"/>
                  </a:cubicBezTo>
                  <a:cubicBezTo>
                    <a:pt x="143726" y="261701"/>
                    <a:pt x="143726" y="268832"/>
                    <a:pt x="143726" y="275883"/>
                  </a:cubicBezTo>
                  <a:cubicBezTo>
                    <a:pt x="143726" y="280399"/>
                    <a:pt x="143726" y="284916"/>
                    <a:pt x="143726" y="289353"/>
                  </a:cubicBezTo>
                  <a:cubicBezTo>
                    <a:pt x="143726" y="290066"/>
                    <a:pt x="143726" y="290779"/>
                    <a:pt x="143884" y="291413"/>
                  </a:cubicBezTo>
                  <a:cubicBezTo>
                    <a:pt x="143963" y="291967"/>
                    <a:pt x="143963" y="292521"/>
                    <a:pt x="143963" y="293156"/>
                  </a:cubicBezTo>
                  <a:cubicBezTo>
                    <a:pt x="143963" y="299177"/>
                    <a:pt x="143963" y="305278"/>
                    <a:pt x="143963" y="311300"/>
                  </a:cubicBezTo>
                  <a:cubicBezTo>
                    <a:pt x="143963" y="325957"/>
                    <a:pt x="143963" y="340695"/>
                    <a:pt x="144043" y="355352"/>
                  </a:cubicBezTo>
                  <a:cubicBezTo>
                    <a:pt x="144043" y="356303"/>
                    <a:pt x="144043" y="357254"/>
                    <a:pt x="144201" y="358205"/>
                  </a:cubicBezTo>
                  <a:cubicBezTo>
                    <a:pt x="144280" y="358601"/>
                    <a:pt x="144280" y="358997"/>
                    <a:pt x="144280" y="359393"/>
                  </a:cubicBezTo>
                  <a:cubicBezTo>
                    <a:pt x="144280" y="361215"/>
                    <a:pt x="144280" y="363038"/>
                    <a:pt x="144280" y="364939"/>
                  </a:cubicBezTo>
                  <a:cubicBezTo>
                    <a:pt x="144280" y="365415"/>
                    <a:pt x="144280" y="365811"/>
                    <a:pt x="144360" y="366286"/>
                  </a:cubicBezTo>
                  <a:cubicBezTo>
                    <a:pt x="144518" y="367079"/>
                    <a:pt x="144518" y="367950"/>
                    <a:pt x="144518" y="368742"/>
                  </a:cubicBezTo>
                  <a:cubicBezTo>
                    <a:pt x="144518" y="369931"/>
                    <a:pt x="144518" y="371120"/>
                    <a:pt x="144518" y="372308"/>
                  </a:cubicBezTo>
                  <a:cubicBezTo>
                    <a:pt x="144518" y="373021"/>
                    <a:pt x="144518" y="373813"/>
                    <a:pt x="144677" y="374526"/>
                  </a:cubicBezTo>
                  <a:cubicBezTo>
                    <a:pt x="144756" y="375002"/>
                    <a:pt x="144756" y="375477"/>
                    <a:pt x="144756" y="376032"/>
                  </a:cubicBezTo>
                  <a:cubicBezTo>
                    <a:pt x="144756" y="379043"/>
                    <a:pt x="144756" y="382053"/>
                    <a:pt x="144756" y="385143"/>
                  </a:cubicBezTo>
                  <a:cubicBezTo>
                    <a:pt x="144756" y="385777"/>
                    <a:pt x="144756" y="386332"/>
                    <a:pt x="144835" y="386966"/>
                  </a:cubicBezTo>
                  <a:cubicBezTo>
                    <a:pt x="144914" y="387520"/>
                    <a:pt x="144914" y="387996"/>
                    <a:pt x="144914" y="388551"/>
                  </a:cubicBezTo>
                  <a:cubicBezTo>
                    <a:pt x="144914" y="392116"/>
                    <a:pt x="144914" y="395681"/>
                    <a:pt x="144914" y="399246"/>
                  </a:cubicBezTo>
                  <a:cubicBezTo>
                    <a:pt x="144914" y="400118"/>
                    <a:pt x="144914" y="401069"/>
                    <a:pt x="145073" y="401940"/>
                  </a:cubicBezTo>
                  <a:cubicBezTo>
                    <a:pt x="145152" y="402574"/>
                    <a:pt x="145152" y="403129"/>
                    <a:pt x="145152" y="403763"/>
                  </a:cubicBezTo>
                  <a:cubicBezTo>
                    <a:pt x="145152" y="404476"/>
                    <a:pt x="145231" y="405268"/>
                    <a:pt x="145311" y="405981"/>
                  </a:cubicBezTo>
                  <a:cubicBezTo>
                    <a:pt x="145390" y="406535"/>
                    <a:pt x="145390" y="407090"/>
                    <a:pt x="145390" y="407724"/>
                  </a:cubicBezTo>
                  <a:cubicBezTo>
                    <a:pt x="145390" y="408596"/>
                    <a:pt x="145390" y="409468"/>
                    <a:pt x="145548" y="410260"/>
                  </a:cubicBezTo>
                  <a:cubicBezTo>
                    <a:pt x="145627" y="410735"/>
                    <a:pt x="145627" y="411131"/>
                    <a:pt x="145627" y="411606"/>
                  </a:cubicBezTo>
                  <a:cubicBezTo>
                    <a:pt x="145627" y="414063"/>
                    <a:pt x="145627" y="416598"/>
                    <a:pt x="145706" y="419133"/>
                  </a:cubicBezTo>
                  <a:cubicBezTo>
                    <a:pt x="145706" y="419846"/>
                    <a:pt x="145706" y="420560"/>
                    <a:pt x="145865" y="421194"/>
                  </a:cubicBezTo>
                  <a:cubicBezTo>
                    <a:pt x="145944" y="421669"/>
                    <a:pt x="145944" y="422145"/>
                    <a:pt x="145944" y="422699"/>
                  </a:cubicBezTo>
                  <a:cubicBezTo>
                    <a:pt x="145944" y="424917"/>
                    <a:pt x="145944" y="427136"/>
                    <a:pt x="145944" y="429354"/>
                  </a:cubicBezTo>
                  <a:cubicBezTo>
                    <a:pt x="145944" y="429988"/>
                    <a:pt x="145944" y="430622"/>
                    <a:pt x="146102" y="431336"/>
                  </a:cubicBezTo>
                  <a:cubicBezTo>
                    <a:pt x="146181" y="431731"/>
                    <a:pt x="146181" y="432048"/>
                    <a:pt x="146181" y="432444"/>
                  </a:cubicBezTo>
                  <a:cubicBezTo>
                    <a:pt x="146181" y="433554"/>
                    <a:pt x="146181" y="434663"/>
                    <a:pt x="146181" y="435772"/>
                  </a:cubicBezTo>
                  <a:cubicBezTo>
                    <a:pt x="146181" y="436485"/>
                    <a:pt x="146181" y="437277"/>
                    <a:pt x="146023" y="437991"/>
                  </a:cubicBezTo>
                  <a:cubicBezTo>
                    <a:pt x="145944" y="438545"/>
                    <a:pt x="145944" y="439021"/>
                    <a:pt x="145944" y="439576"/>
                  </a:cubicBezTo>
                  <a:cubicBezTo>
                    <a:pt x="145944" y="440288"/>
                    <a:pt x="145865" y="440922"/>
                    <a:pt x="145706" y="441635"/>
                  </a:cubicBezTo>
                  <a:cubicBezTo>
                    <a:pt x="145627" y="441873"/>
                    <a:pt x="145627" y="442031"/>
                    <a:pt x="145548" y="442190"/>
                  </a:cubicBezTo>
                  <a:cubicBezTo>
                    <a:pt x="145231" y="442824"/>
                    <a:pt x="144994" y="443537"/>
                    <a:pt x="144914" y="444329"/>
                  </a:cubicBezTo>
                  <a:cubicBezTo>
                    <a:pt x="144914" y="444567"/>
                    <a:pt x="144677" y="444883"/>
                    <a:pt x="144597" y="445121"/>
                  </a:cubicBezTo>
                  <a:cubicBezTo>
                    <a:pt x="144439" y="445517"/>
                    <a:pt x="144201" y="445834"/>
                    <a:pt x="144043" y="446231"/>
                  </a:cubicBezTo>
                  <a:cubicBezTo>
                    <a:pt x="143884" y="446468"/>
                    <a:pt x="143726" y="446706"/>
                    <a:pt x="143567" y="446944"/>
                  </a:cubicBezTo>
                  <a:cubicBezTo>
                    <a:pt x="143409" y="447182"/>
                    <a:pt x="143250" y="447340"/>
                    <a:pt x="143171" y="447578"/>
                  </a:cubicBezTo>
                  <a:cubicBezTo>
                    <a:pt x="142933" y="448212"/>
                    <a:pt x="142537" y="448687"/>
                    <a:pt x="142061" y="449162"/>
                  </a:cubicBezTo>
                  <a:cubicBezTo>
                    <a:pt x="141744" y="449479"/>
                    <a:pt x="141507" y="449875"/>
                    <a:pt x="141190" y="450192"/>
                  </a:cubicBezTo>
                  <a:cubicBezTo>
                    <a:pt x="140636" y="450826"/>
                    <a:pt x="140081" y="451381"/>
                    <a:pt x="139447" y="451936"/>
                  </a:cubicBezTo>
                  <a:cubicBezTo>
                    <a:pt x="139289" y="452094"/>
                    <a:pt x="139130" y="452173"/>
                    <a:pt x="138972" y="452332"/>
                  </a:cubicBezTo>
                  <a:cubicBezTo>
                    <a:pt x="138575" y="452570"/>
                    <a:pt x="138179" y="452807"/>
                    <a:pt x="137862" y="453124"/>
                  </a:cubicBezTo>
                  <a:cubicBezTo>
                    <a:pt x="136754" y="453995"/>
                    <a:pt x="135486" y="454629"/>
                    <a:pt x="134218" y="455105"/>
                  </a:cubicBezTo>
                  <a:cubicBezTo>
                    <a:pt x="134059" y="455184"/>
                    <a:pt x="133821" y="455263"/>
                    <a:pt x="133663" y="455342"/>
                  </a:cubicBezTo>
                  <a:cubicBezTo>
                    <a:pt x="133029" y="455739"/>
                    <a:pt x="132317" y="455976"/>
                    <a:pt x="131603" y="456056"/>
                  </a:cubicBezTo>
                  <a:cubicBezTo>
                    <a:pt x="131207" y="456056"/>
                    <a:pt x="131049" y="456373"/>
                    <a:pt x="130969" y="456690"/>
                  </a:cubicBezTo>
                  <a:cubicBezTo>
                    <a:pt x="126770" y="456690"/>
                    <a:pt x="122650" y="456690"/>
                    <a:pt x="118451" y="456690"/>
                  </a:cubicBezTo>
                  <a:cubicBezTo>
                    <a:pt x="118372" y="456293"/>
                    <a:pt x="118055" y="456056"/>
                    <a:pt x="117658" y="455976"/>
                  </a:cubicBezTo>
                  <a:cubicBezTo>
                    <a:pt x="117500" y="455976"/>
                    <a:pt x="117421" y="455976"/>
                    <a:pt x="117262" y="455897"/>
                  </a:cubicBezTo>
                  <a:cubicBezTo>
                    <a:pt x="116787" y="455897"/>
                    <a:pt x="116311" y="455739"/>
                    <a:pt x="115916" y="455422"/>
                  </a:cubicBezTo>
                  <a:cubicBezTo>
                    <a:pt x="115599" y="455263"/>
                    <a:pt x="115361" y="455184"/>
                    <a:pt x="115044" y="455025"/>
                  </a:cubicBezTo>
                  <a:cubicBezTo>
                    <a:pt x="114727" y="454867"/>
                    <a:pt x="114410" y="454708"/>
                    <a:pt x="114014" y="454550"/>
                  </a:cubicBezTo>
                  <a:cubicBezTo>
                    <a:pt x="113776" y="454471"/>
                    <a:pt x="113618" y="454312"/>
                    <a:pt x="113380" y="454233"/>
                  </a:cubicBezTo>
                  <a:cubicBezTo>
                    <a:pt x="112508" y="453916"/>
                    <a:pt x="111796" y="453440"/>
                    <a:pt x="111003" y="452886"/>
                  </a:cubicBezTo>
                  <a:cubicBezTo>
                    <a:pt x="109735" y="452015"/>
                    <a:pt x="108547" y="451143"/>
                    <a:pt x="107517" y="449954"/>
                  </a:cubicBezTo>
                  <a:cubicBezTo>
                    <a:pt x="107280" y="449717"/>
                    <a:pt x="107042" y="449479"/>
                    <a:pt x="106804" y="449241"/>
                  </a:cubicBezTo>
                  <a:cubicBezTo>
                    <a:pt x="105695" y="448212"/>
                    <a:pt x="104981" y="446944"/>
                    <a:pt x="104189" y="445676"/>
                  </a:cubicBezTo>
                  <a:cubicBezTo>
                    <a:pt x="103951" y="445280"/>
                    <a:pt x="103793" y="444804"/>
                    <a:pt x="103476" y="444408"/>
                  </a:cubicBezTo>
                  <a:cubicBezTo>
                    <a:pt x="103160" y="443933"/>
                    <a:pt x="103160" y="443379"/>
                    <a:pt x="103001" y="442903"/>
                  </a:cubicBezTo>
                  <a:cubicBezTo>
                    <a:pt x="102922" y="442824"/>
                    <a:pt x="102922" y="442665"/>
                    <a:pt x="102842" y="442586"/>
                  </a:cubicBezTo>
                  <a:cubicBezTo>
                    <a:pt x="102209" y="441239"/>
                    <a:pt x="101892" y="439813"/>
                    <a:pt x="101575" y="438387"/>
                  </a:cubicBezTo>
                  <a:cubicBezTo>
                    <a:pt x="101495" y="437991"/>
                    <a:pt x="101495" y="437515"/>
                    <a:pt x="101495" y="437040"/>
                  </a:cubicBezTo>
                  <a:cubicBezTo>
                    <a:pt x="101495" y="436326"/>
                    <a:pt x="101495" y="435614"/>
                    <a:pt x="101416" y="434980"/>
                  </a:cubicBezTo>
                  <a:cubicBezTo>
                    <a:pt x="101258" y="433791"/>
                    <a:pt x="101258" y="432603"/>
                    <a:pt x="101258" y="431415"/>
                  </a:cubicBezTo>
                  <a:cubicBezTo>
                    <a:pt x="101258" y="430939"/>
                    <a:pt x="101258" y="430464"/>
                    <a:pt x="101178" y="429909"/>
                  </a:cubicBezTo>
                  <a:cubicBezTo>
                    <a:pt x="101099" y="429275"/>
                    <a:pt x="101020" y="428641"/>
                    <a:pt x="101020" y="427928"/>
                  </a:cubicBezTo>
                  <a:cubicBezTo>
                    <a:pt x="101020" y="427374"/>
                    <a:pt x="101020" y="426899"/>
                    <a:pt x="100941" y="426344"/>
                  </a:cubicBezTo>
                  <a:cubicBezTo>
                    <a:pt x="100782" y="425551"/>
                    <a:pt x="100782" y="424759"/>
                    <a:pt x="100782" y="424046"/>
                  </a:cubicBezTo>
                  <a:cubicBezTo>
                    <a:pt x="100782" y="423095"/>
                    <a:pt x="100782" y="422065"/>
                    <a:pt x="100782" y="421114"/>
                  </a:cubicBezTo>
                  <a:cubicBezTo>
                    <a:pt x="100782" y="420718"/>
                    <a:pt x="100782" y="420322"/>
                    <a:pt x="100703" y="419926"/>
                  </a:cubicBezTo>
                  <a:cubicBezTo>
                    <a:pt x="100624" y="419292"/>
                    <a:pt x="100544" y="418659"/>
                    <a:pt x="100544" y="417945"/>
                  </a:cubicBezTo>
                  <a:cubicBezTo>
                    <a:pt x="100544" y="414538"/>
                    <a:pt x="100544" y="411052"/>
                    <a:pt x="100544" y="407645"/>
                  </a:cubicBezTo>
                  <a:cubicBezTo>
                    <a:pt x="100544" y="407090"/>
                    <a:pt x="100544" y="406615"/>
                    <a:pt x="100465" y="406061"/>
                  </a:cubicBezTo>
                  <a:cubicBezTo>
                    <a:pt x="100307" y="405268"/>
                    <a:pt x="100307" y="404397"/>
                    <a:pt x="100307" y="403604"/>
                  </a:cubicBezTo>
                  <a:cubicBezTo>
                    <a:pt x="100307" y="403129"/>
                    <a:pt x="100307" y="402653"/>
                    <a:pt x="100227" y="402099"/>
                  </a:cubicBezTo>
                  <a:cubicBezTo>
                    <a:pt x="100069" y="401228"/>
                    <a:pt x="100069" y="400356"/>
                    <a:pt x="100069" y="399563"/>
                  </a:cubicBezTo>
                  <a:cubicBezTo>
                    <a:pt x="100069" y="399009"/>
                    <a:pt x="100069" y="398375"/>
                    <a:pt x="99990" y="397820"/>
                  </a:cubicBezTo>
                  <a:cubicBezTo>
                    <a:pt x="99910" y="397108"/>
                    <a:pt x="99831" y="396474"/>
                    <a:pt x="99831" y="395760"/>
                  </a:cubicBezTo>
                  <a:cubicBezTo>
                    <a:pt x="99831" y="391561"/>
                    <a:pt x="99831" y="387441"/>
                    <a:pt x="99752" y="383242"/>
                  </a:cubicBezTo>
                  <a:cubicBezTo>
                    <a:pt x="99752" y="382687"/>
                    <a:pt x="99752" y="382212"/>
                    <a:pt x="99673" y="381657"/>
                  </a:cubicBezTo>
                  <a:cubicBezTo>
                    <a:pt x="99593" y="380944"/>
                    <a:pt x="99514" y="380152"/>
                    <a:pt x="99514" y="379439"/>
                  </a:cubicBezTo>
                  <a:cubicBezTo>
                    <a:pt x="99514" y="375715"/>
                    <a:pt x="99514" y="371991"/>
                    <a:pt x="99514" y="368267"/>
                  </a:cubicBezTo>
                  <a:cubicBezTo>
                    <a:pt x="99514" y="367713"/>
                    <a:pt x="99514" y="367237"/>
                    <a:pt x="99435" y="366683"/>
                  </a:cubicBezTo>
                  <a:cubicBezTo>
                    <a:pt x="99356" y="365969"/>
                    <a:pt x="99277" y="365256"/>
                    <a:pt x="99277" y="364464"/>
                  </a:cubicBezTo>
                  <a:cubicBezTo>
                    <a:pt x="99277" y="363672"/>
                    <a:pt x="99277" y="362800"/>
                    <a:pt x="99277" y="362008"/>
                  </a:cubicBezTo>
                  <a:cubicBezTo>
                    <a:pt x="99277" y="361612"/>
                    <a:pt x="99277" y="361215"/>
                    <a:pt x="99198" y="360819"/>
                  </a:cubicBezTo>
                  <a:cubicBezTo>
                    <a:pt x="99039" y="360106"/>
                    <a:pt x="99039" y="359393"/>
                    <a:pt x="99039" y="358601"/>
                  </a:cubicBezTo>
                  <a:cubicBezTo>
                    <a:pt x="99039" y="352896"/>
                    <a:pt x="99039" y="347191"/>
                    <a:pt x="99039" y="341566"/>
                  </a:cubicBezTo>
                  <a:cubicBezTo>
                    <a:pt x="99039" y="341012"/>
                    <a:pt x="99039" y="340536"/>
                    <a:pt x="98960" y="339981"/>
                  </a:cubicBezTo>
                  <a:cubicBezTo>
                    <a:pt x="98881" y="339189"/>
                    <a:pt x="98802" y="338397"/>
                    <a:pt x="98802" y="337684"/>
                  </a:cubicBezTo>
                  <a:cubicBezTo>
                    <a:pt x="98802" y="333406"/>
                    <a:pt x="98802" y="329127"/>
                    <a:pt x="98802" y="324769"/>
                  </a:cubicBezTo>
                  <a:cubicBezTo>
                    <a:pt x="98802" y="312568"/>
                    <a:pt x="98802" y="300366"/>
                    <a:pt x="98802" y="288164"/>
                  </a:cubicBezTo>
                  <a:cubicBezTo>
                    <a:pt x="98802" y="287688"/>
                    <a:pt x="98802" y="287293"/>
                    <a:pt x="98802" y="286818"/>
                  </a:cubicBezTo>
                  <a:cubicBezTo>
                    <a:pt x="98802" y="286263"/>
                    <a:pt x="98485" y="286025"/>
                    <a:pt x="97930" y="285946"/>
                  </a:cubicBezTo>
                  <a:cubicBezTo>
                    <a:pt x="97772" y="285946"/>
                    <a:pt x="97613" y="285946"/>
                    <a:pt x="97455" y="285946"/>
                  </a:cubicBezTo>
                  <a:cubicBezTo>
                    <a:pt x="96583" y="285946"/>
                    <a:pt x="95632" y="285946"/>
                    <a:pt x="94761" y="285946"/>
                  </a:cubicBezTo>
                  <a:cubicBezTo>
                    <a:pt x="94602" y="285946"/>
                    <a:pt x="94444" y="285946"/>
                    <a:pt x="94286" y="285946"/>
                  </a:cubicBezTo>
                  <a:cubicBezTo>
                    <a:pt x="93810" y="285946"/>
                    <a:pt x="93493" y="286184"/>
                    <a:pt x="93493" y="286659"/>
                  </a:cubicBezTo>
                  <a:cubicBezTo>
                    <a:pt x="93493" y="287055"/>
                    <a:pt x="93493" y="287451"/>
                    <a:pt x="93493" y="287847"/>
                  </a:cubicBezTo>
                  <a:cubicBezTo>
                    <a:pt x="93493" y="291334"/>
                    <a:pt x="93493" y="294820"/>
                    <a:pt x="93493" y="298306"/>
                  </a:cubicBezTo>
                  <a:cubicBezTo>
                    <a:pt x="93493" y="298781"/>
                    <a:pt x="93493" y="299257"/>
                    <a:pt x="93414" y="299812"/>
                  </a:cubicBezTo>
                  <a:cubicBezTo>
                    <a:pt x="93335" y="300603"/>
                    <a:pt x="93255" y="301475"/>
                    <a:pt x="93255" y="302267"/>
                  </a:cubicBezTo>
                  <a:cubicBezTo>
                    <a:pt x="93255" y="311141"/>
                    <a:pt x="93255" y="319936"/>
                    <a:pt x="93255" y="328810"/>
                  </a:cubicBezTo>
                  <a:cubicBezTo>
                    <a:pt x="93255" y="336337"/>
                    <a:pt x="93255" y="343864"/>
                    <a:pt x="93255" y="351390"/>
                  </a:cubicBezTo>
                  <a:cubicBezTo>
                    <a:pt x="93255" y="351945"/>
                    <a:pt x="93255" y="352421"/>
                    <a:pt x="93176" y="352975"/>
                  </a:cubicBezTo>
                  <a:cubicBezTo>
                    <a:pt x="93097" y="353689"/>
                    <a:pt x="93018" y="354323"/>
                    <a:pt x="93018" y="355036"/>
                  </a:cubicBezTo>
                  <a:cubicBezTo>
                    <a:pt x="93018" y="357729"/>
                    <a:pt x="93018" y="360344"/>
                    <a:pt x="93018" y="363038"/>
                  </a:cubicBezTo>
                  <a:cubicBezTo>
                    <a:pt x="93018" y="363593"/>
                    <a:pt x="93018" y="364067"/>
                    <a:pt x="92938" y="364622"/>
                  </a:cubicBezTo>
                  <a:cubicBezTo>
                    <a:pt x="92859" y="365177"/>
                    <a:pt x="92780" y="365732"/>
                    <a:pt x="92780" y="366366"/>
                  </a:cubicBezTo>
                  <a:cubicBezTo>
                    <a:pt x="92780" y="367237"/>
                    <a:pt x="92780" y="368108"/>
                    <a:pt x="92780" y="368980"/>
                  </a:cubicBezTo>
                  <a:cubicBezTo>
                    <a:pt x="92780" y="369376"/>
                    <a:pt x="92780" y="369772"/>
                    <a:pt x="92701" y="370169"/>
                  </a:cubicBezTo>
                  <a:cubicBezTo>
                    <a:pt x="92621" y="370882"/>
                    <a:pt x="92542" y="371516"/>
                    <a:pt x="92542" y="372229"/>
                  </a:cubicBezTo>
                  <a:cubicBezTo>
                    <a:pt x="92542" y="373258"/>
                    <a:pt x="92542" y="374368"/>
                    <a:pt x="92542" y="375398"/>
                  </a:cubicBezTo>
                  <a:cubicBezTo>
                    <a:pt x="92542" y="379914"/>
                    <a:pt x="92542" y="384431"/>
                    <a:pt x="92542" y="388868"/>
                  </a:cubicBezTo>
                  <a:cubicBezTo>
                    <a:pt x="92542" y="389422"/>
                    <a:pt x="92542" y="389976"/>
                    <a:pt x="92463" y="390610"/>
                  </a:cubicBezTo>
                  <a:cubicBezTo>
                    <a:pt x="92384" y="391244"/>
                    <a:pt x="92384" y="391799"/>
                    <a:pt x="92384" y="392433"/>
                  </a:cubicBezTo>
                  <a:cubicBezTo>
                    <a:pt x="92384" y="394572"/>
                    <a:pt x="92384" y="396791"/>
                    <a:pt x="92384" y="398929"/>
                  </a:cubicBezTo>
                  <a:cubicBezTo>
                    <a:pt x="92384" y="399405"/>
                    <a:pt x="92384" y="399880"/>
                    <a:pt x="92304" y="400435"/>
                  </a:cubicBezTo>
                  <a:cubicBezTo>
                    <a:pt x="92225" y="401069"/>
                    <a:pt x="92146" y="401703"/>
                    <a:pt x="92146" y="402415"/>
                  </a:cubicBezTo>
                  <a:cubicBezTo>
                    <a:pt x="92146" y="402970"/>
                    <a:pt x="92146" y="403525"/>
                    <a:pt x="92067" y="404000"/>
                  </a:cubicBezTo>
                  <a:cubicBezTo>
                    <a:pt x="91908" y="404793"/>
                    <a:pt x="91908" y="405665"/>
                    <a:pt x="91908" y="406456"/>
                  </a:cubicBezTo>
                  <a:cubicBezTo>
                    <a:pt x="91908" y="407011"/>
                    <a:pt x="91908" y="407645"/>
                    <a:pt x="91829" y="408200"/>
                  </a:cubicBezTo>
                  <a:cubicBezTo>
                    <a:pt x="91750" y="408992"/>
                    <a:pt x="91670" y="409785"/>
                    <a:pt x="91670" y="410497"/>
                  </a:cubicBezTo>
                  <a:cubicBezTo>
                    <a:pt x="91670" y="414063"/>
                    <a:pt x="91670" y="417628"/>
                    <a:pt x="91591" y="421194"/>
                  </a:cubicBezTo>
                  <a:cubicBezTo>
                    <a:pt x="91591" y="421748"/>
                    <a:pt x="91512" y="422303"/>
                    <a:pt x="91512" y="422937"/>
                  </a:cubicBezTo>
                  <a:cubicBezTo>
                    <a:pt x="91512" y="423491"/>
                    <a:pt x="91433" y="423966"/>
                    <a:pt x="91433" y="424521"/>
                  </a:cubicBezTo>
                  <a:cubicBezTo>
                    <a:pt x="91433" y="425234"/>
                    <a:pt x="91433" y="426027"/>
                    <a:pt x="91433" y="426740"/>
                  </a:cubicBezTo>
                  <a:cubicBezTo>
                    <a:pt x="91433" y="427136"/>
                    <a:pt x="91433" y="427532"/>
                    <a:pt x="91353" y="427928"/>
                  </a:cubicBezTo>
                  <a:cubicBezTo>
                    <a:pt x="91195" y="428641"/>
                    <a:pt x="91195" y="429275"/>
                    <a:pt x="91195" y="429988"/>
                  </a:cubicBezTo>
                  <a:cubicBezTo>
                    <a:pt x="91195" y="430543"/>
                    <a:pt x="91195" y="431019"/>
                    <a:pt x="91116" y="431573"/>
                  </a:cubicBezTo>
                  <a:cubicBezTo>
                    <a:pt x="91036" y="432206"/>
                    <a:pt x="90957" y="432840"/>
                    <a:pt x="90957" y="433554"/>
                  </a:cubicBezTo>
                  <a:cubicBezTo>
                    <a:pt x="90957" y="434822"/>
                    <a:pt x="90957" y="436089"/>
                    <a:pt x="90720" y="437357"/>
                  </a:cubicBezTo>
                  <a:cubicBezTo>
                    <a:pt x="90720" y="437515"/>
                    <a:pt x="90720" y="437674"/>
                    <a:pt x="90720" y="437832"/>
                  </a:cubicBezTo>
                  <a:cubicBezTo>
                    <a:pt x="90720" y="438704"/>
                    <a:pt x="90562" y="439576"/>
                    <a:pt x="90245" y="440367"/>
                  </a:cubicBezTo>
                  <a:cubicBezTo>
                    <a:pt x="90166" y="440684"/>
                    <a:pt x="90007" y="441001"/>
                    <a:pt x="90007" y="441318"/>
                  </a:cubicBezTo>
                  <a:cubicBezTo>
                    <a:pt x="89928" y="441794"/>
                    <a:pt x="89769" y="442190"/>
                    <a:pt x="89532" y="442586"/>
                  </a:cubicBezTo>
                  <a:cubicBezTo>
                    <a:pt x="89294" y="443062"/>
                    <a:pt x="89056" y="443537"/>
                    <a:pt x="88977" y="444092"/>
                  </a:cubicBezTo>
                  <a:cubicBezTo>
                    <a:pt x="88898" y="444329"/>
                    <a:pt x="88818" y="444567"/>
                    <a:pt x="88660" y="444725"/>
                  </a:cubicBezTo>
                  <a:cubicBezTo>
                    <a:pt x="88184" y="445517"/>
                    <a:pt x="87709" y="446231"/>
                    <a:pt x="87233" y="447023"/>
                  </a:cubicBezTo>
                  <a:cubicBezTo>
                    <a:pt x="86837" y="447657"/>
                    <a:pt x="86362" y="448212"/>
                    <a:pt x="85887" y="448766"/>
                  </a:cubicBezTo>
                  <a:cubicBezTo>
                    <a:pt x="85015" y="449717"/>
                    <a:pt x="84064" y="450588"/>
                    <a:pt x="83113" y="451539"/>
                  </a:cubicBezTo>
                  <a:cubicBezTo>
                    <a:pt x="82876" y="451777"/>
                    <a:pt x="82638" y="452015"/>
                    <a:pt x="82321" y="452173"/>
                  </a:cubicBezTo>
                  <a:cubicBezTo>
                    <a:pt x="81609" y="452649"/>
                    <a:pt x="80895" y="453044"/>
                    <a:pt x="80261" y="453520"/>
                  </a:cubicBezTo>
                  <a:cubicBezTo>
                    <a:pt x="79390" y="454154"/>
                    <a:pt x="78360" y="454550"/>
                    <a:pt x="77409" y="454946"/>
                  </a:cubicBezTo>
                  <a:cubicBezTo>
                    <a:pt x="76855" y="455184"/>
                    <a:pt x="76300" y="455342"/>
                    <a:pt x="75824" y="455659"/>
                  </a:cubicBezTo>
                  <a:cubicBezTo>
                    <a:pt x="75666" y="455739"/>
                    <a:pt x="75428" y="455818"/>
                    <a:pt x="75270" y="455818"/>
                  </a:cubicBezTo>
                  <a:cubicBezTo>
                    <a:pt x="75032" y="455897"/>
                    <a:pt x="74873" y="455897"/>
                    <a:pt x="74636" y="455897"/>
                  </a:cubicBezTo>
                  <a:cubicBezTo>
                    <a:pt x="74239" y="455976"/>
                    <a:pt x="74002" y="456214"/>
                    <a:pt x="73844" y="456610"/>
                  </a:cubicBezTo>
                  <a:cubicBezTo>
                    <a:pt x="70120" y="456373"/>
                    <a:pt x="65842" y="456373"/>
                    <a:pt x="61643" y="456373"/>
                  </a:cubicBezTo>
                  <a:cubicBezTo>
                    <a:pt x="61563" y="455976"/>
                    <a:pt x="61326" y="455739"/>
                    <a:pt x="60850" y="455659"/>
                  </a:cubicBezTo>
                  <a:cubicBezTo>
                    <a:pt x="60295" y="455580"/>
                    <a:pt x="59820" y="455342"/>
                    <a:pt x="59344" y="455105"/>
                  </a:cubicBezTo>
                  <a:cubicBezTo>
                    <a:pt x="58473" y="454708"/>
                    <a:pt x="57602" y="454312"/>
                    <a:pt x="56809" y="453916"/>
                  </a:cubicBezTo>
                  <a:cubicBezTo>
                    <a:pt x="56492" y="453757"/>
                    <a:pt x="56175" y="453599"/>
                    <a:pt x="55858" y="453361"/>
                  </a:cubicBezTo>
                  <a:cubicBezTo>
                    <a:pt x="55304" y="452965"/>
                    <a:pt x="54749" y="452649"/>
                    <a:pt x="54273" y="452253"/>
                  </a:cubicBezTo>
                  <a:cubicBezTo>
                    <a:pt x="53719" y="452015"/>
                    <a:pt x="53244" y="451619"/>
                    <a:pt x="52769" y="451222"/>
                  </a:cubicBezTo>
                  <a:cubicBezTo>
                    <a:pt x="52610" y="451143"/>
                    <a:pt x="52531" y="450985"/>
                    <a:pt x="52372" y="450905"/>
                  </a:cubicBezTo>
                  <a:cubicBezTo>
                    <a:pt x="51818" y="450351"/>
                    <a:pt x="51342" y="449796"/>
                    <a:pt x="50787" y="449162"/>
                  </a:cubicBezTo>
                  <a:cubicBezTo>
                    <a:pt x="50233" y="448529"/>
                    <a:pt x="49678" y="447895"/>
                    <a:pt x="49441" y="447182"/>
                  </a:cubicBezTo>
                  <a:cubicBezTo>
                    <a:pt x="49362" y="447102"/>
                    <a:pt x="49362" y="446944"/>
                    <a:pt x="49282" y="446865"/>
                  </a:cubicBezTo>
                  <a:cubicBezTo>
                    <a:pt x="48728" y="446231"/>
                    <a:pt x="48569" y="445517"/>
                    <a:pt x="48094" y="444883"/>
                  </a:cubicBezTo>
                  <a:cubicBezTo>
                    <a:pt x="47856" y="444488"/>
                    <a:pt x="47698" y="444092"/>
                    <a:pt x="47618" y="443616"/>
                  </a:cubicBezTo>
                  <a:cubicBezTo>
                    <a:pt x="47539" y="443062"/>
                    <a:pt x="47381" y="442586"/>
                    <a:pt x="47143" y="442111"/>
                  </a:cubicBezTo>
                  <a:cubicBezTo>
                    <a:pt x="46905" y="441635"/>
                    <a:pt x="46826" y="441160"/>
                    <a:pt x="46826" y="440684"/>
                  </a:cubicBezTo>
                  <a:cubicBezTo>
                    <a:pt x="46747" y="439496"/>
                    <a:pt x="46667" y="438228"/>
                    <a:pt x="46588" y="437040"/>
                  </a:cubicBezTo>
                  <a:cubicBezTo>
                    <a:pt x="46588" y="436881"/>
                    <a:pt x="46588" y="436723"/>
                    <a:pt x="46509" y="436564"/>
                  </a:cubicBezTo>
                  <a:cubicBezTo>
                    <a:pt x="46271" y="435297"/>
                    <a:pt x="46271" y="434029"/>
                    <a:pt x="46509" y="432761"/>
                  </a:cubicBezTo>
                  <a:cubicBezTo>
                    <a:pt x="46588" y="432286"/>
                    <a:pt x="46588" y="431890"/>
                    <a:pt x="46588" y="431415"/>
                  </a:cubicBezTo>
                  <a:cubicBezTo>
                    <a:pt x="46588" y="430226"/>
                    <a:pt x="46588" y="428958"/>
                    <a:pt x="46747" y="427769"/>
                  </a:cubicBezTo>
                  <a:cubicBezTo>
                    <a:pt x="46826" y="427295"/>
                    <a:pt x="46747" y="426899"/>
                    <a:pt x="46747" y="426423"/>
                  </a:cubicBezTo>
                  <a:cubicBezTo>
                    <a:pt x="46747" y="422541"/>
                    <a:pt x="46747" y="418659"/>
                    <a:pt x="46826" y="414776"/>
                  </a:cubicBezTo>
                  <a:cubicBezTo>
                    <a:pt x="46826" y="414063"/>
                    <a:pt x="46826" y="413271"/>
                    <a:pt x="46984" y="412557"/>
                  </a:cubicBezTo>
                  <a:cubicBezTo>
                    <a:pt x="47064" y="412161"/>
                    <a:pt x="47064" y="411765"/>
                    <a:pt x="47064" y="411369"/>
                  </a:cubicBezTo>
                  <a:cubicBezTo>
                    <a:pt x="47064" y="410656"/>
                    <a:pt x="47064" y="409943"/>
                    <a:pt x="47064" y="409309"/>
                  </a:cubicBezTo>
                  <a:cubicBezTo>
                    <a:pt x="47064" y="408834"/>
                    <a:pt x="47143" y="408437"/>
                    <a:pt x="47143" y="407962"/>
                  </a:cubicBezTo>
                  <a:cubicBezTo>
                    <a:pt x="47143" y="407486"/>
                    <a:pt x="47222" y="407090"/>
                    <a:pt x="47222" y="406615"/>
                  </a:cubicBezTo>
                  <a:cubicBezTo>
                    <a:pt x="47222" y="405665"/>
                    <a:pt x="47222" y="404714"/>
                    <a:pt x="47381" y="403763"/>
                  </a:cubicBezTo>
                  <a:cubicBezTo>
                    <a:pt x="47460" y="403366"/>
                    <a:pt x="47460" y="402970"/>
                    <a:pt x="47460" y="402574"/>
                  </a:cubicBezTo>
                  <a:cubicBezTo>
                    <a:pt x="47460" y="399722"/>
                    <a:pt x="47460" y="396949"/>
                    <a:pt x="47460" y="394096"/>
                  </a:cubicBezTo>
                  <a:cubicBezTo>
                    <a:pt x="47460" y="393384"/>
                    <a:pt x="47460" y="392671"/>
                    <a:pt x="47618" y="392037"/>
                  </a:cubicBezTo>
                  <a:cubicBezTo>
                    <a:pt x="47698" y="391561"/>
                    <a:pt x="47698" y="391086"/>
                    <a:pt x="47698" y="390531"/>
                  </a:cubicBezTo>
                  <a:cubicBezTo>
                    <a:pt x="47698" y="387600"/>
                    <a:pt x="47698" y="384747"/>
                    <a:pt x="47698" y="381815"/>
                  </a:cubicBezTo>
                  <a:cubicBezTo>
                    <a:pt x="47698" y="381102"/>
                    <a:pt x="47698" y="380390"/>
                    <a:pt x="47856" y="379756"/>
                  </a:cubicBezTo>
                  <a:cubicBezTo>
                    <a:pt x="47935" y="379280"/>
                    <a:pt x="47935" y="378884"/>
                    <a:pt x="47935" y="378409"/>
                  </a:cubicBezTo>
                  <a:cubicBezTo>
                    <a:pt x="47935" y="376745"/>
                    <a:pt x="47935" y="375160"/>
                    <a:pt x="47935" y="373496"/>
                  </a:cubicBezTo>
                  <a:cubicBezTo>
                    <a:pt x="47935" y="372941"/>
                    <a:pt x="47935" y="372387"/>
                    <a:pt x="48015" y="371754"/>
                  </a:cubicBezTo>
                  <a:cubicBezTo>
                    <a:pt x="48094" y="371278"/>
                    <a:pt x="48094" y="370803"/>
                    <a:pt x="48094" y="370248"/>
                  </a:cubicBezTo>
                  <a:cubicBezTo>
                    <a:pt x="48094" y="368663"/>
                    <a:pt x="48094" y="367079"/>
                    <a:pt x="48173" y="365494"/>
                  </a:cubicBezTo>
                  <a:cubicBezTo>
                    <a:pt x="48173" y="364939"/>
                    <a:pt x="48252" y="364464"/>
                    <a:pt x="48252" y="363909"/>
                  </a:cubicBezTo>
                  <a:cubicBezTo>
                    <a:pt x="48252" y="363276"/>
                    <a:pt x="48332" y="362721"/>
                    <a:pt x="48332" y="362087"/>
                  </a:cubicBezTo>
                  <a:cubicBezTo>
                    <a:pt x="48332" y="356303"/>
                    <a:pt x="48332" y="350440"/>
                    <a:pt x="48332" y="344656"/>
                  </a:cubicBezTo>
                  <a:cubicBezTo>
                    <a:pt x="48332" y="337922"/>
                    <a:pt x="48332" y="331266"/>
                    <a:pt x="48332" y="324532"/>
                  </a:cubicBezTo>
                  <a:cubicBezTo>
                    <a:pt x="48332" y="323739"/>
                    <a:pt x="48332" y="322947"/>
                    <a:pt x="48490" y="322233"/>
                  </a:cubicBezTo>
                  <a:cubicBezTo>
                    <a:pt x="48569" y="321679"/>
                    <a:pt x="48569" y="321125"/>
                    <a:pt x="48569" y="320491"/>
                  </a:cubicBezTo>
                  <a:cubicBezTo>
                    <a:pt x="48569" y="310824"/>
                    <a:pt x="48569" y="301079"/>
                    <a:pt x="48569" y="291413"/>
                  </a:cubicBezTo>
                  <a:cubicBezTo>
                    <a:pt x="48569" y="286263"/>
                    <a:pt x="48569" y="281192"/>
                    <a:pt x="48569" y="276042"/>
                  </a:cubicBezTo>
                  <a:cubicBezTo>
                    <a:pt x="48569" y="275328"/>
                    <a:pt x="48569" y="274537"/>
                    <a:pt x="48728" y="273824"/>
                  </a:cubicBezTo>
                  <a:cubicBezTo>
                    <a:pt x="48807" y="273269"/>
                    <a:pt x="48807" y="272714"/>
                    <a:pt x="48807" y="272080"/>
                  </a:cubicBezTo>
                  <a:cubicBezTo>
                    <a:pt x="48807" y="265029"/>
                    <a:pt x="48807" y="257898"/>
                    <a:pt x="48807" y="250846"/>
                  </a:cubicBezTo>
                  <a:cubicBezTo>
                    <a:pt x="48807" y="249182"/>
                    <a:pt x="48807" y="247598"/>
                    <a:pt x="48807" y="245934"/>
                  </a:cubicBezTo>
                  <a:cubicBezTo>
                    <a:pt x="48807" y="245379"/>
                    <a:pt x="48886" y="244825"/>
                    <a:pt x="48966" y="244191"/>
                  </a:cubicBezTo>
                  <a:cubicBezTo>
                    <a:pt x="49124" y="242844"/>
                    <a:pt x="49124" y="241497"/>
                    <a:pt x="48966" y="240150"/>
                  </a:cubicBezTo>
                  <a:cubicBezTo>
                    <a:pt x="48886" y="239358"/>
                    <a:pt x="48807" y="238565"/>
                    <a:pt x="48807" y="237852"/>
                  </a:cubicBezTo>
                  <a:cubicBezTo>
                    <a:pt x="48807" y="222402"/>
                    <a:pt x="48807" y="206952"/>
                    <a:pt x="48807" y="191423"/>
                  </a:cubicBezTo>
                  <a:cubicBezTo>
                    <a:pt x="48807" y="183579"/>
                    <a:pt x="48807" y="175814"/>
                    <a:pt x="48807" y="167971"/>
                  </a:cubicBezTo>
                  <a:cubicBezTo>
                    <a:pt x="48807" y="167099"/>
                    <a:pt x="48807" y="166227"/>
                    <a:pt x="48966" y="165434"/>
                  </a:cubicBezTo>
                  <a:cubicBezTo>
                    <a:pt x="49045" y="164880"/>
                    <a:pt x="48966" y="164405"/>
                    <a:pt x="48966" y="163851"/>
                  </a:cubicBezTo>
                  <a:cubicBezTo>
                    <a:pt x="48966" y="163771"/>
                    <a:pt x="48886" y="163613"/>
                    <a:pt x="48886" y="163534"/>
                  </a:cubicBezTo>
                  <a:cubicBezTo>
                    <a:pt x="48807" y="163375"/>
                    <a:pt x="48569" y="163375"/>
                    <a:pt x="48490" y="163454"/>
                  </a:cubicBezTo>
                  <a:cubicBezTo>
                    <a:pt x="48411" y="163613"/>
                    <a:pt x="48252" y="163692"/>
                    <a:pt x="48252" y="163851"/>
                  </a:cubicBezTo>
                  <a:cubicBezTo>
                    <a:pt x="48094" y="164326"/>
                    <a:pt x="47935" y="164880"/>
                    <a:pt x="47618" y="165276"/>
                  </a:cubicBezTo>
                  <a:cubicBezTo>
                    <a:pt x="47539" y="165434"/>
                    <a:pt x="47460" y="165593"/>
                    <a:pt x="47460" y="165752"/>
                  </a:cubicBezTo>
                  <a:cubicBezTo>
                    <a:pt x="47301" y="166465"/>
                    <a:pt x="47064" y="167178"/>
                    <a:pt x="46667" y="167812"/>
                  </a:cubicBezTo>
                  <a:cubicBezTo>
                    <a:pt x="46588" y="167971"/>
                    <a:pt x="46509" y="168208"/>
                    <a:pt x="46509" y="168367"/>
                  </a:cubicBezTo>
                  <a:cubicBezTo>
                    <a:pt x="46430" y="168921"/>
                    <a:pt x="46192" y="169475"/>
                    <a:pt x="45954" y="169951"/>
                  </a:cubicBezTo>
                  <a:cubicBezTo>
                    <a:pt x="45716" y="170426"/>
                    <a:pt x="45558" y="170981"/>
                    <a:pt x="45479" y="171457"/>
                  </a:cubicBezTo>
                  <a:cubicBezTo>
                    <a:pt x="45400" y="171932"/>
                    <a:pt x="45321" y="172328"/>
                    <a:pt x="45083" y="172724"/>
                  </a:cubicBezTo>
                  <a:cubicBezTo>
                    <a:pt x="44846" y="173199"/>
                    <a:pt x="44687" y="173595"/>
                    <a:pt x="44608" y="174150"/>
                  </a:cubicBezTo>
                  <a:cubicBezTo>
                    <a:pt x="44529" y="174705"/>
                    <a:pt x="44370" y="175260"/>
                    <a:pt x="44132" y="175814"/>
                  </a:cubicBezTo>
                  <a:cubicBezTo>
                    <a:pt x="43895" y="176290"/>
                    <a:pt x="43736" y="176765"/>
                    <a:pt x="43736" y="177319"/>
                  </a:cubicBezTo>
                  <a:cubicBezTo>
                    <a:pt x="43736" y="177874"/>
                    <a:pt x="43578" y="178349"/>
                    <a:pt x="43419" y="178904"/>
                  </a:cubicBezTo>
                  <a:cubicBezTo>
                    <a:pt x="43181" y="179538"/>
                    <a:pt x="43023" y="180251"/>
                    <a:pt x="42944" y="180965"/>
                  </a:cubicBezTo>
                  <a:cubicBezTo>
                    <a:pt x="42785" y="181994"/>
                    <a:pt x="42706" y="183103"/>
                    <a:pt x="42230" y="184054"/>
                  </a:cubicBezTo>
                  <a:cubicBezTo>
                    <a:pt x="42072" y="184371"/>
                    <a:pt x="42072" y="184688"/>
                    <a:pt x="42072" y="185005"/>
                  </a:cubicBezTo>
                  <a:cubicBezTo>
                    <a:pt x="42072" y="186035"/>
                    <a:pt x="41834" y="187065"/>
                    <a:pt x="41596" y="188016"/>
                  </a:cubicBezTo>
                  <a:cubicBezTo>
                    <a:pt x="41517" y="188254"/>
                    <a:pt x="41438" y="188491"/>
                    <a:pt x="41438" y="188729"/>
                  </a:cubicBezTo>
                  <a:cubicBezTo>
                    <a:pt x="41280" y="189601"/>
                    <a:pt x="41121" y="190472"/>
                    <a:pt x="41121" y="191423"/>
                  </a:cubicBezTo>
                  <a:cubicBezTo>
                    <a:pt x="41121" y="192691"/>
                    <a:pt x="40963" y="193879"/>
                    <a:pt x="40646" y="195067"/>
                  </a:cubicBezTo>
                  <a:cubicBezTo>
                    <a:pt x="40409" y="195859"/>
                    <a:pt x="40329" y="196652"/>
                    <a:pt x="40329" y="197524"/>
                  </a:cubicBezTo>
                  <a:cubicBezTo>
                    <a:pt x="40329" y="198474"/>
                    <a:pt x="40329" y="199425"/>
                    <a:pt x="40171" y="200376"/>
                  </a:cubicBezTo>
                  <a:cubicBezTo>
                    <a:pt x="40092" y="200772"/>
                    <a:pt x="40092" y="201168"/>
                    <a:pt x="40092" y="201565"/>
                  </a:cubicBezTo>
                  <a:cubicBezTo>
                    <a:pt x="40171" y="202911"/>
                    <a:pt x="39933" y="204258"/>
                    <a:pt x="39775" y="205605"/>
                  </a:cubicBezTo>
                  <a:cubicBezTo>
                    <a:pt x="39695" y="206239"/>
                    <a:pt x="39616" y="206873"/>
                    <a:pt x="39616" y="207586"/>
                  </a:cubicBezTo>
                  <a:cubicBezTo>
                    <a:pt x="39616" y="208457"/>
                    <a:pt x="39616" y="209329"/>
                    <a:pt x="39458" y="210122"/>
                  </a:cubicBezTo>
                  <a:cubicBezTo>
                    <a:pt x="39378" y="210439"/>
                    <a:pt x="39378" y="210755"/>
                    <a:pt x="39378" y="211072"/>
                  </a:cubicBezTo>
                  <a:cubicBezTo>
                    <a:pt x="39378" y="213132"/>
                    <a:pt x="39378" y="215271"/>
                    <a:pt x="39378" y="217331"/>
                  </a:cubicBezTo>
                  <a:cubicBezTo>
                    <a:pt x="39378" y="217886"/>
                    <a:pt x="39458" y="218362"/>
                    <a:pt x="39458" y="218916"/>
                  </a:cubicBezTo>
                  <a:cubicBezTo>
                    <a:pt x="39458" y="219312"/>
                    <a:pt x="39537" y="219629"/>
                    <a:pt x="39537" y="220025"/>
                  </a:cubicBezTo>
                  <a:cubicBezTo>
                    <a:pt x="39616" y="220500"/>
                    <a:pt x="39616" y="220897"/>
                    <a:pt x="39695" y="221372"/>
                  </a:cubicBezTo>
                  <a:cubicBezTo>
                    <a:pt x="39695" y="221768"/>
                    <a:pt x="39775" y="222085"/>
                    <a:pt x="39775" y="222482"/>
                  </a:cubicBezTo>
                  <a:cubicBezTo>
                    <a:pt x="39775" y="222799"/>
                    <a:pt x="39775" y="223036"/>
                    <a:pt x="39854" y="223353"/>
                  </a:cubicBezTo>
                  <a:cubicBezTo>
                    <a:pt x="40092" y="224303"/>
                    <a:pt x="40012" y="225334"/>
                    <a:pt x="40012" y="226285"/>
                  </a:cubicBezTo>
                  <a:cubicBezTo>
                    <a:pt x="40012" y="226839"/>
                    <a:pt x="40012" y="227315"/>
                    <a:pt x="40012" y="227869"/>
                  </a:cubicBezTo>
                  <a:cubicBezTo>
                    <a:pt x="40012" y="228186"/>
                    <a:pt x="40012" y="228423"/>
                    <a:pt x="40092" y="228740"/>
                  </a:cubicBezTo>
                  <a:cubicBezTo>
                    <a:pt x="40250" y="229771"/>
                    <a:pt x="40250" y="230801"/>
                    <a:pt x="40250" y="231831"/>
                  </a:cubicBezTo>
                  <a:cubicBezTo>
                    <a:pt x="40250" y="233653"/>
                    <a:pt x="40250" y="235396"/>
                    <a:pt x="40250" y="237218"/>
                  </a:cubicBezTo>
                  <a:cubicBezTo>
                    <a:pt x="40250" y="238407"/>
                    <a:pt x="40092" y="239516"/>
                    <a:pt x="39695" y="240625"/>
                  </a:cubicBezTo>
                  <a:cubicBezTo>
                    <a:pt x="39616" y="240863"/>
                    <a:pt x="39458" y="241180"/>
                    <a:pt x="39458" y="241417"/>
                  </a:cubicBezTo>
                  <a:cubicBezTo>
                    <a:pt x="39299" y="242051"/>
                    <a:pt x="39061" y="242606"/>
                    <a:pt x="38744" y="243082"/>
                  </a:cubicBezTo>
                  <a:cubicBezTo>
                    <a:pt x="38665" y="243240"/>
                    <a:pt x="38586" y="243399"/>
                    <a:pt x="38507" y="243557"/>
                  </a:cubicBezTo>
                  <a:cubicBezTo>
                    <a:pt x="38348" y="244191"/>
                    <a:pt x="37952" y="244746"/>
                    <a:pt x="37555" y="245221"/>
                  </a:cubicBezTo>
                  <a:cubicBezTo>
                    <a:pt x="36922" y="246013"/>
                    <a:pt x="36368" y="246805"/>
                    <a:pt x="35655" y="247439"/>
                  </a:cubicBezTo>
                  <a:cubicBezTo>
                    <a:pt x="35417" y="247598"/>
                    <a:pt x="35258" y="247836"/>
                    <a:pt x="35021" y="247994"/>
                  </a:cubicBezTo>
                  <a:cubicBezTo>
                    <a:pt x="34228" y="248470"/>
                    <a:pt x="33515" y="249024"/>
                    <a:pt x="32802" y="249578"/>
                  </a:cubicBezTo>
                  <a:cubicBezTo>
                    <a:pt x="32644" y="249737"/>
                    <a:pt x="32485" y="249816"/>
                    <a:pt x="32248" y="249895"/>
                  </a:cubicBezTo>
                  <a:cubicBezTo>
                    <a:pt x="31693" y="250133"/>
                    <a:pt x="31138" y="250450"/>
                    <a:pt x="30584" y="250688"/>
                  </a:cubicBezTo>
                  <a:cubicBezTo>
                    <a:pt x="29791" y="251084"/>
                    <a:pt x="28919" y="251322"/>
                    <a:pt x="28049" y="251639"/>
                  </a:cubicBezTo>
                  <a:cubicBezTo>
                    <a:pt x="27732" y="251718"/>
                    <a:pt x="27415" y="251797"/>
                    <a:pt x="27098" y="251797"/>
                  </a:cubicBezTo>
                  <a:cubicBezTo>
                    <a:pt x="25988" y="251797"/>
                    <a:pt x="24879" y="252035"/>
                    <a:pt x="23849" y="252193"/>
                  </a:cubicBezTo>
                  <a:cubicBezTo>
                    <a:pt x="22978" y="252352"/>
                    <a:pt x="22027" y="252352"/>
                    <a:pt x="21155" y="252193"/>
                  </a:cubicBezTo>
                  <a:cubicBezTo>
                    <a:pt x="20125" y="252035"/>
                    <a:pt x="19175" y="251876"/>
                    <a:pt x="18144" y="251797"/>
                  </a:cubicBezTo>
                  <a:cubicBezTo>
                    <a:pt x="17669" y="251797"/>
                    <a:pt x="17193" y="251639"/>
                    <a:pt x="16718" y="251480"/>
                  </a:cubicBezTo>
                  <a:cubicBezTo>
                    <a:pt x="16005" y="251242"/>
                    <a:pt x="15292" y="251005"/>
                    <a:pt x="14579" y="250846"/>
                  </a:cubicBezTo>
                  <a:cubicBezTo>
                    <a:pt x="14500" y="250846"/>
                    <a:pt x="14421" y="250846"/>
                    <a:pt x="14341" y="250767"/>
                  </a:cubicBezTo>
                  <a:cubicBezTo>
                    <a:pt x="12915" y="250054"/>
                    <a:pt x="11410" y="249499"/>
                    <a:pt x="10142" y="248549"/>
                  </a:cubicBezTo>
                  <a:cubicBezTo>
                    <a:pt x="9667" y="248232"/>
                    <a:pt x="9191" y="247915"/>
                    <a:pt x="8716" y="247598"/>
                  </a:cubicBezTo>
                  <a:cubicBezTo>
                    <a:pt x="7527" y="246726"/>
                    <a:pt x="6498" y="245696"/>
                    <a:pt x="5547" y="244508"/>
                  </a:cubicBezTo>
                  <a:cubicBezTo>
                    <a:pt x="5150" y="244033"/>
                    <a:pt x="4833" y="243557"/>
                    <a:pt x="4437" y="243082"/>
                  </a:cubicBezTo>
                  <a:cubicBezTo>
                    <a:pt x="3962" y="242527"/>
                    <a:pt x="3724" y="241893"/>
                    <a:pt x="3328" y="241338"/>
                  </a:cubicBezTo>
                  <a:cubicBezTo>
                    <a:pt x="3011" y="240467"/>
                    <a:pt x="2536" y="239596"/>
                    <a:pt x="2219" y="238724"/>
                  </a:cubicBezTo>
                  <a:cubicBezTo>
                    <a:pt x="1902" y="238011"/>
                    <a:pt x="1744" y="237218"/>
                    <a:pt x="1506" y="236505"/>
                  </a:cubicBezTo>
                  <a:cubicBezTo>
                    <a:pt x="1427" y="236268"/>
                    <a:pt x="1427" y="236030"/>
                    <a:pt x="1347" y="235793"/>
                  </a:cubicBezTo>
                  <a:cubicBezTo>
                    <a:pt x="1189" y="234842"/>
                    <a:pt x="1030" y="233970"/>
                    <a:pt x="951" y="233019"/>
                  </a:cubicBezTo>
                  <a:cubicBezTo>
                    <a:pt x="793" y="231910"/>
                    <a:pt x="555" y="230880"/>
                    <a:pt x="555" y="229691"/>
                  </a:cubicBezTo>
                  <a:cubicBezTo>
                    <a:pt x="555" y="229454"/>
                    <a:pt x="555" y="229295"/>
                    <a:pt x="476" y="229057"/>
                  </a:cubicBezTo>
                  <a:cubicBezTo>
                    <a:pt x="317" y="228186"/>
                    <a:pt x="317" y="227236"/>
                    <a:pt x="317" y="226364"/>
                  </a:cubicBezTo>
                  <a:cubicBezTo>
                    <a:pt x="317" y="225175"/>
                    <a:pt x="317" y="223987"/>
                    <a:pt x="317" y="222799"/>
                  </a:cubicBezTo>
                  <a:cubicBezTo>
                    <a:pt x="317" y="222085"/>
                    <a:pt x="238" y="221372"/>
                    <a:pt x="79" y="220738"/>
                  </a:cubicBezTo>
                  <a:cubicBezTo>
                    <a:pt x="79" y="220025"/>
                    <a:pt x="0" y="219471"/>
                    <a:pt x="0" y="218837"/>
                  </a:cubicBezTo>
                  <a:cubicBezTo>
                    <a:pt x="0" y="216222"/>
                    <a:pt x="0" y="213608"/>
                    <a:pt x="0" y="210993"/>
                  </a:cubicBezTo>
                  <a:cubicBezTo>
                    <a:pt x="0" y="210280"/>
                    <a:pt x="0" y="209488"/>
                    <a:pt x="317" y="208854"/>
                  </a:cubicBezTo>
                  <a:cubicBezTo>
                    <a:pt x="476" y="208457"/>
                    <a:pt x="476" y="208061"/>
                    <a:pt x="476" y="207665"/>
                  </a:cubicBezTo>
                  <a:cubicBezTo>
                    <a:pt x="476" y="205922"/>
                    <a:pt x="555" y="204179"/>
                    <a:pt x="476" y="202357"/>
                  </a:cubicBezTo>
                  <a:cubicBezTo>
                    <a:pt x="476" y="200931"/>
                    <a:pt x="634" y="199583"/>
                    <a:pt x="872" y="198237"/>
                  </a:cubicBezTo>
                  <a:cubicBezTo>
                    <a:pt x="1189" y="196493"/>
                    <a:pt x="1427" y="194671"/>
                    <a:pt x="1427" y="192849"/>
                  </a:cubicBezTo>
                  <a:cubicBezTo>
                    <a:pt x="1427" y="191740"/>
                    <a:pt x="1585" y="190630"/>
                    <a:pt x="1902" y="189601"/>
                  </a:cubicBezTo>
                  <a:cubicBezTo>
                    <a:pt x="2061" y="188808"/>
                    <a:pt x="2219" y="188095"/>
                    <a:pt x="2219" y="187303"/>
                  </a:cubicBezTo>
                  <a:cubicBezTo>
                    <a:pt x="2219" y="186431"/>
                    <a:pt x="2378" y="185480"/>
                    <a:pt x="2695" y="184688"/>
                  </a:cubicBezTo>
                  <a:cubicBezTo>
                    <a:pt x="3011" y="183658"/>
                    <a:pt x="3249" y="182628"/>
                    <a:pt x="3249" y="181519"/>
                  </a:cubicBezTo>
                  <a:cubicBezTo>
                    <a:pt x="3249" y="180885"/>
                    <a:pt x="3407" y="180251"/>
                    <a:pt x="3565" y="179617"/>
                  </a:cubicBezTo>
                  <a:cubicBezTo>
                    <a:pt x="3803" y="178983"/>
                    <a:pt x="3882" y="178270"/>
                    <a:pt x="3962" y="177557"/>
                  </a:cubicBezTo>
                  <a:cubicBezTo>
                    <a:pt x="4041" y="176686"/>
                    <a:pt x="4199" y="175814"/>
                    <a:pt x="4596" y="174943"/>
                  </a:cubicBezTo>
                  <a:cubicBezTo>
                    <a:pt x="4754" y="174546"/>
                    <a:pt x="4833" y="174150"/>
                    <a:pt x="4833" y="173754"/>
                  </a:cubicBezTo>
                  <a:cubicBezTo>
                    <a:pt x="4833" y="173041"/>
                    <a:pt x="4992" y="172408"/>
                    <a:pt x="5309" y="171774"/>
                  </a:cubicBezTo>
                  <a:cubicBezTo>
                    <a:pt x="5626" y="171060"/>
                    <a:pt x="5784" y="170426"/>
                    <a:pt x="5784" y="169634"/>
                  </a:cubicBezTo>
                  <a:cubicBezTo>
                    <a:pt x="5784" y="169158"/>
                    <a:pt x="5943" y="168683"/>
                    <a:pt x="6101" y="168208"/>
                  </a:cubicBezTo>
                  <a:cubicBezTo>
                    <a:pt x="6339" y="167654"/>
                    <a:pt x="6498" y="167020"/>
                    <a:pt x="6577" y="166465"/>
                  </a:cubicBezTo>
                  <a:cubicBezTo>
                    <a:pt x="6656" y="165989"/>
                    <a:pt x="6815" y="165514"/>
                    <a:pt x="7052" y="165038"/>
                  </a:cubicBezTo>
                  <a:cubicBezTo>
                    <a:pt x="7290" y="164642"/>
                    <a:pt x="7369" y="164326"/>
                    <a:pt x="7448" y="163851"/>
                  </a:cubicBezTo>
                  <a:cubicBezTo>
                    <a:pt x="7527" y="163217"/>
                    <a:pt x="7685" y="162662"/>
                    <a:pt x="8002" y="162107"/>
                  </a:cubicBezTo>
                  <a:cubicBezTo>
                    <a:pt x="8240" y="161711"/>
                    <a:pt x="8319" y="161315"/>
                    <a:pt x="8398" y="160839"/>
                  </a:cubicBezTo>
                  <a:cubicBezTo>
                    <a:pt x="8478" y="160364"/>
                    <a:pt x="8557" y="159968"/>
                    <a:pt x="8795" y="159572"/>
                  </a:cubicBezTo>
                  <a:cubicBezTo>
                    <a:pt x="9033" y="159255"/>
                    <a:pt x="9112" y="158859"/>
                    <a:pt x="9191" y="158383"/>
                  </a:cubicBezTo>
                  <a:cubicBezTo>
                    <a:pt x="9270" y="157749"/>
                    <a:pt x="9429" y="157115"/>
                    <a:pt x="9825" y="156561"/>
                  </a:cubicBezTo>
                  <a:cubicBezTo>
                    <a:pt x="10142" y="155531"/>
                    <a:pt x="10618" y="154501"/>
                    <a:pt x="11014" y="153471"/>
                  </a:cubicBezTo>
                  <a:cubicBezTo>
                    <a:pt x="11093" y="153233"/>
                    <a:pt x="11172" y="152995"/>
                    <a:pt x="11252" y="152758"/>
                  </a:cubicBezTo>
                  <a:cubicBezTo>
                    <a:pt x="11568" y="152203"/>
                    <a:pt x="11805" y="151649"/>
                    <a:pt x="11964" y="151094"/>
                  </a:cubicBezTo>
                  <a:cubicBezTo>
                    <a:pt x="12043" y="150936"/>
                    <a:pt x="12122" y="150698"/>
                    <a:pt x="12202" y="150540"/>
                  </a:cubicBezTo>
                  <a:cubicBezTo>
                    <a:pt x="12519" y="149985"/>
                    <a:pt x="12756" y="149430"/>
                    <a:pt x="12915" y="148796"/>
                  </a:cubicBezTo>
                  <a:cubicBezTo>
                    <a:pt x="12915" y="148717"/>
                    <a:pt x="12994" y="148558"/>
                    <a:pt x="13073" y="148479"/>
                  </a:cubicBezTo>
                  <a:cubicBezTo>
                    <a:pt x="13628" y="147766"/>
                    <a:pt x="13787" y="146816"/>
                    <a:pt x="14183" y="146023"/>
                  </a:cubicBezTo>
                  <a:cubicBezTo>
                    <a:pt x="14817" y="144993"/>
                    <a:pt x="15372" y="144042"/>
                    <a:pt x="15846" y="143013"/>
                  </a:cubicBezTo>
                  <a:cubicBezTo>
                    <a:pt x="16401" y="142220"/>
                    <a:pt x="16718" y="141269"/>
                    <a:pt x="17273" y="140397"/>
                  </a:cubicBezTo>
                  <a:cubicBezTo>
                    <a:pt x="17748" y="139684"/>
                    <a:pt x="18065" y="138892"/>
                    <a:pt x="18461" y="138100"/>
                  </a:cubicBezTo>
                  <a:cubicBezTo>
                    <a:pt x="18541" y="137863"/>
                    <a:pt x="18699" y="137704"/>
                    <a:pt x="18778" y="137466"/>
                  </a:cubicBezTo>
                  <a:cubicBezTo>
                    <a:pt x="18858" y="137308"/>
                    <a:pt x="18937" y="137229"/>
                    <a:pt x="19016" y="137070"/>
                  </a:cubicBezTo>
                  <a:cubicBezTo>
                    <a:pt x="20204" y="134930"/>
                    <a:pt x="20917" y="133822"/>
                    <a:pt x="22264" y="131920"/>
                  </a:cubicBezTo>
                  <a:cubicBezTo>
                    <a:pt x="22660" y="131365"/>
                    <a:pt x="23136" y="130731"/>
                    <a:pt x="23532" y="130098"/>
                  </a:cubicBezTo>
                  <a:cubicBezTo>
                    <a:pt x="23929" y="129464"/>
                    <a:pt x="24324" y="128830"/>
                    <a:pt x="24720" y="128196"/>
                  </a:cubicBezTo>
                  <a:cubicBezTo>
                    <a:pt x="24799" y="128038"/>
                    <a:pt x="24879" y="127958"/>
                    <a:pt x="25037" y="127800"/>
                  </a:cubicBezTo>
                  <a:cubicBezTo>
                    <a:pt x="25830" y="126770"/>
                    <a:pt x="26622" y="125820"/>
                    <a:pt x="27415" y="124789"/>
                  </a:cubicBezTo>
                  <a:cubicBezTo>
                    <a:pt x="27573" y="124631"/>
                    <a:pt x="27732" y="124393"/>
                    <a:pt x="27890" y="124235"/>
                  </a:cubicBezTo>
                  <a:cubicBezTo>
                    <a:pt x="28682" y="123442"/>
                    <a:pt x="29395" y="122491"/>
                    <a:pt x="30108" y="121620"/>
                  </a:cubicBezTo>
                  <a:cubicBezTo>
                    <a:pt x="31455" y="119877"/>
                    <a:pt x="32960" y="118371"/>
                    <a:pt x="34545" y="116866"/>
                  </a:cubicBezTo>
                  <a:cubicBezTo>
                    <a:pt x="35575" y="116074"/>
                    <a:pt x="36447" y="115202"/>
                    <a:pt x="37318" y="114251"/>
                  </a:cubicBezTo>
                  <a:cubicBezTo>
                    <a:pt x="38269" y="113301"/>
                    <a:pt x="39299" y="112509"/>
                    <a:pt x="40250" y="111637"/>
                  </a:cubicBezTo>
                  <a:cubicBezTo>
                    <a:pt x="40884" y="111082"/>
                    <a:pt x="41596" y="110607"/>
                    <a:pt x="42310" y="110131"/>
                  </a:cubicBezTo>
                  <a:cubicBezTo>
                    <a:pt x="43102" y="109576"/>
                    <a:pt x="43895" y="109022"/>
                    <a:pt x="44687" y="108468"/>
                  </a:cubicBezTo>
                  <a:cubicBezTo>
                    <a:pt x="45321" y="108072"/>
                    <a:pt x="45796" y="107517"/>
                    <a:pt x="46509" y="107200"/>
                  </a:cubicBezTo>
                  <a:cubicBezTo>
                    <a:pt x="46905" y="107041"/>
                    <a:pt x="47222" y="106724"/>
                    <a:pt x="47460" y="106486"/>
                  </a:cubicBezTo>
                  <a:cubicBezTo>
                    <a:pt x="48015" y="105932"/>
                    <a:pt x="48728" y="105615"/>
                    <a:pt x="49441" y="105219"/>
                  </a:cubicBezTo>
                  <a:cubicBezTo>
                    <a:pt x="50708" y="104586"/>
                    <a:pt x="51897" y="103952"/>
                    <a:pt x="53165" y="103318"/>
                  </a:cubicBezTo>
                  <a:cubicBezTo>
                    <a:pt x="54115" y="103001"/>
                    <a:pt x="54907" y="102446"/>
                    <a:pt x="55779" y="102050"/>
                  </a:cubicBezTo>
                  <a:cubicBezTo>
                    <a:pt x="56413" y="101733"/>
                    <a:pt x="57126" y="101416"/>
                    <a:pt x="57760" y="101019"/>
                  </a:cubicBezTo>
                  <a:cubicBezTo>
                    <a:pt x="58235" y="100782"/>
                    <a:pt x="58710" y="100545"/>
                    <a:pt x="59265" y="100386"/>
                  </a:cubicBezTo>
                  <a:cubicBezTo>
                    <a:pt x="59820" y="100307"/>
                    <a:pt x="60295" y="100069"/>
                    <a:pt x="60771" y="99832"/>
                  </a:cubicBezTo>
                  <a:cubicBezTo>
                    <a:pt x="61009" y="99752"/>
                    <a:pt x="61246" y="99673"/>
                    <a:pt x="61484" y="99594"/>
                  </a:cubicBezTo>
                  <a:cubicBezTo>
                    <a:pt x="61643" y="99515"/>
                    <a:pt x="61880" y="99435"/>
                    <a:pt x="62118" y="99435"/>
                  </a:cubicBezTo>
                  <a:cubicBezTo>
                    <a:pt x="62830" y="99356"/>
                    <a:pt x="63464" y="98880"/>
                    <a:pt x="64178" y="98643"/>
                  </a:cubicBezTo>
                  <a:cubicBezTo>
                    <a:pt x="64891" y="98484"/>
                    <a:pt x="65604" y="98326"/>
                    <a:pt x="66238" y="97929"/>
                  </a:cubicBezTo>
                  <a:cubicBezTo>
                    <a:pt x="66475" y="97771"/>
                    <a:pt x="66792" y="97692"/>
                    <a:pt x="67030" y="97692"/>
                  </a:cubicBezTo>
                  <a:cubicBezTo>
                    <a:pt x="67584" y="97612"/>
                    <a:pt x="68139" y="97454"/>
                    <a:pt x="68694" y="97216"/>
                  </a:cubicBezTo>
                  <a:cubicBezTo>
                    <a:pt x="69328" y="96899"/>
                    <a:pt x="70041" y="96741"/>
                    <a:pt x="70833" y="96741"/>
                  </a:cubicBezTo>
                  <a:cubicBezTo>
                    <a:pt x="71467" y="96741"/>
                    <a:pt x="72101" y="96662"/>
                    <a:pt x="72735" y="96424"/>
                  </a:cubicBezTo>
                  <a:cubicBezTo>
                    <a:pt x="73527" y="96108"/>
                    <a:pt x="74319" y="95949"/>
                    <a:pt x="75111" y="96029"/>
                  </a:cubicBezTo>
                  <a:cubicBezTo>
                    <a:pt x="75745" y="96029"/>
                    <a:pt x="76379" y="95870"/>
                    <a:pt x="77013" y="95712"/>
                  </a:cubicBezTo>
                  <a:cubicBezTo>
                    <a:pt x="77330" y="95632"/>
                    <a:pt x="77647" y="95553"/>
                    <a:pt x="77964" y="95395"/>
                  </a:cubicBezTo>
                  <a:cubicBezTo>
                    <a:pt x="78676" y="95157"/>
                    <a:pt x="79469" y="94998"/>
                    <a:pt x="80261" y="94998"/>
                  </a:cubicBezTo>
                  <a:cubicBezTo>
                    <a:pt x="80895" y="94998"/>
                    <a:pt x="81609" y="94919"/>
                    <a:pt x="82163" y="94681"/>
                  </a:cubicBezTo>
                  <a:cubicBezTo>
                    <a:pt x="83272" y="94285"/>
                    <a:pt x="84461" y="94206"/>
                    <a:pt x="85649" y="94047"/>
                  </a:cubicBezTo>
                  <a:cubicBezTo>
                    <a:pt x="86204" y="93968"/>
                    <a:pt x="86679" y="93889"/>
                    <a:pt x="87233" y="93810"/>
                  </a:cubicBezTo>
                  <a:cubicBezTo>
                    <a:pt x="87788" y="93651"/>
                    <a:pt x="88343" y="93572"/>
                    <a:pt x="88898" y="93572"/>
                  </a:cubicBezTo>
                  <a:cubicBezTo>
                    <a:pt x="89135" y="93572"/>
                    <a:pt x="89373" y="93493"/>
                    <a:pt x="89611" y="93493"/>
                  </a:cubicBezTo>
                  <a:cubicBezTo>
                    <a:pt x="90166" y="93413"/>
                    <a:pt x="90720" y="93334"/>
                    <a:pt x="91353" y="93334"/>
                  </a:cubicBezTo>
                  <a:close/>
                  <a:moveTo>
                    <a:pt x="88105" y="0"/>
                  </a:moveTo>
                  <a:cubicBezTo>
                    <a:pt x="93571" y="0"/>
                    <a:pt x="98959" y="0"/>
                    <a:pt x="104347" y="0"/>
                  </a:cubicBezTo>
                  <a:cubicBezTo>
                    <a:pt x="104427" y="238"/>
                    <a:pt x="104664" y="396"/>
                    <a:pt x="104902" y="476"/>
                  </a:cubicBezTo>
                  <a:cubicBezTo>
                    <a:pt x="105060" y="555"/>
                    <a:pt x="105298" y="555"/>
                    <a:pt x="105456" y="634"/>
                  </a:cubicBezTo>
                  <a:cubicBezTo>
                    <a:pt x="105614" y="713"/>
                    <a:pt x="105852" y="713"/>
                    <a:pt x="106011" y="793"/>
                  </a:cubicBezTo>
                  <a:cubicBezTo>
                    <a:pt x="106803" y="1110"/>
                    <a:pt x="107675" y="1505"/>
                    <a:pt x="108547" y="1584"/>
                  </a:cubicBezTo>
                  <a:cubicBezTo>
                    <a:pt x="108626" y="1584"/>
                    <a:pt x="108626" y="1584"/>
                    <a:pt x="108626" y="1584"/>
                  </a:cubicBezTo>
                  <a:cubicBezTo>
                    <a:pt x="109418" y="1980"/>
                    <a:pt x="110289" y="2218"/>
                    <a:pt x="111161" y="2456"/>
                  </a:cubicBezTo>
                  <a:cubicBezTo>
                    <a:pt x="111319" y="2456"/>
                    <a:pt x="111478" y="2535"/>
                    <a:pt x="111636" y="2614"/>
                  </a:cubicBezTo>
                  <a:cubicBezTo>
                    <a:pt x="112112" y="2931"/>
                    <a:pt x="112667" y="3090"/>
                    <a:pt x="113142" y="3407"/>
                  </a:cubicBezTo>
                  <a:cubicBezTo>
                    <a:pt x="113854" y="3882"/>
                    <a:pt x="114726" y="4120"/>
                    <a:pt x="115360" y="4675"/>
                  </a:cubicBezTo>
                  <a:cubicBezTo>
                    <a:pt x="116073" y="4913"/>
                    <a:pt x="116707" y="5467"/>
                    <a:pt x="117421" y="5784"/>
                  </a:cubicBezTo>
                  <a:cubicBezTo>
                    <a:pt x="118054" y="6100"/>
                    <a:pt x="118529" y="6497"/>
                    <a:pt x="119005" y="6893"/>
                  </a:cubicBezTo>
                  <a:cubicBezTo>
                    <a:pt x="120114" y="7923"/>
                    <a:pt x="121224" y="8795"/>
                    <a:pt x="122332" y="9666"/>
                  </a:cubicBezTo>
                  <a:cubicBezTo>
                    <a:pt x="122728" y="9983"/>
                    <a:pt x="123204" y="10300"/>
                    <a:pt x="123600" y="10696"/>
                  </a:cubicBezTo>
                  <a:cubicBezTo>
                    <a:pt x="124076" y="11171"/>
                    <a:pt x="124472" y="11647"/>
                    <a:pt x="124868" y="12202"/>
                  </a:cubicBezTo>
                  <a:cubicBezTo>
                    <a:pt x="125581" y="13153"/>
                    <a:pt x="126373" y="14024"/>
                    <a:pt x="127165" y="14895"/>
                  </a:cubicBezTo>
                  <a:cubicBezTo>
                    <a:pt x="127799" y="15608"/>
                    <a:pt x="128354" y="16322"/>
                    <a:pt x="128830" y="17114"/>
                  </a:cubicBezTo>
                  <a:cubicBezTo>
                    <a:pt x="129147" y="17669"/>
                    <a:pt x="129464" y="18144"/>
                    <a:pt x="129701" y="18698"/>
                  </a:cubicBezTo>
                  <a:cubicBezTo>
                    <a:pt x="129939" y="19174"/>
                    <a:pt x="130335" y="19649"/>
                    <a:pt x="130493" y="20204"/>
                  </a:cubicBezTo>
                  <a:cubicBezTo>
                    <a:pt x="131048" y="20917"/>
                    <a:pt x="131285" y="21789"/>
                    <a:pt x="131840" y="22581"/>
                  </a:cubicBezTo>
                  <a:cubicBezTo>
                    <a:pt x="131999" y="22818"/>
                    <a:pt x="132078" y="23135"/>
                    <a:pt x="132236" y="23452"/>
                  </a:cubicBezTo>
                  <a:cubicBezTo>
                    <a:pt x="132395" y="23848"/>
                    <a:pt x="132474" y="24245"/>
                    <a:pt x="132633" y="24562"/>
                  </a:cubicBezTo>
                  <a:cubicBezTo>
                    <a:pt x="132870" y="25037"/>
                    <a:pt x="133029" y="25513"/>
                    <a:pt x="133029" y="25988"/>
                  </a:cubicBezTo>
                  <a:cubicBezTo>
                    <a:pt x="133108" y="26463"/>
                    <a:pt x="133187" y="26859"/>
                    <a:pt x="133425" y="27255"/>
                  </a:cubicBezTo>
                  <a:cubicBezTo>
                    <a:pt x="133742" y="27810"/>
                    <a:pt x="133901" y="28365"/>
                    <a:pt x="133980" y="28999"/>
                  </a:cubicBezTo>
                  <a:cubicBezTo>
                    <a:pt x="134059" y="29395"/>
                    <a:pt x="134138" y="29791"/>
                    <a:pt x="134376" y="30187"/>
                  </a:cubicBezTo>
                  <a:cubicBezTo>
                    <a:pt x="134692" y="30821"/>
                    <a:pt x="134772" y="31534"/>
                    <a:pt x="134772" y="32247"/>
                  </a:cubicBezTo>
                  <a:cubicBezTo>
                    <a:pt x="134772" y="32802"/>
                    <a:pt x="134772" y="33277"/>
                    <a:pt x="134772" y="33832"/>
                  </a:cubicBezTo>
                  <a:cubicBezTo>
                    <a:pt x="134772" y="34228"/>
                    <a:pt x="134772" y="34545"/>
                    <a:pt x="134851" y="34941"/>
                  </a:cubicBezTo>
                  <a:cubicBezTo>
                    <a:pt x="135009" y="35891"/>
                    <a:pt x="135009" y="36922"/>
                    <a:pt x="135168" y="37873"/>
                  </a:cubicBezTo>
                  <a:cubicBezTo>
                    <a:pt x="135247" y="38348"/>
                    <a:pt x="135247" y="38824"/>
                    <a:pt x="135168" y="39299"/>
                  </a:cubicBezTo>
                  <a:cubicBezTo>
                    <a:pt x="134930" y="40804"/>
                    <a:pt x="134772" y="42389"/>
                    <a:pt x="134772" y="43973"/>
                  </a:cubicBezTo>
                  <a:cubicBezTo>
                    <a:pt x="134772" y="44211"/>
                    <a:pt x="134772" y="44369"/>
                    <a:pt x="134772" y="44607"/>
                  </a:cubicBezTo>
                  <a:cubicBezTo>
                    <a:pt x="134772" y="45320"/>
                    <a:pt x="134692" y="46113"/>
                    <a:pt x="134376" y="46747"/>
                  </a:cubicBezTo>
                  <a:cubicBezTo>
                    <a:pt x="134218" y="47143"/>
                    <a:pt x="134059" y="47539"/>
                    <a:pt x="134059" y="47934"/>
                  </a:cubicBezTo>
                  <a:cubicBezTo>
                    <a:pt x="133980" y="48489"/>
                    <a:pt x="133821" y="49044"/>
                    <a:pt x="133504" y="49599"/>
                  </a:cubicBezTo>
                  <a:cubicBezTo>
                    <a:pt x="133267" y="49995"/>
                    <a:pt x="133108" y="50391"/>
                    <a:pt x="133108" y="50867"/>
                  </a:cubicBezTo>
                  <a:cubicBezTo>
                    <a:pt x="133029" y="51580"/>
                    <a:pt x="132712" y="52213"/>
                    <a:pt x="132474" y="52847"/>
                  </a:cubicBezTo>
                  <a:cubicBezTo>
                    <a:pt x="132236" y="53481"/>
                    <a:pt x="132157" y="54194"/>
                    <a:pt x="131682" y="54749"/>
                  </a:cubicBezTo>
                  <a:cubicBezTo>
                    <a:pt x="131602" y="54828"/>
                    <a:pt x="131523" y="54987"/>
                    <a:pt x="131523" y="55066"/>
                  </a:cubicBezTo>
                  <a:cubicBezTo>
                    <a:pt x="131285" y="55621"/>
                    <a:pt x="130968" y="56095"/>
                    <a:pt x="130731" y="56571"/>
                  </a:cubicBezTo>
                  <a:cubicBezTo>
                    <a:pt x="130335" y="57363"/>
                    <a:pt x="129860" y="58156"/>
                    <a:pt x="129464" y="58948"/>
                  </a:cubicBezTo>
                  <a:cubicBezTo>
                    <a:pt x="129067" y="59741"/>
                    <a:pt x="128592" y="60453"/>
                    <a:pt x="128037" y="61087"/>
                  </a:cubicBezTo>
                  <a:cubicBezTo>
                    <a:pt x="127562" y="61642"/>
                    <a:pt x="127086" y="62196"/>
                    <a:pt x="126611" y="62751"/>
                  </a:cubicBezTo>
                  <a:cubicBezTo>
                    <a:pt x="126373" y="62989"/>
                    <a:pt x="126215" y="63227"/>
                    <a:pt x="125977" y="63544"/>
                  </a:cubicBezTo>
                  <a:cubicBezTo>
                    <a:pt x="125344" y="64415"/>
                    <a:pt x="124630" y="65207"/>
                    <a:pt x="123917" y="65999"/>
                  </a:cubicBezTo>
                  <a:cubicBezTo>
                    <a:pt x="123521" y="66475"/>
                    <a:pt x="122966" y="66871"/>
                    <a:pt x="122411" y="67267"/>
                  </a:cubicBezTo>
                  <a:cubicBezTo>
                    <a:pt x="121541" y="67981"/>
                    <a:pt x="120669" y="68614"/>
                    <a:pt x="119876" y="69406"/>
                  </a:cubicBezTo>
                  <a:cubicBezTo>
                    <a:pt x="118767" y="70357"/>
                    <a:pt x="117579" y="71308"/>
                    <a:pt x="116232" y="71863"/>
                  </a:cubicBezTo>
                  <a:cubicBezTo>
                    <a:pt x="115519" y="72338"/>
                    <a:pt x="114726" y="72655"/>
                    <a:pt x="114013" y="73130"/>
                  </a:cubicBezTo>
                  <a:cubicBezTo>
                    <a:pt x="113380" y="73526"/>
                    <a:pt x="112667" y="73922"/>
                    <a:pt x="111953" y="74319"/>
                  </a:cubicBezTo>
                  <a:cubicBezTo>
                    <a:pt x="111953" y="74319"/>
                    <a:pt x="111874" y="74398"/>
                    <a:pt x="111874" y="74398"/>
                  </a:cubicBezTo>
                  <a:cubicBezTo>
                    <a:pt x="110844" y="74556"/>
                    <a:pt x="109893" y="75190"/>
                    <a:pt x="108864" y="75349"/>
                  </a:cubicBezTo>
                  <a:cubicBezTo>
                    <a:pt x="108230" y="75428"/>
                    <a:pt x="107675" y="75666"/>
                    <a:pt x="107120" y="75904"/>
                  </a:cubicBezTo>
                  <a:cubicBezTo>
                    <a:pt x="106724" y="76141"/>
                    <a:pt x="106328" y="76221"/>
                    <a:pt x="105852" y="76300"/>
                  </a:cubicBezTo>
                  <a:cubicBezTo>
                    <a:pt x="105377" y="76379"/>
                    <a:pt x="104902" y="76458"/>
                    <a:pt x="104427" y="76696"/>
                  </a:cubicBezTo>
                  <a:cubicBezTo>
                    <a:pt x="103793" y="76775"/>
                    <a:pt x="103159" y="76854"/>
                    <a:pt x="102604" y="76854"/>
                  </a:cubicBezTo>
                  <a:cubicBezTo>
                    <a:pt x="102366" y="76854"/>
                    <a:pt x="102128" y="76854"/>
                    <a:pt x="101891" y="76933"/>
                  </a:cubicBezTo>
                  <a:cubicBezTo>
                    <a:pt x="100940" y="77092"/>
                    <a:pt x="99910" y="77092"/>
                    <a:pt x="98959" y="77092"/>
                  </a:cubicBezTo>
                  <a:cubicBezTo>
                    <a:pt x="98325" y="77092"/>
                    <a:pt x="97771" y="77092"/>
                    <a:pt x="97137" y="77250"/>
                  </a:cubicBezTo>
                  <a:cubicBezTo>
                    <a:pt x="96662" y="77329"/>
                    <a:pt x="96266" y="77329"/>
                    <a:pt x="95790" y="77250"/>
                  </a:cubicBezTo>
                  <a:cubicBezTo>
                    <a:pt x="95077" y="77092"/>
                    <a:pt x="94364" y="77092"/>
                    <a:pt x="93571" y="77092"/>
                  </a:cubicBezTo>
                  <a:cubicBezTo>
                    <a:pt x="92700" y="77092"/>
                    <a:pt x="91829" y="77092"/>
                    <a:pt x="91036" y="76933"/>
                  </a:cubicBezTo>
                  <a:cubicBezTo>
                    <a:pt x="90640" y="76854"/>
                    <a:pt x="90323" y="76854"/>
                    <a:pt x="90006" y="76854"/>
                  </a:cubicBezTo>
                  <a:cubicBezTo>
                    <a:pt x="89372" y="76854"/>
                    <a:pt x="88817" y="76696"/>
                    <a:pt x="88184" y="76458"/>
                  </a:cubicBezTo>
                  <a:cubicBezTo>
                    <a:pt x="88026" y="76379"/>
                    <a:pt x="87867" y="76300"/>
                    <a:pt x="87709" y="76300"/>
                  </a:cubicBezTo>
                  <a:cubicBezTo>
                    <a:pt x="86996" y="76062"/>
                    <a:pt x="86282" y="76141"/>
                    <a:pt x="85569" y="75745"/>
                  </a:cubicBezTo>
                  <a:cubicBezTo>
                    <a:pt x="84935" y="75428"/>
                    <a:pt x="84222" y="75270"/>
                    <a:pt x="83589" y="75190"/>
                  </a:cubicBezTo>
                  <a:cubicBezTo>
                    <a:pt x="83430" y="75190"/>
                    <a:pt x="83272" y="75111"/>
                    <a:pt x="83113" y="75032"/>
                  </a:cubicBezTo>
                  <a:cubicBezTo>
                    <a:pt x="82479" y="74715"/>
                    <a:pt x="81845" y="74477"/>
                    <a:pt x="81132" y="74319"/>
                  </a:cubicBezTo>
                  <a:cubicBezTo>
                    <a:pt x="80974" y="74239"/>
                    <a:pt x="80736" y="74160"/>
                    <a:pt x="80577" y="74081"/>
                  </a:cubicBezTo>
                  <a:cubicBezTo>
                    <a:pt x="79310" y="73368"/>
                    <a:pt x="78042" y="72655"/>
                    <a:pt x="76695" y="71942"/>
                  </a:cubicBezTo>
                  <a:cubicBezTo>
                    <a:pt x="75270" y="71229"/>
                    <a:pt x="74002" y="70357"/>
                    <a:pt x="72734" y="69327"/>
                  </a:cubicBezTo>
                  <a:cubicBezTo>
                    <a:pt x="72179" y="68772"/>
                    <a:pt x="71625" y="68298"/>
                    <a:pt x="71070" y="67743"/>
                  </a:cubicBezTo>
                  <a:cubicBezTo>
                    <a:pt x="70436" y="67267"/>
                    <a:pt x="69882" y="66792"/>
                    <a:pt x="69248" y="66316"/>
                  </a:cubicBezTo>
                  <a:cubicBezTo>
                    <a:pt x="68931" y="66079"/>
                    <a:pt x="68693" y="65841"/>
                    <a:pt x="68456" y="65524"/>
                  </a:cubicBezTo>
                  <a:cubicBezTo>
                    <a:pt x="67743" y="64652"/>
                    <a:pt x="67030" y="63702"/>
                    <a:pt x="66316" y="62830"/>
                  </a:cubicBezTo>
                  <a:cubicBezTo>
                    <a:pt x="66158" y="62672"/>
                    <a:pt x="65999" y="62434"/>
                    <a:pt x="65841" y="62276"/>
                  </a:cubicBezTo>
                  <a:cubicBezTo>
                    <a:pt x="65207" y="61721"/>
                    <a:pt x="64731" y="61008"/>
                    <a:pt x="64177" y="60295"/>
                  </a:cubicBezTo>
                  <a:cubicBezTo>
                    <a:pt x="64098" y="60295"/>
                    <a:pt x="64019" y="60216"/>
                    <a:pt x="64019" y="60136"/>
                  </a:cubicBezTo>
                  <a:cubicBezTo>
                    <a:pt x="63702" y="59265"/>
                    <a:pt x="63147" y="58552"/>
                    <a:pt x="62751" y="57759"/>
                  </a:cubicBezTo>
                  <a:cubicBezTo>
                    <a:pt x="62355" y="56967"/>
                    <a:pt x="61959" y="56175"/>
                    <a:pt x="61483" y="55383"/>
                  </a:cubicBezTo>
                  <a:cubicBezTo>
                    <a:pt x="61325" y="55224"/>
                    <a:pt x="61245" y="54987"/>
                    <a:pt x="61087" y="54749"/>
                  </a:cubicBezTo>
                  <a:cubicBezTo>
                    <a:pt x="60928" y="54432"/>
                    <a:pt x="60770" y="54115"/>
                    <a:pt x="60611" y="53798"/>
                  </a:cubicBezTo>
                  <a:cubicBezTo>
                    <a:pt x="60374" y="53401"/>
                    <a:pt x="60215" y="53085"/>
                    <a:pt x="60136" y="52609"/>
                  </a:cubicBezTo>
                  <a:cubicBezTo>
                    <a:pt x="60136" y="52134"/>
                    <a:pt x="59978" y="51659"/>
                    <a:pt x="59741" y="51263"/>
                  </a:cubicBezTo>
                  <a:cubicBezTo>
                    <a:pt x="59582" y="50867"/>
                    <a:pt x="59424" y="50470"/>
                    <a:pt x="59344" y="50074"/>
                  </a:cubicBezTo>
                  <a:cubicBezTo>
                    <a:pt x="59265" y="49519"/>
                    <a:pt x="59107" y="48965"/>
                    <a:pt x="58869" y="48489"/>
                  </a:cubicBezTo>
                  <a:cubicBezTo>
                    <a:pt x="58631" y="48014"/>
                    <a:pt x="58473" y="47460"/>
                    <a:pt x="58393" y="46905"/>
                  </a:cubicBezTo>
                  <a:cubicBezTo>
                    <a:pt x="58235" y="46113"/>
                    <a:pt x="58076" y="45241"/>
                    <a:pt x="57918" y="44369"/>
                  </a:cubicBezTo>
                  <a:cubicBezTo>
                    <a:pt x="57918" y="44052"/>
                    <a:pt x="57839" y="43735"/>
                    <a:pt x="57759" y="43419"/>
                  </a:cubicBezTo>
                  <a:cubicBezTo>
                    <a:pt x="57680" y="42230"/>
                    <a:pt x="57522" y="40962"/>
                    <a:pt x="57442" y="39774"/>
                  </a:cubicBezTo>
                  <a:cubicBezTo>
                    <a:pt x="57363" y="38903"/>
                    <a:pt x="57442" y="38031"/>
                    <a:pt x="57442" y="37159"/>
                  </a:cubicBezTo>
                  <a:cubicBezTo>
                    <a:pt x="57442" y="36605"/>
                    <a:pt x="57442" y="36050"/>
                    <a:pt x="57601" y="35416"/>
                  </a:cubicBezTo>
                  <a:cubicBezTo>
                    <a:pt x="57680" y="35099"/>
                    <a:pt x="57680" y="34862"/>
                    <a:pt x="57680" y="34545"/>
                  </a:cubicBezTo>
                  <a:cubicBezTo>
                    <a:pt x="57680" y="33832"/>
                    <a:pt x="57839" y="33119"/>
                    <a:pt x="57997" y="32326"/>
                  </a:cubicBezTo>
                  <a:cubicBezTo>
                    <a:pt x="58156" y="31375"/>
                    <a:pt x="58393" y="30425"/>
                    <a:pt x="58473" y="29395"/>
                  </a:cubicBezTo>
                  <a:cubicBezTo>
                    <a:pt x="58473" y="28999"/>
                    <a:pt x="58631" y="28682"/>
                    <a:pt x="58790" y="28365"/>
                  </a:cubicBezTo>
                  <a:cubicBezTo>
                    <a:pt x="59107" y="27889"/>
                    <a:pt x="59265" y="27255"/>
                    <a:pt x="59424" y="26622"/>
                  </a:cubicBezTo>
                  <a:cubicBezTo>
                    <a:pt x="59503" y="26226"/>
                    <a:pt x="59582" y="25909"/>
                    <a:pt x="59741" y="25592"/>
                  </a:cubicBezTo>
                  <a:cubicBezTo>
                    <a:pt x="59978" y="25116"/>
                    <a:pt x="60136" y="24720"/>
                    <a:pt x="60136" y="24165"/>
                  </a:cubicBezTo>
                  <a:cubicBezTo>
                    <a:pt x="60136" y="23769"/>
                    <a:pt x="60295" y="23373"/>
                    <a:pt x="60532" y="23056"/>
                  </a:cubicBezTo>
                  <a:cubicBezTo>
                    <a:pt x="60691" y="22739"/>
                    <a:pt x="60849" y="22422"/>
                    <a:pt x="61087" y="22106"/>
                  </a:cubicBezTo>
                  <a:cubicBezTo>
                    <a:pt x="61245" y="21868"/>
                    <a:pt x="61404" y="21630"/>
                    <a:pt x="61483" y="21393"/>
                  </a:cubicBezTo>
                  <a:cubicBezTo>
                    <a:pt x="61642" y="21076"/>
                    <a:pt x="61800" y="20838"/>
                    <a:pt x="61959" y="20600"/>
                  </a:cubicBezTo>
                  <a:cubicBezTo>
                    <a:pt x="62117" y="20283"/>
                    <a:pt x="62276" y="20045"/>
                    <a:pt x="62434" y="19728"/>
                  </a:cubicBezTo>
                  <a:cubicBezTo>
                    <a:pt x="62434" y="19649"/>
                    <a:pt x="62593" y="19570"/>
                    <a:pt x="62593" y="19411"/>
                  </a:cubicBezTo>
                  <a:cubicBezTo>
                    <a:pt x="62830" y="18619"/>
                    <a:pt x="63464" y="17907"/>
                    <a:pt x="63781" y="17114"/>
                  </a:cubicBezTo>
                  <a:cubicBezTo>
                    <a:pt x="63861" y="16956"/>
                    <a:pt x="63940" y="16797"/>
                    <a:pt x="64098" y="16639"/>
                  </a:cubicBezTo>
                  <a:cubicBezTo>
                    <a:pt x="64494" y="16163"/>
                    <a:pt x="64811" y="15688"/>
                    <a:pt x="65286" y="15212"/>
                  </a:cubicBezTo>
                  <a:cubicBezTo>
                    <a:pt x="66079" y="14261"/>
                    <a:pt x="66871" y="13232"/>
                    <a:pt x="67664" y="12281"/>
                  </a:cubicBezTo>
                  <a:cubicBezTo>
                    <a:pt x="68535" y="11251"/>
                    <a:pt x="69485" y="10379"/>
                    <a:pt x="70516" y="9587"/>
                  </a:cubicBezTo>
                  <a:cubicBezTo>
                    <a:pt x="70912" y="9270"/>
                    <a:pt x="71308" y="8953"/>
                    <a:pt x="71625" y="8636"/>
                  </a:cubicBezTo>
                  <a:cubicBezTo>
                    <a:pt x="72496" y="7765"/>
                    <a:pt x="73447" y="7131"/>
                    <a:pt x="74398" y="6338"/>
                  </a:cubicBezTo>
                  <a:cubicBezTo>
                    <a:pt x="74873" y="5942"/>
                    <a:pt x="75428" y="5625"/>
                    <a:pt x="76061" y="5309"/>
                  </a:cubicBezTo>
                  <a:cubicBezTo>
                    <a:pt x="76695" y="4992"/>
                    <a:pt x="77408" y="4754"/>
                    <a:pt x="77963" y="4279"/>
                  </a:cubicBezTo>
                  <a:cubicBezTo>
                    <a:pt x="78914" y="3882"/>
                    <a:pt x="79786" y="3248"/>
                    <a:pt x="80736" y="2773"/>
                  </a:cubicBezTo>
                  <a:cubicBezTo>
                    <a:pt x="81053" y="2614"/>
                    <a:pt x="81370" y="2456"/>
                    <a:pt x="81766" y="2377"/>
                  </a:cubicBezTo>
                  <a:cubicBezTo>
                    <a:pt x="82321" y="2297"/>
                    <a:pt x="82796" y="2139"/>
                    <a:pt x="83272" y="1822"/>
                  </a:cubicBezTo>
                  <a:cubicBezTo>
                    <a:pt x="83668" y="1584"/>
                    <a:pt x="84143" y="1505"/>
                    <a:pt x="84539" y="1426"/>
                  </a:cubicBezTo>
                  <a:cubicBezTo>
                    <a:pt x="85014" y="1347"/>
                    <a:pt x="85490" y="1189"/>
                    <a:pt x="85965" y="1030"/>
                  </a:cubicBezTo>
                  <a:cubicBezTo>
                    <a:pt x="86520" y="793"/>
                    <a:pt x="87075" y="634"/>
                    <a:pt x="87550" y="476"/>
                  </a:cubicBezTo>
                  <a:cubicBezTo>
                    <a:pt x="87788" y="396"/>
                    <a:pt x="87947" y="238"/>
                    <a:pt x="88105" y="0"/>
                  </a:cubicBezTo>
                  <a:close/>
                </a:path>
              </a:pathLst>
            </a:custGeom>
            <a:gradFill>
              <a:gsLst>
                <a:gs pos="0">
                  <a:schemeClr val="tx2">
                    <a:lumMod val="60000"/>
                    <a:lumOff val="40000"/>
                    <a:alpha val="0"/>
                  </a:schemeClr>
                </a:gs>
                <a:gs pos="80000">
                  <a:schemeClr val="tx2">
                    <a:lumMod val="40000"/>
                    <a:lumOff val="60000"/>
                  </a:schemeClr>
                </a:gs>
              </a:gsLst>
              <a:lin ang="16200000" scaled="0"/>
            </a:gradFill>
            <a:ln w="25400">
              <a:noFill/>
            </a:ln>
            <a:effectLst>
              <a:outerShdw blurRad="635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1" i="0" u="none" strike="noStrike" kern="1200" cap="none" spc="0" normalizeH="0" baseline="0" noProof="0">
                <a:ln>
                  <a:noFill/>
                </a:ln>
                <a:solidFill>
                  <a:prstClr val="white"/>
                </a:solidFill>
                <a:effectLst/>
                <a:uLnTx/>
                <a:uFillTx/>
                <a:latin typeface="Century Gothic" panose="020B0502020202020204" pitchFamily="34" charset="0"/>
                <a:ea typeface="+mn-ea"/>
                <a:cs typeface="+mn-cs"/>
              </a:endParaRPr>
            </a:p>
          </p:txBody>
        </p:sp>
        <p:sp>
          <p:nvSpPr>
            <p:cNvPr id="63" name="Freeform: Shape 96">
              <a:extLst>
                <a:ext uri="{FF2B5EF4-FFF2-40B4-BE49-F238E27FC236}">
                  <a16:creationId xmlns:a16="http://schemas.microsoft.com/office/drawing/2014/main" id="{4E56AAEF-74E1-B64A-B2E2-7875DCFE3429}"/>
                </a:ext>
              </a:extLst>
            </p:cNvPr>
            <p:cNvSpPr/>
            <p:nvPr/>
          </p:nvSpPr>
          <p:spPr>
            <a:xfrm>
              <a:off x="10743922" y="3917971"/>
              <a:ext cx="172762" cy="406780"/>
            </a:xfrm>
            <a:custGeom>
              <a:avLst/>
              <a:gdLst>
                <a:gd name="connsiteX0" fmla="*/ 91353 w 193958"/>
                <a:gd name="connsiteY0" fmla="*/ 93334 h 456690"/>
                <a:gd name="connsiteX1" fmla="*/ 101258 w 193958"/>
                <a:gd name="connsiteY1" fmla="*/ 93334 h 456690"/>
                <a:gd name="connsiteX2" fmla="*/ 103318 w 193958"/>
                <a:gd name="connsiteY2" fmla="*/ 93572 h 456690"/>
                <a:gd name="connsiteX3" fmla="*/ 104506 w 193958"/>
                <a:gd name="connsiteY3" fmla="*/ 93889 h 456690"/>
                <a:gd name="connsiteX4" fmla="*/ 105378 w 193958"/>
                <a:gd name="connsiteY4" fmla="*/ 94047 h 456690"/>
                <a:gd name="connsiteX5" fmla="*/ 107834 w 193958"/>
                <a:gd name="connsiteY5" fmla="*/ 94285 h 456690"/>
                <a:gd name="connsiteX6" fmla="*/ 109973 w 193958"/>
                <a:gd name="connsiteY6" fmla="*/ 94681 h 456690"/>
                <a:gd name="connsiteX7" fmla="*/ 112904 w 193958"/>
                <a:gd name="connsiteY7" fmla="*/ 95078 h 456690"/>
                <a:gd name="connsiteX8" fmla="*/ 115916 w 193958"/>
                <a:gd name="connsiteY8" fmla="*/ 95474 h 456690"/>
                <a:gd name="connsiteX9" fmla="*/ 120036 w 193958"/>
                <a:gd name="connsiteY9" fmla="*/ 96029 h 456690"/>
                <a:gd name="connsiteX10" fmla="*/ 122175 w 193958"/>
                <a:gd name="connsiteY10" fmla="*/ 96424 h 456690"/>
                <a:gd name="connsiteX11" fmla="*/ 123363 w 193958"/>
                <a:gd name="connsiteY11" fmla="*/ 96741 h 456690"/>
                <a:gd name="connsiteX12" fmla="*/ 125027 w 193958"/>
                <a:gd name="connsiteY12" fmla="*/ 97216 h 456690"/>
                <a:gd name="connsiteX13" fmla="*/ 126929 w 193958"/>
                <a:gd name="connsiteY13" fmla="*/ 97771 h 456690"/>
                <a:gd name="connsiteX14" fmla="*/ 128197 w 193958"/>
                <a:gd name="connsiteY14" fmla="*/ 98167 h 456690"/>
                <a:gd name="connsiteX15" fmla="*/ 129464 w 193958"/>
                <a:gd name="connsiteY15" fmla="*/ 98563 h 456690"/>
                <a:gd name="connsiteX16" fmla="*/ 131207 w 193958"/>
                <a:gd name="connsiteY16" fmla="*/ 99118 h 456690"/>
                <a:gd name="connsiteX17" fmla="*/ 132634 w 193958"/>
                <a:gd name="connsiteY17" fmla="*/ 99515 h 456690"/>
                <a:gd name="connsiteX18" fmla="*/ 133663 w 193958"/>
                <a:gd name="connsiteY18" fmla="*/ 99911 h 456690"/>
                <a:gd name="connsiteX19" fmla="*/ 135010 w 193958"/>
                <a:gd name="connsiteY19" fmla="*/ 100545 h 456690"/>
                <a:gd name="connsiteX20" fmla="*/ 135248 w 193958"/>
                <a:gd name="connsiteY20" fmla="*/ 100624 h 456690"/>
                <a:gd name="connsiteX21" fmla="*/ 138021 w 193958"/>
                <a:gd name="connsiteY21" fmla="*/ 101970 h 456690"/>
                <a:gd name="connsiteX22" fmla="*/ 138258 w 193958"/>
                <a:gd name="connsiteY22" fmla="*/ 102050 h 456690"/>
                <a:gd name="connsiteX23" fmla="*/ 140953 w 193958"/>
                <a:gd name="connsiteY23" fmla="*/ 103238 h 456690"/>
                <a:gd name="connsiteX24" fmla="*/ 141586 w 193958"/>
                <a:gd name="connsiteY24" fmla="*/ 103555 h 456690"/>
                <a:gd name="connsiteX25" fmla="*/ 141982 w 193958"/>
                <a:gd name="connsiteY25" fmla="*/ 103793 h 456690"/>
                <a:gd name="connsiteX26" fmla="*/ 145152 w 193958"/>
                <a:gd name="connsiteY26" fmla="*/ 105615 h 456690"/>
                <a:gd name="connsiteX27" fmla="*/ 146498 w 193958"/>
                <a:gd name="connsiteY27" fmla="*/ 106486 h 456690"/>
                <a:gd name="connsiteX28" fmla="*/ 148559 w 193958"/>
                <a:gd name="connsiteY28" fmla="*/ 107834 h 456690"/>
                <a:gd name="connsiteX29" fmla="*/ 149034 w 193958"/>
                <a:gd name="connsiteY29" fmla="*/ 108151 h 456690"/>
                <a:gd name="connsiteX30" fmla="*/ 150935 w 193958"/>
                <a:gd name="connsiteY30" fmla="*/ 109418 h 456690"/>
                <a:gd name="connsiteX31" fmla="*/ 152520 w 193958"/>
                <a:gd name="connsiteY31" fmla="*/ 110607 h 456690"/>
                <a:gd name="connsiteX32" fmla="*/ 154659 w 193958"/>
                <a:gd name="connsiteY32" fmla="*/ 112429 h 456690"/>
                <a:gd name="connsiteX33" fmla="*/ 156482 w 193958"/>
                <a:gd name="connsiteY33" fmla="*/ 113934 h 456690"/>
                <a:gd name="connsiteX34" fmla="*/ 157037 w 193958"/>
                <a:gd name="connsiteY34" fmla="*/ 114409 h 456690"/>
                <a:gd name="connsiteX35" fmla="*/ 159334 w 193958"/>
                <a:gd name="connsiteY35" fmla="*/ 116470 h 456690"/>
                <a:gd name="connsiteX36" fmla="*/ 161870 w 193958"/>
                <a:gd name="connsiteY36" fmla="*/ 119164 h 456690"/>
                <a:gd name="connsiteX37" fmla="*/ 162583 w 193958"/>
                <a:gd name="connsiteY37" fmla="*/ 119956 h 456690"/>
                <a:gd name="connsiteX38" fmla="*/ 163375 w 193958"/>
                <a:gd name="connsiteY38" fmla="*/ 120907 h 456690"/>
                <a:gd name="connsiteX39" fmla="*/ 164009 w 193958"/>
                <a:gd name="connsiteY39" fmla="*/ 121620 h 456690"/>
                <a:gd name="connsiteX40" fmla="*/ 165197 w 193958"/>
                <a:gd name="connsiteY40" fmla="*/ 123046 h 456690"/>
                <a:gd name="connsiteX41" fmla="*/ 165673 w 193958"/>
                <a:gd name="connsiteY41" fmla="*/ 123601 h 456690"/>
                <a:gd name="connsiteX42" fmla="*/ 168366 w 193958"/>
                <a:gd name="connsiteY42" fmla="*/ 126928 h 456690"/>
                <a:gd name="connsiteX43" fmla="*/ 170665 w 193958"/>
                <a:gd name="connsiteY43" fmla="*/ 130256 h 456690"/>
                <a:gd name="connsiteX44" fmla="*/ 172090 w 193958"/>
                <a:gd name="connsiteY44" fmla="*/ 132395 h 456690"/>
                <a:gd name="connsiteX45" fmla="*/ 173754 w 193958"/>
                <a:gd name="connsiteY45" fmla="*/ 134851 h 456690"/>
                <a:gd name="connsiteX46" fmla="*/ 173913 w 193958"/>
                <a:gd name="connsiteY46" fmla="*/ 135089 h 456690"/>
                <a:gd name="connsiteX47" fmla="*/ 175972 w 193958"/>
                <a:gd name="connsiteY47" fmla="*/ 138971 h 456690"/>
                <a:gd name="connsiteX48" fmla="*/ 176289 w 193958"/>
                <a:gd name="connsiteY48" fmla="*/ 139526 h 456690"/>
                <a:gd name="connsiteX49" fmla="*/ 176606 w 193958"/>
                <a:gd name="connsiteY49" fmla="*/ 140001 h 456690"/>
                <a:gd name="connsiteX50" fmla="*/ 178905 w 193958"/>
                <a:gd name="connsiteY50" fmla="*/ 144280 h 456690"/>
                <a:gd name="connsiteX51" fmla="*/ 179301 w 193958"/>
                <a:gd name="connsiteY51" fmla="*/ 145152 h 456690"/>
                <a:gd name="connsiteX52" fmla="*/ 179776 w 193958"/>
                <a:gd name="connsiteY52" fmla="*/ 146261 h 456690"/>
                <a:gd name="connsiteX53" fmla="*/ 180013 w 193958"/>
                <a:gd name="connsiteY53" fmla="*/ 146816 h 456690"/>
                <a:gd name="connsiteX54" fmla="*/ 180726 w 193958"/>
                <a:gd name="connsiteY54" fmla="*/ 148479 h 456690"/>
                <a:gd name="connsiteX55" fmla="*/ 180806 w 193958"/>
                <a:gd name="connsiteY55" fmla="*/ 148717 h 456690"/>
                <a:gd name="connsiteX56" fmla="*/ 181994 w 193958"/>
                <a:gd name="connsiteY56" fmla="*/ 151649 h 456690"/>
                <a:gd name="connsiteX57" fmla="*/ 183262 w 193958"/>
                <a:gd name="connsiteY57" fmla="*/ 154422 h 456690"/>
                <a:gd name="connsiteX58" fmla="*/ 183737 w 193958"/>
                <a:gd name="connsiteY58" fmla="*/ 155690 h 456690"/>
                <a:gd name="connsiteX59" fmla="*/ 184133 w 193958"/>
                <a:gd name="connsiteY59" fmla="*/ 156877 h 456690"/>
                <a:gd name="connsiteX60" fmla="*/ 184688 w 193958"/>
                <a:gd name="connsiteY60" fmla="*/ 158383 h 456690"/>
                <a:gd name="connsiteX61" fmla="*/ 184688 w 193958"/>
                <a:gd name="connsiteY61" fmla="*/ 158542 h 456690"/>
                <a:gd name="connsiteX62" fmla="*/ 185401 w 193958"/>
                <a:gd name="connsiteY62" fmla="*/ 160601 h 456690"/>
                <a:gd name="connsiteX63" fmla="*/ 186035 w 193958"/>
                <a:gd name="connsiteY63" fmla="*/ 162583 h 456690"/>
                <a:gd name="connsiteX64" fmla="*/ 186352 w 193958"/>
                <a:gd name="connsiteY64" fmla="*/ 163613 h 456690"/>
                <a:gd name="connsiteX65" fmla="*/ 186828 w 193958"/>
                <a:gd name="connsiteY65" fmla="*/ 165038 h 456690"/>
                <a:gd name="connsiteX66" fmla="*/ 187224 w 193958"/>
                <a:gd name="connsiteY66" fmla="*/ 166227 h 456690"/>
                <a:gd name="connsiteX67" fmla="*/ 187858 w 193958"/>
                <a:gd name="connsiteY67" fmla="*/ 168683 h 456690"/>
                <a:gd name="connsiteX68" fmla="*/ 188095 w 193958"/>
                <a:gd name="connsiteY68" fmla="*/ 169872 h 456690"/>
                <a:gd name="connsiteX69" fmla="*/ 188570 w 193958"/>
                <a:gd name="connsiteY69" fmla="*/ 171615 h 456690"/>
                <a:gd name="connsiteX70" fmla="*/ 189125 w 193958"/>
                <a:gd name="connsiteY70" fmla="*/ 173754 h 456690"/>
                <a:gd name="connsiteX71" fmla="*/ 189521 w 193958"/>
                <a:gd name="connsiteY71" fmla="*/ 175180 h 456690"/>
                <a:gd name="connsiteX72" fmla="*/ 189917 w 193958"/>
                <a:gd name="connsiteY72" fmla="*/ 176686 h 456690"/>
                <a:gd name="connsiteX73" fmla="*/ 190472 w 193958"/>
                <a:gd name="connsiteY73" fmla="*/ 179459 h 456690"/>
                <a:gd name="connsiteX74" fmla="*/ 190948 w 193958"/>
                <a:gd name="connsiteY74" fmla="*/ 182152 h 456690"/>
                <a:gd name="connsiteX75" fmla="*/ 191265 w 193958"/>
                <a:gd name="connsiteY75" fmla="*/ 183817 h 456690"/>
                <a:gd name="connsiteX76" fmla="*/ 191898 w 193958"/>
                <a:gd name="connsiteY76" fmla="*/ 187540 h 456690"/>
                <a:gd name="connsiteX77" fmla="*/ 192136 w 193958"/>
                <a:gd name="connsiteY77" fmla="*/ 189442 h 456690"/>
                <a:gd name="connsiteX78" fmla="*/ 192611 w 193958"/>
                <a:gd name="connsiteY78" fmla="*/ 193562 h 456690"/>
                <a:gd name="connsiteX79" fmla="*/ 193086 w 193958"/>
                <a:gd name="connsiteY79" fmla="*/ 197603 h 456690"/>
                <a:gd name="connsiteX80" fmla="*/ 193245 w 193958"/>
                <a:gd name="connsiteY80" fmla="*/ 198474 h 456690"/>
                <a:gd name="connsiteX81" fmla="*/ 193562 w 193958"/>
                <a:gd name="connsiteY81" fmla="*/ 202357 h 456690"/>
                <a:gd name="connsiteX82" fmla="*/ 193562 w 193958"/>
                <a:gd name="connsiteY82" fmla="*/ 207427 h 456690"/>
                <a:gd name="connsiteX83" fmla="*/ 193799 w 193958"/>
                <a:gd name="connsiteY83" fmla="*/ 209091 h 456690"/>
                <a:gd name="connsiteX84" fmla="*/ 193958 w 193958"/>
                <a:gd name="connsiteY84" fmla="*/ 210042 h 456690"/>
                <a:gd name="connsiteX85" fmla="*/ 193958 w 193958"/>
                <a:gd name="connsiteY85" fmla="*/ 211151 h 456690"/>
                <a:gd name="connsiteX86" fmla="*/ 193958 w 193958"/>
                <a:gd name="connsiteY86" fmla="*/ 217569 h 456690"/>
                <a:gd name="connsiteX87" fmla="*/ 193720 w 193958"/>
                <a:gd name="connsiteY87" fmla="*/ 219629 h 456690"/>
                <a:gd name="connsiteX88" fmla="*/ 193483 w 193958"/>
                <a:gd name="connsiteY88" fmla="*/ 222323 h 456690"/>
                <a:gd name="connsiteX89" fmla="*/ 193483 w 193958"/>
                <a:gd name="connsiteY89" fmla="*/ 225968 h 456690"/>
                <a:gd name="connsiteX90" fmla="*/ 193324 w 193958"/>
                <a:gd name="connsiteY90" fmla="*/ 228265 h 456690"/>
                <a:gd name="connsiteX91" fmla="*/ 193245 w 193958"/>
                <a:gd name="connsiteY91" fmla="*/ 228661 h 456690"/>
                <a:gd name="connsiteX92" fmla="*/ 193007 w 193958"/>
                <a:gd name="connsiteY92" fmla="*/ 231831 h 456690"/>
                <a:gd name="connsiteX93" fmla="*/ 192849 w 193958"/>
                <a:gd name="connsiteY93" fmla="*/ 233177 h 456690"/>
                <a:gd name="connsiteX94" fmla="*/ 192532 w 193958"/>
                <a:gd name="connsiteY94" fmla="*/ 235476 h 456690"/>
                <a:gd name="connsiteX95" fmla="*/ 192452 w 193958"/>
                <a:gd name="connsiteY95" fmla="*/ 235951 h 456690"/>
                <a:gd name="connsiteX96" fmla="*/ 191344 w 193958"/>
                <a:gd name="connsiteY96" fmla="*/ 239279 h 456690"/>
                <a:gd name="connsiteX97" fmla="*/ 190789 w 193958"/>
                <a:gd name="connsiteY97" fmla="*/ 240625 h 456690"/>
                <a:gd name="connsiteX98" fmla="*/ 190472 w 193958"/>
                <a:gd name="connsiteY98" fmla="*/ 241417 h 456690"/>
                <a:gd name="connsiteX99" fmla="*/ 188491 w 193958"/>
                <a:gd name="connsiteY99" fmla="*/ 244191 h 456690"/>
                <a:gd name="connsiteX100" fmla="*/ 186511 w 193958"/>
                <a:gd name="connsiteY100" fmla="*/ 246330 h 456690"/>
                <a:gd name="connsiteX101" fmla="*/ 184292 w 193958"/>
                <a:gd name="connsiteY101" fmla="*/ 248073 h 456690"/>
                <a:gd name="connsiteX102" fmla="*/ 183975 w 193958"/>
                <a:gd name="connsiteY102" fmla="*/ 248311 h 456690"/>
                <a:gd name="connsiteX103" fmla="*/ 181994 w 193958"/>
                <a:gd name="connsiteY103" fmla="*/ 249578 h 456690"/>
                <a:gd name="connsiteX104" fmla="*/ 180964 w 193958"/>
                <a:gd name="connsiteY104" fmla="*/ 250054 h 456690"/>
                <a:gd name="connsiteX105" fmla="*/ 179934 w 193958"/>
                <a:gd name="connsiteY105" fmla="*/ 250529 h 456690"/>
                <a:gd name="connsiteX106" fmla="*/ 178905 w 193958"/>
                <a:gd name="connsiteY106" fmla="*/ 250925 h 456690"/>
                <a:gd name="connsiteX107" fmla="*/ 177161 w 193958"/>
                <a:gd name="connsiteY107" fmla="*/ 251480 h 456690"/>
                <a:gd name="connsiteX108" fmla="*/ 175497 w 193958"/>
                <a:gd name="connsiteY108" fmla="*/ 251797 h 456690"/>
                <a:gd name="connsiteX109" fmla="*/ 172169 w 193958"/>
                <a:gd name="connsiteY109" fmla="*/ 252193 h 456690"/>
                <a:gd name="connsiteX110" fmla="*/ 170110 w 193958"/>
                <a:gd name="connsiteY110" fmla="*/ 252193 h 456690"/>
                <a:gd name="connsiteX111" fmla="*/ 167098 w 193958"/>
                <a:gd name="connsiteY111" fmla="*/ 251876 h 456690"/>
                <a:gd name="connsiteX112" fmla="*/ 165277 w 193958"/>
                <a:gd name="connsiteY112" fmla="*/ 251480 h 456690"/>
                <a:gd name="connsiteX113" fmla="*/ 163850 w 193958"/>
                <a:gd name="connsiteY113" fmla="*/ 251005 h 456690"/>
                <a:gd name="connsiteX114" fmla="*/ 163771 w 193958"/>
                <a:gd name="connsiteY114" fmla="*/ 251005 h 456690"/>
                <a:gd name="connsiteX115" fmla="*/ 162107 w 193958"/>
                <a:gd name="connsiteY115" fmla="*/ 250212 h 456690"/>
                <a:gd name="connsiteX116" fmla="*/ 160602 w 193958"/>
                <a:gd name="connsiteY116" fmla="*/ 249420 h 456690"/>
                <a:gd name="connsiteX117" fmla="*/ 158779 w 193958"/>
                <a:gd name="connsiteY117" fmla="*/ 248153 h 456690"/>
                <a:gd name="connsiteX118" fmla="*/ 157433 w 193958"/>
                <a:gd name="connsiteY118" fmla="*/ 246885 h 456690"/>
                <a:gd name="connsiteX119" fmla="*/ 155848 w 193958"/>
                <a:gd name="connsiteY119" fmla="*/ 244825 h 456690"/>
                <a:gd name="connsiteX120" fmla="*/ 155689 w 193958"/>
                <a:gd name="connsiteY120" fmla="*/ 244667 h 456690"/>
                <a:gd name="connsiteX121" fmla="*/ 154342 w 193958"/>
                <a:gd name="connsiteY121" fmla="*/ 241814 h 456690"/>
                <a:gd name="connsiteX122" fmla="*/ 154026 w 193958"/>
                <a:gd name="connsiteY122" fmla="*/ 240863 h 456690"/>
                <a:gd name="connsiteX123" fmla="*/ 153392 w 193958"/>
                <a:gd name="connsiteY123" fmla="*/ 237614 h 456690"/>
                <a:gd name="connsiteX124" fmla="*/ 153392 w 193958"/>
                <a:gd name="connsiteY124" fmla="*/ 230880 h 456690"/>
                <a:gd name="connsiteX125" fmla="*/ 153471 w 193958"/>
                <a:gd name="connsiteY125" fmla="*/ 230008 h 456690"/>
                <a:gd name="connsiteX126" fmla="*/ 153709 w 193958"/>
                <a:gd name="connsiteY126" fmla="*/ 227315 h 456690"/>
                <a:gd name="connsiteX127" fmla="*/ 154026 w 193958"/>
                <a:gd name="connsiteY127" fmla="*/ 224779 h 456690"/>
                <a:gd name="connsiteX128" fmla="*/ 154184 w 193958"/>
                <a:gd name="connsiteY128" fmla="*/ 223036 h 456690"/>
                <a:gd name="connsiteX129" fmla="*/ 154184 w 193958"/>
                <a:gd name="connsiteY129" fmla="*/ 221055 h 456690"/>
                <a:gd name="connsiteX130" fmla="*/ 154263 w 193958"/>
                <a:gd name="connsiteY130" fmla="*/ 219312 h 456690"/>
                <a:gd name="connsiteX131" fmla="*/ 154342 w 193958"/>
                <a:gd name="connsiteY131" fmla="*/ 218124 h 456690"/>
                <a:gd name="connsiteX132" fmla="*/ 154342 w 193958"/>
                <a:gd name="connsiteY132" fmla="*/ 212340 h 456690"/>
                <a:gd name="connsiteX133" fmla="*/ 154263 w 193958"/>
                <a:gd name="connsiteY133" fmla="*/ 211468 h 456690"/>
                <a:gd name="connsiteX134" fmla="*/ 154105 w 193958"/>
                <a:gd name="connsiteY134" fmla="*/ 208299 h 456690"/>
                <a:gd name="connsiteX135" fmla="*/ 153709 w 193958"/>
                <a:gd name="connsiteY135" fmla="*/ 203941 h 456690"/>
                <a:gd name="connsiteX136" fmla="*/ 153630 w 193958"/>
                <a:gd name="connsiteY136" fmla="*/ 203466 h 456690"/>
                <a:gd name="connsiteX137" fmla="*/ 153313 w 193958"/>
                <a:gd name="connsiteY137" fmla="*/ 198712 h 456690"/>
                <a:gd name="connsiteX138" fmla="*/ 153313 w 193958"/>
                <a:gd name="connsiteY138" fmla="*/ 198553 h 456690"/>
                <a:gd name="connsiteX139" fmla="*/ 152758 w 193958"/>
                <a:gd name="connsiteY139" fmla="*/ 193958 h 456690"/>
                <a:gd name="connsiteX140" fmla="*/ 152520 w 193958"/>
                <a:gd name="connsiteY140" fmla="*/ 192374 h 456690"/>
                <a:gd name="connsiteX141" fmla="*/ 152203 w 193958"/>
                <a:gd name="connsiteY141" fmla="*/ 189680 h 456690"/>
                <a:gd name="connsiteX142" fmla="*/ 152045 w 193958"/>
                <a:gd name="connsiteY142" fmla="*/ 189046 h 456690"/>
                <a:gd name="connsiteX143" fmla="*/ 151490 w 193958"/>
                <a:gd name="connsiteY143" fmla="*/ 185401 h 456690"/>
                <a:gd name="connsiteX144" fmla="*/ 151173 w 193958"/>
                <a:gd name="connsiteY144" fmla="*/ 183579 h 456690"/>
                <a:gd name="connsiteX145" fmla="*/ 150618 w 193958"/>
                <a:gd name="connsiteY145" fmla="*/ 181202 h 456690"/>
                <a:gd name="connsiteX146" fmla="*/ 150222 w 193958"/>
                <a:gd name="connsiteY146" fmla="*/ 179538 h 456690"/>
                <a:gd name="connsiteX147" fmla="*/ 149826 w 193958"/>
                <a:gd name="connsiteY147" fmla="*/ 177715 h 456690"/>
                <a:gd name="connsiteX148" fmla="*/ 149431 w 193958"/>
                <a:gd name="connsiteY148" fmla="*/ 176052 h 456690"/>
                <a:gd name="connsiteX149" fmla="*/ 148876 w 193958"/>
                <a:gd name="connsiteY149" fmla="*/ 173912 h 456690"/>
                <a:gd name="connsiteX150" fmla="*/ 148480 w 193958"/>
                <a:gd name="connsiteY150" fmla="*/ 172724 h 456690"/>
                <a:gd name="connsiteX151" fmla="*/ 148004 w 193958"/>
                <a:gd name="connsiteY151" fmla="*/ 171377 h 456690"/>
                <a:gd name="connsiteX152" fmla="*/ 147449 w 193958"/>
                <a:gd name="connsiteY152" fmla="*/ 169872 h 456690"/>
                <a:gd name="connsiteX153" fmla="*/ 147132 w 193958"/>
                <a:gd name="connsiteY153" fmla="*/ 168841 h 456690"/>
                <a:gd name="connsiteX154" fmla="*/ 146657 w 193958"/>
                <a:gd name="connsiteY154" fmla="*/ 167574 h 456690"/>
                <a:gd name="connsiteX155" fmla="*/ 146102 w 193958"/>
                <a:gd name="connsiteY155" fmla="*/ 166068 h 456690"/>
                <a:gd name="connsiteX156" fmla="*/ 145786 w 193958"/>
                <a:gd name="connsiteY156" fmla="*/ 165118 h 456690"/>
                <a:gd name="connsiteX157" fmla="*/ 145311 w 193958"/>
                <a:gd name="connsiteY157" fmla="*/ 164009 h 456690"/>
                <a:gd name="connsiteX158" fmla="*/ 145152 w 193958"/>
                <a:gd name="connsiteY158" fmla="*/ 163692 h 456690"/>
                <a:gd name="connsiteX159" fmla="*/ 144043 w 193958"/>
                <a:gd name="connsiteY159" fmla="*/ 161473 h 456690"/>
                <a:gd name="connsiteX160" fmla="*/ 143409 w 193958"/>
                <a:gd name="connsiteY160" fmla="*/ 160126 h 456690"/>
                <a:gd name="connsiteX161" fmla="*/ 142775 w 193958"/>
                <a:gd name="connsiteY161" fmla="*/ 159097 h 456690"/>
                <a:gd name="connsiteX162" fmla="*/ 142537 w 193958"/>
                <a:gd name="connsiteY162" fmla="*/ 159017 h 456690"/>
                <a:gd name="connsiteX163" fmla="*/ 142378 w 193958"/>
                <a:gd name="connsiteY163" fmla="*/ 159176 h 456690"/>
                <a:gd name="connsiteX164" fmla="*/ 142299 w 193958"/>
                <a:gd name="connsiteY164" fmla="*/ 159572 h 456690"/>
                <a:gd name="connsiteX165" fmla="*/ 142299 w 193958"/>
                <a:gd name="connsiteY165" fmla="*/ 160443 h 456690"/>
                <a:gd name="connsiteX166" fmla="*/ 142299 w 193958"/>
                <a:gd name="connsiteY166" fmla="*/ 204496 h 456690"/>
                <a:gd name="connsiteX167" fmla="*/ 142299 w 193958"/>
                <a:gd name="connsiteY167" fmla="*/ 207823 h 456690"/>
                <a:gd name="connsiteX168" fmla="*/ 142458 w 193958"/>
                <a:gd name="connsiteY168" fmla="*/ 210042 h 456690"/>
                <a:gd name="connsiteX169" fmla="*/ 142537 w 193958"/>
                <a:gd name="connsiteY169" fmla="*/ 211389 h 456690"/>
                <a:gd name="connsiteX170" fmla="*/ 142537 w 193958"/>
                <a:gd name="connsiteY170" fmla="*/ 218599 h 456690"/>
                <a:gd name="connsiteX171" fmla="*/ 142695 w 193958"/>
                <a:gd name="connsiteY171" fmla="*/ 220421 h 456690"/>
                <a:gd name="connsiteX172" fmla="*/ 142775 w 193958"/>
                <a:gd name="connsiteY172" fmla="*/ 221927 h 456690"/>
                <a:gd name="connsiteX173" fmla="*/ 142775 w 193958"/>
                <a:gd name="connsiteY173" fmla="*/ 228899 h 456690"/>
                <a:gd name="connsiteX174" fmla="*/ 142933 w 193958"/>
                <a:gd name="connsiteY174" fmla="*/ 231118 h 456690"/>
                <a:gd name="connsiteX175" fmla="*/ 143012 w 193958"/>
                <a:gd name="connsiteY175" fmla="*/ 232464 h 456690"/>
                <a:gd name="connsiteX176" fmla="*/ 143012 w 193958"/>
                <a:gd name="connsiteY176" fmla="*/ 238090 h 456690"/>
                <a:gd name="connsiteX177" fmla="*/ 143171 w 193958"/>
                <a:gd name="connsiteY177" fmla="*/ 240071 h 456690"/>
                <a:gd name="connsiteX178" fmla="*/ 143250 w 193958"/>
                <a:gd name="connsiteY178" fmla="*/ 241655 h 456690"/>
                <a:gd name="connsiteX179" fmla="*/ 143409 w 193958"/>
                <a:gd name="connsiteY179" fmla="*/ 243478 h 456690"/>
                <a:gd name="connsiteX180" fmla="*/ 143488 w 193958"/>
                <a:gd name="connsiteY180" fmla="*/ 245062 h 456690"/>
                <a:gd name="connsiteX181" fmla="*/ 143488 w 193958"/>
                <a:gd name="connsiteY181" fmla="*/ 250846 h 456690"/>
                <a:gd name="connsiteX182" fmla="*/ 143646 w 193958"/>
                <a:gd name="connsiteY182" fmla="*/ 252907 h 456690"/>
                <a:gd name="connsiteX183" fmla="*/ 143726 w 193958"/>
                <a:gd name="connsiteY183" fmla="*/ 254649 h 456690"/>
                <a:gd name="connsiteX184" fmla="*/ 143726 w 193958"/>
                <a:gd name="connsiteY184" fmla="*/ 275883 h 456690"/>
                <a:gd name="connsiteX185" fmla="*/ 143726 w 193958"/>
                <a:gd name="connsiteY185" fmla="*/ 289353 h 456690"/>
                <a:gd name="connsiteX186" fmla="*/ 143884 w 193958"/>
                <a:gd name="connsiteY186" fmla="*/ 291413 h 456690"/>
                <a:gd name="connsiteX187" fmla="*/ 143963 w 193958"/>
                <a:gd name="connsiteY187" fmla="*/ 293156 h 456690"/>
                <a:gd name="connsiteX188" fmla="*/ 143963 w 193958"/>
                <a:gd name="connsiteY188" fmla="*/ 311300 h 456690"/>
                <a:gd name="connsiteX189" fmla="*/ 144043 w 193958"/>
                <a:gd name="connsiteY189" fmla="*/ 355352 h 456690"/>
                <a:gd name="connsiteX190" fmla="*/ 144201 w 193958"/>
                <a:gd name="connsiteY190" fmla="*/ 358205 h 456690"/>
                <a:gd name="connsiteX191" fmla="*/ 144280 w 193958"/>
                <a:gd name="connsiteY191" fmla="*/ 359393 h 456690"/>
                <a:gd name="connsiteX192" fmla="*/ 144280 w 193958"/>
                <a:gd name="connsiteY192" fmla="*/ 364939 h 456690"/>
                <a:gd name="connsiteX193" fmla="*/ 144360 w 193958"/>
                <a:gd name="connsiteY193" fmla="*/ 366286 h 456690"/>
                <a:gd name="connsiteX194" fmla="*/ 144518 w 193958"/>
                <a:gd name="connsiteY194" fmla="*/ 368742 h 456690"/>
                <a:gd name="connsiteX195" fmla="*/ 144518 w 193958"/>
                <a:gd name="connsiteY195" fmla="*/ 372308 h 456690"/>
                <a:gd name="connsiteX196" fmla="*/ 144677 w 193958"/>
                <a:gd name="connsiteY196" fmla="*/ 374526 h 456690"/>
                <a:gd name="connsiteX197" fmla="*/ 144756 w 193958"/>
                <a:gd name="connsiteY197" fmla="*/ 376032 h 456690"/>
                <a:gd name="connsiteX198" fmla="*/ 144756 w 193958"/>
                <a:gd name="connsiteY198" fmla="*/ 385143 h 456690"/>
                <a:gd name="connsiteX199" fmla="*/ 144835 w 193958"/>
                <a:gd name="connsiteY199" fmla="*/ 386966 h 456690"/>
                <a:gd name="connsiteX200" fmla="*/ 144914 w 193958"/>
                <a:gd name="connsiteY200" fmla="*/ 388551 h 456690"/>
                <a:gd name="connsiteX201" fmla="*/ 144914 w 193958"/>
                <a:gd name="connsiteY201" fmla="*/ 399246 h 456690"/>
                <a:gd name="connsiteX202" fmla="*/ 145073 w 193958"/>
                <a:gd name="connsiteY202" fmla="*/ 401940 h 456690"/>
                <a:gd name="connsiteX203" fmla="*/ 145152 w 193958"/>
                <a:gd name="connsiteY203" fmla="*/ 403763 h 456690"/>
                <a:gd name="connsiteX204" fmla="*/ 145311 w 193958"/>
                <a:gd name="connsiteY204" fmla="*/ 405981 h 456690"/>
                <a:gd name="connsiteX205" fmla="*/ 145390 w 193958"/>
                <a:gd name="connsiteY205" fmla="*/ 407724 h 456690"/>
                <a:gd name="connsiteX206" fmla="*/ 145548 w 193958"/>
                <a:gd name="connsiteY206" fmla="*/ 410260 h 456690"/>
                <a:gd name="connsiteX207" fmla="*/ 145627 w 193958"/>
                <a:gd name="connsiteY207" fmla="*/ 411606 h 456690"/>
                <a:gd name="connsiteX208" fmla="*/ 145706 w 193958"/>
                <a:gd name="connsiteY208" fmla="*/ 419133 h 456690"/>
                <a:gd name="connsiteX209" fmla="*/ 145865 w 193958"/>
                <a:gd name="connsiteY209" fmla="*/ 421194 h 456690"/>
                <a:gd name="connsiteX210" fmla="*/ 145944 w 193958"/>
                <a:gd name="connsiteY210" fmla="*/ 422699 h 456690"/>
                <a:gd name="connsiteX211" fmla="*/ 145944 w 193958"/>
                <a:gd name="connsiteY211" fmla="*/ 429354 h 456690"/>
                <a:gd name="connsiteX212" fmla="*/ 146102 w 193958"/>
                <a:gd name="connsiteY212" fmla="*/ 431336 h 456690"/>
                <a:gd name="connsiteX213" fmla="*/ 146181 w 193958"/>
                <a:gd name="connsiteY213" fmla="*/ 432444 h 456690"/>
                <a:gd name="connsiteX214" fmla="*/ 146181 w 193958"/>
                <a:gd name="connsiteY214" fmla="*/ 435772 h 456690"/>
                <a:gd name="connsiteX215" fmla="*/ 146023 w 193958"/>
                <a:gd name="connsiteY215" fmla="*/ 437991 h 456690"/>
                <a:gd name="connsiteX216" fmla="*/ 145944 w 193958"/>
                <a:gd name="connsiteY216" fmla="*/ 439576 h 456690"/>
                <a:gd name="connsiteX217" fmla="*/ 145706 w 193958"/>
                <a:gd name="connsiteY217" fmla="*/ 441635 h 456690"/>
                <a:gd name="connsiteX218" fmla="*/ 145548 w 193958"/>
                <a:gd name="connsiteY218" fmla="*/ 442190 h 456690"/>
                <a:gd name="connsiteX219" fmla="*/ 144914 w 193958"/>
                <a:gd name="connsiteY219" fmla="*/ 444329 h 456690"/>
                <a:gd name="connsiteX220" fmla="*/ 144597 w 193958"/>
                <a:gd name="connsiteY220" fmla="*/ 445121 h 456690"/>
                <a:gd name="connsiteX221" fmla="*/ 144043 w 193958"/>
                <a:gd name="connsiteY221" fmla="*/ 446231 h 456690"/>
                <a:gd name="connsiteX222" fmla="*/ 143567 w 193958"/>
                <a:gd name="connsiteY222" fmla="*/ 446944 h 456690"/>
                <a:gd name="connsiteX223" fmla="*/ 143171 w 193958"/>
                <a:gd name="connsiteY223" fmla="*/ 447578 h 456690"/>
                <a:gd name="connsiteX224" fmla="*/ 142061 w 193958"/>
                <a:gd name="connsiteY224" fmla="*/ 449162 h 456690"/>
                <a:gd name="connsiteX225" fmla="*/ 141190 w 193958"/>
                <a:gd name="connsiteY225" fmla="*/ 450192 h 456690"/>
                <a:gd name="connsiteX226" fmla="*/ 139447 w 193958"/>
                <a:gd name="connsiteY226" fmla="*/ 451936 h 456690"/>
                <a:gd name="connsiteX227" fmla="*/ 138972 w 193958"/>
                <a:gd name="connsiteY227" fmla="*/ 452332 h 456690"/>
                <a:gd name="connsiteX228" fmla="*/ 137862 w 193958"/>
                <a:gd name="connsiteY228" fmla="*/ 453124 h 456690"/>
                <a:gd name="connsiteX229" fmla="*/ 134218 w 193958"/>
                <a:gd name="connsiteY229" fmla="*/ 455105 h 456690"/>
                <a:gd name="connsiteX230" fmla="*/ 133663 w 193958"/>
                <a:gd name="connsiteY230" fmla="*/ 455342 h 456690"/>
                <a:gd name="connsiteX231" fmla="*/ 131603 w 193958"/>
                <a:gd name="connsiteY231" fmla="*/ 456056 h 456690"/>
                <a:gd name="connsiteX232" fmla="*/ 130969 w 193958"/>
                <a:gd name="connsiteY232" fmla="*/ 456690 h 456690"/>
                <a:gd name="connsiteX233" fmla="*/ 118451 w 193958"/>
                <a:gd name="connsiteY233" fmla="*/ 456690 h 456690"/>
                <a:gd name="connsiteX234" fmla="*/ 117658 w 193958"/>
                <a:gd name="connsiteY234" fmla="*/ 455976 h 456690"/>
                <a:gd name="connsiteX235" fmla="*/ 117262 w 193958"/>
                <a:gd name="connsiteY235" fmla="*/ 455897 h 456690"/>
                <a:gd name="connsiteX236" fmla="*/ 115916 w 193958"/>
                <a:gd name="connsiteY236" fmla="*/ 455422 h 456690"/>
                <a:gd name="connsiteX237" fmla="*/ 115044 w 193958"/>
                <a:gd name="connsiteY237" fmla="*/ 455025 h 456690"/>
                <a:gd name="connsiteX238" fmla="*/ 114014 w 193958"/>
                <a:gd name="connsiteY238" fmla="*/ 454550 h 456690"/>
                <a:gd name="connsiteX239" fmla="*/ 113380 w 193958"/>
                <a:gd name="connsiteY239" fmla="*/ 454233 h 456690"/>
                <a:gd name="connsiteX240" fmla="*/ 111003 w 193958"/>
                <a:gd name="connsiteY240" fmla="*/ 452886 h 456690"/>
                <a:gd name="connsiteX241" fmla="*/ 107517 w 193958"/>
                <a:gd name="connsiteY241" fmla="*/ 449954 h 456690"/>
                <a:gd name="connsiteX242" fmla="*/ 106804 w 193958"/>
                <a:gd name="connsiteY242" fmla="*/ 449241 h 456690"/>
                <a:gd name="connsiteX243" fmla="*/ 104189 w 193958"/>
                <a:gd name="connsiteY243" fmla="*/ 445676 h 456690"/>
                <a:gd name="connsiteX244" fmla="*/ 103476 w 193958"/>
                <a:gd name="connsiteY244" fmla="*/ 444408 h 456690"/>
                <a:gd name="connsiteX245" fmla="*/ 103001 w 193958"/>
                <a:gd name="connsiteY245" fmla="*/ 442903 h 456690"/>
                <a:gd name="connsiteX246" fmla="*/ 102842 w 193958"/>
                <a:gd name="connsiteY246" fmla="*/ 442586 h 456690"/>
                <a:gd name="connsiteX247" fmla="*/ 101575 w 193958"/>
                <a:gd name="connsiteY247" fmla="*/ 438387 h 456690"/>
                <a:gd name="connsiteX248" fmla="*/ 101495 w 193958"/>
                <a:gd name="connsiteY248" fmla="*/ 437040 h 456690"/>
                <a:gd name="connsiteX249" fmla="*/ 101416 w 193958"/>
                <a:gd name="connsiteY249" fmla="*/ 434980 h 456690"/>
                <a:gd name="connsiteX250" fmla="*/ 101258 w 193958"/>
                <a:gd name="connsiteY250" fmla="*/ 431415 h 456690"/>
                <a:gd name="connsiteX251" fmla="*/ 101178 w 193958"/>
                <a:gd name="connsiteY251" fmla="*/ 429909 h 456690"/>
                <a:gd name="connsiteX252" fmla="*/ 101020 w 193958"/>
                <a:gd name="connsiteY252" fmla="*/ 427928 h 456690"/>
                <a:gd name="connsiteX253" fmla="*/ 100941 w 193958"/>
                <a:gd name="connsiteY253" fmla="*/ 426344 h 456690"/>
                <a:gd name="connsiteX254" fmla="*/ 100782 w 193958"/>
                <a:gd name="connsiteY254" fmla="*/ 424046 h 456690"/>
                <a:gd name="connsiteX255" fmla="*/ 100782 w 193958"/>
                <a:gd name="connsiteY255" fmla="*/ 421114 h 456690"/>
                <a:gd name="connsiteX256" fmla="*/ 100703 w 193958"/>
                <a:gd name="connsiteY256" fmla="*/ 419926 h 456690"/>
                <a:gd name="connsiteX257" fmla="*/ 100544 w 193958"/>
                <a:gd name="connsiteY257" fmla="*/ 417945 h 456690"/>
                <a:gd name="connsiteX258" fmla="*/ 100544 w 193958"/>
                <a:gd name="connsiteY258" fmla="*/ 407645 h 456690"/>
                <a:gd name="connsiteX259" fmla="*/ 100465 w 193958"/>
                <a:gd name="connsiteY259" fmla="*/ 406061 h 456690"/>
                <a:gd name="connsiteX260" fmla="*/ 100307 w 193958"/>
                <a:gd name="connsiteY260" fmla="*/ 403604 h 456690"/>
                <a:gd name="connsiteX261" fmla="*/ 100227 w 193958"/>
                <a:gd name="connsiteY261" fmla="*/ 402099 h 456690"/>
                <a:gd name="connsiteX262" fmla="*/ 100069 w 193958"/>
                <a:gd name="connsiteY262" fmla="*/ 399563 h 456690"/>
                <a:gd name="connsiteX263" fmla="*/ 99990 w 193958"/>
                <a:gd name="connsiteY263" fmla="*/ 397820 h 456690"/>
                <a:gd name="connsiteX264" fmla="*/ 99831 w 193958"/>
                <a:gd name="connsiteY264" fmla="*/ 395760 h 456690"/>
                <a:gd name="connsiteX265" fmla="*/ 99752 w 193958"/>
                <a:gd name="connsiteY265" fmla="*/ 383242 h 456690"/>
                <a:gd name="connsiteX266" fmla="*/ 99673 w 193958"/>
                <a:gd name="connsiteY266" fmla="*/ 381657 h 456690"/>
                <a:gd name="connsiteX267" fmla="*/ 99514 w 193958"/>
                <a:gd name="connsiteY267" fmla="*/ 379439 h 456690"/>
                <a:gd name="connsiteX268" fmla="*/ 99514 w 193958"/>
                <a:gd name="connsiteY268" fmla="*/ 368267 h 456690"/>
                <a:gd name="connsiteX269" fmla="*/ 99435 w 193958"/>
                <a:gd name="connsiteY269" fmla="*/ 366683 h 456690"/>
                <a:gd name="connsiteX270" fmla="*/ 99277 w 193958"/>
                <a:gd name="connsiteY270" fmla="*/ 364464 h 456690"/>
                <a:gd name="connsiteX271" fmla="*/ 99277 w 193958"/>
                <a:gd name="connsiteY271" fmla="*/ 362008 h 456690"/>
                <a:gd name="connsiteX272" fmla="*/ 99198 w 193958"/>
                <a:gd name="connsiteY272" fmla="*/ 360819 h 456690"/>
                <a:gd name="connsiteX273" fmla="*/ 99039 w 193958"/>
                <a:gd name="connsiteY273" fmla="*/ 358601 h 456690"/>
                <a:gd name="connsiteX274" fmla="*/ 99039 w 193958"/>
                <a:gd name="connsiteY274" fmla="*/ 341566 h 456690"/>
                <a:gd name="connsiteX275" fmla="*/ 98960 w 193958"/>
                <a:gd name="connsiteY275" fmla="*/ 339981 h 456690"/>
                <a:gd name="connsiteX276" fmla="*/ 98802 w 193958"/>
                <a:gd name="connsiteY276" fmla="*/ 337684 h 456690"/>
                <a:gd name="connsiteX277" fmla="*/ 98802 w 193958"/>
                <a:gd name="connsiteY277" fmla="*/ 324769 h 456690"/>
                <a:gd name="connsiteX278" fmla="*/ 98802 w 193958"/>
                <a:gd name="connsiteY278" fmla="*/ 288164 h 456690"/>
                <a:gd name="connsiteX279" fmla="*/ 98802 w 193958"/>
                <a:gd name="connsiteY279" fmla="*/ 286818 h 456690"/>
                <a:gd name="connsiteX280" fmla="*/ 97930 w 193958"/>
                <a:gd name="connsiteY280" fmla="*/ 285946 h 456690"/>
                <a:gd name="connsiteX281" fmla="*/ 97455 w 193958"/>
                <a:gd name="connsiteY281" fmla="*/ 285946 h 456690"/>
                <a:gd name="connsiteX282" fmla="*/ 94761 w 193958"/>
                <a:gd name="connsiteY282" fmla="*/ 285946 h 456690"/>
                <a:gd name="connsiteX283" fmla="*/ 94286 w 193958"/>
                <a:gd name="connsiteY283" fmla="*/ 285946 h 456690"/>
                <a:gd name="connsiteX284" fmla="*/ 93493 w 193958"/>
                <a:gd name="connsiteY284" fmla="*/ 286659 h 456690"/>
                <a:gd name="connsiteX285" fmla="*/ 93493 w 193958"/>
                <a:gd name="connsiteY285" fmla="*/ 287847 h 456690"/>
                <a:gd name="connsiteX286" fmla="*/ 93493 w 193958"/>
                <a:gd name="connsiteY286" fmla="*/ 298306 h 456690"/>
                <a:gd name="connsiteX287" fmla="*/ 93414 w 193958"/>
                <a:gd name="connsiteY287" fmla="*/ 299812 h 456690"/>
                <a:gd name="connsiteX288" fmla="*/ 93255 w 193958"/>
                <a:gd name="connsiteY288" fmla="*/ 302267 h 456690"/>
                <a:gd name="connsiteX289" fmla="*/ 93255 w 193958"/>
                <a:gd name="connsiteY289" fmla="*/ 328810 h 456690"/>
                <a:gd name="connsiteX290" fmla="*/ 93255 w 193958"/>
                <a:gd name="connsiteY290" fmla="*/ 351390 h 456690"/>
                <a:gd name="connsiteX291" fmla="*/ 93176 w 193958"/>
                <a:gd name="connsiteY291" fmla="*/ 352975 h 456690"/>
                <a:gd name="connsiteX292" fmla="*/ 93018 w 193958"/>
                <a:gd name="connsiteY292" fmla="*/ 355036 h 456690"/>
                <a:gd name="connsiteX293" fmla="*/ 93018 w 193958"/>
                <a:gd name="connsiteY293" fmla="*/ 363038 h 456690"/>
                <a:gd name="connsiteX294" fmla="*/ 92938 w 193958"/>
                <a:gd name="connsiteY294" fmla="*/ 364622 h 456690"/>
                <a:gd name="connsiteX295" fmla="*/ 92780 w 193958"/>
                <a:gd name="connsiteY295" fmla="*/ 366366 h 456690"/>
                <a:gd name="connsiteX296" fmla="*/ 92780 w 193958"/>
                <a:gd name="connsiteY296" fmla="*/ 368980 h 456690"/>
                <a:gd name="connsiteX297" fmla="*/ 92701 w 193958"/>
                <a:gd name="connsiteY297" fmla="*/ 370169 h 456690"/>
                <a:gd name="connsiteX298" fmla="*/ 92542 w 193958"/>
                <a:gd name="connsiteY298" fmla="*/ 372229 h 456690"/>
                <a:gd name="connsiteX299" fmla="*/ 92542 w 193958"/>
                <a:gd name="connsiteY299" fmla="*/ 375398 h 456690"/>
                <a:gd name="connsiteX300" fmla="*/ 92542 w 193958"/>
                <a:gd name="connsiteY300" fmla="*/ 388868 h 456690"/>
                <a:gd name="connsiteX301" fmla="*/ 92463 w 193958"/>
                <a:gd name="connsiteY301" fmla="*/ 390610 h 456690"/>
                <a:gd name="connsiteX302" fmla="*/ 92384 w 193958"/>
                <a:gd name="connsiteY302" fmla="*/ 392433 h 456690"/>
                <a:gd name="connsiteX303" fmla="*/ 92384 w 193958"/>
                <a:gd name="connsiteY303" fmla="*/ 398929 h 456690"/>
                <a:gd name="connsiteX304" fmla="*/ 92304 w 193958"/>
                <a:gd name="connsiteY304" fmla="*/ 400435 h 456690"/>
                <a:gd name="connsiteX305" fmla="*/ 92146 w 193958"/>
                <a:gd name="connsiteY305" fmla="*/ 402415 h 456690"/>
                <a:gd name="connsiteX306" fmla="*/ 92067 w 193958"/>
                <a:gd name="connsiteY306" fmla="*/ 404000 h 456690"/>
                <a:gd name="connsiteX307" fmla="*/ 91908 w 193958"/>
                <a:gd name="connsiteY307" fmla="*/ 406456 h 456690"/>
                <a:gd name="connsiteX308" fmla="*/ 91829 w 193958"/>
                <a:gd name="connsiteY308" fmla="*/ 408200 h 456690"/>
                <a:gd name="connsiteX309" fmla="*/ 91670 w 193958"/>
                <a:gd name="connsiteY309" fmla="*/ 410497 h 456690"/>
                <a:gd name="connsiteX310" fmla="*/ 91591 w 193958"/>
                <a:gd name="connsiteY310" fmla="*/ 421194 h 456690"/>
                <a:gd name="connsiteX311" fmla="*/ 91512 w 193958"/>
                <a:gd name="connsiteY311" fmla="*/ 422937 h 456690"/>
                <a:gd name="connsiteX312" fmla="*/ 91433 w 193958"/>
                <a:gd name="connsiteY312" fmla="*/ 424521 h 456690"/>
                <a:gd name="connsiteX313" fmla="*/ 91433 w 193958"/>
                <a:gd name="connsiteY313" fmla="*/ 426740 h 456690"/>
                <a:gd name="connsiteX314" fmla="*/ 91353 w 193958"/>
                <a:gd name="connsiteY314" fmla="*/ 427928 h 456690"/>
                <a:gd name="connsiteX315" fmla="*/ 91195 w 193958"/>
                <a:gd name="connsiteY315" fmla="*/ 429988 h 456690"/>
                <a:gd name="connsiteX316" fmla="*/ 91116 w 193958"/>
                <a:gd name="connsiteY316" fmla="*/ 431573 h 456690"/>
                <a:gd name="connsiteX317" fmla="*/ 90957 w 193958"/>
                <a:gd name="connsiteY317" fmla="*/ 433554 h 456690"/>
                <a:gd name="connsiteX318" fmla="*/ 90720 w 193958"/>
                <a:gd name="connsiteY318" fmla="*/ 437357 h 456690"/>
                <a:gd name="connsiteX319" fmla="*/ 90720 w 193958"/>
                <a:gd name="connsiteY319" fmla="*/ 437832 h 456690"/>
                <a:gd name="connsiteX320" fmla="*/ 90245 w 193958"/>
                <a:gd name="connsiteY320" fmla="*/ 440367 h 456690"/>
                <a:gd name="connsiteX321" fmla="*/ 90007 w 193958"/>
                <a:gd name="connsiteY321" fmla="*/ 441318 h 456690"/>
                <a:gd name="connsiteX322" fmla="*/ 89532 w 193958"/>
                <a:gd name="connsiteY322" fmla="*/ 442586 h 456690"/>
                <a:gd name="connsiteX323" fmla="*/ 88977 w 193958"/>
                <a:gd name="connsiteY323" fmla="*/ 444092 h 456690"/>
                <a:gd name="connsiteX324" fmla="*/ 88660 w 193958"/>
                <a:gd name="connsiteY324" fmla="*/ 444725 h 456690"/>
                <a:gd name="connsiteX325" fmla="*/ 87233 w 193958"/>
                <a:gd name="connsiteY325" fmla="*/ 447023 h 456690"/>
                <a:gd name="connsiteX326" fmla="*/ 85887 w 193958"/>
                <a:gd name="connsiteY326" fmla="*/ 448766 h 456690"/>
                <a:gd name="connsiteX327" fmla="*/ 83113 w 193958"/>
                <a:gd name="connsiteY327" fmla="*/ 451539 h 456690"/>
                <a:gd name="connsiteX328" fmla="*/ 82321 w 193958"/>
                <a:gd name="connsiteY328" fmla="*/ 452173 h 456690"/>
                <a:gd name="connsiteX329" fmla="*/ 80261 w 193958"/>
                <a:gd name="connsiteY329" fmla="*/ 453520 h 456690"/>
                <a:gd name="connsiteX330" fmla="*/ 77409 w 193958"/>
                <a:gd name="connsiteY330" fmla="*/ 454946 h 456690"/>
                <a:gd name="connsiteX331" fmla="*/ 75824 w 193958"/>
                <a:gd name="connsiteY331" fmla="*/ 455659 h 456690"/>
                <a:gd name="connsiteX332" fmla="*/ 75270 w 193958"/>
                <a:gd name="connsiteY332" fmla="*/ 455818 h 456690"/>
                <a:gd name="connsiteX333" fmla="*/ 74636 w 193958"/>
                <a:gd name="connsiteY333" fmla="*/ 455897 h 456690"/>
                <a:gd name="connsiteX334" fmla="*/ 73844 w 193958"/>
                <a:gd name="connsiteY334" fmla="*/ 456610 h 456690"/>
                <a:gd name="connsiteX335" fmla="*/ 61643 w 193958"/>
                <a:gd name="connsiteY335" fmla="*/ 456373 h 456690"/>
                <a:gd name="connsiteX336" fmla="*/ 60850 w 193958"/>
                <a:gd name="connsiteY336" fmla="*/ 455659 h 456690"/>
                <a:gd name="connsiteX337" fmla="*/ 59344 w 193958"/>
                <a:gd name="connsiteY337" fmla="*/ 455105 h 456690"/>
                <a:gd name="connsiteX338" fmla="*/ 56809 w 193958"/>
                <a:gd name="connsiteY338" fmla="*/ 453916 h 456690"/>
                <a:gd name="connsiteX339" fmla="*/ 55858 w 193958"/>
                <a:gd name="connsiteY339" fmla="*/ 453361 h 456690"/>
                <a:gd name="connsiteX340" fmla="*/ 54273 w 193958"/>
                <a:gd name="connsiteY340" fmla="*/ 452253 h 456690"/>
                <a:gd name="connsiteX341" fmla="*/ 52769 w 193958"/>
                <a:gd name="connsiteY341" fmla="*/ 451222 h 456690"/>
                <a:gd name="connsiteX342" fmla="*/ 52372 w 193958"/>
                <a:gd name="connsiteY342" fmla="*/ 450905 h 456690"/>
                <a:gd name="connsiteX343" fmla="*/ 50787 w 193958"/>
                <a:gd name="connsiteY343" fmla="*/ 449162 h 456690"/>
                <a:gd name="connsiteX344" fmla="*/ 49441 w 193958"/>
                <a:gd name="connsiteY344" fmla="*/ 447182 h 456690"/>
                <a:gd name="connsiteX345" fmla="*/ 49282 w 193958"/>
                <a:gd name="connsiteY345" fmla="*/ 446865 h 456690"/>
                <a:gd name="connsiteX346" fmla="*/ 48094 w 193958"/>
                <a:gd name="connsiteY346" fmla="*/ 444883 h 456690"/>
                <a:gd name="connsiteX347" fmla="*/ 47618 w 193958"/>
                <a:gd name="connsiteY347" fmla="*/ 443616 h 456690"/>
                <a:gd name="connsiteX348" fmla="*/ 47143 w 193958"/>
                <a:gd name="connsiteY348" fmla="*/ 442111 h 456690"/>
                <a:gd name="connsiteX349" fmla="*/ 46826 w 193958"/>
                <a:gd name="connsiteY349" fmla="*/ 440684 h 456690"/>
                <a:gd name="connsiteX350" fmla="*/ 46588 w 193958"/>
                <a:gd name="connsiteY350" fmla="*/ 437040 h 456690"/>
                <a:gd name="connsiteX351" fmla="*/ 46509 w 193958"/>
                <a:gd name="connsiteY351" fmla="*/ 436564 h 456690"/>
                <a:gd name="connsiteX352" fmla="*/ 46509 w 193958"/>
                <a:gd name="connsiteY352" fmla="*/ 432761 h 456690"/>
                <a:gd name="connsiteX353" fmla="*/ 46588 w 193958"/>
                <a:gd name="connsiteY353" fmla="*/ 431415 h 456690"/>
                <a:gd name="connsiteX354" fmla="*/ 46747 w 193958"/>
                <a:gd name="connsiteY354" fmla="*/ 427769 h 456690"/>
                <a:gd name="connsiteX355" fmla="*/ 46747 w 193958"/>
                <a:gd name="connsiteY355" fmla="*/ 426423 h 456690"/>
                <a:gd name="connsiteX356" fmla="*/ 46826 w 193958"/>
                <a:gd name="connsiteY356" fmla="*/ 414776 h 456690"/>
                <a:gd name="connsiteX357" fmla="*/ 46984 w 193958"/>
                <a:gd name="connsiteY357" fmla="*/ 412557 h 456690"/>
                <a:gd name="connsiteX358" fmla="*/ 47064 w 193958"/>
                <a:gd name="connsiteY358" fmla="*/ 411369 h 456690"/>
                <a:gd name="connsiteX359" fmla="*/ 47064 w 193958"/>
                <a:gd name="connsiteY359" fmla="*/ 409309 h 456690"/>
                <a:gd name="connsiteX360" fmla="*/ 47143 w 193958"/>
                <a:gd name="connsiteY360" fmla="*/ 407962 h 456690"/>
                <a:gd name="connsiteX361" fmla="*/ 47222 w 193958"/>
                <a:gd name="connsiteY361" fmla="*/ 406615 h 456690"/>
                <a:gd name="connsiteX362" fmla="*/ 47381 w 193958"/>
                <a:gd name="connsiteY362" fmla="*/ 403763 h 456690"/>
                <a:gd name="connsiteX363" fmla="*/ 47460 w 193958"/>
                <a:gd name="connsiteY363" fmla="*/ 402574 h 456690"/>
                <a:gd name="connsiteX364" fmla="*/ 47460 w 193958"/>
                <a:gd name="connsiteY364" fmla="*/ 394096 h 456690"/>
                <a:gd name="connsiteX365" fmla="*/ 47618 w 193958"/>
                <a:gd name="connsiteY365" fmla="*/ 392037 h 456690"/>
                <a:gd name="connsiteX366" fmla="*/ 47698 w 193958"/>
                <a:gd name="connsiteY366" fmla="*/ 390531 h 456690"/>
                <a:gd name="connsiteX367" fmla="*/ 47698 w 193958"/>
                <a:gd name="connsiteY367" fmla="*/ 381815 h 456690"/>
                <a:gd name="connsiteX368" fmla="*/ 47856 w 193958"/>
                <a:gd name="connsiteY368" fmla="*/ 379756 h 456690"/>
                <a:gd name="connsiteX369" fmla="*/ 47935 w 193958"/>
                <a:gd name="connsiteY369" fmla="*/ 378409 h 456690"/>
                <a:gd name="connsiteX370" fmla="*/ 47935 w 193958"/>
                <a:gd name="connsiteY370" fmla="*/ 373496 h 456690"/>
                <a:gd name="connsiteX371" fmla="*/ 48015 w 193958"/>
                <a:gd name="connsiteY371" fmla="*/ 371754 h 456690"/>
                <a:gd name="connsiteX372" fmla="*/ 48094 w 193958"/>
                <a:gd name="connsiteY372" fmla="*/ 370248 h 456690"/>
                <a:gd name="connsiteX373" fmla="*/ 48173 w 193958"/>
                <a:gd name="connsiteY373" fmla="*/ 365494 h 456690"/>
                <a:gd name="connsiteX374" fmla="*/ 48252 w 193958"/>
                <a:gd name="connsiteY374" fmla="*/ 363909 h 456690"/>
                <a:gd name="connsiteX375" fmla="*/ 48332 w 193958"/>
                <a:gd name="connsiteY375" fmla="*/ 362087 h 456690"/>
                <a:gd name="connsiteX376" fmla="*/ 48332 w 193958"/>
                <a:gd name="connsiteY376" fmla="*/ 344656 h 456690"/>
                <a:gd name="connsiteX377" fmla="*/ 48332 w 193958"/>
                <a:gd name="connsiteY377" fmla="*/ 324532 h 456690"/>
                <a:gd name="connsiteX378" fmla="*/ 48490 w 193958"/>
                <a:gd name="connsiteY378" fmla="*/ 322233 h 456690"/>
                <a:gd name="connsiteX379" fmla="*/ 48569 w 193958"/>
                <a:gd name="connsiteY379" fmla="*/ 320491 h 456690"/>
                <a:gd name="connsiteX380" fmla="*/ 48569 w 193958"/>
                <a:gd name="connsiteY380" fmla="*/ 291413 h 456690"/>
                <a:gd name="connsiteX381" fmla="*/ 48569 w 193958"/>
                <a:gd name="connsiteY381" fmla="*/ 276042 h 456690"/>
                <a:gd name="connsiteX382" fmla="*/ 48728 w 193958"/>
                <a:gd name="connsiteY382" fmla="*/ 273824 h 456690"/>
                <a:gd name="connsiteX383" fmla="*/ 48807 w 193958"/>
                <a:gd name="connsiteY383" fmla="*/ 272080 h 456690"/>
                <a:gd name="connsiteX384" fmla="*/ 48807 w 193958"/>
                <a:gd name="connsiteY384" fmla="*/ 250846 h 456690"/>
                <a:gd name="connsiteX385" fmla="*/ 48807 w 193958"/>
                <a:gd name="connsiteY385" fmla="*/ 245934 h 456690"/>
                <a:gd name="connsiteX386" fmla="*/ 48966 w 193958"/>
                <a:gd name="connsiteY386" fmla="*/ 244191 h 456690"/>
                <a:gd name="connsiteX387" fmla="*/ 48966 w 193958"/>
                <a:gd name="connsiteY387" fmla="*/ 240150 h 456690"/>
                <a:gd name="connsiteX388" fmla="*/ 48807 w 193958"/>
                <a:gd name="connsiteY388" fmla="*/ 237852 h 456690"/>
                <a:gd name="connsiteX389" fmla="*/ 48807 w 193958"/>
                <a:gd name="connsiteY389" fmla="*/ 191423 h 456690"/>
                <a:gd name="connsiteX390" fmla="*/ 48807 w 193958"/>
                <a:gd name="connsiteY390" fmla="*/ 167971 h 456690"/>
                <a:gd name="connsiteX391" fmla="*/ 48966 w 193958"/>
                <a:gd name="connsiteY391" fmla="*/ 165434 h 456690"/>
                <a:gd name="connsiteX392" fmla="*/ 48966 w 193958"/>
                <a:gd name="connsiteY392" fmla="*/ 163851 h 456690"/>
                <a:gd name="connsiteX393" fmla="*/ 48886 w 193958"/>
                <a:gd name="connsiteY393" fmla="*/ 163534 h 456690"/>
                <a:gd name="connsiteX394" fmla="*/ 48490 w 193958"/>
                <a:gd name="connsiteY394" fmla="*/ 163454 h 456690"/>
                <a:gd name="connsiteX395" fmla="*/ 48252 w 193958"/>
                <a:gd name="connsiteY395" fmla="*/ 163851 h 456690"/>
                <a:gd name="connsiteX396" fmla="*/ 47618 w 193958"/>
                <a:gd name="connsiteY396" fmla="*/ 165276 h 456690"/>
                <a:gd name="connsiteX397" fmla="*/ 47460 w 193958"/>
                <a:gd name="connsiteY397" fmla="*/ 165752 h 456690"/>
                <a:gd name="connsiteX398" fmla="*/ 46667 w 193958"/>
                <a:gd name="connsiteY398" fmla="*/ 167812 h 456690"/>
                <a:gd name="connsiteX399" fmla="*/ 46509 w 193958"/>
                <a:gd name="connsiteY399" fmla="*/ 168367 h 456690"/>
                <a:gd name="connsiteX400" fmla="*/ 45954 w 193958"/>
                <a:gd name="connsiteY400" fmla="*/ 169951 h 456690"/>
                <a:gd name="connsiteX401" fmla="*/ 45479 w 193958"/>
                <a:gd name="connsiteY401" fmla="*/ 171457 h 456690"/>
                <a:gd name="connsiteX402" fmla="*/ 45083 w 193958"/>
                <a:gd name="connsiteY402" fmla="*/ 172724 h 456690"/>
                <a:gd name="connsiteX403" fmla="*/ 44608 w 193958"/>
                <a:gd name="connsiteY403" fmla="*/ 174150 h 456690"/>
                <a:gd name="connsiteX404" fmla="*/ 44132 w 193958"/>
                <a:gd name="connsiteY404" fmla="*/ 175814 h 456690"/>
                <a:gd name="connsiteX405" fmla="*/ 43736 w 193958"/>
                <a:gd name="connsiteY405" fmla="*/ 177319 h 456690"/>
                <a:gd name="connsiteX406" fmla="*/ 43419 w 193958"/>
                <a:gd name="connsiteY406" fmla="*/ 178904 h 456690"/>
                <a:gd name="connsiteX407" fmla="*/ 42944 w 193958"/>
                <a:gd name="connsiteY407" fmla="*/ 180965 h 456690"/>
                <a:gd name="connsiteX408" fmla="*/ 42230 w 193958"/>
                <a:gd name="connsiteY408" fmla="*/ 184054 h 456690"/>
                <a:gd name="connsiteX409" fmla="*/ 42072 w 193958"/>
                <a:gd name="connsiteY409" fmla="*/ 185005 h 456690"/>
                <a:gd name="connsiteX410" fmla="*/ 41596 w 193958"/>
                <a:gd name="connsiteY410" fmla="*/ 188016 h 456690"/>
                <a:gd name="connsiteX411" fmla="*/ 41438 w 193958"/>
                <a:gd name="connsiteY411" fmla="*/ 188729 h 456690"/>
                <a:gd name="connsiteX412" fmla="*/ 41121 w 193958"/>
                <a:gd name="connsiteY412" fmla="*/ 191423 h 456690"/>
                <a:gd name="connsiteX413" fmla="*/ 40646 w 193958"/>
                <a:gd name="connsiteY413" fmla="*/ 195067 h 456690"/>
                <a:gd name="connsiteX414" fmla="*/ 40329 w 193958"/>
                <a:gd name="connsiteY414" fmla="*/ 197524 h 456690"/>
                <a:gd name="connsiteX415" fmla="*/ 40171 w 193958"/>
                <a:gd name="connsiteY415" fmla="*/ 200376 h 456690"/>
                <a:gd name="connsiteX416" fmla="*/ 40092 w 193958"/>
                <a:gd name="connsiteY416" fmla="*/ 201565 h 456690"/>
                <a:gd name="connsiteX417" fmla="*/ 39775 w 193958"/>
                <a:gd name="connsiteY417" fmla="*/ 205605 h 456690"/>
                <a:gd name="connsiteX418" fmla="*/ 39616 w 193958"/>
                <a:gd name="connsiteY418" fmla="*/ 207586 h 456690"/>
                <a:gd name="connsiteX419" fmla="*/ 39458 w 193958"/>
                <a:gd name="connsiteY419" fmla="*/ 210122 h 456690"/>
                <a:gd name="connsiteX420" fmla="*/ 39378 w 193958"/>
                <a:gd name="connsiteY420" fmla="*/ 211072 h 456690"/>
                <a:gd name="connsiteX421" fmla="*/ 39378 w 193958"/>
                <a:gd name="connsiteY421" fmla="*/ 217331 h 456690"/>
                <a:gd name="connsiteX422" fmla="*/ 39458 w 193958"/>
                <a:gd name="connsiteY422" fmla="*/ 218916 h 456690"/>
                <a:gd name="connsiteX423" fmla="*/ 39537 w 193958"/>
                <a:gd name="connsiteY423" fmla="*/ 220025 h 456690"/>
                <a:gd name="connsiteX424" fmla="*/ 39695 w 193958"/>
                <a:gd name="connsiteY424" fmla="*/ 221372 h 456690"/>
                <a:gd name="connsiteX425" fmla="*/ 39775 w 193958"/>
                <a:gd name="connsiteY425" fmla="*/ 222482 h 456690"/>
                <a:gd name="connsiteX426" fmla="*/ 39854 w 193958"/>
                <a:gd name="connsiteY426" fmla="*/ 223353 h 456690"/>
                <a:gd name="connsiteX427" fmla="*/ 40012 w 193958"/>
                <a:gd name="connsiteY427" fmla="*/ 226285 h 456690"/>
                <a:gd name="connsiteX428" fmla="*/ 40012 w 193958"/>
                <a:gd name="connsiteY428" fmla="*/ 227869 h 456690"/>
                <a:gd name="connsiteX429" fmla="*/ 40092 w 193958"/>
                <a:gd name="connsiteY429" fmla="*/ 228740 h 456690"/>
                <a:gd name="connsiteX430" fmla="*/ 40250 w 193958"/>
                <a:gd name="connsiteY430" fmla="*/ 231831 h 456690"/>
                <a:gd name="connsiteX431" fmla="*/ 40250 w 193958"/>
                <a:gd name="connsiteY431" fmla="*/ 237218 h 456690"/>
                <a:gd name="connsiteX432" fmla="*/ 39695 w 193958"/>
                <a:gd name="connsiteY432" fmla="*/ 240625 h 456690"/>
                <a:gd name="connsiteX433" fmla="*/ 39458 w 193958"/>
                <a:gd name="connsiteY433" fmla="*/ 241417 h 456690"/>
                <a:gd name="connsiteX434" fmla="*/ 38744 w 193958"/>
                <a:gd name="connsiteY434" fmla="*/ 243082 h 456690"/>
                <a:gd name="connsiteX435" fmla="*/ 38507 w 193958"/>
                <a:gd name="connsiteY435" fmla="*/ 243557 h 456690"/>
                <a:gd name="connsiteX436" fmla="*/ 37555 w 193958"/>
                <a:gd name="connsiteY436" fmla="*/ 245221 h 456690"/>
                <a:gd name="connsiteX437" fmla="*/ 35655 w 193958"/>
                <a:gd name="connsiteY437" fmla="*/ 247439 h 456690"/>
                <a:gd name="connsiteX438" fmla="*/ 35021 w 193958"/>
                <a:gd name="connsiteY438" fmla="*/ 247994 h 456690"/>
                <a:gd name="connsiteX439" fmla="*/ 32802 w 193958"/>
                <a:gd name="connsiteY439" fmla="*/ 249578 h 456690"/>
                <a:gd name="connsiteX440" fmla="*/ 32248 w 193958"/>
                <a:gd name="connsiteY440" fmla="*/ 249895 h 456690"/>
                <a:gd name="connsiteX441" fmla="*/ 30584 w 193958"/>
                <a:gd name="connsiteY441" fmla="*/ 250688 h 456690"/>
                <a:gd name="connsiteX442" fmla="*/ 28049 w 193958"/>
                <a:gd name="connsiteY442" fmla="*/ 251639 h 456690"/>
                <a:gd name="connsiteX443" fmla="*/ 27098 w 193958"/>
                <a:gd name="connsiteY443" fmla="*/ 251797 h 456690"/>
                <a:gd name="connsiteX444" fmla="*/ 23849 w 193958"/>
                <a:gd name="connsiteY444" fmla="*/ 252193 h 456690"/>
                <a:gd name="connsiteX445" fmla="*/ 21155 w 193958"/>
                <a:gd name="connsiteY445" fmla="*/ 252193 h 456690"/>
                <a:gd name="connsiteX446" fmla="*/ 18144 w 193958"/>
                <a:gd name="connsiteY446" fmla="*/ 251797 h 456690"/>
                <a:gd name="connsiteX447" fmla="*/ 16718 w 193958"/>
                <a:gd name="connsiteY447" fmla="*/ 251480 h 456690"/>
                <a:gd name="connsiteX448" fmla="*/ 14579 w 193958"/>
                <a:gd name="connsiteY448" fmla="*/ 250846 h 456690"/>
                <a:gd name="connsiteX449" fmla="*/ 14341 w 193958"/>
                <a:gd name="connsiteY449" fmla="*/ 250767 h 456690"/>
                <a:gd name="connsiteX450" fmla="*/ 10142 w 193958"/>
                <a:gd name="connsiteY450" fmla="*/ 248549 h 456690"/>
                <a:gd name="connsiteX451" fmla="*/ 8716 w 193958"/>
                <a:gd name="connsiteY451" fmla="*/ 247598 h 456690"/>
                <a:gd name="connsiteX452" fmla="*/ 5547 w 193958"/>
                <a:gd name="connsiteY452" fmla="*/ 244508 h 456690"/>
                <a:gd name="connsiteX453" fmla="*/ 4437 w 193958"/>
                <a:gd name="connsiteY453" fmla="*/ 243082 h 456690"/>
                <a:gd name="connsiteX454" fmla="*/ 3328 w 193958"/>
                <a:gd name="connsiteY454" fmla="*/ 241338 h 456690"/>
                <a:gd name="connsiteX455" fmla="*/ 2219 w 193958"/>
                <a:gd name="connsiteY455" fmla="*/ 238724 h 456690"/>
                <a:gd name="connsiteX456" fmla="*/ 1506 w 193958"/>
                <a:gd name="connsiteY456" fmla="*/ 236505 h 456690"/>
                <a:gd name="connsiteX457" fmla="*/ 1347 w 193958"/>
                <a:gd name="connsiteY457" fmla="*/ 235793 h 456690"/>
                <a:gd name="connsiteX458" fmla="*/ 951 w 193958"/>
                <a:gd name="connsiteY458" fmla="*/ 233019 h 456690"/>
                <a:gd name="connsiteX459" fmla="*/ 555 w 193958"/>
                <a:gd name="connsiteY459" fmla="*/ 229691 h 456690"/>
                <a:gd name="connsiteX460" fmla="*/ 476 w 193958"/>
                <a:gd name="connsiteY460" fmla="*/ 229057 h 456690"/>
                <a:gd name="connsiteX461" fmla="*/ 317 w 193958"/>
                <a:gd name="connsiteY461" fmla="*/ 226364 h 456690"/>
                <a:gd name="connsiteX462" fmla="*/ 317 w 193958"/>
                <a:gd name="connsiteY462" fmla="*/ 222799 h 456690"/>
                <a:gd name="connsiteX463" fmla="*/ 79 w 193958"/>
                <a:gd name="connsiteY463" fmla="*/ 220738 h 456690"/>
                <a:gd name="connsiteX464" fmla="*/ 0 w 193958"/>
                <a:gd name="connsiteY464" fmla="*/ 218837 h 456690"/>
                <a:gd name="connsiteX465" fmla="*/ 0 w 193958"/>
                <a:gd name="connsiteY465" fmla="*/ 210993 h 456690"/>
                <a:gd name="connsiteX466" fmla="*/ 317 w 193958"/>
                <a:gd name="connsiteY466" fmla="*/ 208854 h 456690"/>
                <a:gd name="connsiteX467" fmla="*/ 476 w 193958"/>
                <a:gd name="connsiteY467" fmla="*/ 207665 h 456690"/>
                <a:gd name="connsiteX468" fmla="*/ 476 w 193958"/>
                <a:gd name="connsiteY468" fmla="*/ 202357 h 456690"/>
                <a:gd name="connsiteX469" fmla="*/ 872 w 193958"/>
                <a:gd name="connsiteY469" fmla="*/ 198237 h 456690"/>
                <a:gd name="connsiteX470" fmla="*/ 1427 w 193958"/>
                <a:gd name="connsiteY470" fmla="*/ 192849 h 456690"/>
                <a:gd name="connsiteX471" fmla="*/ 1902 w 193958"/>
                <a:gd name="connsiteY471" fmla="*/ 189601 h 456690"/>
                <a:gd name="connsiteX472" fmla="*/ 2219 w 193958"/>
                <a:gd name="connsiteY472" fmla="*/ 187303 h 456690"/>
                <a:gd name="connsiteX473" fmla="*/ 2695 w 193958"/>
                <a:gd name="connsiteY473" fmla="*/ 184688 h 456690"/>
                <a:gd name="connsiteX474" fmla="*/ 3249 w 193958"/>
                <a:gd name="connsiteY474" fmla="*/ 181519 h 456690"/>
                <a:gd name="connsiteX475" fmla="*/ 3565 w 193958"/>
                <a:gd name="connsiteY475" fmla="*/ 179617 h 456690"/>
                <a:gd name="connsiteX476" fmla="*/ 3962 w 193958"/>
                <a:gd name="connsiteY476" fmla="*/ 177557 h 456690"/>
                <a:gd name="connsiteX477" fmla="*/ 4596 w 193958"/>
                <a:gd name="connsiteY477" fmla="*/ 174943 h 456690"/>
                <a:gd name="connsiteX478" fmla="*/ 4833 w 193958"/>
                <a:gd name="connsiteY478" fmla="*/ 173754 h 456690"/>
                <a:gd name="connsiteX479" fmla="*/ 5309 w 193958"/>
                <a:gd name="connsiteY479" fmla="*/ 171774 h 456690"/>
                <a:gd name="connsiteX480" fmla="*/ 5784 w 193958"/>
                <a:gd name="connsiteY480" fmla="*/ 169634 h 456690"/>
                <a:gd name="connsiteX481" fmla="*/ 6101 w 193958"/>
                <a:gd name="connsiteY481" fmla="*/ 168208 h 456690"/>
                <a:gd name="connsiteX482" fmla="*/ 6577 w 193958"/>
                <a:gd name="connsiteY482" fmla="*/ 166465 h 456690"/>
                <a:gd name="connsiteX483" fmla="*/ 7052 w 193958"/>
                <a:gd name="connsiteY483" fmla="*/ 165038 h 456690"/>
                <a:gd name="connsiteX484" fmla="*/ 7448 w 193958"/>
                <a:gd name="connsiteY484" fmla="*/ 163851 h 456690"/>
                <a:gd name="connsiteX485" fmla="*/ 8002 w 193958"/>
                <a:gd name="connsiteY485" fmla="*/ 162107 h 456690"/>
                <a:gd name="connsiteX486" fmla="*/ 8398 w 193958"/>
                <a:gd name="connsiteY486" fmla="*/ 160839 h 456690"/>
                <a:gd name="connsiteX487" fmla="*/ 8795 w 193958"/>
                <a:gd name="connsiteY487" fmla="*/ 159572 h 456690"/>
                <a:gd name="connsiteX488" fmla="*/ 9191 w 193958"/>
                <a:gd name="connsiteY488" fmla="*/ 158383 h 456690"/>
                <a:gd name="connsiteX489" fmla="*/ 9825 w 193958"/>
                <a:gd name="connsiteY489" fmla="*/ 156561 h 456690"/>
                <a:gd name="connsiteX490" fmla="*/ 11014 w 193958"/>
                <a:gd name="connsiteY490" fmla="*/ 153471 h 456690"/>
                <a:gd name="connsiteX491" fmla="*/ 11252 w 193958"/>
                <a:gd name="connsiteY491" fmla="*/ 152758 h 456690"/>
                <a:gd name="connsiteX492" fmla="*/ 11964 w 193958"/>
                <a:gd name="connsiteY492" fmla="*/ 151094 h 456690"/>
                <a:gd name="connsiteX493" fmla="*/ 12202 w 193958"/>
                <a:gd name="connsiteY493" fmla="*/ 150540 h 456690"/>
                <a:gd name="connsiteX494" fmla="*/ 12915 w 193958"/>
                <a:gd name="connsiteY494" fmla="*/ 148796 h 456690"/>
                <a:gd name="connsiteX495" fmla="*/ 13073 w 193958"/>
                <a:gd name="connsiteY495" fmla="*/ 148479 h 456690"/>
                <a:gd name="connsiteX496" fmla="*/ 14183 w 193958"/>
                <a:gd name="connsiteY496" fmla="*/ 146023 h 456690"/>
                <a:gd name="connsiteX497" fmla="*/ 15846 w 193958"/>
                <a:gd name="connsiteY497" fmla="*/ 143013 h 456690"/>
                <a:gd name="connsiteX498" fmla="*/ 17273 w 193958"/>
                <a:gd name="connsiteY498" fmla="*/ 140397 h 456690"/>
                <a:gd name="connsiteX499" fmla="*/ 18461 w 193958"/>
                <a:gd name="connsiteY499" fmla="*/ 138100 h 456690"/>
                <a:gd name="connsiteX500" fmla="*/ 18778 w 193958"/>
                <a:gd name="connsiteY500" fmla="*/ 137466 h 456690"/>
                <a:gd name="connsiteX501" fmla="*/ 19016 w 193958"/>
                <a:gd name="connsiteY501" fmla="*/ 137070 h 456690"/>
                <a:gd name="connsiteX502" fmla="*/ 22264 w 193958"/>
                <a:gd name="connsiteY502" fmla="*/ 131920 h 456690"/>
                <a:gd name="connsiteX503" fmla="*/ 23532 w 193958"/>
                <a:gd name="connsiteY503" fmla="*/ 130098 h 456690"/>
                <a:gd name="connsiteX504" fmla="*/ 24720 w 193958"/>
                <a:gd name="connsiteY504" fmla="*/ 128196 h 456690"/>
                <a:gd name="connsiteX505" fmla="*/ 25037 w 193958"/>
                <a:gd name="connsiteY505" fmla="*/ 127800 h 456690"/>
                <a:gd name="connsiteX506" fmla="*/ 27415 w 193958"/>
                <a:gd name="connsiteY506" fmla="*/ 124789 h 456690"/>
                <a:gd name="connsiteX507" fmla="*/ 27890 w 193958"/>
                <a:gd name="connsiteY507" fmla="*/ 124235 h 456690"/>
                <a:gd name="connsiteX508" fmla="*/ 30108 w 193958"/>
                <a:gd name="connsiteY508" fmla="*/ 121620 h 456690"/>
                <a:gd name="connsiteX509" fmla="*/ 34545 w 193958"/>
                <a:gd name="connsiteY509" fmla="*/ 116866 h 456690"/>
                <a:gd name="connsiteX510" fmla="*/ 37318 w 193958"/>
                <a:gd name="connsiteY510" fmla="*/ 114251 h 456690"/>
                <a:gd name="connsiteX511" fmla="*/ 40250 w 193958"/>
                <a:gd name="connsiteY511" fmla="*/ 111637 h 456690"/>
                <a:gd name="connsiteX512" fmla="*/ 42310 w 193958"/>
                <a:gd name="connsiteY512" fmla="*/ 110131 h 456690"/>
                <a:gd name="connsiteX513" fmla="*/ 44687 w 193958"/>
                <a:gd name="connsiteY513" fmla="*/ 108468 h 456690"/>
                <a:gd name="connsiteX514" fmla="*/ 46509 w 193958"/>
                <a:gd name="connsiteY514" fmla="*/ 107200 h 456690"/>
                <a:gd name="connsiteX515" fmla="*/ 47460 w 193958"/>
                <a:gd name="connsiteY515" fmla="*/ 106486 h 456690"/>
                <a:gd name="connsiteX516" fmla="*/ 49441 w 193958"/>
                <a:gd name="connsiteY516" fmla="*/ 105219 h 456690"/>
                <a:gd name="connsiteX517" fmla="*/ 53165 w 193958"/>
                <a:gd name="connsiteY517" fmla="*/ 103318 h 456690"/>
                <a:gd name="connsiteX518" fmla="*/ 55779 w 193958"/>
                <a:gd name="connsiteY518" fmla="*/ 102050 h 456690"/>
                <a:gd name="connsiteX519" fmla="*/ 57760 w 193958"/>
                <a:gd name="connsiteY519" fmla="*/ 101019 h 456690"/>
                <a:gd name="connsiteX520" fmla="*/ 59265 w 193958"/>
                <a:gd name="connsiteY520" fmla="*/ 100386 h 456690"/>
                <a:gd name="connsiteX521" fmla="*/ 60771 w 193958"/>
                <a:gd name="connsiteY521" fmla="*/ 99832 h 456690"/>
                <a:gd name="connsiteX522" fmla="*/ 61484 w 193958"/>
                <a:gd name="connsiteY522" fmla="*/ 99594 h 456690"/>
                <a:gd name="connsiteX523" fmla="*/ 62118 w 193958"/>
                <a:gd name="connsiteY523" fmla="*/ 99435 h 456690"/>
                <a:gd name="connsiteX524" fmla="*/ 64178 w 193958"/>
                <a:gd name="connsiteY524" fmla="*/ 98643 h 456690"/>
                <a:gd name="connsiteX525" fmla="*/ 66238 w 193958"/>
                <a:gd name="connsiteY525" fmla="*/ 97929 h 456690"/>
                <a:gd name="connsiteX526" fmla="*/ 67030 w 193958"/>
                <a:gd name="connsiteY526" fmla="*/ 97692 h 456690"/>
                <a:gd name="connsiteX527" fmla="*/ 68694 w 193958"/>
                <a:gd name="connsiteY527" fmla="*/ 97216 h 456690"/>
                <a:gd name="connsiteX528" fmla="*/ 70833 w 193958"/>
                <a:gd name="connsiteY528" fmla="*/ 96741 h 456690"/>
                <a:gd name="connsiteX529" fmla="*/ 72735 w 193958"/>
                <a:gd name="connsiteY529" fmla="*/ 96424 h 456690"/>
                <a:gd name="connsiteX530" fmla="*/ 75111 w 193958"/>
                <a:gd name="connsiteY530" fmla="*/ 96029 h 456690"/>
                <a:gd name="connsiteX531" fmla="*/ 77013 w 193958"/>
                <a:gd name="connsiteY531" fmla="*/ 95712 h 456690"/>
                <a:gd name="connsiteX532" fmla="*/ 77964 w 193958"/>
                <a:gd name="connsiteY532" fmla="*/ 95395 h 456690"/>
                <a:gd name="connsiteX533" fmla="*/ 80261 w 193958"/>
                <a:gd name="connsiteY533" fmla="*/ 94998 h 456690"/>
                <a:gd name="connsiteX534" fmla="*/ 82163 w 193958"/>
                <a:gd name="connsiteY534" fmla="*/ 94681 h 456690"/>
                <a:gd name="connsiteX535" fmla="*/ 85649 w 193958"/>
                <a:gd name="connsiteY535" fmla="*/ 94047 h 456690"/>
                <a:gd name="connsiteX536" fmla="*/ 87233 w 193958"/>
                <a:gd name="connsiteY536" fmla="*/ 93810 h 456690"/>
                <a:gd name="connsiteX537" fmla="*/ 88898 w 193958"/>
                <a:gd name="connsiteY537" fmla="*/ 93572 h 456690"/>
                <a:gd name="connsiteX538" fmla="*/ 89611 w 193958"/>
                <a:gd name="connsiteY538" fmla="*/ 93493 h 456690"/>
                <a:gd name="connsiteX539" fmla="*/ 91353 w 193958"/>
                <a:gd name="connsiteY539" fmla="*/ 93334 h 456690"/>
                <a:gd name="connsiteX540" fmla="*/ 88105 w 193958"/>
                <a:gd name="connsiteY540" fmla="*/ 0 h 456690"/>
                <a:gd name="connsiteX541" fmla="*/ 104347 w 193958"/>
                <a:gd name="connsiteY541" fmla="*/ 0 h 456690"/>
                <a:gd name="connsiteX542" fmla="*/ 104902 w 193958"/>
                <a:gd name="connsiteY542" fmla="*/ 476 h 456690"/>
                <a:gd name="connsiteX543" fmla="*/ 105456 w 193958"/>
                <a:gd name="connsiteY543" fmla="*/ 634 h 456690"/>
                <a:gd name="connsiteX544" fmla="*/ 106011 w 193958"/>
                <a:gd name="connsiteY544" fmla="*/ 793 h 456690"/>
                <a:gd name="connsiteX545" fmla="*/ 108547 w 193958"/>
                <a:gd name="connsiteY545" fmla="*/ 1584 h 456690"/>
                <a:gd name="connsiteX546" fmla="*/ 108626 w 193958"/>
                <a:gd name="connsiteY546" fmla="*/ 1584 h 456690"/>
                <a:gd name="connsiteX547" fmla="*/ 111161 w 193958"/>
                <a:gd name="connsiteY547" fmla="*/ 2456 h 456690"/>
                <a:gd name="connsiteX548" fmla="*/ 111636 w 193958"/>
                <a:gd name="connsiteY548" fmla="*/ 2614 h 456690"/>
                <a:gd name="connsiteX549" fmla="*/ 113142 w 193958"/>
                <a:gd name="connsiteY549" fmla="*/ 3407 h 456690"/>
                <a:gd name="connsiteX550" fmla="*/ 115360 w 193958"/>
                <a:gd name="connsiteY550" fmla="*/ 4675 h 456690"/>
                <a:gd name="connsiteX551" fmla="*/ 117421 w 193958"/>
                <a:gd name="connsiteY551" fmla="*/ 5784 h 456690"/>
                <a:gd name="connsiteX552" fmla="*/ 119005 w 193958"/>
                <a:gd name="connsiteY552" fmla="*/ 6893 h 456690"/>
                <a:gd name="connsiteX553" fmla="*/ 122332 w 193958"/>
                <a:gd name="connsiteY553" fmla="*/ 9666 h 456690"/>
                <a:gd name="connsiteX554" fmla="*/ 123600 w 193958"/>
                <a:gd name="connsiteY554" fmla="*/ 10696 h 456690"/>
                <a:gd name="connsiteX555" fmla="*/ 124868 w 193958"/>
                <a:gd name="connsiteY555" fmla="*/ 12202 h 456690"/>
                <a:gd name="connsiteX556" fmla="*/ 127165 w 193958"/>
                <a:gd name="connsiteY556" fmla="*/ 14895 h 456690"/>
                <a:gd name="connsiteX557" fmla="*/ 128830 w 193958"/>
                <a:gd name="connsiteY557" fmla="*/ 17114 h 456690"/>
                <a:gd name="connsiteX558" fmla="*/ 129701 w 193958"/>
                <a:gd name="connsiteY558" fmla="*/ 18698 h 456690"/>
                <a:gd name="connsiteX559" fmla="*/ 130493 w 193958"/>
                <a:gd name="connsiteY559" fmla="*/ 20204 h 456690"/>
                <a:gd name="connsiteX560" fmla="*/ 131840 w 193958"/>
                <a:gd name="connsiteY560" fmla="*/ 22581 h 456690"/>
                <a:gd name="connsiteX561" fmla="*/ 132236 w 193958"/>
                <a:gd name="connsiteY561" fmla="*/ 23452 h 456690"/>
                <a:gd name="connsiteX562" fmla="*/ 132633 w 193958"/>
                <a:gd name="connsiteY562" fmla="*/ 24562 h 456690"/>
                <a:gd name="connsiteX563" fmla="*/ 133029 w 193958"/>
                <a:gd name="connsiteY563" fmla="*/ 25988 h 456690"/>
                <a:gd name="connsiteX564" fmla="*/ 133425 w 193958"/>
                <a:gd name="connsiteY564" fmla="*/ 27255 h 456690"/>
                <a:gd name="connsiteX565" fmla="*/ 133980 w 193958"/>
                <a:gd name="connsiteY565" fmla="*/ 28999 h 456690"/>
                <a:gd name="connsiteX566" fmla="*/ 134376 w 193958"/>
                <a:gd name="connsiteY566" fmla="*/ 30187 h 456690"/>
                <a:gd name="connsiteX567" fmla="*/ 134772 w 193958"/>
                <a:gd name="connsiteY567" fmla="*/ 32247 h 456690"/>
                <a:gd name="connsiteX568" fmla="*/ 134772 w 193958"/>
                <a:gd name="connsiteY568" fmla="*/ 33832 h 456690"/>
                <a:gd name="connsiteX569" fmla="*/ 134851 w 193958"/>
                <a:gd name="connsiteY569" fmla="*/ 34941 h 456690"/>
                <a:gd name="connsiteX570" fmla="*/ 135168 w 193958"/>
                <a:gd name="connsiteY570" fmla="*/ 37873 h 456690"/>
                <a:gd name="connsiteX571" fmla="*/ 135168 w 193958"/>
                <a:gd name="connsiteY571" fmla="*/ 39299 h 456690"/>
                <a:gd name="connsiteX572" fmla="*/ 134772 w 193958"/>
                <a:gd name="connsiteY572" fmla="*/ 43973 h 456690"/>
                <a:gd name="connsiteX573" fmla="*/ 134772 w 193958"/>
                <a:gd name="connsiteY573" fmla="*/ 44607 h 456690"/>
                <a:gd name="connsiteX574" fmla="*/ 134376 w 193958"/>
                <a:gd name="connsiteY574" fmla="*/ 46747 h 456690"/>
                <a:gd name="connsiteX575" fmla="*/ 134059 w 193958"/>
                <a:gd name="connsiteY575" fmla="*/ 47934 h 456690"/>
                <a:gd name="connsiteX576" fmla="*/ 133504 w 193958"/>
                <a:gd name="connsiteY576" fmla="*/ 49599 h 456690"/>
                <a:gd name="connsiteX577" fmla="*/ 133108 w 193958"/>
                <a:gd name="connsiteY577" fmla="*/ 50867 h 456690"/>
                <a:gd name="connsiteX578" fmla="*/ 132474 w 193958"/>
                <a:gd name="connsiteY578" fmla="*/ 52847 h 456690"/>
                <a:gd name="connsiteX579" fmla="*/ 131682 w 193958"/>
                <a:gd name="connsiteY579" fmla="*/ 54749 h 456690"/>
                <a:gd name="connsiteX580" fmla="*/ 131523 w 193958"/>
                <a:gd name="connsiteY580" fmla="*/ 55066 h 456690"/>
                <a:gd name="connsiteX581" fmla="*/ 130731 w 193958"/>
                <a:gd name="connsiteY581" fmla="*/ 56571 h 456690"/>
                <a:gd name="connsiteX582" fmla="*/ 129464 w 193958"/>
                <a:gd name="connsiteY582" fmla="*/ 58948 h 456690"/>
                <a:gd name="connsiteX583" fmla="*/ 128037 w 193958"/>
                <a:gd name="connsiteY583" fmla="*/ 61087 h 456690"/>
                <a:gd name="connsiteX584" fmla="*/ 126611 w 193958"/>
                <a:gd name="connsiteY584" fmla="*/ 62751 h 456690"/>
                <a:gd name="connsiteX585" fmla="*/ 125977 w 193958"/>
                <a:gd name="connsiteY585" fmla="*/ 63544 h 456690"/>
                <a:gd name="connsiteX586" fmla="*/ 123917 w 193958"/>
                <a:gd name="connsiteY586" fmla="*/ 65999 h 456690"/>
                <a:gd name="connsiteX587" fmla="*/ 122411 w 193958"/>
                <a:gd name="connsiteY587" fmla="*/ 67267 h 456690"/>
                <a:gd name="connsiteX588" fmla="*/ 119876 w 193958"/>
                <a:gd name="connsiteY588" fmla="*/ 69406 h 456690"/>
                <a:gd name="connsiteX589" fmla="*/ 116232 w 193958"/>
                <a:gd name="connsiteY589" fmla="*/ 71863 h 456690"/>
                <a:gd name="connsiteX590" fmla="*/ 114013 w 193958"/>
                <a:gd name="connsiteY590" fmla="*/ 73130 h 456690"/>
                <a:gd name="connsiteX591" fmla="*/ 111953 w 193958"/>
                <a:gd name="connsiteY591" fmla="*/ 74319 h 456690"/>
                <a:gd name="connsiteX592" fmla="*/ 111874 w 193958"/>
                <a:gd name="connsiteY592" fmla="*/ 74398 h 456690"/>
                <a:gd name="connsiteX593" fmla="*/ 108864 w 193958"/>
                <a:gd name="connsiteY593" fmla="*/ 75349 h 456690"/>
                <a:gd name="connsiteX594" fmla="*/ 107120 w 193958"/>
                <a:gd name="connsiteY594" fmla="*/ 75904 h 456690"/>
                <a:gd name="connsiteX595" fmla="*/ 105852 w 193958"/>
                <a:gd name="connsiteY595" fmla="*/ 76300 h 456690"/>
                <a:gd name="connsiteX596" fmla="*/ 104427 w 193958"/>
                <a:gd name="connsiteY596" fmla="*/ 76696 h 456690"/>
                <a:gd name="connsiteX597" fmla="*/ 102604 w 193958"/>
                <a:gd name="connsiteY597" fmla="*/ 76854 h 456690"/>
                <a:gd name="connsiteX598" fmla="*/ 101891 w 193958"/>
                <a:gd name="connsiteY598" fmla="*/ 76933 h 456690"/>
                <a:gd name="connsiteX599" fmla="*/ 98959 w 193958"/>
                <a:gd name="connsiteY599" fmla="*/ 77092 h 456690"/>
                <a:gd name="connsiteX600" fmla="*/ 97137 w 193958"/>
                <a:gd name="connsiteY600" fmla="*/ 77250 h 456690"/>
                <a:gd name="connsiteX601" fmla="*/ 95790 w 193958"/>
                <a:gd name="connsiteY601" fmla="*/ 77250 h 456690"/>
                <a:gd name="connsiteX602" fmla="*/ 93571 w 193958"/>
                <a:gd name="connsiteY602" fmla="*/ 77092 h 456690"/>
                <a:gd name="connsiteX603" fmla="*/ 91036 w 193958"/>
                <a:gd name="connsiteY603" fmla="*/ 76933 h 456690"/>
                <a:gd name="connsiteX604" fmla="*/ 90006 w 193958"/>
                <a:gd name="connsiteY604" fmla="*/ 76854 h 456690"/>
                <a:gd name="connsiteX605" fmla="*/ 88184 w 193958"/>
                <a:gd name="connsiteY605" fmla="*/ 76458 h 456690"/>
                <a:gd name="connsiteX606" fmla="*/ 87709 w 193958"/>
                <a:gd name="connsiteY606" fmla="*/ 76300 h 456690"/>
                <a:gd name="connsiteX607" fmla="*/ 85569 w 193958"/>
                <a:gd name="connsiteY607" fmla="*/ 75745 h 456690"/>
                <a:gd name="connsiteX608" fmla="*/ 83589 w 193958"/>
                <a:gd name="connsiteY608" fmla="*/ 75190 h 456690"/>
                <a:gd name="connsiteX609" fmla="*/ 83113 w 193958"/>
                <a:gd name="connsiteY609" fmla="*/ 75032 h 456690"/>
                <a:gd name="connsiteX610" fmla="*/ 81132 w 193958"/>
                <a:gd name="connsiteY610" fmla="*/ 74319 h 456690"/>
                <a:gd name="connsiteX611" fmla="*/ 80577 w 193958"/>
                <a:gd name="connsiteY611" fmla="*/ 74081 h 456690"/>
                <a:gd name="connsiteX612" fmla="*/ 76695 w 193958"/>
                <a:gd name="connsiteY612" fmla="*/ 71942 h 456690"/>
                <a:gd name="connsiteX613" fmla="*/ 72734 w 193958"/>
                <a:gd name="connsiteY613" fmla="*/ 69327 h 456690"/>
                <a:gd name="connsiteX614" fmla="*/ 71070 w 193958"/>
                <a:gd name="connsiteY614" fmla="*/ 67743 h 456690"/>
                <a:gd name="connsiteX615" fmla="*/ 69248 w 193958"/>
                <a:gd name="connsiteY615" fmla="*/ 66316 h 456690"/>
                <a:gd name="connsiteX616" fmla="*/ 68456 w 193958"/>
                <a:gd name="connsiteY616" fmla="*/ 65524 h 456690"/>
                <a:gd name="connsiteX617" fmla="*/ 66316 w 193958"/>
                <a:gd name="connsiteY617" fmla="*/ 62830 h 456690"/>
                <a:gd name="connsiteX618" fmla="*/ 65841 w 193958"/>
                <a:gd name="connsiteY618" fmla="*/ 62276 h 456690"/>
                <a:gd name="connsiteX619" fmla="*/ 64177 w 193958"/>
                <a:gd name="connsiteY619" fmla="*/ 60295 h 456690"/>
                <a:gd name="connsiteX620" fmla="*/ 64019 w 193958"/>
                <a:gd name="connsiteY620" fmla="*/ 60136 h 456690"/>
                <a:gd name="connsiteX621" fmla="*/ 62751 w 193958"/>
                <a:gd name="connsiteY621" fmla="*/ 57759 h 456690"/>
                <a:gd name="connsiteX622" fmla="*/ 61483 w 193958"/>
                <a:gd name="connsiteY622" fmla="*/ 55383 h 456690"/>
                <a:gd name="connsiteX623" fmla="*/ 61087 w 193958"/>
                <a:gd name="connsiteY623" fmla="*/ 54749 h 456690"/>
                <a:gd name="connsiteX624" fmla="*/ 60611 w 193958"/>
                <a:gd name="connsiteY624" fmla="*/ 53798 h 456690"/>
                <a:gd name="connsiteX625" fmla="*/ 60136 w 193958"/>
                <a:gd name="connsiteY625" fmla="*/ 52609 h 456690"/>
                <a:gd name="connsiteX626" fmla="*/ 59741 w 193958"/>
                <a:gd name="connsiteY626" fmla="*/ 51263 h 456690"/>
                <a:gd name="connsiteX627" fmla="*/ 59344 w 193958"/>
                <a:gd name="connsiteY627" fmla="*/ 50074 h 456690"/>
                <a:gd name="connsiteX628" fmla="*/ 58869 w 193958"/>
                <a:gd name="connsiteY628" fmla="*/ 48489 h 456690"/>
                <a:gd name="connsiteX629" fmla="*/ 58393 w 193958"/>
                <a:gd name="connsiteY629" fmla="*/ 46905 h 456690"/>
                <a:gd name="connsiteX630" fmla="*/ 57918 w 193958"/>
                <a:gd name="connsiteY630" fmla="*/ 44369 h 456690"/>
                <a:gd name="connsiteX631" fmla="*/ 57759 w 193958"/>
                <a:gd name="connsiteY631" fmla="*/ 43419 h 456690"/>
                <a:gd name="connsiteX632" fmla="*/ 57442 w 193958"/>
                <a:gd name="connsiteY632" fmla="*/ 39774 h 456690"/>
                <a:gd name="connsiteX633" fmla="*/ 57442 w 193958"/>
                <a:gd name="connsiteY633" fmla="*/ 37159 h 456690"/>
                <a:gd name="connsiteX634" fmla="*/ 57601 w 193958"/>
                <a:gd name="connsiteY634" fmla="*/ 35416 h 456690"/>
                <a:gd name="connsiteX635" fmla="*/ 57680 w 193958"/>
                <a:gd name="connsiteY635" fmla="*/ 34545 h 456690"/>
                <a:gd name="connsiteX636" fmla="*/ 57997 w 193958"/>
                <a:gd name="connsiteY636" fmla="*/ 32326 h 456690"/>
                <a:gd name="connsiteX637" fmla="*/ 58473 w 193958"/>
                <a:gd name="connsiteY637" fmla="*/ 29395 h 456690"/>
                <a:gd name="connsiteX638" fmla="*/ 58790 w 193958"/>
                <a:gd name="connsiteY638" fmla="*/ 28365 h 456690"/>
                <a:gd name="connsiteX639" fmla="*/ 59424 w 193958"/>
                <a:gd name="connsiteY639" fmla="*/ 26622 h 456690"/>
                <a:gd name="connsiteX640" fmla="*/ 59741 w 193958"/>
                <a:gd name="connsiteY640" fmla="*/ 25592 h 456690"/>
                <a:gd name="connsiteX641" fmla="*/ 60136 w 193958"/>
                <a:gd name="connsiteY641" fmla="*/ 24165 h 456690"/>
                <a:gd name="connsiteX642" fmla="*/ 60532 w 193958"/>
                <a:gd name="connsiteY642" fmla="*/ 23056 h 456690"/>
                <a:gd name="connsiteX643" fmla="*/ 61087 w 193958"/>
                <a:gd name="connsiteY643" fmla="*/ 22106 h 456690"/>
                <a:gd name="connsiteX644" fmla="*/ 61483 w 193958"/>
                <a:gd name="connsiteY644" fmla="*/ 21393 h 456690"/>
                <a:gd name="connsiteX645" fmla="*/ 61959 w 193958"/>
                <a:gd name="connsiteY645" fmla="*/ 20600 h 456690"/>
                <a:gd name="connsiteX646" fmla="*/ 62434 w 193958"/>
                <a:gd name="connsiteY646" fmla="*/ 19728 h 456690"/>
                <a:gd name="connsiteX647" fmla="*/ 62593 w 193958"/>
                <a:gd name="connsiteY647" fmla="*/ 19411 h 456690"/>
                <a:gd name="connsiteX648" fmla="*/ 63781 w 193958"/>
                <a:gd name="connsiteY648" fmla="*/ 17114 h 456690"/>
                <a:gd name="connsiteX649" fmla="*/ 64098 w 193958"/>
                <a:gd name="connsiteY649" fmla="*/ 16639 h 456690"/>
                <a:gd name="connsiteX650" fmla="*/ 65286 w 193958"/>
                <a:gd name="connsiteY650" fmla="*/ 15212 h 456690"/>
                <a:gd name="connsiteX651" fmla="*/ 67664 w 193958"/>
                <a:gd name="connsiteY651" fmla="*/ 12281 h 456690"/>
                <a:gd name="connsiteX652" fmla="*/ 70516 w 193958"/>
                <a:gd name="connsiteY652" fmla="*/ 9587 h 456690"/>
                <a:gd name="connsiteX653" fmla="*/ 71625 w 193958"/>
                <a:gd name="connsiteY653" fmla="*/ 8636 h 456690"/>
                <a:gd name="connsiteX654" fmla="*/ 74398 w 193958"/>
                <a:gd name="connsiteY654" fmla="*/ 6338 h 456690"/>
                <a:gd name="connsiteX655" fmla="*/ 76061 w 193958"/>
                <a:gd name="connsiteY655" fmla="*/ 5309 h 456690"/>
                <a:gd name="connsiteX656" fmla="*/ 77963 w 193958"/>
                <a:gd name="connsiteY656" fmla="*/ 4279 h 456690"/>
                <a:gd name="connsiteX657" fmla="*/ 80736 w 193958"/>
                <a:gd name="connsiteY657" fmla="*/ 2773 h 456690"/>
                <a:gd name="connsiteX658" fmla="*/ 81766 w 193958"/>
                <a:gd name="connsiteY658" fmla="*/ 2377 h 456690"/>
                <a:gd name="connsiteX659" fmla="*/ 83272 w 193958"/>
                <a:gd name="connsiteY659" fmla="*/ 1822 h 456690"/>
                <a:gd name="connsiteX660" fmla="*/ 84539 w 193958"/>
                <a:gd name="connsiteY660" fmla="*/ 1426 h 456690"/>
                <a:gd name="connsiteX661" fmla="*/ 85965 w 193958"/>
                <a:gd name="connsiteY661" fmla="*/ 1030 h 456690"/>
                <a:gd name="connsiteX662" fmla="*/ 87550 w 193958"/>
                <a:gd name="connsiteY662" fmla="*/ 476 h 456690"/>
                <a:gd name="connsiteX663" fmla="*/ 88105 w 193958"/>
                <a:gd name="connsiteY663" fmla="*/ 0 h 456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Lst>
              <a:rect l="l" t="t" r="r" b="b"/>
              <a:pathLst>
                <a:path w="193958" h="456690">
                  <a:moveTo>
                    <a:pt x="91353" y="93334"/>
                  </a:moveTo>
                  <a:cubicBezTo>
                    <a:pt x="94682" y="93334"/>
                    <a:pt x="98009" y="93334"/>
                    <a:pt x="101258" y="93334"/>
                  </a:cubicBezTo>
                  <a:cubicBezTo>
                    <a:pt x="101971" y="93334"/>
                    <a:pt x="102605" y="93413"/>
                    <a:pt x="103318" y="93572"/>
                  </a:cubicBezTo>
                  <a:cubicBezTo>
                    <a:pt x="103714" y="93651"/>
                    <a:pt x="104110" y="93810"/>
                    <a:pt x="104506" y="93889"/>
                  </a:cubicBezTo>
                  <a:cubicBezTo>
                    <a:pt x="104823" y="93968"/>
                    <a:pt x="105061" y="94047"/>
                    <a:pt x="105378" y="94047"/>
                  </a:cubicBezTo>
                  <a:cubicBezTo>
                    <a:pt x="106170" y="94047"/>
                    <a:pt x="107042" y="94206"/>
                    <a:pt x="107834" y="94285"/>
                  </a:cubicBezTo>
                  <a:cubicBezTo>
                    <a:pt x="108547" y="94364"/>
                    <a:pt x="109260" y="94444"/>
                    <a:pt x="109973" y="94681"/>
                  </a:cubicBezTo>
                  <a:cubicBezTo>
                    <a:pt x="110924" y="94919"/>
                    <a:pt x="111875" y="95078"/>
                    <a:pt x="112904" y="95078"/>
                  </a:cubicBezTo>
                  <a:cubicBezTo>
                    <a:pt x="113935" y="95078"/>
                    <a:pt x="114965" y="95236"/>
                    <a:pt x="115916" y="95474"/>
                  </a:cubicBezTo>
                  <a:cubicBezTo>
                    <a:pt x="117262" y="95791"/>
                    <a:pt x="118609" y="96029"/>
                    <a:pt x="120036" y="96029"/>
                  </a:cubicBezTo>
                  <a:cubicBezTo>
                    <a:pt x="120748" y="96029"/>
                    <a:pt x="121461" y="96187"/>
                    <a:pt x="122175" y="96424"/>
                  </a:cubicBezTo>
                  <a:cubicBezTo>
                    <a:pt x="122571" y="96583"/>
                    <a:pt x="122967" y="96741"/>
                    <a:pt x="123363" y="96741"/>
                  </a:cubicBezTo>
                  <a:cubicBezTo>
                    <a:pt x="123918" y="96820"/>
                    <a:pt x="124472" y="96979"/>
                    <a:pt x="125027" y="97216"/>
                  </a:cubicBezTo>
                  <a:cubicBezTo>
                    <a:pt x="125661" y="97454"/>
                    <a:pt x="126215" y="97692"/>
                    <a:pt x="126929" y="97771"/>
                  </a:cubicBezTo>
                  <a:cubicBezTo>
                    <a:pt x="127404" y="97771"/>
                    <a:pt x="127800" y="97929"/>
                    <a:pt x="128197" y="98167"/>
                  </a:cubicBezTo>
                  <a:cubicBezTo>
                    <a:pt x="128593" y="98405"/>
                    <a:pt x="129068" y="98484"/>
                    <a:pt x="129464" y="98563"/>
                  </a:cubicBezTo>
                  <a:cubicBezTo>
                    <a:pt x="130098" y="98643"/>
                    <a:pt x="130652" y="98801"/>
                    <a:pt x="131207" y="99118"/>
                  </a:cubicBezTo>
                  <a:cubicBezTo>
                    <a:pt x="131683" y="99356"/>
                    <a:pt x="132158" y="99435"/>
                    <a:pt x="132634" y="99515"/>
                  </a:cubicBezTo>
                  <a:cubicBezTo>
                    <a:pt x="133029" y="99594"/>
                    <a:pt x="133346" y="99673"/>
                    <a:pt x="133663" y="99911"/>
                  </a:cubicBezTo>
                  <a:cubicBezTo>
                    <a:pt x="134059" y="100228"/>
                    <a:pt x="134535" y="100386"/>
                    <a:pt x="135010" y="100545"/>
                  </a:cubicBezTo>
                  <a:cubicBezTo>
                    <a:pt x="135089" y="100545"/>
                    <a:pt x="135169" y="100624"/>
                    <a:pt x="135248" y="100624"/>
                  </a:cubicBezTo>
                  <a:cubicBezTo>
                    <a:pt x="136120" y="101178"/>
                    <a:pt x="137150" y="101416"/>
                    <a:pt x="138021" y="101970"/>
                  </a:cubicBezTo>
                  <a:cubicBezTo>
                    <a:pt x="138100" y="102050"/>
                    <a:pt x="138179" y="102050"/>
                    <a:pt x="138258" y="102050"/>
                  </a:cubicBezTo>
                  <a:cubicBezTo>
                    <a:pt x="139209" y="102367"/>
                    <a:pt x="140002" y="102921"/>
                    <a:pt x="140953" y="103238"/>
                  </a:cubicBezTo>
                  <a:cubicBezTo>
                    <a:pt x="141190" y="103318"/>
                    <a:pt x="141428" y="103476"/>
                    <a:pt x="141586" y="103555"/>
                  </a:cubicBezTo>
                  <a:cubicBezTo>
                    <a:pt x="141744" y="103635"/>
                    <a:pt x="141824" y="103714"/>
                    <a:pt x="141982" y="103793"/>
                  </a:cubicBezTo>
                  <a:cubicBezTo>
                    <a:pt x="143171" y="104189"/>
                    <a:pt x="144122" y="104902"/>
                    <a:pt x="145152" y="105615"/>
                  </a:cubicBezTo>
                  <a:cubicBezTo>
                    <a:pt x="145627" y="105932"/>
                    <a:pt x="146023" y="106169"/>
                    <a:pt x="146498" y="106486"/>
                  </a:cubicBezTo>
                  <a:cubicBezTo>
                    <a:pt x="147212" y="106962"/>
                    <a:pt x="147846" y="107438"/>
                    <a:pt x="148559" y="107834"/>
                  </a:cubicBezTo>
                  <a:cubicBezTo>
                    <a:pt x="148717" y="107913"/>
                    <a:pt x="148876" y="108072"/>
                    <a:pt x="149034" y="108151"/>
                  </a:cubicBezTo>
                  <a:cubicBezTo>
                    <a:pt x="149668" y="108626"/>
                    <a:pt x="150301" y="109101"/>
                    <a:pt x="150935" y="109418"/>
                  </a:cubicBezTo>
                  <a:cubicBezTo>
                    <a:pt x="151490" y="109735"/>
                    <a:pt x="151966" y="110210"/>
                    <a:pt x="152520" y="110607"/>
                  </a:cubicBezTo>
                  <a:cubicBezTo>
                    <a:pt x="153234" y="111241"/>
                    <a:pt x="153947" y="111795"/>
                    <a:pt x="154659" y="112429"/>
                  </a:cubicBezTo>
                  <a:cubicBezTo>
                    <a:pt x="155214" y="112984"/>
                    <a:pt x="155848" y="113380"/>
                    <a:pt x="156482" y="113934"/>
                  </a:cubicBezTo>
                  <a:cubicBezTo>
                    <a:pt x="156640" y="114092"/>
                    <a:pt x="156878" y="114251"/>
                    <a:pt x="157037" y="114409"/>
                  </a:cubicBezTo>
                  <a:cubicBezTo>
                    <a:pt x="157829" y="115123"/>
                    <a:pt x="158542" y="115757"/>
                    <a:pt x="159334" y="116470"/>
                  </a:cubicBezTo>
                  <a:cubicBezTo>
                    <a:pt x="160206" y="117263"/>
                    <a:pt x="161157" y="118133"/>
                    <a:pt x="161870" y="119164"/>
                  </a:cubicBezTo>
                  <a:cubicBezTo>
                    <a:pt x="162107" y="119481"/>
                    <a:pt x="162345" y="119718"/>
                    <a:pt x="162583" y="119956"/>
                  </a:cubicBezTo>
                  <a:cubicBezTo>
                    <a:pt x="162820" y="120273"/>
                    <a:pt x="163137" y="120590"/>
                    <a:pt x="163375" y="120907"/>
                  </a:cubicBezTo>
                  <a:cubicBezTo>
                    <a:pt x="163612" y="121145"/>
                    <a:pt x="163771" y="121383"/>
                    <a:pt x="164009" y="121620"/>
                  </a:cubicBezTo>
                  <a:cubicBezTo>
                    <a:pt x="164405" y="122095"/>
                    <a:pt x="164801" y="122570"/>
                    <a:pt x="165197" y="123046"/>
                  </a:cubicBezTo>
                  <a:cubicBezTo>
                    <a:pt x="165356" y="123204"/>
                    <a:pt x="165514" y="123442"/>
                    <a:pt x="165673" y="123601"/>
                  </a:cubicBezTo>
                  <a:cubicBezTo>
                    <a:pt x="166703" y="124631"/>
                    <a:pt x="167653" y="125740"/>
                    <a:pt x="168366" y="126928"/>
                  </a:cubicBezTo>
                  <a:cubicBezTo>
                    <a:pt x="169080" y="128038"/>
                    <a:pt x="169951" y="129068"/>
                    <a:pt x="170665" y="130256"/>
                  </a:cubicBezTo>
                  <a:cubicBezTo>
                    <a:pt x="171140" y="130969"/>
                    <a:pt x="171615" y="131682"/>
                    <a:pt x="172090" y="132395"/>
                  </a:cubicBezTo>
                  <a:cubicBezTo>
                    <a:pt x="172645" y="133188"/>
                    <a:pt x="173200" y="133980"/>
                    <a:pt x="173754" y="134851"/>
                  </a:cubicBezTo>
                  <a:cubicBezTo>
                    <a:pt x="173834" y="134930"/>
                    <a:pt x="173834" y="135010"/>
                    <a:pt x="173913" y="135089"/>
                  </a:cubicBezTo>
                  <a:cubicBezTo>
                    <a:pt x="174468" y="136436"/>
                    <a:pt x="175418" y="137625"/>
                    <a:pt x="175972" y="138971"/>
                  </a:cubicBezTo>
                  <a:cubicBezTo>
                    <a:pt x="176052" y="139130"/>
                    <a:pt x="176210" y="139288"/>
                    <a:pt x="176289" y="139526"/>
                  </a:cubicBezTo>
                  <a:cubicBezTo>
                    <a:pt x="176369" y="139684"/>
                    <a:pt x="176527" y="139843"/>
                    <a:pt x="176606" y="140001"/>
                  </a:cubicBezTo>
                  <a:cubicBezTo>
                    <a:pt x="177319" y="141507"/>
                    <a:pt x="178191" y="142854"/>
                    <a:pt x="178905" y="144280"/>
                  </a:cubicBezTo>
                  <a:cubicBezTo>
                    <a:pt x="179063" y="144597"/>
                    <a:pt x="179222" y="144835"/>
                    <a:pt x="179301" y="145152"/>
                  </a:cubicBezTo>
                  <a:cubicBezTo>
                    <a:pt x="179459" y="145548"/>
                    <a:pt x="179617" y="145865"/>
                    <a:pt x="179776" y="146261"/>
                  </a:cubicBezTo>
                  <a:cubicBezTo>
                    <a:pt x="179855" y="146420"/>
                    <a:pt x="180013" y="146657"/>
                    <a:pt x="180013" y="146816"/>
                  </a:cubicBezTo>
                  <a:cubicBezTo>
                    <a:pt x="180172" y="147449"/>
                    <a:pt x="180409" y="148004"/>
                    <a:pt x="180726" y="148479"/>
                  </a:cubicBezTo>
                  <a:cubicBezTo>
                    <a:pt x="180806" y="148558"/>
                    <a:pt x="180806" y="148638"/>
                    <a:pt x="180806" y="148717"/>
                  </a:cubicBezTo>
                  <a:cubicBezTo>
                    <a:pt x="181043" y="149747"/>
                    <a:pt x="181677" y="150619"/>
                    <a:pt x="181994" y="151649"/>
                  </a:cubicBezTo>
                  <a:cubicBezTo>
                    <a:pt x="182470" y="152520"/>
                    <a:pt x="182787" y="153550"/>
                    <a:pt x="183262" y="154422"/>
                  </a:cubicBezTo>
                  <a:cubicBezTo>
                    <a:pt x="183500" y="154818"/>
                    <a:pt x="183658" y="155214"/>
                    <a:pt x="183737" y="155690"/>
                  </a:cubicBezTo>
                  <a:cubicBezTo>
                    <a:pt x="183816" y="156085"/>
                    <a:pt x="183896" y="156481"/>
                    <a:pt x="184133" y="156877"/>
                  </a:cubicBezTo>
                  <a:cubicBezTo>
                    <a:pt x="184371" y="157353"/>
                    <a:pt x="184529" y="157829"/>
                    <a:pt x="184688" y="158383"/>
                  </a:cubicBezTo>
                  <a:cubicBezTo>
                    <a:pt x="184688" y="158463"/>
                    <a:pt x="184688" y="158463"/>
                    <a:pt x="184688" y="158542"/>
                  </a:cubicBezTo>
                  <a:cubicBezTo>
                    <a:pt x="184767" y="159255"/>
                    <a:pt x="185322" y="159889"/>
                    <a:pt x="185401" y="160601"/>
                  </a:cubicBezTo>
                  <a:cubicBezTo>
                    <a:pt x="185560" y="161315"/>
                    <a:pt x="185718" y="161949"/>
                    <a:pt x="186035" y="162583"/>
                  </a:cubicBezTo>
                  <a:cubicBezTo>
                    <a:pt x="186194" y="162900"/>
                    <a:pt x="186273" y="163296"/>
                    <a:pt x="186352" y="163613"/>
                  </a:cubicBezTo>
                  <a:cubicBezTo>
                    <a:pt x="186431" y="164088"/>
                    <a:pt x="186590" y="164563"/>
                    <a:pt x="186828" y="165038"/>
                  </a:cubicBezTo>
                  <a:cubicBezTo>
                    <a:pt x="186986" y="165434"/>
                    <a:pt x="187145" y="165831"/>
                    <a:pt x="187224" y="166227"/>
                  </a:cubicBezTo>
                  <a:cubicBezTo>
                    <a:pt x="187382" y="167099"/>
                    <a:pt x="187541" y="167891"/>
                    <a:pt x="187858" y="168683"/>
                  </a:cubicBezTo>
                  <a:cubicBezTo>
                    <a:pt x="188016" y="169079"/>
                    <a:pt x="188095" y="169475"/>
                    <a:pt x="188095" y="169872"/>
                  </a:cubicBezTo>
                  <a:cubicBezTo>
                    <a:pt x="188174" y="170506"/>
                    <a:pt x="188253" y="171060"/>
                    <a:pt x="188570" y="171615"/>
                  </a:cubicBezTo>
                  <a:cubicBezTo>
                    <a:pt x="188887" y="172328"/>
                    <a:pt x="189046" y="173041"/>
                    <a:pt x="189125" y="173754"/>
                  </a:cubicBezTo>
                  <a:cubicBezTo>
                    <a:pt x="189204" y="174229"/>
                    <a:pt x="189283" y="174705"/>
                    <a:pt x="189521" y="175180"/>
                  </a:cubicBezTo>
                  <a:cubicBezTo>
                    <a:pt x="189759" y="175656"/>
                    <a:pt x="189917" y="176211"/>
                    <a:pt x="189917" y="176686"/>
                  </a:cubicBezTo>
                  <a:cubicBezTo>
                    <a:pt x="189997" y="177636"/>
                    <a:pt x="190155" y="178508"/>
                    <a:pt x="190472" y="179459"/>
                  </a:cubicBezTo>
                  <a:cubicBezTo>
                    <a:pt x="190710" y="180331"/>
                    <a:pt x="190868" y="181202"/>
                    <a:pt x="190948" y="182152"/>
                  </a:cubicBezTo>
                  <a:cubicBezTo>
                    <a:pt x="190948" y="182707"/>
                    <a:pt x="191027" y="183262"/>
                    <a:pt x="191265" y="183817"/>
                  </a:cubicBezTo>
                  <a:cubicBezTo>
                    <a:pt x="191740" y="185005"/>
                    <a:pt x="191819" y="186272"/>
                    <a:pt x="191898" y="187540"/>
                  </a:cubicBezTo>
                  <a:cubicBezTo>
                    <a:pt x="191978" y="188174"/>
                    <a:pt x="192057" y="188808"/>
                    <a:pt x="192136" y="189442"/>
                  </a:cubicBezTo>
                  <a:cubicBezTo>
                    <a:pt x="192452" y="190789"/>
                    <a:pt x="192690" y="192136"/>
                    <a:pt x="192611" y="193562"/>
                  </a:cubicBezTo>
                  <a:cubicBezTo>
                    <a:pt x="192532" y="194909"/>
                    <a:pt x="192769" y="196256"/>
                    <a:pt x="193086" y="197603"/>
                  </a:cubicBezTo>
                  <a:cubicBezTo>
                    <a:pt x="193165" y="197841"/>
                    <a:pt x="193245" y="198158"/>
                    <a:pt x="193245" y="198474"/>
                  </a:cubicBezTo>
                  <a:cubicBezTo>
                    <a:pt x="193245" y="199821"/>
                    <a:pt x="193562" y="201089"/>
                    <a:pt x="193562" y="202357"/>
                  </a:cubicBezTo>
                  <a:cubicBezTo>
                    <a:pt x="193562" y="204020"/>
                    <a:pt x="193562" y="205685"/>
                    <a:pt x="193562" y="207427"/>
                  </a:cubicBezTo>
                  <a:cubicBezTo>
                    <a:pt x="193562" y="207982"/>
                    <a:pt x="193562" y="208537"/>
                    <a:pt x="193799" y="209091"/>
                  </a:cubicBezTo>
                  <a:cubicBezTo>
                    <a:pt x="193958" y="209408"/>
                    <a:pt x="193958" y="209725"/>
                    <a:pt x="193958" y="210042"/>
                  </a:cubicBezTo>
                  <a:cubicBezTo>
                    <a:pt x="193958" y="210439"/>
                    <a:pt x="193958" y="210755"/>
                    <a:pt x="193958" y="211151"/>
                  </a:cubicBezTo>
                  <a:cubicBezTo>
                    <a:pt x="193958" y="213291"/>
                    <a:pt x="193958" y="215430"/>
                    <a:pt x="193958" y="217569"/>
                  </a:cubicBezTo>
                  <a:cubicBezTo>
                    <a:pt x="193958" y="218282"/>
                    <a:pt x="193879" y="218996"/>
                    <a:pt x="193720" y="219629"/>
                  </a:cubicBezTo>
                  <a:cubicBezTo>
                    <a:pt x="193483" y="220500"/>
                    <a:pt x="193483" y="221372"/>
                    <a:pt x="193483" y="222323"/>
                  </a:cubicBezTo>
                  <a:cubicBezTo>
                    <a:pt x="193483" y="223512"/>
                    <a:pt x="193483" y="224779"/>
                    <a:pt x="193483" y="225968"/>
                  </a:cubicBezTo>
                  <a:cubicBezTo>
                    <a:pt x="193483" y="226760"/>
                    <a:pt x="193483" y="227553"/>
                    <a:pt x="193324" y="228265"/>
                  </a:cubicBezTo>
                  <a:cubicBezTo>
                    <a:pt x="193324" y="228423"/>
                    <a:pt x="193245" y="228503"/>
                    <a:pt x="193245" y="228661"/>
                  </a:cubicBezTo>
                  <a:cubicBezTo>
                    <a:pt x="193245" y="229691"/>
                    <a:pt x="193086" y="230801"/>
                    <a:pt x="193007" y="231831"/>
                  </a:cubicBezTo>
                  <a:cubicBezTo>
                    <a:pt x="192928" y="232306"/>
                    <a:pt x="192928" y="232702"/>
                    <a:pt x="192849" y="233177"/>
                  </a:cubicBezTo>
                  <a:cubicBezTo>
                    <a:pt x="192690" y="233970"/>
                    <a:pt x="192532" y="234683"/>
                    <a:pt x="192532" y="235476"/>
                  </a:cubicBezTo>
                  <a:cubicBezTo>
                    <a:pt x="192532" y="235634"/>
                    <a:pt x="192532" y="235793"/>
                    <a:pt x="192452" y="235951"/>
                  </a:cubicBezTo>
                  <a:cubicBezTo>
                    <a:pt x="192136" y="237060"/>
                    <a:pt x="191819" y="238248"/>
                    <a:pt x="191344" y="239279"/>
                  </a:cubicBezTo>
                  <a:cubicBezTo>
                    <a:pt x="191106" y="239754"/>
                    <a:pt x="190868" y="240150"/>
                    <a:pt x="190789" y="240625"/>
                  </a:cubicBezTo>
                  <a:cubicBezTo>
                    <a:pt x="190710" y="240863"/>
                    <a:pt x="190631" y="241180"/>
                    <a:pt x="190472" y="241417"/>
                  </a:cubicBezTo>
                  <a:cubicBezTo>
                    <a:pt x="189838" y="242368"/>
                    <a:pt x="189125" y="243319"/>
                    <a:pt x="188491" y="244191"/>
                  </a:cubicBezTo>
                  <a:cubicBezTo>
                    <a:pt x="187937" y="244983"/>
                    <a:pt x="187224" y="245696"/>
                    <a:pt x="186511" y="246330"/>
                  </a:cubicBezTo>
                  <a:cubicBezTo>
                    <a:pt x="185797" y="246964"/>
                    <a:pt x="185084" y="247598"/>
                    <a:pt x="184292" y="248073"/>
                  </a:cubicBezTo>
                  <a:cubicBezTo>
                    <a:pt x="184212" y="248153"/>
                    <a:pt x="184054" y="248153"/>
                    <a:pt x="183975" y="248311"/>
                  </a:cubicBezTo>
                  <a:cubicBezTo>
                    <a:pt x="183421" y="248866"/>
                    <a:pt x="182708" y="249182"/>
                    <a:pt x="181994" y="249578"/>
                  </a:cubicBezTo>
                  <a:cubicBezTo>
                    <a:pt x="181677" y="249737"/>
                    <a:pt x="181360" y="249895"/>
                    <a:pt x="180964" y="250054"/>
                  </a:cubicBezTo>
                  <a:cubicBezTo>
                    <a:pt x="180647" y="250212"/>
                    <a:pt x="180251" y="250291"/>
                    <a:pt x="179934" y="250529"/>
                  </a:cubicBezTo>
                  <a:cubicBezTo>
                    <a:pt x="179617" y="250767"/>
                    <a:pt x="179301" y="250846"/>
                    <a:pt x="178905" y="250925"/>
                  </a:cubicBezTo>
                  <a:cubicBezTo>
                    <a:pt x="178271" y="251084"/>
                    <a:pt x="177716" y="251242"/>
                    <a:pt x="177161" y="251480"/>
                  </a:cubicBezTo>
                  <a:cubicBezTo>
                    <a:pt x="176606" y="251718"/>
                    <a:pt x="176052" y="251797"/>
                    <a:pt x="175497" y="251797"/>
                  </a:cubicBezTo>
                  <a:cubicBezTo>
                    <a:pt x="174388" y="251797"/>
                    <a:pt x="173279" y="251956"/>
                    <a:pt x="172169" y="252193"/>
                  </a:cubicBezTo>
                  <a:cubicBezTo>
                    <a:pt x="171456" y="252273"/>
                    <a:pt x="170823" y="252273"/>
                    <a:pt x="170110" y="252193"/>
                  </a:cubicBezTo>
                  <a:cubicBezTo>
                    <a:pt x="169080" y="252035"/>
                    <a:pt x="168049" y="251956"/>
                    <a:pt x="167098" y="251876"/>
                  </a:cubicBezTo>
                  <a:cubicBezTo>
                    <a:pt x="166465" y="251797"/>
                    <a:pt x="165911" y="251718"/>
                    <a:pt x="165277" y="251480"/>
                  </a:cubicBezTo>
                  <a:cubicBezTo>
                    <a:pt x="164801" y="251322"/>
                    <a:pt x="164326" y="251163"/>
                    <a:pt x="163850" y="251005"/>
                  </a:cubicBezTo>
                  <a:cubicBezTo>
                    <a:pt x="163850" y="251005"/>
                    <a:pt x="163771" y="251005"/>
                    <a:pt x="163771" y="251005"/>
                  </a:cubicBezTo>
                  <a:cubicBezTo>
                    <a:pt x="163137" y="250846"/>
                    <a:pt x="162662" y="250450"/>
                    <a:pt x="162107" y="250212"/>
                  </a:cubicBezTo>
                  <a:cubicBezTo>
                    <a:pt x="161553" y="250054"/>
                    <a:pt x="161077" y="249737"/>
                    <a:pt x="160602" y="249420"/>
                  </a:cubicBezTo>
                  <a:cubicBezTo>
                    <a:pt x="160047" y="248945"/>
                    <a:pt x="159413" y="248549"/>
                    <a:pt x="158779" y="248153"/>
                  </a:cubicBezTo>
                  <a:cubicBezTo>
                    <a:pt x="158225" y="247836"/>
                    <a:pt x="157829" y="247360"/>
                    <a:pt x="157433" y="246885"/>
                  </a:cubicBezTo>
                  <a:cubicBezTo>
                    <a:pt x="156878" y="246251"/>
                    <a:pt x="156403" y="245537"/>
                    <a:pt x="155848" y="244825"/>
                  </a:cubicBezTo>
                  <a:cubicBezTo>
                    <a:pt x="155769" y="244746"/>
                    <a:pt x="155769" y="244667"/>
                    <a:pt x="155689" y="244667"/>
                  </a:cubicBezTo>
                  <a:cubicBezTo>
                    <a:pt x="155214" y="243716"/>
                    <a:pt x="154659" y="242844"/>
                    <a:pt x="154342" y="241814"/>
                  </a:cubicBezTo>
                  <a:cubicBezTo>
                    <a:pt x="154263" y="241497"/>
                    <a:pt x="154184" y="241180"/>
                    <a:pt x="154026" y="240863"/>
                  </a:cubicBezTo>
                  <a:cubicBezTo>
                    <a:pt x="153630" y="239833"/>
                    <a:pt x="153392" y="238724"/>
                    <a:pt x="153392" y="237614"/>
                  </a:cubicBezTo>
                  <a:cubicBezTo>
                    <a:pt x="153392" y="235396"/>
                    <a:pt x="153392" y="233098"/>
                    <a:pt x="153392" y="230880"/>
                  </a:cubicBezTo>
                  <a:cubicBezTo>
                    <a:pt x="153392" y="230563"/>
                    <a:pt x="153392" y="230325"/>
                    <a:pt x="153471" y="230008"/>
                  </a:cubicBezTo>
                  <a:cubicBezTo>
                    <a:pt x="153630" y="229137"/>
                    <a:pt x="153630" y="228186"/>
                    <a:pt x="153709" y="227315"/>
                  </a:cubicBezTo>
                  <a:cubicBezTo>
                    <a:pt x="153788" y="226443"/>
                    <a:pt x="153868" y="225571"/>
                    <a:pt x="154026" y="224779"/>
                  </a:cubicBezTo>
                  <a:cubicBezTo>
                    <a:pt x="154105" y="224224"/>
                    <a:pt x="154184" y="223670"/>
                    <a:pt x="154184" y="223036"/>
                  </a:cubicBezTo>
                  <a:cubicBezTo>
                    <a:pt x="154184" y="222402"/>
                    <a:pt x="154184" y="221689"/>
                    <a:pt x="154184" y="221055"/>
                  </a:cubicBezTo>
                  <a:cubicBezTo>
                    <a:pt x="154184" y="220500"/>
                    <a:pt x="154263" y="219946"/>
                    <a:pt x="154263" y="219312"/>
                  </a:cubicBezTo>
                  <a:cubicBezTo>
                    <a:pt x="154263" y="218916"/>
                    <a:pt x="154342" y="218520"/>
                    <a:pt x="154342" y="218124"/>
                  </a:cubicBezTo>
                  <a:cubicBezTo>
                    <a:pt x="154342" y="216222"/>
                    <a:pt x="154342" y="214242"/>
                    <a:pt x="154342" y="212340"/>
                  </a:cubicBezTo>
                  <a:cubicBezTo>
                    <a:pt x="154342" y="212023"/>
                    <a:pt x="154342" y="211785"/>
                    <a:pt x="154263" y="211468"/>
                  </a:cubicBezTo>
                  <a:cubicBezTo>
                    <a:pt x="154105" y="210439"/>
                    <a:pt x="154105" y="209329"/>
                    <a:pt x="154105" y="208299"/>
                  </a:cubicBezTo>
                  <a:cubicBezTo>
                    <a:pt x="154105" y="206794"/>
                    <a:pt x="153947" y="205368"/>
                    <a:pt x="153709" y="203941"/>
                  </a:cubicBezTo>
                  <a:cubicBezTo>
                    <a:pt x="153709" y="203783"/>
                    <a:pt x="153630" y="203624"/>
                    <a:pt x="153630" y="203466"/>
                  </a:cubicBezTo>
                  <a:cubicBezTo>
                    <a:pt x="153630" y="201882"/>
                    <a:pt x="153313" y="200297"/>
                    <a:pt x="153313" y="198712"/>
                  </a:cubicBezTo>
                  <a:cubicBezTo>
                    <a:pt x="153313" y="198632"/>
                    <a:pt x="153313" y="198632"/>
                    <a:pt x="153313" y="198553"/>
                  </a:cubicBezTo>
                  <a:cubicBezTo>
                    <a:pt x="153392" y="196969"/>
                    <a:pt x="153154" y="195463"/>
                    <a:pt x="152758" y="193958"/>
                  </a:cubicBezTo>
                  <a:cubicBezTo>
                    <a:pt x="152600" y="193404"/>
                    <a:pt x="152520" y="192928"/>
                    <a:pt x="152520" y="192374"/>
                  </a:cubicBezTo>
                  <a:cubicBezTo>
                    <a:pt x="152520" y="191502"/>
                    <a:pt x="152283" y="190551"/>
                    <a:pt x="152203" y="189680"/>
                  </a:cubicBezTo>
                  <a:cubicBezTo>
                    <a:pt x="152203" y="189442"/>
                    <a:pt x="152124" y="189284"/>
                    <a:pt x="152045" y="189046"/>
                  </a:cubicBezTo>
                  <a:cubicBezTo>
                    <a:pt x="151649" y="187857"/>
                    <a:pt x="151490" y="186669"/>
                    <a:pt x="151490" y="185401"/>
                  </a:cubicBezTo>
                  <a:cubicBezTo>
                    <a:pt x="151490" y="184768"/>
                    <a:pt x="151411" y="184213"/>
                    <a:pt x="151173" y="183579"/>
                  </a:cubicBezTo>
                  <a:cubicBezTo>
                    <a:pt x="150856" y="182786"/>
                    <a:pt x="150698" y="181994"/>
                    <a:pt x="150618" y="181202"/>
                  </a:cubicBezTo>
                  <a:cubicBezTo>
                    <a:pt x="150539" y="180647"/>
                    <a:pt x="150460" y="180093"/>
                    <a:pt x="150222" y="179538"/>
                  </a:cubicBezTo>
                  <a:cubicBezTo>
                    <a:pt x="149985" y="178983"/>
                    <a:pt x="149826" y="178349"/>
                    <a:pt x="149826" y="177715"/>
                  </a:cubicBezTo>
                  <a:cubicBezTo>
                    <a:pt x="149826" y="177161"/>
                    <a:pt x="149668" y="176607"/>
                    <a:pt x="149431" y="176052"/>
                  </a:cubicBezTo>
                  <a:cubicBezTo>
                    <a:pt x="149114" y="175339"/>
                    <a:pt x="148955" y="174626"/>
                    <a:pt x="148876" y="173912"/>
                  </a:cubicBezTo>
                  <a:cubicBezTo>
                    <a:pt x="148797" y="173516"/>
                    <a:pt x="148717" y="173120"/>
                    <a:pt x="148480" y="172724"/>
                  </a:cubicBezTo>
                  <a:cubicBezTo>
                    <a:pt x="148242" y="172328"/>
                    <a:pt x="148083" y="171853"/>
                    <a:pt x="148004" y="171377"/>
                  </a:cubicBezTo>
                  <a:cubicBezTo>
                    <a:pt x="147925" y="170823"/>
                    <a:pt x="147687" y="170347"/>
                    <a:pt x="147449" y="169872"/>
                  </a:cubicBezTo>
                  <a:cubicBezTo>
                    <a:pt x="147291" y="169555"/>
                    <a:pt x="147212" y="169158"/>
                    <a:pt x="147132" y="168841"/>
                  </a:cubicBezTo>
                  <a:cubicBezTo>
                    <a:pt x="147053" y="168367"/>
                    <a:pt x="146895" y="167971"/>
                    <a:pt x="146657" y="167574"/>
                  </a:cubicBezTo>
                  <a:cubicBezTo>
                    <a:pt x="146419" y="167099"/>
                    <a:pt x="146181" y="166623"/>
                    <a:pt x="146102" y="166068"/>
                  </a:cubicBezTo>
                  <a:cubicBezTo>
                    <a:pt x="146023" y="165752"/>
                    <a:pt x="145944" y="165434"/>
                    <a:pt x="145786" y="165118"/>
                  </a:cubicBezTo>
                  <a:cubicBezTo>
                    <a:pt x="145627" y="164721"/>
                    <a:pt x="145469" y="164405"/>
                    <a:pt x="145311" y="164009"/>
                  </a:cubicBezTo>
                  <a:cubicBezTo>
                    <a:pt x="145231" y="163930"/>
                    <a:pt x="145231" y="163771"/>
                    <a:pt x="145152" y="163692"/>
                  </a:cubicBezTo>
                  <a:cubicBezTo>
                    <a:pt x="144677" y="162979"/>
                    <a:pt x="144439" y="162266"/>
                    <a:pt x="144043" y="161473"/>
                  </a:cubicBezTo>
                  <a:cubicBezTo>
                    <a:pt x="143805" y="160998"/>
                    <a:pt x="143567" y="160601"/>
                    <a:pt x="143409" y="160126"/>
                  </a:cubicBezTo>
                  <a:cubicBezTo>
                    <a:pt x="143250" y="159731"/>
                    <a:pt x="143092" y="159334"/>
                    <a:pt x="142775" y="159097"/>
                  </a:cubicBezTo>
                  <a:cubicBezTo>
                    <a:pt x="142695" y="159017"/>
                    <a:pt x="142616" y="159017"/>
                    <a:pt x="142537" y="159017"/>
                  </a:cubicBezTo>
                  <a:cubicBezTo>
                    <a:pt x="142458" y="159017"/>
                    <a:pt x="142378" y="159097"/>
                    <a:pt x="142378" y="159176"/>
                  </a:cubicBezTo>
                  <a:cubicBezTo>
                    <a:pt x="142378" y="159255"/>
                    <a:pt x="142299" y="159414"/>
                    <a:pt x="142299" y="159572"/>
                  </a:cubicBezTo>
                  <a:cubicBezTo>
                    <a:pt x="142299" y="159889"/>
                    <a:pt x="142299" y="160126"/>
                    <a:pt x="142299" y="160443"/>
                  </a:cubicBezTo>
                  <a:cubicBezTo>
                    <a:pt x="142299" y="175101"/>
                    <a:pt x="142299" y="189838"/>
                    <a:pt x="142299" y="204496"/>
                  </a:cubicBezTo>
                  <a:cubicBezTo>
                    <a:pt x="142299" y="205605"/>
                    <a:pt x="142299" y="206714"/>
                    <a:pt x="142299" y="207823"/>
                  </a:cubicBezTo>
                  <a:cubicBezTo>
                    <a:pt x="142299" y="208537"/>
                    <a:pt x="142299" y="209329"/>
                    <a:pt x="142458" y="210042"/>
                  </a:cubicBezTo>
                  <a:cubicBezTo>
                    <a:pt x="142537" y="210518"/>
                    <a:pt x="142537" y="210914"/>
                    <a:pt x="142537" y="211389"/>
                  </a:cubicBezTo>
                  <a:cubicBezTo>
                    <a:pt x="142537" y="213766"/>
                    <a:pt x="142537" y="216222"/>
                    <a:pt x="142537" y="218599"/>
                  </a:cubicBezTo>
                  <a:cubicBezTo>
                    <a:pt x="142537" y="219233"/>
                    <a:pt x="142537" y="219787"/>
                    <a:pt x="142695" y="220421"/>
                  </a:cubicBezTo>
                  <a:cubicBezTo>
                    <a:pt x="142775" y="220897"/>
                    <a:pt x="142775" y="221372"/>
                    <a:pt x="142775" y="221927"/>
                  </a:cubicBezTo>
                  <a:cubicBezTo>
                    <a:pt x="142775" y="224224"/>
                    <a:pt x="142775" y="226602"/>
                    <a:pt x="142775" y="228899"/>
                  </a:cubicBezTo>
                  <a:cubicBezTo>
                    <a:pt x="142775" y="229612"/>
                    <a:pt x="142775" y="230405"/>
                    <a:pt x="142933" y="231118"/>
                  </a:cubicBezTo>
                  <a:cubicBezTo>
                    <a:pt x="143012" y="231593"/>
                    <a:pt x="143012" y="231989"/>
                    <a:pt x="143012" y="232464"/>
                  </a:cubicBezTo>
                  <a:cubicBezTo>
                    <a:pt x="143012" y="234366"/>
                    <a:pt x="143012" y="236268"/>
                    <a:pt x="143012" y="238090"/>
                  </a:cubicBezTo>
                  <a:cubicBezTo>
                    <a:pt x="143012" y="238724"/>
                    <a:pt x="143012" y="239358"/>
                    <a:pt x="143171" y="240071"/>
                  </a:cubicBezTo>
                  <a:cubicBezTo>
                    <a:pt x="143250" y="240625"/>
                    <a:pt x="143250" y="241100"/>
                    <a:pt x="143250" y="241655"/>
                  </a:cubicBezTo>
                  <a:cubicBezTo>
                    <a:pt x="143250" y="242289"/>
                    <a:pt x="143329" y="242844"/>
                    <a:pt x="143409" y="243478"/>
                  </a:cubicBezTo>
                  <a:cubicBezTo>
                    <a:pt x="143488" y="244033"/>
                    <a:pt x="143488" y="244508"/>
                    <a:pt x="143488" y="245062"/>
                  </a:cubicBezTo>
                  <a:cubicBezTo>
                    <a:pt x="143488" y="246964"/>
                    <a:pt x="143488" y="248945"/>
                    <a:pt x="143488" y="250846"/>
                  </a:cubicBezTo>
                  <a:cubicBezTo>
                    <a:pt x="143488" y="251559"/>
                    <a:pt x="143488" y="252273"/>
                    <a:pt x="143646" y="252907"/>
                  </a:cubicBezTo>
                  <a:cubicBezTo>
                    <a:pt x="143726" y="253461"/>
                    <a:pt x="143726" y="254015"/>
                    <a:pt x="143726" y="254649"/>
                  </a:cubicBezTo>
                  <a:cubicBezTo>
                    <a:pt x="143726" y="261701"/>
                    <a:pt x="143726" y="268832"/>
                    <a:pt x="143726" y="275883"/>
                  </a:cubicBezTo>
                  <a:cubicBezTo>
                    <a:pt x="143726" y="280399"/>
                    <a:pt x="143726" y="284916"/>
                    <a:pt x="143726" y="289353"/>
                  </a:cubicBezTo>
                  <a:cubicBezTo>
                    <a:pt x="143726" y="290066"/>
                    <a:pt x="143726" y="290779"/>
                    <a:pt x="143884" y="291413"/>
                  </a:cubicBezTo>
                  <a:cubicBezTo>
                    <a:pt x="143963" y="291967"/>
                    <a:pt x="143963" y="292521"/>
                    <a:pt x="143963" y="293156"/>
                  </a:cubicBezTo>
                  <a:cubicBezTo>
                    <a:pt x="143963" y="299177"/>
                    <a:pt x="143963" y="305278"/>
                    <a:pt x="143963" y="311300"/>
                  </a:cubicBezTo>
                  <a:cubicBezTo>
                    <a:pt x="143963" y="325957"/>
                    <a:pt x="143963" y="340695"/>
                    <a:pt x="144043" y="355352"/>
                  </a:cubicBezTo>
                  <a:cubicBezTo>
                    <a:pt x="144043" y="356303"/>
                    <a:pt x="144043" y="357254"/>
                    <a:pt x="144201" y="358205"/>
                  </a:cubicBezTo>
                  <a:cubicBezTo>
                    <a:pt x="144280" y="358601"/>
                    <a:pt x="144280" y="358997"/>
                    <a:pt x="144280" y="359393"/>
                  </a:cubicBezTo>
                  <a:cubicBezTo>
                    <a:pt x="144280" y="361215"/>
                    <a:pt x="144280" y="363038"/>
                    <a:pt x="144280" y="364939"/>
                  </a:cubicBezTo>
                  <a:cubicBezTo>
                    <a:pt x="144280" y="365415"/>
                    <a:pt x="144280" y="365811"/>
                    <a:pt x="144360" y="366286"/>
                  </a:cubicBezTo>
                  <a:cubicBezTo>
                    <a:pt x="144518" y="367079"/>
                    <a:pt x="144518" y="367950"/>
                    <a:pt x="144518" y="368742"/>
                  </a:cubicBezTo>
                  <a:cubicBezTo>
                    <a:pt x="144518" y="369931"/>
                    <a:pt x="144518" y="371120"/>
                    <a:pt x="144518" y="372308"/>
                  </a:cubicBezTo>
                  <a:cubicBezTo>
                    <a:pt x="144518" y="373021"/>
                    <a:pt x="144518" y="373813"/>
                    <a:pt x="144677" y="374526"/>
                  </a:cubicBezTo>
                  <a:cubicBezTo>
                    <a:pt x="144756" y="375002"/>
                    <a:pt x="144756" y="375477"/>
                    <a:pt x="144756" y="376032"/>
                  </a:cubicBezTo>
                  <a:cubicBezTo>
                    <a:pt x="144756" y="379043"/>
                    <a:pt x="144756" y="382053"/>
                    <a:pt x="144756" y="385143"/>
                  </a:cubicBezTo>
                  <a:cubicBezTo>
                    <a:pt x="144756" y="385777"/>
                    <a:pt x="144756" y="386332"/>
                    <a:pt x="144835" y="386966"/>
                  </a:cubicBezTo>
                  <a:cubicBezTo>
                    <a:pt x="144914" y="387520"/>
                    <a:pt x="144914" y="387996"/>
                    <a:pt x="144914" y="388551"/>
                  </a:cubicBezTo>
                  <a:cubicBezTo>
                    <a:pt x="144914" y="392116"/>
                    <a:pt x="144914" y="395681"/>
                    <a:pt x="144914" y="399246"/>
                  </a:cubicBezTo>
                  <a:cubicBezTo>
                    <a:pt x="144914" y="400118"/>
                    <a:pt x="144914" y="401069"/>
                    <a:pt x="145073" y="401940"/>
                  </a:cubicBezTo>
                  <a:cubicBezTo>
                    <a:pt x="145152" y="402574"/>
                    <a:pt x="145152" y="403129"/>
                    <a:pt x="145152" y="403763"/>
                  </a:cubicBezTo>
                  <a:cubicBezTo>
                    <a:pt x="145152" y="404476"/>
                    <a:pt x="145231" y="405268"/>
                    <a:pt x="145311" y="405981"/>
                  </a:cubicBezTo>
                  <a:cubicBezTo>
                    <a:pt x="145390" y="406535"/>
                    <a:pt x="145390" y="407090"/>
                    <a:pt x="145390" y="407724"/>
                  </a:cubicBezTo>
                  <a:cubicBezTo>
                    <a:pt x="145390" y="408596"/>
                    <a:pt x="145390" y="409468"/>
                    <a:pt x="145548" y="410260"/>
                  </a:cubicBezTo>
                  <a:cubicBezTo>
                    <a:pt x="145627" y="410735"/>
                    <a:pt x="145627" y="411131"/>
                    <a:pt x="145627" y="411606"/>
                  </a:cubicBezTo>
                  <a:cubicBezTo>
                    <a:pt x="145627" y="414063"/>
                    <a:pt x="145627" y="416598"/>
                    <a:pt x="145706" y="419133"/>
                  </a:cubicBezTo>
                  <a:cubicBezTo>
                    <a:pt x="145706" y="419846"/>
                    <a:pt x="145706" y="420560"/>
                    <a:pt x="145865" y="421194"/>
                  </a:cubicBezTo>
                  <a:cubicBezTo>
                    <a:pt x="145944" y="421669"/>
                    <a:pt x="145944" y="422145"/>
                    <a:pt x="145944" y="422699"/>
                  </a:cubicBezTo>
                  <a:cubicBezTo>
                    <a:pt x="145944" y="424917"/>
                    <a:pt x="145944" y="427136"/>
                    <a:pt x="145944" y="429354"/>
                  </a:cubicBezTo>
                  <a:cubicBezTo>
                    <a:pt x="145944" y="429988"/>
                    <a:pt x="145944" y="430622"/>
                    <a:pt x="146102" y="431336"/>
                  </a:cubicBezTo>
                  <a:cubicBezTo>
                    <a:pt x="146181" y="431731"/>
                    <a:pt x="146181" y="432048"/>
                    <a:pt x="146181" y="432444"/>
                  </a:cubicBezTo>
                  <a:cubicBezTo>
                    <a:pt x="146181" y="433554"/>
                    <a:pt x="146181" y="434663"/>
                    <a:pt x="146181" y="435772"/>
                  </a:cubicBezTo>
                  <a:cubicBezTo>
                    <a:pt x="146181" y="436485"/>
                    <a:pt x="146181" y="437277"/>
                    <a:pt x="146023" y="437991"/>
                  </a:cubicBezTo>
                  <a:cubicBezTo>
                    <a:pt x="145944" y="438545"/>
                    <a:pt x="145944" y="439021"/>
                    <a:pt x="145944" y="439576"/>
                  </a:cubicBezTo>
                  <a:cubicBezTo>
                    <a:pt x="145944" y="440288"/>
                    <a:pt x="145865" y="440922"/>
                    <a:pt x="145706" y="441635"/>
                  </a:cubicBezTo>
                  <a:cubicBezTo>
                    <a:pt x="145627" y="441873"/>
                    <a:pt x="145627" y="442031"/>
                    <a:pt x="145548" y="442190"/>
                  </a:cubicBezTo>
                  <a:cubicBezTo>
                    <a:pt x="145231" y="442824"/>
                    <a:pt x="144994" y="443537"/>
                    <a:pt x="144914" y="444329"/>
                  </a:cubicBezTo>
                  <a:cubicBezTo>
                    <a:pt x="144914" y="444567"/>
                    <a:pt x="144677" y="444883"/>
                    <a:pt x="144597" y="445121"/>
                  </a:cubicBezTo>
                  <a:cubicBezTo>
                    <a:pt x="144439" y="445517"/>
                    <a:pt x="144201" y="445834"/>
                    <a:pt x="144043" y="446231"/>
                  </a:cubicBezTo>
                  <a:cubicBezTo>
                    <a:pt x="143884" y="446468"/>
                    <a:pt x="143726" y="446706"/>
                    <a:pt x="143567" y="446944"/>
                  </a:cubicBezTo>
                  <a:cubicBezTo>
                    <a:pt x="143409" y="447182"/>
                    <a:pt x="143250" y="447340"/>
                    <a:pt x="143171" y="447578"/>
                  </a:cubicBezTo>
                  <a:cubicBezTo>
                    <a:pt x="142933" y="448212"/>
                    <a:pt x="142537" y="448687"/>
                    <a:pt x="142061" y="449162"/>
                  </a:cubicBezTo>
                  <a:cubicBezTo>
                    <a:pt x="141744" y="449479"/>
                    <a:pt x="141507" y="449875"/>
                    <a:pt x="141190" y="450192"/>
                  </a:cubicBezTo>
                  <a:cubicBezTo>
                    <a:pt x="140636" y="450826"/>
                    <a:pt x="140081" y="451381"/>
                    <a:pt x="139447" y="451936"/>
                  </a:cubicBezTo>
                  <a:cubicBezTo>
                    <a:pt x="139289" y="452094"/>
                    <a:pt x="139130" y="452173"/>
                    <a:pt x="138972" y="452332"/>
                  </a:cubicBezTo>
                  <a:cubicBezTo>
                    <a:pt x="138575" y="452570"/>
                    <a:pt x="138179" y="452807"/>
                    <a:pt x="137862" y="453124"/>
                  </a:cubicBezTo>
                  <a:cubicBezTo>
                    <a:pt x="136754" y="453995"/>
                    <a:pt x="135486" y="454629"/>
                    <a:pt x="134218" y="455105"/>
                  </a:cubicBezTo>
                  <a:cubicBezTo>
                    <a:pt x="134059" y="455184"/>
                    <a:pt x="133821" y="455263"/>
                    <a:pt x="133663" y="455342"/>
                  </a:cubicBezTo>
                  <a:cubicBezTo>
                    <a:pt x="133029" y="455739"/>
                    <a:pt x="132317" y="455976"/>
                    <a:pt x="131603" y="456056"/>
                  </a:cubicBezTo>
                  <a:cubicBezTo>
                    <a:pt x="131207" y="456056"/>
                    <a:pt x="131049" y="456373"/>
                    <a:pt x="130969" y="456690"/>
                  </a:cubicBezTo>
                  <a:cubicBezTo>
                    <a:pt x="126770" y="456690"/>
                    <a:pt x="122650" y="456690"/>
                    <a:pt x="118451" y="456690"/>
                  </a:cubicBezTo>
                  <a:cubicBezTo>
                    <a:pt x="118372" y="456293"/>
                    <a:pt x="118055" y="456056"/>
                    <a:pt x="117658" y="455976"/>
                  </a:cubicBezTo>
                  <a:cubicBezTo>
                    <a:pt x="117500" y="455976"/>
                    <a:pt x="117421" y="455976"/>
                    <a:pt x="117262" y="455897"/>
                  </a:cubicBezTo>
                  <a:cubicBezTo>
                    <a:pt x="116787" y="455897"/>
                    <a:pt x="116311" y="455739"/>
                    <a:pt x="115916" y="455422"/>
                  </a:cubicBezTo>
                  <a:cubicBezTo>
                    <a:pt x="115599" y="455263"/>
                    <a:pt x="115361" y="455184"/>
                    <a:pt x="115044" y="455025"/>
                  </a:cubicBezTo>
                  <a:cubicBezTo>
                    <a:pt x="114727" y="454867"/>
                    <a:pt x="114410" y="454708"/>
                    <a:pt x="114014" y="454550"/>
                  </a:cubicBezTo>
                  <a:cubicBezTo>
                    <a:pt x="113776" y="454471"/>
                    <a:pt x="113618" y="454312"/>
                    <a:pt x="113380" y="454233"/>
                  </a:cubicBezTo>
                  <a:cubicBezTo>
                    <a:pt x="112508" y="453916"/>
                    <a:pt x="111796" y="453440"/>
                    <a:pt x="111003" y="452886"/>
                  </a:cubicBezTo>
                  <a:cubicBezTo>
                    <a:pt x="109735" y="452015"/>
                    <a:pt x="108547" y="451143"/>
                    <a:pt x="107517" y="449954"/>
                  </a:cubicBezTo>
                  <a:cubicBezTo>
                    <a:pt x="107280" y="449717"/>
                    <a:pt x="107042" y="449479"/>
                    <a:pt x="106804" y="449241"/>
                  </a:cubicBezTo>
                  <a:cubicBezTo>
                    <a:pt x="105695" y="448212"/>
                    <a:pt x="104981" y="446944"/>
                    <a:pt x="104189" y="445676"/>
                  </a:cubicBezTo>
                  <a:cubicBezTo>
                    <a:pt x="103951" y="445280"/>
                    <a:pt x="103793" y="444804"/>
                    <a:pt x="103476" y="444408"/>
                  </a:cubicBezTo>
                  <a:cubicBezTo>
                    <a:pt x="103160" y="443933"/>
                    <a:pt x="103160" y="443379"/>
                    <a:pt x="103001" y="442903"/>
                  </a:cubicBezTo>
                  <a:cubicBezTo>
                    <a:pt x="102922" y="442824"/>
                    <a:pt x="102922" y="442665"/>
                    <a:pt x="102842" y="442586"/>
                  </a:cubicBezTo>
                  <a:cubicBezTo>
                    <a:pt x="102209" y="441239"/>
                    <a:pt x="101892" y="439813"/>
                    <a:pt x="101575" y="438387"/>
                  </a:cubicBezTo>
                  <a:cubicBezTo>
                    <a:pt x="101495" y="437991"/>
                    <a:pt x="101495" y="437515"/>
                    <a:pt x="101495" y="437040"/>
                  </a:cubicBezTo>
                  <a:cubicBezTo>
                    <a:pt x="101495" y="436326"/>
                    <a:pt x="101495" y="435614"/>
                    <a:pt x="101416" y="434980"/>
                  </a:cubicBezTo>
                  <a:cubicBezTo>
                    <a:pt x="101258" y="433791"/>
                    <a:pt x="101258" y="432603"/>
                    <a:pt x="101258" y="431415"/>
                  </a:cubicBezTo>
                  <a:cubicBezTo>
                    <a:pt x="101258" y="430939"/>
                    <a:pt x="101258" y="430464"/>
                    <a:pt x="101178" y="429909"/>
                  </a:cubicBezTo>
                  <a:cubicBezTo>
                    <a:pt x="101099" y="429275"/>
                    <a:pt x="101020" y="428641"/>
                    <a:pt x="101020" y="427928"/>
                  </a:cubicBezTo>
                  <a:cubicBezTo>
                    <a:pt x="101020" y="427374"/>
                    <a:pt x="101020" y="426899"/>
                    <a:pt x="100941" y="426344"/>
                  </a:cubicBezTo>
                  <a:cubicBezTo>
                    <a:pt x="100782" y="425551"/>
                    <a:pt x="100782" y="424759"/>
                    <a:pt x="100782" y="424046"/>
                  </a:cubicBezTo>
                  <a:cubicBezTo>
                    <a:pt x="100782" y="423095"/>
                    <a:pt x="100782" y="422065"/>
                    <a:pt x="100782" y="421114"/>
                  </a:cubicBezTo>
                  <a:cubicBezTo>
                    <a:pt x="100782" y="420718"/>
                    <a:pt x="100782" y="420322"/>
                    <a:pt x="100703" y="419926"/>
                  </a:cubicBezTo>
                  <a:cubicBezTo>
                    <a:pt x="100624" y="419292"/>
                    <a:pt x="100544" y="418659"/>
                    <a:pt x="100544" y="417945"/>
                  </a:cubicBezTo>
                  <a:cubicBezTo>
                    <a:pt x="100544" y="414538"/>
                    <a:pt x="100544" y="411052"/>
                    <a:pt x="100544" y="407645"/>
                  </a:cubicBezTo>
                  <a:cubicBezTo>
                    <a:pt x="100544" y="407090"/>
                    <a:pt x="100544" y="406615"/>
                    <a:pt x="100465" y="406061"/>
                  </a:cubicBezTo>
                  <a:cubicBezTo>
                    <a:pt x="100307" y="405268"/>
                    <a:pt x="100307" y="404397"/>
                    <a:pt x="100307" y="403604"/>
                  </a:cubicBezTo>
                  <a:cubicBezTo>
                    <a:pt x="100307" y="403129"/>
                    <a:pt x="100307" y="402653"/>
                    <a:pt x="100227" y="402099"/>
                  </a:cubicBezTo>
                  <a:cubicBezTo>
                    <a:pt x="100069" y="401228"/>
                    <a:pt x="100069" y="400356"/>
                    <a:pt x="100069" y="399563"/>
                  </a:cubicBezTo>
                  <a:cubicBezTo>
                    <a:pt x="100069" y="399009"/>
                    <a:pt x="100069" y="398375"/>
                    <a:pt x="99990" y="397820"/>
                  </a:cubicBezTo>
                  <a:cubicBezTo>
                    <a:pt x="99910" y="397108"/>
                    <a:pt x="99831" y="396474"/>
                    <a:pt x="99831" y="395760"/>
                  </a:cubicBezTo>
                  <a:cubicBezTo>
                    <a:pt x="99831" y="391561"/>
                    <a:pt x="99831" y="387441"/>
                    <a:pt x="99752" y="383242"/>
                  </a:cubicBezTo>
                  <a:cubicBezTo>
                    <a:pt x="99752" y="382687"/>
                    <a:pt x="99752" y="382212"/>
                    <a:pt x="99673" y="381657"/>
                  </a:cubicBezTo>
                  <a:cubicBezTo>
                    <a:pt x="99593" y="380944"/>
                    <a:pt x="99514" y="380152"/>
                    <a:pt x="99514" y="379439"/>
                  </a:cubicBezTo>
                  <a:cubicBezTo>
                    <a:pt x="99514" y="375715"/>
                    <a:pt x="99514" y="371991"/>
                    <a:pt x="99514" y="368267"/>
                  </a:cubicBezTo>
                  <a:cubicBezTo>
                    <a:pt x="99514" y="367713"/>
                    <a:pt x="99514" y="367237"/>
                    <a:pt x="99435" y="366683"/>
                  </a:cubicBezTo>
                  <a:cubicBezTo>
                    <a:pt x="99356" y="365969"/>
                    <a:pt x="99277" y="365256"/>
                    <a:pt x="99277" y="364464"/>
                  </a:cubicBezTo>
                  <a:cubicBezTo>
                    <a:pt x="99277" y="363672"/>
                    <a:pt x="99277" y="362800"/>
                    <a:pt x="99277" y="362008"/>
                  </a:cubicBezTo>
                  <a:cubicBezTo>
                    <a:pt x="99277" y="361612"/>
                    <a:pt x="99277" y="361215"/>
                    <a:pt x="99198" y="360819"/>
                  </a:cubicBezTo>
                  <a:cubicBezTo>
                    <a:pt x="99039" y="360106"/>
                    <a:pt x="99039" y="359393"/>
                    <a:pt x="99039" y="358601"/>
                  </a:cubicBezTo>
                  <a:cubicBezTo>
                    <a:pt x="99039" y="352896"/>
                    <a:pt x="99039" y="347191"/>
                    <a:pt x="99039" y="341566"/>
                  </a:cubicBezTo>
                  <a:cubicBezTo>
                    <a:pt x="99039" y="341012"/>
                    <a:pt x="99039" y="340536"/>
                    <a:pt x="98960" y="339981"/>
                  </a:cubicBezTo>
                  <a:cubicBezTo>
                    <a:pt x="98881" y="339189"/>
                    <a:pt x="98802" y="338397"/>
                    <a:pt x="98802" y="337684"/>
                  </a:cubicBezTo>
                  <a:cubicBezTo>
                    <a:pt x="98802" y="333406"/>
                    <a:pt x="98802" y="329127"/>
                    <a:pt x="98802" y="324769"/>
                  </a:cubicBezTo>
                  <a:cubicBezTo>
                    <a:pt x="98802" y="312568"/>
                    <a:pt x="98802" y="300366"/>
                    <a:pt x="98802" y="288164"/>
                  </a:cubicBezTo>
                  <a:cubicBezTo>
                    <a:pt x="98802" y="287688"/>
                    <a:pt x="98802" y="287293"/>
                    <a:pt x="98802" y="286818"/>
                  </a:cubicBezTo>
                  <a:cubicBezTo>
                    <a:pt x="98802" y="286263"/>
                    <a:pt x="98485" y="286025"/>
                    <a:pt x="97930" y="285946"/>
                  </a:cubicBezTo>
                  <a:cubicBezTo>
                    <a:pt x="97772" y="285946"/>
                    <a:pt x="97613" y="285946"/>
                    <a:pt x="97455" y="285946"/>
                  </a:cubicBezTo>
                  <a:cubicBezTo>
                    <a:pt x="96583" y="285946"/>
                    <a:pt x="95632" y="285946"/>
                    <a:pt x="94761" y="285946"/>
                  </a:cubicBezTo>
                  <a:cubicBezTo>
                    <a:pt x="94602" y="285946"/>
                    <a:pt x="94444" y="285946"/>
                    <a:pt x="94286" y="285946"/>
                  </a:cubicBezTo>
                  <a:cubicBezTo>
                    <a:pt x="93810" y="285946"/>
                    <a:pt x="93493" y="286184"/>
                    <a:pt x="93493" y="286659"/>
                  </a:cubicBezTo>
                  <a:cubicBezTo>
                    <a:pt x="93493" y="287055"/>
                    <a:pt x="93493" y="287451"/>
                    <a:pt x="93493" y="287847"/>
                  </a:cubicBezTo>
                  <a:cubicBezTo>
                    <a:pt x="93493" y="291334"/>
                    <a:pt x="93493" y="294820"/>
                    <a:pt x="93493" y="298306"/>
                  </a:cubicBezTo>
                  <a:cubicBezTo>
                    <a:pt x="93493" y="298781"/>
                    <a:pt x="93493" y="299257"/>
                    <a:pt x="93414" y="299812"/>
                  </a:cubicBezTo>
                  <a:cubicBezTo>
                    <a:pt x="93335" y="300603"/>
                    <a:pt x="93255" y="301475"/>
                    <a:pt x="93255" y="302267"/>
                  </a:cubicBezTo>
                  <a:cubicBezTo>
                    <a:pt x="93255" y="311141"/>
                    <a:pt x="93255" y="319936"/>
                    <a:pt x="93255" y="328810"/>
                  </a:cubicBezTo>
                  <a:cubicBezTo>
                    <a:pt x="93255" y="336337"/>
                    <a:pt x="93255" y="343864"/>
                    <a:pt x="93255" y="351390"/>
                  </a:cubicBezTo>
                  <a:cubicBezTo>
                    <a:pt x="93255" y="351945"/>
                    <a:pt x="93255" y="352421"/>
                    <a:pt x="93176" y="352975"/>
                  </a:cubicBezTo>
                  <a:cubicBezTo>
                    <a:pt x="93097" y="353689"/>
                    <a:pt x="93018" y="354323"/>
                    <a:pt x="93018" y="355036"/>
                  </a:cubicBezTo>
                  <a:cubicBezTo>
                    <a:pt x="93018" y="357729"/>
                    <a:pt x="93018" y="360344"/>
                    <a:pt x="93018" y="363038"/>
                  </a:cubicBezTo>
                  <a:cubicBezTo>
                    <a:pt x="93018" y="363593"/>
                    <a:pt x="93018" y="364067"/>
                    <a:pt x="92938" y="364622"/>
                  </a:cubicBezTo>
                  <a:cubicBezTo>
                    <a:pt x="92859" y="365177"/>
                    <a:pt x="92780" y="365732"/>
                    <a:pt x="92780" y="366366"/>
                  </a:cubicBezTo>
                  <a:cubicBezTo>
                    <a:pt x="92780" y="367237"/>
                    <a:pt x="92780" y="368108"/>
                    <a:pt x="92780" y="368980"/>
                  </a:cubicBezTo>
                  <a:cubicBezTo>
                    <a:pt x="92780" y="369376"/>
                    <a:pt x="92780" y="369772"/>
                    <a:pt x="92701" y="370169"/>
                  </a:cubicBezTo>
                  <a:cubicBezTo>
                    <a:pt x="92621" y="370882"/>
                    <a:pt x="92542" y="371516"/>
                    <a:pt x="92542" y="372229"/>
                  </a:cubicBezTo>
                  <a:cubicBezTo>
                    <a:pt x="92542" y="373258"/>
                    <a:pt x="92542" y="374368"/>
                    <a:pt x="92542" y="375398"/>
                  </a:cubicBezTo>
                  <a:cubicBezTo>
                    <a:pt x="92542" y="379914"/>
                    <a:pt x="92542" y="384431"/>
                    <a:pt x="92542" y="388868"/>
                  </a:cubicBezTo>
                  <a:cubicBezTo>
                    <a:pt x="92542" y="389422"/>
                    <a:pt x="92542" y="389976"/>
                    <a:pt x="92463" y="390610"/>
                  </a:cubicBezTo>
                  <a:cubicBezTo>
                    <a:pt x="92384" y="391244"/>
                    <a:pt x="92384" y="391799"/>
                    <a:pt x="92384" y="392433"/>
                  </a:cubicBezTo>
                  <a:cubicBezTo>
                    <a:pt x="92384" y="394572"/>
                    <a:pt x="92384" y="396791"/>
                    <a:pt x="92384" y="398929"/>
                  </a:cubicBezTo>
                  <a:cubicBezTo>
                    <a:pt x="92384" y="399405"/>
                    <a:pt x="92384" y="399880"/>
                    <a:pt x="92304" y="400435"/>
                  </a:cubicBezTo>
                  <a:cubicBezTo>
                    <a:pt x="92225" y="401069"/>
                    <a:pt x="92146" y="401703"/>
                    <a:pt x="92146" y="402415"/>
                  </a:cubicBezTo>
                  <a:cubicBezTo>
                    <a:pt x="92146" y="402970"/>
                    <a:pt x="92146" y="403525"/>
                    <a:pt x="92067" y="404000"/>
                  </a:cubicBezTo>
                  <a:cubicBezTo>
                    <a:pt x="91908" y="404793"/>
                    <a:pt x="91908" y="405665"/>
                    <a:pt x="91908" y="406456"/>
                  </a:cubicBezTo>
                  <a:cubicBezTo>
                    <a:pt x="91908" y="407011"/>
                    <a:pt x="91908" y="407645"/>
                    <a:pt x="91829" y="408200"/>
                  </a:cubicBezTo>
                  <a:cubicBezTo>
                    <a:pt x="91750" y="408992"/>
                    <a:pt x="91670" y="409785"/>
                    <a:pt x="91670" y="410497"/>
                  </a:cubicBezTo>
                  <a:cubicBezTo>
                    <a:pt x="91670" y="414063"/>
                    <a:pt x="91670" y="417628"/>
                    <a:pt x="91591" y="421194"/>
                  </a:cubicBezTo>
                  <a:cubicBezTo>
                    <a:pt x="91591" y="421748"/>
                    <a:pt x="91512" y="422303"/>
                    <a:pt x="91512" y="422937"/>
                  </a:cubicBezTo>
                  <a:cubicBezTo>
                    <a:pt x="91512" y="423491"/>
                    <a:pt x="91433" y="423966"/>
                    <a:pt x="91433" y="424521"/>
                  </a:cubicBezTo>
                  <a:cubicBezTo>
                    <a:pt x="91433" y="425234"/>
                    <a:pt x="91433" y="426027"/>
                    <a:pt x="91433" y="426740"/>
                  </a:cubicBezTo>
                  <a:cubicBezTo>
                    <a:pt x="91433" y="427136"/>
                    <a:pt x="91433" y="427532"/>
                    <a:pt x="91353" y="427928"/>
                  </a:cubicBezTo>
                  <a:cubicBezTo>
                    <a:pt x="91195" y="428641"/>
                    <a:pt x="91195" y="429275"/>
                    <a:pt x="91195" y="429988"/>
                  </a:cubicBezTo>
                  <a:cubicBezTo>
                    <a:pt x="91195" y="430543"/>
                    <a:pt x="91195" y="431019"/>
                    <a:pt x="91116" y="431573"/>
                  </a:cubicBezTo>
                  <a:cubicBezTo>
                    <a:pt x="91036" y="432206"/>
                    <a:pt x="90957" y="432840"/>
                    <a:pt x="90957" y="433554"/>
                  </a:cubicBezTo>
                  <a:cubicBezTo>
                    <a:pt x="90957" y="434822"/>
                    <a:pt x="90957" y="436089"/>
                    <a:pt x="90720" y="437357"/>
                  </a:cubicBezTo>
                  <a:cubicBezTo>
                    <a:pt x="90720" y="437515"/>
                    <a:pt x="90720" y="437674"/>
                    <a:pt x="90720" y="437832"/>
                  </a:cubicBezTo>
                  <a:cubicBezTo>
                    <a:pt x="90720" y="438704"/>
                    <a:pt x="90562" y="439576"/>
                    <a:pt x="90245" y="440367"/>
                  </a:cubicBezTo>
                  <a:cubicBezTo>
                    <a:pt x="90166" y="440684"/>
                    <a:pt x="90007" y="441001"/>
                    <a:pt x="90007" y="441318"/>
                  </a:cubicBezTo>
                  <a:cubicBezTo>
                    <a:pt x="89928" y="441794"/>
                    <a:pt x="89769" y="442190"/>
                    <a:pt x="89532" y="442586"/>
                  </a:cubicBezTo>
                  <a:cubicBezTo>
                    <a:pt x="89294" y="443062"/>
                    <a:pt x="89056" y="443537"/>
                    <a:pt x="88977" y="444092"/>
                  </a:cubicBezTo>
                  <a:cubicBezTo>
                    <a:pt x="88898" y="444329"/>
                    <a:pt x="88818" y="444567"/>
                    <a:pt x="88660" y="444725"/>
                  </a:cubicBezTo>
                  <a:cubicBezTo>
                    <a:pt x="88184" y="445517"/>
                    <a:pt x="87709" y="446231"/>
                    <a:pt x="87233" y="447023"/>
                  </a:cubicBezTo>
                  <a:cubicBezTo>
                    <a:pt x="86837" y="447657"/>
                    <a:pt x="86362" y="448212"/>
                    <a:pt x="85887" y="448766"/>
                  </a:cubicBezTo>
                  <a:cubicBezTo>
                    <a:pt x="85015" y="449717"/>
                    <a:pt x="84064" y="450588"/>
                    <a:pt x="83113" y="451539"/>
                  </a:cubicBezTo>
                  <a:cubicBezTo>
                    <a:pt x="82876" y="451777"/>
                    <a:pt x="82638" y="452015"/>
                    <a:pt x="82321" y="452173"/>
                  </a:cubicBezTo>
                  <a:cubicBezTo>
                    <a:pt x="81609" y="452649"/>
                    <a:pt x="80895" y="453044"/>
                    <a:pt x="80261" y="453520"/>
                  </a:cubicBezTo>
                  <a:cubicBezTo>
                    <a:pt x="79390" y="454154"/>
                    <a:pt x="78360" y="454550"/>
                    <a:pt x="77409" y="454946"/>
                  </a:cubicBezTo>
                  <a:cubicBezTo>
                    <a:pt x="76855" y="455184"/>
                    <a:pt x="76300" y="455342"/>
                    <a:pt x="75824" y="455659"/>
                  </a:cubicBezTo>
                  <a:cubicBezTo>
                    <a:pt x="75666" y="455739"/>
                    <a:pt x="75428" y="455818"/>
                    <a:pt x="75270" y="455818"/>
                  </a:cubicBezTo>
                  <a:cubicBezTo>
                    <a:pt x="75032" y="455897"/>
                    <a:pt x="74873" y="455897"/>
                    <a:pt x="74636" y="455897"/>
                  </a:cubicBezTo>
                  <a:cubicBezTo>
                    <a:pt x="74239" y="455976"/>
                    <a:pt x="74002" y="456214"/>
                    <a:pt x="73844" y="456610"/>
                  </a:cubicBezTo>
                  <a:cubicBezTo>
                    <a:pt x="70120" y="456373"/>
                    <a:pt x="65842" y="456373"/>
                    <a:pt x="61643" y="456373"/>
                  </a:cubicBezTo>
                  <a:cubicBezTo>
                    <a:pt x="61563" y="455976"/>
                    <a:pt x="61326" y="455739"/>
                    <a:pt x="60850" y="455659"/>
                  </a:cubicBezTo>
                  <a:cubicBezTo>
                    <a:pt x="60295" y="455580"/>
                    <a:pt x="59820" y="455342"/>
                    <a:pt x="59344" y="455105"/>
                  </a:cubicBezTo>
                  <a:cubicBezTo>
                    <a:pt x="58473" y="454708"/>
                    <a:pt x="57602" y="454312"/>
                    <a:pt x="56809" y="453916"/>
                  </a:cubicBezTo>
                  <a:cubicBezTo>
                    <a:pt x="56492" y="453757"/>
                    <a:pt x="56175" y="453599"/>
                    <a:pt x="55858" y="453361"/>
                  </a:cubicBezTo>
                  <a:cubicBezTo>
                    <a:pt x="55304" y="452965"/>
                    <a:pt x="54749" y="452649"/>
                    <a:pt x="54273" y="452253"/>
                  </a:cubicBezTo>
                  <a:cubicBezTo>
                    <a:pt x="53719" y="452015"/>
                    <a:pt x="53244" y="451619"/>
                    <a:pt x="52769" y="451222"/>
                  </a:cubicBezTo>
                  <a:cubicBezTo>
                    <a:pt x="52610" y="451143"/>
                    <a:pt x="52531" y="450985"/>
                    <a:pt x="52372" y="450905"/>
                  </a:cubicBezTo>
                  <a:cubicBezTo>
                    <a:pt x="51818" y="450351"/>
                    <a:pt x="51342" y="449796"/>
                    <a:pt x="50787" y="449162"/>
                  </a:cubicBezTo>
                  <a:cubicBezTo>
                    <a:pt x="50233" y="448529"/>
                    <a:pt x="49678" y="447895"/>
                    <a:pt x="49441" y="447182"/>
                  </a:cubicBezTo>
                  <a:cubicBezTo>
                    <a:pt x="49362" y="447102"/>
                    <a:pt x="49362" y="446944"/>
                    <a:pt x="49282" y="446865"/>
                  </a:cubicBezTo>
                  <a:cubicBezTo>
                    <a:pt x="48728" y="446231"/>
                    <a:pt x="48569" y="445517"/>
                    <a:pt x="48094" y="444883"/>
                  </a:cubicBezTo>
                  <a:cubicBezTo>
                    <a:pt x="47856" y="444488"/>
                    <a:pt x="47698" y="444092"/>
                    <a:pt x="47618" y="443616"/>
                  </a:cubicBezTo>
                  <a:cubicBezTo>
                    <a:pt x="47539" y="443062"/>
                    <a:pt x="47381" y="442586"/>
                    <a:pt x="47143" y="442111"/>
                  </a:cubicBezTo>
                  <a:cubicBezTo>
                    <a:pt x="46905" y="441635"/>
                    <a:pt x="46826" y="441160"/>
                    <a:pt x="46826" y="440684"/>
                  </a:cubicBezTo>
                  <a:cubicBezTo>
                    <a:pt x="46747" y="439496"/>
                    <a:pt x="46667" y="438228"/>
                    <a:pt x="46588" y="437040"/>
                  </a:cubicBezTo>
                  <a:cubicBezTo>
                    <a:pt x="46588" y="436881"/>
                    <a:pt x="46588" y="436723"/>
                    <a:pt x="46509" y="436564"/>
                  </a:cubicBezTo>
                  <a:cubicBezTo>
                    <a:pt x="46271" y="435297"/>
                    <a:pt x="46271" y="434029"/>
                    <a:pt x="46509" y="432761"/>
                  </a:cubicBezTo>
                  <a:cubicBezTo>
                    <a:pt x="46588" y="432286"/>
                    <a:pt x="46588" y="431890"/>
                    <a:pt x="46588" y="431415"/>
                  </a:cubicBezTo>
                  <a:cubicBezTo>
                    <a:pt x="46588" y="430226"/>
                    <a:pt x="46588" y="428958"/>
                    <a:pt x="46747" y="427769"/>
                  </a:cubicBezTo>
                  <a:cubicBezTo>
                    <a:pt x="46826" y="427295"/>
                    <a:pt x="46747" y="426899"/>
                    <a:pt x="46747" y="426423"/>
                  </a:cubicBezTo>
                  <a:cubicBezTo>
                    <a:pt x="46747" y="422541"/>
                    <a:pt x="46747" y="418659"/>
                    <a:pt x="46826" y="414776"/>
                  </a:cubicBezTo>
                  <a:cubicBezTo>
                    <a:pt x="46826" y="414063"/>
                    <a:pt x="46826" y="413271"/>
                    <a:pt x="46984" y="412557"/>
                  </a:cubicBezTo>
                  <a:cubicBezTo>
                    <a:pt x="47064" y="412161"/>
                    <a:pt x="47064" y="411765"/>
                    <a:pt x="47064" y="411369"/>
                  </a:cubicBezTo>
                  <a:cubicBezTo>
                    <a:pt x="47064" y="410656"/>
                    <a:pt x="47064" y="409943"/>
                    <a:pt x="47064" y="409309"/>
                  </a:cubicBezTo>
                  <a:cubicBezTo>
                    <a:pt x="47064" y="408834"/>
                    <a:pt x="47143" y="408437"/>
                    <a:pt x="47143" y="407962"/>
                  </a:cubicBezTo>
                  <a:cubicBezTo>
                    <a:pt x="47143" y="407486"/>
                    <a:pt x="47222" y="407090"/>
                    <a:pt x="47222" y="406615"/>
                  </a:cubicBezTo>
                  <a:cubicBezTo>
                    <a:pt x="47222" y="405665"/>
                    <a:pt x="47222" y="404714"/>
                    <a:pt x="47381" y="403763"/>
                  </a:cubicBezTo>
                  <a:cubicBezTo>
                    <a:pt x="47460" y="403366"/>
                    <a:pt x="47460" y="402970"/>
                    <a:pt x="47460" y="402574"/>
                  </a:cubicBezTo>
                  <a:cubicBezTo>
                    <a:pt x="47460" y="399722"/>
                    <a:pt x="47460" y="396949"/>
                    <a:pt x="47460" y="394096"/>
                  </a:cubicBezTo>
                  <a:cubicBezTo>
                    <a:pt x="47460" y="393384"/>
                    <a:pt x="47460" y="392671"/>
                    <a:pt x="47618" y="392037"/>
                  </a:cubicBezTo>
                  <a:cubicBezTo>
                    <a:pt x="47698" y="391561"/>
                    <a:pt x="47698" y="391086"/>
                    <a:pt x="47698" y="390531"/>
                  </a:cubicBezTo>
                  <a:cubicBezTo>
                    <a:pt x="47698" y="387600"/>
                    <a:pt x="47698" y="384747"/>
                    <a:pt x="47698" y="381815"/>
                  </a:cubicBezTo>
                  <a:cubicBezTo>
                    <a:pt x="47698" y="381102"/>
                    <a:pt x="47698" y="380390"/>
                    <a:pt x="47856" y="379756"/>
                  </a:cubicBezTo>
                  <a:cubicBezTo>
                    <a:pt x="47935" y="379280"/>
                    <a:pt x="47935" y="378884"/>
                    <a:pt x="47935" y="378409"/>
                  </a:cubicBezTo>
                  <a:cubicBezTo>
                    <a:pt x="47935" y="376745"/>
                    <a:pt x="47935" y="375160"/>
                    <a:pt x="47935" y="373496"/>
                  </a:cubicBezTo>
                  <a:cubicBezTo>
                    <a:pt x="47935" y="372941"/>
                    <a:pt x="47935" y="372387"/>
                    <a:pt x="48015" y="371754"/>
                  </a:cubicBezTo>
                  <a:cubicBezTo>
                    <a:pt x="48094" y="371278"/>
                    <a:pt x="48094" y="370803"/>
                    <a:pt x="48094" y="370248"/>
                  </a:cubicBezTo>
                  <a:cubicBezTo>
                    <a:pt x="48094" y="368663"/>
                    <a:pt x="48094" y="367079"/>
                    <a:pt x="48173" y="365494"/>
                  </a:cubicBezTo>
                  <a:cubicBezTo>
                    <a:pt x="48173" y="364939"/>
                    <a:pt x="48252" y="364464"/>
                    <a:pt x="48252" y="363909"/>
                  </a:cubicBezTo>
                  <a:cubicBezTo>
                    <a:pt x="48252" y="363276"/>
                    <a:pt x="48332" y="362721"/>
                    <a:pt x="48332" y="362087"/>
                  </a:cubicBezTo>
                  <a:cubicBezTo>
                    <a:pt x="48332" y="356303"/>
                    <a:pt x="48332" y="350440"/>
                    <a:pt x="48332" y="344656"/>
                  </a:cubicBezTo>
                  <a:cubicBezTo>
                    <a:pt x="48332" y="337922"/>
                    <a:pt x="48332" y="331266"/>
                    <a:pt x="48332" y="324532"/>
                  </a:cubicBezTo>
                  <a:cubicBezTo>
                    <a:pt x="48332" y="323739"/>
                    <a:pt x="48332" y="322947"/>
                    <a:pt x="48490" y="322233"/>
                  </a:cubicBezTo>
                  <a:cubicBezTo>
                    <a:pt x="48569" y="321679"/>
                    <a:pt x="48569" y="321125"/>
                    <a:pt x="48569" y="320491"/>
                  </a:cubicBezTo>
                  <a:cubicBezTo>
                    <a:pt x="48569" y="310824"/>
                    <a:pt x="48569" y="301079"/>
                    <a:pt x="48569" y="291413"/>
                  </a:cubicBezTo>
                  <a:cubicBezTo>
                    <a:pt x="48569" y="286263"/>
                    <a:pt x="48569" y="281192"/>
                    <a:pt x="48569" y="276042"/>
                  </a:cubicBezTo>
                  <a:cubicBezTo>
                    <a:pt x="48569" y="275328"/>
                    <a:pt x="48569" y="274537"/>
                    <a:pt x="48728" y="273824"/>
                  </a:cubicBezTo>
                  <a:cubicBezTo>
                    <a:pt x="48807" y="273269"/>
                    <a:pt x="48807" y="272714"/>
                    <a:pt x="48807" y="272080"/>
                  </a:cubicBezTo>
                  <a:cubicBezTo>
                    <a:pt x="48807" y="265029"/>
                    <a:pt x="48807" y="257898"/>
                    <a:pt x="48807" y="250846"/>
                  </a:cubicBezTo>
                  <a:cubicBezTo>
                    <a:pt x="48807" y="249182"/>
                    <a:pt x="48807" y="247598"/>
                    <a:pt x="48807" y="245934"/>
                  </a:cubicBezTo>
                  <a:cubicBezTo>
                    <a:pt x="48807" y="245379"/>
                    <a:pt x="48886" y="244825"/>
                    <a:pt x="48966" y="244191"/>
                  </a:cubicBezTo>
                  <a:cubicBezTo>
                    <a:pt x="49124" y="242844"/>
                    <a:pt x="49124" y="241497"/>
                    <a:pt x="48966" y="240150"/>
                  </a:cubicBezTo>
                  <a:cubicBezTo>
                    <a:pt x="48886" y="239358"/>
                    <a:pt x="48807" y="238565"/>
                    <a:pt x="48807" y="237852"/>
                  </a:cubicBezTo>
                  <a:cubicBezTo>
                    <a:pt x="48807" y="222402"/>
                    <a:pt x="48807" y="206952"/>
                    <a:pt x="48807" y="191423"/>
                  </a:cubicBezTo>
                  <a:cubicBezTo>
                    <a:pt x="48807" y="183579"/>
                    <a:pt x="48807" y="175814"/>
                    <a:pt x="48807" y="167971"/>
                  </a:cubicBezTo>
                  <a:cubicBezTo>
                    <a:pt x="48807" y="167099"/>
                    <a:pt x="48807" y="166227"/>
                    <a:pt x="48966" y="165434"/>
                  </a:cubicBezTo>
                  <a:cubicBezTo>
                    <a:pt x="49045" y="164880"/>
                    <a:pt x="48966" y="164405"/>
                    <a:pt x="48966" y="163851"/>
                  </a:cubicBezTo>
                  <a:cubicBezTo>
                    <a:pt x="48966" y="163771"/>
                    <a:pt x="48886" y="163613"/>
                    <a:pt x="48886" y="163534"/>
                  </a:cubicBezTo>
                  <a:cubicBezTo>
                    <a:pt x="48807" y="163375"/>
                    <a:pt x="48569" y="163375"/>
                    <a:pt x="48490" y="163454"/>
                  </a:cubicBezTo>
                  <a:cubicBezTo>
                    <a:pt x="48411" y="163613"/>
                    <a:pt x="48252" y="163692"/>
                    <a:pt x="48252" y="163851"/>
                  </a:cubicBezTo>
                  <a:cubicBezTo>
                    <a:pt x="48094" y="164326"/>
                    <a:pt x="47935" y="164880"/>
                    <a:pt x="47618" y="165276"/>
                  </a:cubicBezTo>
                  <a:cubicBezTo>
                    <a:pt x="47539" y="165434"/>
                    <a:pt x="47460" y="165593"/>
                    <a:pt x="47460" y="165752"/>
                  </a:cubicBezTo>
                  <a:cubicBezTo>
                    <a:pt x="47301" y="166465"/>
                    <a:pt x="47064" y="167178"/>
                    <a:pt x="46667" y="167812"/>
                  </a:cubicBezTo>
                  <a:cubicBezTo>
                    <a:pt x="46588" y="167971"/>
                    <a:pt x="46509" y="168208"/>
                    <a:pt x="46509" y="168367"/>
                  </a:cubicBezTo>
                  <a:cubicBezTo>
                    <a:pt x="46430" y="168921"/>
                    <a:pt x="46192" y="169475"/>
                    <a:pt x="45954" y="169951"/>
                  </a:cubicBezTo>
                  <a:cubicBezTo>
                    <a:pt x="45716" y="170426"/>
                    <a:pt x="45558" y="170981"/>
                    <a:pt x="45479" y="171457"/>
                  </a:cubicBezTo>
                  <a:cubicBezTo>
                    <a:pt x="45400" y="171932"/>
                    <a:pt x="45321" y="172328"/>
                    <a:pt x="45083" y="172724"/>
                  </a:cubicBezTo>
                  <a:cubicBezTo>
                    <a:pt x="44846" y="173199"/>
                    <a:pt x="44687" y="173595"/>
                    <a:pt x="44608" y="174150"/>
                  </a:cubicBezTo>
                  <a:cubicBezTo>
                    <a:pt x="44529" y="174705"/>
                    <a:pt x="44370" y="175260"/>
                    <a:pt x="44132" y="175814"/>
                  </a:cubicBezTo>
                  <a:cubicBezTo>
                    <a:pt x="43895" y="176290"/>
                    <a:pt x="43736" y="176765"/>
                    <a:pt x="43736" y="177319"/>
                  </a:cubicBezTo>
                  <a:cubicBezTo>
                    <a:pt x="43736" y="177874"/>
                    <a:pt x="43578" y="178349"/>
                    <a:pt x="43419" y="178904"/>
                  </a:cubicBezTo>
                  <a:cubicBezTo>
                    <a:pt x="43181" y="179538"/>
                    <a:pt x="43023" y="180251"/>
                    <a:pt x="42944" y="180965"/>
                  </a:cubicBezTo>
                  <a:cubicBezTo>
                    <a:pt x="42785" y="181994"/>
                    <a:pt x="42706" y="183103"/>
                    <a:pt x="42230" y="184054"/>
                  </a:cubicBezTo>
                  <a:cubicBezTo>
                    <a:pt x="42072" y="184371"/>
                    <a:pt x="42072" y="184688"/>
                    <a:pt x="42072" y="185005"/>
                  </a:cubicBezTo>
                  <a:cubicBezTo>
                    <a:pt x="42072" y="186035"/>
                    <a:pt x="41834" y="187065"/>
                    <a:pt x="41596" y="188016"/>
                  </a:cubicBezTo>
                  <a:cubicBezTo>
                    <a:pt x="41517" y="188254"/>
                    <a:pt x="41438" y="188491"/>
                    <a:pt x="41438" y="188729"/>
                  </a:cubicBezTo>
                  <a:cubicBezTo>
                    <a:pt x="41280" y="189601"/>
                    <a:pt x="41121" y="190472"/>
                    <a:pt x="41121" y="191423"/>
                  </a:cubicBezTo>
                  <a:cubicBezTo>
                    <a:pt x="41121" y="192691"/>
                    <a:pt x="40963" y="193879"/>
                    <a:pt x="40646" y="195067"/>
                  </a:cubicBezTo>
                  <a:cubicBezTo>
                    <a:pt x="40409" y="195859"/>
                    <a:pt x="40329" y="196652"/>
                    <a:pt x="40329" y="197524"/>
                  </a:cubicBezTo>
                  <a:cubicBezTo>
                    <a:pt x="40329" y="198474"/>
                    <a:pt x="40329" y="199425"/>
                    <a:pt x="40171" y="200376"/>
                  </a:cubicBezTo>
                  <a:cubicBezTo>
                    <a:pt x="40092" y="200772"/>
                    <a:pt x="40092" y="201168"/>
                    <a:pt x="40092" y="201565"/>
                  </a:cubicBezTo>
                  <a:cubicBezTo>
                    <a:pt x="40171" y="202911"/>
                    <a:pt x="39933" y="204258"/>
                    <a:pt x="39775" y="205605"/>
                  </a:cubicBezTo>
                  <a:cubicBezTo>
                    <a:pt x="39695" y="206239"/>
                    <a:pt x="39616" y="206873"/>
                    <a:pt x="39616" y="207586"/>
                  </a:cubicBezTo>
                  <a:cubicBezTo>
                    <a:pt x="39616" y="208457"/>
                    <a:pt x="39616" y="209329"/>
                    <a:pt x="39458" y="210122"/>
                  </a:cubicBezTo>
                  <a:cubicBezTo>
                    <a:pt x="39378" y="210439"/>
                    <a:pt x="39378" y="210755"/>
                    <a:pt x="39378" y="211072"/>
                  </a:cubicBezTo>
                  <a:cubicBezTo>
                    <a:pt x="39378" y="213132"/>
                    <a:pt x="39378" y="215271"/>
                    <a:pt x="39378" y="217331"/>
                  </a:cubicBezTo>
                  <a:cubicBezTo>
                    <a:pt x="39378" y="217886"/>
                    <a:pt x="39458" y="218362"/>
                    <a:pt x="39458" y="218916"/>
                  </a:cubicBezTo>
                  <a:cubicBezTo>
                    <a:pt x="39458" y="219312"/>
                    <a:pt x="39537" y="219629"/>
                    <a:pt x="39537" y="220025"/>
                  </a:cubicBezTo>
                  <a:cubicBezTo>
                    <a:pt x="39616" y="220500"/>
                    <a:pt x="39616" y="220897"/>
                    <a:pt x="39695" y="221372"/>
                  </a:cubicBezTo>
                  <a:cubicBezTo>
                    <a:pt x="39695" y="221768"/>
                    <a:pt x="39775" y="222085"/>
                    <a:pt x="39775" y="222482"/>
                  </a:cubicBezTo>
                  <a:cubicBezTo>
                    <a:pt x="39775" y="222799"/>
                    <a:pt x="39775" y="223036"/>
                    <a:pt x="39854" y="223353"/>
                  </a:cubicBezTo>
                  <a:cubicBezTo>
                    <a:pt x="40092" y="224303"/>
                    <a:pt x="40012" y="225334"/>
                    <a:pt x="40012" y="226285"/>
                  </a:cubicBezTo>
                  <a:cubicBezTo>
                    <a:pt x="40012" y="226839"/>
                    <a:pt x="40012" y="227315"/>
                    <a:pt x="40012" y="227869"/>
                  </a:cubicBezTo>
                  <a:cubicBezTo>
                    <a:pt x="40012" y="228186"/>
                    <a:pt x="40012" y="228423"/>
                    <a:pt x="40092" y="228740"/>
                  </a:cubicBezTo>
                  <a:cubicBezTo>
                    <a:pt x="40250" y="229771"/>
                    <a:pt x="40250" y="230801"/>
                    <a:pt x="40250" y="231831"/>
                  </a:cubicBezTo>
                  <a:cubicBezTo>
                    <a:pt x="40250" y="233653"/>
                    <a:pt x="40250" y="235396"/>
                    <a:pt x="40250" y="237218"/>
                  </a:cubicBezTo>
                  <a:cubicBezTo>
                    <a:pt x="40250" y="238407"/>
                    <a:pt x="40092" y="239516"/>
                    <a:pt x="39695" y="240625"/>
                  </a:cubicBezTo>
                  <a:cubicBezTo>
                    <a:pt x="39616" y="240863"/>
                    <a:pt x="39458" y="241180"/>
                    <a:pt x="39458" y="241417"/>
                  </a:cubicBezTo>
                  <a:cubicBezTo>
                    <a:pt x="39299" y="242051"/>
                    <a:pt x="39061" y="242606"/>
                    <a:pt x="38744" y="243082"/>
                  </a:cubicBezTo>
                  <a:cubicBezTo>
                    <a:pt x="38665" y="243240"/>
                    <a:pt x="38586" y="243399"/>
                    <a:pt x="38507" y="243557"/>
                  </a:cubicBezTo>
                  <a:cubicBezTo>
                    <a:pt x="38348" y="244191"/>
                    <a:pt x="37952" y="244746"/>
                    <a:pt x="37555" y="245221"/>
                  </a:cubicBezTo>
                  <a:cubicBezTo>
                    <a:pt x="36922" y="246013"/>
                    <a:pt x="36368" y="246805"/>
                    <a:pt x="35655" y="247439"/>
                  </a:cubicBezTo>
                  <a:cubicBezTo>
                    <a:pt x="35417" y="247598"/>
                    <a:pt x="35258" y="247836"/>
                    <a:pt x="35021" y="247994"/>
                  </a:cubicBezTo>
                  <a:cubicBezTo>
                    <a:pt x="34228" y="248470"/>
                    <a:pt x="33515" y="249024"/>
                    <a:pt x="32802" y="249578"/>
                  </a:cubicBezTo>
                  <a:cubicBezTo>
                    <a:pt x="32644" y="249737"/>
                    <a:pt x="32485" y="249816"/>
                    <a:pt x="32248" y="249895"/>
                  </a:cubicBezTo>
                  <a:cubicBezTo>
                    <a:pt x="31693" y="250133"/>
                    <a:pt x="31138" y="250450"/>
                    <a:pt x="30584" y="250688"/>
                  </a:cubicBezTo>
                  <a:cubicBezTo>
                    <a:pt x="29791" y="251084"/>
                    <a:pt x="28919" y="251322"/>
                    <a:pt x="28049" y="251639"/>
                  </a:cubicBezTo>
                  <a:cubicBezTo>
                    <a:pt x="27732" y="251718"/>
                    <a:pt x="27415" y="251797"/>
                    <a:pt x="27098" y="251797"/>
                  </a:cubicBezTo>
                  <a:cubicBezTo>
                    <a:pt x="25988" y="251797"/>
                    <a:pt x="24879" y="252035"/>
                    <a:pt x="23849" y="252193"/>
                  </a:cubicBezTo>
                  <a:cubicBezTo>
                    <a:pt x="22978" y="252352"/>
                    <a:pt x="22027" y="252352"/>
                    <a:pt x="21155" y="252193"/>
                  </a:cubicBezTo>
                  <a:cubicBezTo>
                    <a:pt x="20125" y="252035"/>
                    <a:pt x="19175" y="251876"/>
                    <a:pt x="18144" y="251797"/>
                  </a:cubicBezTo>
                  <a:cubicBezTo>
                    <a:pt x="17669" y="251797"/>
                    <a:pt x="17193" y="251639"/>
                    <a:pt x="16718" y="251480"/>
                  </a:cubicBezTo>
                  <a:cubicBezTo>
                    <a:pt x="16005" y="251242"/>
                    <a:pt x="15292" y="251005"/>
                    <a:pt x="14579" y="250846"/>
                  </a:cubicBezTo>
                  <a:cubicBezTo>
                    <a:pt x="14500" y="250846"/>
                    <a:pt x="14421" y="250846"/>
                    <a:pt x="14341" y="250767"/>
                  </a:cubicBezTo>
                  <a:cubicBezTo>
                    <a:pt x="12915" y="250054"/>
                    <a:pt x="11410" y="249499"/>
                    <a:pt x="10142" y="248549"/>
                  </a:cubicBezTo>
                  <a:cubicBezTo>
                    <a:pt x="9667" y="248232"/>
                    <a:pt x="9191" y="247915"/>
                    <a:pt x="8716" y="247598"/>
                  </a:cubicBezTo>
                  <a:cubicBezTo>
                    <a:pt x="7527" y="246726"/>
                    <a:pt x="6498" y="245696"/>
                    <a:pt x="5547" y="244508"/>
                  </a:cubicBezTo>
                  <a:cubicBezTo>
                    <a:pt x="5150" y="244033"/>
                    <a:pt x="4833" y="243557"/>
                    <a:pt x="4437" y="243082"/>
                  </a:cubicBezTo>
                  <a:cubicBezTo>
                    <a:pt x="3962" y="242527"/>
                    <a:pt x="3724" y="241893"/>
                    <a:pt x="3328" y="241338"/>
                  </a:cubicBezTo>
                  <a:cubicBezTo>
                    <a:pt x="3011" y="240467"/>
                    <a:pt x="2536" y="239596"/>
                    <a:pt x="2219" y="238724"/>
                  </a:cubicBezTo>
                  <a:cubicBezTo>
                    <a:pt x="1902" y="238011"/>
                    <a:pt x="1744" y="237218"/>
                    <a:pt x="1506" y="236505"/>
                  </a:cubicBezTo>
                  <a:cubicBezTo>
                    <a:pt x="1427" y="236268"/>
                    <a:pt x="1427" y="236030"/>
                    <a:pt x="1347" y="235793"/>
                  </a:cubicBezTo>
                  <a:cubicBezTo>
                    <a:pt x="1189" y="234842"/>
                    <a:pt x="1030" y="233970"/>
                    <a:pt x="951" y="233019"/>
                  </a:cubicBezTo>
                  <a:cubicBezTo>
                    <a:pt x="793" y="231910"/>
                    <a:pt x="555" y="230880"/>
                    <a:pt x="555" y="229691"/>
                  </a:cubicBezTo>
                  <a:cubicBezTo>
                    <a:pt x="555" y="229454"/>
                    <a:pt x="555" y="229295"/>
                    <a:pt x="476" y="229057"/>
                  </a:cubicBezTo>
                  <a:cubicBezTo>
                    <a:pt x="317" y="228186"/>
                    <a:pt x="317" y="227236"/>
                    <a:pt x="317" y="226364"/>
                  </a:cubicBezTo>
                  <a:cubicBezTo>
                    <a:pt x="317" y="225175"/>
                    <a:pt x="317" y="223987"/>
                    <a:pt x="317" y="222799"/>
                  </a:cubicBezTo>
                  <a:cubicBezTo>
                    <a:pt x="317" y="222085"/>
                    <a:pt x="238" y="221372"/>
                    <a:pt x="79" y="220738"/>
                  </a:cubicBezTo>
                  <a:cubicBezTo>
                    <a:pt x="79" y="220025"/>
                    <a:pt x="0" y="219471"/>
                    <a:pt x="0" y="218837"/>
                  </a:cubicBezTo>
                  <a:cubicBezTo>
                    <a:pt x="0" y="216222"/>
                    <a:pt x="0" y="213608"/>
                    <a:pt x="0" y="210993"/>
                  </a:cubicBezTo>
                  <a:cubicBezTo>
                    <a:pt x="0" y="210280"/>
                    <a:pt x="0" y="209488"/>
                    <a:pt x="317" y="208854"/>
                  </a:cubicBezTo>
                  <a:cubicBezTo>
                    <a:pt x="476" y="208457"/>
                    <a:pt x="476" y="208061"/>
                    <a:pt x="476" y="207665"/>
                  </a:cubicBezTo>
                  <a:cubicBezTo>
                    <a:pt x="476" y="205922"/>
                    <a:pt x="555" y="204179"/>
                    <a:pt x="476" y="202357"/>
                  </a:cubicBezTo>
                  <a:cubicBezTo>
                    <a:pt x="476" y="200931"/>
                    <a:pt x="634" y="199583"/>
                    <a:pt x="872" y="198237"/>
                  </a:cubicBezTo>
                  <a:cubicBezTo>
                    <a:pt x="1189" y="196493"/>
                    <a:pt x="1427" y="194671"/>
                    <a:pt x="1427" y="192849"/>
                  </a:cubicBezTo>
                  <a:cubicBezTo>
                    <a:pt x="1427" y="191740"/>
                    <a:pt x="1585" y="190630"/>
                    <a:pt x="1902" y="189601"/>
                  </a:cubicBezTo>
                  <a:cubicBezTo>
                    <a:pt x="2061" y="188808"/>
                    <a:pt x="2219" y="188095"/>
                    <a:pt x="2219" y="187303"/>
                  </a:cubicBezTo>
                  <a:cubicBezTo>
                    <a:pt x="2219" y="186431"/>
                    <a:pt x="2378" y="185480"/>
                    <a:pt x="2695" y="184688"/>
                  </a:cubicBezTo>
                  <a:cubicBezTo>
                    <a:pt x="3011" y="183658"/>
                    <a:pt x="3249" y="182628"/>
                    <a:pt x="3249" y="181519"/>
                  </a:cubicBezTo>
                  <a:cubicBezTo>
                    <a:pt x="3249" y="180885"/>
                    <a:pt x="3407" y="180251"/>
                    <a:pt x="3565" y="179617"/>
                  </a:cubicBezTo>
                  <a:cubicBezTo>
                    <a:pt x="3803" y="178983"/>
                    <a:pt x="3882" y="178270"/>
                    <a:pt x="3962" y="177557"/>
                  </a:cubicBezTo>
                  <a:cubicBezTo>
                    <a:pt x="4041" y="176686"/>
                    <a:pt x="4199" y="175814"/>
                    <a:pt x="4596" y="174943"/>
                  </a:cubicBezTo>
                  <a:cubicBezTo>
                    <a:pt x="4754" y="174546"/>
                    <a:pt x="4833" y="174150"/>
                    <a:pt x="4833" y="173754"/>
                  </a:cubicBezTo>
                  <a:cubicBezTo>
                    <a:pt x="4833" y="173041"/>
                    <a:pt x="4992" y="172408"/>
                    <a:pt x="5309" y="171774"/>
                  </a:cubicBezTo>
                  <a:cubicBezTo>
                    <a:pt x="5626" y="171060"/>
                    <a:pt x="5784" y="170426"/>
                    <a:pt x="5784" y="169634"/>
                  </a:cubicBezTo>
                  <a:cubicBezTo>
                    <a:pt x="5784" y="169158"/>
                    <a:pt x="5943" y="168683"/>
                    <a:pt x="6101" y="168208"/>
                  </a:cubicBezTo>
                  <a:cubicBezTo>
                    <a:pt x="6339" y="167654"/>
                    <a:pt x="6498" y="167020"/>
                    <a:pt x="6577" y="166465"/>
                  </a:cubicBezTo>
                  <a:cubicBezTo>
                    <a:pt x="6656" y="165989"/>
                    <a:pt x="6815" y="165514"/>
                    <a:pt x="7052" y="165038"/>
                  </a:cubicBezTo>
                  <a:cubicBezTo>
                    <a:pt x="7290" y="164642"/>
                    <a:pt x="7369" y="164326"/>
                    <a:pt x="7448" y="163851"/>
                  </a:cubicBezTo>
                  <a:cubicBezTo>
                    <a:pt x="7527" y="163217"/>
                    <a:pt x="7685" y="162662"/>
                    <a:pt x="8002" y="162107"/>
                  </a:cubicBezTo>
                  <a:cubicBezTo>
                    <a:pt x="8240" y="161711"/>
                    <a:pt x="8319" y="161315"/>
                    <a:pt x="8398" y="160839"/>
                  </a:cubicBezTo>
                  <a:cubicBezTo>
                    <a:pt x="8478" y="160364"/>
                    <a:pt x="8557" y="159968"/>
                    <a:pt x="8795" y="159572"/>
                  </a:cubicBezTo>
                  <a:cubicBezTo>
                    <a:pt x="9033" y="159255"/>
                    <a:pt x="9112" y="158859"/>
                    <a:pt x="9191" y="158383"/>
                  </a:cubicBezTo>
                  <a:cubicBezTo>
                    <a:pt x="9270" y="157749"/>
                    <a:pt x="9429" y="157115"/>
                    <a:pt x="9825" y="156561"/>
                  </a:cubicBezTo>
                  <a:cubicBezTo>
                    <a:pt x="10142" y="155531"/>
                    <a:pt x="10618" y="154501"/>
                    <a:pt x="11014" y="153471"/>
                  </a:cubicBezTo>
                  <a:cubicBezTo>
                    <a:pt x="11093" y="153233"/>
                    <a:pt x="11172" y="152995"/>
                    <a:pt x="11252" y="152758"/>
                  </a:cubicBezTo>
                  <a:cubicBezTo>
                    <a:pt x="11568" y="152203"/>
                    <a:pt x="11805" y="151649"/>
                    <a:pt x="11964" y="151094"/>
                  </a:cubicBezTo>
                  <a:cubicBezTo>
                    <a:pt x="12043" y="150936"/>
                    <a:pt x="12122" y="150698"/>
                    <a:pt x="12202" y="150540"/>
                  </a:cubicBezTo>
                  <a:cubicBezTo>
                    <a:pt x="12519" y="149985"/>
                    <a:pt x="12756" y="149430"/>
                    <a:pt x="12915" y="148796"/>
                  </a:cubicBezTo>
                  <a:cubicBezTo>
                    <a:pt x="12915" y="148717"/>
                    <a:pt x="12994" y="148558"/>
                    <a:pt x="13073" y="148479"/>
                  </a:cubicBezTo>
                  <a:cubicBezTo>
                    <a:pt x="13628" y="147766"/>
                    <a:pt x="13787" y="146816"/>
                    <a:pt x="14183" y="146023"/>
                  </a:cubicBezTo>
                  <a:cubicBezTo>
                    <a:pt x="14817" y="144993"/>
                    <a:pt x="15372" y="144042"/>
                    <a:pt x="15846" y="143013"/>
                  </a:cubicBezTo>
                  <a:cubicBezTo>
                    <a:pt x="16401" y="142220"/>
                    <a:pt x="16718" y="141269"/>
                    <a:pt x="17273" y="140397"/>
                  </a:cubicBezTo>
                  <a:cubicBezTo>
                    <a:pt x="17748" y="139684"/>
                    <a:pt x="18065" y="138892"/>
                    <a:pt x="18461" y="138100"/>
                  </a:cubicBezTo>
                  <a:cubicBezTo>
                    <a:pt x="18541" y="137863"/>
                    <a:pt x="18699" y="137704"/>
                    <a:pt x="18778" y="137466"/>
                  </a:cubicBezTo>
                  <a:cubicBezTo>
                    <a:pt x="18858" y="137308"/>
                    <a:pt x="18937" y="137229"/>
                    <a:pt x="19016" y="137070"/>
                  </a:cubicBezTo>
                  <a:cubicBezTo>
                    <a:pt x="20204" y="134930"/>
                    <a:pt x="20917" y="133822"/>
                    <a:pt x="22264" y="131920"/>
                  </a:cubicBezTo>
                  <a:cubicBezTo>
                    <a:pt x="22660" y="131365"/>
                    <a:pt x="23136" y="130731"/>
                    <a:pt x="23532" y="130098"/>
                  </a:cubicBezTo>
                  <a:cubicBezTo>
                    <a:pt x="23929" y="129464"/>
                    <a:pt x="24324" y="128830"/>
                    <a:pt x="24720" y="128196"/>
                  </a:cubicBezTo>
                  <a:cubicBezTo>
                    <a:pt x="24799" y="128038"/>
                    <a:pt x="24879" y="127958"/>
                    <a:pt x="25037" y="127800"/>
                  </a:cubicBezTo>
                  <a:cubicBezTo>
                    <a:pt x="25830" y="126770"/>
                    <a:pt x="26622" y="125820"/>
                    <a:pt x="27415" y="124789"/>
                  </a:cubicBezTo>
                  <a:cubicBezTo>
                    <a:pt x="27573" y="124631"/>
                    <a:pt x="27732" y="124393"/>
                    <a:pt x="27890" y="124235"/>
                  </a:cubicBezTo>
                  <a:cubicBezTo>
                    <a:pt x="28682" y="123442"/>
                    <a:pt x="29395" y="122491"/>
                    <a:pt x="30108" y="121620"/>
                  </a:cubicBezTo>
                  <a:cubicBezTo>
                    <a:pt x="31455" y="119877"/>
                    <a:pt x="32960" y="118371"/>
                    <a:pt x="34545" y="116866"/>
                  </a:cubicBezTo>
                  <a:cubicBezTo>
                    <a:pt x="35575" y="116074"/>
                    <a:pt x="36447" y="115202"/>
                    <a:pt x="37318" y="114251"/>
                  </a:cubicBezTo>
                  <a:cubicBezTo>
                    <a:pt x="38269" y="113301"/>
                    <a:pt x="39299" y="112509"/>
                    <a:pt x="40250" y="111637"/>
                  </a:cubicBezTo>
                  <a:cubicBezTo>
                    <a:pt x="40884" y="111082"/>
                    <a:pt x="41596" y="110607"/>
                    <a:pt x="42310" y="110131"/>
                  </a:cubicBezTo>
                  <a:cubicBezTo>
                    <a:pt x="43102" y="109576"/>
                    <a:pt x="43895" y="109022"/>
                    <a:pt x="44687" y="108468"/>
                  </a:cubicBezTo>
                  <a:cubicBezTo>
                    <a:pt x="45321" y="108072"/>
                    <a:pt x="45796" y="107517"/>
                    <a:pt x="46509" y="107200"/>
                  </a:cubicBezTo>
                  <a:cubicBezTo>
                    <a:pt x="46905" y="107041"/>
                    <a:pt x="47222" y="106724"/>
                    <a:pt x="47460" y="106486"/>
                  </a:cubicBezTo>
                  <a:cubicBezTo>
                    <a:pt x="48015" y="105932"/>
                    <a:pt x="48728" y="105615"/>
                    <a:pt x="49441" y="105219"/>
                  </a:cubicBezTo>
                  <a:cubicBezTo>
                    <a:pt x="50708" y="104586"/>
                    <a:pt x="51897" y="103952"/>
                    <a:pt x="53165" y="103318"/>
                  </a:cubicBezTo>
                  <a:cubicBezTo>
                    <a:pt x="54115" y="103001"/>
                    <a:pt x="54907" y="102446"/>
                    <a:pt x="55779" y="102050"/>
                  </a:cubicBezTo>
                  <a:cubicBezTo>
                    <a:pt x="56413" y="101733"/>
                    <a:pt x="57126" y="101416"/>
                    <a:pt x="57760" y="101019"/>
                  </a:cubicBezTo>
                  <a:cubicBezTo>
                    <a:pt x="58235" y="100782"/>
                    <a:pt x="58710" y="100545"/>
                    <a:pt x="59265" y="100386"/>
                  </a:cubicBezTo>
                  <a:cubicBezTo>
                    <a:pt x="59820" y="100307"/>
                    <a:pt x="60295" y="100069"/>
                    <a:pt x="60771" y="99832"/>
                  </a:cubicBezTo>
                  <a:cubicBezTo>
                    <a:pt x="61009" y="99752"/>
                    <a:pt x="61246" y="99673"/>
                    <a:pt x="61484" y="99594"/>
                  </a:cubicBezTo>
                  <a:cubicBezTo>
                    <a:pt x="61643" y="99515"/>
                    <a:pt x="61880" y="99435"/>
                    <a:pt x="62118" y="99435"/>
                  </a:cubicBezTo>
                  <a:cubicBezTo>
                    <a:pt x="62830" y="99356"/>
                    <a:pt x="63464" y="98880"/>
                    <a:pt x="64178" y="98643"/>
                  </a:cubicBezTo>
                  <a:cubicBezTo>
                    <a:pt x="64891" y="98484"/>
                    <a:pt x="65604" y="98326"/>
                    <a:pt x="66238" y="97929"/>
                  </a:cubicBezTo>
                  <a:cubicBezTo>
                    <a:pt x="66475" y="97771"/>
                    <a:pt x="66792" y="97692"/>
                    <a:pt x="67030" y="97692"/>
                  </a:cubicBezTo>
                  <a:cubicBezTo>
                    <a:pt x="67584" y="97612"/>
                    <a:pt x="68139" y="97454"/>
                    <a:pt x="68694" y="97216"/>
                  </a:cubicBezTo>
                  <a:cubicBezTo>
                    <a:pt x="69328" y="96899"/>
                    <a:pt x="70041" y="96741"/>
                    <a:pt x="70833" y="96741"/>
                  </a:cubicBezTo>
                  <a:cubicBezTo>
                    <a:pt x="71467" y="96741"/>
                    <a:pt x="72101" y="96662"/>
                    <a:pt x="72735" y="96424"/>
                  </a:cubicBezTo>
                  <a:cubicBezTo>
                    <a:pt x="73527" y="96108"/>
                    <a:pt x="74319" y="95949"/>
                    <a:pt x="75111" y="96029"/>
                  </a:cubicBezTo>
                  <a:cubicBezTo>
                    <a:pt x="75745" y="96029"/>
                    <a:pt x="76379" y="95870"/>
                    <a:pt x="77013" y="95712"/>
                  </a:cubicBezTo>
                  <a:cubicBezTo>
                    <a:pt x="77330" y="95632"/>
                    <a:pt x="77647" y="95553"/>
                    <a:pt x="77964" y="95395"/>
                  </a:cubicBezTo>
                  <a:cubicBezTo>
                    <a:pt x="78676" y="95157"/>
                    <a:pt x="79469" y="94998"/>
                    <a:pt x="80261" y="94998"/>
                  </a:cubicBezTo>
                  <a:cubicBezTo>
                    <a:pt x="80895" y="94998"/>
                    <a:pt x="81609" y="94919"/>
                    <a:pt x="82163" y="94681"/>
                  </a:cubicBezTo>
                  <a:cubicBezTo>
                    <a:pt x="83272" y="94285"/>
                    <a:pt x="84461" y="94206"/>
                    <a:pt x="85649" y="94047"/>
                  </a:cubicBezTo>
                  <a:cubicBezTo>
                    <a:pt x="86204" y="93968"/>
                    <a:pt x="86679" y="93889"/>
                    <a:pt x="87233" y="93810"/>
                  </a:cubicBezTo>
                  <a:cubicBezTo>
                    <a:pt x="87788" y="93651"/>
                    <a:pt x="88343" y="93572"/>
                    <a:pt x="88898" y="93572"/>
                  </a:cubicBezTo>
                  <a:cubicBezTo>
                    <a:pt x="89135" y="93572"/>
                    <a:pt x="89373" y="93493"/>
                    <a:pt x="89611" y="93493"/>
                  </a:cubicBezTo>
                  <a:cubicBezTo>
                    <a:pt x="90166" y="93413"/>
                    <a:pt x="90720" y="93334"/>
                    <a:pt x="91353" y="93334"/>
                  </a:cubicBezTo>
                  <a:close/>
                  <a:moveTo>
                    <a:pt x="88105" y="0"/>
                  </a:moveTo>
                  <a:cubicBezTo>
                    <a:pt x="93571" y="0"/>
                    <a:pt x="98959" y="0"/>
                    <a:pt x="104347" y="0"/>
                  </a:cubicBezTo>
                  <a:cubicBezTo>
                    <a:pt x="104427" y="238"/>
                    <a:pt x="104664" y="396"/>
                    <a:pt x="104902" y="476"/>
                  </a:cubicBezTo>
                  <a:cubicBezTo>
                    <a:pt x="105060" y="555"/>
                    <a:pt x="105298" y="555"/>
                    <a:pt x="105456" y="634"/>
                  </a:cubicBezTo>
                  <a:cubicBezTo>
                    <a:pt x="105614" y="713"/>
                    <a:pt x="105852" y="713"/>
                    <a:pt x="106011" y="793"/>
                  </a:cubicBezTo>
                  <a:cubicBezTo>
                    <a:pt x="106803" y="1110"/>
                    <a:pt x="107675" y="1505"/>
                    <a:pt x="108547" y="1584"/>
                  </a:cubicBezTo>
                  <a:cubicBezTo>
                    <a:pt x="108626" y="1584"/>
                    <a:pt x="108626" y="1584"/>
                    <a:pt x="108626" y="1584"/>
                  </a:cubicBezTo>
                  <a:cubicBezTo>
                    <a:pt x="109418" y="1980"/>
                    <a:pt x="110289" y="2218"/>
                    <a:pt x="111161" y="2456"/>
                  </a:cubicBezTo>
                  <a:cubicBezTo>
                    <a:pt x="111319" y="2456"/>
                    <a:pt x="111478" y="2535"/>
                    <a:pt x="111636" y="2614"/>
                  </a:cubicBezTo>
                  <a:cubicBezTo>
                    <a:pt x="112112" y="2931"/>
                    <a:pt x="112667" y="3090"/>
                    <a:pt x="113142" y="3407"/>
                  </a:cubicBezTo>
                  <a:cubicBezTo>
                    <a:pt x="113854" y="3882"/>
                    <a:pt x="114726" y="4120"/>
                    <a:pt x="115360" y="4675"/>
                  </a:cubicBezTo>
                  <a:cubicBezTo>
                    <a:pt x="116073" y="4913"/>
                    <a:pt x="116707" y="5467"/>
                    <a:pt x="117421" y="5784"/>
                  </a:cubicBezTo>
                  <a:cubicBezTo>
                    <a:pt x="118054" y="6100"/>
                    <a:pt x="118529" y="6497"/>
                    <a:pt x="119005" y="6893"/>
                  </a:cubicBezTo>
                  <a:cubicBezTo>
                    <a:pt x="120114" y="7923"/>
                    <a:pt x="121224" y="8795"/>
                    <a:pt x="122332" y="9666"/>
                  </a:cubicBezTo>
                  <a:cubicBezTo>
                    <a:pt x="122728" y="9983"/>
                    <a:pt x="123204" y="10300"/>
                    <a:pt x="123600" y="10696"/>
                  </a:cubicBezTo>
                  <a:cubicBezTo>
                    <a:pt x="124076" y="11171"/>
                    <a:pt x="124472" y="11647"/>
                    <a:pt x="124868" y="12202"/>
                  </a:cubicBezTo>
                  <a:cubicBezTo>
                    <a:pt x="125581" y="13153"/>
                    <a:pt x="126373" y="14024"/>
                    <a:pt x="127165" y="14895"/>
                  </a:cubicBezTo>
                  <a:cubicBezTo>
                    <a:pt x="127799" y="15608"/>
                    <a:pt x="128354" y="16322"/>
                    <a:pt x="128830" y="17114"/>
                  </a:cubicBezTo>
                  <a:cubicBezTo>
                    <a:pt x="129147" y="17669"/>
                    <a:pt x="129464" y="18144"/>
                    <a:pt x="129701" y="18698"/>
                  </a:cubicBezTo>
                  <a:cubicBezTo>
                    <a:pt x="129939" y="19174"/>
                    <a:pt x="130335" y="19649"/>
                    <a:pt x="130493" y="20204"/>
                  </a:cubicBezTo>
                  <a:cubicBezTo>
                    <a:pt x="131048" y="20917"/>
                    <a:pt x="131285" y="21789"/>
                    <a:pt x="131840" y="22581"/>
                  </a:cubicBezTo>
                  <a:cubicBezTo>
                    <a:pt x="131999" y="22818"/>
                    <a:pt x="132078" y="23135"/>
                    <a:pt x="132236" y="23452"/>
                  </a:cubicBezTo>
                  <a:cubicBezTo>
                    <a:pt x="132395" y="23848"/>
                    <a:pt x="132474" y="24245"/>
                    <a:pt x="132633" y="24562"/>
                  </a:cubicBezTo>
                  <a:cubicBezTo>
                    <a:pt x="132870" y="25037"/>
                    <a:pt x="133029" y="25513"/>
                    <a:pt x="133029" y="25988"/>
                  </a:cubicBezTo>
                  <a:cubicBezTo>
                    <a:pt x="133108" y="26463"/>
                    <a:pt x="133187" y="26859"/>
                    <a:pt x="133425" y="27255"/>
                  </a:cubicBezTo>
                  <a:cubicBezTo>
                    <a:pt x="133742" y="27810"/>
                    <a:pt x="133901" y="28365"/>
                    <a:pt x="133980" y="28999"/>
                  </a:cubicBezTo>
                  <a:cubicBezTo>
                    <a:pt x="134059" y="29395"/>
                    <a:pt x="134138" y="29791"/>
                    <a:pt x="134376" y="30187"/>
                  </a:cubicBezTo>
                  <a:cubicBezTo>
                    <a:pt x="134692" y="30821"/>
                    <a:pt x="134772" y="31534"/>
                    <a:pt x="134772" y="32247"/>
                  </a:cubicBezTo>
                  <a:cubicBezTo>
                    <a:pt x="134772" y="32802"/>
                    <a:pt x="134772" y="33277"/>
                    <a:pt x="134772" y="33832"/>
                  </a:cubicBezTo>
                  <a:cubicBezTo>
                    <a:pt x="134772" y="34228"/>
                    <a:pt x="134772" y="34545"/>
                    <a:pt x="134851" y="34941"/>
                  </a:cubicBezTo>
                  <a:cubicBezTo>
                    <a:pt x="135009" y="35891"/>
                    <a:pt x="135009" y="36922"/>
                    <a:pt x="135168" y="37873"/>
                  </a:cubicBezTo>
                  <a:cubicBezTo>
                    <a:pt x="135247" y="38348"/>
                    <a:pt x="135247" y="38824"/>
                    <a:pt x="135168" y="39299"/>
                  </a:cubicBezTo>
                  <a:cubicBezTo>
                    <a:pt x="134930" y="40804"/>
                    <a:pt x="134772" y="42389"/>
                    <a:pt x="134772" y="43973"/>
                  </a:cubicBezTo>
                  <a:cubicBezTo>
                    <a:pt x="134772" y="44211"/>
                    <a:pt x="134772" y="44369"/>
                    <a:pt x="134772" y="44607"/>
                  </a:cubicBezTo>
                  <a:cubicBezTo>
                    <a:pt x="134772" y="45320"/>
                    <a:pt x="134692" y="46113"/>
                    <a:pt x="134376" y="46747"/>
                  </a:cubicBezTo>
                  <a:cubicBezTo>
                    <a:pt x="134218" y="47143"/>
                    <a:pt x="134059" y="47539"/>
                    <a:pt x="134059" y="47934"/>
                  </a:cubicBezTo>
                  <a:cubicBezTo>
                    <a:pt x="133980" y="48489"/>
                    <a:pt x="133821" y="49044"/>
                    <a:pt x="133504" y="49599"/>
                  </a:cubicBezTo>
                  <a:cubicBezTo>
                    <a:pt x="133267" y="49995"/>
                    <a:pt x="133108" y="50391"/>
                    <a:pt x="133108" y="50867"/>
                  </a:cubicBezTo>
                  <a:cubicBezTo>
                    <a:pt x="133029" y="51580"/>
                    <a:pt x="132712" y="52213"/>
                    <a:pt x="132474" y="52847"/>
                  </a:cubicBezTo>
                  <a:cubicBezTo>
                    <a:pt x="132236" y="53481"/>
                    <a:pt x="132157" y="54194"/>
                    <a:pt x="131682" y="54749"/>
                  </a:cubicBezTo>
                  <a:cubicBezTo>
                    <a:pt x="131602" y="54828"/>
                    <a:pt x="131523" y="54987"/>
                    <a:pt x="131523" y="55066"/>
                  </a:cubicBezTo>
                  <a:cubicBezTo>
                    <a:pt x="131285" y="55621"/>
                    <a:pt x="130968" y="56095"/>
                    <a:pt x="130731" y="56571"/>
                  </a:cubicBezTo>
                  <a:cubicBezTo>
                    <a:pt x="130335" y="57363"/>
                    <a:pt x="129860" y="58156"/>
                    <a:pt x="129464" y="58948"/>
                  </a:cubicBezTo>
                  <a:cubicBezTo>
                    <a:pt x="129067" y="59741"/>
                    <a:pt x="128592" y="60453"/>
                    <a:pt x="128037" y="61087"/>
                  </a:cubicBezTo>
                  <a:cubicBezTo>
                    <a:pt x="127562" y="61642"/>
                    <a:pt x="127086" y="62196"/>
                    <a:pt x="126611" y="62751"/>
                  </a:cubicBezTo>
                  <a:cubicBezTo>
                    <a:pt x="126373" y="62989"/>
                    <a:pt x="126215" y="63227"/>
                    <a:pt x="125977" y="63544"/>
                  </a:cubicBezTo>
                  <a:cubicBezTo>
                    <a:pt x="125344" y="64415"/>
                    <a:pt x="124630" y="65207"/>
                    <a:pt x="123917" y="65999"/>
                  </a:cubicBezTo>
                  <a:cubicBezTo>
                    <a:pt x="123521" y="66475"/>
                    <a:pt x="122966" y="66871"/>
                    <a:pt x="122411" y="67267"/>
                  </a:cubicBezTo>
                  <a:cubicBezTo>
                    <a:pt x="121541" y="67981"/>
                    <a:pt x="120669" y="68614"/>
                    <a:pt x="119876" y="69406"/>
                  </a:cubicBezTo>
                  <a:cubicBezTo>
                    <a:pt x="118767" y="70357"/>
                    <a:pt x="117579" y="71308"/>
                    <a:pt x="116232" y="71863"/>
                  </a:cubicBezTo>
                  <a:cubicBezTo>
                    <a:pt x="115519" y="72338"/>
                    <a:pt x="114726" y="72655"/>
                    <a:pt x="114013" y="73130"/>
                  </a:cubicBezTo>
                  <a:cubicBezTo>
                    <a:pt x="113380" y="73526"/>
                    <a:pt x="112667" y="73922"/>
                    <a:pt x="111953" y="74319"/>
                  </a:cubicBezTo>
                  <a:cubicBezTo>
                    <a:pt x="111953" y="74319"/>
                    <a:pt x="111874" y="74398"/>
                    <a:pt x="111874" y="74398"/>
                  </a:cubicBezTo>
                  <a:cubicBezTo>
                    <a:pt x="110844" y="74556"/>
                    <a:pt x="109893" y="75190"/>
                    <a:pt x="108864" y="75349"/>
                  </a:cubicBezTo>
                  <a:cubicBezTo>
                    <a:pt x="108230" y="75428"/>
                    <a:pt x="107675" y="75666"/>
                    <a:pt x="107120" y="75904"/>
                  </a:cubicBezTo>
                  <a:cubicBezTo>
                    <a:pt x="106724" y="76141"/>
                    <a:pt x="106328" y="76221"/>
                    <a:pt x="105852" y="76300"/>
                  </a:cubicBezTo>
                  <a:cubicBezTo>
                    <a:pt x="105377" y="76379"/>
                    <a:pt x="104902" y="76458"/>
                    <a:pt x="104427" y="76696"/>
                  </a:cubicBezTo>
                  <a:cubicBezTo>
                    <a:pt x="103793" y="76775"/>
                    <a:pt x="103159" y="76854"/>
                    <a:pt x="102604" y="76854"/>
                  </a:cubicBezTo>
                  <a:cubicBezTo>
                    <a:pt x="102366" y="76854"/>
                    <a:pt x="102128" y="76854"/>
                    <a:pt x="101891" y="76933"/>
                  </a:cubicBezTo>
                  <a:cubicBezTo>
                    <a:pt x="100940" y="77092"/>
                    <a:pt x="99910" y="77092"/>
                    <a:pt x="98959" y="77092"/>
                  </a:cubicBezTo>
                  <a:cubicBezTo>
                    <a:pt x="98325" y="77092"/>
                    <a:pt x="97771" y="77092"/>
                    <a:pt x="97137" y="77250"/>
                  </a:cubicBezTo>
                  <a:cubicBezTo>
                    <a:pt x="96662" y="77329"/>
                    <a:pt x="96266" y="77329"/>
                    <a:pt x="95790" y="77250"/>
                  </a:cubicBezTo>
                  <a:cubicBezTo>
                    <a:pt x="95077" y="77092"/>
                    <a:pt x="94364" y="77092"/>
                    <a:pt x="93571" y="77092"/>
                  </a:cubicBezTo>
                  <a:cubicBezTo>
                    <a:pt x="92700" y="77092"/>
                    <a:pt x="91829" y="77092"/>
                    <a:pt x="91036" y="76933"/>
                  </a:cubicBezTo>
                  <a:cubicBezTo>
                    <a:pt x="90640" y="76854"/>
                    <a:pt x="90323" y="76854"/>
                    <a:pt x="90006" y="76854"/>
                  </a:cubicBezTo>
                  <a:cubicBezTo>
                    <a:pt x="89372" y="76854"/>
                    <a:pt x="88817" y="76696"/>
                    <a:pt x="88184" y="76458"/>
                  </a:cubicBezTo>
                  <a:cubicBezTo>
                    <a:pt x="88026" y="76379"/>
                    <a:pt x="87867" y="76300"/>
                    <a:pt x="87709" y="76300"/>
                  </a:cubicBezTo>
                  <a:cubicBezTo>
                    <a:pt x="86996" y="76062"/>
                    <a:pt x="86282" y="76141"/>
                    <a:pt x="85569" y="75745"/>
                  </a:cubicBezTo>
                  <a:cubicBezTo>
                    <a:pt x="84935" y="75428"/>
                    <a:pt x="84222" y="75270"/>
                    <a:pt x="83589" y="75190"/>
                  </a:cubicBezTo>
                  <a:cubicBezTo>
                    <a:pt x="83430" y="75190"/>
                    <a:pt x="83272" y="75111"/>
                    <a:pt x="83113" y="75032"/>
                  </a:cubicBezTo>
                  <a:cubicBezTo>
                    <a:pt x="82479" y="74715"/>
                    <a:pt x="81845" y="74477"/>
                    <a:pt x="81132" y="74319"/>
                  </a:cubicBezTo>
                  <a:cubicBezTo>
                    <a:pt x="80974" y="74239"/>
                    <a:pt x="80736" y="74160"/>
                    <a:pt x="80577" y="74081"/>
                  </a:cubicBezTo>
                  <a:cubicBezTo>
                    <a:pt x="79310" y="73368"/>
                    <a:pt x="78042" y="72655"/>
                    <a:pt x="76695" y="71942"/>
                  </a:cubicBezTo>
                  <a:cubicBezTo>
                    <a:pt x="75270" y="71229"/>
                    <a:pt x="74002" y="70357"/>
                    <a:pt x="72734" y="69327"/>
                  </a:cubicBezTo>
                  <a:cubicBezTo>
                    <a:pt x="72179" y="68772"/>
                    <a:pt x="71625" y="68298"/>
                    <a:pt x="71070" y="67743"/>
                  </a:cubicBezTo>
                  <a:cubicBezTo>
                    <a:pt x="70436" y="67267"/>
                    <a:pt x="69882" y="66792"/>
                    <a:pt x="69248" y="66316"/>
                  </a:cubicBezTo>
                  <a:cubicBezTo>
                    <a:pt x="68931" y="66079"/>
                    <a:pt x="68693" y="65841"/>
                    <a:pt x="68456" y="65524"/>
                  </a:cubicBezTo>
                  <a:cubicBezTo>
                    <a:pt x="67743" y="64652"/>
                    <a:pt x="67030" y="63702"/>
                    <a:pt x="66316" y="62830"/>
                  </a:cubicBezTo>
                  <a:cubicBezTo>
                    <a:pt x="66158" y="62672"/>
                    <a:pt x="65999" y="62434"/>
                    <a:pt x="65841" y="62276"/>
                  </a:cubicBezTo>
                  <a:cubicBezTo>
                    <a:pt x="65207" y="61721"/>
                    <a:pt x="64731" y="61008"/>
                    <a:pt x="64177" y="60295"/>
                  </a:cubicBezTo>
                  <a:cubicBezTo>
                    <a:pt x="64098" y="60295"/>
                    <a:pt x="64019" y="60216"/>
                    <a:pt x="64019" y="60136"/>
                  </a:cubicBezTo>
                  <a:cubicBezTo>
                    <a:pt x="63702" y="59265"/>
                    <a:pt x="63147" y="58552"/>
                    <a:pt x="62751" y="57759"/>
                  </a:cubicBezTo>
                  <a:cubicBezTo>
                    <a:pt x="62355" y="56967"/>
                    <a:pt x="61959" y="56175"/>
                    <a:pt x="61483" y="55383"/>
                  </a:cubicBezTo>
                  <a:cubicBezTo>
                    <a:pt x="61325" y="55224"/>
                    <a:pt x="61245" y="54987"/>
                    <a:pt x="61087" y="54749"/>
                  </a:cubicBezTo>
                  <a:cubicBezTo>
                    <a:pt x="60928" y="54432"/>
                    <a:pt x="60770" y="54115"/>
                    <a:pt x="60611" y="53798"/>
                  </a:cubicBezTo>
                  <a:cubicBezTo>
                    <a:pt x="60374" y="53401"/>
                    <a:pt x="60215" y="53085"/>
                    <a:pt x="60136" y="52609"/>
                  </a:cubicBezTo>
                  <a:cubicBezTo>
                    <a:pt x="60136" y="52134"/>
                    <a:pt x="59978" y="51659"/>
                    <a:pt x="59741" y="51263"/>
                  </a:cubicBezTo>
                  <a:cubicBezTo>
                    <a:pt x="59582" y="50867"/>
                    <a:pt x="59424" y="50470"/>
                    <a:pt x="59344" y="50074"/>
                  </a:cubicBezTo>
                  <a:cubicBezTo>
                    <a:pt x="59265" y="49519"/>
                    <a:pt x="59107" y="48965"/>
                    <a:pt x="58869" y="48489"/>
                  </a:cubicBezTo>
                  <a:cubicBezTo>
                    <a:pt x="58631" y="48014"/>
                    <a:pt x="58473" y="47460"/>
                    <a:pt x="58393" y="46905"/>
                  </a:cubicBezTo>
                  <a:cubicBezTo>
                    <a:pt x="58235" y="46113"/>
                    <a:pt x="58076" y="45241"/>
                    <a:pt x="57918" y="44369"/>
                  </a:cubicBezTo>
                  <a:cubicBezTo>
                    <a:pt x="57918" y="44052"/>
                    <a:pt x="57839" y="43735"/>
                    <a:pt x="57759" y="43419"/>
                  </a:cubicBezTo>
                  <a:cubicBezTo>
                    <a:pt x="57680" y="42230"/>
                    <a:pt x="57522" y="40962"/>
                    <a:pt x="57442" y="39774"/>
                  </a:cubicBezTo>
                  <a:cubicBezTo>
                    <a:pt x="57363" y="38903"/>
                    <a:pt x="57442" y="38031"/>
                    <a:pt x="57442" y="37159"/>
                  </a:cubicBezTo>
                  <a:cubicBezTo>
                    <a:pt x="57442" y="36605"/>
                    <a:pt x="57442" y="36050"/>
                    <a:pt x="57601" y="35416"/>
                  </a:cubicBezTo>
                  <a:cubicBezTo>
                    <a:pt x="57680" y="35099"/>
                    <a:pt x="57680" y="34862"/>
                    <a:pt x="57680" y="34545"/>
                  </a:cubicBezTo>
                  <a:cubicBezTo>
                    <a:pt x="57680" y="33832"/>
                    <a:pt x="57839" y="33119"/>
                    <a:pt x="57997" y="32326"/>
                  </a:cubicBezTo>
                  <a:cubicBezTo>
                    <a:pt x="58156" y="31375"/>
                    <a:pt x="58393" y="30425"/>
                    <a:pt x="58473" y="29395"/>
                  </a:cubicBezTo>
                  <a:cubicBezTo>
                    <a:pt x="58473" y="28999"/>
                    <a:pt x="58631" y="28682"/>
                    <a:pt x="58790" y="28365"/>
                  </a:cubicBezTo>
                  <a:cubicBezTo>
                    <a:pt x="59107" y="27889"/>
                    <a:pt x="59265" y="27255"/>
                    <a:pt x="59424" y="26622"/>
                  </a:cubicBezTo>
                  <a:cubicBezTo>
                    <a:pt x="59503" y="26226"/>
                    <a:pt x="59582" y="25909"/>
                    <a:pt x="59741" y="25592"/>
                  </a:cubicBezTo>
                  <a:cubicBezTo>
                    <a:pt x="59978" y="25116"/>
                    <a:pt x="60136" y="24720"/>
                    <a:pt x="60136" y="24165"/>
                  </a:cubicBezTo>
                  <a:cubicBezTo>
                    <a:pt x="60136" y="23769"/>
                    <a:pt x="60295" y="23373"/>
                    <a:pt x="60532" y="23056"/>
                  </a:cubicBezTo>
                  <a:cubicBezTo>
                    <a:pt x="60691" y="22739"/>
                    <a:pt x="60849" y="22422"/>
                    <a:pt x="61087" y="22106"/>
                  </a:cubicBezTo>
                  <a:cubicBezTo>
                    <a:pt x="61245" y="21868"/>
                    <a:pt x="61404" y="21630"/>
                    <a:pt x="61483" y="21393"/>
                  </a:cubicBezTo>
                  <a:cubicBezTo>
                    <a:pt x="61642" y="21076"/>
                    <a:pt x="61800" y="20838"/>
                    <a:pt x="61959" y="20600"/>
                  </a:cubicBezTo>
                  <a:cubicBezTo>
                    <a:pt x="62117" y="20283"/>
                    <a:pt x="62276" y="20045"/>
                    <a:pt x="62434" y="19728"/>
                  </a:cubicBezTo>
                  <a:cubicBezTo>
                    <a:pt x="62434" y="19649"/>
                    <a:pt x="62593" y="19570"/>
                    <a:pt x="62593" y="19411"/>
                  </a:cubicBezTo>
                  <a:cubicBezTo>
                    <a:pt x="62830" y="18619"/>
                    <a:pt x="63464" y="17907"/>
                    <a:pt x="63781" y="17114"/>
                  </a:cubicBezTo>
                  <a:cubicBezTo>
                    <a:pt x="63861" y="16956"/>
                    <a:pt x="63940" y="16797"/>
                    <a:pt x="64098" y="16639"/>
                  </a:cubicBezTo>
                  <a:cubicBezTo>
                    <a:pt x="64494" y="16163"/>
                    <a:pt x="64811" y="15688"/>
                    <a:pt x="65286" y="15212"/>
                  </a:cubicBezTo>
                  <a:cubicBezTo>
                    <a:pt x="66079" y="14261"/>
                    <a:pt x="66871" y="13232"/>
                    <a:pt x="67664" y="12281"/>
                  </a:cubicBezTo>
                  <a:cubicBezTo>
                    <a:pt x="68535" y="11251"/>
                    <a:pt x="69485" y="10379"/>
                    <a:pt x="70516" y="9587"/>
                  </a:cubicBezTo>
                  <a:cubicBezTo>
                    <a:pt x="70912" y="9270"/>
                    <a:pt x="71308" y="8953"/>
                    <a:pt x="71625" y="8636"/>
                  </a:cubicBezTo>
                  <a:cubicBezTo>
                    <a:pt x="72496" y="7765"/>
                    <a:pt x="73447" y="7131"/>
                    <a:pt x="74398" y="6338"/>
                  </a:cubicBezTo>
                  <a:cubicBezTo>
                    <a:pt x="74873" y="5942"/>
                    <a:pt x="75428" y="5625"/>
                    <a:pt x="76061" y="5309"/>
                  </a:cubicBezTo>
                  <a:cubicBezTo>
                    <a:pt x="76695" y="4992"/>
                    <a:pt x="77408" y="4754"/>
                    <a:pt x="77963" y="4279"/>
                  </a:cubicBezTo>
                  <a:cubicBezTo>
                    <a:pt x="78914" y="3882"/>
                    <a:pt x="79786" y="3248"/>
                    <a:pt x="80736" y="2773"/>
                  </a:cubicBezTo>
                  <a:cubicBezTo>
                    <a:pt x="81053" y="2614"/>
                    <a:pt x="81370" y="2456"/>
                    <a:pt x="81766" y="2377"/>
                  </a:cubicBezTo>
                  <a:cubicBezTo>
                    <a:pt x="82321" y="2297"/>
                    <a:pt x="82796" y="2139"/>
                    <a:pt x="83272" y="1822"/>
                  </a:cubicBezTo>
                  <a:cubicBezTo>
                    <a:pt x="83668" y="1584"/>
                    <a:pt x="84143" y="1505"/>
                    <a:pt x="84539" y="1426"/>
                  </a:cubicBezTo>
                  <a:cubicBezTo>
                    <a:pt x="85014" y="1347"/>
                    <a:pt x="85490" y="1189"/>
                    <a:pt x="85965" y="1030"/>
                  </a:cubicBezTo>
                  <a:cubicBezTo>
                    <a:pt x="86520" y="793"/>
                    <a:pt x="87075" y="634"/>
                    <a:pt x="87550" y="476"/>
                  </a:cubicBezTo>
                  <a:cubicBezTo>
                    <a:pt x="87788" y="396"/>
                    <a:pt x="87947" y="238"/>
                    <a:pt x="88105" y="0"/>
                  </a:cubicBezTo>
                  <a:close/>
                </a:path>
              </a:pathLst>
            </a:custGeom>
            <a:gradFill>
              <a:gsLst>
                <a:gs pos="0">
                  <a:schemeClr val="tx2">
                    <a:lumMod val="60000"/>
                    <a:lumOff val="40000"/>
                    <a:alpha val="0"/>
                  </a:schemeClr>
                </a:gs>
                <a:gs pos="80000">
                  <a:schemeClr val="tx2">
                    <a:lumMod val="40000"/>
                    <a:lumOff val="60000"/>
                  </a:schemeClr>
                </a:gs>
              </a:gsLst>
              <a:lin ang="16200000" scaled="0"/>
            </a:gradFill>
            <a:ln w="25400">
              <a:noFill/>
            </a:ln>
            <a:effectLst>
              <a:outerShdw blurRad="635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1" i="0" u="none" strike="noStrike" kern="1200" cap="none" spc="0" normalizeH="0" baseline="0" noProof="0">
                <a:ln>
                  <a:noFill/>
                </a:ln>
                <a:solidFill>
                  <a:prstClr val="white"/>
                </a:solidFill>
                <a:effectLst/>
                <a:uLnTx/>
                <a:uFillTx/>
                <a:latin typeface="Century Gothic" panose="020B0502020202020204" pitchFamily="34" charset="0"/>
                <a:ea typeface="+mn-ea"/>
                <a:cs typeface="+mn-cs"/>
              </a:endParaRPr>
            </a:p>
          </p:txBody>
        </p:sp>
        <p:sp>
          <p:nvSpPr>
            <p:cNvPr id="64" name="Freeform: Shape 99">
              <a:extLst>
                <a:ext uri="{FF2B5EF4-FFF2-40B4-BE49-F238E27FC236}">
                  <a16:creationId xmlns:a16="http://schemas.microsoft.com/office/drawing/2014/main" id="{78E9E8CE-B10B-7A49-80DE-438F87B67449}"/>
                </a:ext>
              </a:extLst>
            </p:cNvPr>
            <p:cNvSpPr/>
            <p:nvPr/>
          </p:nvSpPr>
          <p:spPr>
            <a:xfrm>
              <a:off x="8179802" y="4329634"/>
              <a:ext cx="172762" cy="406780"/>
            </a:xfrm>
            <a:custGeom>
              <a:avLst/>
              <a:gdLst>
                <a:gd name="connsiteX0" fmla="*/ 91353 w 193958"/>
                <a:gd name="connsiteY0" fmla="*/ 93334 h 456690"/>
                <a:gd name="connsiteX1" fmla="*/ 101258 w 193958"/>
                <a:gd name="connsiteY1" fmla="*/ 93334 h 456690"/>
                <a:gd name="connsiteX2" fmla="*/ 103318 w 193958"/>
                <a:gd name="connsiteY2" fmla="*/ 93572 h 456690"/>
                <a:gd name="connsiteX3" fmla="*/ 104506 w 193958"/>
                <a:gd name="connsiteY3" fmla="*/ 93889 h 456690"/>
                <a:gd name="connsiteX4" fmla="*/ 105378 w 193958"/>
                <a:gd name="connsiteY4" fmla="*/ 94047 h 456690"/>
                <a:gd name="connsiteX5" fmla="*/ 107834 w 193958"/>
                <a:gd name="connsiteY5" fmla="*/ 94285 h 456690"/>
                <a:gd name="connsiteX6" fmla="*/ 109973 w 193958"/>
                <a:gd name="connsiteY6" fmla="*/ 94681 h 456690"/>
                <a:gd name="connsiteX7" fmla="*/ 112904 w 193958"/>
                <a:gd name="connsiteY7" fmla="*/ 95078 h 456690"/>
                <a:gd name="connsiteX8" fmla="*/ 115916 w 193958"/>
                <a:gd name="connsiteY8" fmla="*/ 95474 h 456690"/>
                <a:gd name="connsiteX9" fmla="*/ 120036 w 193958"/>
                <a:gd name="connsiteY9" fmla="*/ 96029 h 456690"/>
                <a:gd name="connsiteX10" fmla="*/ 122175 w 193958"/>
                <a:gd name="connsiteY10" fmla="*/ 96424 h 456690"/>
                <a:gd name="connsiteX11" fmla="*/ 123363 w 193958"/>
                <a:gd name="connsiteY11" fmla="*/ 96741 h 456690"/>
                <a:gd name="connsiteX12" fmla="*/ 125027 w 193958"/>
                <a:gd name="connsiteY12" fmla="*/ 97216 h 456690"/>
                <a:gd name="connsiteX13" fmla="*/ 126929 w 193958"/>
                <a:gd name="connsiteY13" fmla="*/ 97771 h 456690"/>
                <a:gd name="connsiteX14" fmla="*/ 128197 w 193958"/>
                <a:gd name="connsiteY14" fmla="*/ 98167 h 456690"/>
                <a:gd name="connsiteX15" fmla="*/ 129464 w 193958"/>
                <a:gd name="connsiteY15" fmla="*/ 98563 h 456690"/>
                <a:gd name="connsiteX16" fmla="*/ 131207 w 193958"/>
                <a:gd name="connsiteY16" fmla="*/ 99118 h 456690"/>
                <a:gd name="connsiteX17" fmla="*/ 132634 w 193958"/>
                <a:gd name="connsiteY17" fmla="*/ 99515 h 456690"/>
                <a:gd name="connsiteX18" fmla="*/ 133663 w 193958"/>
                <a:gd name="connsiteY18" fmla="*/ 99911 h 456690"/>
                <a:gd name="connsiteX19" fmla="*/ 135010 w 193958"/>
                <a:gd name="connsiteY19" fmla="*/ 100545 h 456690"/>
                <a:gd name="connsiteX20" fmla="*/ 135248 w 193958"/>
                <a:gd name="connsiteY20" fmla="*/ 100624 h 456690"/>
                <a:gd name="connsiteX21" fmla="*/ 138021 w 193958"/>
                <a:gd name="connsiteY21" fmla="*/ 101970 h 456690"/>
                <a:gd name="connsiteX22" fmla="*/ 138258 w 193958"/>
                <a:gd name="connsiteY22" fmla="*/ 102050 h 456690"/>
                <a:gd name="connsiteX23" fmla="*/ 140953 w 193958"/>
                <a:gd name="connsiteY23" fmla="*/ 103238 h 456690"/>
                <a:gd name="connsiteX24" fmla="*/ 141586 w 193958"/>
                <a:gd name="connsiteY24" fmla="*/ 103555 h 456690"/>
                <a:gd name="connsiteX25" fmla="*/ 141982 w 193958"/>
                <a:gd name="connsiteY25" fmla="*/ 103793 h 456690"/>
                <a:gd name="connsiteX26" fmla="*/ 145152 w 193958"/>
                <a:gd name="connsiteY26" fmla="*/ 105615 h 456690"/>
                <a:gd name="connsiteX27" fmla="*/ 146498 w 193958"/>
                <a:gd name="connsiteY27" fmla="*/ 106486 h 456690"/>
                <a:gd name="connsiteX28" fmla="*/ 148559 w 193958"/>
                <a:gd name="connsiteY28" fmla="*/ 107834 h 456690"/>
                <a:gd name="connsiteX29" fmla="*/ 149034 w 193958"/>
                <a:gd name="connsiteY29" fmla="*/ 108151 h 456690"/>
                <a:gd name="connsiteX30" fmla="*/ 150935 w 193958"/>
                <a:gd name="connsiteY30" fmla="*/ 109418 h 456690"/>
                <a:gd name="connsiteX31" fmla="*/ 152520 w 193958"/>
                <a:gd name="connsiteY31" fmla="*/ 110607 h 456690"/>
                <a:gd name="connsiteX32" fmla="*/ 154659 w 193958"/>
                <a:gd name="connsiteY32" fmla="*/ 112429 h 456690"/>
                <a:gd name="connsiteX33" fmla="*/ 156482 w 193958"/>
                <a:gd name="connsiteY33" fmla="*/ 113934 h 456690"/>
                <a:gd name="connsiteX34" fmla="*/ 157037 w 193958"/>
                <a:gd name="connsiteY34" fmla="*/ 114409 h 456690"/>
                <a:gd name="connsiteX35" fmla="*/ 159334 w 193958"/>
                <a:gd name="connsiteY35" fmla="*/ 116470 h 456690"/>
                <a:gd name="connsiteX36" fmla="*/ 161870 w 193958"/>
                <a:gd name="connsiteY36" fmla="*/ 119164 h 456690"/>
                <a:gd name="connsiteX37" fmla="*/ 162583 w 193958"/>
                <a:gd name="connsiteY37" fmla="*/ 119956 h 456690"/>
                <a:gd name="connsiteX38" fmla="*/ 163375 w 193958"/>
                <a:gd name="connsiteY38" fmla="*/ 120907 h 456690"/>
                <a:gd name="connsiteX39" fmla="*/ 164009 w 193958"/>
                <a:gd name="connsiteY39" fmla="*/ 121620 h 456690"/>
                <a:gd name="connsiteX40" fmla="*/ 165197 w 193958"/>
                <a:gd name="connsiteY40" fmla="*/ 123046 h 456690"/>
                <a:gd name="connsiteX41" fmla="*/ 165673 w 193958"/>
                <a:gd name="connsiteY41" fmla="*/ 123601 h 456690"/>
                <a:gd name="connsiteX42" fmla="*/ 168366 w 193958"/>
                <a:gd name="connsiteY42" fmla="*/ 126928 h 456690"/>
                <a:gd name="connsiteX43" fmla="*/ 170665 w 193958"/>
                <a:gd name="connsiteY43" fmla="*/ 130256 h 456690"/>
                <a:gd name="connsiteX44" fmla="*/ 172090 w 193958"/>
                <a:gd name="connsiteY44" fmla="*/ 132395 h 456690"/>
                <a:gd name="connsiteX45" fmla="*/ 173754 w 193958"/>
                <a:gd name="connsiteY45" fmla="*/ 134851 h 456690"/>
                <a:gd name="connsiteX46" fmla="*/ 173913 w 193958"/>
                <a:gd name="connsiteY46" fmla="*/ 135089 h 456690"/>
                <a:gd name="connsiteX47" fmla="*/ 175972 w 193958"/>
                <a:gd name="connsiteY47" fmla="*/ 138971 h 456690"/>
                <a:gd name="connsiteX48" fmla="*/ 176289 w 193958"/>
                <a:gd name="connsiteY48" fmla="*/ 139526 h 456690"/>
                <a:gd name="connsiteX49" fmla="*/ 176606 w 193958"/>
                <a:gd name="connsiteY49" fmla="*/ 140001 h 456690"/>
                <a:gd name="connsiteX50" fmla="*/ 178905 w 193958"/>
                <a:gd name="connsiteY50" fmla="*/ 144280 h 456690"/>
                <a:gd name="connsiteX51" fmla="*/ 179301 w 193958"/>
                <a:gd name="connsiteY51" fmla="*/ 145152 h 456690"/>
                <a:gd name="connsiteX52" fmla="*/ 179776 w 193958"/>
                <a:gd name="connsiteY52" fmla="*/ 146261 h 456690"/>
                <a:gd name="connsiteX53" fmla="*/ 180013 w 193958"/>
                <a:gd name="connsiteY53" fmla="*/ 146816 h 456690"/>
                <a:gd name="connsiteX54" fmla="*/ 180726 w 193958"/>
                <a:gd name="connsiteY54" fmla="*/ 148479 h 456690"/>
                <a:gd name="connsiteX55" fmla="*/ 180806 w 193958"/>
                <a:gd name="connsiteY55" fmla="*/ 148717 h 456690"/>
                <a:gd name="connsiteX56" fmla="*/ 181994 w 193958"/>
                <a:gd name="connsiteY56" fmla="*/ 151649 h 456690"/>
                <a:gd name="connsiteX57" fmla="*/ 183262 w 193958"/>
                <a:gd name="connsiteY57" fmla="*/ 154422 h 456690"/>
                <a:gd name="connsiteX58" fmla="*/ 183737 w 193958"/>
                <a:gd name="connsiteY58" fmla="*/ 155690 h 456690"/>
                <a:gd name="connsiteX59" fmla="*/ 184133 w 193958"/>
                <a:gd name="connsiteY59" fmla="*/ 156877 h 456690"/>
                <a:gd name="connsiteX60" fmla="*/ 184688 w 193958"/>
                <a:gd name="connsiteY60" fmla="*/ 158383 h 456690"/>
                <a:gd name="connsiteX61" fmla="*/ 184688 w 193958"/>
                <a:gd name="connsiteY61" fmla="*/ 158542 h 456690"/>
                <a:gd name="connsiteX62" fmla="*/ 185401 w 193958"/>
                <a:gd name="connsiteY62" fmla="*/ 160601 h 456690"/>
                <a:gd name="connsiteX63" fmla="*/ 186035 w 193958"/>
                <a:gd name="connsiteY63" fmla="*/ 162583 h 456690"/>
                <a:gd name="connsiteX64" fmla="*/ 186352 w 193958"/>
                <a:gd name="connsiteY64" fmla="*/ 163613 h 456690"/>
                <a:gd name="connsiteX65" fmla="*/ 186828 w 193958"/>
                <a:gd name="connsiteY65" fmla="*/ 165038 h 456690"/>
                <a:gd name="connsiteX66" fmla="*/ 187224 w 193958"/>
                <a:gd name="connsiteY66" fmla="*/ 166227 h 456690"/>
                <a:gd name="connsiteX67" fmla="*/ 187858 w 193958"/>
                <a:gd name="connsiteY67" fmla="*/ 168683 h 456690"/>
                <a:gd name="connsiteX68" fmla="*/ 188095 w 193958"/>
                <a:gd name="connsiteY68" fmla="*/ 169872 h 456690"/>
                <a:gd name="connsiteX69" fmla="*/ 188570 w 193958"/>
                <a:gd name="connsiteY69" fmla="*/ 171615 h 456690"/>
                <a:gd name="connsiteX70" fmla="*/ 189125 w 193958"/>
                <a:gd name="connsiteY70" fmla="*/ 173754 h 456690"/>
                <a:gd name="connsiteX71" fmla="*/ 189521 w 193958"/>
                <a:gd name="connsiteY71" fmla="*/ 175180 h 456690"/>
                <a:gd name="connsiteX72" fmla="*/ 189917 w 193958"/>
                <a:gd name="connsiteY72" fmla="*/ 176686 h 456690"/>
                <a:gd name="connsiteX73" fmla="*/ 190472 w 193958"/>
                <a:gd name="connsiteY73" fmla="*/ 179459 h 456690"/>
                <a:gd name="connsiteX74" fmla="*/ 190948 w 193958"/>
                <a:gd name="connsiteY74" fmla="*/ 182152 h 456690"/>
                <a:gd name="connsiteX75" fmla="*/ 191265 w 193958"/>
                <a:gd name="connsiteY75" fmla="*/ 183817 h 456690"/>
                <a:gd name="connsiteX76" fmla="*/ 191898 w 193958"/>
                <a:gd name="connsiteY76" fmla="*/ 187540 h 456690"/>
                <a:gd name="connsiteX77" fmla="*/ 192136 w 193958"/>
                <a:gd name="connsiteY77" fmla="*/ 189442 h 456690"/>
                <a:gd name="connsiteX78" fmla="*/ 192611 w 193958"/>
                <a:gd name="connsiteY78" fmla="*/ 193562 h 456690"/>
                <a:gd name="connsiteX79" fmla="*/ 193086 w 193958"/>
                <a:gd name="connsiteY79" fmla="*/ 197603 h 456690"/>
                <a:gd name="connsiteX80" fmla="*/ 193245 w 193958"/>
                <a:gd name="connsiteY80" fmla="*/ 198474 h 456690"/>
                <a:gd name="connsiteX81" fmla="*/ 193562 w 193958"/>
                <a:gd name="connsiteY81" fmla="*/ 202357 h 456690"/>
                <a:gd name="connsiteX82" fmla="*/ 193562 w 193958"/>
                <a:gd name="connsiteY82" fmla="*/ 207427 h 456690"/>
                <a:gd name="connsiteX83" fmla="*/ 193799 w 193958"/>
                <a:gd name="connsiteY83" fmla="*/ 209091 h 456690"/>
                <a:gd name="connsiteX84" fmla="*/ 193958 w 193958"/>
                <a:gd name="connsiteY84" fmla="*/ 210042 h 456690"/>
                <a:gd name="connsiteX85" fmla="*/ 193958 w 193958"/>
                <a:gd name="connsiteY85" fmla="*/ 211151 h 456690"/>
                <a:gd name="connsiteX86" fmla="*/ 193958 w 193958"/>
                <a:gd name="connsiteY86" fmla="*/ 217569 h 456690"/>
                <a:gd name="connsiteX87" fmla="*/ 193720 w 193958"/>
                <a:gd name="connsiteY87" fmla="*/ 219629 h 456690"/>
                <a:gd name="connsiteX88" fmla="*/ 193483 w 193958"/>
                <a:gd name="connsiteY88" fmla="*/ 222323 h 456690"/>
                <a:gd name="connsiteX89" fmla="*/ 193483 w 193958"/>
                <a:gd name="connsiteY89" fmla="*/ 225968 h 456690"/>
                <a:gd name="connsiteX90" fmla="*/ 193324 w 193958"/>
                <a:gd name="connsiteY90" fmla="*/ 228265 h 456690"/>
                <a:gd name="connsiteX91" fmla="*/ 193245 w 193958"/>
                <a:gd name="connsiteY91" fmla="*/ 228661 h 456690"/>
                <a:gd name="connsiteX92" fmla="*/ 193007 w 193958"/>
                <a:gd name="connsiteY92" fmla="*/ 231831 h 456690"/>
                <a:gd name="connsiteX93" fmla="*/ 192849 w 193958"/>
                <a:gd name="connsiteY93" fmla="*/ 233177 h 456690"/>
                <a:gd name="connsiteX94" fmla="*/ 192532 w 193958"/>
                <a:gd name="connsiteY94" fmla="*/ 235476 h 456690"/>
                <a:gd name="connsiteX95" fmla="*/ 192452 w 193958"/>
                <a:gd name="connsiteY95" fmla="*/ 235951 h 456690"/>
                <a:gd name="connsiteX96" fmla="*/ 191344 w 193958"/>
                <a:gd name="connsiteY96" fmla="*/ 239279 h 456690"/>
                <a:gd name="connsiteX97" fmla="*/ 190789 w 193958"/>
                <a:gd name="connsiteY97" fmla="*/ 240625 h 456690"/>
                <a:gd name="connsiteX98" fmla="*/ 190472 w 193958"/>
                <a:gd name="connsiteY98" fmla="*/ 241417 h 456690"/>
                <a:gd name="connsiteX99" fmla="*/ 188491 w 193958"/>
                <a:gd name="connsiteY99" fmla="*/ 244191 h 456690"/>
                <a:gd name="connsiteX100" fmla="*/ 186511 w 193958"/>
                <a:gd name="connsiteY100" fmla="*/ 246330 h 456690"/>
                <a:gd name="connsiteX101" fmla="*/ 184292 w 193958"/>
                <a:gd name="connsiteY101" fmla="*/ 248073 h 456690"/>
                <a:gd name="connsiteX102" fmla="*/ 183975 w 193958"/>
                <a:gd name="connsiteY102" fmla="*/ 248311 h 456690"/>
                <a:gd name="connsiteX103" fmla="*/ 181994 w 193958"/>
                <a:gd name="connsiteY103" fmla="*/ 249578 h 456690"/>
                <a:gd name="connsiteX104" fmla="*/ 180964 w 193958"/>
                <a:gd name="connsiteY104" fmla="*/ 250054 h 456690"/>
                <a:gd name="connsiteX105" fmla="*/ 179934 w 193958"/>
                <a:gd name="connsiteY105" fmla="*/ 250529 h 456690"/>
                <a:gd name="connsiteX106" fmla="*/ 178905 w 193958"/>
                <a:gd name="connsiteY106" fmla="*/ 250925 h 456690"/>
                <a:gd name="connsiteX107" fmla="*/ 177161 w 193958"/>
                <a:gd name="connsiteY107" fmla="*/ 251480 h 456690"/>
                <a:gd name="connsiteX108" fmla="*/ 175497 w 193958"/>
                <a:gd name="connsiteY108" fmla="*/ 251797 h 456690"/>
                <a:gd name="connsiteX109" fmla="*/ 172169 w 193958"/>
                <a:gd name="connsiteY109" fmla="*/ 252193 h 456690"/>
                <a:gd name="connsiteX110" fmla="*/ 170110 w 193958"/>
                <a:gd name="connsiteY110" fmla="*/ 252193 h 456690"/>
                <a:gd name="connsiteX111" fmla="*/ 167098 w 193958"/>
                <a:gd name="connsiteY111" fmla="*/ 251876 h 456690"/>
                <a:gd name="connsiteX112" fmla="*/ 165277 w 193958"/>
                <a:gd name="connsiteY112" fmla="*/ 251480 h 456690"/>
                <a:gd name="connsiteX113" fmla="*/ 163850 w 193958"/>
                <a:gd name="connsiteY113" fmla="*/ 251005 h 456690"/>
                <a:gd name="connsiteX114" fmla="*/ 163771 w 193958"/>
                <a:gd name="connsiteY114" fmla="*/ 251005 h 456690"/>
                <a:gd name="connsiteX115" fmla="*/ 162107 w 193958"/>
                <a:gd name="connsiteY115" fmla="*/ 250212 h 456690"/>
                <a:gd name="connsiteX116" fmla="*/ 160602 w 193958"/>
                <a:gd name="connsiteY116" fmla="*/ 249420 h 456690"/>
                <a:gd name="connsiteX117" fmla="*/ 158779 w 193958"/>
                <a:gd name="connsiteY117" fmla="*/ 248153 h 456690"/>
                <a:gd name="connsiteX118" fmla="*/ 157433 w 193958"/>
                <a:gd name="connsiteY118" fmla="*/ 246885 h 456690"/>
                <a:gd name="connsiteX119" fmla="*/ 155848 w 193958"/>
                <a:gd name="connsiteY119" fmla="*/ 244825 h 456690"/>
                <a:gd name="connsiteX120" fmla="*/ 155689 w 193958"/>
                <a:gd name="connsiteY120" fmla="*/ 244667 h 456690"/>
                <a:gd name="connsiteX121" fmla="*/ 154342 w 193958"/>
                <a:gd name="connsiteY121" fmla="*/ 241814 h 456690"/>
                <a:gd name="connsiteX122" fmla="*/ 154026 w 193958"/>
                <a:gd name="connsiteY122" fmla="*/ 240863 h 456690"/>
                <a:gd name="connsiteX123" fmla="*/ 153392 w 193958"/>
                <a:gd name="connsiteY123" fmla="*/ 237614 h 456690"/>
                <a:gd name="connsiteX124" fmla="*/ 153392 w 193958"/>
                <a:gd name="connsiteY124" fmla="*/ 230880 h 456690"/>
                <a:gd name="connsiteX125" fmla="*/ 153471 w 193958"/>
                <a:gd name="connsiteY125" fmla="*/ 230008 h 456690"/>
                <a:gd name="connsiteX126" fmla="*/ 153709 w 193958"/>
                <a:gd name="connsiteY126" fmla="*/ 227315 h 456690"/>
                <a:gd name="connsiteX127" fmla="*/ 154026 w 193958"/>
                <a:gd name="connsiteY127" fmla="*/ 224779 h 456690"/>
                <a:gd name="connsiteX128" fmla="*/ 154184 w 193958"/>
                <a:gd name="connsiteY128" fmla="*/ 223036 h 456690"/>
                <a:gd name="connsiteX129" fmla="*/ 154184 w 193958"/>
                <a:gd name="connsiteY129" fmla="*/ 221055 h 456690"/>
                <a:gd name="connsiteX130" fmla="*/ 154263 w 193958"/>
                <a:gd name="connsiteY130" fmla="*/ 219312 h 456690"/>
                <a:gd name="connsiteX131" fmla="*/ 154342 w 193958"/>
                <a:gd name="connsiteY131" fmla="*/ 218124 h 456690"/>
                <a:gd name="connsiteX132" fmla="*/ 154342 w 193958"/>
                <a:gd name="connsiteY132" fmla="*/ 212340 h 456690"/>
                <a:gd name="connsiteX133" fmla="*/ 154263 w 193958"/>
                <a:gd name="connsiteY133" fmla="*/ 211468 h 456690"/>
                <a:gd name="connsiteX134" fmla="*/ 154105 w 193958"/>
                <a:gd name="connsiteY134" fmla="*/ 208299 h 456690"/>
                <a:gd name="connsiteX135" fmla="*/ 153709 w 193958"/>
                <a:gd name="connsiteY135" fmla="*/ 203941 h 456690"/>
                <a:gd name="connsiteX136" fmla="*/ 153630 w 193958"/>
                <a:gd name="connsiteY136" fmla="*/ 203466 h 456690"/>
                <a:gd name="connsiteX137" fmla="*/ 153313 w 193958"/>
                <a:gd name="connsiteY137" fmla="*/ 198712 h 456690"/>
                <a:gd name="connsiteX138" fmla="*/ 153313 w 193958"/>
                <a:gd name="connsiteY138" fmla="*/ 198553 h 456690"/>
                <a:gd name="connsiteX139" fmla="*/ 152758 w 193958"/>
                <a:gd name="connsiteY139" fmla="*/ 193958 h 456690"/>
                <a:gd name="connsiteX140" fmla="*/ 152520 w 193958"/>
                <a:gd name="connsiteY140" fmla="*/ 192374 h 456690"/>
                <a:gd name="connsiteX141" fmla="*/ 152203 w 193958"/>
                <a:gd name="connsiteY141" fmla="*/ 189680 h 456690"/>
                <a:gd name="connsiteX142" fmla="*/ 152045 w 193958"/>
                <a:gd name="connsiteY142" fmla="*/ 189046 h 456690"/>
                <a:gd name="connsiteX143" fmla="*/ 151490 w 193958"/>
                <a:gd name="connsiteY143" fmla="*/ 185401 h 456690"/>
                <a:gd name="connsiteX144" fmla="*/ 151173 w 193958"/>
                <a:gd name="connsiteY144" fmla="*/ 183579 h 456690"/>
                <a:gd name="connsiteX145" fmla="*/ 150618 w 193958"/>
                <a:gd name="connsiteY145" fmla="*/ 181202 h 456690"/>
                <a:gd name="connsiteX146" fmla="*/ 150222 w 193958"/>
                <a:gd name="connsiteY146" fmla="*/ 179538 h 456690"/>
                <a:gd name="connsiteX147" fmla="*/ 149826 w 193958"/>
                <a:gd name="connsiteY147" fmla="*/ 177715 h 456690"/>
                <a:gd name="connsiteX148" fmla="*/ 149431 w 193958"/>
                <a:gd name="connsiteY148" fmla="*/ 176052 h 456690"/>
                <a:gd name="connsiteX149" fmla="*/ 148876 w 193958"/>
                <a:gd name="connsiteY149" fmla="*/ 173912 h 456690"/>
                <a:gd name="connsiteX150" fmla="*/ 148480 w 193958"/>
                <a:gd name="connsiteY150" fmla="*/ 172724 h 456690"/>
                <a:gd name="connsiteX151" fmla="*/ 148004 w 193958"/>
                <a:gd name="connsiteY151" fmla="*/ 171377 h 456690"/>
                <a:gd name="connsiteX152" fmla="*/ 147449 w 193958"/>
                <a:gd name="connsiteY152" fmla="*/ 169872 h 456690"/>
                <a:gd name="connsiteX153" fmla="*/ 147132 w 193958"/>
                <a:gd name="connsiteY153" fmla="*/ 168841 h 456690"/>
                <a:gd name="connsiteX154" fmla="*/ 146657 w 193958"/>
                <a:gd name="connsiteY154" fmla="*/ 167574 h 456690"/>
                <a:gd name="connsiteX155" fmla="*/ 146102 w 193958"/>
                <a:gd name="connsiteY155" fmla="*/ 166068 h 456690"/>
                <a:gd name="connsiteX156" fmla="*/ 145786 w 193958"/>
                <a:gd name="connsiteY156" fmla="*/ 165118 h 456690"/>
                <a:gd name="connsiteX157" fmla="*/ 145311 w 193958"/>
                <a:gd name="connsiteY157" fmla="*/ 164009 h 456690"/>
                <a:gd name="connsiteX158" fmla="*/ 145152 w 193958"/>
                <a:gd name="connsiteY158" fmla="*/ 163692 h 456690"/>
                <a:gd name="connsiteX159" fmla="*/ 144043 w 193958"/>
                <a:gd name="connsiteY159" fmla="*/ 161473 h 456690"/>
                <a:gd name="connsiteX160" fmla="*/ 143409 w 193958"/>
                <a:gd name="connsiteY160" fmla="*/ 160126 h 456690"/>
                <a:gd name="connsiteX161" fmla="*/ 142775 w 193958"/>
                <a:gd name="connsiteY161" fmla="*/ 159097 h 456690"/>
                <a:gd name="connsiteX162" fmla="*/ 142537 w 193958"/>
                <a:gd name="connsiteY162" fmla="*/ 159017 h 456690"/>
                <a:gd name="connsiteX163" fmla="*/ 142378 w 193958"/>
                <a:gd name="connsiteY163" fmla="*/ 159176 h 456690"/>
                <a:gd name="connsiteX164" fmla="*/ 142299 w 193958"/>
                <a:gd name="connsiteY164" fmla="*/ 159572 h 456690"/>
                <a:gd name="connsiteX165" fmla="*/ 142299 w 193958"/>
                <a:gd name="connsiteY165" fmla="*/ 160443 h 456690"/>
                <a:gd name="connsiteX166" fmla="*/ 142299 w 193958"/>
                <a:gd name="connsiteY166" fmla="*/ 204496 h 456690"/>
                <a:gd name="connsiteX167" fmla="*/ 142299 w 193958"/>
                <a:gd name="connsiteY167" fmla="*/ 207823 h 456690"/>
                <a:gd name="connsiteX168" fmla="*/ 142458 w 193958"/>
                <a:gd name="connsiteY168" fmla="*/ 210042 h 456690"/>
                <a:gd name="connsiteX169" fmla="*/ 142537 w 193958"/>
                <a:gd name="connsiteY169" fmla="*/ 211389 h 456690"/>
                <a:gd name="connsiteX170" fmla="*/ 142537 w 193958"/>
                <a:gd name="connsiteY170" fmla="*/ 218599 h 456690"/>
                <a:gd name="connsiteX171" fmla="*/ 142695 w 193958"/>
                <a:gd name="connsiteY171" fmla="*/ 220421 h 456690"/>
                <a:gd name="connsiteX172" fmla="*/ 142775 w 193958"/>
                <a:gd name="connsiteY172" fmla="*/ 221927 h 456690"/>
                <a:gd name="connsiteX173" fmla="*/ 142775 w 193958"/>
                <a:gd name="connsiteY173" fmla="*/ 228899 h 456690"/>
                <a:gd name="connsiteX174" fmla="*/ 142933 w 193958"/>
                <a:gd name="connsiteY174" fmla="*/ 231118 h 456690"/>
                <a:gd name="connsiteX175" fmla="*/ 143012 w 193958"/>
                <a:gd name="connsiteY175" fmla="*/ 232464 h 456690"/>
                <a:gd name="connsiteX176" fmla="*/ 143012 w 193958"/>
                <a:gd name="connsiteY176" fmla="*/ 238090 h 456690"/>
                <a:gd name="connsiteX177" fmla="*/ 143171 w 193958"/>
                <a:gd name="connsiteY177" fmla="*/ 240071 h 456690"/>
                <a:gd name="connsiteX178" fmla="*/ 143250 w 193958"/>
                <a:gd name="connsiteY178" fmla="*/ 241655 h 456690"/>
                <a:gd name="connsiteX179" fmla="*/ 143409 w 193958"/>
                <a:gd name="connsiteY179" fmla="*/ 243478 h 456690"/>
                <a:gd name="connsiteX180" fmla="*/ 143488 w 193958"/>
                <a:gd name="connsiteY180" fmla="*/ 245062 h 456690"/>
                <a:gd name="connsiteX181" fmla="*/ 143488 w 193958"/>
                <a:gd name="connsiteY181" fmla="*/ 250846 h 456690"/>
                <a:gd name="connsiteX182" fmla="*/ 143646 w 193958"/>
                <a:gd name="connsiteY182" fmla="*/ 252907 h 456690"/>
                <a:gd name="connsiteX183" fmla="*/ 143726 w 193958"/>
                <a:gd name="connsiteY183" fmla="*/ 254649 h 456690"/>
                <a:gd name="connsiteX184" fmla="*/ 143726 w 193958"/>
                <a:gd name="connsiteY184" fmla="*/ 275883 h 456690"/>
                <a:gd name="connsiteX185" fmla="*/ 143726 w 193958"/>
                <a:gd name="connsiteY185" fmla="*/ 289353 h 456690"/>
                <a:gd name="connsiteX186" fmla="*/ 143884 w 193958"/>
                <a:gd name="connsiteY186" fmla="*/ 291413 h 456690"/>
                <a:gd name="connsiteX187" fmla="*/ 143963 w 193958"/>
                <a:gd name="connsiteY187" fmla="*/ 293156 h 456690"/>
                <a:gd name="connsiteX188" fmla="*/ 143963 w 193958"/>
                <a:gd name="connsiteY188" fmla="*/ 311300 h 456690"/>
                <a:gd name="connsiteX189" fmla="*/ 144043 w 193958"/>
                <a:gd name="connsiteY189" fmla="*/ 355352 h 456690"/>
                <a:gd name="connsiteX190" fmla="*/ 144201 w 193958"/>
                <a:gd name="connsiteY190" fmla="*/ 358205 h 456690"/>
                <a:gd name="connsiteX191" fmla="*/ 144280 w 193958"/>
                <a:gd name="connsiteY191" fmla="*/ 359393 h 456690"/>
                <a:gd name="connsiteX192" fmla="*/ 144280 w 193958"/>
                <a:gd name="connsiteY192" fmla="*/ 364939 h 456690"/>
                <a:gd name="connsiteX193" fmla="*/ 144360 w 193958"/>
                <a:gd name="connsiteY193" fmla="*/ 366286 h 456690"/>
                <a:gd name="connsiteX194" fmla="*/ 144518 w 193958"/>
                <a:gd name="connsiteY194" fmla="*/ 368742 h 456690"/>
                <a:gd name="connsiteX195" fmla="*/ 144518 w 193958"/>
                <a:gd name="connsiteY195" fmla="*/ 372308 h 456690"/>
                <a:gd name="connsiteX196" fmla="*/ 144677 w 193958"/>
                <a:gd name="connsiteY196" fmla="*/ 374526 h 456690"/>
                <a:gd name="connsiteX197" fmla="*/ 144756 w 193958"/>
                <a:gd name="connsiteY197" fmla="*/ 376032 h 456690"/>
                <a:gd name="connsiteX198" fmla="*/ 144756 w 193958"/>
                <a:gd name="connsiteY198" fmla="*/ 385143 h 456690"/>
                <a:gd name="connsiteX199" fmla="*/ 144835 w 193958"/>
                <a:gd name="connsiteY199" fmla="*/ 386966 h 456690"/>
                <a:gd name="connsiteX200" fmla="*/ 144914 w 193958"/>
                <a:gd name="connsiteY200" fmla="*/ 388551 h 456690"/>
                <a:gd name="connsiteX201" fmla="*/ 144914 w 193958"/>
                <a:gd name="connsiteY201" fmla="*/ 399246 h 456690"/>
                <a:gd name="connsiteX202" fmla="*/ 145073 w 193958"/>
                <a:gd name="connsiteY202" fmla="*/ 401940 h 456690"/>
                <a:gd name="connsiteX203" fmla="*/ 145152 w 193958"/>
                <a:gd name="connsiteY203" fmla="*/ 403763 h 456690"/>
                <a:gd name="connsiteX204" fmla="*/ 145311 w 193958"/>
                <a:gd name="connsiteY204" fmla="*/ 405981 h 456690"/>
                <a:gd name="connsiteX205" fmla="*/ 145390 w 193958"/>
                <a:gd name="connsiteY205" fmla="*/ 407724 h 456690"/>
                <a:gd name="connsiteX206" fmla="*/ 145548 w 193958"/>
                <a:gd name="connsiteY206" fmla="*/ 410260 h 456690"/>
                <a:gd name="connsiteX207" fmla="*/ 145627 w 193958"/>
                <a:gd name="connsiteY207" fmla="*/ 411606 h 456690"/>
                <a:gd name="connsiteX208" fmla="*/ 145706 w 193958"/>
                <a:gd name="connsiteY208" fmla="*/ 419133 h 456690"/>
                <a:gd name="connsiteX209" fmla="*/ 145865 w 193958"/>
                <a:gd name="connsiteY209" fmla="*/ 421194 h 456690"/>
                <a:gd name="connsiteX210" fmla="*/ 145944 w 193958"/>
                <a:gd name="connsiteY210" fmla="*/ 422699 h 456690"/>
                <a:gd name="connsiteX211" fmla="*/ 145944 w 193958"/>
                <a:gd name="connsiteY211" fmla="*/ 429354 h 456690"/>
                <a:gd name="connsiteX212" fmla="*/ 146102 w 193958"/>
                <a:gd name="connsiteY212" fmla="*/ 431336 h 456690"/>
                <a:gd name="connsiteX213" fmla="*/ 146181 w 193958"/>
                <a:gd name="connsiteY213" fmla="*/ 432444 h 456690"/>
                <a:gd name="connsiteX214" fmla="*/ 146181 w 193958"/>
                <a:gd name="connsiteY214" fmla="*/ 435772 h 456690"/>
                <a:gd name="connsiteX215" fmla="*/ 146023 w 193958"/>
                <a:gd name="connsiteY215" fmla="*/ 437991 h 456690"/>
                <a:gd name="connsiteX216" fmla="*/ 145944 w 193958"/>
                <a:gd name="connsiteY216" fmla="*/ 439576 h 456690"/>
                <a:gd name="connsiteX217" fmla="*/ 145706 w 193958"/>
                <a:gd name="connsiteY217" fmla="*/ 441635 h 456690"/>
                <a:gd name="connsiteX218" fmla="*/ 145548 w 193958"/>
                <a:gd name="connsiteY218" fmla="*/ 442190 h 456690"/>
                <a:gd name="connsiteX219" fmla="*/ 144914 w 193958"/>
                <a:gd name="connsiteY219" fmla="*/ 444329 h 456690"/>
                <a:gd name="connsiteX220" fmla="*/ 144597 w 193958"/>
                <a:gd name="connsiteY220" fmla="*/ 445121 h 456690"/>
                <a:gd name="connsiteX221" fmla="*/ 144043 w 193958"/>
                <a:gd name="connsiteY221" fmla="*/ 446231 h 456690"/>
                <a:gd name="connsiteX222" fmla="*/ 143567 w 193958"/>
                <a:gd name="connsiteY222" fmla="*/ 446944 h 456690"/>
                <a:gd name="connsiteX223" fmla="*/ 143171 w 193958"/>
                <a:gd name="connsiteY223" fmla="*/ 447578 h 456690"/>
                <a:gd name="connsiteX224" fmla="*/ 142061 w 193958"/>
                <a:gd name="connsiteY224" fmla="*/ 449162 h 456690"/>
                <a:gd name="connsiteX225" fmla="*/ 141190 w 193958"/>
                <a:gd name="connsiteY225" fmla="*/ 450192 h 456690"/>
                <a:gd name="connsiteX226" fmla="*/ 139447 w 193958"/>
                <a:gd name="connsiteY226" fmla="*/ 451936 h 456690"/>
                <a:gd name="connsiteX227" fmla="*/ 138972 w 193958"/>
                <a:gd name="connsiteY227" fmla="*/ 452332 h 456690"/>
                <a:gd name="connsiteX228" fmla="*/ 137862 w 193958"/>
                <a:gd name="connsiteY228" fmla="*/ 453124 h 456690"/>
                <a:gd name="connsiteX229" fmla="*/ 134218 w 193958"/>
                <a:gd name="connsiteY229" fmla="*/ 455105 h 456690"/>
                <a:gd name="connsiteX230" fmla="*/ 133663 w 193958"/>
                <a:gd name="connsiteY230" fmla="*/ 455342 h 456690"/>
                <a:gd name="connsiteX231" fmla="*/ 131603 w 193958"/>
                <a:gd name="connsiteY231" fmla="*/ 456056 h 456690"/>
                <a:gd name="connsiteX232" fmla="*/ 130969 w 193958"/>
                <a:gd name="connsiteY232" fmla="*/ 456690 h 456690"/>
                <a:gd name="connsiteX233" fmla="*/ 118451 w 193958"/>
                <a:gd name="connsiteY233" fmla="*/ 456690 h 456690"/>
                <a:gd name="connsiteX234" fmla="*/ 117658 w 193958"/>
                <a:gd name="connsiteY234" fmla="*/ 455976 h 456690"/>
                <a:gd name="connsiteX235" fmla="*/ 117262 w 193958"/>
                <a:gd name="connsiteY235" fmla="*/ 455897 h 456690"/>
                <a:gd name="connsiteX236" fmla="*/ 115916 w 193958"/>
                <a:gd name="connsiteY236" fmla="*/ 455422 h 456690"/>
                <a:gd name="connsiteX237" fmla="*/ 115044 w 193958"/>
                <a:gd name="connsiteY237" fmla="*/ 455025 h 456690"/>
                <a:gd name="connsiteX238" fmla="*/ 114014 w 193958"/>
                <a:gd name="connsiteY238" fmla="*/ 454550 h 456690"/>
                <a:gd name="connsiteX239" fmla="*/ 113380 w 193958"/>
                <a:gd name="connsiteY239" fmla="*/ 454233 h 456690"/>
                <a:gd name="connsiteX240" fmla="*/ 111003 w 193958"/>
                <a:gd name="connsiteY240" fmla="*/ 452886 h 456690"/>
                <a:gd name="connsiteX241" fmla="*/ 107517 w 193958"/>
                <a:gd name="connsiteY241" fmla="*/ 449954 h 456690"/>
                <a:gd name="connsiteX242" fmla="*/ 106804 w 193958"/>
                <a:gd name="connsiteY242" fmla="*/ 449241 h 456690"/>
                <a:gd name="connsiteX243" fmla="*/ 104189 w 193958"/>
                <a:gd name="connsiteY243" fmla="*/ 445676 h 456690"/>
                <a:gd name="connsiteX244" fmla="*/ 103476 w 193958"/>
                <a:gd name="connsiteY244" fmla="*/ 444408 h 456690"/>
                <a:gd name="connsiteX245" fmla="*/ 103001 w 193958"/>
                <a:gd name="connsiteY245" fmla="*/ 442903 h 456690"/>
                <a:gd name="connsiteX246" fmla="*/ 102842 w 193958"/>
                <a:gd name="connsiteY246" fmla="*/ 442586 h 456690"/>
                <a:gd name="connsiteX247" fmla="*/ 101575 w 193958"/>
                <a:gd name="connsiteY247" fmla="*/ 438387 h 456690"/>
                <a:gd name="connsiteX248" fmla="*/ 101495 w 193958"/>
                <a:gd name="connsiteY248" fmla="*/ 437040 h 456690"/>
                <a:gd name="connsiteX249" fmla="*/ 101416 w 193958"/>
                <a:gd name="connsiteY249" fmla="*/ 434980 h 456690"/>
                <a:gd name="connsiteX250" fmla="*/ 101258 w 193958"/>
                <a:gd name="connsiteY250" fmla="*/ 431415 h 456690"/>
                <a:gd name="connsiteX251" fmla="*/ 101178 w 193958"/>
                <a:gd name="connsiteY251" fmla="*/ 429909 h 456690"/>
                <a:gd name="connsiteX252" fmla="*/ 101020 w 193958"/>
                <a:gd name="connsiteY252" fmla="*/ 427928 h 456690"/>
                <a:gd name="connsiteX253" fmla="*/ 100941 w 193958"/>
                <a:gd name="connsiteY253" fmla="*/ 426344 h 456690"/>
                <a:gd name="connsiteX254" fmla="*/ 100782 w 193958"/>
                <a:gd name="connsiteY254" fmla="*/ 424046 h 456690"/>
                <a:gd name="connsiteX255" fmla="*/ 100782 w 193958"/>
                <a:gd name="connsiteY255" fmla="*/ 421114 h 456690"/>
                <a:gd name="connsiteX256" fmla="*/ 100703 w 193958"/>
                <a:gd name="connsiteY256" fmla="*/ 419926 h 456690"/>
                <a:gd name="connsiteX257" fmla="*/ 100544 w 193958"/>
                <a:gd name="connsiteY257" fmla="*/ 417945 h 456690"/>
                <a:gd name="connsiteX258" fmla="*/ 100544 w 193958"/>
                <a:gd name="connsiteY258" fmla="*/ 407645 h 456690"/>
                <a:gd name="connsiteX259" fmla="*/ 100465 w 193958"/>
                <a:gd name="connsiteY259" fmla="*/ 406061 h 456690"/>
                <a:gd name="connsiteX260" fmla="*/ 100307 w 193958"/>
                <a:gd name="connsiteY260" fmla="*/ 403604 h 456690"/>
                <a:gd name="connsiteX261" fmla="*/ 100227 w 193958"/>
                <a:gd name="connsiteY261" fmla="*/ 402099 h 456690"/>
                <a:gd name="connsiteX262" fmla="*/ 100069 w 193958"/>
                <a:gd name="connsiteY262" fmla="*/ 399563 h 456690"/>
                <a:gd name="connsiteX263" fmla="*/ 99990 w 193958"/>
                <a:gd name="connsiteY263" fmla="*/ 397820 h 456690"/>
                <a:gd name="connsiteX264" fmla="*/ 99831 w 193958"/>
                <a:gd name="connsiteY264" fmla="*/ 395760 h 456690"/>
                <a:gd name="connsiteX265" fmla="*/ 99752 w 193958"/>
                <a:gd name="connsiteY265" fmla="*/ 383242 h 456690"/>
                <a:gd name="connsiteX266" fmla="*/ 99673 w 193958"/>
                <a:gd name="connsiteY266" fmla="*/ 381657 h 456690"/>
                <a:gd name="connsiteX267" fmla="*/ 99514 w 193958"/>
                <a:gd name="connsiteY267" fmla="*/ 379439 h 456690"/>
                <a:gd name="connsiteX268" fmla="*/ 99514 w 193958"/>
                <a:gd name="connsiteY268" fmla="*/ 368267 h 456690"/>
                <a:gd name="connsiteX269" fmla="*/ 99435 w 193958"/>
                <a:gd name="connsiteY269" fmla="*/ 366683 h 456690"/>
                <a:gd name="connsiteX270" fmla="*/ 99277 w 193958"/>
                <a:gd name="connsiteY270" fmla="*/ 364464 h 456690"/>
                <a:gd name="connsiteX271" fmla="*/ 99277 w 193958"/>
                <a:gd name="connsiteY271" fmla="*/ 362008 h 456690"/>
                <a:gd name="connsiteX272" fmla="*/ 99198 w 193958"/>
                <a:gd name="connsiteY272" fmla="*/ 360819 h 456690"/>
                <a:gd name="connsiteX273" fmla="*/ 99039 w 193958"/>
                <a:gd name="connsiteY273" fmla="*/ 358601 h 456690"/>
                <a:gd name="connsiteX274" fmla="*/ 99039 w 193958"/>
                <a:gd name="connsiteY274" fmla="*/ 341566 h 456690"/>
                <a:gd name="connsiteX275" fmla="*/ 98960 w 193958"/>
                <a:gd name="connsiteY275" fmla="*/ 339981 h 456690"/>
                <a:gd name="connsiteX276" fmla="*/ 98802 w 193958"/>
                <a:gd name="connsiteY276" fmla="*/ 337684 h 456690"/>
                <a:gd name="connsiteX277" fmla="*/ 98802 w 193958"/>
                <a:gd name="connsiteY277" fmla="*/ 324769 h 456690"/>
                <a:gd name="connsiteX278" fmla="*/ 98802 w 193958"/>
                <a:gd name="connsiteY278" fmla="*/ 288164 h 456690"/>
                <a:gd name="connsiteX279" fmla="*/ 98802 w 193958"/>
                <a:gd name="connsiteY279" fmla="*/ 286818 h 456690"/>
                <a:gd name="connsiteX280" fmla="*/ 97930 w 193958"/>
                <a:gd name="connsiteY280" fmla="*/ 285946 h 456690"/>
                <a:gd name="connsiteX281" fmla="*/ 97455 w 193958"/>
                <a:gd name="connsiteY281" fmla="*/ 285946 h 456690"/>
                <a:gd name="connsiteX282" fmla="*/ 94761 w 193958"/>
                <a:gd name="connsiteY282" fmla="*/ 285946 h 456690"/>
                <a:gd name="connsiteX283" fmla="*/ 94286 w 193958"/>
                <a:gd name="connsiteY283" fmla="*/ 285946 h 456690"/>
                <a:gd name="connsiteX284" fmla="*/ 93493 w 193958"/>
                <a:gd name="connsiteY284" fmla="*/ 286659 h 456690"/>
                <a:gd name="connsiteX285" fmla="*/ 93493 w 193958"/>
                <a:gd name="connsiteY285" fmla="*/ 287847 h 456690"/>
                <a:gd name="connsiteX286" fmla="*/ 93493 w 193958"/>
                <a:gd name="connsiteY286" fmla="*/ 298306 h 456690"/>
                <a:gd name="connsiteX287" fmla="*/ 93414 w 193958"/>
                <a:gd name="connsiteY287" fmla="*/ 299812 h 456690"/>
                <a:gd name="connsiteX288" fmla="*/ 93255 w 193958"/>
                <a:gd name="connsiteY288" fmla="*/ 302267 h 456690"/>
                <a:gd name="connsiteX289" fmla="*/ 93255 w 193958"/>
                <a:gd name="connsiteY289" fmla="*/ 328810 h 456690"/>
                <a:gd name="connsiteX290" fmla="*/ 93255 w 193958"/>
                <a:gd name="connsiteY290" fmla="*/ 351390 h 456690"/>
                <a:gd name="connsiteX291" fmla="*/ 93176 w 193958"/>
                <a:gd name="connsiteY291" fmla="*/ 352975 h 456690"/>
                <a:gd name="connsiteX292" fmla="*/ 93018 w 193958"/>
                <a:gd name="connsiteY292" fmla="*/ 355036 h 456690"/>
                <a:gd name="connsiteX293" fmla="*/ 93018 w 193958"/>
                <a:gd name="connsiteY293" fmla="*/ 363038 h 456690"/>
                <a:gd name="connsiteX294" fmla="*/ 92938 w 193958"/>
                <a:gd name="connsiteY294" fmla="*/ 364622 h 456690"/>
                <a:gd name="connsiteX295" fmla="*/ 92780 w 193958"/>
                <a:gd name="connsiteY295" fmla="*/ 366366 h 456690"/>
                <a:gd name="connsiteX296" fmla="*/ 92780 w 193958"/>
                <a:gd name="connsiteY296" fmla="*/ 368980 h 456690"/>
                <a:gd name="connsiteX297" fmla="*/ 92701 w 193958"/>
                <a:gd name="connsiteY297" fmla="*/ 370169 h 456690"/>
                <a:gd name="connsiteX298" fmla="*/ 92542 w 193958"/>
                <a:gd name="connsiteY298" fmla="*/ 372229 h 456690"/>
                <a:gd name="connsiteX299" fmla="*/ 92542 w 193958"/>
                <a:gd name="connsiteY299" fmla="*/ 375398 h 456690"/>
                <a:gd name="connsiteX300" fmla="*/ 92542 w 193958"/>
                <a:gd name="connsiteY300" fmla="*/ 388868 h 456690"/>
                <a:gd name="connsiteX301" fmla="*/ 92463 w 193958"/>
                <a:gd name="connsiteY301" fmla="*/ 390610 h 456690"/>
                <a:gd name="connsiteX302" fmla="*/ 92384 w 193958"/>
                <a:gd name="connsiteY302" fmla="*/ 392433 h 456690"/>
                <a:gd name="connsiteX303" fmla="*/ 92384 w 193958"/>
                <a:gd name="connsiteY303" fmla="*/ 398929 h 456690"/>
                <a:gd name="connsiteX304" fmla="*/ 92304 w 193958"/>
                <a:gd name="connsiteY304" fmla="*/ 400435 h 456690"/>
                <a:gd name="connsiteX305" fmla="*/ 92146 w 193958"/>
                <a:gd name="connsiteY305" fmla="*/ 402415 h 456690"/>
                <a:gd name="connsiteX306" fmla="*/ 92067 w 193958"/>
                <a:gd name="connsiteY306" fmla="*/ 404000 h 456690"/>
                <a:gd name="connsiteX307" fmla="*/ 91908 w 193958"/>
                <a:gd name="connsiteY307" fmla="*/ 406456 h 456690"/>
                <a:gd name="connsiteX308" fmla="*/ 91829 w 193958"/>
                <a:gd name="connsiteY308" fmla="*/ 408200 h 456690"/>
                <a:gd name="connsiteX309" fmla="*/ 91670 w 193958"/>
                <a:gd name="connsiteY309" fmla="*/ 410497 h 456690"/>
                <a:gd name="connsiteX310" fmla="*/ 91591 w 193958"/>
                <a:gd name="connsiteY310" fmla="*/ 421194 h 456690"/>
                <a:gd name="connsiteX311" fmla="*/ 91512 w 193958"/>
                <a:gd name="connsiteY311" fmla="*/ 422937 h 456690"/>
                <a:gd name="connsiteX312" fmla="*/ 91433 w 193958"/>
                <a:gd name="connsiteY312" fmla="*/ 424521 h 456690"/>
                <a:gd name="connsiteX313" fmla="*/ 91433 w 193958"/>
                <a:gd name="connsiteY313" fmla="*/ 426740 h 456690"/>
                <a:gd name="connsiteX314" fmla="*/ 91353 w 193958"/>
                <a:gd name="connsiteY314" fmla="*/ 427928 h 456690"/>
                <a:gd name="connsiteX315" fmla="*/ 91195 w 193958"/>
                <a:gd name="connsiteY315" fmla="*/ 429988 h 456690"/>
                <a:gd name="connsiteX316" fmla="*/ 91116 w 193958"/>
                <a:gd name="connsiteY316" fmla="*/ 431573 h 456690"/>
                <a:gd name="connsiteX317" fmla="*/ 90957 w 193958"/>
                <a:gd name="connsiteY317" fmla="*/ 433554 h 456690"/>
                <a:gd name="connsiteX318" fmla="*/ 90720 w 193958"/>
                <a:gd name="connsiteY318" fmla="*/ 437357 h 456690"/>
                <a:gd name="connsiteX319" fmla="*/ 90720 w 193958"/>
                <a:gd name="connsiteY319" fmla="*/ 437832 h 456690"/>
                <a:gd name="connsiteX320" fmla="*/ 90245 w 193958"/>
                <a:gd name="connsiteY320" fmla="*/ 440367 h 456690"/>
                <a:gd name="connsiteX321" fmla="*/ 90007 w 193958"/>
                <a:gd name="connsiteY321" fmla="*/ 441318 h 456690"/>
                <a:gd name="connsiteX322" fmla="*/ 89532 w 193958"/>
                <a:gd name="connsiteY322" fmla="*/ 442586 h 456690"/>
                <a:gd name="connsiteX323" fmla="*/ 88977 w 193958"/>
                <a:gd name="connsiteY323" fmla="*/ 444092 h 456690"/>
                <a:gd name="connsiteX324" fmla="*/ 88660 w 193958"/>
                <a:gd name="connsiteY324" fmla="*/ 444725 h 456690"/>
                <a:gd name="connsiteX325" fmla="*/ 87233 w 193958"/>
                <a:gd name="connsiteY325" fmla="*/ 447023 h 456690"/>
                <a:gd name="connsiteX326" fmla="*/ 85887 w 193958"/>
                <a:gd name="connsiteY326" fmla="*/ 448766 h 456690"/>
                <a:gd name="connsiteX327" fmla="*/ 83113 w 193958"/>
                <a:gd name="connsiteY327" fmla="*/ 451539 h 456690"/>
                <a:gd name="connsiteX328" fmla="*/ 82321 w 193958"/>
                <a:gd name="connsiteY328" fmla="*/ 452173 h 456690"/>
                <a:gd name="connsiteX329" fmla="*/ 80261 w 193958"/>
                <a:gd name="connsiteY329" fmla="*/ 453520 h 456690"/>
                <a:gd name="connsiteX330" fmla="*/ 77409 w 193958"/>
                <a:gd name="connsiteY330" fmla="*/ 454946 h 456690"/>
                <a:gd name="connsiteX331" fmla="*/ 75824 w 193958"/>
                <a:gd name="connsiteY331" fmla="*/ 455659 h 456690"/>
                <a:gd name="connsiteX332" fmla="*/ 75270 w 193958"/>
                <a:gd name="connsiteY332" fmla="*/ 455818 h 456690"/>
                <a:gd name="connsiteX333" fmla="*/ 74636 w 193958"/>
                <a:gd name="connsiteY333" fmla="*/ 455897 h 456690"/>
                <a:gd name="connsiteX334" fmla="*/ 73844 w 193958"/>
                <a:gd name="connsiteY334" fmla="*/ 456610 h 456690"/>
                <a:gd name="connsiteX335" fmla="*/ 61643 w 193958"/>
                <a:gd name="connsiteY335" fmla="*/ 456373 h 456690"/>
                <a:gd name="connsiteX336" fmla="*/ 60850 w 193958"/>
                <a:gd name="connsiteY336" fmla="*/ 455659 h 456690"/>
                <a:gd name="connsiteX337" fmla="*/ 59344 w 193958"/>
                <a:gd name="connsiteY337" fmla="*/ 455105 h 456690"/>
                <a:gd name="connsiteX338" fmla="*/ 56809 w 193958"/>
                <a:gd name="connsiteY338" fmla="*/ 453916 h 456690"/>
                <a:gd name="connsiteX339" fmla="*/ 55858 w 193958"/>
                <a:gd name="connsiteY339" fmla="*/ 453361 h 456690"/>
                <a:gd name="connsiteX340" fmla="*/ 54273 w 193958"/>
                <a:gd name="connsiteY340" fmla="*/ 452253 h 456690"/>
                <a:gd name="connsiteX341" fmla="*/ 52769 w 193958"/>
                <a:gd name="connsiteY341" fmla="*/ 451222 h 456690"/>
                <a:gd name="connsiteX342" fmla="*/ 52372 w 193958"/>
                <a:gd name="connsiteY342" fmla="*/ 450905 h 456690"/>
                <a:gd name="connsiteX343" fmla="*/ 50787 w 193958"/>
                <a:gd name="connsiteY343" fmla="*/ 449162 h 456690"/>
                <a:gd name="connsiteX344" fmla="*/ 49441 w 193958"/>
                <a:gd name="connsiteY344" fmla="*/ 447182 h 456690"/>
                <a:gd name="connsiteX345" fmla="*/ 49282 w 193958"/>
                <a:gd name="connsiteY345" fmla="*/ 446865 h 456690"/>
                <a:gd name="connsiteX346" fmla="*/ 48094 w 193958"/>
                <a:gd name="connsiteY346" fmla="*/ 444883 h 456690"/>
                <a:gd name="connsiteX347" fmla="*/ 47618 w 193958"/>
                <a:gd name="connsiteY347" fmla="*/ 443616 h 456690"/>
                <a:gd name="connsiteX348" fmla="*/ 47143 w 193958"/>
                <a:gd name="connsiteY348" fmla="*/ 442111 h 456690"/>
                <a:gd name="connsiteX349" fmla="*/ 46826 w 193958"/>
                <a:gd name="connsiteY349" fmla="*/ 440684 h 456690"/>
                <a:gd name="connsiteX350" fmla="*/ 46588 w 193958"/>
                <a:gd name="connsiteY350" fmla="*/ 437040 h 456690"/>
                <a:gd name="connsiteX351" fmla="*/ 46509 w 193958"/>
                <a:gd name="connsiteY351" fmla="*/ 436564 h 456690"/>
                <a:gd name="connsiteX352" fmla="*/ 46509 w 193958"/>
                <a:gd name="connsiteY352" fmla="*/ 432761 h 456690"/>
                <a:gd name="connsiteX353" fmla="*/ 46588 w 193958"/>
                <a:gd name="connsiteY353" fmla="*/ 431415 h 456690"/>
                <a:gd name="connsiteX354" fmla="*/ 46747 w 193958"/>
                <a:gd name="connsiteY354" fmla="*/ 427769 h 456690"/>
                <a:gd name="connsiteX355" fmla="*/ 46747 w 193958"/>
                <a:gd name="connsiteY355" fmla="*/ 426423 h 456690"/>
                <a:gd name="connsiteX356" fmla="*/ 46826 w 193958"/>
                <a:gd name="connsiteY356" fmla="*/ 414776 h 456690"/>
                <a:gd name="connsiteX357" fmla="*/ 46984 w 193958"/>
                <a:gd name="connsiteY357" fmla="*/ 412557 h 456690"/>
                <a:gd name="connsiteX358" fmla="*/ 47064 w 193958"/>
                <a:gd name="connsiteY358" fmla="*/ 411369 h 456690"/>
                <a:gd name="connsiteX359" fmla="*/ 47064 w 193958"/>
                <a:gd name="connsiteY359" fmla="*/ 409309 h 456690"/>
                <a:gd name="connsiteX360" fmla="*/ 47143 w 193958"/>
                <a:gd name="connsiteY360" fmla="*/ 407962 h 456690"/>
                <a:gd name="connsiteX361" fmla="*/ 47222 w 193958"/>
                <a:gd name="connsiteY361" fmla="*/ 406615 h 456690"/>
                <a:gd name="connsiteX362" fmla="*/ 47381 w 193958"/>
                <a:gd name="connsiteY362" fmla="*/ 403763 h 456690"/>
                <a:gd name="connsiteX363" fmla="*/ 47460 w 193958"/>
                <a:gd name="connsiteY363" fmla="*/ 402574 h 456690"/>
                <a:gd name="connsiteX364" fmla="*/ 47460 w 193958"/>
                <a:gd name="connsiteY364" fmla="*/ 394096 h 456690"/>
                <a:gd name="connsiteX365" fmla="*/ 47618 w 193958"/>
                <a:gd name="connsiteY365" fmla="*/ 392037 h 456690"/>
                <a:gd name="connsiteX366" fmla="*/ 47698 w 193958"/>
                <a:gd name="connsiteY366" fmla="*/ 390531 h 456690"/>
                <a:gd name="connsiteX367" fmla="*/ 47698 w 193958"/>
                <a:gd name="connsiteY367" fmla="*/ 381815 h 456690"/>
                <a:gd name="connsiteX368" fmla="*/ 47856 w 193958"/>
                <a:gd name="connsiteY368" fmla="*/ 379756 h 456690"/>
                <a:gd name="connsiteX369" fmla="*/ 47935 w 193958"/>
                <a:gd name="connsiteY369" fmla="*/ 378409 h 456690"/>
                <a:gd name="connsiteX370" fmla="*/ 47935 w 193958"/>
                <a:gd name="connsiteY370" fmla="*/ 373496 h 456690"/>
                <a:gd name="connsiteX371" fmla="*/ 48015 w 193958"/>
                <a:gd name="connsiteY371" fmla="*/ 371754 h 456690"/>
                <a:gd name="connsiteX372" fmla="*/ 48094 w 193958"/>
                <a:gd name="connsiteY372" fmla="*/ 370248 h 456690"/>
                <a:gd name="connsiteX373" fmla="*/ 48173 w 193958"/>
                <a:gd name="connsiteY373" fmla="*/ 365494 h 456690"/>
                <a:gd name="connsiteX374" fmla="*/ 48252 w 193958"/>
                <a:gd name="connsiteY374" fmla="*/ 363909 h 456690"/>
                <a:gd name="connsiteX375" fmla="*/ 48332 w 193958"/>
                <a:gd name="connsiteY375" fmla="*/ 362087 h 456690"/>
                <a:gd name="connsiteX376" fmla="*/ 48332 w 193958"/>
                <a:gd name="connsiteY376" fmla="*/ 344656 h 456690"/>
                <a:gd name="connsiteX377" fmla="*/ 48332 w 193958"/>
                <a:gd name="connsiteY377" fmla="*/ 324532 h 456690"/>
                <a:gd name="connsiteX378" fmla="*/ 48490 w 193958"/>
                <a:gd name="connsiteY378" fmla="*/ 322233 h 456690"/>
                <a:gd name="connsiteX379" fmla="*/ 48569 w 193958"/>
                <a:gd name="connsiteY379" fmla="*/ 320491 h 456690"/>
                <a:gd name="connsiteX380" fmla="*/ 48569 w 193958"/>
                <a:gd name="connsiteY380" fmla="*/ 291413 h 456690"/>
                <a:gd name="connsiteX381" fmla="*/ 48569 w 193958"/>
                <a:gd name="connsiteY381" fmla="*/ 276042 h 456690"/>
                <a:gd name="connsiteX382" fmla="*/ 48728 w 193958"/>
                <a:gd name="connsiteY382" fmla="*/ 273824 h 456690"/>
                <a:gd name="connsiteX383" fmla="*/ 48807 w 193958"/>
                <a:gd name="connsiteY383" fmla="*/ 272080 h 456690"/>
                <a:gd name="connsiteX384" fmla="*/ 48807 w 193958"/>
                <a:gd name="connsiteY384" fmla="*/ 250846 h 456690"/>
                <a:gd name="connsiteX385" fmla="*/ 48807 w 193958"/>
                <a:gd name="connsiteY385" fmla="*/ 245934 h 456690"/>
                <a:gd name="connsiteX386" fmla="*/ 48966 w 193958"/>
                <a:gd name="connsiteY386" fmla="*/ 244191 h 456690"/>
                <a:gd name="connsiteX387" fmla="*/ 48966 w 193958"/>
                <a:gd name="connsiteY387" fmla="*/ 240150 h 456690"/>
                <a:gd name="connsiteX388" fmla="*/ 48807 w 193958"/>
                <a:gd name="connsiteY388" fmla="*/ 237852 h 456690"/>
                <a:gd name="connsiteX389" fmla="*/ 48807 w 193958"/>
                <a:gd name="connsiteY389" fmla="*/ 191423 h 456690"/>
                <a:gd name="connsiteX390" fmla="*/ 48807 w 193958"/>
                <a:gd name="connsiteY390" fmla="*/ 167971 h 456690"/>
                <a:gd name="connsiteX391" fmla="*/ 48966 w 193958"/>
                <a:gd name="connsiteY391" fmla="*/ 165434 h 456690"/>
                <a:gd name="connsiteX392" fmla="*/ 48966 w 193958"/>
                <a:gd name="connsiteY392" fmla="*/ 163851 h 456690"/>
                <a:gd name="connsiteX393" fmla="*/ 48886 w 193958"/>
                <a:gd name="connsiteY393" fmla="*/ 163534 h 456690"/>
                <a:gd name="connsiteX394" fmla="*/ 48490 w 193958"/>
                <a:gd name="connsiteY394" fmla="*/ 163454 h 456690"/>
                <a:gd name="connsiteX395" fmla="*/ 48252 w 193958"/>
                <a:gd name="connsiteY395" fmla="*/ 163851 h 456690"/>
                <a:gd name="connsiteX396" fmla="*/ 47618 w 193958"/>
                <a:gd name="connsiteY396" fmla="*/ 165276 h 456690"/>
                <a:gd name="connsiteX397" fmla="*/ 47460 w 193958"/>
                <a:gd name="connsiteY397" fmla="*/ 165752 h 456690"/>
                <a:gd name="connsiteX398" fmla="*/ 46667 w 193958"/>
                <a:gd name="connsiteY398" fmla="*/ 167812 h 456690"/>
                <a:gd name="connsiteX399" fmla="*/ 46509 w 193958"/>
                <a:gd name="connsiteY399" fmla="*/ 168367 h 456690"/>
                <a:gd name="connsiteX400" fmla="*/ 45954 w 193958"/>
                <a:gd name="connsiteY400" fmla="*/ 169951 h 456690"/>
                <a:gd name="connsiteX401" fmla="*/ 45479 w 193958"/>
                <a:gd name="connsiteY401" fmla="*/ 171457 h 456690"/>
                <a:gd name="connsiteX402" fmla="*/ 45083 w 193958"/>
                <a:gd name="connsiteY402" fmla="*/ 172724 h 456690"/>
                <a:gd name="connsiteX403" fmla="*/ 44608 w 193958"/>
                <a:gd name="connsiteY403" fmla="*/ 174150 h 456690"/>
                <a:gd name="connsiteX404" fmla="*/ 44132 w 193958"/>
                <a:gd name="connsiteY404" fmla="*/ 175814 h 456690"/>
                <a:gd name="connsiteX405" fmla="*/ 43736 w 193958"/>
                <a:gd name="connsiteY405" fmla="*/ 177319 h 456690"/>
                <a:gd name="connsiteX406" fmla="*/ 43419 w 193958"/>
                <a:gd name="connsiteY406" fmla="*/ 178904 h 456690"/>
                <a:gd name="connsiteX407" fmla="*/ 42944 w 193958"/>
                <a:gd name="connsiteY407" fmla="*/ 180965 h 456690"/>
                <a:gd name="connsiteX408" fmla="*/ 42230 w 193958"/>
                <a:gd name="connsiteY408" fmla="*/ 184054 h 456690"/>
                <a:gd name="connsiteX409" fmla="*/ 42072 w 193958"/>
                <a:gd name="connsiteY409" fmla="*/ 185005 h 456690"/>
                <a:gd name="connsiteX410" fmla="*/ 41596 w 193958"/>
                <a:gd name="connsiteY410" fmla="*/ 188016 h 456690"/>
                <a:gd name="connsiteX411" fmla="*/ 41438 w 193958"/>
                <a:gd name="connsiteY411" fmla="*/ 188729 h 456690"/>
                <a:gd name="connsiteX412" fmla="*/ 41121 w 193958"/>
                <a:gd name="connsiteY412" fmla="*/ 191423 h 456690"/>
                <a:gd name="connsiteX413" fmla="*/ 40646 w 193958"/>
                <a:gd name="connsiteY413" fmla="*/ 195067 h 456690"/>
                <a:gd name="connsiteX414" fmla="*/ 40329 w 193958"/>
                <a:gd name="connsiteY414" fmla="*/ 197524 h 456690"/>
                <a:gd name="connsiteX415" fmla="*/ 40171 w 193958"/>
                <a:gd name="connsiteY415" fmla="*/ 200376 h 456690"/>
                <a:gd name="connsiteX416" fmla="*/ 40092 w 193958"/>
                <a:gd name="connsiteY416" fmla="*/ 201565 h 456690"/>
                <a:gd name="connsiteX417" fmla="*/ 39775 w 193958"/>
                <a:gd name="connsiteY417" fmla="*/ 205605 h 456690"/>
                <a:gd name="connsiteX418" fmla="*/ 39616 w 193958"/>
                <a:gd name="connsiteY418" fmla="*/ 207586 h 456690"/>
                <a:gd name="connsiteX419" fmla="*/ 39458 w 193958"/>
                <a:gd name="connsiteY419" fmla="*/ 210122 h 456690"/>
                <a:gd name="connsiteX420" fmla="*/ 39378 w 193958"/>
                <a:gd name="connsiteY420" fmla="*/ 211072 h 456690"/>
                <a:gd name="connsiteX421" fmla="*/ 39378 w 193958"/>
                <a:gd name="connsiteY421" fmla="*/ 217331 h 456690"/>
                <a:gd name="connsiteX422" fmla="*/ 39458 w 193958"/>
                <a:gd name="connsiteY422" fmla="*/ 218916 h 456690"/>
                <a:gd name="connsiteX423" fmla="*/ 39537 w 193958"/>
                <a:gd name="connsiteY423" fmla="*/ 220025 h 456690"/>
                <a:gd name="connsiteX424" fmla="*/ 39695 w 193958"/>
                <a:gd name="connsiteY424" fmla="*/ 221372 h 456690"/>
                <a:gd name="connsiteX425" fmla="*/ 39775 w 193958"/>
                <a:gd name="connsiteY425" fmla="*/ 222482 h 456690"/>
                <a:gd name="connsiteX426" fmla="*/ 39854 w 193958"/>
                <a:gd name="connsiteY426" fmla="*/ 223353 h 456690"/>
                <a:gd name="connsiteX427" fmla="*/ 40012 w 193958"/>
                <a:gd name="connsiteY427" fmla="*/ 226285 h 456690"/>
                <a:gd name="connsiteX428" fmla="*/ 40012 w 193958"/>
                <a:gd name="connsiteY428" fmla="*/ 227869 h 456690"/>
                <a:gd name="connsiteX429" fmla="*/ 40092 w 193958"/>
                <a:gd name="connsiteY429" fmla="*/ 228740 h 456690"/>
                <a:gd name="connsiteX430" fmla="*/ 40250 w 193958"/>
                <a:gd name="connsiteY430" fmla="*/ 231831 h 456690"/>
                <a:gd name="connsiteX431" fmla="*/ 40250 w 193958"/>
                <a:gd name="connsiteY431" fmla="*/ 237218 h 456690"/>
                <a:gd name="connsiteX432" fmla="*/ 39695 w 193958"/>
                <a:gd name="connsiteY432" fmla="*/ 240625 h 456690"/>
                <a:gd name="connsiteX433" fmla="*/ 39458 w 193958"/>
                <a:gd name="connsiteY433" fmla="*/ 241417 h 456690"/>
                <a:gd name="connsiteX434" fmla="*/ 38744 w 193958"/>
                <a:gd name="connsiteY434" fmla="*/ 243082 h 456690"/>
                <a:gd name="connsiteX435" fmla="*/ 38507 w 193958"/>
                <a:gd name="connsiteY435" fmla="*/ 243557 h 456690"/>
                <a:gd name="connsiteX436" fmla="*/ 37555 w 193958"/>
                <a:gd name="connsiteY436" fmla="*/ 245221 h 456690"/>
                <a:gd name="connsiteX437" fmla="*/ 35655 w 193958"/>
                <a:gd name="connsiteY437" fmla="*/ 247439 h 456690"/>
                <a:gd name="connsiteX438" fmla="*/ 35021 w 193958"/>
                <a:gd name="connsiteY438" fmla="*/ 247994 h 456690"/>
                <a:gd name="connsiteX439" fmla="*/ 32802 w 193958"/>
                <a:gd name="connsiteY439" fmla="*/ 249578 h 456690"/>
                <a:gd name="connsiteX440" fmla="*/ 32248 w 193958"/>
                <a:gd name="connsiteY440" fmla="*/ 249895 h 456690"/>
                <a:gd name="connsiteX441" fmla="*/ 30584 w 193958"/>
                <a:gd name="connsiteY441" fmla="*/ 250688 h 456690"/>
                <a:gd name="connsiteX442" fmla="*/ 28049 w 193958"/>
                <a:gd name="connsiteY442" fmla="*/ 251639 h 456690"/>
                <a:gd name="connsiteX443" fmla="*/ 27098 w 193958"/>
                <a:gd name="connsiteY443" fmla="*/ 251797 h 456690"/>
                <a:gd name="connsiteX444" fmla="*/ 23849 w 193958"/>
                <a:gd name="connsiteY444" fmla="*/ 252193 h 456690"/>
                <a:gd name="connsiteX445" fmla="*/ 21155 w 193958"/>
                <a:gd name="connsiteY445" fmla="*/ 252193 h 456690"/>
                <a:gd name="connsiteX446" fmla="*/ 18144 w 193958"/>
                <a:gd name="connsiteY446" fmla="*/ 251797 h 456690"/>
                <a:gd name="connsiteX447" fmla="*/ 16718 w 193958"/>
                <a:gd name="connsiteY447" fmla="*/ 251480 h 456690"/>
                <a:gd name="connsiteX448" fmla="*/ 14579 w 193958"/>
                <a:gd name="connsiteY448" fmla="*/ 250846 h 456690"/>
                <a:gd name="connsiteX449" fmla="*/ 14341 w 193958"/>
                <a:gd name="connsiteY449" fmla="*/ 250767 h 456690"/>
                <a:gd name="connsiteX450" fmla="*/ 10142 w 193958"/>
                <a:gd name="connsiteY450" fmla="*/ 248549 h 456690"/>
                <a:gd name="connsiteX451" fmla="*/ 8716 w 193958"/>
                <a:gd name="connsiteY451" fmla="*/ 247598 h 456690"/>
                <a:gd name="connsiteX452" fmla="*/ 5547 w 193958"/>
                <a:gd name="connsiteY452" fmla="*/ 244508 h 456690"/>
                <a:gd name="connsiteX453" fmla="*/ 4437 w 193958"/>
                <a:gd name="connsiteY453" fmla="*/ 243082 h 456690"/>
                <a:gd name="connsiteX454" fmla="*/ 3328 w 193958"/>
                <a:gd name="connsiteY454" fmla="*/ 241338 h 456690"/>
                <a:gd name="connsiteX455" fmla="*/ 2219 w 193958"/>
                <a:gd name="connsiteY455" fmla="*/ 238724 h 456690"/>
                <a:gd name="connsiteX456" fmla="*/ 1506 w 193958"/>
                <a:gd name="connsiteY456" fmla="*/ 236505 h 456690"/>
                <a:gd name="connsiteX457" fmla="*/ 1347 w 193958"/>
                <a:gd name="connsiteY457" fmla="*/ 235793 h 456690"/>
                <a:gd name="connsiteX458" fmla="*/ 951 w 193958"/>
                <a:gd name="connsiteY458" fmla="*/ 233019 h 456690"/>
                <a:gd name="connsiteX459" fmla="*/ 555 w 193958"/>
                <a:gd name="connsiteY459" fmla="*/ 229691 h 456690"/>
                <a:gd name="connsiteX460" fmla="*/ 476 w 193958"/>
                <a:gd name="connsiteY460" fmla="*/ 229057 h 456690"/>
                <a:gd name="connsiteX461" fmla="*/ 317 w 193958"/>
                <a:gd name="connsiteY461" fmla="*/ 226364 h 456690"/>
                <a:gd name="connsiteX462" fmla="*/ 317 w 193958"/>
                <a:gd name="connsiteY462" fmla="*/ 222799 h 456690"/>
                <a:gd name="connsiteX463" fmla="*/ 79 w 193958"/>
                <a:gd name="connsiteY463" fmla="*/ 220738 h 456690"/>
                <a:gd name="connsiteX464" fmla="*/ 0 w 193958"/>
                <a:gd name="connsiteY464" fmla="*/ 218837 h 456690"/>
                <a:gd name="connsiteX465" fmla="*/ 0 w 193958"/>
                <a:gd name="connsiteY465" fmla="*/ 210993 h 456690"/>
                <a:gd name="connsiteX466" fmla="*/ 317 w 193958"/>
                <a:gd name="connsiteY466" fmla="*/ 208854 h 456690"/>
                <a:gd name="connsiteX467" fmla="*/ 476 w 193958"/>
                <a:gd name="connsiteY467" fmla="*/ 207665 h 456690"/>
                <a:gd name="connsiteX468" fmla="*/ 476 w 193958"/>
                <a:gd name="connsiteY468" fmla="*/ 202357 h 456690"/>
                <a:gd name="connsiteX469" fmla="*/ 872 w 193958"/>
                <a:gd name="connsiteY469" fmla="*/ 198237 h 456690"/>
                <a:gd name="connsiteX470" fmla="*/ 1427 w 193958"/>
                <a:gd name="connsiteY470" fmla="*/ 192849 h 456690"/>
                <a:gd name="connsiteX471" fmla="*/ 1902 w 193958"/>
                <a:gd name="connsiteY471" fmla="*/ 189601 h 456690"/>
                <a:gd name="connsiteX472" fmla="*/ 2219 w 193958"/>
                <a:gd name="connsiteY472" fmla="*/ 187303 h 456690"/>
                <a:gd name="connsiteX473" fmla="*/ 2695 w 193958"/>
                <a:gd name="connsiteY473" fmla="*/ 184688 h 456690"/>
                <a:gd name="connsiteX474" fmla="*/ 3249 w 193958"/>
                <a:gd name="connsiteY474" fmla="*/ 181519 h 456690"/>
                <a:gd name="connsiteX475" fmla="*/ 3565 w 193958"/>
                <a:gd name="connsiteY475" fmla="*/ 179617 h 456690"/>
                <a:gd name="connsiteX476" fmla="*/ 3962 w 193958"/>
                <a:gd name="connsiteY476" fmla="*/ 177557 h 456690"/>
                <a:gd name="connsiteX477" fmla="*/ 4596 w 193958"/>
                <a:gd name="connsiteY477" fmla="*/ 174943 h 456690"/>
                <a:gd name="connsiteX478" fmla="*/ 4833 w 193958"/>
                <a:gd name="connsiteY478" fmla="*/ 173754 h 456690"/>
                <a:gd name="connsiteX479" fmla="*/ 5309 w 193958"/>
                <a:gd name="connsiteY479" fmla="*/ 171774 h 456690"/>
                <a:gd name="connsiteX480" fmla="*/ 5784 w 193958"/>
                <a:gd name="connsiteY480" fmla="*/ 169634 h 456690"/>
                <a:gd name="connsiteX481" fmla="*/ 6101 w 193958"/>
                <a:gd name="connsiteY481" fmla="*/ 168208 h 456690"/>
                <a:gd name="connsiteX482" fmla="*/ 6577 w 193958"/>
                <a:gd name="connsiteY482" fmla="*/ 166465 h 456690"/>
                <a:gd name="connsiteX483" fmla="*/ 7052 w 193958"/>
                <a:gd name="connsiteY483" fmla="*/ 165038 h 456690"/>
                <a:gd name="connsiteX484" fmla="*/ 7448 w 193958"/>
                <a:gd name="connsiteY484" fmla="*/ 163851 h 456690"/>
                <a:gd name="connsiteX485" fmla="*/ 8002 w 193958"/>
                <a:gd name="connsiteY485" fmla="*/ 162107 h 456690"/>
                <a:gd name="connsiteX486" fmla="*/ 8398 w 193958"/>
                <a:gd name="connsiteY486" fmla="*/ 160839 h 456690"/>
                <a:gd name="connsiteX487" fmla="*/ 8795 w 193958"/>
                <a:gd name="connsiteY487" fmla="*/ 159572 h 456690"/>
                <a:gd name="connsiteX488" fmla="*/ 9191 w 193958"/>
                <a:gd name="connsiteY488" fmla="*/ 158383 h 456690"/>
                <a:gd name="connsiteX489" fmla="*/ 9825 w 193958"/>
                <a:gd name="connsiteY489" fmla="*/ 156561 h 456690"/>
                <a:gd name="connsiteX490" fmla="*/ 11014 w 193958"/>
                <a:gd name="connsiteY490" fmla="*/ 153471 h 456690"/>
                <a:gd name="connsiteX491" fmla="*/ 11252 w 193958"/>
                <a:gd name="connsiteY491" fmla="*/ 152758 h 456690"/>
                <a:gd name="connsiteX492" fmla="*/ 11964 w 193958"/>
                <a:gd name="connsiteY492" fmla="*/ 151094 h 456690"/>
                <a:gd name="connsiteX493" fmla="*/ 12202 w 193958"/>
                <a:gd name="connsiteY493" fmla="*/ 150540 h 456690"/>
                <a:gd name="connsiteX494" fmla="*/ 12915 w 193958"/>
                <a:gd name="connsiteY494" fmla="*/ 148796 h 456690"/>
                <a:gd name="connsiteX495" fmla="*/ 13073 w 193958"/>
                <a:gd name="connsiteY495" fmla="*/ 148479 h 456690"/>
                <a:gd name="connsiteX496" fmla="*/ 14183 w 193958"/>
                <a:gd name="connsiteY496" fmla="*/ 146023 h 456690"/>
                <a:gd name="connsiteX497" fmla="*/ 15846 w 193958"/>
                <a:gd name="connsiteY497" fmla="*/ 143013 h 456690"/>
                <a:gd name="connsiteX498" fmla="*/ 17273 w 193958"/>
                <a:gd name="connsiteY498" fmla="*/ 140397 h 456690"/>
                <a:gd name="connsiteX499" fmla="*/ 18461 w 193958"/>
                <a:gd name="connsiteY499" fmla="*/ 138100 h 456690"/>
                <a:gd name="connsiteX500" fmla="*/ 18778 w 193958"/>
                <a:gd name="connsiteY500" fmla="*/ 137466 h 456690"/>
                <a:gd name="connsiteX501" fmla="*/ 19016 w 193958"/>
                <a:gd name="connsiteY501" fmla="*/ 137070 h 456690"/>
                <a:gd name="connsiteX502" fmla="*/ 22264 w 193958"/>
                <a:gd name="connsiteY502" fmla="*/ 131920 h 456690"/>
                <a:gd name="connsiteX503" fmla="*/ 23532 w 193958"/>
                <a:gd name="connsiteY503" fmla="*/ 130098 h 456690"/>
                <a:gd name="connsiteX504" fmla="*/ 24720 w 193958"/>
                <a:gd name="connsiteY504" fmla="*/ 128196 h 456690"/>
                <a:gd name="connsiteX505" fmla="*/ 25037 w 193958"/>
                <a:gd name="connsiteY505" fmla="*/ 127800 h 456690"/>
                <a:gd name="connsiteX506" fmla="*/ 27415 w 193958"/>
                <a:gd name="connsiteY506" fmla="*/ 124789 h 456690"/>
                <a:gd name="connsiteX507" fmla="*/ 27890 w 193958"/>
                <a:gd name="connsiteY507" fmla="*/ 124235 h 456690"/>
                <a:gd name="connsiteX508" fmla="*/ 30108 w 193958"/>
                <a:gd name="connsiteY508" fmla="*/ 121620 h 456690"/>
                <a:gd name="connsiteX509" fmla="*/ 34545 w 193958"/>
                <a:gd name="connsiteY509" fmla="*/ 116866 h 456690"/>
                <a:gd name="connsiteX510" fmla="*/ 37318 w 193958"/>
                <a:gd name="connsiteY510" fmla="*/ 114251 h 456690"/>
                <a:gd name="connsiteX511" fmla="*/ 40250 w 193958"/>
                <a:gd name="connsiteY511" fmla="*/ 111637 h 456690"/>
                <a:gd name="connsiteX512" fmla="*/ 42310 w 193958"/>
                <a:gd name="connsiteY512" fmla="*/ 110131 h 456690"/>
                <a:gd name="connsiteX513" fmla="*/ 44687 w 193958"/>
                <a:gd name="connsiteY513" fmla="*/ 108468 h 456690"/>
                <a:gd name="connsiteX514" fmla="*/ 46509 w 193958"/>
                <a:gd name="connsiteY514" fmla="*/ 107200 h 456690"/>
                <a:gd name="connsiteX515" fmla="*/ 47460 w 193958"/>
                <a:gd name="connsiteY515" fmla="*/ 106486 h 456690"/>
                <a:gd name="connsiteX516" fmla="*/ 49441 w 193958"/>
                <a:gd name="connsiteY516" fmla="*/ 105219 h 456690"/>
                <a:gd name="connsiteX517" fmla="*/ 53165 w 193958"/>
                <a:gd name="connsiteY517" fmla="*/ 103318 h 456690"/>
                <a:gd name="connsiteX518" fmla="*/ 55779 w 193958"/>
                <a:gd name="connsiteY518" fmla="*/ 102050 h 456690"/>
                <a:gd name="connsiteX519" fmla="*/ 57760 w 193958"/>
                <a:gd name="connsiteY519" fmla="*/ 101019 h 456690"/>
                <a:gd name="connsiteX520" fmla="*/ 59265 w 193958"/>
                <a:gd name="connsiteY520" fmla="*/ 100386 h 456690"/>
                <a:gd name="connsiteX521" fmla="*/ 60771 w 193958"/>
                <a:gd name="connsiteY521" fmla="*/ 99832 h 456690"/>
                <a:gd name="connsiteX522" fmla="*/ 61484 w 193958"/>
                <a:gd name="connsiteY522" fmla="*/ 99594 h 456690"/>
                <a:gd name="connsiteX523" fmla="*/ 62118 w 193958"/>
                <a:gd name="connsiteY523" fmla="*/ 99435 h 456690"/>
                <a:gd name="connsiteX524" fmla="*/ 64178 w 193958"/>
                <a:gd name="connsiteY524" fmla="*/ 98643 h 456690"/>
                <a:gd name="connsiteX525" fmla="*/ 66238 w 193958"/>
                <a:gd name="connsiteY525" fmla="*/ 97929 h 456690"/>
                <a:gd name="connsiteX526" fmla="*/ 67030 w 193958"/>
                <a:gd name="connsiteY526" fmla="*/ 97692 h 456690"/>
                <a:gd name="connsiteX527" fmla="*/ 68694 w 193958"/>
                <a:gd name="connsiteY527" fmla="*/ 97216 h 456690"/>
                <a:gd name="connsiteX528" fmla="*/ 70833 w 193958"/>
                <a:gd name="connsiteY528" fmla="*/ 96741 h 456690"/>
                <a:gd name="connsiteX529" fmla="*/ 72735 w 193958"/>
                <a:gd name="connsiteY529" fmla="*/ 96424 h 456690"/>
                <a:gd name="connsiteX530" fmla="*/ 75111 w 193958"/>
                <a:gd name="connsiteY530" fmla="*/ 96029 h 456690"/>
                <a:gd name="connsiteX531" fmla="*/ 77013 w 193958"/>
                <a:gd name="connsiteY531" fmla="*/ 95712 h 456690"/>
                <a:gd name="connsiteX532" fmla="*/ 77964 w 193958"/>
                <a:gd name="connsiteY532" fmla="*/ 95395 h 456690"/>
                <a:gd name="connsiteX533" fmla="*/ 80261 w 193958"/>
                <a:gd name="connsiteY533" fmla="*/ 94998 h 456690"/>
                <a:gd name="connsiteX534" fmla="*/ 82163 w 193958"/>
                <a:gd name="connsiteY534" fmla="*/ 94681 h 456690"/>
                <a:gd name="connsiteX535" fmla="*/ 85649 w 193958"/>
                <a:gd name="connsiteY535" fmla="*/ 94047 h 456690"/>
                <a:gd name="connsiteX536" fmla="*/ 87233 w 193958"/>
                <a:gd name="connsiteY536" fmla="*/ 93810 h 456690"/>
                <a:gd name="connsiteX537" fmla="*/ 88898 w 193958"/>
                <a:gd name="connsiteY537" fmla="*/ 93572 h 456690"/>
                <a:gd name="connsiteX538" fmla="*/ 89611 w 193958"/>
                <a:gd name="connsiteY538" fmla="*/ 93493 h 456690"/>
                <a:gd name="connsiteX539" fmla="*/ 91353 w 193958"/>
                <a:gd name="connsiteY539" fmla="*/ 93334 h 456690"/>
                <a:gd name="connsiteX540" fmla="*/ 88105 w 193958"/>
                <a:gd name="connsiteY540" fmla="*/ 0 h 456690"/>
                <a:gd name="connsiteX541" fmla="*/ 104347 w 193958"/>
                <a:gd name="connsiteY541" fmla="*/ 0 h 456690"/>
                <a:gd name="connsiteX542" fmla="*/ 104902 w 193958"/>
                <a:gd name="connsiteY542" fmla="*/ 476 h 456690"/>
                <a:gd name="connsiteX543" fmla="*/ 105456 w 193958"/>
                <a:gd name="connsiteY543" fmla="*/ 634 h 456690"/>
                <a:gd name="connsiteX544" fmla="*/ 106011 w 193958"/>
                <a:gd name="connsiteY544" fmla="*/ 793 h 456690"/>
                <a:gd name="connsiteX545" fmla="*/ 108547 w 193958"/>
                <a:gd name="connsiteY545" fmla="*/ 1584 h 456690"/>
                <a:gd name="connsiteX546" fmla="*/ 108626 w 193958"/>
                <a:gd name="connsiteY546" fmla="*/ 1584 h 456690"/>
                <a:gd name="connsiteX547" fmla="*/ 111161 w 193958"/>
                <a:gd name="connsiteY547" fmla="*/ 2456 h 456690"/>
                <a:gd name="connsiteX548" fmla="*/ 111636 w 193958"/>
                <a:gd name="connsiteY548" fmla="*/ 2614 h 456690"/>
                <a:gd name="connsiteX549" fmla="*/ 113142 w 193958"/>
                <a:gd name="connsiteY549" fmla="*/ 3407 h 456690"/>
                <a:gd name="connsiteX550" fmla="*/ 115360 w 193958"/>
                <a:gd name="connsiteY550" fmla="*/ 4675 h 456690"/>
                <a:gd name="connsiteX551" fmla="*/ 117421 w 193958"/>
                <a:gd name="connsiteY551" fmla="*/ 5784 h 456690"/>
                <a:gd name="connsiteX552" fmla="*/ 119005 w 193958"/>
                <a:gd name="connsiteY552" fmla="*/ 6893 h 456690"/>
                <a:gd name="connsiteX553" fmla="*/ 122332 w 193958"/>
                <a:gd name="connsiteY553" fmla="*/ 9666 h 456690"/>
                <a:gd name="connsiteX554" fmla="*/ 123600 w 193958"/>
                <a:gd name="connsiteY554" fmla="*/ 10696 h 456690"/>
                <a:gd name="connsiteX555" fmla="*/ 124868 w 193958"/>
                <a:gd name="connsiteY555" fmla="*/ 12202 h 456690"/>
                <a:gd name="connsiteX556" fmla="*/ 127165 w 193958"/>
                <a:gd name="connsiteY556" fmla="*/ 14895 h 456690"/>
                <a:gd name="connsiteX557" fmla="*/ 128830 w 193958"/>
                <a:gd name="connsiteY557" fmla="*/ 17114 h 456690"/>
                <a:gd name="connsiteX558" fmla="*/ 129701 w 193958"/>
                <a:gd name="connsiteY558" fmla="*/ 18698 h 456690"/>
                <a:gd name="connsiteX559" fmla="*/ 130493 w 193958"/>
                <a:gd name="connsiteY559" fmla="*/ 20204 h 456690"/>
                <a:gd name="connsiteX560" fmla="*/ 131840 w 193958"/>
                <a:gd name="connsiteY560" fmla="*/ 22581 h 456690"/>
                <a:gd name="connsiteX561" fmla="*/ 132236 w 193958"/>
                <a:gd name="connsiteY561" fmla="*/ 23452 h 456690"/>
                <a:gd name="connsiteX562" fmla="*/ 132633 w 193958"/>
                <a:gd name="connsiteY562" fmla="*/ 24562 h 456690"/>
                <a:gd name="connsiteX563" fmla="*/ 133029 w 193958"/>
                <a:gd name="connsiteY563" fmla="*/ 25988 h 456690"/>
                <a:gd name="connsiteX564" fmla="*/ 133425 w 193958"/>
                <a:gd name="connsiteY564" fmla="*/ 27255 h 456690"/>
                <a:gd name="connsiteX565" fmla="*/ 133980 w 193958"/>
                <a:gd name="connsiteY565" fmla="*/ 28999 h 456690"/>
                <a:gd name="connsiteX566" fmla="*/ 134376 w 193958"/>
                <a:gd name="connsiteY566" fmla="*/ 30187 h 456690"/>
                <a:gd name="connsiteX567" fmla="*/ 134772 w 193958"/>
                <a:gd name="connsiteY567" fmla="*/ 32247 h 456690"/>
                <a:gd name="connsiteX568" fmla="*/ 134772 w 193958"/>
                <a:gd name="connsiteY568" fmla="*/ 33832 h 456690"/>
                <a:gd name="connsiteX569" fmla="*/ 134851 w 193958"/>
                <a:gd name="connsiteY569" fmla="*/ 34941 h 456690"/>
                <a:gd name="connsiteX570" fmla="*/ 135168 w 193958"/>
                <a:gd name="connsiteY570" fmla="*/ 37873 h 456690"/>
                <a:gd name="connsiteX571" fmla="*/ 135168 w 193958"/>
                <a:gd name="connsiteY571" fmla="*/ 39299 h 456690"/>
                <a:gd name="connsiteX572" fmla="*/ 134772 w 193958"/>
                <a:gd name="connsiteY572" fmla="*/ 43973 h 456690"/>
                <a:gd name="connsiteX573" fmla="*/ 134772 w 193958"/>
                <a:gd name="connsiteY573" fmla="*/ 44607 h 456690"/>
                <a:gd name="connsiteX574" fmla="*/ 134376 w 193958"/>
                <a:gd name="connsiteY574" fmla="*/ 46747 h 456690"/>
                <a:gd name="connsiteX575" fmla="*/ 134059 w 193958"/>
                <a:gd name="connsiteY575" fmla="*/ 47934 h 456690"/>
                <a:gd name="connsiteX576" fmla="*/ 133504 w 193958"/>
                <a:gd name="connsiteY576" fmla="*/ 49599 h 456690"/>
                <a:gd name="connsiteX577" fmla="*/ 133108 w 193958"/>
                <a:gd name="connsiteY577" fmla="*/ 50867 h 456690"/>
                <a:gd name="connsiteX578" fmla="*/ 132474 w 193958"/>
                <a:gd name="connsiteY578" fmla="*/ 52847 h 456690"/>
                <a:gd name="connsiteX579" fmla="*/ 131682 w 193958"/>
                <a:gd name="connsiteY579" fmla="*/ 54749 h 456690"/>
                <a:gd name="connsiteX580" fmla="*/ 131523 w 193958"/>
                <a:gd name="connsiteY580" fmla="*/ 55066 h 456690"/>
                <a:gd name="connsiteX581" fmla="*/ 130731 w 193958"/>
                <a:gd name="connsiteY581" fmla="*/ 56571 h 456690"/>
                <a:gd name="connsiteX582" fmla="*/ 129464 w 193958"/>
                <a:gd name="connsiteY582" fmla="*/ 58948 h 456690"/>
                <a:gd name="connsiteX583" fmla="*/ 128037 w 193958"/>
                <a:gd name="connsiteY583" fmla="*/ 61087 h 456690"/>
                <a:gd name="connsiteX584" fmla="*/ 126611 w 193958"/>
                <a:gd name="connsiteY584" fmla="*/ 62751 h 456690"/>
                <a:gd name="connsiteX585" fmla="*/ 125977 w 193958"/>
                <a:gd name="connsiteY585" fmla="*/ 63544 h 456690"/>
                <a:gd name="connsiteX586" fmla="*/ 123917 w 193958"/>
                <a:gd name="connsiteY586" fmla="*/ 65999 h 456690"/>
                <a:gd name="connsiteX587" fmla="*/ 122411 w 193958"/>
                <a:gd name="connsiteY587" fmla="*/ 67267 h 456690"/>
                <a:gd name="connsiteX588" fmla="*/ 119876 w 193958"/>
                <a:gd name="connsiteY588" fmla="*/ 69406 h 456690"/>
                <a:gd name="connsiteX589" fmla="*/ 116232 w 193958"/>
                <a:gd name="connsiteY589" fmla="*/ 71863 h 456690"/>
                <a:gd name="connsiteX590" fmla="*/ 114013 w 193958"/>
                <a:gd name="connsiteY590" fmla="*/ 73130 h 456690"/>
                <a:gd name="connsiteX591" fmla="*/ 111953 w 193958"/>
                <a:gd name="connsiteY591" fmla="*/ 74319 h 456690"/>
                <a:gd name="connsiteX592" fmla="*/ 111874 w 193958"/>
                <a:gd name="connsiteY592" fmla="*/ 74398 h 456690"/>
                <a:gd name="connsiteX593" fmla="*/ 108864 w 193958"/>
                <a:gd name="connsiteY593" fmla="*/ 75349 h 456690"/>
                <a:gd name="connsiteX594" fmla="*/ 107120 w 193958"/>
                <a:gd name="connsiteY594" fmla="*/ 75904 h 456690"/>
                <a:gd name="connsiteX595" fmla="*/ 105852 w 193958"/>
                <a:gd name="connsiteY595" fmla="*/ 76300 h 456690"/>
                <a:gd name="connsiteX596" fmla="*/ 104427 w 193958"/>
                <a:gd name="connsiteY596" fmla="*/ 76696 h 456690"/>
                <a:gd name="connsiteX597" fmla="*/ 102604 w 193958"/>
                <a:gd name="connsiteY597" fmla="*/ 76854 h 456690"/>
                <a:gd name="connsiteX598" fmla="*/ 101891 w 193958"/>
                <a:gd name="connsiteY598" fmla="*/ 76933 h 456690"/>
                <a:gd name="connsiteX599" fmla="*/ 98959 w 193958"/>
                <a:gd name="connsiteY599" fmla="*/ 77092 h 456690"/>
                <a:gd name="connsiteX600" fmla="*/ 97137 w 193958"/>
                <a:gd name="connsiteY600" fmla="*/ 77250 h 456690"/>
                <a:gd name="connsiteX601" fmla="*/ 95790 w 193958"/>
                <a:gd name="connsiteY601" fmla="*/ 77250 h 456690"/>
                <a:gd name="connsiteX602" fmla="*/ 93571 w 193958"/>
                <a:gd name="connsiteY602" fmla="*/ 77092 h 456690"/>
                <a:gd name="connsiteX603" fmla="*/ 91036 w 193958"/>
                <a:gd name="connsiteY603" fmla="*/ 76933 h 456690"/>
                <a:gd name="connsiteX604" fmla="*/ 90006 w 193958"/>
                <a:gd name="connsiteY604" fmla="*/ 76854 h 456690"/>
                <a:gd name="connsiteX605" fmla="*/ 88184 w 193958"/>
                <a:gd name="connsiteY605" fmla="*/ 76458 h 456690"/>
                <a:gd name="connsiteX606" fmla="*/ 87709 w 193958"/>
                <a:gd name="connsiteY606" fmla="*/ 76300 h 456690"/>
                <a:gd name="connsiteX607" fmla="*/ 85569 w 193958"/>
                <a:gd name="connsiteY607" fmla="*/ 75745 h 456690"/>
                <a:gd name="connsiteX608" fmla="*/ 83589 w 193958"/>
                <a:gd name="connsiteY608" fmla="*/ 75190 h 456690"/>
                <a:gd name="connsiteX609" fmla="*/ 83113 w 193958"/>
                <a:gd name="connsiteY609" fmla="*/ 75032 h 456690"/>
                <a:gd name="connsiteX610" fmla="*/ 81132 w 193958"/>
                <a:gd name="connsiteY610" fmla="*/ 74319 h 456690"/>
                <a:gd name="connsiteX611" fmla="*/ 80577 w 193958"/>
                <a:gd name="connsiteY611" fmla="*/ 74081 h 456690"/>
                <a:gd name="connsiteX612" fmla="*/ 76695 w 193958"/>
                <a:gd name="connsiteY612" fmla="*/ 71942 h 456690"/>
                <a:gd name="connsiteX613" fmla="*/ 72734 w 193958"/>
                <a:gd name="connsiteY613" fmla="*/ 69327 h 456690"/>
                <a:gd name="connsiteX614" fmla="*/ 71070 w 193958"/>
                <a:gd name="connsiteY614" fmla="*/ 67743 h 456690"/>
                <a:gd name="connsiteX615" fmla="*/ 69248 w 193958"/>
                <a:gd name="connsiteY615" fmla="*/ 66316 h 456690"/>
                <a:gd name="connsiteX616" fmla="*/ 68456 w 193958"/>
                <a:gd name="connsiteY616" fmla="*/ 65524 h 456690"/>
                <a:gd name="connsiteX617" fmla="*/ 66316 w 193958"/>
                <a:gd name="connsiteY617" fmla="*/ 62830 h 456690"/>
                <a:gd name="connsiteX618" fmla="*/ 65841 w 193958"/>
                <a:gd name="connsiteY618" fmla="*/ 62276 h 456690"/>
                <a:gd name="connsiteX619" fmla="*/ 64177 w 193958"/>
                <a:gd name="connsiteY619" fmla="*/ 60295 h 456690"/>
                <a:gd name="connsiteX620" fmla="*/ 64019 w 193958"/>
                <a:gd name="connsiteY620" fmla="*/ 60136 h 456690"/>
                <a:gd name="connsiteX621" fmla="*/ 62751 w 193958"/>
                <a:gd name="connsiteY621" fmla="*/ 57759 h 456690"/>
                <a:gd name="connsiteX622" fmla="*/ 61483 w 193958"/>
                <a:gd name="connsiteY622" fmla="*/ 55383 h 456690"/>
                <a:gd name="connsiteX623" fmla="*/ 61087 w 193958"/>
                <a:gd name="connsiteY623" fmla="*/ 54749 h 456690"/>
                <a:gd name="connsiteX624" fmla="*/ 60611 w 193958"/>
                <a:gd name="connsiteY624" fmla="*/ 53798 h 456690"/>
                <a:gd name="connsiteX625" fmla="*/ 60136 w 193958"/>
                <a:gd name="connsiteY625" fmla="*/ 52609 h 456690"/>
                <a:gd name="connsiteX626" fmla="*/ 59741 w 193958"/>
                <a:gd name="connsiteY626" fmla="*/ 51263 h 456690"/>
                <a:gd name="connsiteX627" fmla="*/ 59344 w 193958"/>
                <a:gd name="connsiteY627" fmla="*/ 50074 h 456690"/>
                <a:gd name="connsiteX628" fmla="*/ 58869 w 193958"/>
                <a:gd name="connsiteY628" fmla="*/ 48489 h 456690"/>
                <a:gd name="connsiteX629" fmla="*/ 58393 w 193958"/>
                <a:gd name="connsiteY629" fmla="*/ 46905 h 456690"/>
                <a:gd name="connsiteX630" fmla="*/ 57918 w 193958"/>
                <a:gd name="connsiteY630" fmla="*/ 44369 h 456690"/>
                <a:gd name="connsiteX631" fmla="*/ 57759 w 193958"/>
                <a:gd name="connsiteY631" fmla="*/ 43419 h 456690"/>
                <a:gd name="connsiteX632" fmla="*/ 57442 w 193958"/>
                <a:gd name="connsiteY632" fmla="*/ 39774 h 456690"/>
                <a:gd name="connsiteX633" fmla="*/ 57442 w 193958"/>
                <a:gd name="connsiteY633" fmla="*/ 37159 h 456690"/>
                <a:gd name="connsiteX634" fmla="*/ 57601 w 193958"/>
                <a:gd name="connsiteY634" fmla="*/ 35416 h 456690"/>
                <a:gd name="connsiteX635" fmla="*/ 57680 w 193958"/>
                <a:gd name="connsiteY635" fmla="*/ 34545 h 456690"/>
                <a:gd name="connsiteX636" fmla="*/ 57997 w 193958"/>
                <a:gd name="connsiteY636" fmla="*/ 32326 h 456690"/>
                <a:gd name="connsiteX637" fmla="*/ 58473 w 193958"/>
                <a:gd name="connsiteY637" fmla="*/ 29395 h 456690"/>
                <a:gd name="connsiteX638" fmla="*/ 58790 w 193958"/>
                <a:gd name="connsiteY638" fmla="*/ 28365 h 456690"/>
                <a:gd name="connsiteX639" fmla="*/ 59424 w 193958"/>
                <a:gd name="connsiteY639" fmla="*/ 26622 h 456690"/>
                <a:gd name="connsiteX640" fmla="*/ 59741 w 193958"/>
                <a:gd name="connsiteY640" fmla="*/ 25592 h 456690"/>
                <a:gd name="connsiteX641" fmla="*/ 60136 w 193958"/>
                <a:gd name="connsiteY641" fmla="*/ 24165 h 456690"/>
                <a:gd name="connsiteX642" fmla="*/ 60532 w 193958"/>
                <a:gd name="connsiteY642" fmla="*/ 23056 h 456690"/>
                <a:gd name="connsiteX643" fmla="*/ 61087 w 193958"/>
                <a:gd name="connsiteY643" fmla="*/ 22106 h 456690"/>
                <a:gd name="connsiteX644" fmla="*/ 61483 w 193958"/>
                <a:gd name="connsiteY644" fmla="*/ 21393 h 456690"/>
                <a:gd name="connsiteX645" fmla="*/ 61959 w 193958"/>
                <a:gd name="connsiteY645" fmla="*/ 20600 h 456690"/>
                <a:gd name="connsiteX646" fmla="*/ 62434 w 193958"/>
                <a:gd name="connsiteY646" fmla="*/ 19728 h 456690"/>
                <a:gd name="connsiteX647" fmla="*/ 62593 w 193958"/>
                <a:gd name="connsiteY647" fmla="*/ 19411 h 456690"/>
                <a:gd name="connsiteX648" fmla="*/ 63781 w 193958"/>
                <a:gd name="connsiteY648" fmla="*/ 17114 h 456690"/>
                <a:gd name="connsiteX649" fmla="*/ 64098 w 193958"/>
                <a:gd name="connsiteY649" fmla="*/ 16639 h 456690"/>
                <a:gd name="connsiteX650" fmla="*/ 65286 w 193958"/>
                <a:gd name="connsiteY650" fmla="*/ 15212 h 456690"/>
                <a:gd name="connsiteX651" fmla="*/ 67664 w 193958"/>
                <a:gd name="connsiteY651" fmla="*/ 12281 h 456690"/>
                <a:gd name="connsiteX652" fmla="*/ 70516 w 193958"/>
                <a:gd name="connsiteY652" fmla="*/ 9587 h 456690"/>
                <a:gd name="connsiteX653" fmla="*/ 71625 w 193958"/>
                <a:gd name="connsiteY653" fmla="*/ 8636 h 456690"/>
                <a:gd name="connsiteX654" fmla="*/ 74398 w 193958"/>
                <a:gd name="connsiteY654" fmla="*/ 6338 h 456690"/>
                <a:gd name="connsiteX655" fmla="*/ 76061 w 193958"/>
                <a:gd name="connsiteY655" fmla="*/ 5309 h 456690"/>
                <a:gd name="connsiteX656" fmla="*/ 77963 w 193958"/>
                <a:gd name="connsiteY656" fmla="*/ 4279 h 456690"/>
                <a:gd name="connsiteX657" fmla="*/ 80736 w 193958"/>
                <a:gd name="connsiteY657" fmla="*/ 2773 h 456690"/>
                <a:gd name="connsiteX658" fmla="*/ 81766 w 193958"/>
                <a:gd name="connsiteY658" fmla="*/ 2377 h 456690"/>
                <a:gd name="connsiteX659" fmla="*/ 83272 w 193958"/>
                <a:gd name="connsiteY659" fmla="*/ 1822 h 456690"/>
                <a:gd name="connsiteX660" fmla="*/ 84539 w 193958"/>
                <a:gd name="connsiteY660" fmla="*/ 1426 h 456690"/>
                <a:gd name="connsiteX661" fmla="*/ 85965 w 193958"/>
                <a:gd name="connsiteY661" fmla="*/ 1030 h 456690"/>
                <a:gd name="connsiteX662" fmla="*/ 87550 w 193958"/>
                <a:gd name="connsiteY662" fmla="*/ 476 h 456690"/>
                <a:gd name="connsiteX663" fmla="*/ 88105 w 193958"/>
                <a:gd name="connsiteY663" fmla="*/ 0 h 456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Lst>
              <a:rect l="l" t="t" r="r" b="b"/>
              <a:pathLst>
                <a:path w="193958" h="456690">
                  <a:moveTo>
                    <a:pt x="91353" y="93334"/>
                  </a:moveTo>
                  <a:cubicBezTo>
                    <a:pt x="94682" y="93334"/>
                    <a:pt x="98009" y="93334"/>
                    <a:pt x="101258" y="93334"/>
                  </a:cubicBezTo>
                  <a:cubicBezTo>
                    <a:pt x="101971" y="93334"/>
                    <a:pt x="102605" y="93413"/>
                    <a:pt x="103318" y="93572"/>
                  </a:cubicBezTo>
                  <a:cubicBezTo>
                    <a:pt x="103714" y="93651"/>
                    <a:pt x="104110" y="93810"/>
                    <a:pt x="104506" y="93889"/>
                  </a:cubicBezTo>
                  <a:cubicBezTo>
                    <a:pt x="104823" y="93968"/>
                    <a:pt x="105061" y="94047"/>
                    <a:pt x="105378" y="94047"/>
                  </a:cubicBezTo>
                  <a:cubicBezTo>
                    <a:pt x="106170" y="94047"/>
                    <a:pt x="107042" y="94206"/>
                    <a:pt x="107834" y="94285"/>
                  </a:cubicBezTo>
                  <a:cubicBezTo>
                    <a:pt x="108547" y="94364"/>
                    <a:pt x="109260" y="94444"/>
                    <a:pt x="109973" y="94681"/>
                  </a:cubicBezTo>
                  <a:cubicBezTo>
                    <a:pt x="110924" y="94919"/>
                    <a:pt x="111875" y="95078"/>
                    <a:pt x="112904" y="95078"/>
                  </a:cubicBezTo>
                  <a:cubicBezTo>
                    <a:pt x="113935" y="95078"/>
                    <a:pt x="114965" y="95236"/>
                    <a:pt x="115916" y="95474"/>
                  </a:cubicBezTo>
                  <a:cubicBezTo>
                    <a:pt x="117262" y="95791"/>
                    <a:pt x="118609" y="96029"/>
                    <a:pt x="120036" y="96029"/>
                  </a:cubicBezTo>
                  <a:cubicBezTo>
                    <a:pt x="120748" y="96029"/>
                    <a:pt x="121461" y="96187"/>
                    <a:pt x="122175" y="96424"/>
                  </a:cubicBezTo>
                  <a:cubicBezTo>
                    <a:pt x="122571" y="96583"/>
                    <a:pt x="122967" y="96741"/>
                    <a:pt x="123363" y="96741"/>
                  </a:cubicBezTo>
                  <a:cubicBezTo>
                    <a:pt x="123918" y="96820"/>
                    <a:pt x="124472" y="96979"/>
                    <a:pt x="125027" y="97216"/>
                  </a:cubicBezTo>
                  <a:cubicBezTo>
                    <a:pt x="125661" y="97454"/>
                    <a:pt x="126215" y="97692"/>
                    <a:pt x="126929" y="97771"/>
                  </a:cubicBezTo>
                  <a:cubicBezTo>
                    <a:pt x="127404" y="97771"/>
                    <a:pt x="127800" y="97929"/>
                    <a:pt x="128197" y="98167"/>
                  </a:cubicBezTo>
                  <a:cubicBezTo>
                    <a:pt x="128593" y="98405"/>
                    <a:pt x="129068" y="98484"/>
                    <a:pt x="129464" y="98563"/>
                  </a:cubicBezTo>
                  <a:cubicBezTo>
                    <a:pt x="130098" y="98643"/>
                    <a:pt x="130652" y="98801"/>
                    <a:pt x="131207" y="99118"/>
                  </a:cubicBezTo>
                  <a:cubicBezTo>
                    <a:pt x="131683" y="99356"/>
                    <a:pt x="132158" y="99435"/>
                    <a:pt x="132634" y="99515"/>
                  </a:cubicBezTo>
                  <a:cubicBezTo>
                    <a:pt x="133029" y="99594"/>
                    <a:pt x="133346" y="99673"/>
                    <a:pt x="133663" y="99911"/>
                  </a:cubicBezTo>
                  <a:cubicBezTo>
                    <a:pt x="134059" y="100228"/>
                    <a:pt x="134535" y="100386"/>
                    <a:pt x="135010" y="100545"/>
                  </a:cubicBezTo>
                  <a:cubicBezTo>
                    <a:pt x="135089" y="100545"/>
                    <a:pt x="135169" y="100624"/>
                    <a:pt x="135248" y="100624"/>
                  </a:cubicBezTo>
                  <a:cubicBezTo>
                    <a:pt x="136120" y="101178"/>
                    <a:pt x="137150" y="101416"/>
                    <a:pt x="138021" y="101970"/>
                  </a:cubicBezTo>
                  <a:cubicBezTo>
                    <a:pt x="138100" y="102050"/>
                    <a:pt x="138179" y="102050"/>
                    <a:pt x="138258" y="102050"/>
                  </a:cubicBezTo>
                  <a:cubicBezTo>
                    <a:pt x="139209" y="102367"/>
                    <a:pt x="140002" y="102921"/>
                    <a:pt x="140953" y="103238"/>
                  </a:cubicBezTo>
                  <a:cubicBezTo>
                    <a:pt x="141190" y="103318"/>
                    <a:pt x="141428" y="103476"/>
                    <a:pt x="141586" y="103555"/>
                  </a:cubicBezTo>
                  <a:cubicBezTo>
                    <a:pt x="141744" y="103635"/>
                    <a:pt x="141824" y="103714"/>
                    <a:pt x="141982" y="103793"/>
                  </a:cubicBezTo>
                  <a:cubicBezTo>
                    <a:pt x="143171" y="104189"/>
                    <a:pt x="144122" y="104902"/>
                    <a:pt x="145152" y="105615"/>
                  </a:cubicBezTo>
                  <a:cubicBezTo>
                    <a:pt x="145627" y="105932"/>
                    <a:pt x="146023" y="106169"/>
                    <a:pt x="146498" y="106486"/>
                  </a:cubicBezTo>
                  <a:cubicBezTo>
                    <a:pt x="147212" y="106962"/>
                    <a:pt x="147846" y="107438"/>
                    <a:pt x="148559" y="107834"/>
                  </a:cubicBezTo>
                  <a:cubicBezTo>
                    <a:pt x="148717" y="107913"/>
                    <a:pt x="148876" y="108072"/>
                    <a:pt x="149034" y="108151"/>
                  </a:cubicBezTo>
                  <a:cubicBezTo>
                    <a:pt x="149668" y="108626"/>
                    <a:pt x="150301" y="109101"/>
                    <a:pt x="150935" y="109418"/>
                  </a:cubicBezTo>
                  <a:cubicBezTo>
                    <a:pt x="151490" y="109735"/>
                    <a:pt x="151966" y="110210"/>
                    <a:pt x="152520" y="110607"/>
                  </a:cubicBezTo>
                  <a:cubicBezTo>
                    <a:pt x="153234" y="111241"/>
                    <a:pt x="153947" y="111795"/>
                    <a:pt x="154659" y="112429"/>
                  </a:cubicBezTo>
                  <a:cubicBezTo>
                    <a:pt x="155214" y="112984"/>
                    <a:pt x="155848" y="113380"/>
                    <a:pt x="156482" y="113934"/>
                  </a:cubicBezTo>
                  <a:cubicBezTo>
                    <a:pt x="156640" y="114092"/>
                    <a:pt x="156878" y="114251"/>
                    <a:pt x="157037" y="114409"/>
                  </a:cubicBezTo>
                  <a:cubicBezTo>
                    <a:pt x="157829" y="115123"/>
                    <a:pt x="158542" y="115757"/>
                    <a:pt x="159334" y="116470"/>
                  </a:cubicBezTo>
                  <a:cubicBezTo>
                    <a:pt x="160206" y="117263"/>
                    <a:pt x="161157" y="118133"/>
                    <a:pt x="161870" y="119164"/>
                  </a:cubicBezTo>
                  <a:cubicBezTo>
                    <a:pt x="162107" y="119481"/>
                    <a:pt x="162345" y="119718"/>
                    <a:pt x="162583" y="119956"/>
                  </a:cubicBezTo>
                  <a:cubicBezTo>
                    <a:pt x="162820" y="120273"/>
                    <a:pt x="163137" y="120590"/>
                    <a:pt x="163375" y="120907"/>
                  </a:cubicBezTo>
                  <a:cubicBezTo>
                    <a:pt x="163612" y="121145"/>
                    <a:pt x="163771" y="121383"/>
                    <a:pt x="164009" y="121620"/>
                  </a:cubicBezTo>
                  <a:cubicBezTo>
                    <a:pt x="164405" y="122095"/>
                    <a:pt x="164801" y="122570"/>
                    <a:pt x="165197" y="123046"/>
                  </a:cubicBezTo>
                  <a:cubicBezTo>
                    <a:pt x="165356" y="123204"/>
                    <a:pt x="165514" y="123442"/>
                    <a:pt x="165673" y="123601"/>
                  </a:cubicBezTo>
                  <a:cubicBezTo>
                    <a:pt x="166703" y="124631"/>
                    <a:pt x="167653" y="125740"/>
                    <a:pt x="168366" y="126928"/>
                  </a:cubicBezTo>
                  <a:cubicBezTo>
                    <a:pt x="169080" y="128038"/>
                    <a:pt x="169951" y="129068"/>
                    <a:pt x="170665" y="130256"/>
                  </a:cubicBezTo>
                  <a:cubicBezTo>
                    <a:pt x="171140" y="130969"/>
                    <a:pt x="171615" y="131682"/>
                    <a:pt x="172090" y="132395"/>
                  </a:cubicBezTo>
                  <a:cubicBezTo>
                    <a:pt x="172645" y="133188"/>
                    <a:pt x="173200" y="133980"/>
                    <a:pt x="173754" y="134851"/>
                  </a:cubicBezTo>
                  <a:cubicBezTo>
                    <a:pt x="173834" y="134930"/>
                    <a:pt x="173834" y="135010"/>
                    <a:pt x="173913" y="135089"/>
                  </a:cubicBezTo>
                  <a:cubicBezTo>
                    <a:pt x="174468" y="136436"/>
                    <a:pt x="175418" y="137625"/>
                    <a:pt x="175972" y="138971"/>
                  </a:cubicBezTo>
                  <a:cubicBezTo>
                    <a:pt x="176052" y="139130"/>
                    <a:pt x="176210" y="139288"/>
                    <a:pt x="176289" y="139526"/>
                  </a:cubicBezTo>
                  <a:cubicBezTo>
                    <a:pt x="176369" y="139684"/>
                    <a:pt x="176527" y="139843"/>
                    <a:pt x="176606" y="140001"/>
                  </a:cubicBezTo>
                  <a:cubicBezTo>
                    <a:pt x="177319" y="141507"/>
                    <a:pt x="178191" y="142854"/>
                    <a:pt x="178905" y="144280"/>
                  </a:cubicBezTo>
                  <a:cubicBezTo>
                    <a:pt x="179063" y="144597"/>
                    <a:pt x="179222" y="144835"/>
                    <a:pt x="179301" y="145152"/>
                  </a:cubicBezTo>
                  <a:cubicBezTo>
                    <a:pt x="179459" y="145548"/>
                    <a:pt x="179617" y="145865"/>
                    <a:pt x="179776" y="146261"/>
                  </a:cubicBezTo>
                  <a:cubicBezTo>
                    <a:pt x="179855" y="146420"/>
                    <a:pt x="180013" y="146657"/>
                    <a:pt x="180013" y="146816"/>
                  </a:cubicBezTo>
                  <a:cubicBezTo>
                    <a:pt x="180172" y="147449"/>
                    <a:pt x="180409" y="148004"/>
                    <a:pt x="180726" y="148479"/>
                  </a:cubicBezTo>
                  <a:cubicBezTo>
                    <a:pt x="180806" y="148558"/>
                    <a:pt x="180806" y="148638"/>
                    <a:pt x="180806" y="148717"/>
                  </a:cubicBezTo>
                  <a:cubicBezTo>
                    <a:pt x="181043" y="149747"/>
                    <a:pt x="181677" y="150619"/>
                    <a:pt x="181994" y="151649"/>
                  </a:cubicBezTo>
                  <a:cubicBezTo>
                    <a:pt x="182470" y="152520"/>
                    <a:pt x="182787" y="153550"/>
                    <a:pt x="183262" y="154422"/>
                  </a:cubicBezTo>
                  <a:cubicBezTo>
                    <a:pt x="183500" y="154818"/>
                    <a:pt x="183658" y="155214"/>
                    <a:pt x="183737" y="155690"/>
                  </a:cubicBezTo>
                  <a:cubicBezTo>
                    <a:pt x="183816" y="156085"/>
                    <a:pt x="183896" y="156481"/>
                    <a:pt x="184133" y="156877"/>
                  </a:cubicBezTo>
                  <a:cubicBezTo>
                    <a:pt x="184371" y="157353"/>
                    <a:pt x="184529" y="157829"/>
                    <a:pt x="184688" y="158383"/>
                  </a:cubicBezTo>
                  <a:cubicBezTo>
                    <a:pt x="184688" y="158463"/>
                    <a:pt x="184688" y="158463"/>
                    <a:pt x="184688" y="158542"/>
                  </a:cubicBezTo>
                  <a:cubicBezTo>
                    <a:pt x="184767" y="159255"/>
                    <a:pt x="185322" y="159889"/>
                    <a:pt x="185401" y="160601"/>
                  </a:cubicBezTo>
                  <a:cubicBezTo>
                    <a:pt x="185560" y="161315"/>
                    <a:pt x="185718" y="161949"/>
                    <a:pt x="186035" y="162583"/>
                  </a:cubicBezTo>
                  <a:cubicBezTo>
                    <a:pt x="186194" y="162900"/>
                    <a:pt x="186273" y="163296"/>
                    <a:pt x="186352" y="163613"/>
                  </a:cubicBezTo>
                  <a:cubicBezTo>
                    <a:pt x="186431" y="164088"/>
                    <a:pt x="186590" y="164563"/>
                    <a:pt x="186828" y="165038"/>
                  </a:cubicBezTo>
                  <a:cubicBezTo>
                    <a:pt x="186986" y="165434"/>
                    <a:pt x="187145" y="165831"/>
                    <a:pt x="187224" y="166227"/>
                  </a:cubicBezTo>
                  <a:cubicBezTo>
                    <a:pt x="187382" y="167099"/>
                    <a:pt x="187541" y="167891"/>
                    <a:pt x="187858" y="168683"/>
                  </a:cubicBezTo>
                  <a:cubicBezTo>
                    <a:pt x="188016" y="169079"/>
                    <a:pt x="188095" y="169475"/>
                    <a:pt x="188095" y="169872"/>
                  </a:cubicBezTo>
                  <a:cubicBezTo>
                    <a:pt x="188174" y="170506"/>
                    <a:pt x="188253" y="171060"/>
                    <a:pt x="188570" y="171615"/>
                  </a:cubicBezTo>
                  <a:cubicBezTo>
                    <a:pt x="188887" y="172328"/>
                    <a:pt x="189046" y="173041"/>
                    <a:pt x="189125" y="173754"/>
                  </a:cubicBezTo>
                  <a:cubicBezTo>
                    <a:pt x="189204" y="174229"/>
                    <a:pt x="189283" y="174705"/>
                    <a:pt x="189521" y="175180"/>
                  </a:cubicBezTo>
                  <a:cubicBezTo>
                    <a:pt x="189759" y="175656"/>
                    <a:pt x="189917" y="176211"/>
                    <a:pt x="189917" y="176686"/>
                  </a:cubicBezTo>
                  <a:cubicBezTo>
                    <a:pt x="189997" y="177636"/>
                    <a:pt x="190155" y="178508"/>
                    <a:pt x="190472" y="179459"/>
                  </a:cubicBezTo>
                  <a:cubicBezTo>
                    <a:pt x="190710" y="180331"/>
                    <a:pt x="190868" y="181202"/>
                    <a:pt x="190948" y="182152"/>
                  </a:cubicBezTo>
                  <a:cubicBezTo>
                    <a:pt x="190948" y="182707"/>
                    <a:pt x="191027" y="183262"/>
                    <a:pt x="191265" y="183817"/>
                  </a:cubicBezTo>
                  <a:cubicBezTo>
                    <a:pt x="191740" y="185005"/>
                    <a:pt x="191819" y="186272"/>
                    <a:pt x="191898" y="187540"/>
                  </a:cubicBezTo>
                  <a:cubicBezTo>
                    <a:pt x="191978" y="188174"/>
                    <a:pt x="192057" y="188808"/>
                    <a:pt x="192136" y="189442"/>
                  </a:cubicBezTo>
                  <a:cubicBezTo>
                    <a:pt x="192452" y="190789"/>
                    <a:pt x="192690" y="192136"/>
                    <a:pt x="192611" y="193562"/>
                  </a:cubicBezTo>
                  <a:cubicBezTo>
                    <a:pt x="192532" y="194909"/>
                    <a:pt x="192769" y="196256"/>
                    <a:pt x="193086" y="197603"/>
                  </a:cubicBezTo>
                  <a:cubicBezTo>
                    <a:pt x="193165" y="197841"/>
                    <a:pt x="193245" y="198158"/>
                    <a:pt x="193245" y="198474"/>
                  </a:cubicBezTo>
                  <a:cubicBezTo>
                    <a:pt x="193245" y="199821"/>
                    <a:pt x="193562" y="201089"/>
                    <a:pt x="193562" y="202357"/>
                  </a:cubicBezTo>
                  <a:cubicBezTo>
                    <a:pt x="193562" y="204020"/>
                    <a:pt x="193562" y="205685"/>
                    <a:pt x="193562" y="207427"/>
                  </a:cubicBezTo>
                  <a:cubicBezTo>
                    <a:pt x="193562" y="207982"/>
                    <a:pt x="193562" y="208537"/>
                    <a:pt x="193799" y="209091"/>
                  </a:cubicBezTo>
                  <a:cubicBezTo>
                    <a:pt x="193958" y="209408"/>
                    <a:pt x="193958" y="209725"/>
                    <a:pt x="193958" y="210042"/>
                  </a:cubicBezTo>
                  <a:cubicBezTo>
                    <a:pt x="193958" y="210439"/>
                    <a:pt x="193958" y="210755"/>
                    <a:pt x="193958" y="211151"/>
                  </a:cubicBezTo>
                  <a:cubicBezTo>
                    <a:pt x="193958" y="213291"/>
                    <a:pt x="193958" y="215430"/>
                    <a:pt x="193958" y="217569"/>
                  </a:cubicBezTo>
                  <a:cubicBezTo>
                    <a:pt x="193958" y="218282"/>
                    <a:pt x="193879" y="218996"/>
                    <a:pt x="193720" y="219629"/>
                  </a:cubicBezTo>
                  <a:cubicBezTo>
                    <a:pt x="193483" y="220500"/>
                    <a:pt x="193483" y="221372"/>
                    <a:pt x="193483" y="222323"/>
                  </a:cubicBezTo>
                  <a:cubicBezTo>
                    <a:pt x="193483" y="223512"/>
                    <a:pt x="193483" y="224779"/>
                    <a:pt x="193483" y="225968"/>
                  </a:cubicBezTo>
                  <a:cubicBezTo>
                    <a:pt x="193483" y="226760"/>
                    <a:pt x="193483" y="227553"/>
                    <a:pt x="193324" y="228265"/>
                  </a:cubicBezTo>
                  <a:cubicBezTo>
                    <a:pt x="193324" y="228423"/>
                    <a:pt x="193245" y="228503"/>
                    <a:pt x="193245" y="228661"/>
                  </a:cubicBezTo>
                  <a:cubicBezTo>
                    <a:pt x="193245" y="229691"/>
                    <a:pt x="193086" y="230801"/>
                    <a:pt x="193007" y="231831"/>
                  </a:cubicBezTo>
                  <a:cubicBezTo>
                    <a:pt x="192928" y="232306"/>
                    <a:pt x="192928" y="232702"/>
                    <a:pt x="192849" y="233177"/>
                  </a:cubicBezTo>
                  <a:cubicBezTo>
                    <a:pt x="192690" y="233970"/>
                    <a:pt x="192532" y="234683"/>
                    <a:pt x="192532" y="235476"/>
                  </a:cubicBezTo>
                  <a:cubicBezTo>
                    <a:pt x="192532" y="235634"/>
                    <a:pt x="192532" y="235793"/>
                    <a:pt x="192452" y="235951"/>
                  </a:cubicBezTo>
                  <a:cubicBezTo>
                    <a:pt x="192136" y="237060"/>
                    <a:pt x="191819" y="238248"/>
                    <a:pt x="191344" y="239279"/>
                  </a:cubicBezTo>
                  <a:cubicBezTo>
                    <a:pt x="191106" y="239754"/>
                    <a:pt x="190868" y="240150"/>
                    <a:pt x="190789" y="240625"/>
                  </a:cubicBezTo>
                  <a:cubicBezTo>
                    <a:pt x="190710" y="240863"/>
                    <a:pt x="190631" y="241180"/>
                    <a:pt x="190472" y="241417"/>
                  </a:cubicBezTo>
                  <a:cubicBezTo>
                    <a:pt x="189838" y="242368"/>
                    <a:pt x="189125" y="243319"/>
                    <a:pt x="188491" y="244191"/>
                  </a:cubicBezTo>
                  <a:cubicBezTo>
                    <a:pt x="187937" y="244983"/>
                    <a:pt x="187224" y="245696"/>
                    <a:pt x="186511" y="246330"/>
                  </a:cubicBezTo>
                  <a:cubicBezTo>
                    <a:pt x="185797" y="246964"/>
                    <a:pt x="185084" y="247598"/>
                    <a:pt x="184292" y="248073"/>
                  </a:cubicBezTo>
                  <a:cubicBezTo>
                    <a:pt x="184212" y="248153"/>
                    <a:pt x="184054" y="248153"/>
                    <a:pt x="183975" y="248311"/>
                  </a:cubicBezTo>
                  <a:cubicBezTo>
                    <a:pt x="183421" y="248866"/>
                    <a:pt x="182708" y="249182"/>
                    <a:pt x="181994" y="249578"/>
                  </a:cubicBezTo>
                  <a:cubicBezTo>
                    <a:pt x="181677" y="249737"/>
                    <a:pt x="181360" y="249895"/>
                    <a:pt x="180964" y="250054"/>
                  </a:cubicBezTo>
                  <a:cubicBezTo>
                    <a:pt x="180647" y="250212"/>
                    <a:pt x="180251" y="250291"/>
                    <a:pt x="179934" y="250529"/>
                  </a:cubicBezTo>
                  <a:cubicBezTo>
                    <a:pt x="179617" y="250767"/>
                    <a:pt x="179301" y="250846"/>
                    <a:pt x="178905" y="250925"/>
                  </a:cubicBezTo>
                  <a:cubicBezTo>
                    <a:pt x="178271" y="251084"/>
                    <a:pt x="177716" y="251242"/>
                    <a:pt x="177161" y="251480"/>
                  </a:cubicBezTo>
                  <a:cubicBezTo>
                    <a:pt x="176606" y="251718"/>
                    <a:pt x="176052" y="251797"/>
                    <a:pt x="175497" y="251797"/>
                  </a:cubicBezTo>
                  <a:cubicBezTo>
                    <a:pt x="174388" y="251797"/>
                    <a:pt x="173279" y="251956"/>
                    <a:pt x="172169" y="252193"/>
                  </a:cubicBezTo>
                  <a:cubicBezTo>
                    <a:pt x="171456" y="252273"/>
                    <a:pt x="170823" y="252273"/>
                    <a:pt x="170110" y="252193"/>
                  </a:cubicBezTo>
                  <a:cubicBezTo>
                    <a:pt x="169080" y="252035"/>
                    <a:pt x="168049" y="251956"/>
                    <a:pt x="167098" y="251876"/>
                  </a:cubicBezTo>
                  <a:cubicBezTo>
                    <a:pt x="166465" y="251797"/>
                    <a:pt x="165911" y="251718"/>
                    <a:pt x="165277" y="251480"/>
                  </a:cubicBezTo>
                  <a:cubicBezTo>
                    <a:pt x="164801" y="251322"/>
                    <a:pt x="164326" y="251163"/>
                    <a:pt x="163850" y="251005"/>
                  </a:cubicBezTo>
                  <a:cubicBezTo>
                    <a:pt x="163850" y="251005"/>
                    <a:pt x="163771" y="251005"/>
                    <a:pt x="163771" y="251005"/>
                  </a:cubicBezTo>
                  <a:cubicBezTo>
                    <a:pt x="163137" y="250846"/>
                    <a:pt x="162662" y="250450"/>
                    <a:pt x="162107" y="250212"/>
                  </a:cubicBezTo>
                  <a:cubicBezTo>
                    <a:pt x="161553" y="250054"/>
                    <a:pt x="161077" y="249737"/>
                    <a:pt x="160602" y="249420"/>
                  </a:cubicBezTo>
                  <a:cubicBezTo>
                    <a:pt x="160047" y="248945"/>
                    <a:pt x="159413" y="248549"/>
                    <a:pt x="158779" y="248153"/>
                  </a:cubicBezTo>
                  <a:cubicBezTo>
                    <a:pt x="158225" y="247836"/>
                    <a:pt x="157829" y="247360"/>
                    <a:pt x="157433" y="246885"/>
                  </a:cubicBezTo>
                  <a:cubicBezTo>
                    <a:pt x="156878" y="246251"/>
                    <a:pt x="156403" y="245537"/>
                    <a:pt x="155848" y="244825"/>
                  </a:cubicBezTo>
                  <a:cubicBezTo>
                    <a:pt x="155769" y="244746"/>
                    <a:pt x="155769" y="244667"/>
                    <a:pt x="155689" y="244667"/>
                  </a:cubicBezTo>
                  <a:cubicBezTo>
                    <a:pt x="155214" y="243716"/>
                    <a:pt x="154659" y="242844"/>
                    <a:pt x="154342" y="241814"/>
                  </a:cubicBezTo>
                  <a:cubicBezTo>
                    <a:pt x="154263" y="241497"/>
                    <a:pt x="154184" y="241180"/>
                    <a:pt x="154026" y="240863"/>
                  </a:cubicBezTo>
                  <a:cubicBezTo>
                    <a:pt x="153630" y="239833"/>
                    <a:pt x="153392" y="238724"/>
                    <a:pt x="153392" y="237614"/>
                  </a:cubicBezTo>
                  <a:cubicBezTo>
                    <a:pt x="153392" y="235396"/>
                    <a:pt x="153392" y="233098"/>
                    <a:pt x="153392" y="230880"/>
                  </a:cubicBezTo>
                  <a:cubicBezTo>
                    <a:pt x="153392" y="230563"/>
                    <a:pt x="153392" y="230325"/>
                    <a:pt x="153471" y="230008"/>
                  </a:cubicBezTo>
                  <a:cubicBezTo>
                    <a:pt x="153630" y="229137"/>
                    <a:pt x="153630" y="228186"/>
                    <a:pt x="153709" y="227315"/>
                  </a:cubicBezTo>
                  <a:cubicBezTo>
                    <a:pt x="153788" y="226443"/>
                    <a:pt x="153868" y="225571"/>
                    <a:pt x="154026" y="224779"/>
                  </a:cubicBezTo>
                  <a:cubicBezTo>
                    <a:pt x="154105" y="224224"/>
                    <a:pt x="154184" y="223670"/>
                    <a:pt x="154184" y="223036"/>
                  </a:cubicBezTo>
                  <a:cubicBezTo>
                    <a:pt x="154184" y="222402"/>
                    <a:pt x="154184" y="221689"/>
                    <a:pt x="154184" y="221055"/>
                  </a:cubicBezTo>
                  <a:cubicBezTo>
                    <a:pt x="154184" y="220500"/>
                    <a:pt x="154263" y="219946"/>
                    <a:pt x="154263" y="219312"/>
                  </a:cubicBezTo>
                  <a:cubicBezTo>
                    <a:pt x="154263" y="218916"/>
                    <a:pt x="154342" y="218520"/>
                    <a:pt x="154342" y="218124"/>
                  </a:cubicBezTo>
                  <a:cubicBezTo>
                    <a:pt x="154342" y="216222"/>
                    <a:pt x="154342" y="214242"/>
                    <a:pt x="154342" y="212340"/>
                  </a:cubicBezTo>
                  <a:cubicBezTo>
                    <a:pt x="154342" y="212023"/>
                    <a:pt x="154342" y="211785"/>
                    <a:pt x="154263" y="211468"/>
                  </a:cubicBezTo>
                  <a:cubicBezTo>
                    <a:pt x="154105" y="210439"/>
                    <a:pt x="154105" y="209329"/>
                    <a:pt x="154105" y="208299"/>
                  </a:cubicBezTo>
                  <a:cubicBezTo>
                    <a:pt x="154105" y="206794"/>
                    <a:pt x="153947" y="205368"/>
                    <a:pt x="153709" y="203941"/>
                  </a:cubicBezTo>
                  <a:cubicBezTo>
                    <a:pt x="153709" y="203783"/>
                    <a:pt x="153630" y="203624"/>
                    <a:pt x="153630" y="203466"/>
                  </a:cubicBezTo>
                  <a:cubicBezTo>
                    <a:pt x="153630" y="201882"/>
                    <a:pt x="153313" y="200297"/>
                    <a:pt x="153313" y="198712"/>
                  </a:cubicBezTo>
                  <a:cubicBezTo>
                    <a:pt x="153313" y="198632"/>
                    <a:pt x="153313" y="198632"/>
                    <a:pt x="153313" y="198553"/>
                  </a:cubicBezTo>
                  <a:cubicBezTo>
                    <a:pt x="153392" y="196969"/>
                    <a:pt x="153154" y="195463"/>
                    <a:pt x="152758" y="193958"/>
                  </a:cubicBezTo>
                  <a:cubicBezTo>
                    <a:pt x="152600" y="193404"/>
                    <a:pt x="152520" y="192928"/>
                    <a:pt x="152520" y="192374"/>
                  </a:cubicBezTo>
                  <a:cubicBezTo>
                    <a:pt x="152520" y="191502"/>
                    <a:pt x="152283" y="190551"/>
                    <a:pt x="152203" y="189680"/>
                  </a:cubicBezTo>
                  <a:cubicBezTo>
                    <a:pt x="152203" y="189442"/>
                    <a:pt x="152124" y="189284"/>
                    <a:pt x="152045" y="189046"/>
                  </a:cubicBezTo>
                  <a:cubicBezTo>
                    <a:pt x="151649" y="187857"/>
                    <a:pt x="151490" y="186669"/>
                    <a:pt x="151490" y="185401"/>
                  </a:cubicBezTo>
                  <a:cubicBezTo>
                    <a:pt x="151490" y="184768"/>
                    <a:pt x="151411" y="184213"/>
                    <a:pt x="151173" y="183579"/>
                  </a:cubicBezTo>
                  <a:cubicBezTo>
                    <a:pt x="150856" y="182786"/>
                    <a:pt x="150698" y="181994"/>
                    <a:pt x="150618" y="181202"/>
                  </a:cubicBezTo>
                  <a:cubicBezTo>
                    <a:pt x="150539" y="180647"/>
                    <a:pt x="150460" y="180093"/>
                    <a:pt x="150222" y="179538"/>
                  </a:cubicBezTo>
                  <a:cubicBezTo>
                    <a:pt x="149985" y="178983"/>
                    <a:pt x="149826" y="178349"/>
                    <a:pt x="149826" y="177715"/>
                  </a:cubicBezTo>
                  <a:cubicBezTo>
                    <a:pt x="149826" y="177161"/>
                    <a:pt x="149668" y="176607"/>
                    <a:pt x="149431" y="176052"/>
                  </a:cubicBezTo>
                  <a:cubicBezTo>
                    <a:pt x="149114" y="175339"/>
                    <a:pt x="148955" y="174626"/>
                    <a:pt x="148876" y="173912"/>
                  </a:cubicBezTo>
                  <a:cubicBezTo>
                    <a:pt x="148797" y="173516"/>
                    <a:pt x="148717" y="173120"/>
                    <a:pt x="148480" y="172724"/>
                  </a:cubicBezTo>
                  <a:cubicBezTo>
                    <a:pt x="148242" y="172328"/>
                    <a:pt x="148083" y="171853"/>
                    <a:pt x="148004" y="171377"/>
                  </a:cubicBezTo>
                  <a:cubicBezTo>
                    <a:pt x="147925" y="170823"/>
                    <a:pt x="147687" y="170347"/>
                    <a:pt x="147449" y="169872"/>
                  </a:cubicBezTo>
                  <a:cubicBezTo>
                    <a:pt x="147291" y="169555"/>
                    <a:pt x="147212" y="169158"/>
                    <a:pt x="147132" y="168841"/>
                  </a:cubicBezTo>
                  <a:cubicBezTo>
                    <a:pt x="147053" y="168367"/>
                    <a:pt x="146895" y="167971"/>
                    <a:pt x="146657" y="167574"/>
                  </a:cubicBezTo>
                  <a:cubicBezTo>
                    <a:pt x="146419" y="167099"/>
                    <a:pt x="146181" y="166623"/>
                    <a:pt x="146102" y="166068"/>
                  </a:cubicBezTo>
                  <a:cubicBezTo>
                    <a:pt x="146023" y="165752"/>
                    <a:pt x="145944" y="165434"/>
                    <a:pt x="145786" y="165118"/>
                  </a:cubicBezTo>
                  <a:cubicBezTo>
                    <a:pt x="145627" y="164721"/>
                    <a:pt x="145469" y="164405"/>
                    <a:pt x="145311" y="164009"/>
                  </a:cubicBezTo>
                  <a:cubicBezTo>
                    <a:pt x="145231" y="163930"/>
                    <a:pt x="145231" y="163771"/>
                    <a:pt x="145152" y="163692"/>
                  </a:cubicBezTo>
                  <a:cubicBezTo>
                    <a:pt x="144677" y="162979"/>
                    <a:pt x="144439" y="162266"/>
                    <a:pt x="144043" y="161473"/>
                  </a:cubicBezTo>
                  <a:cubicBezTo>
                    <a:pt x="143805" y="160998"/>
                    <a:pt x="143567" y="160601"/>
                    <a:pt x="143409" y="160126"/>
                  </a:cubicBezTo>
                  <a:cubicBezTo>
                    <a:pt x="143250" y="159731"/>
                    <a:pt x="143092" y="159334"/>
                    <a:pt x="142775" y="159097"/>
                  </a:cubicBezTo>
                  <a:cubicBezTo>
                    <a:pt x="142695" y="159017"/>
                    <a:pt x="142616" y="159017"/>
                    <a:pt x="142537" y="159017"/>
                  </a:cubicBezTo>
                  <a:cubicBezTo>
                    <a:pt x="142458" y="159017"/>
                    <a:pt x="142378" y="159097"/>
                    <a:pt x="142378" y="159176"/>
                  </a:cubicBezTo>
                  <a:cubicBezTo>
                    <a:pt x="142378" y="159255"/>
                    <a:pt x="142299" y="159414"/>
                    <a:pt x="142299" y="159572"/>
                  </a:cubicBezTo>
                  <a:cubicBezTo>
                    <a:pt x="142299" y="159889"/>
                    <a:pt x="142299" y="160126"/>
                    <a:pt x="142299" y="160443"/>
                  </a:cubicBezTo>
                  <a:cubicBezTo>
                    <a:pt x="142299" y="175101"/>
                    <a:pt x="142299" y="189838"/>
                    <a:pt x="142299" y="204496"/>
                  </a:cubicBezTo>
                  <a:cubicBezTo>
                    <a:pt x="142299" y="205605"/>
                    <a:pt x="142299" y="206714"/>
                    <a:pt x="142299" y="207823"/>
                  </a:cubicBezTo>
                  <a:cubicBezTo>
                    <a:pt x="142299" y="208537"/>
                    <a:pt x="142299" y="209329"/>
                    <a:pt x="142458" y="210042"/>
                  </a:cubicBezTo>
                  <a:cubicBezTo>
                    <a:pt x="142537" y="210518"/>
                    <a:pt x="142537" y="210914"/>
                    <a:pt x="142537" y="211389"/>
                  </a:cubicBezTo>
                  <a:cubicBezTo>
                    <a:pt x="142537" y="213766"/>
                    <a:pt x="142537" y="216222"/>
                    <a:pt x="142537" y="218599"/>
                  </a:cubicBezTo>
                  <a:cubicBezTo>
                    <a:pt x="142537" y="219233"/>
                    <a:pt x="142537" y="219787"/>
                    <a:pt x="142695" y="220421"/>
                  </a:cubicBezTo>
                  <a:cubicBezTo>
                    <a:pt x="142775" y="220897"/>
                    <a:pt x="142775" y="221372"/>
                    <a:pt x="142775" y="221927"/>
                  </a:cubicBezTo>
                  <a:cubicBezTo>
                    <a:pt x="142775" y="224224"/>
                    <a:pt x="142775" y="226602"/>
                    <a:pt x="142775" y="228899"/>
                  </a:cubicBezTo>
                  <a:cubicBezTo>
                    <a:pt x="142775" y="229612"/>
                    <a:pt x="142775" y="230405"/>
                    <a:pt x="142933" y="231118"/>
                  </a:cubicBezTo>
                  <a:cubicBezTo>
                    <a:pt x="143012" y="231593"/>
                    <a:pt x="143012" y="231989"/>
                    <a:pt x="143012" y="232464"/>
                  </a:cubicBezTo>
                  <a:cubicBezTo>
                    <a:pt x="143012" y="234366"/>
                    <a:pt x="143012" y="236268"/>
                    <a:pt x="143012" y="238090"/>
                  </a:cubicBezTo>
                  <a:cubicBezTo>
                    <a:pt x="143012" y="238724"/>
                    <a:pt x="143012" y="239358"/>
                    <a:pt x="143171" y="240071"/>
                  </a:cubicBezTo>
                  <a:cubicBezTo>
                    <a:pt x="143250" y="240625"/>
                    <a:pt x="143250" y="241100"/>
                    <a:pt x="143250" y="241655"/>
                  </a:cubicBezTo>
                  <a:cubicBezTo>
                    <a:pt x="143250" y="242289"/>
                    <a:pt x="143329" y="242844"/>
                    <a:pt x="143409" y="243478"/>
                  </a:cubicBezTo>
                  <a:cubicBezTo>
                    <a:pt x="143488" y="244033"/>
                    <a:pt x="143488" y="244508"/>
                    <a:pt x="143488" y="245062"/>
                  </a:cubicBezTo>
                  <a:cubicBezTo>
                    <a:pt x="143488" y="246964"/>
                    <a:pt x="143488" y="248945"/>
                    <a:pt x="143488" y="250846"/>
                  </a:cubicBezTo>
                  <a:cubicBezTo>
                    <a:pt x="143488" y="251559"/>
                    <a:pt x="143488" y="252273"/>
                    <a:pt x="143646" y="252907"/>
                  </a:cubicBezTo>
                  <a:cubicBezTo>
                    <a:pt x="143726" y="253461"/>
                    <a:pt x="143726" y="254015"/>
                    <a:pt x="143726" y="254649"/>
                  </a:cubicBezTo>
                  <a:cubicBezTo>
                    <a:pt x="143726" y="261701"/>
                    <a:pt x="143726" y="268832"/>
                    <a:pt x="143726" y="275883"/>
                  </a:cubicBezTo>
                  <a:cubicBezTo>
                    <a:pt x="143726" y="280399"/>
                    <a:pt x="143726" y="284916"/>
                    <a:pt x="143726" y="289353"/>
                  </a:cubicBezTo>
                  <a:cubicBezTo>
                    <a:pt x="143726" y="290066"/>
                    <a:pt x="143726" y="290779"/>
                    <a:pt x="143884" y="291413"/>
                  </a:cubicBezTo>
                  <a:cubicBezTo>
                    <a:pt x="143963" y="291967"/>
                    <a:pt x="143963" y="292521"/>
                    <a:pt x="143963" y="293156"/>
                  </a:cubicBezTo>
                  <a:cubicBezTo>
                    <a:pt x="143963" y="299177"/>
                    <a:pt x="143963" y="305278"/>
                    <a:pt x="143963" y="311300"/>
                  </a:cubicBezTo>
                  <a:cubicBezTo>
                    <a:pt x="143963" y="325957"/>
                    <a:pt x="143963" y="340695"/>
                    <a:pt x="144043" y="355352"/>
                  </a:cubicBezTo>
                  <a:cubicBezTo>
                    <a:pt x="144043" y="356303"/>
                    <a:pt x="144043" y="357254"/>
                    <a:pt x="144201" y="358205"/>
                  </a:cubicBezTo>
                  <a:cubicBezTo>
                    <a:pt x="144280" y="358601"/>
                    <a:pt x="144280" y="358997"/>
                    <a:pt x="144280" y="359393"/>
                  </a:cubicBezTo>
                  <a:cubicBezTo>
                    <a:pt x="144280" y="361215"/>
                    <a:pt x="144280" y="363038"/>
                    <a:pt x="144280" y="364939"/>
                  </a:cubicBezTo>
                  <a:cubicBezTo>
                    <a:pt x="144280" y="365415"/>
                    <a:pt x="144280" y="365811"/>
                    <a:pt x="144360" y="366286"/>
                  </a:cubicBezTo>
                  <a:cubicBezTo>
                    <a:pt x="144518" y="367079"/>
                    <a:pt x="144518" y="367950"/>
                    <a:pt x="144518" y="368742"/>
                  </a:cubicBezTo>
                  <a:cubicBezTo>
                    <a:pt x="144518" y="369931"/>
                    <a:pt x="144518" y="371120"/>
                    <a:pt x="144518" y="372308"/>
                  </a:cubicBezTo>
                  <a:cubicBezTo>
                    <a:pt x="144518" y="373021"/>
                    <a:pt x="144518" y="373813"/>
                    <a:pt x="144677" y="374526"/>
                  </a:cubicBezTo>
                  <a:cubicBezTo>
                    <a:pt x="144756" y="375002"/>
                    <a:pt x="144756" y="375477"/>
                    <a:pt x="144756" y="376032"/>
                  </a:cubicBezTo>
                  <a:cubicBezTo>
                    <a:pt x="144756" y="379043"/>
                    <a:pt x="144756" y="382053"/>
                    <a:pt x="144756" y="385143"/>
                  </a:cubicBezTo>
                  <a:cubicBezTo>
                    <a:pt x="144756" y="385777"/>
                    <a:pt x="144756" y="386332"/>
                    <a:pt x="144835" y="386966"/>
                  </a:cubicBezTo>
                  <a:cubicBezTo>
                    <a:pt x="144914" y="387520"/>
                    <a:pt x="144914" y="387996"/>
                    <a:pt x="144914" y="388551"/>
                  </a:cubicBezTo>
                  <a:cubicBezTo>
                    <a:pt x="144914" y="392116"/>
                    <a:pt x="144914" y="395681"/>
                    <a:pt x="144914" y="399246"/>
                  </a:cubicBezTo>
                  <a:cubicBezTo>
                    <a:pt x="144914" y="400118"/>
                    <a:pt x="144914" y="401069"/>
                    <a:pt x="145073" y="401940"/>
                  </a:cubicBezTo>
                  <a:cubicBezTo>
                    <a:pt x="145152" y="402574"/>
                    <a:pt x="145152" y="403129"/>
                    <a:pt x="145152" y="403763"/>
                  </a:cubicBezTo>
                  <a:cubicBezTo>
                    <a:pt x="145152" y="404476"/>
                    <a:pt x="145231" y="405268"/>
                    <a:pt x="145311" y="405981"/>
                  </a:cubicBezTo>
                  <a:cubicBezTo>
                    <a:pt x="145390" y="406535"/>
                    <a:pt x="145390" y="407090"/>
                    <a:pt x="145390" y="407724"/>
                  </a:cubicBezTo>
                  <a:cubicBezTo>
                    <a:pt x="145390" y="408596"/>
                    <a:pt x="145390" y="409468"/>
                    <a:pt x="145548" y="410260"/>
                  </a:cubicBezTo>
                  <a:cubicBezTo>
                    <a:pt x="145627" y="410735"/>
                    <a:pt x="145627" y="411131"/>
                    <a:pt x="145627" y="411606"/>
                  </a:cubicBezTo>
                  <a:cubicBezTo>
                    <a:pt x="145627" y="414063"/>
                    <a:pt x="145627" y="416598"/>
                    <a:pt x="145706" y="419133"/>
                  </a:cubicBezTo>
                  <a:cubicBezTo>
                    <a:pt x="145706" y="419846"/>
                    <a:pt x="145706" y="420560"/>
                    <a:pt x="145865" y="421194"/>
                  </a:cubicBezTo>
                  <a:cubicBezTo>
                    <a:pt x="145944" y="421669"/>
                    <a:pt x="145944" y="422145"/>
                    <a:pt x="145944" y="422699"/>
                  </a:cubicBezTo>
                  <a:cubicBezTo>
                    <a:pt x="145944" y="424917"/>
                    <a:pt x="145944" y="427136"/>
                    <a:pt x="145944" y="429354"/>
                  </a:cubicBezTo>
                  <a:cubicBezTo>
                    <a:pt x="145944" y="429988"/>
                    <a:pt x="145944" y="430622"/>
                    <a:pt x="146102" y="431336"/>
                  </a:cubicBezTo>
                  <a:cubicBezTo>
                    <a:pt x="146181" y="431731"/>
                    <a:pt x="146181" y="432048"/>
                    <a:pt x="146181" y="432444"/>
                  </a:cubicBezTo>
                  <a:cubicBezTo>
                    <a:pt x="146181" y="433554"/>
                    <a:pt x="146181" y="434663"/>
                    <a:pt x="146181" y="435772"/>
                  </a:cubicBezTo>
                  <a:cubicBezTo>
                    <a:pt x="146181" y="436485"/>
                    <a:pt x="146181" y="437277"/>
                    <a:pt x="146023" y="437991"/>
                  </a:cubicBezTo>
                  <a:cubicBezTo>
                    <a:pt x="145944" y="438545"/>
                    <a:pt x="145944" y="439021"/>
                    <a:pt x="145944" y="439576"/>
                  </a:cubicBezTo>
                  <a:cubicBezTo>
                    <a:pt x="145944" y="440288"/>
                    <a:pt x="145865" y="440922"/>
                    <a:pt x="145706" y="441635"/>
                  </a:cubicBezTo>
                  <a:cubicBezTo>
                    <a:pt x="145627" y="441873"/>
                    <a:pt x="145627" y="442031"/>
                    <a:pt x="145548" y="442190"/>
                  </a:cubicBezTo>
                  <a:cubicBezTo>
                    <a:pt x="145231" y="442824"/>
                    <a:pt x="144994" y="443537"/>
                    <a:pt x="144914" y="444329"/>
                  </a:cubicBezTo>
                  <a:cubicBezTo>
                    <a:pt x="144914" y="444567"/>
                    <a:pt x="144677" y="444883"/>
                    <a:pt x="144597" y="445121"/>
                  </a:cubicBezTo>
                  <a:cubicBezTo>
                    <a:pt x="144439" y="445517"/>
                    <a:pt x="144201" y="445834"/>
                    <a:pt x="144043" y="446231"/>
                  </a:cubicBezTo>
                  <a:cubicBezTo>
                    <a:pt x="143884" y="446468"/>
                    <a:pt x="143726" y="446706"/>
                    <a:pt x="143567" y="446944"/>
                  </a:cubicBezTo>
                  <a:cubicBezTo>
                    <a:pt x="143409" y="447182"/>
                    <a:pt x="143250" y="447340"/>
                    <a:pt x="143171" y="447578"/>
                  </a:cubicBezTo>
                  <a:cubicBezTo>
                    <a:pt x="142933" y="448212"/>
                    <a:pt x="142537" y="448687"/>
                    <a:pt x="142061" y="449162"/>
                  </a:cubicBezTo>
                  <a:cubicBezTo>
                    <a:pt x="141744" y="449479"/>
                    <a:pt x="141507" y="449875"/>
                    <a:pt x="141190" y="450192"/>
                  </a:cubicBezTo>
                  <a:cubicBezTo>
                    <a:pt x="140636" y="450826"/>
                    <a:pt x="140081" y="451381"/>
                    <a:pt x="139447" y="451936"/>
                  </a:cubicBezTo>
                  <a:cubicBezTo>
                    <a:pt x="139289" y="452094"/>
                    <a:pt x="139130" y="452173"/>
                    <a:pt x="138972" y="452332"/>
                  </a:cubicBezTo>
                  <a:cubicBezTo>
                    <a:pt x="138575" y="452570"/>
                    <a:pt x="138179" y="452807"/>
                    <a:pt x="137862" y="453124"/>
                  </a:cubicBezTo>
                  <a:cubicBezTo>
                    <a:pt x="136754" y="453995"/>
                    <a:pt x="135486" y="454629"/>
                    <a:pt x="134218" y="455105"/>
                  </a:cubicBezTo>
                  <a:cubicBezTo>
                    <a:pt x="134059" y="455184"/>
                    <a:pt x="133821" y="455263"/>
                    <a:pt x="133663" y="455342"/>
                  </a:cubicBezTo>
                  <a:cubicBezTo>
                    <a:pt x="133029" y="455739"/>
                    <a:pt x="132317" y="455976"/>
                    <a:pt x="131603" y="456056"/>
                  </a:cubicBezTo>
                  <a:cubicBezTo>
                    <a:pt x="131207" y="456056"/>
                    <a:pt x="131049" y="456373"/>
                    <a:pt x="130969" y="456690"/>
                  </a:cubicBezTo>
                  <a:cubicBezTo>
                    <a:pt x="126770" y="456690"/>
                    <a:pt x="122650" y="456690"/>
                    <a:pt x="118451" y="456690"/>
                  </a:cubicBezTo>
                  <a:cubicBezTo>
                    <a:pt x="118372" y="456293"/>
                    <a:pt x="118055" y="456056"/>
                    <a:pt x="117658" y="455976"/>
                  </a:cubicBezTo>
                  <a:cubicBezTo>
                    <a:pt x="117500" y="455976"/>
                    <a:pt x="117421" y="455976"/>
                    <a:pt x="117262" y="455897"/>
                  </a:cubicBezTo>
                  <a:cubicBezTo>
                    <a:pt x="116787" y="455897"/>
                    <a:pt x="116311" y="455739"/>
                    <a:pt x="115916" y="455422"/>
                  </a:cubicBezTo>
                  <a:cubicBezTo>
                    <a:pt x="115599" y="455263"/>
                    <a:pt x="115361" y="455184"/>
                    <a:pt x="115044" y="455025"/>
                  </a:cubicBezTo>
                  <a:cubicBezTo>
                    <a:pt x="114727" y="454867"/>
                    <a:pt x="114410" y="454708"/>
                    <a:pt x="114014" y="454550"/>
                  </a:cubicBezTo>
                  <a:cubicBezTo>
                    <a:pt x="113776" y="454471"/>
                    <a:pt x="113618" y="454312"/>
                    <a:pt x="113380" y="454233"/>
                  </a:cubicBezTo>
                  <a:cubicBezTo>
                    <a:pt x="112508" y="453916"/>
                    <a:pt x="111796" y="453440"/>
                    <a:pt x="111003" y="452886"/>
                  </a:cubicBezTo>
                  <a:cubicBezTo>
                    <a:pt x="109735" y="452015"/>
                    <a:pt x="108547" y="451143"/>
                    <a:pt x="107517" y="449954"/>
                  </a:cubicBezTo>
                  <a:cubicBezTo>
                    <a:pt x="107280" y="449717"/>
                    <a:pt x="107042" y="449479"/>
                    <a:pt x="106804" y="449241"/>
                  </a:cubicBezTo>
                  <a:cubicBezTo>
                    <a:pt x="105695" y="448212"/>
                    <a:pt x="104981" y="446944"/>
                    <a:pt x="104189" y="445676"/>
                  </a:cubicBezTo>
                  <a:cubicBezTo>
                    <a:pt x="103951" y="445280"/>
                    <a:pt x="103793" y="444804"/>
                    <a:pt x="103476" y="444408"/>
                  </a:cubicBezTo>
                  <a:cubicBezTo>
                    <a:pt x="103160" y="443933"/>
                    <a:pt x="103160" y="443379"/>
                    <a:pt x="103001" y="442903"/>
                  </a:cubicBezTo>
                  <a:cubicBezTo>
                    <a:pt x="102922" y="442824"/>
                    <a:pt x="102922" y="442665"/>
                    <a:pt x="102842" y="442586"/>
                  </a:cubicBezTo>
                  <a:cubicBezTo>
                    <a:pt x="102209" y="441239"/>
                    <a:pt x="101892" y="439813"/>
                    <a:pt x="101575" y="438387"/>
                  </a:cubicBezTo>
                  <a:cubicBezTo>
                    <a:pt x="101495" y="437991"/>
                    <a:pt x="101495" y="437515"/>
                    <a:pt x="101495" y="437040"/>
                  </a:cubicBezTo>
                  <a:cubicBezTo>
                    <a:pt x="101495" y="436326"/>
                    <a:pt x="101495" y="435614"/>
                    <a:pt x="101416" y="434980"/>
                  </a:cubicBezTo>
                  <a:cubicBezTo>
                    <a:pt x="101258" y="433791"/>
                    <a:pt x="101258" y="432603"/>
                    <a:pt x="101258" y="431415"/>
                  </a:cubicBezTo>
                  <a:cubicBezTo>
                    <a:pt x="101258" y="430939"/>
                    <a:pt x="101258" y="430464"/>
                    <a:pt x="101178" y="429909"/>
                  </a:cubicBezTo>
                  <a:cubicBezTo>
                    <a:pt x="101099" y="429275"/>
                    <a:pt x="101020" y="428641"/>
                    <a:pt x="101020" y="427928"/>
                  </a:cubicBezTo>
                  <a:cubicBezTo>
                    <a:pt x="101020" y="427374"/>
                    <a:pt x="101020" y="426899"/>
                    <a:pt x="100941" y="426344"/>
                  </a:cubicBezTo>
                  <a:cubicBezTo>
                    <a:pt x="100782" y="425551"/>
                    <a:pt x="100782" y="424759"/>
                    <a:pt x="100782" y="424046"/>
                  </a:cubicBezTo>
                  <a:cubicBezTo>
                    <a:pt x="100782" y="423095"/>
                    <a:pt x="100782" y="422065"/>
                    <a:pt x="100782" y="421114"/>
                  </a:cubicBezTo>
                  <a:cubicBezTo>
                    <a:pt x="100782" y="420718"/>
                    <a:pt x="100782" y="420322"/>
                    <a:pt x="100703" y="419926"/>
                  </a:cubicBezTo>
                  <a:cubicBezTo>
                    <a:pt x="100624" y="419292"/>
                    <a:pt x="100544" y="418659"/>
                    <a:pt x="100544" y="417945"/>
                  </a:cubicBezTo>
                  <a:cubicBezTo>
                    <a:pt x="100544" y="414538"/>
                    <a:pt x="100544" y="411052"/>
                    <a:pt x="100544" y="407645"/>
                  </a:cubicBezTo>
                  <a:cubicBezTo>
                    <a:pt x="100544" y="407090"/>
                    <a:pt x="100544" y="406615"/>
                    <a:pt x="100465" y="406061"/>
                  </a:cubicBezTo>
                  <a:cubicBezTo>
                    <a:pt x="100307" y="405268"/>
                    <a:pt x="100307" y="404397"/>
                    <a:pt x="100307" y="403604"/>
                  </a:cubicBezTo>
                  <a:cubicBezTo>
                    <a:pt x="100307" y="403129"/>
                    <a:pt x="100307" y="402653"/>
                    <a:pt x="100227" y="402099"/>
                  </a:cubicBezTo>
                  <a:cubicBezTo>
                    <a:pt x="100069" y="401228"/>
                    <a:pt x="100069" y="400356"/>
                    <a:pt x="100069" y="399563"/>
                  </a:cubicBezTo>
                  <a:cubicBezTo>
                    <a:pt x="100069" y="399009"/>
                    <a:pt x="100069" y="398375"/>
                    <a:pt x="99990" y="397820"/>
                  </a:cubicBezTo>
                  <a:cubicBezTo>
                    <a:pt x="99910" y="397108"/>
                    <a:pt x="99831" y="396474"/>
                    <a:pt x="99831" y="395760"/>
                  </a:cubicBezTo>
                  <a:cubicBezTo>
                    <a:pt x="99831" y="391561"/>
                    <a:pt x="99831" y="387441"/>
                    <a:pt x="99752" y="383242"/>
                  </a:cubicBezTo>
                  <a:cubicBezTo>
                    <a:pt x="99752" y="382687"/>
                    <a:pt x="99752" y="382212"/>
                    <a:pt x="99673" y="381657"/>
                  </a:cubicBezTo>
                  <a:cubicBezTo>
                    <a:pt x="99593" y="380944"/>
                    <a:pt x="99514" y="380152"/>
                    <a:pt x="99514" y="379439"/>
                  </a:cubicBezTo>
                  <a:cubicBezTo>
                    <a:pt x="99514" y="375715"/>
                    <a:pt x="99514" y="371991"/>
                    <a:pt x="99514" y="368267"/>
                  </a:cubicBezTo>
                  <a:cubicBezTo>
                    <a:pt x="99514" y="367713"/>
                    <a:pt x="99514" y="367237"/>
                    <a:pt x="99435" y="366683"/>
                  </a:cubicBezTo>
                  <a:cubicBezTo>
                    <a:pt x="99356" y="365969"/>
                    <a:pt x="99277" y="365256"/>
                    <a:pt x="99277" y="364464"/>
                  </a:cubicBezTo>
                  <a:cubicBezTo>
                    <a:pt x="99277" y="363672"/>
                    <a:pt x="99277" y="362800"/>
                    <a:pt x="99277" y="362008"/>
                  </a:cubicBezTo>
                  <a:cubicBezTo>
                    <a:pt x="99277" y="361612"/>
                    <a:pt x="99277" y="361215"/>
                    <a:pt x="99198" y="360819"/>
                  </a:cubicBezTo>
                  <a:cubicBezTo>
                    <a:pt x="99039" y="360106"/>
                    <a:pt x="99039" y="359393"/>
                    <a:pt x="99039" y="358601"/>
                  </a:cubicBezTo>
                  <a:cubicBezTo>
                    <a:pt x="99039" y="352896"/>
                    <a:pt x="99039" y="347191"/>
                    <a:pt x="99039" y="341566"/>
                  </a:cubicBezTo>
                  <a:cubicBezTo>
                    <a:pt x="99039" y="341012"/>
                    <a:pt x="99039" y="340536"/>
                    <a:pt x="98960" y="339981"/>
                  </a:cubicBezTo>
                  <a:cubicBezTo>
                    <a:pt x="98881" y="339189"/>
                    <a:pt x="98802" y="338397"/>
                    <a:pt x="98802" y="337684"/>
                  </a:cubicBezTo>
                  <a:cubicBezTo>
                    <a:pt x="98802" y="333406"/>
                    <a:pt x="98802" y="329127"/>
                    <a:pt x="98802" y="324769"/>
                  </a:cubicBezTo>
                  <a:cubicBezTo>
                    <a:pt x="98802" y="312568"/>
                    <a:pt x="98802" y="300366"/>
                    <a:pt x="98802" y="288164"/>
                  </a:cubicBezTo>
                  <a:cubicBezTo>
                    <a:pt x="98802" y="287688"/>
                    <a:pt x="98802" y="287293"/>
                    <a:pt x="98802" y="286818"/>
                  </a:cubicBezTo>
                  <a:cubicBezTo>
                    <a:pt x="98802" y="286263"/>
                    <a:pt x="98485" y="286025"/>
                    <a:pt x="97930" y="285946"/>
                  </a:cubicBezTo>
                  <a:cubicBezTo>
                    <a:pt x="97772" y="285946"/>
                    <a:pt x="97613" y="285946"/>
                    <a:pt x="97455" y="285946"/>
                  </a:cubicBezTo>
                  <a:cubicBezTo>
                    <a:pt x="96583" y="285946"/>
                    <a:pt x="95632" y="285946"/>
                    <a:pt x="94761" y="285946"/>
                  </a:cubicBezTo>
                  <a:cubicBezTo>
                    <a:pt x="94602" y="285946"/>
                    <a:pt x="94444" y="285946"/>
                    <a:pt x="94286" y="285946"/>
                  </a:cubicBezTo>
                  <a:cubicBezTo>
                    <a:pt x="93810" y="285946"/>
                    <a:pt x="93493" y="286184"/>
                    <a:pt x="93493" y="286659"/>
                  </a:cubicBezTo>
                  <a:cubicBezTo>
                    <a:pt x="93493" y="287055"/>
                    <a:pt x="93493" y="287451"/>
                    <a:pt x="93493" y="287847"/>
                  </a:cubicBezTo>
                  <a:cubicBezTo>
                    <a:pt x="93493" y="291334"/>
                    <a:pt x="93493" y="294820"/>
                    <a:pt x="93493" y="298306"/>
                  </a:cubicBezTo>
                  <a:cubicBezTo>
                    <a:pt x="93493" y="298781"/>
                    <a:pt x="93493" y="299257"/>
                    <a:pt x="93414" y="299812"/>
                  </a:cubicBezTo>
                  <a:cubicBezTo>
                    <a:pt x="93335" y="300603"/>
                    <a:pt x="93255" y="301475"/>
                    <a:pt x="93255" y="302267"/>
                  </a:cubicBezTo>
                  <a:cubicBezTo>
                    <a:pt x="93255" y="311141"/>
                    <a:pt x="93255" y="319936"/>
                    <a:pt x="93255" y="328810"/>
                  </a:cubicBezTo>
                  <a:cubicBezTo>
                    <a:pt x="93255" y="336337"/>
                    <a:pt x="93255" y="343864"/>
                    <a:pt x="93255" y="351390"/>
                  </a:cubicBezTo>
                  <a:cubicBezTo>
                    <a:pt x="93255" y="351945"/>
                    <a:pt x="93255" y="352421"/>
                    <a:pt x="93176" y="352975"/>
                  </a:cubicBezTo>
                  <a:cubicBezTo>
                    <a:pt x="93097" y="353689"/>
                    <a:pt x="93018" y="354323"/>
                    <a:pt x="93018" y="355036"/>
                  </a:cubicBezTo>
                  <a:cubicBezTo>
                    <a:pt x="93018" y="357729"/>
                    <a:pt x="93018" y="360344"/>
                    <a:pt x="93018" y="363038"/>
                  </a:cubicBezTo>
                  <a:cubicBezTo>
                    <a:pt x="93018" y="363593"/>
                    <a:pt x="93018" y="364067"/>
                    <a:pt x="92938" y="364622"/>
                  </a:cubicBezTo>
                  <a:cubicBezTo>
                    <a:pt x="92859" y="365177"/>
                    <a:pt x="92780" y="365732"/>
                    <a:pt x="92780" y="366366"/>
                  </a:cubicBezTo>
                  <a:cubicBezTo>
                    <a:pt x="92780" y="367237"/>
                    <a:pt x="92780" y="368108"/>
                    <a:pt x="92780" y="368980"/>
                  </a:cubicBezTo>
                  <a:cubicBezTo>
                    <a:pt x="92780" y="369376"/>
                    <a:pt x="92780" y="369772"/>
                    <a:pt x="92701" y="370169"/>
                  </a:cubicBezTo>
                  <a:cubicBezTo>
                    <a:pt x="92621" y="370882"/>
                    <a:pt x="92542" y="371516"/>
                    <a:pt x="92542" y="372229"/>
                  </a:cubicBezTo>
                  <a:cubicBezTo>
                    <a:pt x="92542" y="373258"/>
                    <a:pt x="92542" y="374368"/>
                    <a:pt x="92542" y="375398"/>
                  </a:cubicBezTo>
                  <a:cubicBezTo>
                    <a:pt x="92542" y="379914"/>
                    <a:pt x="92542" y="384431"/>
                    <a:pt x="92542" y="388868"/>
                  </a:cubicBezTo>
                  <a:cubicBezTo>
                    <a:pt x="92542" y="389422"/>
                    <a:pt x="92542" y="389976"/>
                    <a:pt x="92463" y="390610"/>
                  </a:cubicBezTo>
                  <a:cubicBezTo>
                    <a:pt x="92384" y="391244"/>
                    <a:pt x="92384" y="391799"/>
                    <a:pt x="92384" y="392433"/>
                  </a:cubicBezTo>
                  <a:cubicBezTo>
                    <a:pt x="92384" y="394572"/>
                    <a:pt x="92384" y="396791"/>
                    <a:pt x="92384" y="398929"/>
                  </a:cubicBezTo>
                  <a:cubicBezTo>
                    <a:pt x="92384" y="399405"/>
                    <a:pt x="92384" y="399880"/>
                    <a:pt x="92304" y="400435"/>
                  </a:cubicBezTo>
                  <a:cubicBezTo>
                    <a:pt x="92225" y="401069"/>
                    <a:pt x="92146" y="401703"/>
                    <a:pt x="92146" y="402415"/>
                  </a:cubicBezTo>
                  <a:cubicBezTo>
                    <a:pt x="92146" y="402970"/>
                    <a:pt x="92146" y="403525"/>
                    <a:pt x="92067" y="404000"/>
                  </a:cubicBezTo>
                  <a:cubicBezTo>
                    <a:pt x="91908" y="404793"/>
                    <a:pt x="91908" y="405665"/>
                    <a:pt x="91908" y="406456"/>
                  </a:cubicBezTo>
                  <a:cubicBezTo>
                    <a:pt x="91908" y="407011"/>
                    <a:pt x="91908" y="407645"/>
                    <a:pt x="91829" y="408200"/>
                  </a:cubicBezTo>
                  <a:cubicBezTo>
                    <a:pt x="91750" y="408992"/>
                    <a:pt x="91670" y="409785"/>
                    <a:pt x="91670" y="410497"/>
                  </a:cubicBezTo>
                  <a:cubicBezTo>
                    <a:pt x="91670" y="414063"/>
                    <a:pt x="91670" y="417628"/>
                    <a:pt x="91591" y="421194"/>
                  </a:cubicBezTo>
                  <a:cubicBezTo>
                    <a:pt x="91591" y="421748"/>
                    <a:pt x="91512" y="422303"/>
                    <a:pt x="91512" y="422937"/>
                  </a:cubicBezTo>
                  <a:cubicBezTo>
                    <a:pt x="91512" y="423491"/>
                    <a:pt x="91433" y="423966"/>
                    <a:pt x="91433" y="424521"/>
                  </a:cubicBezTo>
                  <a:cubicBezTo>
                    <a:pt x="91433" y="425234"/>
                    <a:pt x="91433" y="426027"/>
                    <a:pt x="91433" y="426740"/>
                  </a:cubicBezTo>
                  <a:cubicBezTo>
                    <a:pt x="91433" y="427136"/>
                    <a:pt x="91433" y="427532"/>
                    <a:pt x="91353" y="427928"/>
                  </a:cubicBezTo>
                  <a:cubicBezTo>
                    <a:pt x="91195" y="428641"/>
                    <a:pt x="91195" y="429275"/>
                    <a:pt x="91195" y="429988"/>
                  </a:cubicBezTo>
                  <a:cubicBezTo>
                    <a:pt x="91195" y="430543"/>
                    <a:pt x="91195" y="431019"/>
                    <a:pt x="91116" y="431573"/>
                  </a:cubicBezTo>
                  <a:cubicBezTo>
                    <a:pt x="91036" y="432206"/>
                    <a:pt x="90957" y="432840"/>
                    <a:pt x="90957" y="433554"/>
                  </a:cubicBezTo>
                  <a:cubicBezTo>
                    <a:pt x="90957" y="434822"/>
                    <a:pt x="90957" y="436089"/>
                    <a:pt x="90720" y="437357"/>
                  </a:cubicBezTo>
                  <a:cubicBezTo>
                    <a:pt x="90720" y="437515"/>
                    <a:pt x="90720" y="437674"/>
                    <a:pt x="90720" y="437832"/>
                  </a:cubicBezTo>
                  <a:cubicBezTo>
                    <a:pt x="90720" y="438704"/>
                    <a:pt x="90562" y="439576"/>
                    <a:pt x="90245" y="440367"/>
                  </a:cubicBezTo>
                  <a:cubicBezTo>
                    <a:pt x="90166" y="440684"/>
                    <a:pt x="90007" y="441001"/>
                    <a:pt x="90007" y="441318"/>
                  </a:cubicBezTo>
                  <a:cubicBezTo>
                    <a:pt x="89928" y="441794"/>
                    <a:pt x="89769" y="442190"/>
                    <a:pt x="89532" y="442586"/>
                  </a:cubicBezTo>
                  <a:cubicBezTo>
                    <a:pt x="89294" y="443062"/>
                    <a:pt x="89056" y="443537"/>
                    <a:pt x="88977" y="444092"/>
                  </a:cubicBezTo>
                  <a:cubicBezTo>
                    <a:pt x="88898" y="444329"/>
                    <a:pt x="88818" y="444567"/>
                    <a:pt x="88660" y="444725"/>
                  </a:cubicBezTo>
                  <a:cubicBezTo>
                    <a:pt x="88184" y="445517"/>
                    <a:pt x="87709" y="446231"/>
                    <a:pt x="87233" y="447023"/>
                  </a:cubicBezTo>
                  <a:cubicBezTo>
                    <a:pt x="86837" y="447657"/>
                    <a:pt x="86362" y="448212"/>
                    <a:pt x="85887" y="448766"/>
                  </a:cubicBezTo>
                  <a:cubicBezTo>
                    <a:pt x="85015" y="449717"/>
                    <a:pt x="84064" y="450588"/>
                    <a:pt x="83113" y="451539"/>
                  </a:cubicBezTo>
                  <a:cubicBezTo>
                    <a:pt x="82876" y="451777"/>
                    <a:pt x="82638" y="452015"/>
                    <a:pt x="82321" y="452173"/>
                  </a:cubicBezTo>
                  <a:cubicBezTo>
                    <a:pt x="81609" y="452649"/>
                    <a:pt x="80895" y="453044"/>
                    <a:pt x="80261" y="453520"/>
                  </a:cubicBezTo>
                  <a:cubicBezTo>
                    <a:pt x="79390" y="454154"/>
                    <a:pt x="78360" y="454550"/>
                    <a:pt x="77409" y="454946"/>
                  </a:cubicBezTo>
                  <a:cubicBezTo>
                    <a:pt x="76855" y="455184"/>
                    <a:pt x="76300" y="455342"/>
                    <a:pt x="75824" y="455659"/>
                  </a:cubicBezTo>
                  <a:cubicBezTo>
                    <a:pt x="75666" y="455739"/>
                    <a:pt x="75428" y="455818"/>
                    <a:pt x="75270" y="455818"/>
                  </a:cubicBezTo>
                  <a:cubicBezTo>
                    <a:pt x="75032" y="455897"/>
                    <a:pt x="74873" y="455897"/>
                    <a:pt x="74636" y="455897"/>
                  </a:cubicBezTo>
                  <a:cubicBezTo>
                    <a:pt x="74239" y="455976"/>
                    <a:pt x="74002" y="456214"/>
                    <a:pt x="73844" y="456610"/>
                  </a:cubicBezTo>
                  <a:cubicBezTo>
                    <a:pt x="70120" y="456373"/>
                    <a:pt x="65842" y="456373"/>
                    <a:pt x="61643" y="456373"/>
                  </a:cubicBezTo>
                  <a:cubicBezTo>
                    <a:pt x="61563" y="455976"/>
                    <a:pt x="61326" y="455739"/>
                    <a:pt x="60850" y="455659"/>
                  </a:cubicBezTo>
                  <a:cubicBezTo>
                    <a:pt x="60295" y="455580"/>
                    <a:pt x="59820" y="455342"/>
                    <a:pt x="59344" y="455105"/>
                  </a:cubicBezTo>
                  <a:cubicBezTo>
                    <a:pt x="58473" y="454708"/>
                    <a:pt x="57602" y="454312"/>
                    <a:pt x="56809" y="453916"/>
                  </a:cubicBezTo>
                  <a:cubicBezTo>
                    <a:pt x="56492" y="453757"/>
                    <a:pt x="56175" y="453599"/>
                    <a:pt x="55858" y="453361"/>
                  </a:cubicBezTo>
                  <a:cubicBezTo>
                    <a:pt x="55304" y="452965"/>
                    <a:pt x="54749" y="452649"/>
                    <a:pt x="54273" y="452253"/>
                  </a:cubicBezTo>
                  <a:cubicBezTo>
                    <a:pt x="53719" y="452015"/>
                    <a:pt x="53244" y="451619"/>
                    <a:pt x="52769" y="451222"/>
                  </a:cubicBezTo>
                  <a:cubicBezTo>
                    <a:pt x="52610" y="451143"/>
                    <a:pt x="52531" y="450985"/>
                    <a:pt x="52372" y="450905"/>
                  </a:cubicBezTo>
                  <a:cubicBezTo>
                    <a:pt x="51818" y="450351"/>
                    <a:pt x="51342" y="449796"/>
                    <a:pt x="50787" y="449162"/>
                  </a:cubicBezTo>
                  <a:cubicBezTo>
                    <a:pt x="50233" y="448529"/>
                    <a:pt x="49678" y="447895"/>
                    <a:pt x="49441" y="447182"/>
                  </a:cubicBezTo>
                  <a:cubicBezTo>
                    <a:pt x="49362" y="447102"/>
                    <a:pt x="49362" y="446944"/>
                    <a:pt x="49282" y="446865"/>
                  </a:cubicBezTo>
                  <a:cubicBezTo>
                    <a:pt x="48728" y="446231"/>
                    <a:pt x="48569" y="445517"/>
                    <a:pt x="48094" y="444883"/>
                  </a:cubicBezTo>
                  <a:cubicBezTo>
                    <a:pt x="47856" y="444488"/>
                    <a:pt x="47698" y="444092"/>
                    <a:pt x="47618" y="443616"/>
                  </a:cubicBezTo>
                  <a:cubicBezTo>
                    <a:pt x="47539" y="443062"/>
                    <a:pt x="47381" y="442586"/>
                    <a:pt x="47143" y="442111"/>
                  </a:cubicBezTo>
                  <a:cubicBezTo>
                    <a:pt x="46905" y="441635"/>
                    <a:pt x="46826" y="441160"/>
                    <a:pt x="46826" y="440684"/>
                  </a:cubicBezTo>
                  <a:cubicBezTo>
                    <a:pt x="46747" y="439496"/>
                    <a:pt x="46667" y="438228"/>
                    <a:pt x="46588" y="437040"/>
                  </a:cubicBezTo>
                  <a:cubicBezTo>
                    <a:pt x="46588" y="436881"/>
                    <a:pt x="46588" y="436723"/>
                    <a:pt x="46509" y="436564"/>
                  </a:cubicBezTo>
                  <a:cubicBezTo>
                    <a:pt x="46271" y="435297"/>
                    <a:pt x="46271" y="434029"/>
                    <a:pt x="46509" y="432761"/>
                  </a:cubicBezTo>
                  <a:cubicBezTo>
                    <a:pt x="46588" y="432286"/>
                    <a:pt x="46588" y="431890"/>
                    <a:pt x="46588" y="431415"/>
                  </a:cubicBezTo>
                  <a:cubicBezTo>
                    <a:pt x="46588" y="430226"/>
                    <a:pt x="46588" y="428958"/>
                    <a:pt x="46747" y="427769"/>
                  </a:cubicBezTo>
                  <a:cubicBezTo>
                    <a:pt x="46826" y="427295"/>
                    <a:pt x="46747" y="426899"/>
                    <a:pt x="46747" y="426423"/>
                  </a:cubicBezTo>
                  <a:cubicBezTo>
                    <a:pt x="46747" y="422541"/>
                    <a:pt x="46747" y="418659"/>
                    <a:pt x="46826" y="414776"/>
                  </a:cubicBezTo>
                  <a:cubicBezTo>
                    <a:pt x="46826" y="414063"/>
                    <a:pt x="46826" y="413271"/>
                    <a:pt x="46984" y="412557"/>
                  </a:cubicBezTo>
                  <a:cubicBezTo>
                    <a:pt x="47064" y="412161"/>
                    <a:pt x="47064" y="411765"/>
                    <a:pt x="47064" y="411369"/>
                  </a:cubicBezTo>
                  <a:cubicBezTo>
                    <a:pt x="47064" y="410656"/>
                    <a:pt x="47064" y="409943"/>
                    <a:pt x="47064" y="409309"/>
                  </a:cubicBezTo>
                  <a:cubicBezTo>
                    <a:pt x="47064" y="408834"/>
                    <a:pt x="47143" y="408437"/>
                    <a:pt x="47143" y="407962"/>
                  </a:cubicBezTo>
                  <a:cubicBezTo>
                    <a:pt x="47143" y="407486"/>
                    <a:pt x="47222" y="407090"/>
                    <a:pt x="47222" y="406615"/>
                  </a:cubicBezTo>
                  <a:cubicBezTo>
                    <a:pt x="47222" y="405665"/>
                    <a:pt x="47222" y="404714"/>
                    <a:pt x="47381" y="403763"/>
                  </a:cubicBezTo>
                  <a:cubicBezTo>
                    <a:pt x="47460" y="403366"/>
                    <a:pt x="47460" y="402970"/>
                    <a:pt x="47460" y="402574"/>
                  </a:cubicBezTo>
                  <a:cubicBezTo>
                    <a:pt x="47460" y="399722"/>
                    <a:pt x="47460" y="396949"/>
                    <a:pt x="47460" y="394096"/>
                  </a:cubicBezTo>
                  <a:cubicBezTo>
                    <a:pt x="47460" y="393384"/>
                    <a:pt x="47460" y="392671"/>
                    <a:pt x="47618" y="392037"/>
                  </a:cubicBezTo>
                  <a:cubicBezTo>
                    <a:pt x="47698" y="391561"/>
                    <a:pt x="47698" y="391086"/>
                    <a:pt x="47698" y="390531"/>
                  </a:cubicBezTo>
                  <a:cubicBezTo>
                    <a:pt x="47698" y="387600"/>
                    <a:pt x="47698" y="384747"/>
                    <a:pt x="47698" y="381815"/>
                  </a:cubicBezTo>
                  <a:cubicBezTo>
                    <a:pt x="47698" y="381102"/>
                    <a:pt x="47698" y="380390"/>
                    <a:pt x="47856" y="379756"/>
                  </a:cubicBezTo>
                  <a:cubicBezTo>
                    <a:pt x="47935" y="379280"/>
                    <a:pt x="47935" y="378884"/>
                    <a:pt x="47935" y="378409"/>
                  </a:cubicBezTo>
                  <a:cubicBezTo>
                    <a:pt x="47935" y="376745"/>
                    <a:pt x="47935" y="375160"/>
                    <a:pt x="47935" y="373496"/>
                  </a:cubicBezTo>
                  <a:cubicBezTo>
                    <a:pt x="47935" y="372941"/>
                    <a:pt x="47935" y="372387"/>
                    <a:pt x="48015" y="371754"/>
                  </a:cubicBezTo>
                  <a:cubicBezTo>
                    <a:pt x="48094" y="371278"/>
                    <a:pt x="48094" y="370803"/>
                    <a:pt x="48094" y="370248"/>
                  </a:cubicBezTo>
                  <a:cubicBezTo>
                    <a:pt x="48094" y="368663"/>
                    <a:pt x="48094" y="367079"/>
                    <a:pt x="48173" y="365494"/>
                  </a:cubicBezTo>
                  <a:cubicBezTo>
                    <a:pt x="48173" y="364939"/>
                    <a:pt x="48252" y="364464"/>
                    <a:pt x="48252" y="363909"/>
                  </a:cubicBezTo>
                  <a:cubicBezTo>
                    <a:pt x="48252" y="363276"/>
                    <a:pt x="48332" y="362721"/>
                    <a:pt x="48332" y="362087"/>
                  </a:cubicBezTo>
                  <a:cubicBezTo>
                    <a:pt x="48332" y="356303"/>
                    <a:pt x="48332" y="350440"/>
                    <a:pt x="48332" y="344656"/>
                  </a:cubicBezTo>
                  <a:cubicBezTo>
                    <a:pt x="48332" y="337922"/>
                    <a:pt x="48332" y="331266"/>
                    <a:pt x="48332" y="324532"/>
                  </a:cubicBezTo>
                  <a:cubicBezTo>
                    <a:pt x="48332" y="323739"/>
                    <a:pt x="48332" y="322947"/>
                    <a:pt x="48490" y="322233"/>
                  </a:cubicBezTo>
                  <a:cubicBezTo>
                    <a:pt x="48569" y="321679"/>
                    <a:pt x="48569" y="321125"/>
                    <a:pt x="48569" y="320491"/>
                  </a:cubicBezTo>
                  <a:cubicBezTo>
                    <a:pt x="48569" y="310824"/>
                    <a:pt x="48569" y="301079"/>
                    <a:pt x="48569" y="291413"/>
                  </a:cubicBezTo>
                  <a:cubicBezTo>
                    <a:pt x="48569" y="286263"/>
                    <a:pt x="48569" y="281192"/>
                    <a:pt x="48569" y="276042"/>
                  </a:cubicBezTo>
                  <a:cubicBezTo>
                    <a:pt x="48569" y="275328"/>
                    <a:pt x="48569" y="274537"/>
                    <a:pt x="48728" y="273824"/>
                  </a:cubicBezTo>
                  <a:cubicBezTo>
                    <a:pt x="48807" y="273269"/>
                    <a:pt x="48807" y="272714"/>
                    <a:pt x="48807" y="272080"/>
                  </a:cubicBezTo>
                  <a:cubicBezTo>
                    <a:pt x="48807" y="265029"/>
                    <a:pt x="48807" y="257898"/>
                    <a:pt x="48807" y="250846"/>
                  </a:cubicBezTo>
                  <a:cubicBezTo>
                    <a:pt x="48807" y="249182"/>
                    <a:pt x="48807" y="247598"/>
                    <a:pt x="48807" y="245934"/>
                  </a:cubicBezTo>
                  <a:cubicBezTo>
                    <a:pt x="48807" y="245379"/>
                    <a:pt x="48886" y="244825"/>
                    <a:pt x="48966" y="244191"/>
                  </a:cubicBezTo>
                  <a:cubicBezTo>
                    <a:pt x="49124" y="242844"/>
                    <a:pt x="49124" y="241497"/>
                    <a:pt x="48966" y="240150"/>
                  </a:cubicBezTo>
                  <a:cubicBezTo>
                    <a:pt x="48886" y="239358"/>
                    <a:pt x="48807" y="238565"/>
                    <a:pt x="48807" y="237852"/>
                  </a:cubicBezTo>
                  <a:cubicBezTo>
                    <a:pt x="48807" y="222402"/>
                    <a:pt x="48807" y="206952"/>
                    <a:pt x="48807" y="191423"/>
                  </a:cubicBezTo>
                  <a:cubicBezTo>
                    <a:pt x="48807" y="183579"/>
                    <a:pt x="48807" y="175814"/>
                    <a:pt x="48807" y="167971"/>
                  </a:cubicBezTo>
                  <a:cubicBezTo>
                    <a:pt x="48807" y="167099"/>
                    <a:pt x="48807" y="166227"/>
                    <a:pt x="48966" y="165434"/>
                  </a:cubicBezTo>
                  <a:cubicBezTo>
                    <a:pt x="49045" y="164880"/>
                    <a:pt x="48966" y="164405"/>
                    <a:pt x="48966" y="163851"/>
                  </a:cubicBezTo>
                  <a:cubicBezTo>
                    <a:pt x="48966" y="163771"/>
                    <a:pt x="48886" y="163613"/>
                    <a:pt x="48886" y="163534"/>
                  </a:cubicBezTo>
                  <a:cubicBezTo>
                    <a:pt x="48807" y="163375"/>
                    <a:pt x="48569" y="163375"/>
                    <a:pt x="48490" y="163454"/>
                  </a:cubicBezTo>
                  <a:cubicBezTo>
                    <a:pt x="48411" y="163613"/>
                    <a:pt x="48252" y="163692"/>
                    <a:pt x="48252" y="163851"/>
                  </a:cubicBezTo>
                  <a:cubicBezTo>
                    <a:pt x="48094" y="164326"/>
                    <a:pt x="47935" y="164880"/>
                    <a:pt x="47618" y="165276"/>
                  </a:cubicBezTo>
                  <a:cubicBezTo>
                    <a:pt x="47539" y="165434"/>
                    <a:pt x="47460" y="165593"/>
                    <a:pt x="47460" y="165752"/>
                  </a:cubicBezTo>
                  <a:cubicBezTo>
                    <a:pt x="47301" y="166465"/>
                    <a:pt x="47064" y="167178"/>
                    <a:pt x="46667" y="167812"/>
                  </a:cubicBezTo>
                  <a:cubicBezTo>
                    <a:pt x="46588" y="167971"/>
                    <a:pt x="46509" y="168208"/>
                    <a:pt x="46509" y="168367"/>
                  </a:cubicBezTo>
                  <a:cubicBezTo>
                    <a:pt x="46430" y="168921"/>
                    <a:pt x="46192" y="169475"/>
                    <a:pt x="45954" y="169951"/>
                  </a:cubicBezTo>
                  <a:cubicBezTo>
                    <a:pt x="45716" y="170426"/>
                    <a:pt x="45558" y="170981"/>
                    <a:pt x="45479" y="171457"/>
                  </a:cubicBezTo>
                  <a:cubicBezTo>
                    <a:pt x="45400" y="171932"/>
                    <a:pt x="45321" y="172328"/>
                    <a:pt x="45083" y="172724"/>
                  </a:cubicBezTo>
                  <a:cubicBezTo>
                    <a:pt x="44846" y="173199"/>
                    <a:pt x="44687" y="173595"/>
                    <a:pt x="44608" y="174150"/>
                  </a:cubicBezTo>
                  <a:cubicBezTo>
                    <a:pt x="44529" y="174705"/>
                    <a:pt x="44370" y="175260"/>
                    <a:pt x="44132" y="175814"/>
                  </a:cubicBezTo>
                  <a:cubicBezTo>
                    <a:pt x="43895" y="176290"/>
                    <a:pt x="43736" y="176765"/>
                    <a:pt x="43736" y="177319"/>
                  </a:cubicBezTo>
                  <a:cubicBezTo>
                    <a:pt x="43736" y="177874"/>
                    <a:pt x="43578" y="178349"/>
                    <a:pt x="43419" y="178904"/>
                  </a:cubicBezTo>
                  <a:cubicBezTo>
                    <a:pt x="43181" y="179538"/>
                    <a:pt x="43023" y="180251"/>
                    <a:pt x="42944" y="180965"/>
                  </a:cubicBezTo>
                  <a:cubicBezTo>
                    <a:pt x="42785" y="181994"/>
                    <a:pt x="42706" y="183103"/>
                    <a:pt x="42230" y="184054"/>
                  </a:cubicBezTo>
                  <a:cubicBezTo>
                    <a:pt x="42072" y="184371"/>
                    <a:pt x="42072" y="184688"/>
                    <a:pt x="42072" y="185005"/>
                  </a:cubicBezTo>
                  <a:cubicBezTo>
                    <a:pt x="42072" y="186035"/>
                    <a:pt x="41834" y="187065"/>
                    <a:pt x="41596" y="188016"/>
                  </a:cubicBezTo>
                  <a:cubicBezTo>
                    <a:pt x="41517" y="188254"/>
                    <a:pt x="41438" y="188491"/>
                    <a:pt x="41438" y="188729"/>
                  </a:cubicBezTo>
                  <a:cubicBezTo>
                    <a:pt x="41280" y="189601"/>
                    <a:pt x="41121" y="190472"/>
                    <a:pt x="41121" y="191423"/>
                  </a:cubicBezTo>
                  <a:cubicBezTo>
                    <a:pt x="41121" y="192691"/>
                    <a:pt x="40963" y="193879"/>
                    <a:pt x="40646" y="195067"/>
                  </a:cubicBezTo>
                  <a:cubicBezTo>
                    <a:pt x="40409" y="195859"/>
                    <a:pt x="40329" y="196652"/>
                    <a:pt x="40329" y="197524"/>
                  </a:cubicBezTo>
                  <a:cubicBezTo>
                    <a:pt x="40329" y="198474"/>
                    <a:pt x="40329" y="199425"/>
                    <a:pt x="40171" y="200376"/>
                  </a:cubicBezTo>
                  <a:cubicBezTo>
                    <a:pt x="40092" y="200772"/>
                    <a:pt x="40092" y="201168"/>
                    <a:pt x="40092" y="201565"/>
                  </a:cubicBezTo>
                  <a:cubicBezTo>
                    <a:pt x="40171" y="202911"/>
                    <a:pt x="39933" y="204258"/>
                    <a:pt x="39775" y="205605"/>
                  </a:cubicBezTo>
                  <a:cubicBezTo>
                    <a:pt x="39695" y="206239"/>
                    <a:pt x="39616" y="206873"/>
                    <a:pt x="39616" y="207586"/>
                  </a:cubicBezTo>
                  <a:cubicBezTo>
                    <a:pt x="39616" y="208457"/>
                    <a:pt x="39616" y="209329"/>
                    <a:pt x="39458" y="210122"/>
                  </a:cubicBezTo>
                  <a:cubicBezTo>
                    <a:pt x="39378" y="210439"/>
                    <a:pt x="39378" y="210755"/>
                    <a:pt x="39378" y="211072"/>
                  </a:cubicBezTo>
                  <a:cubicBezTo>
                    <a:pt x="39378" y="213132"/>
                    <a:pt x="39378" y="215271"/>
                    <a:pt x="39378" y="217331"/>
                  </a:cubicBezTo>
                  <a:cubicBezTo>
                    <a:pt x="39378" y="217886"/>
                    <a:pt x="39458" y="218362"/>
                    <a:pt x="39458" y="218916"/>
                  </a:cubicBezTo>
                  <a:cubicBezTo>
                    <a:pt x="39458" y="219312"/>
                    <a:pt x="39537" y="219629"/>
                    <a:pt x="39537" y="220025"/>
                  </a:cubicBezTo>
                  <a:cubicBezTo>
                    <a:pt x="39616" y="220500"/>
                    <a:pt x="39616" y="220897"/>
                    <a:pt x="39695" y="221372"/>
                  </a:cubicBezTo>
                  <a:cubicBezTo>
                    <a:pt x="39695" y="221768"/>
                    <a:pt x="39775" y="222085"/>
                    <a:pt x="39775" y="222482"/>
                  </a:cubicBezTo>
                  <a:cubicBezTo>
                    <a:pt x="39775" y="222799"/>
                    <a:pt x="39775" y="223036"/>
                    <a:pt x="39854" y="223353"/>
                  </a:cubicBezTo>
                  <a:cubicBezTo>
                    <a:pt x="40092" y="224303"/>
                    <a:pt x="40012" y="225334"/>
                    <a:pt x="40012" y="226285"/>
                  </a:cubicBezTo>
                  <a:cubicBezTo>
                    <a:pt x="40012" y="226839"/>
                    <a:pt x="40012" y="227315"/>
                    <a:pt x="40012" y="227869"/>
                  </a:cubicBezTo>
                  <a:cubicBezTo>
                    <a:pt x="40012" y="228186"/>
                    <a:pt x="40012" y="228423"/>
                    <a:pt x="40092" y="228740"/>
                  </a:cubicBezTo>
                  <a:cubicBezTo>
                    <a:pt x="40250" y="229771"/>
                    <a:pt x="40250" y="230801"/>
                    <a:pt x="40250" y="231831"/>
                  </a:cubicBezTo>
                  <a:cubicBezTo>
                    <a:pt x="40250" y="233653"/>
                    <a:pt x="40250" y="235396"/>
                    <a:pt x="40250" y="237218"/>
                  </a:cubicBezTo>
                  <a:cubicBezTo>
                    <a:pt x="40250" y="238407"/>
                    <a:pt x="40092" y="239516"/>
                    <a:pt x="39695" y="240625"/>
                  </a:cubicBezTo>
                  <a:cubicBezTo>
                    <a:pt x="39616" y="240863"/>
                    <a:pt x="39458" y="241180"/>
                    <a:pt x="39458" y="241417"/>
                  </a:cubicBezTo>
                  <a:cubicBezTo>
                    <a:pt x="39299" y="242051"/>
                    <a:pt x="39061" y="242606"/>
                    <a:pt x="38744" y="243082"/>
                  </a:cubicBezTo>
                  <a:cubicBezTo>
                    <a:pt x="38665" y="243240"/>
                    <a:pt x="38586" y="243399"/>
                    <a:pt x="38507" y="243557"/>
                  </a:cubicBezTo>
                  <a:cubicBezTo>
                    <a:pt x="38348" y="244191"/>
                    <a:pt x="37952" y="244746"/>
                    <a:pt x="37555" y="245221"/>
                  </a:cubicBezTo>
                  <a:cubicBezTo>
                    <a:pt x="36922" y="246013"/>
                    <a:pt x="36368" y="246805"/>
                    <a:pt x="35655" y="247439"/>
                  </a:cubicBezTo>
                  <a:cubicBezTo>
                    <a:pt x="35417" y="247598"/>
                    <a:pt x="35258" y="247836"/>
                    <a:pt x="35021" y="247994"/>
                  </a:cubicBezTo>
                  <a:cubicBezTo>
                    <a:pt x="34228" y="248470"/>
                    <a:pt x="33515" y="249024"/>
                    <a:pt x="32802" y="249578"/>
                  </a:cubicBezTo>
                  <a:cubicBezTo>
                    <a:pt x="32644" y="249737"/>
                    <a:pt x="32485" y="249816"/>
                    <a:pt x="32248" y="249895"/>
                  </a:cubicBezTo>
                  <a:cubicBezTo>
                    <a:pt x="31693" y="250133"/>
                    <a:pt x="31138" y="250450"/>
                    <a:pt x="30584" y="250688"/>
                  </a:cubicBezTo>
                  <a:cubicBezTo>
                    <a:pt x="29791" y="251084"/>
                    <a:pt x="28919" y="251322"/>
                    <a:pt x="28049" y="251639"/>
                  </a:cubicBezTo>
                  <a:cubicBezTo>
                    <a:pt x="27732" y="251718"/>
                    <a:pt x="27415" y="251797"/>
                    <a:pt x="27098" y="251797"/>
                  </a:cubicBezTo>
                  <a:cubicBezTo>
                    <a:pt x="25988" y="251797"/>
                    <a:pt x="24879" y="252035"/>
                    <a:pt x="23849" y="252193"/>
                  </a:cubicBezTo>
                  <a:cubicBezTo>
                    <a:pt x="22978" y="252352"/>
                    <a:pt x="22027" y="252352"/>
                    <a:pt x="21155" y="252193"/>
                  </a:cubicBezTo>
                  <a:cubicBezTo>
                    <a:pt x="20125" y="252035"/>
                    <a:pt x="19175" y="251876"/>
                    <a:pt x="18144" y="251797"/>
                  </a:cubicBezTo>
                  <a:cubicBezTo>
                    <a:pt x="17669" y="251797"/>
                    <a:pt x="17193" y="251639"/>
                    <a:pt x="16718" y="251480"/>
                  </a:cubicBezTo>
                  <a:cubicBezTo>
                    <a:pt x="16005" y="251242"/>
                    <a:pt x="15292" y="251005"/>
                    <a:pt x="14579" y="250846"/>
                  </a:cubicBezTo>
                  <a:cubicBezTo>
                    <a:pt x="14500" y="250846"/>
                    <a:pt x="14421" y="250846"/>
                    <a:pt x="14341" y="250767"/>
                  </a:cubicBezTo>
                  <a:cubicBezTo>
                    <a:pt x="12915" y="250054"/>
                    <a:pt x="11410" y="249499"/>
                    <a:pt x="10142" y="248549"/>
                  </a:cubicBezTo>
                  <a:cubicBezTo>
                    <a:pt x="9667" y="248232"/>
                    <a:pt x="9191" y="247915"/>
                    <a:pt x="8716" y="247598"/>
                  </a:cubicBezTo>
                  <a:cubicBezTo>
                    <a:pt x="7527" y="246726"/>
                    <a:pt x="6498" y="245696"/>
                    <a:pt x="5547" y="244508"/>
                  </a:cubicBezTo>
                  <a:cubicBezTo>
                    <a:pt x="5150" y="244033"/>
                    <a:pt x="4833" y="243557"/>
                    <a:pt x="4437" y="243082"/>
                  </a:cubicBezTo>
                  <a:cubicBezTo>
                    <a:pt x="3962" y="242527"/>
                    <a:pt x="3724" y="241893"/>
                    <a:pt x="3328" y="241338"/>
                  </a:cubicBezTo>
                  <a:cubicBezTo>
                    <a:pt x="3011" y="240467"/>
                    <a:pt x="2536" y="239596"/>
                    <a:pt x="2219" y="238724"/>
                  </a:cubicBezTo>
                  <a:cubicBezTo>
                    <a:pt x="1902" y="238011"/>
                    <a:pt x="1744" y="237218"/>
                    <a:pt x="1506" y="236505"/>
                  </a:cubicBezTo>
                  <a:cubicBezTo>
                    <a:pt x="1427" y="236268"/>
                    <a:pt x="1427" y="236030"/>
                    <a:pt x="1347" y="235793"/>
                  </a:cubicBezTo>
                  <a:cubicBezTo>
                    <a:pt x="1189" y="234842"/>
                    <a:pt x="1030" y="233970"/>
                    <a:pt x="951" y="233019"/>
                  </a:cubicBezTo>
                  <a:cubicBezTo>
                    <a:pt x="793" y="231910"/>
                    <a:pt x="555" y="230880"/>
                    <a:pt x="555" y="229691"/>
                  </a:cubicBezTo>
                  <a:cubicBezTo>
                    <a:pt x="555" y="229454"/>
                    <a:pt x="555" y="229295"/>
                    <a:pt x="476" y="229057"/>
                  </a:cubicBezTo>
                  <a:cubicBezTo>
                    <a:pt x="317" y="228186"/>
                    <a:pt x="317" y="227236"/>
                    <a:pt x="317" y="226364"/>
                  </a:cubicBezTo>
                  <a:cubicBezTo>
                    <a:pt x="317" y="225175"/>
                    <a:pt x="317" y="223987"/>
                    <a:pt x="317" y="222799"/>
                  </a:cubicBezTo>
                  <a:cubicBezTo>
                    <a:pt x="317" y="222085"/>
                    <a:pt x="238" y="221372"/>
                    <a:pt x="79" y="220738"/>
                  </a:cubicBezTo>
                  <a:cubicBezTo>
                    <a:pt x="79" y="220025"/>
                    <a:pt x="0" y="219471"/>
                    <a:pt x="0" y="218837"/>
                  </a:cubicBezTo>
                  <a:cubicBezTo>
                    <a:pt x="0" y="216222"/>
                    <a:pt x="0" y="213608"/>
                    <a:pt x="0" y="210993"/>
                  </a:cubicBezTo>
                  <a:cubicBezTo>
                    <a:pt x="0" y="210280"/>
                    <a:pt x="0" y="209488"/>
                    <a:pt x="317" y="208854"/>
                  </a:cubicBezTo>
                  <a:cubicBezTo>
                    <a:pt x="476" y="208457"/>
                    <a:pt x="476" y="208061"/>
                    <a:pt x="476" y="207665"/>
                  </a:cubicBezTo>
                  <a:cubicBezTo>
                    <a:pt x="476" y="205922"/>
                    <a:pt x="555" y="204179"/>
                    <a:pt x="476" y="202357"/>
                  </a:cubicBezTo>
                  <a:cubicBezTo>
                    <a:pt x="476" y="200931"/>
                    <a:pt x="634" y="199583"/>
                    <a:pt x="872" y="198237"/>
                  </a:cubicBezTo>
                  <a:cubicBezTo>
                    <a:pt x="1189" y="196493"/>
                    <a:pt x="1427" y="194671"/>
                    <a:pt x="1427" y="192849"/>
                  </a:cubicBezTo>
                  <a:cubicBezTo>
                    <a:pt x="1427" y="191740"/>
                    <a:pt x="1585" y="190630"/>
                    <a:pt x="1902" y="189601"/>
                  </a:cubicBezTo>
                  <a:cubicBezTo>
                    <a:pt x="2061" y="188808"/>
                    <a:pt x="2219" y="188095"/>
                    <a:pt x="2219" y="187303"/>
                  </a:cubicBezTo>
                  <a:cubicBezTo>
                    <a:pt x="2219" y="186431"/>
                    <a:pt x="2378" y="185480"/>
                    <a:pt x="2695" y="184688"/>
                  </a:cubicBezTo>
                  <a:cubicBezTo>
                    <a:pt x="3011" y="183658"/>
                    <a:pt x="3249" y="182628"/>
                    <a:pt x="3249" y="181519"/>
                  </a:cubicBezTo>
                  <a:cubicBezTo>
                    <a:pt x="3249" y="180885"/>
                    <a:pt x="3407" y="180251"/>
                    <a:pt x="3565" y="179617"/>
                  </a:cubicBezTo>
                  <a:cubicBezTo>
                    <a:pt x="3803" y="178983"/>
                    <a:pt x="3882" y="178270"/>
                    <a:pt x="3962" y="177557"/>
                  </a:cubicBezTo>
                  <a:cubicBezTo>
                    <a:pt x="4041" y="176686"/>
                    <a:pt x="4199" y="175814"/>
                    <a:pt x="4596" y="174943"/>
                  </a:cubicBezTo>
                  <a:cubicBezTo>
                    <a:pt x="4754" y="174546"/>
                    <a:pt x="4833" y="174150"/>
                    <a:pt x="4833" y="173754"/>
                  </a:cubicBezTo>
                  <a:cubicBezTo>
                    <a:pt x="4833" y="173041"/>
                    <a:pt x="4992" y="172408"/>
                    <a:pt x="5309" y="171774"/>
                  </a:cubicBezTo>
                  <a:cubicBezTo>
                    <a:pt x="5626" y="171060"/>
                    <a:pt x="5784" y="170426"/>
                    <a:pt x="5784" y="169634"/>
                  </a:cubicBezTo>
                  <a:cubicBezTo>
                    <a:pt x="5784" y="169158"/>
                    <a:pt x="5943" y="168683"/>
                    <a:pt x="6101" y="168208"/>
                  </a:cubicBezTo>
                  <a:cubicBezTo>
                    <a:pt x="6339" y="167654"/>
                    <a:pt x="6498" y="167020"/>
                    <a:pt x="6577" y="166465"/>
                  </a:cubicBezTo>
                  <a:cubicBezTo>
                    <a:pt x="6656" y="165989"/>
                    <a:pt x="6815" y="165514"/>
                    <a:pt x="7052" y="165038"/>
                  </a:cubicBezTo>
                  <a:cubicBezTo>
                    <a:pt x="7290" y="164642"/>
                    <a:pt x="7369" y="164326"/>
                    <a:pt x="7448" y="163851"/>
                  </a:cubicBezTo>
                  <a:cubicBezTo>
                    <a:pt x="7527" y="163217"/>
                    <a:pt x="7685" y="162662"/>
                    <a:pt x="8002" y="162107"/>
                  </a:cubicBezTo>
                  <a:cubicBezTo>
                    <a:pt x="8240" y="161711"/>
                    <a:pt x="8319" y="161315"/>
                    <a:pt x="8398" y="160839"/>
                  </a:cubicBezTo>
                  <a:cubicBezTo>
                    <a:pt x="8478" y="160364"/>
                    <a:pt x="8557" y="159968"/>
                    <a:pt x="8795" y="159572"/>
                  </a:cubicBezTo>
                  <a:cubicBezTo>
                    <a:pt x="9033" y="159255"/>
                    <a:pt x="9112" y="158859"/>
                    <a:pt x="9191" y="158383"/>
                  </a:cubicBezTo>
                  <a:cubicBezTo>
                    <a:pt x="9270" y="157749"/>
                    <a:pt x="9429" y="157115"/>
                    <a:pt x="9825" y="156561"/>
                  </a:cubicBezTo>
                  <a:cubicBezTo>
                    <a:pt x="10142" y="155531"/>
                    <a:pt x="10618" y="154501"/>
                    <a:pt x="11014" y="153471"/>
                  </a:cubicBezTo>
                  <a:cubicBezTo>
                    <a:pt x="11093" y="153233"/>
                    <a:pt x="11172" y="152995"/>
                    <a:pt x="11252" y="152758"/>
                  </a:cubicBezTo>
                  <a:cubicBezTo>
                    <a:pt x="11568" y="152203"/>
                    <a:pt x="11805" y="151649"/>
                    <a:pt x="11964" y="151094"/>
                  </a:cubicBezTo>
                  <a:cubicBezTo>
                    <a:pt x="12043" y="150936"/>
                    <a:pt x="12122" y="150698"/>
                    <a:pt x="12202" y="150540"/>
                  </a:cubicBezTo>
                  <a:cubicBezTo>
                    <a:pt x="12519" y="149985"/>
                    <a:pt x="12756" y="149430"/>
                    <a:pt x="12915" y="148796"/>
                  </a:cubicBezTo>
                  <a:cubicBezTo>
                    <a:pt x="12915" y="148717"/>
                    <a:pt x="12994" y="148558"/>
                    <a:pt x="13073" y="148479"/>
                  </a:cubicBezTo>
                  <a:cubicBezTo>
                    <a:pt x="13628" y="147766"/>
                    <a:pt x="13787" y="146816"/>
                    <a:pt x="14183" y="146023"/>
                  </a:cubicBezTo>
                  <a:cubicBezTo>
                    <a:pt x="14817" y="144993"/>
                    <a:pt x="15372" y="144042"/>
                    <a:pt x="15846" y="143013"/>
                  </a:cubicBezTo>
                  <a:cubicBezTo>
                    <a:pt x="16401" y="142220"/>
                    <a:pt x="16718" y="141269"/>
                    <a:pt x="17273" y="140397"/>
                  </a:cubicBezTo>
                  <a:cubicBezTo>
                    <a:pt x="17748" y="139684"/>
                    <a:pt x="18065" y="138892"/>
                    <a:pt x="18461" y="138100"/>
                  </a:cubicBezTo>
                  <a:cubicBezTo>
                    <a:pt x="18541" y="137863"/>
                    <a:pt x="18699" y="137704"/>
                    <a:pt x="18778" y="137466"/>
                  </a:cubicBezTo>
                  <a:cubicBezTo>
                    <a:pt x="18858" y="137308"/>
                    <a:pt x="18937" y="137229"/>
                    <a:pt x="19016" y="137070"/>
                  </a:cubicBezTo>
                  <a:cubicBezTo>
                    <a:pt x="20204" y="134930"/>
                    <a:pt x="20917" y="133822"/>
                    <a:pt x="22264" y="131920"/>
                  </a:cubicBezTo>
                  <a:cubicBezTo>
                    <a:pt x="22660" y="131365"/>
                    <a:pt x="23136" y="130731"/>
                    <a:pt x="23532" y="130098"/>
                  </a:cubicBezTo>
                  <a:cubicBezTo>
                    <a:pt x="23929" y="129464"/>
                    <a:pt x="24324" y="128830"/>
                    <a:pt x="24720" y="128196"/>
                  </a:cubicBezTo>
                  <a:cubicBezTo>
                    <a:pt x="24799" y="128038"/>
                    <a:pt x="24879" y="127958"/>
                    <a:pt x="25037" y="127800"/>
                  </a:cubicBezTo>
                  <a:cubicBezTo>
                    <a:pt x="25830" y="126770"/>
                    <a:pt x="26622" y="125820"/>
                    <a:pt x="27415" y="124789"/>
                  </a:cubicBezTo>
                  <a:cubicBezTo>
                    <a:pt x="27573" y="124631"/>
                    <a:pt x="27732" y="124393"/>
                    <a:pt x="27890" y="124235"/>
                  </a:cubicBezTo>
                  <a:cubicBezTo>
                    <a:pt x="28682" y="123442"/>
                    <a:pt x="29395" y="122491"/>
                    <a:pt x="30108" y="121620"/>
                  </a:cubicBezTo>
                  <a:cubicBezTo>
                    <a:pt x="31455" y="119877"/>
                    <a:pt x="32960" y="118371"/>
                    <a:pt x="34545" y="116866"/>
                  </a:cubicBezTo>
                  <a:cubicBezTo>
                    <a:pt x="35575" y="116074"/>
                    <a:pt x="36447" y="115202"/>
                    <a:pt x="37318" y="114251"/>
                  </a:cubicBezTo>
                  <a:cubicBezTo>
                    <a:pt x="38269" y="113301"/>
                    <a:pt x="39299" y="112509"/>
                    <a:pt x="40250" y="111637"/>
                  </a:cubicBezTo>
                  <a:cubicBezTo>
                    <a:pt x="40884" y="111082"/>
                    <a:pt x="41596" y="110607"/>
                    <a:pt x="42310" y="110131"/>
                  </a:cubicBezTo>
                  <a:cubicBezTo>
                    <a:pt x="43102" y="109576"/>
                    <a:pt x="43895" y="109022"/>
                    <a:pt x="44687" y="108468"/>
                  </a:cubicBezTo>
                  <a:cubicBezTo>
                    <a:pt x="45321" y="108072"/>
                    <a:pt x="45796" y="107517"/>
                    <a:pt x="46509" y="107200"/>
                  </a:cubicBezTo>
                  <a:cubicBezTo>
                    <a:pt x="46905" y="107041"/>
                    <a:pt x="47222" y="106724"/>
                    <a:pt x="47460" y="106486"/>
                  </a:cubicBezTo>
                  <a:cubicBezTo>
                    <a:pt x="48015" y="105932"/>
                    <a:pt x="48728" y="105615"/>
                    <a:pt x="49441" y="105219"/>
                  </a:cubicBezTo>
                  <a:cubicBezTo>
                    <a:pt x="50708" y="104586"/>
                    <a:pt x="51897" y="103952"/>
                    <a:pt x="53165" y="103318"/>
                  </a:cubicBezTo>
                  <a:cubicBezTo>
                    <a:pt x="54115" y="103001"/>
                    <a:pt x="54907" y="102446"/>
                    <a:pt x="55779" y="102050"/>
                  </a:cubicBezTo>
                  <a:cubicBezTo>
                    <a:pt x="56413" y="101733"/>
                    <a:pt x="57126" y="101416"/>
                    <a:pt x="57760" y="101019"/>
                  </a:cubicBezTo>
                  <a:cubicBezTo>
                    <a:pt x="58235" y="100782"/>
                    <a:pt x="58710" y="100545"/>
                    <a:pt x="59265" y="100386"/>
                  </a:cubicBezTo>
                  <a:cubicBezTo>
                    <a:pt x="59820" y="100307"/>
                    <a:pt x="60295" y="100069"/>
                    <a:pt x="60771" y="99832"/>
                  </a:cubicBezTo>
                  <a:cubicBezTo>
                    <a:pt x="61009" y="99752"/>
                    <a:pt x="61246" y="99673"/>
                    <a:pt x="61484" y="99594"/>
                  </a:cubicBezTo>
                  <a:cubicBezTo>
                    <a:pt x="61643" y="99515"/>
                    <a:pt x="61880" y="99435"/>
                    <a:pt x="62118" y="99435"/>
                  </a:cubicBezTo>
                  <a:cubicBezTo>
                    <a:pt x="62830" y="99356"/>
                    <a:pt x="63464" y="98880"/>
                    <a:pt x="64178" y="98643"/>
                  </a:cubicBezTo>
                  <a:cubicBezTo>
                    <a:pt x="64891" y="98484"/>
                    <a:pt x="65604" y="98326"/>
                    <a:pt x="66238" y="97929"/>
                  </a:cubicBezTo>
                  <a:cubicBezTo>
                    <a:pt x="66475" y="97771"/>
                    <a:pt x="66792" y="97692"/>
                    <a:pt x="67030" y="97692"/>
                  </a:cubicBezTo>
                  <a:cubicBezTo>
                    <a:pt x="67584" y="97612"/>
                    <a:pt x="68139" y="97454"/>
                    <a:pt x="68694" y="97216"/>
                  </a:cubicBezTo>
                  <a:cubicBezTo>
                    <a:pt x="69328" y="96899"/>
                    <a:pt x="70041" y="96741"/>
                    <a:pt x="70833" y="96741"/>
                  </a:cubicBezTo>
                  <a:cubicBezTo>
                    <a:pt x="71467" y="96741"/>
                    <a:pt x="72101" y="96662"/>
                    <a:pt x="72735" y="96424"/>
                  </a:cubicBezTo>
                  <a:cubicBezTo>
                    <a:pt x="73527" y="96108"/>
                    <a:pt x="74319" y="95949"/>
                    <a:pt x="75111" y="96029"/>
                  </a:cubicBezTo>
                  <a:cubicBezTo>
                    <a:pt x="75745" y="96029"/>
                    <a:pt x="76379" y="95870"/>
                    <a:pt x="77013" y="95712"/>
                  </a:cubicBezTo>
                  <a:cubicBezTo>
                    <a:pt x="77330" y="95632"/>
                    <a:pt x="77647" y="95553"/>
                    <a:pt x="77964" y="95395"/>
                  </a:cubicBezTo>
                  <a:cubicBezTo>
                    <a:pt x="78676" y="95157"/>
                    <a:pt x="79469" y="94998"/>
                    <a:pt x="80261" y="94998"/>
                  </a:cubicBezTo>
                  <a:cubicBezTo>
                    <a:pt x="80895" y="94998"/>
                    <a:pt x="81609" y="94919"/>
                    <a:pt x="82163" y="94681"/>
                  </a:cubicBezTo>
                  <a:cubicBezTo>
                    <a:pt x="83272" y="94285"/>
                    <a:pt x="84461" y="94206"/>
                    <a:pt x="85649" y="94047"/>
                  </a:cubicBezTo>
                  <a:cubicBezTo>
                    <a:pt x="86204" y="93968"/>
                    <a:pt x="86679" y="93889"/>
                    <a:pt x="87233" y="93810"/>
                  </a:cubicBezTo>
                  <a:cubicBezTo>
                    <a:pt x="87788" y="93651"/>
                    <a:pt x="88343" y="93572"/>
                    <a:pt x="88898" y="93572"/>
                  </a:cubicBezTo>
                  <a:cubicBezTo>
                    <a:pt x="89135" y="93572"/>
                    <a:pt x="89373" y="93493"/>
                    <a:pt x="89611" y="93493"/>
                  </a:cubicBezTo>
                  <a:cubicBezTo>
                    <a:pt x="90166" y="93413"/>
                    <a:pt x="90720" y="93334"/>
                    <a:pt x="91353" y="93334"/>
                  </a:cubicBezTo>
                  <a:close/>
                  <a:moveTo>
                    <a:pt x="88105" y="0"/>
                  </a:moveTo>
                  <a:cubicBezTo>
                    <a:pt x="93571" y="0"/>
                    <a:pt x="98959" y="0"/>
                    <a:pt x="104347" y="0"/>
                  </a:cubicBezTo>
                  <a:cubicBezTo>
                    <a:pt x="104427" y="238"/>
                    <a:pt x="104664" y="396"/>
                    <a:pt x="104902" y="476"/>
                  </a:cubicBezTo>
                  <a:cubicBezTo>
                    <a:pt x="105060" y="555"/>
                    <a:pt x="105298" y="555"/>
                    <a:pt x="105456" y="634"/>
                  </a:cubicBezTo>
                  <a:cubicBezTo>
                    <a:pt x="105614" y="713"/>
                    <a:pt x="105852" y="713"/>
                    <a:pt x="106011" y="793"/>
                  </a:cubicBezTo>
                  <a:cubicBezTo>
                    <a:pt x="106803" y="1110"/>
                    <a:pt x="107675" y="1505"/>
                    <a:pt x="108547" y="1584"/>
                  </a:cubicBezTo>
                  <a:cubicBezTo>
                    <a:pt x="108626" y="1584"/>
                    <a:pt x="108626" y="1584"/>
                    <a:pt x="108626" y="1584"/>
                  </a:cubicBezTo>
                  <a:cubicBezTo>
                    <a:pt x="109418" y="1980"/>
                    <a:pt x="110289" y="2218"/>
                    <a:pt x="111161" y="2456"/>
                  </a:cubicBezTo>
                  <a:cubicBezTo>
                    <a:pt x="111319" y="2456"/>
                    <a:pt x="111478" y="2535"/>
                    <a:pt x="111636" y="2614"/>
                  </a:cubicBezTo>
                  <a:cubicBezTo>
                    <a:pt x="112112" y="2931"/>
                    <a:pt x="112667" y="3090"/>
                    <a:pt x="113142" y="3407"/>
                  </a:cubicBezTo>
                  <a:cubicBezTo>
                    <a:pt x="113854" y="3882"/>
                    <a:pt x="114726" y="4120"/>
                    <a:pt x="115360" y="4675"/>
                  </a:cubicBezTo>
                  <a:cubicBezTo>
                    <a:pt x="116073" y="4913"/>
                    <a:pt x="116707" y="5467"/>
                    <a:pt x="117421" y="5784"/>
                  </a:cubicBezTo>
                  <a:cubicBezTo>
                    <a:pt x="118054" y="6100"/>
                    <a:pt x="118529" y="6497"/>
                    <a:pt x="119005" y="6893"/>
                  </a:cubicBezTo>
                  <a:cubicBezTo>
                    <a:pt x="120114" y="7923"/>
                    <a:pt x="121224" y="8795"/>
                    <a:pt x="122332" y="9666"/>
                  </a:cubicBezTo>
                  <a:cubicBezTo>
                    <a:pt x="122728" y="9983"/>
                    <a:pt x="123204" y="10300"/>
                    <a:pt x="123600" y="10696"/>
                  </a:cubicBezTo>
                  <a:cubicBezTo>
                    <a:pt x="124076" y="11171"/>
                    <a:pt x="124472" y="11647"/>
                    <a:pt x="124868" y="12202"/>
                  </a:cubicBezTo>
                  <a:cubicBezTo>
                    <a:pt x="125581" y="13153"/>
                    <a:pt x="126373" y="14024"/>
                    <a:pt x="127165" y="14895"/>
                  </a:cubicBezTo>
                  <a:cubicBezTo>
                    <a:pt x="127799" y="15608"/>
                    <a:pt x="128354" y="16322"/>
                    <a:pt x="128830" y="17114"/>
                  </a:cubicBezTo>
                  <a:cubicBezTo>
                    <a:pt x="129147" y="17669"/>
                    <a:pt x="129464" y="18144"/>
                    <a:pt x="129701" y="18698"/>
                  </a:cubicBezTo>
                  <a:cubicBezTo>
                    <a:pt x="129939" y="19174"/>
                    <a:pt x="130335" y="19649"/>
                    <a:pt x="130493" y="20204"/>
                  </a:cubicBezTo>
                  <a:cubicBezTo>
                    <a:pt x="131048" y="20917"/>
                    <a:pt x="131285" y="21789"/>
                    <a:pt x="131840" y="22581"/>
                  </a:cubicBezTo>
                  <a:cubicBezTo>
                    <a:pt x="131999" y="22818"/>
                    <a:pt x="132078" y="23135"/>
                    <a:pt x="132236" y="23452"/>
                  </a:cubicBezTo>
                  <a:cubicBezTo>
                    <a:pt x="132395" y="23848"/>
                    <a:pt x="132474" y="24245"/>
                    <a:pt x="132633" y="24562"/>
                  </a:cubicBezTo>
                  <a:cubicBezTo>
                    <a:pt x="132870" y="25037"/>
                    <a:pt x="133029" y="25513"/>
                    <a:pt x="133029" y="25988"/>
                  </a:cubicBezTo>
                  <a:cubicBezTo>
                    <a:pt x="133108" y="26463"/>
                    <a:pt x="133187" y="26859"/>
                    <a:pt x="133425" y="27255"/>
                  </a:cubicBezTo>
                  <a:cubicBezTo>
                    <a:pt x="133742" y="27810"/>
                    <a:pt x="133901" y="28365"/>
                    <a:pt x="133980" y="28999"/>
                  </a:cubicBezTo>
                  <a:cubicBezTo>
                    <a:pt x="134059" y="29395"/>
                    <a:pt x="134138" y="29791"/>
                    <a:pt x="134376" y="30187"/>
                  </a:cubicBezTo>
                  <a:cubicBezTo>
                    <a:pt x="134692" y="30821"/>
                    <a:pt x="134772" y="31534"/>
                    <a:pt x="134772" y="32247"/>
                  </a:cubicBezTo>
                  <a:cubicBezTo>
                    <a:pt x="134772" y="32802"/>
                    <a:pt x="134772" y="33277"/>
                    <a:pt x="134772" y="33832"/>
                  </a:cubicBezTo>
                  <a:cubicBezTo>
                    <a:pt x="134772" y="34228"/>
                    <a:pt x="134772" y="34545"/>
                    <a:pt x="134851" y="34941"/>
                  </a:cubicBezTo>
                  <a:cubicBezTo>
                    <a:pt x="135009" y="35891"/>
                    <a:pt x="135009" y="36922"/>
                    <a:pt x="135168" y="37873"/>
                  </a:cubicBezTo>
                  <a:cubicBezTo>
                    <a:pt x="135247" y="38348"/>
                    <a:pt x="135247" y="38824"/>
                    <a:pt x="135168" y="39299"/>
                  </a:cubicBezTo>
                  <a:cubicBezTo>
                    <a:pt x="134930" y="40804"/>
                    <a:pt x="134772" y="42389"/>
                    <a:pt x="134772" y="43973"/>
                  </a:cubicBezTo>
                  <a:cubicBezTo>
                    <a:pt x="134772" y="44211"/>
                    <a:pt x="134772" y="44369"/>
                    <a:pt x="134772" y="44607"/>
                  </a:cubicBezTo>
                  <a:cubicBezTo>
                    <a:pt x="134772" y="45320"/>
                    <a:pt x="134692" y="46113"/>
                    <a:pt x="134376" y="46747"/>
                  </a:cubicBezTo>
                  <a:cubicBezTo>
                    <a:pt x="134218" y="47143"/>
                    <a:pt x="134059" y="47539"/>
                    <a:pt x="134059" y="47934"/>
                  </a:cubicBezTo>
                  <a:cubicBezTo>
                    <a:pt x="133980" y="48489"/>
                    <a:pt x="133821" y="49044"/>
                    <a:pt x="133504" y="49599"/>
                  </a:cubicBezTo>
                  <a:cubicBezTo>
                    <a:pt x="133267" y="49995"/>
                    <a:pt x="133108" y="50391"/>
                    <a:pt x="133108" y="50867"/>
                  </a:cubicBezTo>
                  <a:cubicBezTo>
                    <a:pt x="133029" y="51580"/>
                    <a:pt x="132712" y="52213"/>
                    <a:pt x="132474" y="52847"/>
                  </a:cubicBezTo>
                  <a:cubicBezTo>
                    <a:pt x="132236" y="53481"/>
                    <a:pt x="132157" y="54194"/>
                    <a:pt x="131682" y="54749"/>
                  </a:cubicBezTo>
                  <a:cubicBezTo>
                    <a:pt x="131602" y="54828"/>
                    <a:pt x="131523" y="54987"/>
                    <a:pt x="131523" y="55066"/>
                  </a:cubicBezTo>
                  <a:cubicBezTo>
                    <a:pt x="131285" y="55621"/>
                    <a:pt x="130968" y="56095"/>
                    <a:pt x="130731" y="56571"/>
                  </a:cubicBezTo>
                  <a:cubicBezTo>
                    <a:pt x="130335" y="57363"/>
                    <a:pt x="129860" y="58156"/>
                    <a:pt x="129464" y="58948"/>
                  </a:cubicBezTo>
                  <a:cubicBezTo>
                    <a:pt x="129067" y="59741"/>
                    <a:pt x="128592" y="60453"/>
                    <a:pt x="128037" y="61087"/>
                  </a:cubicBezTo>
                  <a:cubicBezTo>
                    <a:pt x="127562" y="61642"/>
                    <a:pt x="127086" y="62196"/>
                    <a:pt x="126611" y="62751"/>
                  </a:cubicBezTo>
                  <a:cubicBezTo>
                    <a:pt x="126373" y="62989"/>
                    <a:pt x="126215" y="63227"/>
                    <a:pt x="125977" y="63544"/>
                  </a:cubicBezTo>
                  <a:cubicBezTo>
                    <a:pt x="125344" y="64415"/>
                    <a:pt x="124630" y="65207"/>
                    <a:pt x="123917" y="65999"/>
                  </a:cubicBezTo>
                  <a:cubicBezTo>
                    <a:pt x="123521" y="66475"/>
                    <a:pt x="122966" y="66871"/>
                    <a:pt x="122411" y="67267"/>
                  </a:cubicBezTo>
                  <a:cubicBezTo>
                    <a:pt x="121541" y="67981"/>
                    <a:pt x="120669" y="68614"/>
                    <a:pt x="119876" y="69406"/>
                  </a:cubicBezTo>
                  <a:cubicBezTo>
                    <a:pt x="118767" y="70357"/>
                    <a:pt x="117579" y="71308"/>
                    <a:pt x="116232" y="71863"/>
                  </a:cubicBezTo>
                  <a:cubicBezTo>
                    <a:pt x="115519" y="72338"/>
                    <a:pt x="114726" y="72655"/>
                    <a:pt x="114013" y="73130"/>
                  </a:cubicBezTo>
                  <a:cubicBezTo>
                    <a:pt x="113380" y="73526"/>
                    <a:pt x="112667" y="73922"/>
                    <a:pt x="111953" y="74319"/>
                  </a:cubicBezTo>
                  <a:cubicBezTo>
                    <a:pt x="111953" y="74319"/>
                    <a:pt x="111874" y="74398"/>
                    <a:pt x="111874" y="74398"/>
                  </a:cubicBezTo>
                  <a:cubicBezTo>
                    <a:pt x="110844" y="74556"/>
                    <a:pt x="109893" y="75190"/>
                    <a:pt x="108864" y="75349"/>
                  </a:cubicBezTo>
                  <a:cubicBezTo>
                    <a:pt x="108230" y="75428"/>
                    <a:pt x="107675" y="75666"/>
                    <a:pt x="107120" y="75904"/>
                  </a:cubicBezTo>
                  <a:cubicBezTo>
                    <a:pt x="106724" y="76141"/>
                    <a:pt x="106328" y="76221"/>
                    <a:pt x="105852" y="76300"/>
                  </a:cubicBezTo>
                  <a:cubicBezTo>
                    <a:pt x="105377" y="76379"/>
                    <a:pt x="104902" y="76458"/>
                    <a:pt x="104427" y="76696"/>
                  </a:cubicBezTo>
                  <a:cubicBezTo>
                    <a:pt x="103793" y="76775"/>
                    <a:pt x="103159" y="76854"/>
                    <a:pt x="102604" y="76854"/>
                  </a:cubicBezTo>
                  <a:cubicBezTo>
                    <a:pt x="102366" y="76854"/>
                    <a:pt x="102128" y="76854"/>
                    <a:pt x="101891" y="76933"/>
                  </a:cubicBezTo>
                  <a:cubicBezTo>
                    <a:pt x="100940" y="77092"/>
                    <a:pt x="99910" y="77092"/>
                    <a:pt x="98959" y="77092"/>
                  </a:cubicBezTo>
                  <a:cubicBezTo>
                    <a:pt x="98325" y="77092"/>
                    <a:pt x="97771" y="77092"/>
                    <a:pt x="97137" y="77250"/>
                  </a:cubicBezTo>
                  <a:cubicBezTo>
                    <a:pt x="96662" y="77329"/>
                    <a:pt x="96266" y="77329"/>
                    <a:pt x="95790" y="77250"/>
                  </a:cubicBezTo>
                  <a:cubicBezTo>
                    <a:pt x="95077" y="77092"/>
                    <a:pt x="94364" y="77092"/>
                    <a:pt x="93571" y="77092"/>
                  </a:cubicBezTo>
                  <a:cubicBezTo>
                    <a:pt x="92700" y="77092"/>
                    <a:pt x="91829" y="77092"/>
                    <a:pt x="91036" y="76933"/>
                  </a:cubicBezTo>
                  <a:cubicBezTo>
                    <a:pt x="90640" y="76854"/>
                    <a:pt x="90323" y="76854"/>
                    <a:pt x="90006" y="76854"/>
                  </a:cubicBezTo>
                  <a:cubicBezTo>
                    <a:pt x="89372" y="76854"/>
                    <a:pt x="88817" y="76696"/>
                    <a:pt x="88184" y="76458"/>
                  </a:cubicBezTo>
                  <a:cubicBezTo>
                    <a:pt x="88026" y="76379"/>
                    <a:pt x="87867" y="76300"/>
                    <a:pt x="87709" y="76300"/>
                  </a:cubicBezTo>
                  <a:cubicBezTo>
                    <a:pt x="86996" y="76062"/>
                    <a:pt x="86282" y="76141"/>
                    <a:pt x="85569" y="75745"/>
                  </a:cubicBezTo>
                  <a:cubicBezTo>
                    <a:pt x="84935" y="75428"/>
                    <a:pt x="84222" y="75270"/>
                    <a:pt x="83589" y="75190"/>
                  </a:cubicBezTo>
                  <a:cubicBezTo>
                    <a:pt x="83430" y="75190"/>
                    <a:pt x="83272" y="75111"/>
                    <a:pt x="83113" y="75032"/>
                  </a:cubicBezTo>
                  <a:cubicBezTo>
                    <a:pt x="82479" y="74715"/>
                    <a:pt x="81845" y="74477"/>
                    <a:pt x="81132" y="74319"/>
                  </a:cubicBezTo>
                  <a:cubicBezTo>
                    <a:pt x="80974" y="74239"/>
                    <a:pt x="80736" y="74160"/>
                    <a:pt x="80577" y="74081"/>
                  </a:cubicBezTo>
                  <a:cubicBezTo>
                    <a:pt x="79310" y="73368"/>
                    <a:pt x="78042" y="72655"/>
                    <a:pt x="76695" y="71942"/>
                  </a:cubicBezTo>
                  <a:cubicBezTo>
                    <a:pt x="75270" y="71229"/>
                    <a:pt x="74002" y="70357"/>
                    <a:pt x="72734" y="69327"/>
                  </a:cubicBezTo>
                  <a:cubicBezTo>
                    <a:pt x="72179" y="68772"/>
                    <a:pt x="71625" y="68298"/>
                    <a:pt x="71070" y="67743"/>
                  </a:cubicBezTo>
                  <a:cubicBezTo>
                    <a:pt x="70436" y="67267"/>
                    <a:pt x="69882" y="66792"/>
                    <a:pt x="69248" y="66316"/>
                  </a:cubicBezTo>
                  <a:cubicBezTo>
                    <a:pt x="68931" y="66079"/>
                    <a:pt x="68693" y="65841"/>
                    <a:pt x="68456" y="65524"/>
                  </a:cubicBezTo>
                  <a:cubicBezTo>
                    <a:pt x="67743" y="64652"/>
                    <a:pt x="67030" y="63702"/>
                    <a:pt x="66316" y="62830"/>
                  </a:cubicBezTo>
                  <a:cubicBezTo>
                    <a:pt x="66158" y="62672"/>
                    <a:pt x="65999" y="62434"/>
                    <a:pt x="65841" y="62276"/>
                  </a:cubicBezTo>
                  <a:cubicBezTo>
                    <a:pt x="65207" y="61721"/>
                    <a:pt x="64731" y="61008"/>
                    <a:pt x="64177" y="60295"/>
                  </a:cubicBezTo>
                  <a:cubicBezTo>
                    <a:pt x="64098" y="60295"/>
                    <a:pt x="64019" y="60216"/>
                    <a:pt x="64019" y="60136"/>
                  </a:cubicBezTo>
                  <a:cubicBezTo>
                    <a:pt x="63702" y="59265"/>
                    <a:pt x="63147" y="58552"/>
                    <a:pt x="62751" y="57759"/>
                  </a:cubicBezTo>
                  <a:cubicBezTo>
                    <a:pt x="62355" y="56967"/>
                    <a:pt x="61959" y="56175"/>
                    <a:pt x="61483" y="55383"/>
                  </a:cubicBezTo>
                  <a:cubicBezTo>
                    <a:pt x="61325" y="55224"/>
                    <a:pt x="61245" y="54987"/>
                    <a:pt x="61087" y="54749"/>
                  </a:cubicBezTo>
                  <a:cubicBezTo>
                    <a:pt x="60928" y="54432"/>
                    <a:pt x="60770" y="54115"/>
                    <a:pt x="60611" y="53798"/>
                  </a:cubicBezTo>
                  <a:cubicBezTo>
                    <a:pt x="60374" y="53401"/>
                    <a:pt x="60215" y="53085"/>
                    <a:pt x="60136" y="52609"/>
                  </a:cubicBezTo>
                  <a:cubicBezTo>
                    <a:pt x="60136" y="52134"/>
                    <a:pt x="59978" y="51659"/>
                    <a:pt x="59741" y="51263"/>
                  </a:cubicBezTo>
                  <a:cubicBezTo>
                    <a:pt x="59582" y="50867"/>
                    <a:pt x="59424" y="50470"/>
                    <a:pt x="59344" y="50074"/>
                  </a:cubicBezTo>
                  <a:cubicBezTo>
                    <a:pt x="59265" y="49519"/>
                    <a:pt x="59107" y="48965"/>
                    <a:pt x="58869" y="48489"/>
                  </a:cubicBezTo>
                  <a:cubicBezTo>
                    <a:pt x="58631" y="48014"/>
                    <a:pt x="58473" y="47460"/>
                    <a:pt x="58393" y="46905"/>
                  </a:cubicBezTo>
                  <a:cubicBezTo>
                    <a:pt x="58235" y="46113"/>
                    <a:pt x="58076" y="45241"/>
                    <a:pt x="57918" y="44369"/>
                  </a:cubicBezTo>
                  <a:cubicBezTo>
                    <a:pt x="57918" y="44052"/>
                    <a:pt x="57839" y="43735"/>
                    <a:pt x="57759" y="43419"/>
                  </a:cubicBezTo>
                  <a:cubicBezTo>
                    <a:pt x="57680" y="42230"/>
                    <a:pt x="57522" y="40962"/>
                    <a:pt x="57442" y="39774"/>
                  </a:cubicBezTo>
                  <a:cubicBezTo>
                    <a:pt x="57363" y="38903"/>
                    <a:pt x="57442" y="38031"/>
                    <a:pt x="57442" y="37159"/>
                  </a:cubicBezTo>
                  <a:cubicBezTo>
                    <a:pt x="57442" y="36605"/>
                    <a:pt x="57442" y="36050"/>
                    <a:pt x="57601" y="35416"/>
                  </a:cubicBezTo>
                  <a:cubicBezTo>
                    <a:pt x="57680" y="35099"/>
                    <a:pt x="57680" y="34862"/>
                    <a:pt x="57680" y="34545"/>
                  </a:cubicBezTo>
                  <a:cubicBezTo>
                    <a:pt x="57680" y="33832"/>
                    <a:pt x="57839" y="33119"/>
                    <a:pt x="57997" y="32326"/>
                  </a:cubicBezTo>
                  <a:cubicBezTo>
                    <a:pt x="58156" y="31375"/>
                    <a:pt x="58393" y="30425"/>
                    <a:pt x="58473" y="29395"/>
                  </a:cubicBezTo>
                  <a:cubicBezTo>
                    <a:pt x="58473" y="28999"/>
                    <a:pt x="58631" y="28682"/>
                    <a:pt x="58790" y="28365"/>
                  </a:cubicBezTo>
                  <a:cubicBezTo>
                    <a:pt x="59107" y="27889"/>
                    <a:pt x="59265" y="27255"/>
                    <a:pt x="59424" y="26622"/>
                  </a:cubicBezTo>
                  <a:cubicBezTo>
                    <a:pt x="59503" y="26226"/>
                    <a:pt x="59582" y="25909"/>
                    <a:pt x="59741" y="25592"/>
                  </a:cubicBezTo>
                  <a:cubicBezTo>
                    <a:pt x="59978" y="25116"/>
                    <a:pt x="60136" y="24720"/>
                    <a:pt x="60136" y="24165"/>
                  </a:cubicBezTo>
                  <a:cubicBezTo>
                    <a:pt x="60136" y="23769"/>
                    <a:pt x="60295" y="23373"/>
                    <a:pt x="60532" y="23056"/>
                  </a:cubicBezTo>
                  <a:cubicBezTo>
                    <a:pt x="60691" y="22739"/>
                    <a:pt x="60849" y="22422"/>
                    <a:pt x="61087" y="22106"/>
                  </a:cubicBezTo>
                  <a:cubicBezTo>
                    <a:pt x="61245" y="21868"/>
                    <a:pt x="61404" y="21630"/>
                    <a:pt x="61483" y="21393"/>
                  </a:cubicBezTo>
                  <a:cubicBezTo>
                    <a:pt x="61642" y="21076"/>
                    <a:pt x="61800" y="20838"/>
                    <a:pt x="61959" y="20600"/>
                  </a:cubicBezTo>
                  <a:cubicBezTo>
                    <a:pt x="62117" y="20283"/>
                    <a:pt x="62276" y="20045"/>
                    <a:pt x="62434" y="19728"/>
                  </a:cubicBezTo>
                  <a:cubicBezTo>
                    <a:pt x="62434" y="19649"/>
                    <a:pt x="62593" y="19570"/>
                    <a:pt x="62593" y="19411"/>
                  </a:cubicBezTo>
                  <a:cubicBezTo>
                    <a:pt x="62830" y="18619"/>
                    <a:pt x="63464" y="17907"/>
                    <a:pt x="63781" y="17114"/>
                  </a:cubicBezTo>
                  <a:cubicBezTo>
                    <a:pt x="63861" y="16956"/>
                    <a:pt x="63940" y="16797"/>
                    <a:pt x="64098" y="16639"/>
                  </a:cubicBezTo>
                  <a:cubicBezTo>
                    <a:pt x="64494" y="16163"/>
                    <a:pt x="64811" y="15688"/>
                    <a:pt x="65286" y="15212"/>
                  </a:cubicBezTo>
                  <a:cubicBezTo>
                    <a:pt x="66079" y="14261"/>
                    <a:pt x="66871" y="13232"/>
                    <a:pt x="67664" y="12281"/>
                  </a:cubicBezTo>
                  <a:cubicBezTo>
                    <a:pt x="68535" y="11251"/>
                    <a:pt x="69485" y="10379"/>
                    <a:pt x="70516" y="9587"/>
                  </a:cubicBezTo>
                  <a:cubicBezTo>
                    <a:pt x="70912" y="9270"/>
                    <a:pt x="71308" y="8953"/>
                    <a:pt x="71625" y="8636"/>
                  </a:cubicBezTo>
                  <a:cubicBezTo>
                    <a:pt x="72496" y="7765"/>
                    <a:pt x="73447" y="7131"/>
                    <a:pt x="74398" y="6338"/>
                  </a:cubicBezTo>
                  <a:cubicBezTo>
                    <a:pt x="74873" y="5942"/>
                    <a:pt x="75428" y="5625"/>
                    <a:pt x="76061" y="5309"/>
                  </a:cubicBezTo>
                  <a:cubicBezTo>
                    <a:pt x="76695" y="4992"/>
                    <a:pt x="77408" y="4754"/>
                    <a:pt x="77963" y="4279"/>
                  </a:cubicBezTo>
                  <a:cubicBezTo>
                    <a:pt x="78914" y="3882"/>
                    <a:pt x="79786" y="3248"/>
                    <a:pt x="80736" y="2773"/>
                  </a:cubicBezTo>
                  <a:cubicBezTo>
                    <a:pt x="81053" y="2614"/>
                    <a:pt x="81370" y="2456"/>
                    <a:pt x="81766" y="2377"/>
                  </a:cubicBezTo>
                  <a:cubicBezTo>
                    <a:pt x="82321" y="2297"/>
                    <a:pt x="82796" y="2139"/>
                    <a:pt x="83272" y="1822"/>
                  </a:cubicBezTo>
                  <a:cubicBezTo>
                    <a:pt x="83668" y="1584"/>
                    <a:pt x="84143" y="1505"/>
                    <a:pt x="84539" y="1426"/>
                  </a:cubicBezTo>
                  <a:cubicBezTo>
                    <a:pt x="85014" y="1347"/>
                    <a:pt x="85490" y="1189"/>
                    <a:pt x="85965" y="1030"/>
                  </a:cubicBezTo>
                  <a:cubicBezTo>
                    <a:pt x="86520" y="793"/>
                    <a:pt x="87075" y="634"/>
                    <a:pt x="87550" y="476"/>
                  </a:cubicBezTo>
                  <a:cubicBezTo>
                    <a:pt x="87788" y="396"/>
                    <a:pt x="87947" y="238"/>
                    <a:pt x="88105" y="0"/>
                  </a:cubicBezTo>
                  <a:close/>
                </a:path>
              </a:pathLst>
            </a:custGeom>
            <a:gradFill>
              <a:gsLst>
                <a:gs pos="0">
                  <a:schemeClr val="tx2">
                    <a:lumMod val="60000"/>
                    <a:lumOff val="40000"/>
                    <a:alpha val="0"/>
                  </a:schemeClr>
                </a:gs>
                <a:gs pos="80000">
                  <a:schemeClr val="tx2">
                    <a:lumMod val="40000"/>
                    <a:lumOff val="60000"/>
                  </a:schemeClr>
                </a:gs>
              </a:gsLst>
              <a:lin ang="16200000" scaled="0"/>
            </a:gradFill>
            <a:ln w="25400">
              <a:noFill/>
            </a:ln>
            <a:effectLst>
              <a:outerShdw blurRad="635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1" i="0" u="none" strike="noStrike" kern="1200" cap="none" spc="0" normalizeH="0" baseline="0" noProof="0">
                <a:ln>
                  <a:noFill/>
                </a:ln>
                <a:solidFill>
                  <a:prstClr val="white"/>
                </a:solidFill>
                <a:effectLst/>
                <a:uLnTx/>
                <a:uFillTx/>
                <a:latin typeface="Century Gothic" panose="020B0502020202020204" pitchFamily="34" charset="0"/>
                <a:ea typeface="+mn-ea"/>
                <a:cs typeface="+mn-cs"/>
              </a:endParaRPr>
            </a:p>
          </p:txBody>
        </p:sp>
        <p:sp>
          <p:nvSpPr>
            <p:cNvPr id="65" name="Freeform: Shape 100">
              <a:extLst>
                <a:ext uri="{FF2B5EF4-FFF2-40B4-BE49-F238E27FC236}">
                  <a16:creationId xmlns:a16="http://schemas.microsoft.com/office/drawing/2014/main" id="{BB7B8B32-E453-1044-83B6-928B4E9577CD}"/>
                </a:ext>
              </a:extLst>
            </p:cNvPr>
            <p:cNvSpPr/>
            <p:nvPr/>
          </p:nvSpPr>
          <p:spPr>
            <a:xfrm>
              <a:off x="8464704" y="4329634"/>
              <a:ext cx="172762" cy="406780"/>
            </a:xfrm>
            <a:custGeom>
              <a:avLst/>
              <a:gdLst>
                <a:gd name="connsiteX0" fmla="*/ 91353 w 193958"/>
                <a:gd name="connsiteY0" fmla="*/ 93334 h 456690"/>
                <a:gd name="connsiteX1" fmla="*/ 101258 w 193958"/>
                <a:gd name="connsiteY1" fmla="*/ 93334 h 456690"/>
                <a:gd name="connsiteX2" fmla="*/ 103318 w 193958"/>
                <a:gd name="connsiteY2" fmla="*/ 93572 h 456690"/>
                <a:gd name="connsiteX3" fmla="*/ 104506 w 193958"/>
                <a:gd name="connsiteY3" fmla="*/ 93889 h 456690"/>
                <a:gd name="connsiteX4" fmla="*/ 105378 w 193958"/>
                <a:gd name="connsiteY4" fmla="*/ 94047 h 456690"/>
                <a:gd name="connsiteX5" fmla="*/ 107834 w 193958"/>
                <a:gd name="connsiteY5" fmla="*/ 94285 h 456690"/>
                <a:gd name="connsiteX6" fmla="*/ 109973 w 193958"/>
                <a:gd name="connsiteY6" fmla="*/ 94681 h 456690"/>
                <a:gd name="connsiteX7" fmla="*/ 112904 w 193958"/>
                <a:gd name="connsiteY7" fmla="*/ 95078 h 456690"/>
                <a:gd name="connsiteX8" fmla="*/ 115916 w 193958"/>
                <a:gd name="connsiteY8" fmla="*/ 95474 h 456690"/>
                <a:gd name="connsiteX9" fmla="*/ 120036 w 193958"/>
                <a:gd name="connsiteY9" fmla="*/ 96029 h 456690"/>
                <a:gd name="connsiteX10" fmla="*/ 122175 w 193958"/>
                <a:gd name="connsiteY10" fmla="*/ 96424 h 456690"/>
                <a:gd name="connsiteX11" fmla="*/ 123363 w 193958"/>
                <a:gd name="connsiteY11" fmla="*/ 96741 h 456690"/>
                <a:gd name="connsiteX12" fmla="*/ 125027 w 193958"/>
                <a:gd name="connsiteY12" fmla="*/ 97216 h 456690"/>
                <a:gd name="connsiteX13" fmla="*/ 126929 w 193958"/>
                <a:gd name="connsiteY13" fmla="*/ 97771 h 456690"/>
                <a:gd name="connsiteX14" fmla="*/ 128197 w 193958"/>
                <a:gd name="connsiteY14" fmla="*/ 98167 h 456690"/>
                <a:gd name="connsiteX15" fmla="*/ 129464 w 193958"/>
                <a:gd name="connsiteY15" fmla="*/ 98563 h 456690"/>
                <a:gd name="connsiteX16" fmla="*/ 131207 w 193958"/>
                <a:gd name="connsiteY16" fmla="*/ 99118 h 456690"/>
                <a:gd name="connsiteX17" fmla="*/ 132634 w 193958"/>
                <a:gd name="connsiteY17" fmla="*/ 99515 h 456690"/>
                <a:gd name="connsiteX18" fmla="*/ 133663 w 193958"/>
                <a:gd name="connsiteY18" fmla="*/ 99911 h 456690"/>
                <a:gd name="connsiteX19" fmla="*/ 135010 w 193958"/>
                <a:gd name="connsiteY19" fmla="*/ 100545 h 456690"/>
                <a:gd name="connsiteX20" fmla="*/ 135248 w 193958"/>
                <a:gd name="connsiteY20" fmla="*/ 100624 h 456690"/>
                <a:gd name="connsiteX21" fmla="*/ 138021 w 193958"/>
                <a:gd name="connsiteY21" fmla="*/ 101970 h 456690"/>
                <a:gd name="connsiteX22" fmla="*/ 138258 w 193958"/>
                <a:gd name="connsiteY22" fmla="*/ 102050 h 456690"/>
                <a:gd name="connsiteX23" fmla="*/ 140953 w 193958"/>
                <a:gd name="connsiteY23" fmla="*/ 103238 h 456690"/>
                <a:gd name="connsiteX24" fmla="*/ 141586 w 193958"/>
                <a:gd name="connsiteY24" fmla="*/ 103555 h 456690"/>
                <a:gd name="connsiteX25" fmla="*/ 141982 w 193958"/>
                <a:gd name="connsiteY25" fmla="*/ 103793 h 456690"/>
                <a:gd name="connsiteX26" fmla="*/ 145152 w 193958"/>
                <a:gd name="connsiteY26" fmla="*/ 105615 h 456690"/>
                <a:gd name="connsiteX27" fmla="*/ 146498 w 193958"/>
                <a:gd name="connsiteY27" fmla="*/ 106486 h 456690"/>
                <a:gd name="connsiteX28" fmla="*/ 148559 w 193958"/>
                <a:gd name="connsiteY28" fmla="*/ 107834 h 456690"/>
                <a:gd name="connsiteX29" fmla="*/ 149034 w 193958"/>
                <a:gd name="connsiteY29" fmla="*/ 108151 h 456690"/>
                <a:gd name="connsiteX30" fmla="*/ 150935 w 193958"/>
                <a:gd name="connsiteY30" fmla="*/ 109418 h 456690"/>
                <a:gd name="connsiteX31" fmla="*/ 152520 w 193958"/>
                <a:gd name="connsiteY31" fmla="*/ 110607 h 456690"/>
                <a:gd name="connsiteX32" fmla="*/ 154659 w 193958"/>
                <a:gd name="connsiteY32" fmla="*/ 112429 h 456690"/>
                <a:gd name="connsiteX33" fmla="*/ 156482 w 193958"/>
                <a:gd name="connsiteY33" fmla="*/ 113934 h 456690"/>
                <a:gd name="connsiteX34" fmla="*/ 157037 w 193958"/>
                <a:gd name="connsiteY34" fmla="*/ 114409 h 456690"/>
                <a:gd name="connsiteX35" fmla="*/ 159334 w 193958"/>
                <a:gd name="connsiteY35" fmla="*/ 116470 h 456690"/>
                <a:gd name="connsiteX36" fmla="*/ 161870 w 193958"/>
                <a:gd name="connsiteY36" fmla="*/ 119164 h 456690"/>
                <a:gd name="connsiteX37" fmla="*/ 162583 w 193958"/>
                <a:gd name="connsiteY37" fmla="*/ 119956 h 456690"/>
                <a:gd name="connsiteX38" fmla="*/ 163375 w 193958"/>
                <a:gd name="connsiteY38" fmla="*/ 120907 h 456690"/>
                <a:gd name="connsiteX39" fmla="*/ 164009 w 193958"/>
                <a:gd name="connsiteY39" fmla="*/ 121620 h 456690"/>
                <a:gd name="connsiteX40" fmla="*/ 165197 w 193958"/>
                <a:gd name="connsiteY40" fmla="*/ 123046 h 456690"/>
                <a:gd name="connsiteX41" fmla="*/ 165673 w 193958"/>
                <a:gd name="connsiteY41" fmla="*/ 123601 h 456690"/>
                <a:gd name="connsiteX42" fmla="*/ 168366 w 193958"/>
                <a:gd name="connsiteY42" fmla="*/ 126928 h 456690"/>
                <a:gd name="connsiteX43" fmla="*/ 170665 w 193958"/>
                <a:gd name="connsiteY43" fmla="*/ 130256 h 456690"/>
                <a:gd name="connsiteX44" fmla="*/ 172090 w 193958"/>
                <a:gd name="connsiteY44" fmla="*/ 132395 h 456690"/>
                <a:gd name="connsiteX45" fmla="*/ 173754 w 193958"/>
                <a:gd name="connsiteY45" fmla="*/ 134851 h 456690"/>
                <a:gd name="connsiteX46" fmla="*/ 173913 w 193958"/>
                <a:gd name="connsiteY46" fmla="*/ 135089 h 456690"/>
                <a:gd name="connsiteX47" fmla="*/ 175972 w 193958"/>
                <a:gd name="connsiteY47" fmla="*/ 138971 h 456690"/>
                <a:gd name="connsiteX48" fmla="*/ 176289 w 193958"/>
                <a:gd name="connsiteY48" fmla="*/ 139526 h 456690"/>
                <a:gd name="connsiteX49" fmla="*/ 176606 w 193958"/>
                <a:gd name="connsiteY49" fmla="*/ 140001 h 456690"/>
                <a:gd name="connsiteX50" fmla="*/ 178905 w 193958"/>
                <a:gd name="connsiteY50" fmla="*/ 144280 h 456690"/>
                <a:gd name="connsiteX51" fmla="*/ 179301 w 193958"/>
                <a:gd name="connsiteY51" fmla="*/ 145152 h 456690"/>
                <a:gd name="connsiteX52" fmla="*/ 179776 w 193958"/>
                <a:gd name="connsiteY52" fmla="*/ 146261 h 456690"/>
                <a:gd name="connsiteX53" fmla="*/ 180013 w 193958"/>
                <a:gd name="connsiteY53" fmla="*/ 146816 h 456690"/>
                <a:gd name="connsiteX54" fmla="*/ 180726 w 193958"/>
                <a:gd name="connsiteY54" fmla="*/ 148479 h 456690"/>
                <a:gd name="connsiteX55" fmla="*/ 180806 w 193958"/>
                <a:gd name="connsiteY55" fmla="*/ 148717 h 456690"/>
                <a:gd name="connsiteX56" fmla="*/ 181994 w 193958"/>
                <a:gd name="connsiteY56" fmla="*/ 151649 h 456690"/>
                <a:gd name="connsiteX57" fmla="*/ 183262 w 193958"/>
                <a:gd name="connsiteY57" fmla="*/ 154422 h 456690"/>
                <a:gd name="connsiteX58" fmla="*/ 183737 w 193958"/>
                <a:gd name="connsiteY58" fmla="*/ 155690 h 456690"/>
                <a:gd name="connsiteX59" fmla="*/ 184133 w 193958"/>
                <a:gd name="connsiteY59" fmla="*/ 156877 h 456690"/>
                <a:gd name="connsiteX60" fmla="*/ 184688 w 193958"/>
                <a:gd name="connsiteY60" fmla="*/ 158383 h 456690"/>
                <a:gd name="connsiteX61" fmla="*/ 184688 w 193958"/>
                <a:gd name="connsiteY61" fmla="*/ 158542 h 456690"/>
                <a:gd name="connsiteX62" fmla="*/ 185401 w 193958"/>
                <a:gd name="connsiteY62" fmla="*/ 160601 h 456690"/>
                <a:gd name="connsiteX63" fmla="*/ 186035 w 193958"/>
                <a:gd name="connsiteY63" fmla="*/ 162583 h 456690"/>
                <a:gd name="connsiteX64" fmla="*/ 186352 w 193958"/>
                <a:gd name="connsiteY64" fmla="*/ 163613 h 456690"/>
                <a:gd name="connsiteX65" fmla="*/ 186828 w 193958"/>
                <a:gd name="connsiteY65" fmla="*/ 165038 h 456690"/>
                <a:gd name="connsiteX66" fmla="*/ 187224 w 193958"/>
                <a:gd name="connsiteY66" fmla="*/ 166227 h 456690"/>
                <a:gd name="connsiteX67" fmla="*/ 187858 w 193958"/>
                <a:gd name="connsiteY67" fmla="*/ 168683 h 456690"/>
                <a:gd name="connsiteX68" fmla="*/ 188095 w 193958"/>
                <a:gd name="connsiteY68" fmla="*/ 169872 h 456690"/>
                <a:gd name="connsiteX69" fmla="*/ 188570 w 193958"/>
                <a:gd name="connsiteY69" fmla="*/ 171615 h 456690"/>
                <a:gd name="connsiteX70" fmla="*/ 189125 w 193958"/>
                <a:gd name="connsiteY70" fmla="*/ 173754 h 456690"/>
                <a:gd name="connsiteX71" fmla="*/ 189521 w 193958"/>
                <a:gd name="connsiteY71" fmla="*/ 175180 h 456690"/>
                <a:gd name="connsiteX72" fmla="*/ 189917 w 193958"/>
                <a:gd name="connsiteY72" fmla="*/ 176686 h 456690"/>
                <a:gd name="connsiteX73" fmla="*/ 190472 w 193958"/>
                <a:gd name="connsiteY73" fmla="*/ 179459 h 456690"/>
                <a:gd name="connsiteX74" fmla="*/ 190948 w 193958"/>
                <a:gd name="connsiteY74" fmla="*/ 182152 h 456690"/>
                <a:gd name="connsiteX75" fmla="*/ 191265 w 193958"/>
                <a:gd name="connsiteY75" fmla="*/ 183817 h 456690"/>
                <a:gd name="connsiteX76" fmla="*/ 191898 w 193958"/>
                <a:gd name="connsiteY76" fmla="*/ 187540 h 456690"/>
                <a:gd name="connsiteX77" fmla="*/ 192136 w 193958"/>
                <a:gd name="connsiteY77" fmla="*/ 189442 h 456690"/>
                <a:gd name="connsiteX78" fmla="*/ 192611 w 193958"/>
                <a:gd name="connsiteY78" fmla="*/ 193562 h 456690"/>
                <a:gd name="connsiteX79" fmla="*/ 193086 w 193958"/>
                <a:gd name="connsiteY79" fmla="*/ 197603 h 456690"/>
                <a:gd name="connsiteX80" fmla="*/ 193245 w 193958"/>
                <a:gd name="connsiteY80" fmla="*/ 198474 h 456690"/>
                <a:gd name="connsiteX81" fmla="*/ 193562 w 193958"/>
                <a:gd name="connsiteY81" fmla="*/ 202357 h 456690"/>
                <a:gd name="connsiteX82" fmla="*/ 193562 w 193958"/>
                <a:gd name="connsiteY82" fmla="*/ 207427 h 456690"/>
                <a:gd name="connsiteX83" fmla="*/ 193799 w 193958"/>
                <a:gd name="connsiteY83" fmla="*/ 209091 h 456690"/>
                <a:gd name="connsiteX84" fmla="*/ 193958 w 193958"/>
                <a:gd name="connsiteY84" fmla="*/ 210042 h 456690"/>
                <a:gd name="connsiteX85" fmla="*/ 193958 w 193958"/>
                <a:gd name="connsiteY85" fmla="*/ 211151 h 456690"/>
                <a:gd name="connsiteX86" fmla="*/ 193958 w 193958"/>
                <a:gd name="connsiteY86" fmla="*/ 217569 h 456690"/>
                <a:gd name="connsiteX87" fmla="*/ 193720 w 193958"/>
                <a:gd name="connsiteY87" fmla="*/ 219629 h 456690"/>
                <a:gd name="connsiteX88" fmla="*/ 193483 w 193958"/>
                <a:gd name="connsiteY88" fmla="*/ 222323 h 456690"/>
                <a:gd name="connsiteX89" fmla="*/ 193483 w 193958"/>
                <a:gd name="connsiteY89" fmla="*/ 225968 h 456690"/>
                <a:gd name="connsiteX90" fmla="*/ 193324 w 193958"/>
                <a:gd name="connsiteY90" fmla="*/ 228265 h 456690"/>
                <a:gd name="connsiteX91" fmla="*/ 193245 w 193958"/>
                <a:gd name="connsiteY91" fmla="*/ 228661 h 456690"/>
                <a:gd name="connsiteX92" fmla="*/ 193007 w 193958"/>
                <a:gd name="connsiteY92" fmla="*/ 231831 h 456690"/>
                <a:gd name="connsiteX93" fmla="*/ 192849 w 193958"/>
                <a:gd name="connsiteY93" fmla="*/ 233177 h 456690"/>
                <a:gd name="connsiteX94" fmla="*/ 192532 w 193958"/>
                <a:gd name="connsiteY94" fmla="*/ 235476 h 456690"/>
                <a:gd name="connsiteX95" fmla="*/ 192452 w 193958"/>
                <a:gd name="connsiteY95" fmla="*/ 235951 h 456690"/>
                <a:gd name="connsiteX96" fmla="*/ 191344 w 193958"/>
                <a:gd name="connsiteY96" fmla="*/ 239279 h 456690"/>
                <a:gd name="connsiteX97" fmla="*/ 190789 w 193958"/>
                <a:gd name="connsiteY97" fmla="*/ 240625 h 456690"/>
                <a:gd name="connsiteX98" fmla="*/ 190472 w 193958"/>
                <a:gd name="connsiteY98" fmla="*/ 241417 h 456690"/>
                <a:gd name="connsiteX99" fmla="*/ 188491 w 193958"/>
                <a:gd name="connsiteY99" fmla="*/ 244191 h 456690"/>
                <a:gd name="connsiteX100" fmla="*/ 186511 w 193958"/>
                <a:gd name="connsiteY100" fmla="*/ 246330 h 456690"/>
                <a:gd name="connsiteX101" fmla="*/ 184292 w 193958"/>
                <a:gd name="connsiteY101" fmla="*/ 248073 h 456690"/>
                <a:gd name="connsiteX102" fmla="*/ 183975 w 193958"/>
                <a:gd name="connsiteY102" fmla="*/ 248311 h 456690"/>
                <a:gd name="connsiteX103" fmla="*/ 181994 w 193958"/>
                <a:gd name="connsiteY103" fmla="*/ 249578 h 456690"/>
                <a:gd name="connsiteX104" fmla="*/ 180964 w 193958"/>
                <a:gd name="connsiteY104" fmla="*/ 250054 h 456690"/>
                <a:gd name="connsiteX105" fmla="*/ 179934 w 193958"/>
                <a:gd name="connsiteY105" fmla="*/ 250529 h 456690"/>
                <a:gd name="connsiteX106" fmla="*/ 178905 w 193958"/>
                <a:gd name="connsiteY106" fmla="*/ 250925 h 456690"/>
                <a:gd name="connsiteX107" fmla="*/ 177161 w 193958"/>
                <a:gd name="connsiteY107" fmla="*/ 251480 h 456690"/>
                <a:gd name="connsiteX108" fmla="*/ 175497 w 193958"/>
                <a:gd name="connsiteY108" fmla="*/ 251797 h 456690"/>
                <a:gd name="connsiteX109" fmla="*/ 172169 w 193958"/>
                <a:gd name="connsiteY109" fmla="*/ 252193 h 456690"/>
                <a:gd name="connsiteX110" fmla="*/ 170110 w 193958"/>
                <a:gd name="connsiteY110" fmla="*/ 252193 h 456690"/>
                <a:gd name="connsiteX111" fmla="*/ 167098 w 193958"/>
                <a:gd name="connsiteY111" fmla="*/ 251876 h 456690"/>
                <a:gd name="connsiteX112" fmla="*/ 165277 w 193958"/>
                <a:gd name="connsiteY112" fmla="*/ 251480 h 456690"/>
                <a:gd name="connsiteX113" fmla="*/ 163850 w 193958"/>
                <a:gd name="connsiteY113" fmla="*/ 251005 h 456690"/>
                <a:gd name="connsiteX114" fmla="*/ 163771 w 193958"/>
                <a:gd name="connsiteY114" fmla="*/ 251005 h 456690"/>
                <a:gd name="connsiteX115" fmla="*/ 162107 w 193958"/>
                <a:gd name="connsiteY115" fmla="*/ 250212 h 456690"/>
                <a:gd name="connsiteX116" fmla="*/ 160602 w 193958"/>
                <a:gd name="connsiteY116" fmla="*/ 249420 h 456690"/>
                <a:gd name="connsiteX117" fmla="*/ 158779 w 193958"/>
                <a:gd name="connsiteY117" fmla="*/ 248153 h 456690"/>
                <a:gd name="connsiteX118" fmla="*/ 157433 w 193958"/>
                <a:gd name="connsiteY118" fmla="*/ 246885 h 456690"/>
                <a:gd name="connsiteX119" fmla="*/ 155848 w 193958"/>
                <a:gd name="connsiteY119" fmla="*/ 244825 h 456690"/>
                <a:gd name="connsiteX120" fmla="*/ 155689 w 193958"/>
                <a:gd name="connsiteY120" fmla="*/ 244667 h 456690"/>
                <a:gd name="connsiteX121" fmla="*/ 154342 w 193958"/>
                <a:gd name="connsiteY121" fmla="*/ 241814 h 456690"/>
                <a:gd name="connsiteX122" fmla="*/ 154026 w 193958"/>
                <a:gd name="connsiteY122" fmla="*/ 240863 h 456690"/>
                <a:gd name="connsiteX123" fmla="*/ 153392 w 193958"/>
                <a:gd name="connsiteY123" fmla="*/ 237614 h 456690"/>
                <a:gd name="connsiteX124" fmla="*/ 153392 w 193958"/>
                <a:gd name="connsiteY124" fmla="*/ 230880 h 456690"/>
                <a:gd name="connsiteX125" fmla="*/ 153471 w 193958"/>
                <a:gd name="connsiteY125" fmla="*/ 230008 h 456690"/>
                <a:gd name="connsiteX126" fmla="*/ 153709 w 193958"/>
                <a:gd name="connsiteY126" fmla="*/ 227315 h 456690"/>
                <a:gd name="connsiteX127" fmla="*/ 154026 w 193958"/>
                <a:gd name="connsiteY127" fmla="*/ 224779 h 456690"/>
                <a:gd name="connsiteX128" fmla="*/ 154184 w 193958"/>
                <a:gd name="connsiteY128" fmla="*/ 223036 h 456690"/>
                <a:gd name="connsiteX129" fmla="*/ 154184 w 193958"/>
                <a:gd name="connsiteY129" fmla="*/ 221055 h 456690"/>
                <a:gd name="connsiteX130" fmla="*/ 154263 w 193958"/>
                <a:gd name="connsiteY130" fmla="*/ 219312 h 456690"/>
                <a:gd name="connsiteX131" fmla="*/ 154342 w 193958"/>
                <a:gd name="connsiteY131" fmla="*/ 218124 h 456690"/>
                <a:gd name="connsiteX132" fmla="*/ 154342 w 193958"/>
                <a:gd name="connsiteY132" fmla="*/ 212340 h 456690"/>
                <a:gd name="connsiteX133" fmla="*/ 154263 w 193958"/>
                <a:gd name="connsiteY133" fmla="*/ 211468 h 456690"/>
                <a:gd name="connsiteX134" fmla="*/ 154105 w 193958"/>
                <a:gd name="connsiteY134" fmla="*/ 208299 h 456690"/>
                <a:gd name="connsiteX135" fmla="*/ 153709 w 193958"/>
                <a:gd name="connsiteY135" fmla="*/ 203941 h 456690"/>
                <a:gd name="connsiteX136" fmla="*/ 153630 w 193958"/>
                <a:gd name="connsiteY136" fmla="*/ 203466 h 456690"/>
                <a:gd name="connsiteX137" fmla="*/ 153313 w 193958"/>
                <a:gd name="connsiteY137" fmla="*/ 198712 h 456690"/>
                <a:gd name="connsiteX138" fmla="*/ 153313 w 193958"/>
                <a:gd name="connsiteY138" fmla="*/ 198553 h 456690"/>
                <a:gd name="connsiteX139" fmla="*/ 152758 w 193958"/>
                <a:gd name="connsiteY139" fmla="*/ 193958 h 456690"/>
                <a:gd name="connsiteX140" fmla="*/ 152520 w 193958"/>
                <a:gd name="connsiteY140" fmla="*/ 192374 h 456690"/>
                <a:gd name="connsiteX141" fmla="*/ 152203 w 193958"/>
                <a:gd name="connsiteY141" fmla="*/ 189680 h 456690"/>
                <a:gd name="connsiteX142" fmla="*/ 152045 w 193958"/>
                <a:gd name="connsiteY142" fmla="*/ 189046 h 456690"/>
                <a:gd name="connsiteX143" fmla="*/ 151490 w 193958"/>
                <a:gd name="connsiteY143" fmla="*/ 185401 h 456690"/>
                <a:gd name="connsiteX144" fmla="*/ 151173 w 193958"/>
                <a:gd name="connsiteY144" fmla="*/ 183579 h 456690"/>
                <a:gd name="connsiteX145" fmla="*/ 150618 w 193958"/>
                <a:gd name="connsiteY145" fmla="*/ 181202 h 456690"/>
                <a:gd name="connsiteX146" fmla="*/ 150222 w 193958"/>
                <a:gd name="connsiteY146" fmla="*/ 179538 h 456690"/>
                <a:gd name="connsiteX147" fmla="*/ 149826 w 193958"/>
                <a:gd name="connsiteY147" fmla="*/ 177715 h 456690"/>
                <a:gd name="connsiteX148" fmla="*/ 149431 w 193958"/>
                <a:gd name="connsiteY148" fmla="*/ 176052 h 456690"/>
                <a:gd name="connsiteX149" fmla="*/ 148876 w 193958"/>
                <a:gd name="connsiteY149" fmla="*/ 173912 h 456690"/>
                <a:gd name="connsiteX150" fmla="*/ 148480 w 193958"/>
                <a:gd name="connsiteY150" fmla="*/ 172724 h 456690"/>
                <a:gd name="connsiteX151" fmla="*/ 148004 w 193958"/>
                <a:gd name="connsiteY151" fmla="*/ 171377 h 456690"/>
                <a:gd name="connsiteX152" fmla="*/ 147449 w 193958"/>
                <a:gd name="connsiteY152" fmla="*/ 169872 h 456690"/>
                <a:gd name="connsiteX153" fmla="*/ 147132 w 193958"/>
                <a:gd name="connsiteY153" fmla="*/ 168841 h 456690"/>
                <a:gd name="connsiteX154" fmla="*/ 146657 w 193958"/>
                <a:gd name="connsiteY154" fmla="*/ 167574 h 456690"/>
                <a:gd name="connsiteX155" fmla="*/ 146102 w 193958"/>
                <a:gd name="connsiteY155" fmla="*/ 166068 h 456690"/>
                <a:gd name="connsiteX156" fmla="*/ 145786 w 193958"/>
                <a:gd name="connsiteY156" fmla="*/ 165118 h 456690"/>
                <a:gd name="connsiteX157" fmla="*/ 145311 w 193958"/>
                <a:gd name="connsiteY157" fmla="*/ 164009 h 456690"/>
                <a:gd name="connsiteX158" fmla="*/ 145152 w 193958"/>
                <a:gd name="connsiteY158" fmla="*/ 163692 h 456690"/>
                <a:gd name="connsiteX159" fmla="*/ 144043 w 193958"/>
                <a:gd name="connsiteY159" fmla="*/ 161473 h 456690"/>
                <a:gd name="connsiteX160" fmla="*/ 143409 w 193958"/>
                <a:gd name="connsiteY160" fmla="*/ 160126 h 456690"/>
                <a:gd name="connsiteX161" fmla="*/ 142775 w 193958"/>
                <a:gd name="connsiteY161" fmla="*/ 159097 h 456690"/>
                <a:gd name="connsiteX162" fmla="*/ 142537 w 193958"/>
                <a:gd name="connsiteY162" fmla="*/ 159017 h 456690"/>
                <a:gd name="connsiteX163" fmla="*/ 142378 w 193958"/>
                <a:gd name="connsiteY163" fmla="*/ 159176 h 456690"/>
                <a:gd name="connsiteX164" fmla="*/ 142299 w 193958"/>
                <a:gd name="connsiteY164" fmla="*/ 159572 h 456690"/>
                <a:gd name="connsiteX165" fmla="*/ 142299 w 193958"/>
                <a:gd name="connsiteY165" fmla="*/ 160443 h 456690"/>
                <a:gd name="connsiteX166" fmla="*/ 142299 w 193958"/>
                <a:gd name="connsiteY166" fmla="*/ 204496 h 456690"/>
                <a:gd name="connsiteX167" fmla="*/ 142299 w 193958"/>
                <a:gd name="connsiteY167" fmla="*/ 207823 h 456690"/>
                <a:gd name="connsiteX168" fmla="*/ 142458 w 193958"/>
                <a:gd name="connsiteY168" fmla="*/ 210042 h 456690"/>
                <a:gd name="connsiteX169" fmla="*/ 142537 w 193958"/>
                <a:gd name="connsiteY169" fmla="*/ 211389 h 456690"/>
                <a:gd name="connsiteX170" fmla="*/ 142537 w 193958"/>
                <a:gd name="connsiteY170" fmla="*/ 218599 h 456690"/>
                <a:gd name="connsiteX171" fmla="*/ 142695 w 193958"/>
                <a:gd name="connsiteY171" fmla="*/ 220421 h 456690"/>
                <a:gd name="connsiteX172" fmla="*/ 142775 w 193958"/>
                <a:gd name="connsiteY172" fmla="*/ 221927 h 456690"/>
                <a:gd name="connsiteX173" fmla="*/ 142775 w 193958"/>
                <a:gd name="connsiteY173" fmla="*/ 228899 h 456690"/>
                <a:gd name="connsiteX174" fmla="*/ 142933 w 193958"/>
                <a:gd name="connsiteY174" fmla="*/ 231118 h 456690"/>
                <a:gd name="connsiteX175" fmla="*/ 143012 w 193958"/>
                <a:gd name="connsiteY175" fmla="*/ 232464 h 456690"/>
                <a:gd name="connsiteX176" fmla="*/ 143012 w 193958"/>
                <a:gd name="connsiteY176" fmla="*/ 238090 h 456690"/>
                <a:gd name="connsiteX177" fmla="*/ 143171 w 193958"/>
                <a:gd name="connsiteY177" fmla="*/ 240071 h 456690"/>
                <a:gd name="connsiteX178" fmla="*/ 143250 w 193958"/>
                <a:gd name="connsiteY178" fmla="*/ 241655 h 456690"/>
                <a:gd name="connsiteX179" fmla="*/ 143409 w 193958"/>
                <a:gd name="connsiteY179" fmla="*/ 243478 h 456690"/>
                <a:gd name="connsiteX180" fmla="*/ 143488 w 193958"/>
                <a:gd name="connsiteY180" fmla="*/ 245062 h 456690"/>
                <a:gd name="connsiteX181" fmla="*/ 143488 w 193958"/>
                <a:gd name="connsiteY181" fmla="*/ 250846 h 456690"/>
                <a:gd name="connsiteX182" fmla="*/ 143646 w 193958"/>
                <a:gd name="connsiteY182" fmla="*/ 252907 h 456690"/>
                <a:gd name="connsiteX183" fmla="*/ 143726 w 193958"/>
                <a:gd name="connsiteY183" fmla="*/ 254649 h 456690"/>
                <a:gd name="connsiteX184" fmla="*/ 143726 w 193958"/>
                <a:gd name="connsiteY184" fmla="*/ 275883 h 456690"/>
                <a:gd name="connsiteX185" fmla="*/ 143726 w 193958"/>
                <a:gd name="connsiteY185" fmla="*/ 289353 h 456690"/>
                <a:gd name="connsiteX186" fmla="*/ 143884 w 193958"/>
                <a:gd name="connsiteY186" fmla="*/ 291413 h 456690"/>
                <a:gd name="connsiteX187" fmla="*/ 143963 w 193958"/>
                <a:gd name="connsiteY187" fmla="*/ 293156 h 456690"/>
                <a:gd name="connsiteX188" fmla="*/ 143963 w 193958"/>
                <a:gd name="connsiteY188" fmla="*/ 311300 h 456690"/>
                <a:gd name="connsiteX189" fmla="*/ 144043 w 193958"/>
                <a:gd name="connsiteY189" fmla="*/ 355352 h 456690"/>
                <a:gd name="connsiteX190" fmla="*/ 144201 w 193958"/>
                <a:gd name="connsiteY190" fmla="*/ 358205 h 456690"/>
                <a:gd name="connsiteX191" fmla="*/ 144280 w 193958"/>
                <a:gd name="connsiteY191" fmla="*/ 359393 h 456690"/>
                <a:gd name="connsiteX192" fmla="*/ 144280 w 193958"/>
                <a:gd name="connsiteY192" fmla="*/ 364939 h 456690"/>
                <a:gd name="connsiteX193" fmla="*/ 144360 w 193958"/>
                <a:gd name="connsiteY193" fmla="*/ 366286 h 456690"/>
                <a:gd name="connsiteX194" fmla="*/ 144518 w 193958"/>
                <a:gd name="connsiteY194" fmla="*/ 368742 h 456690"/>
                <a:gd name="connsiteX195" fmla="*/ 144518 w 193958"/>
                <a:gd name="connsiteY195" fmla="*/ 372308 h 456690"/>
                <a:gd name="connsiteX196" fmla="*/ 144677 w 193958"/>
                <a:gd name="connsiteY196" fmla="*/ 374526 h 456690"/>
                <a:gd name="connsiteX197" fmla="*/ 144756 w 193958"/>
                <a:gd name="connsiteY197" fmla="*/ 376032 h 456690"/>
                <a:gd name="connsiteX198" fmla="*/ 144756 w 193958"/>
                <a:gd name="connsiteY198" fmla="*/ 385143 h 456690"/>
                <a:gd name="connsiteX199" fmla="*/ 144835 w 193958"/>
                <a:gd name="connsiteY199" fmla="*/ 386966 h 456690"/>
                <a:gd name="connsiteX200" fmla="*/ 144914 w 193958"/>
                <a:gd name="connsiteY200" fmla="*/ 388551 h 456690"/>
                <a:gd name="connsiteX201" fmla="*/ 144914 w 193958"/>
                <a:gd name="connsiteY201" fmla="*/ 399246 h 456690"/>
                <a:gd name="connsiteX202" fmla="*/ 145073 w 193958"/>
                <a:gd name="connsiteY202" fmla="*/ 401940 h 456690"/>
                <a:gd name="connsiteX203" fmla="*/ 145152 w 193958"/>
                <a:gd name="connsiteY203" fmla="*/ 403763 h 456690"/>
                <a:gd name="connsiteX204" fmla="*/ 145311 w 193958"/>
                <a:gd name="connsiteY204" fmla="*/ 405981 h 456690"/>
                <a:gd name="connsiteX205" fmla="*/ 145390 w 193958"/>
                <a:gd name="connsiteY205" fmla="*/ 407724 h 456690"/>
                <a:gd name="connsiteX206" fmla="*/ 145548 w 193958"/>
                <a:gd name="connsiteY206" fmla="*/ 410260 h 456690"/>
                <a:gd name="connsiteX207" fmla="*/ 145627 w 193958"/>
                <a:gd name="connsiteY207" fmla="*/ 411606 h 456690"/>
                <a:gd name="connsiteX208" fmla="*/ 145706 w 193958"/>
                <a:gd name="connsiteY208" fmla="*/ 419133 h 456690"/>
                <a:gd name="connsiteX209" fmla="*/ 145865 w 193958"/>
                <a:gd name="connsiteY209" fmla="*/ 421194 h 456690"/>
                <a:gd name="connsiteX210" fmla="*/ 145944 w 193958"/>
                <a:gd name="connsiteY210" fmla="*/ 422699 h 456690"/>
                <a:gd name="connsiteX211" fmla="*/ 145944 w 193958"/>
                <a:gd name="connsiteY211" fmla="*/ 429354 h 456690"/>
                <a:gd name="connsiteX212" fmla="*/ 146102 w 193958"/>
                <a:gd name="connsiteY212" fmla="*/ 431336 h 456690"/>
                <a:gd name="connsiteX213" fmla="*/ 146181 w 193958"/>
                <a:gd name="connsiteY213" fmla="*/ 432444 h 456690"/>
                <a:gd name="connsiteX214" fmla="*/ 146181 w 193958"/>
                <a:gd name="connsiteY214" fmla="*/ 435772 h 456690"/>
                <a:gd name="connsiteX215" fmla="*/ 146023 w 193958"/>
                <a:gd name="connsiteY215" fmla="*/ 437991 h 456690"/>
                <a:gd name="connsiteX216" fmla="*/ 145944 w 193958"/>
                <a:gd name="connsiteY216" fmla="*/ 439576 h 456690"/>
                <a:gd name="connsiteX217" fmla="*/ 145706 w 193958"/>
                <a:gd name="connsiteY217" fmla="*/ 441635 h 456690"/>
                <a:gd name="connsiteX218" fmla="*/ 145548 w 193958"/>
                <a:gd name="connsiteY218" fmla="*/ 442190 h 456690"/>
                <a:gd name="connsiteX219" fmla="*/ 144914 w 193958"/>
                <a:gd name="connsiteY219" fmla="*/ 444329 h 456690"/>
                <a:gd name="connsiteX220" fmla="*/ 144597 w 193958"/>
                <a:gd name="connsiteY220" fmla="*/ 445121 h 456690"/>
                <a:gd name="connsiteX221" fmla="*/ 144043 w 193958"/>
                <a:gd name="connsiteY221" fmla="*/ 446231 h 456690"/>
                <a:gd name="connsiteX222" fmla="*/ 143567 w 193958"/>
                <a:gd name="connsiteY222" fmla="*/ 446944 h 456690"/>
                <a:gd name="connsiteX223" fmla="*/ 143171 w 193958"/>
                <a:gd name="connsiteY223" fmla="*/ 447578 h 456690"/>
                <a:gd name="connsiteX224" fmla="*/ 142061 w 193958"/>
                <a:gd name="connsiteY224" fmla="*/ 449162 h 456690"/>
                <a:gd name="connsiteX225" fmla="*/ 141190 w 193958"/>
                <a:gd name="connsiteY225" fmla="*/ 450192 h 456690"/>
                <a:gd name="connsiteX226" fmla="*/ 139447 w 193958"/>
                <a:gd name="connsiteY226" fmla="*/ 451936 h 456690"/>
                <a:gd name="connsiteX227" fmla="*/ 138972 w 193958"/>
                <a:gd name="connsiteY227" fmla="*/ 452332 h 456690"/>
                <a:gd name="connsiteX228" fmla="*/ 137862 w 193958"/>
                <a:gd name="connsiteY228" fmla="*/ 453124 h 456690"/>
                <a:gd name="connsiteX229" fmla="*/ 134218 w 193958"/>
                <a:gd name="connsiteY229" fmla="*/ 455105 h 456690"/>
                <a:gd name="connsiteX230" fmla="*/ 133663 w 193958"/>
                <a:gd name="connsiteY230" fmla="*/ 455342 h 456690"/>
                <a:gd name="connsiteX231" fmla="*/ 131603 w 193958"/>
                <a:gd name="connsiteY231" fmla="*/ 456056 h 456690"/>
                <a:gd name="connsiteX232" fmla="*/ 130969 w 193958"/>
                <a:gd name="connsiteY232" fmla="*/ 456690 h 456690"/>
                <a:gd name="connsiteX233" fmla="*/ 118451 w 193958"/>
                <a:gd name="connsiteY233" fmla="*/ 456690 h 456690"/>
                <a:gd name="connsiteX234" fmla="*/ 117658 w 193958"/>
                <a:gd name="connsiteY234" fmla="*/ 455976 h 456690"/>
                <a:gd name="connsiteX235" fmla="*/ 117262 w 193958"/>
                <a:gd name="connsiteY235" fmla="*/ 455897 h 456690"/>
                <a:gd name="connsiteX236" fmla="*/ 115916 w 193958"/>
                <a:gd name="connsiteY236" fmla="*/ 455422 h 456690"/>
                <a:gd name="connsiteX237" fmla="*/ 115044 w 193958"/>
                <a:gd name="connsiteY237" fmla="*/ 455025 h 456690"/>
                <a:gd name="connsiteX238" fmla="*/ 114014 w 193958"/>
                <a:gd name="connsiteY238" fmla="*/ 454550 h 456690"/>
                <a:gd name="connsiteX239" fmla="*/ 113380 w 193958"/>
                <a:gd name="connsiteY239" fmla="*/ 454233 h 456690"/>
                <a:gd name="connsiteX240" fmla="*/ 111003 w 193958"/>
                <a:gd name="connsiteY240" fmla="*/ 452886 h 456690"/>
                <a:gd name="connsiteX241" fmla="*/ 107517 w 193958"/>
                <a:gd name="connsiteY241" fmla="*/ 449954 h 456690"/>
                <a:gd name="connsiteX242" fmla="*/ 106804 w 193958"/>
                <a:gd name="connsiteY242" fmla="*/ 449241 h 456690"/>
                <a:gd name="connsiteX243" fmla="*/ 104189 w 193958"/>
                <a:gd name="connsiteY243" fmla="*/ 445676 h 456690"/>
                <a:gd name="connsiteX244" fmla="*/ 103476 w 193958"/>
                <a:gd name="connsiteY244" fmla="*/ 444408 h 456690"/>
                <a:gd name="connsiteX245" fmla="*/ 103001 w 193958"/>
                <a:gd name="connsiteY245" fmla="*/ 442903 h 456690"/>
                <a:gd name="connsiteX246" fmla="*/ 102842 w 193958"/>
                <a:gd name="connsiteY246" fmla="*/ 442586 h 456690"/>
                <a:gd name="connsiteX247" fmla="*/ 101575 w 193958"/>
                <a:gd name="connsiteY247" fmla="*/ 438387 h 456690"/>
                <a:gd name="connsiteX248" fmla="*/ 101495 w 193958"/>
                <a:gd name="connsiteY248" fmla="*/ 437040 h 456690"/>
                <a:gd name="connsiteX249" fmla="*/ 101416 w 193958"/>
                <a:gd name="connsiteY249" fmla="*/ 434980 h 456690"/>
                <a:gd name="connsiteX250" fmla="*/ 101258 w 193958"/>
                <a:gd name="connsiteY250" fmla="*/ 431415 h 456690"/>
                <a:gd name="connsiteX251" fmla="*/ 101178 w 193958"/>
                <a:gd name="connsiteY251" fmla="*/ 429909 h 456690"/>
                <a:gd name="connsiteX252" fmla="*/ 101020 w 193958"/>
                <a:gd name="connsiteY252" fmla="*/ 427928 h 456690"/>
                <a:gd name="connsiteX253" fmla="*/ 100941 w 193958"/>
                <a:gd name="connsiteY253" fmla="*/ 426344 h 456690"/>
                <a:gd name="connsiteX254" fmla="*/ 100782 w 193958"/>
                <a:gd name="connsiteY254" fmla="*/ 424046 h 456690"/>
                <a:gd name="connsiteX255" fmla="*/ 100782 w 193958"/>
                <a:gd name="connsiteY255" fmla="*/ 421114 h 456690"/>
                <a:gd name="connsiteX256" fmla="*/ 100703 w 193958"/>
                <a:gd name="connsiteY256" fmla="*/ 419926 h 456690"/>
                <a:gd name="connsiteX257" fmla="*/ 100544 w 193958"/>
                <a:gd name="connsiteY257" fmla="*/ 417945 h 456690"/>
                <a:gd name="connsiteX258" fmla="*/ 100544 w 193958"/>
                <a:gd name="connsiteY258" fmla="*/ 407645 h 456690"/>
                <a:gd name="connsiteX259" fmla="*/ 100465 w 193958"/>
                <a:gd name="connsiteY259" fmla="*/ 406061 h 456690"/>
                <a:gd name="connsiteX260" fmla="*/ 100307 w 193958"/>
                <a:gd name="connsiteY260" fmla="*/ 403604 h 456690"/>
                <a:gd name="connsiteX261" fmla="*/ 100227 w 193958"/>
                <a:gd name="connsiteY261" fmla="*/ 402099 h 456690"/>
                <a:gd name="connsiteX262" fmla="*/ 100069 w 193958"/>
                <a:gd name="connsiteY262" fmla="*/ 399563 h 456690"/>
                <a:gd name="connsiteX263" fmla="*/ 99990 w 193958"/>
                <a:gd name="connsiteY263" fmla="*/ 397820 h 456690"/>
                <a:gd name="connsiteX264" fmla="*/ 99831 w 193958"/>
                <a:gd name="connsiteY264" fmla="*/ 395760 h 456690"/>
                <a:gd name="connsiteX265" fmla="*/ 99752 w 193958"/>
                <a:gd name="connsiteY265" fmla="*/ 383242 h 456690"/>
                <a:gd name="connsiteX266" fmla="*/ 99673 w 193958"/>
                <a:gd name="connsiteY266" fmla="*/ 381657 h 456690"/>
                <a:gd name="connsiteX267" fmla="*/ 99514 w 193958"/>
                <a:gd name="connsiteY267" fmla="*/ 379439 h 456690"/>
                <a:gd name="connsiteX268" fmla="*/ 99514 w 193958"/>
                <a:gd name="connsiteY268" fmla="*/ 368267 h 456690"/>
                <a:gd name="connsiteX269" fmla="*/ 99435 w 193958"/>
                <a:gd name="connsiteY269" fmla="*/ 366683 h 456690"/>
                <a:gd name="connsiteX270" fmla="*/ 99277 w 193958"/>
                <a:gd name="connsiteY270" fmla="*/ 364464 h 456690"/>
                <a:gd name="connsiteX271" fmla="*/ 99277 w 193958"/>
                <a:gd name="connsiteY271" fmla="*/ 362008 h 456690"/>
                <a:gd name="connsiteX272" fmla="*/ 99198 w 193958"/>
                <a:gd name="connsiteY272" fmla="*/ 360819 h 456690"/>
                <a:gd name="connsiteX273" fmla="*/ 99039 w 193958"/>
                <a:gd name="connsiteY273" fmla="*/ 358601 h 456690"/>
                <a:gd name="connsiteX274" fmla="*/ 99039 w 193958"/>
                <a:gd name="connsiteY274" fmla="*/ 341566 h 456690"/>
                <a:gd name="connsiteX275" fmla="*/ 98960 w 193958"/>
                <a:gd name="connsiteY275" fmla="*/ 339981 h 456690"/>
                <a:gd name="connsiteX276" fmla="*/ 98802 w 193958"/>
                <a:gd name="connsiteY276" fmla="*/ 337684 h 456690"/>
                <a:gd name="connsiteX277" fmla="*/ 98802 w 193958"/>
                <a:gd name="connsiteY277" fmla="*/ 324769 h 456690"/>
                <a:gd name="connsiteX278" fmla="*/ 98802 w 193958"/>
                <a:gd name="connsiteY278" fmla="*/ 288164 h 456690"/>
                <a:gd name="connsiteX279" fmla="*/ 98802 w 193958"/>
                <a:gd name="connsiteY279" fmla="*/ 286818 h 456690"/>
                <a:gd name="connsiteX280" fmla="*/ 97930 w 193958"/>
                <a:gd name="connsiteY280" fmla="*/ 285946 h 456690"/>
                <a:gd name="connsiteX281" fmla="*/ 97455 w 193958"/>
                <a:gd name="connsiteY281" fmla="*/ 285946 h 456690"/>
                <a:gd name="connsiteX282" fmla="*/ 94761 w 193958"/>
                <a:gd name="connsiteY282" fmla="*/ 285946 h 456690"/>
                <a:gd name="connsiteX283" fmla="*/ 94286 w 193958"/>
                <a:gd name="connsiteY283" fmla="*/ 285946 h 456690"/>
                <a:gd name="connsiteX284" fmla="*/ 93493 w 193958"/>
                <a:gd name="connsiteY284" fmla="*/ 286659 h 456690"/>
                <a:gd name="connsiteX285" fmla="*/ 93493 w 193958"/>
                <a:gd name="connsiteY285" fmla="*/ 287847 h 456690"/>
                <a:gd name="connsiteX286" fmla="*/ 93493 w 193958"/>
                <a:gd name="connsiteY286" fmla="*/ 298306 h 456690"/>
                <a:gd name="connsiteX287" fmla="*/ 93414 w 193958"/>
                <a:gd name="connsiteY287" fmla="*/ 299812 h 456690"/>
                <a:gd name="connsiteX288" fmla="*/ 93255 w 193958"/>
                <a:gd name="connsiteY288" fmla="*/ 302267 h 456690"/>
                <a:gd name="connsiteX289" fmla="*/ 93255 w 193958"/>
                <a:gd name="connsiteY289" fmla="*/ 328810 h 456690"/>
                <a:gd name="connsiteX290" fmla="*/ 93255 w 193958"/>
                <a:gd name="connsiteY290" fmla="*/ 351390 h 456690"/>
                <a:gd name="connsiteX291" fmla="*/ 93176 w 193958"/>
                <a:gd name="connsiteY291" fmla="*/ 352975 h 456690"/>
                <a:gd name="connsiteX292" fmla="*/ 93018 w 193958"/>
                <a:gd name="connsiteY292" fmla="*/ 355036 h 456690"/>
                <a:gd name="connsiteX293" fmla="*/ 93018 w 193958"/>
                <a:gd name="connsiteY293" fmla="*/ 363038 h 456690"/>
                <a:gd name="connsiteX294" fmla="*/ 92938 w 193958"/>
                <a:gd name="connsiteY294" fmla="*/ 364622 h 456690"/>
                <a:gd name="connsiteX295" fmla="*/ 92780 w 193958"/>
                <a:gd name="connsiteY295" fmla="*/ 366366 h 456690"/>
                <a:gd name="connsiteX296" fmla="*/ 92780 w 193958"/>
                <a:gd name="connsiteY296" fmla="*/ 368980 h 456690"/>
                <a:gd name="connsiteX297" fmla="*/ 92701 w 193958"/>
                <a:gd name="connsiteY297" fmla="*/ 370169 h 456690"/>
                <a:gd name="connsiteX298" fmla="*/ 92542 w 193958"/>
                <a:gd name="connsiteY298" fmla="*/ 372229 h 456690"/>
                <a:gd name="connsiteX299" fmla="*/ 92542 w 193958"/>
                <a:gd name="connsiteY299" fmla="*/ 375398 h 456690"/>
                <a:gd name="connsiteX300" fmla="*/ 92542 w 193958"/>
                <a:gd name="connsiteY300" fmla="*/ 388868 h 456690"/>
                <a:gd name="connsiteX301" fmla="*/ 92463 w 193958"/>
                <a:gd name="connsiteY301" fmla="*/ 390610 h 456690"/>
                <a:gd name="connsiteX302" fmla="*/ 92384 w 193958"/>
                <a:gd name="connsiteY302" fmla="*/ 392433 h 456690"/>
                <a:gd name="connsiteX303" fmla="*/ 92384 w 193958"/>
                <a:gd name="connsiteY303" fmla="*/ 398929 h 456690"/>
                <a:gd name="connsiteX304" fmla="*/ 92304 w 193958"/>
                <a:gd name="connsiteY304" fmla="*/ 400435 h 456690"/>
                <a:gd name="connsiteX305" fmla="*/ 92146 w 193958"/>
                <a:gd name="connsiteY305" fmla="*/ 402415 h 456690"/>
                <a:gd name="connsiteX306" fmla="*/ 92067 w 193958"/>
                <a:gd name="connsiteY306" fmla="*/ 404000 h 456690"/>
                <a:gd name="connsiteX307" fmla="*/ 91908 w 193958"/>
                <a:gd name="connsiteY307" fmla="*/ 406456 h 456690"/>
                <a:gd name="connsiteX308" fmla="*/ 91829 w 193958"/>
                <a:gd name="connsiteY308" fmla="*/ 408200 h 456690"/>
                <a:gd name="connsiteX309" fmla="*/ 91670 w 193958"/>
                <a:gd name="connsiteY309" fmla="*/ 410497 h 456690"/>
                <a:gd name="connsiteX310" fmla="*/ 91591 w 193958"/>
                <a:gd name="connsiteY310" fmla="*/ 421194 h 456690"/>
                <a:gd name="connsiteX311" fmla="*/ 91512 w 193958"/>
                <a:gd name="connsiteY311" fmla="*/ 422937 h 456690"/>
                <a:gd name="connsiteX312" fmla="*/ 91433 w 193958"/>
                <a:gd name="connsiteY312" fmla="*/ 424521 h 456690"/>
                <a:gd name="connsiteX313" fmla="*/ 91433 w 193958"/>
                <a:gd name="connsiteY313" fmla="*/ 426740 h 456690"/>
                <a:gd name="connsiteX314" fmla="*/ 91353 w 193958"/>
                <a:gd name="connsiteY314" fmla="*/ 427928 h 456690"/>
                <a:gd name="connsiteX315" fmla="*/ 91195 w 193958"/>
                <a:gd name="connsiteY315" fmla="*/ 429988 h 456690"/>
                <a:gd name="connsiteX316" fmla="*/ 91116 w 193958"/>
                <a:gd name="connsiteY316" fmla="*/ 431573 h 456690"/>
                <a:gd name="connsiteX317" fmla="*/ 90957 w 193958"/>
                <a:gd name="connsiteY317" fmla="*/ 433554 h 456690"/>
                <a:gd name="connsiteX318" fmla="*/ 90720 w 193958"/>
                <a:gd name="connsiteY318" fmla="*/ 437357 h 456690"/>
                <a:gd name="connsiteX319" fmla="*/ 90720 w 193958"/>
                <a:gd name="connsiteY319" fmla="*/ 437832 h 456690"/>
                <a:gd name="connsiteX320" fmla="*/ 90245 w 193958"/>
                <a:gd name="connsiteY320" fmla="*/ 440367 h 456690"/>
                <a:gd name="connsiteX321" fmla="*/ 90007 w 193958"/>
                <a:gd name="connsiteY321" fmla="*/ 441318 h 456690"/>
                <a:gd name="connsiteX322" fmla="*/ 89532 w 193958"/>
                <a:gd name="connsiteY322" fmla="*/ 442586 h 456690"/>
                <a:gd name="connsiteX323" fmla="*/ 88977 w 193958"/>
                <a:gd name="connsiteY323" fmla="*/ 444092 h 456690"/>
                <a:gd name="connsiteX324" fmla="*/ 88660 w 193958"/>
                <a:gd name="connsiteY324" fmla="*/ 444725 h 456690"/>
                <a:gd name="connsiteX325" fmla="*/ 87233 w 193958"/>
                <a:gd name="connsiteY325" fmla="*/ 447023 h 456690"/>
                <a:gd name="connsiteX326" fmla="*/ 85887 w 193958"/>
                <a:gd name="connsiteY326" fmla="*/ 448766 h 456690"/>
                <a:gd name="connsiteX327" fmla="*/ 83113 w 193958"/>
                <a:gd name="connsiteY327" fmla="*/ 451539 h 456690"/>
                <a:gd name="connsiteX328" fmla="*/ 82321 w 193958"/>
                <a:gd name="connsiteY328" fmla="*/ 452173 h 456690"/>
                <a:gd name="connsiteX329" fmla="*/ 80261 w 193958"/>
                <a:gd name="connsiteY329" fmla="*/ 453520 h 456690"/>
                <a:gd name="connsiteX330" fmla="*/ 77409 w 193958"/>
                <a:gd name="connsiteY330" fmla="*/ 454946 h 456690"/>
                <a:gd name="connsiteX331" fmla="*/ 75824 w 193958"/>
                <a:gd name="connsiteY331" fmla="*/ 455659 h 456690"/>
                <a:gd name="connsiteX332" fmla="*/ 75270 w 193958"/>
                <a:gd name="connsiteY332" fmla="*/ 455818 h 456690"/>
                <a:gd name="connsiteX333" fmla="*/ 74636 w 193958"/>
                <a:gd name="connsiteY333" fmla="*/ 455897 h 456690"/>
                <a:gd name="connsiteX334" fmla="*/ 73844 w 193958"/>
                <a:gd name="connsiteY334" fmla="*/ 456610 h 456690"/>
                <a:gd name="connsiteX335" fmla="*/ 61643 w 193958"/>
                <a:gd name="connsiteY335" fmla="*/ 456373 h 456690"/>
                <a:gd name="connsiteX336" fmla="*/ 60850 w 193958"/>
                <a:gd name="connsiteY336" fmla="*/ 455659 h 456690"/>
                <a:gd name="connsiteX337" fmla="*/ 59344 w 193958"/>
                <a:gd name="connsiteY337" fmla="*/ 455105 h 456690"/>
                <a:gd name="connsiteX338" fmla="*/ 56809 w 193958"/>
                <a:gd name="connsiteY338" fmla="*/ 453916 h 456690"/>
                <a:gd name="connsiteX339" fmla="*/ 55858 w 193958"/>
                <a:gd name="connsiteY339" fmla="*/ 453361 h 456690"/>
                <a:gd name="connsiteX340" fmla="*/ 54273 w 193958"/>
                <a:gd name="connsiteY340" fmla="*/ 452253 h 456690"/>
                <a:gd name="connsiteX341" fmla="*/ 52769 w 193958"/>
                <a:gd name="connsiteY341" fmla="*/ 451222 h 456690"/>
                <a:gd name="connsiteX342" fmla="*/ 52372 w 193958"/>
                <a:gd name="connsiteY342" fmla="*/ 450905 h 456690"/>
                <a:gd name="connsiteX343" fmla="*/ 50787 w 193958"/>
                <a:gd name="connsiteY343" fmla="*/ 449162 h 456690"/>
                <a:gd name="connsiteX344" fmla="*/ 49441 w 193958"/>
                <a:gd name="connsiteY344" fmla="*/ 447182 h 456690"/>
                <a:gd name="connsiteX345" fmla="*/ 49282 w 193958"/>
                <a:gd name="connsiteY345" fmla="*/ 446865 h 456690"/>
                <a:gd name="connsiteX346" fmla="*/ 48094 w 193958"/>
                <a:gd name="connsiteY346" fmla="*/ 444883 h 456690"/>
                <a:gd name="connsiteX347" fmla="*/ 47618 w 193958"/>
                <a:gd name="connsiteY347" fmla="*/ 443616 h 456690"/>
                <a:gd name="connsiteX348" fmla="*/ 47143 w 193958"/>
                <a:gd name="connsiteY348" fmla="*/ 442111 h 456690"/>
                <a:gd name="connsiteX349" fmla="*/ 46826 w 193958"/>
                <a:gd name="connsiteY349" fmla="*/ 440684 h 456690"/>
                <a:gd name="connsiteX350" fmla="*/ 46588 w 193958"/>
                <a:gd name="connsiteY350" fmla="*/ 437040 h 456690"/>
                <a:gd name="connsiteX351" fmla="*/ 46509 w 193958"/>
                <a:gd name="connsiteY351" fmla="*/ 436564 h 456690"/>
                <a:gd name="connsiteX352" fmla="*/ 46509 w 193958"/>
                <a:gd name="connsiteY352" fmla="*/ 432761 h 456690"/>
                <a:gd name="connsiteX353" fmla="*/ 46588 w 193958"/>
                <a:gd name="connsiteY353" fmla="*/ 431415 h 456690"/>
                <a:gd name="connsiteX354" fmla="*/ 46747 w 193958"/>
                <a:gd name="connsiteY354" fmla="*/ 427769 h 456690"/>
                <a:gd name="connsiteX355" fmla="*/ 46747 w 193958"/>
                <a:gd name="connsiteY355" fmla="*/ 426423 h 456690"/>
                <a:gd name="connsiteX356" fmla="*/ 46826 w 193958"/>
                <a:gd name="connsiteY356" fmla="*/ 414776 h 456690"/>
                <a:gd name="connsiteX357" fmla="*/ 46984 w 193958"/>
                <a:gd name="connsiteY357" fmla="*/ 412557 h 456690"/>
                <a:gd name="connsiteX358" fmla="*/ 47064 w 193958"/>
                <a:gd name="connsiteY358" fmla="*/ 411369 h 456690"/>
                <a:gd name="connsiteX359" fmla="*/ 47064 w 193958"/>
                <a:gd name="connsiteY359" fmla="*/ 409309 h 456690"/>
                <a:gd name="connsiteX360" fmla="*/ 47143 w 193958"/>
                <a:gd name="connsiteY360" fmla="*/ 407962 h 456690"/>
                <a:gd name="connsiteX361" fmla="*/ 47222 w 193958"/>
                <a:gd name="connsiteY361" fmla="*/ 406615 h 456690"/>
                <a:gd name="connsiteX362" fmla="*/ 47381 w 193958"/>
                <a:gd name="connsiteY362" fmla="*/ 403763 h 456690"/>
                <a:gd name="connsiteX363" fmla="*/ 47460 w 193958"/>
                <a:gd name="connsiteY363" fmla="*/ 402574 h 456690"/>
                <a:gd name="connsiteX364" fmla="*/ 47460 w 193958"/>
                <a:gd name="connsiteY364" fmla="*/ 394096 h 456690"/>
                <a:gd name="connsiteX365" fmla="*/ 47618 w 193958"/>
                <a:gd name="connsiteY365" fmla="*/ 392037 h 456690"/>
                <a:gd name="connsiteX366" fmla="*/ 47698 w 193958"/>
                <a:gd name="connsiteY366" fmla="*/ 390531 h 456690"/>
                <a:gd name="connsiteX367" fmla="*/ 47698 w 193958"/>
                <a:gd name="connsiteY367" fmla="*/ 381815 h 456690"/>
                <a:gd name="connsiteX368" fmla="*/ 47856 w 193958"/>
                <a:gd name="connsiteY368" fmla="*/ 379756 h 456690"/>
                <a:gd name="connsiteX369" fmla="*/ 47935 w 193958"/>
                <a:gd name="connsiteY369" fmla="*/ 378409 h 456690"/>
                <a:gd name="connsiteX370" fmla="*/ 47935 w 193958"/>
                <a:gd name="connsiteY370" fmla="*/ 373496 h 456690"/>
                <a:gd name="connsiteX371" fmla="*/ 48015 w 193958"/>
                <a:gd name="connsiteY371" fmla="*/ 371754 h 456690"/>
                <a:gd name="connsiteX372" fmla="*/ 48094 w 193958"/>
                <a:gd name="connsiteY372" fmla="*/ 370248 h 456690"/>
                <a:gd name="connsiteX373" fmla="*/ 48173 w 193958"/>
                <a:gd name="connsiteY373" fmla="*/ 365494 h 456690"/>
                <a:gd name="connsiteX374" fmla="*/ 48252 w 193958"/>
                <a:gd name="connsiteY374" fmla="*/ 363909 h 456690"/>
                <a:gd name="connsiteX375" fmla="*/ 48332 w 193958"/>
                <a:gd name="connsiteY375" fmla="*/ 362087 h 456690"/>
                <a:gd name="connsiteX376" fmla="*/ 48332 w 193958"/>
                <a:gd name="connsiteY376" fmla="*/ 344656 h 456690"/>
                <a:gd name="connsiteX377" fmla="*/ 48332 w 193958"/>
                <a:gd name="connsiteY377" fmla="*/ 324532 h 456690"/>
                <a:gd name="connsiteX378" fmla="*/ 48490 w 193958"/>
                <a:gd name="connsiteY378" fmla="*/ 322233 h 456690"/>
                <a:gd name="connsiteX379" fmla="*/ 48569 w 193958"/>
                <a:gd name="connsiteY379" fmla="*/ 320491 h 456690"/>
                <a:gd name="connsiteX380" fmla="*/ 48569 w 193958"/>
                <a:gd name="connsiteY380" fmla="*/ 291413 h 456690"/>
                <a:gd name="connsiteX381" fmla="*/ 48569 w 193958"/>
                <a:gd name="connsiteY381" fmla="*/ 276042 h 456690"/>
                <a:gd name="connsiteX382" fmla="*/ 48728 w 193958"/>
                <a:gd name="connsiteY382" fmla="*/ 273824 h 456690"/>
                <a:gd name="connsiteX383" fmla="*/ 48807 w 193958"/>
                <a:gd name="connsiteY383" fmla="*/ 272080 h 456690"/>
                <a:gd name="connsiteX384" fmla="*/ 48807 w 193958"/>
                <a:gd name="connsiteY384" fmla="*/ 250846 h 456690"/>
                <a:gd name="connsiteX385" fmla="*/ 48807 w 193958"/>
                <a:gd name="connsiteY385" fmla="*/ 245934 h 456690"/>
                <a:gd name="connsiteX386" fmla="*/ 48966 w 193958"/>
                <a:gd name="connsiteY386" fmla="*/ 244191 h 456690"/>
                <a:gd name="connsiteX387" fmla="*/ 48966 w 193958"/>
                <a:gd name="connsiteY387" fmla="*/ 240150 h 456690"/>
                <a:gd name="connsiteX388" fmla="*/ 48807 w 193958"/>
                <a:gd name="connsiteY388" fmla="*/ 237852 h 456690"/>
                <a:gd name="connsiteX389" fmla="*/ 48807 w 193958"/>
                <a:gd name="connsiteY389" fmla="*/ 191423 h 456690"/>
                <a:gd name="connsiteX390" fmla="*/ 48807 w 193958"/>
                <a:gd name="connsiteY390" fmla="*/ 167971 h 456690"/>
                <a:gd name="connsiteX391" fmla="*/ 48966 w 193958"/>
                <a:gd name="connsiteY391" fmla="*/ 165434 h 456690"/>
                <a:gd name="connsiteX392" fmla="*/ 48966 w 193958"/>
                <a:gd name="connsiteY392" fmla="*/ 163851 h 456690"/>
                <a:gd name="connsiteX393" fmla="*/ 48886 w 193958"/>
                <a:gd name="connsiteY393" fmla="*/ 163534 h 456690"/>
                <a:gd name="connsiteX394" fmla="*/ 48490 w 193958"/>
                <a:gd name="connsiteY394" fmla="*/ 163454 h 456690"/>
                <a:gd name="connsiteX395" fmla="*/ 48252 w 193958"/>
                <a:gd name="connsiteY395" fmla="*/ 163851 h 456690"/>
                <a:gd name="connsiteX396" fmla="*/ 47618 w 193958"/>
                <a:gd name="connsiteY396" fmla="*/ 165276 h 456690"/>
                <a:gd name="connsiteX397" fmla="*/ 47460 w 193958"/>
                <a:gd name="connsiteY397" fmla="*/ 165752 h 456690"/>
                <a:gd name="connsiteX398" fmla="*/ 46667 w 193958"/>
                <a:gd name="connsiteY398" fmla="*/ 167812 h 456690"/>
                <a:gd name="connsiteX399" fmla="*/ 46509 w 193958"/>
                <a:gd name="connsiteY399" fmla="*/ 168367 h 456690"/>
                <a:gd name="connsiteX400" fmla="*/ 45954 w 193958"/>
                <a:gd name="connsiteY400" fmla="*/ 169951 h 456690"/>
                <a:gd name="connsiteX401" fmla="*/ 45479 w 193958"/>
                <a:gd name="connsiteY401" fmla="*/ 171457 h 456690"/>
                <a:gd name="connsiteX402" fmla="*/ 45083 w 193958"/>
                <a:gd name="connsiteY402" fmla="*/ 172724 h 456690"/>
                <a:gd name="connsiteX403" fmla="*/ 44608 w 193958"/>
                <a:gd name="connsiteY403" fmla="*/ 174150 h 456690"/>
                <a:gd name="connsiteX404" fmla="*/ 44132 w 193958"/>
                <a:gd name="connsiteY404" fmla="*/ 175814 h 456690"/>
                <a:gd name="connsiteX405" fmla="*/ 43736 w 193958"/>
                <a:gd name="connsiteY405" fmla="*/ 177319 h 456690"/>
                <a:gd name="connsiteX406" fmla="*/ 43419 w 193958"/>
                <a:gd name="connsiteY406" fmla="*/ 178904 h 456690"/>
                <a:gd name="connsiteX407" fmla="*/ 42944 w 193958"/>
                <a:gd name="connsiteY407" fmla="*/ 180965 h 456690"/>
                <a:gd name="connsiteX408" fmla="*/ 42230 w 193958"/>
                <a:gd name="connsiteY408" fmla="*/ 184054 h 456690"/>
                <a:gd name="connsiteX409" fmla="*/ 42072 w 193958"/>
                <a:gd name="connsiteY409" fmla="*/ 185005 h 456690"/>
                <a:gd name="connsiteX410" fmla="*/ 41596 w 193958"/>
                <a:gd name="connsiteY410" fmla="*/ 188016 h 456690"/>
                <a:gd name="connsiteX411" fmla="*/ 41438 w 193958"/>
                <a:gd name="connsiteY411" fmla="*/ 188729 h 456690"/>
                <a:gd name="connsiteX412" fmla="*/ 41121 w 193958"/>
                <a:gd name="connsiteY412" fmla="*/ 191423 h 456690"/>
                <a:gd name="connsiteX413" fmla="*/ 40646 w 193958"/>
                <a:gd name="connsiteY413" fmla="*/ 195067 h 456690"/>
                <a:gd name="connsiteX414" fmla="*/ 40329 w 193958"/>
                <a:gd name="connsiteY414" fmla="*/ 197524 h 456690"/>
                <a:gd name="connsiteX415" fmla="*/ 40171 w 193958"/>
                <a:gd name="connsiteY415" fmla="*/ 200376 h 456690"/>
                <a:gd name="connsiteX416" fmla="*/ 40092 w 193958"/>
                <a:gd name="connsiteY416" fmla="*/ 201565 h 456690"/>
                <a:gd name="connsiteX417" fmla="*/ 39775 w 193958"/>
                <a:gd name="connsiteY417" fmla="*/ 205605 h 456690"/>
                <a:gd name="connsiteX418" fmla="*/ 39616 w 193958"/>
                <a:gd name="connsiteY418" fmla="*/ 207586 h 456690"/>
                <a:gd name="connsiteX419" fmla="*/ 39458 w 193958"/>
                <a:gd name="connsiteY419" fmla="*/ 210122 h 456690"/>
                <a:gd name="connsiteX420" fmla="*/ 39378 w 193958"/>
                <a:gd name="connsiteY420" fmla="*/ 211072 h 456690"/>
                <a:gd name="connsiteX421" fmla="*/ 39378 w 193958"/>
                <a:gd name="connsiteY421" fmla="*/ 217331 h 456690"/>
                <a:gd name="connsiteX422" fmla="*/ 39458 w 193958"/>
                <a:gd name="connsiteY422" fmla="*/ 218916 h 456690"/>
                <a:gd name="connsiteX423" fmla="*/ 39537 w 193958"/>
                <a:gd name="connsiteY423" fmla="*/ 220025 h 456690"/>
                <a:gd name="connsiteX424" fmla="*/ 39695 w 193958"/>
                <a:gd name="connsiteY424" fmla="*/ 221372 h 456690"/>
                <a:gd name="connsiteX425" fmla="*/ 39775 w 193958"/>
                <a:gd name="connsiteY425" fmla="*/ 222482 h 456690"/>
                <a:gd name="connsiteX426" fmla="*/ 39854 w 193958"/>
                <a:gd name="connsiteY426" fmla="*/ 223353 h 456690"/>
                <a:gd name="connsiteX427" fmla="*/ 40012 w 193958"/>
                <a:gd name="connsiteY427" fmla="*/ 226285 h 456690"/>
                <a:gd name="connsiteX428" fmla="*/ 40012 w 193958"/>
                <a:gd name="connsiteY428" fmla="*/ 227869 h 456690"/>
                <a:gd name="connsiteX429" fmla="*/ 40092 w 193958"/>
                <a:gd name="connsiteY429" fmla="*/ 228740 h 456690"/>
                <a:gd name="connsiteX430" fmla="*/ 40250 w 193958"/>
                <a:gd name="connsiteY430" fmla="*/ 231831 h 456690"/>
                <a:gd name="connsiteX431" fmla="*/ 40250 w 193958"/>
                <a:gd name="connsiteY431" fmla="*/ 237218 h 456690"/>
                <a:gd name="connsiteX432" fmla="*/ 39695 w 193958"/>
                <a:gd name="connsiteY432" fmla="*/ 240625 h 456690"/>
                <a:gd name="connsiteX433" fmla="*/ 39458 w 193958"/>
                <a:gd name="connsiteY433" fmla="*/ 241417 h 456690"/>
                <a:gd name="connsiteX434" fmla="*/ 38744 w 193958"/>
                <a:gd name="connsiteY434" fmla="*/ 243082 h 456690"/>
                <a:gd name="connsiteX435" fmla="*/ 38507 w 193958"/>
                <a:gd name="connsiteY435" fmla="*/ 243557 h 456690"/>
                <a:gd name="connsiteX436" fmla="*/ 37555 w 193958"/>
                <a:gd name="connsiteY436" fmla="*/ 245221 h 456690"/>
                <a:gd name="connsiteX437" fmla="*/ 35655 w 193958"/>
                <a:gd name="connsiteY437" fmla="*/ 247439 h 456690"/>
                <a:gd name="connsiteX438" fmla="*/ 35021 w 193958"/>
                <a:gd name="connsiteY438" fmla="*/ 247994 h 456690"/>
                <a:gd name="connsiteX439" fmla="*/ 32802 w 193958"/>
                <a:gd name="connsiteY439" fmla="*/ 249578 h 456690"/>
                <a:gd name="connsiteX440" fmla="*/ 32248 w 193958"/>
                <a:gd name="connsiteY440" fmla="*/ 249895 h 456690"/>
                <a:gd name="connsiteX441" fmla="*/ 30584 w 193958"/>
                <a:gd name="connsiteY441" fmla="*/ 250688 h 456690"/>
                <a:gd name="connsiteX442" fmla="*/ 28049 w 193958"/>
                <a:gd name="connsiteY442" fmla="*/ 251639 h 456690"/>
                <a:gd name="connsiteX443" fmla="*/ 27098 w 193958"/>
                <a:gd name="connsiteY443" fmla="*/ 251797 h 456690"/>
                <a:gd name="connsiteX444" fmla="*/ 23849 w 193958"/>
                <a:gd name="connsiteY444" fmla="*/ 252193 h 456690"/>
                <a:gd name="connsiteX445" fmla="*/ 21155 w 193958"/>
                <a:gd name="connsiteY445" fmla="*/ 252193 h 456690"/>
                <a:gd name="connsiteX446" fmla="*/ 18144 w 193958"/>
                <a:gd name="connsiteY446" fmla="*/ 251797 h 456690"/>
                <a:gd name="connsiteX447" fmla="*/ 16718 w 193958"/>
                <a:gd name="connsiteY447" fmla="*/ 251480 h 456690"/>
                <a:gd name="connsiteX448" fmla="*/ 14579 w 193958"/>
                <a:gd name="connsiteY448" fmla="*/ 250846 h 456690"/>
                <a:gd name="connsiteX449" fmla="*/ 14341 w 193958"/>
                <a:gd name="connsiteY449" fmla="*/ 250767 h 456690"/>
                <a:gd name="connsiteX450" fmla="*/ 10142 w 193958"/>
                <a:gd name="connsiteY450" fmla="*/ 248549 h 456690"/>
                <a:gd name="connsiteX451" fmla="*/ 8716 w 193958"/>
                <a:gd name="connsiteY451" fmla="*/ 247598 h 456690"/>
                <a:gd name="connsiteX452" fmla="*/ 5547 w 193958"/>
                <a:gd name="connsiteY452" fmla="*/ 244508 h 456690"/>
                <a:gd name="connsiteX453" fmla="*/ 4437 w 193958"/>
                <a:gd name="connsiteY453" fmla="*/ 243082 h 456690"/>
                <a:gd name="connsiteX454" fmla="*/ 3328 w 193958"/>
                <a:gd name="connsiteY454" fmla="*/ 241338 h 456690"/>
                <a:gd name="connsiteX455" fmla="*/ 2219 w 193958"/>
                <a:gd name="connsiteY455" fmla="*/ 238724 h 456690"/>
                <a:gd name="connsiteX456" fmla="*/ 1506 w 193958"/>
                <a:gd name="connsiteY456" fmla="*/ 236505 h 456690"/>
                <a:gd name="connsiteX457" fmla="*/ 1347 w 193958"/>
                <a:gd name="connsiteY457" fmla="*/ 235793 h 456690"/>
                <a:gd name="connsiteX458" fmla="*/ 951 w 193958"/>
                <a:gd name="connsiteY458" fmla="*/ 233019 h 456690"/>
                <a:gd name="connsiteX459" fmla="*/ 555 w 193958"/>
                <a:gd name="connsiteY459" fmla="*/ 229691 h 456690"/>
                <a:gd name="connsiteX460" fmla="*/ 476 w 193958"/>
                <a:gd name="connsiteY460" fmla="*/ 229057 h 456690"/>
                <a:gd name="connsiteX461" fmla="*/ 317 w 193958"/>
                <a:gd name="connsiteY461" fmla="*/ 226364 h 456690"/>
                <a:gd name="connsiteX462" fmla="*/ 317 w 193958"/>
                <a:gd name="connsiteY462" fmla="*/ 222799 h 456690"/>
                <a:gd name="connsiteX463" fmla="*/ 79 w 193958"/>
                <a:gd name="connsiteY463" fmla="*/ 220738 h 456690"/>
                <a:gd name="connsiteX464" fmla="*/ 0 w 193958"/>
                <a:gd name="connsiteY464" fmla="*/ 218837 h 456690"/>
                <a:gd name="connsiteX465" fmla="*/ 0 w 193958"/>
                <a:gd name="connsiteY465" fmla="*/ 210993 h 456690"/>
                <a:gd name="connsiteX466" fmla="*/ 317 w 193958"/>
                <a:gd name="connsiteY466" fmla="*/ 208854 h 456690"/>
                <a:gd name="connsiteX467" fmla="*/ 476 w 193958"/>
                <a:gd name="connsiteY467" fmla="*/ 207665 h 456690"/>
                <a:gd name="connsiteX468" fmla="*/ 476 w 193958"/>
                <a:gd name="connsiteY468" fmla="*/ 202357 h 456690"/>
                <a:gd name="connsiteX469" fmla="*/ 872 w 193958"/>
                <a:gd name="connsiteY469" fmla="*/ 198237 h 456690"/>
                <a:gd name="connsiteX470" fmla="*/ 1427 w 193958"/>
                <a:gd name="connsiteY470" fmla="*/ 192849 h 456690"/>
                <a:gd name="connsiteX471" fmla="*/ 1902 w 193958"/>
                <a:gd name="connsiteY471" fmla="*/ 189601 h 456690"/>
                <a:gd name="connsiteX472" fmla="*/ 2219 w 193958"/>
                <a:gd name="connsiteY472" fmla="*/ 187303 h 456690"/>
                <a:gd name="connsiteX473" fmla="*/ 2695 w 193958"/>
                <a:gd name="connsiteY473" fmla="*/ 184688 h 456690"/>
                <a:gd name="connsiteX474" fmla="*/ 3249 w 193958"/>
                <a:gd name="connsiteY474" fmla="*/ 181519 h 456690"/>
                <a:gd name="connsiteX475" fmla="*/ 3565 w 193958"/>
                <a:gd name="connsiteY475" fmla="*/ 179617 h 456690"/>
                <a:gd name="connsiteX476" fmla="*/ 3962 w 193958"/>
                <a:gd name="connsiteY476" fmla="*/ 177557 h 456690"/>
                <a:gd name="connsiteX477" fmla="*/ 4596 w 193958"/>
                <a:gd name="connsiteY477" fmla="*/ 174943 h 456690"/>
                <a:gd name="connsiteX478" fmla="*/ 4833 w 193958"/>
                <a:gd name="connsiteY478" fmla="*/ 173754 h 456690"/>
                <a:gd name="connsiteX479" fmla="*/ 5309 w 193958"/>
                <a:gd name="connsiteY479" fmla="*/ 171774 h 456690"/>
                <a:gd name="connsiteX480" fmla="*/ 5784 w 193958"/>
                <a:gd name="connsiteY480" fmla="*/ 169634 h 456690"/>
                <a:gd name="connsiteX481" fmla="*/ 6101 w 193958"/>
                <a:gd name="connsiteY481" fmla="*/ 168208 h 456690"/>
                <a:gd name="connsiteX482" fmla="*/ 6577 w 193958"/>
                <a:gd name="connsiteY482" fmla="*/ 166465 h 456690"/>
                <a:gd name="connsiteX483" fmla="*/ 7052 w 193958"/>
                <a:gd name="connsiteY483" fmla="*/ 165038 h 456690"/>
                <a:gd name="connsiteX484" fmla="*/ 7448 w 193958"/>
                <a:gd name="connsiteY484" fmla="*/ 163851 h 456690"/>
                <a:gd name="connsiteX485" fmla="*/ 8002 w 193958"/>
                <a:gd name="connsiteY485" fmla="*/ 162107 h 456690"/>
                <a:gd name="connsiteX486" fmla="*/ 8398 w 193958"/>
                <a:gd name="connsiteY486" fmla="*/ 160839 h 456690"/>
                <a:gd name="connsiteX487" fmla="*/ 8795 w 193958"/>
                <a:gd name="connsiteY487" fmla="*/ 159572 h 456690"/>
                <a:gd name="connsiteX488" fmla="*/ 9191 w 193958"/>
                <a:gd name="connsiteY488" fmla="*/ 158383 h 456690"/>
                <a:gd name="connsiteX489" fmla="*/ 9825 w 193958"/>
                <a:gd name="connsiteY489" fmla="*/ 156561 h 456690"/>
                <a:gd name="connsiteX490" fmla="*/ 11014 w 193958"/>
                <a:gd name="connsiteY490" fmla="*/ 153471 h 456690"/>
                <a:gd name="connsiteX491" fmla="*/ 11252 w 193958"/>
                <a:gd name="connsiteY491" fmla="*/ 152758 h 456690"/>
                <a:gd name="connsiteX492" fmla="*/ 11964 w 193958"/>
                <a:gd name="connsiteY492" fmla="*/ 151094 h 456690"/>
                <a:gd name="connsiteX493" fmla="*/ 12202 w 193958"/>
                <a:gd name="connsiteY493" fmla="*/ 150540 h 456690"/>
                <a:gd name="connsiteX494" fmla="*/ 12915 w 193958"/>
                <a:gd name="connsiteY494" fmla="*/ 148796 h 456690"/>
                <a:gd name="connsiteX495" fmla="*/ 13073 w 193958"/>
                <a:gd name="connsiteY495" fmla="*/ 148479 h 456690"/>
                <a:gd name="connsiteX496" fmla="*/ 14183 w 193958"/>
                <a:gd name="connsiteY496" fmla="*/ 146023 h 456690"/>
                <a:gd name="connsiteX497" fmla="*/ 15846 w 193958"/>
                <a:gd name="connsiteY497" fmla="*/ 143013 h 456690"/>
                <a:gd name="connsiteX498" fmla="*/ 17273 w 193958"/>
                <a:gd name="connsiteY498" fmla="*/ 140397 h 456690"/>
                <a:gd name="connsiteX499" fmla="*/ 18461 w 193958"/>
                <a:gd name="connsiteY499" fmla="*/ 138100 h 456690"/>
                <a:gd name="connsiteX500" fmla="*/ 18778 w 193958"/>
                <a:gd name="connsiteY500" fmla="*/ 137466 h 456690"/>
                <a:gd name="connsiteX501" fmla="*/ 19016 w 193958"/>
                <a:gd name="connsiteY501" fmla="*/ 137070 h 456690"/>
                <a:gd name="connsiteX502" fmla="*/ 22264 w 193958"/>
                <a:gd name="connsiteY502" fmla="*/ 131920 h 456690"/>
                <a:gd name="connsiteX503" fmla="*/ 23532 w 193958"/>
                <a:gd name="connsiteY503" fmla="*/ 130098 h 456690"/>
                <a:gd name="connsiteX504" fmla="*/ 24720 w 193958"/>
                <a:gd name="connsiteY504" fmla="*/ 128196 h 456690"/>
                <a:gd name="connsiteX505" fmla="*/ 25037 w 193958"/>
                <a:gd name="connsiteY505" fmla="*/ 127800 h 456690"/>
                <a:gd name="connsiteX506" fmla="*/ 27415 w 193958"/>
                <a:gd name="connsiteY506" fmla="*/ 124789 h 456690"/>
                <a:gd name="connsiteX507" fmla="*/ 27890 w 193958"/>
                <a:gd name="connsiteY507" fmla="*/ 124235 h 456690"/>
                <a:gd name="connsiteX508" fmla="*/ 30108 w 193958"/>
                <a:gd name="connsiteY508" fmla="*/ 121620 h 456690"/>
                <a:gd name="connsiteX509" fmla="*/ 34545 w 193958"/>
                <a:gd name="connsiteY509" fmla="*/ 116866 h 456690"/>
                <a:gd name="connsiteX510" fmla="*/ 37318 w 193958"/>
                <a:gd name="connsiteY510" fmla="*/ 114251 h 456690"/>
                <a:gd name="connsiteX511" fmla="*/ 40250 w 193958"/>
                <a:gd name="connsiteY511" fmla="*/ 111637 h 456690"/>
                <a:gd name="connsiteX512" fmla="*/ 42310 w 193958"/>
                <a:gd name="connsiteY512" fmla="*/ 110131 h 456690"/>
                <a:gd name="connsiteX513" fmla="*/ 44687 w 193958"/>
                <a:gd name="connsiteY513" fmla="*/ 108468 h 456690"/>
                <a:gd name="connsiteX514" fmla="*/ 46509 w 193958"/>
                <a:gd name="connsiteY514" fmla="*/ 107200 h 456690"/>
                <a:gd name="connsiteX515" fmla="*/ 47460 w 193958"/>
                <a:gd name="connsiteY515" fmla="*/ 106486 h 456690"/>
                <a:gd name="connsiteX516" fmla="*/ 49441 w 193958"/>
                <a:gd name="connsiteY516" fmla="*/ 105219 h 456690"/>
                <a:gd name="connsiteX517" fmla="*/ 53165 w 193958"/>
                <a:gd name="connsiteY517" fmla="*/ 103318 h 456690"/>
                <a:gd name="connsiteX518" fmla="*/ 55779 w 193958"/>
                <a:gd name="connsiteY518" fmla="*/ 102050 h 456690"/>
                <a:gd name="connsiteX519" fmla="*/ 57760 w 193958"/>
                <a:gd name="connsiteY519" fmla="*/ 101019 h 456690"/>
                <a:gd name="connsiteX520" fmla="*/ 59265 w 193958"/>
                <a:gd name="connsiteY520" fmla="*/ 100386 h 456690"/>
                <a:gd name="connsiteX521" fmla="*/ 60771 w 193958"/>
                <a:gd name="connsiteY521" fmla="*/ 99832 h 456690"/>
                <a:gd name="connsiteX522" fmla="*/ 61484 w 193958"/>
                <a:gd name="connsiteY522" fmla="*/ 99594 h 456690"/>
                <a:gd name="connsiteX523" fmla="*/ 62118 w 193958"/>
                <a:gd name="connsiteY523" fmla="*/ 99435 h 456690"/>
                <a:gd name="connsiteX524" fmla="*/ 64178 w 193958"/>
                <a:gd name="connsiteY524" fmla="*/ 98643 h 456690"/>
                <a:gd name="connsiteX525" fmla="*/ 66238 w 193958"/>
                <a:gd name="connsiteY525" fmla="*/ 97929 h 456690"/>
                <a:gd name="connsiteX526" fmla="*/ 67030 w 193958"/>
                <a:gd name="connsiteY526" fmla="*/ 97692 h 456690"/>
                <a:gd name="connsiteX527" fmla="*/ 68694 w 193958"/>
                <a:gd name="connsiteY527" fmla="*/ 97216 h 456690"/>
                <a:gd name="connsiteX528" fmla="*/ 70833 w 193958"/>
                <a:gd name="connsiteY528" fmla="*/ 96741 h 456690"/>
                <a:gd name="connsiteX529" fmla="*/ 72735 w 193958"/>
                <a:gd name="connsiteY529" fmla="*/ 96424 h 456690"/>
                <a:gd name="connsiteX530" fmla="*/ 75111 w 193958"/>
                <a:gd name="connsiteY530" fmla="*/ 96029 h 456690"/>
                <a:gd name="connsiteX531" fmla="*/ 77013 w 193958"/>
                <a:gd name="connsiteY531" fmla="*/ 95712 h 456690"/>
                <a:gd name="connsiteX532" fmla="*/ 77964 w 193958"/>
                <a:gd name="connsiteY532" fmla="*/ 95395 h 456690"/>
                <a:gd name="connsiteX533" fmla="*/ 80261 w 193958"/>
                <a:gd name="connsiteY533" fmla="*/ 94998 h 456690"/>
                <a:gd name="connsiteX534" fmla="*/ 82163 w 193958"/>
                <a:gd name="connsiteY534" fmla="*/ 94681 h 456690"/>
                <a:gd name="connsiteX535" fmla="*/ 85649 w 193958"/>
                <a:gd name="connsiteY535" fmla="*/ 94047 h 456690"/>
                <a:gd name="connsiteX536" fmla="*/ 87233 w 193958"/>
                <a:gd name="connsiteY536" fmla="*/ 93810 h 456690"/>
                <a:gd name="connsiteX537" fmla="*/ 88898 w 193958"/>
                <a:gd name="connsiteY537" fmla="*/ 93572 h 456690"/>
                <a:gd name="connsiteX538" fmla="*/ 89611 w 193958"/>
                <a:gd name="connsiteY538" fmla="*/ 93493 h 456690"/>
                <a:gd name="connsiteX539" fmla="*/ 91353 w 193958"/>
                <a:gd name="connsiteY539" fmla="*/ 93334 h 456690"/>
                <a:gd name="connsiteX540" fmla="*/ 88105 w 193958"/>
                <a:gd name="connsiteY540" fmla="*/ 0 h 456690"/>
                <a:gd name="connsiteX541" fmla="*/ 104347 w 193958"/>
                <a:gd name="connsiteY541" fmla="*/ 0 h 456690"/>
                <a:gd name="connsiteX542" fmla="*/ 104902 w 193958"/>
                <a:gd name="connsiteY542" fmla="*/ 476 h 456690"/>
                <a:gd name="connsiteX543" fmla="*/ 105456 w 193958"/>
                <a:gd name="connsiteY543" fmla="*/ 634 h 456690"/>
                <a:gd name="connsiteX544" fmla="*/ 106011 w 193958"/>
                <a:gd name="connsiteY544" fmla="*/ 793 h 456690"/>
                <a:gd name="connsiteX545" fmla="*/ 108547 w 193958"/>
                <a:gd name="connsiteY545" fmla="*/ 1584 h 456690"/>
                <a:gd name="connsiteX546" fmla="*/ 108626 w 193958"/>
                <a:gd name="connsiteY546" fmla="*/ 1584 h 456690"/>
                <a:gd name="connsiteX547" fmla="*/ 111161 w 193958"/>
                <a:gd name="connsiteY547" fmla="*/ 2456 h 456690"/>
                <a:gd name="connsiteX548" fmla="*/ 111636 w 193958"/>
                <a:gd name="connsiteY548" fmla="*/ 2614 h 456690"/>
                <a:gd name="connsiteX549" fmla="*/ 113142 w 193958"/>
                <a:gd name="connsiteY549" fmla="*/ 3407 h 456690"/>
                <a:gd name="connsiteX550" fmla="*/ 115360 w 193958"/>
                <a:gd name="connsiteY550" fmla="*/ 4675 h 456690"/>
                <a:gd name="connsiteX551" fmla="*/ 117421 w 193958"/>
                <a:gd name="connsiteY551" fmla="*/ 5784 h 456690"/>
                <a:gd name="connsiteX552" fmla="*/ 119005 w 193958"/>
                <a:gd name="connsiteY552" fmla="*/ 6893 h 456690"/>
                <a:gd name="connsiteX553" fmla="*/ 122332 w 193958"/>
                <a:gd name="connsiteY553" fmla="*/ 9666 h 456690"/>
                <a:gd name="connsiteX554" fmla="*/ 123600 w 193958"/>
                <a:gd name="connsiteY554" fmla="*/ 10696 h 456690"/>
                <a:gd name="connsiteX555" fmla="*/ 124868 w 193958"/>
                <a:gd name="connsiteY555" fmla="*/ 12202 h 456690"/>
                <a:gd name="connsiteX556" fmla="*/ 127165 w 193958"/>
                <a:gd name="connsiteY556" fmla="*/ 14895 h 456690"/>
                <a:gd name="connsiteX557" fmla="*/ 128830 w 193958"/>
                <a:gd name="connsiteY557" fmla="*/ 17114 h 456690"/>
                <a:gd name="connsiteX558" fmla="*/ 129701 w 193958"/>
                <a:gd name="connsiteY558" fmla="*/ 18698 h 456690"/>
                <a:gd name="connsiteX559" fmla="*/ 130493 w 193958"/>
                <a:gd name="connsiteY559" fmla="*/ 20204 h 456690"/>
                <a:gd name="connsiteX560" fmla="*/ 131840 w 193958"/>
                <a:gd name="connsiteY560" fmla="*/ 22581 h 456690"/>
                <a:gd name="connsiteX561" fmla="*/ 132236 w 193958"/>
                <a:gd name="connsiteY561" fmla="*/ 23452 h 456690"/>
                <a:gd name="connsiteX562" fmla="*/ 132633 w 193958"/>
                <a:gd name="connsiteY562" fmla="*/ 24562 h 456690"/>
                <a:gd name="connsiteX563" fmla="*/ 133029 w 193958"/>
                <a:gd name="connsiteY563" fmla="*/ 25988 h 456690"/>
                <a:gd name="connsiteX564" fmla="*/ 133425 w 193958"/>
                <a:gd name="connsiteY564" fmla="*/ 27255 h 456690"/>
                <a:gd name="connsiteX565" fmla="*/ 133980 w 193958"/>
                <a:gd name="connsiteY565" fmla="*/ 28999 h 456690"/>
                <a:gd name="connsiteX566" fmla="*/ 134376 w 193958"/>
                <a:gd name="connsiteY566" fmla="*/ 30187 h 456690"/>
                <a:gd name="connsiteX567" fmla="*/ 134772 w 193958"/>
                <a:gd name="connsiteY567" fmla="*/ 32247 h 456690"/>
                <a:gd name="connsiteX568" fmla="*/ 134772 w 193958"/>
                <a:gd name="connsiteY568" fmla="*/ 33832 h 456690"/>
                <a:gd name="connsiteX569" fmla="*/ 134851 w 193958"/>
                <a:gd name="connsiteY569" fmla="*/ 34941 h 456690"/>
                <a:gd name="connsiteX570" fmla="*/ 135168 w 193958"/>
                <a:gd name="connsiteY570" fmla="*/ 37873 h 456690"/>
                <a:gd name="connsiteX571" fmla="*/ 135168 w 193958"/>
                <a:gd name="connsiteY571" fmla="*/ 39299 h 456690"/>
                <a:gd name="connsiteX572" fmla="*/ 134772 w 193958"/>
                <a:gd name="connsiteY572" fmla="*/ 43973 h 456690"/>
                <a:gd name="connsiteX573" fmla="*/ 134772 w 193958"/>
                <a:gd name="connsiteY573" fmla="*/ 44607 h 456690"/>
                <a:gd name="connsiteX574" fmla="*/ 134376 w 193958"/>
                <a:gd name="connsiteY574" fmla="*/ 46747 h 456690"/>
                <a:gd name="connsiteX575" fmla="*/ 134059 w 193958"/>
                <a:gd name="connsiteY575" fmla="*/ 47934 h 456690"/>
                <a:gd name="connsiteX576" fmla="*/ 133504 w 193958"/>
                <a:gd name="connsiteY576" fmla="*/ 49599 h 456690"/>
                <a:gd name="connsiteX577" fmla="*/ 133108 w 193958"/>
                <a:gd name="connsiteY577" fmla="*/ 50867 h 456690"/>
                <a:gd name="connsiteX578" fmla="*/ 132474 w 193958"/>
                <a:gd name="connsiteY578" fmla="*/ 52847 h 456690"/>
                <a:gd name="connsiteX579" fmla="*/ 131682 w 193958"/>
                <a:gd name="connsiteY579" fmla="*/ 54749 h 456690"/>
                <a:gd name="connsiteX580" fmla="*/ 131523 w 193958"/>
                <a:gd name="connsiteY580" fmla="*/ 55066 h 456690"/>
                <a:gd name="connsiteX581" fmla="*/ 130731 w 193958"/>
                <a:gd name="connsiteY581" fmla="*/ 56571 h 456690"/>
                <a:gd name="connsiteX582" fmla="*/ 129464 w 193958"/>
                <a:gd name="connsiteY582" fmla="*/ 58948 h 456690"/>
                <a:gd name="connsiteX583" fmla="*/ 128037 w 193958"/>
                <a:gd name="connsiteY583" fmla="*/ 61087 h 456690"/>
                <a:gd name="connsiteX584" fmla="*/ 126611 w 193958"/>
                <a:gd name="connsiteY584" fmla="*/ 62751 h 456690"/>
                <a:gd name="connsiteX585" fmla="*/ 125977 w 193958"/>
                <a:gd name="connsiteY585" fmla="*/ 63544 h 456690"/>
                <a:gd name="connsiteX586" fmla="*/ 123917 w 193958"/>
                <a:gd name="connsiteY586" fmla="*/ 65999 h 456690"/>
                <a:gd name="connsiteX587" fmla="*/ 122411 w 193958"/>
                <a:gd name="connsiteY587" fmla="*/ 67267 h 456690"/>
                <a:gd name="connsiteX588" fmla="*/ 119876 w 193958"/>
                <a:gd name="connsiteY588" fmla="*/ 69406 h 456690"/>
                <a:gd name="connsiteX589" fmla="*/ 116232 w 193958"/>
                <a:gd name="connsiteY589" fmla="*/ 71863 h 456690"/>
                <a:gd name="connsiteX590" fmla="*/ 114013 w 193958"/>
                <a:gd name="connsiteY590" fmla="*/ 73130 h 456690"/>
                <a:gd name="connsiteX591" fmla="*/ 111953 w 193958"/>
                <a:gd name="connsiteY591" fmla="*/ 74319 h 456690"/>
                <a:gd name="connsiteX592" fmla="*/ 111874 w 193958"/>
                <a:gd name="connsiteY592" fmla="*/ 74398 h 456690"/>
                <a:gd name="connsiteX593" fmla="*/ 108864 w 193958"/>
                <a:gd name="connsiteY593" fmla="*/ 75349 h 456690"/>
                <a:gd name="connsiteX594" fmla="*/ 107120 w 193958"/>
                <a:gd name="connsiteY594" fmla="*/ 75904 h 456690"/>
                <a:gd name="connsiteX595" fmla="*/ 105852 w 193958"/>
                <a:gd name="connsiteY595" fmla="*/ 76300 h 456690"/>
                <a:gd name="connsiteX596" fmla="*/ 104427 w 193958"/>
                <a:gd name="connsiteY596" fmla="*/ 76696 h 456690"/>
                <a:gd name="connsiteX597" fmla="*/ 102604 w 193958"/>
                <a:gd name="connsiteY597" fmla="*/ 76854 h 456690"/>
                <a:gd name="connsiteX598" fmla="*/ 101891 w 193958"/>
                <a:gd name="connsiteY598" fmla="*/ 76933 h 456690"/>
                <a:gd name="connsiteX599" fmla="*/ 98959 w 193958"/>
                <a:gd name="connsiteY599" fmla="*/ 77092 h 456690"/>
                <a:gd name="connsiteX600" fmla="*/ 97137 w 193958"/>
                <a:gd name="connsiteY600" fmla="*/ 77250 h 456690"/>
                <a:gd name="connsiteX601" fmla="*/ 95790 w 193958"/>
                <a:gd name="connsiteY601" fmla="*/ 77250 h 456690"/>
                <a:gd name="connsiteX602" fmla="*/ 93571 w 193958"/>
                <a:gd name="connsiteY602" fmla="*/ 77092 h 456690"/>
                <a:gd name="connsiteX603" fmla="*/ 91036 w 193958"/>
                <a:gd name="connsiteY603" fmla="*/ 76933 h 456690"/>
                <a:gd name="connsiteX604" fmla="*/ 90006 w 193958"/>
                <a:gd name="connsiteY604" fmla="*/ 76854 h 456690"/>
                <a:gd name="connsiteX605" fmla="*/ 88184 w 193958"/>
                <a:gd name="connsiteY605" fmla="*/ 76458 h 456690"/>
                <a:gd name="connsiteX606" fmla="*/ 87709 w 193958"/>
                <a:gd name="connsiteY606" fmla="*/ 76300 h 456690"/>
                <a:gd name="connsiteX607" fmla="*/ 85569 w 193958"/>
                <a:gd name="connsiteY607" fmla="*/ 75745 h 456690"/>
                <a:gd name="connsiteX608" fmla="*/ 83589 w 193958"/>
                <a:gd name="connsiteY608" fmla="*/ 75190 h 456690"/>
                <a:gd name="connsiteX609" fmla="*/ 83113 w 193958"/>
                <a:gd name="connsiteY609" fmla="*/ 75032 h 456690"/>
                <a:gd name="connsiteX610" fmla="*/ 81132 w 193958"/>
                <a:gd name="connsiteY610" fmla="*/ 74319 h 456690"/>
                <a:gd name="connsiteX611" fmla="*/ 80577 w 193958"/>
                <a:gd name="connsiteY611" fmla="*/ 74081 h 456690"/>
                <a:gd name="connsiteX612" fmla="*/ 76695 w 193958"/>
                <a:gd name="connsiteY612" fmla="*/ 71942 h 456690"/>
                <a:gd name="connsiteX613" fmla="*/ 72734 w 193958"/>
                <a:gd name="connsiteY613" fmla="*/ 69327 h 456690"/>
                <a:gd name="connsiteX614" fmla="*/ 71070 w 193958"/>
                <a:gd name="connsiteY614" fmla="*/ 67743 h 456690"/>
                <a:gd name="connsiteX615" fmla="*/ 69248 w 193958"/>
                <a:gd name="connsiteY615" fmla="*/ 66316 h 456690"/>
                <a:gd name="connsiteX616" fmla="*/ 68456 w 193958"/>
                <a:gd name="connsiteY616" fmla="*/ 65524 h 456690"/>
                <a:gd name="connsiteX617" fmla="*/ 66316 w 193958"/>
                <a:gd name="connsiteY617" fmla="*/ 62830 h 456690"/>
                <a:gd name="connsiteX618" fmla="*/ 65841 w 193958"/>
                <a:gd name="connsiteY618" fmla="*/ 62276 h 456690"/>
                <a:gd name="connsiteX619" fmla="*/ 64177 w 193958"/>
                <a:gd name="connsiteY619" fmla="*/ 60295 h 456690"/>
                <a:gd name="connsiteX620" fmla="*/ 64019 w 193958"/>
                <a:gd name="connsiteY620" fmla="*/ 60136 h 456690"/>
                <a:gd name="connsiteX621" fmla="*/ 62751 w 193958"/>
                <a:gd name="connsiteY621" fmla="*/ 57759 h 456690"/>
                <a:gd name="connsiteX622" fmla="*/ 61483 w 193958"/>
                <a:gd name="connsiteY622" fmla="*/ 55383 h 456690"/>
                <a:gd name="connsiteX623" fmla="*/ 61087 w 193958"/>
                <a:gd name="connsiteY623" fmla="*/ 54749 h 456690"/>
                <a:gd name="connsiteX624" fmla="*/ 60611 w 193958"/>
                <a:gd name="connsiteY624" fmla="*/ 53798 h 456690"/>
                <a:gd name="connsiteX625" fmla="*/ 60136 w 193958"/>
                <a:gd name="connsiteY625" fmla="*/ 52609 h 456690"/>
                <a:gd name="connsiteX626" fmla="*/ 59741 w 193958"/>
                <a:gd name="connsiteY626" fmla="*/ 51263 h 456690"/>
                <a:gd name="connsiteX627" fmla="*/ 59344 w 193958"/>
                <a:gd name="connsiteY627" fmla="*/ 50074 h 456690"/>
                <a:gd name="connsiteX628" fmla="*/ 58869 w 193958"/>
                <a:gd name="connsiteY628" fmla="*/ 48489 h 456690"/>
                <a:gd name="connsiteX629" fmla="*/ 58393 w 193958"/>
                <a:gd name="connsiteY629" fmla="*/ 46905 h 456690"/>
                <a:gd name="connsiteX630" fmla="*/ 57918 w 193958"/>
                <a:gd name="connsiteY630" fmla="*/ 44369 h 456690"/>
                <a:gd name="connsiteX631" fmla="*/ 57759 w 193958"/>
                <a:gd name="connsiteY631" fmla="*/ 43419 h 456690"/>
                <a:gd name="connsiteX632" fmla="*/ 57442 w 193958"/>
                <a:gd name="connsiteY632" fmla="*/ 39774 h 456690"/>
                <a:gd name="connsiteX633" fmla="*/ 57442 w 193958"/>
                <a:gd name="connsiteY633" fmla="*/ 37159 h 456690"/>
                <a:gd name="connsiteX634" fmla="*/ 57601 w 193958"/>
                <a:gd name="connsiteY634" fmla="*/ 35416 h 456690"/>
                <a:gd name="connsiteX635" fmla="*/ 57680 w 193958"/>
                <a:gd name="connsiteY635" fmla="*/ 34545 h 456690"/>
                <a:gd name="connsiteX636" fmla="*/ 57997 w 193958"/>
                <a:gd name="connsiteY636" fmla="*/ 32326 h 456690"/>
                <a:gd name="connsiteX637" fmla="*/ 58473 w 193958"/>
                <a:gd name="connsiteY637" fmla="*/ 29395 h 456690"/>
                <a:gd name="connsiteX638" fmla="*/ 58790 w 193958"/>
                <a:gd name="connsiteY638" fmla="*/ 28365 h 456690"/>
                <a:gd name="connsiteX639" fmla="*/ 59424 w 193958"/>
                <a:gd name="connsiteY639" fmla="*/ 26622 h 456690"/>
                <a:gd name="connsiteX640" fmla="*/ 59741 w 193958"/>
                <a:gd name="connsiteY640" fmla="*/ 25592 h 456690"/>
                <a:gd name="connsiteX641" fmla="*/ 60136 w 193958"/>
                <a:gd name="connsiteY641" fmla="*/ 24165 h 456690"/>
                <a:gd name="connsiteX642" fmla="*/ 60532 w 193958"/>
                <a:gd name="connsiteY642" fmla="*/ 23056 h 456690"/>
                <a:gd name="connsiteX643" fmla="*/ 61087 w 193958"/>
                <a:gd name="connsiteY643" fmla="*/ 22106 h 456690"/>
                <a:gd name="connsiteX644" fmla="*/ 61483 w 193958"/>
                <a:gd name="connsiteY644" fmla="*/ 21393 h 456690"/>
                <a:gd name="connsiteX645" fmla="*/ 61959 w 193958"/>
                <a:gd name="connsiteY645" fmla="*/ 20600 h 456690"/>
                <a:gd name="connsiteX646" fmla="*/ 62434 w 193958"/>
                <a:gd name="connsiteY646" fmla="*/ 19728 h 456690"/>
                <a:gd name="connsiteX647" fmla="*/ 62593 w 193958"/>
                <a:gd name="connsiteY647" fmla="*/ 19411 h 456690"/>
                <a:gd name="connsiteX648" fmla="*/ 63781 w 193958"/>
                <a:gd name="connsiteY648" fmla="*/ 17114 h 456690"/>
                <a:gd name="connsiteX649" fmla="*/ 64098 w 193958"/>
                <a:gd name="connsiteY649" fmla="*/ 16639 h 456690"/>
                <a:gd name="connsiteX650" fmla="*/ 65286 w 193958"/>
                <a:gd name="connsiteY650" fmla="*/ 15212 h 456690"/>
                <a:gd name="connsiteX651" fmla="*/ 67664 w 193958"/>
                <a:gd name="connsiteY651" fmla="*/ 12281 h 456690"/>
                <a:gd name="connsiteX652" fmla="*/ 70516 w 193958"/>
                <a:gd name="connsiteY652" fmla="*/ 9587 h 456690"/>
                <a:gd name="connsiteX653" fmla="*/ 71625 w 193958"/>
                <a:gd name="connsiteY653" fmla="*/ 8636 h 456690"/>
                <a:gd name="connsiteX654" fmla="*/ 74398 w 193958"/>
                <a:gd name="connsiteY654" fmla="*/ 6338 h 456690"/>
                <a:gd name="connsiteX655" fmla="*/ 76061 w 193958"/>
                <a:gd name="connsiteY655" fmla="*/ 5309 h 456690"/>
                <a:gd name="connsiteX656" fmla="*/ 77963 w 193958"/>
                <a:gd name="connsiteY656" fmla="*/ 4279 h 456690"/>
                <a:gd name="connsiteX657" fmla="*/ 80736 w 193958"/>
                <a:gd name="connsiteY657" fmla="*/ 2773 h 456690"/>
                <a:gd name="connsiteX658" fmla="*/ 81766 w 193958"/>
                <a:gd name="connsiteY658" fmla="*/ 2377 h 456690"/>
                <a:gd name="connsiteX659" fmla="*/ 83272 w 193958"/>
                <a:gd name="connsiteY659" fmla="*/ 1822 h 456690"/>
                <a:gd name="connsiteX660" fmla="*/ 84539 w 193958"/>
                <a:gd name="connsiteY660" fmla="*/ 1426 h 456690"/>
                <a:gd name="connsiteX661" fmla="*/ 85965 w 193958"/>
                <a:gd name="connsiteY661" fmla="*/ 1030 h 456690"/>
                <a:gd name="connsiteX662" fmla="*/ 87550 w 193958"/>
                <a:gd name="connsiteY662" fmla="*/ 476 h 456690"/>
                <a:gd name="connsiteX663" fmla="*/ 88105 w 193958"/>
                <a:gd name="connsiteY663" fmla="*/ 0 h 456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Lst>
              <a:rect l="l" t="t" r="r" b="b"/>
              <a:pathLst>
                <a:path w="193958" h="456690">
                  <a:moveTo>
                    <a:pt x="91353" y="93334"/>
                  </a:moveTo>
                  <a:cubicBezTo>
                    <a:pt x="94682" y="93334"/>
                    <a:pt x="98009" y="93334"/>
                    <a:pt x="101258" y="93334"/>
                  </a:cubicBezTo>
                  <a:cubicBezTo>
                    <a:pt x="101971" y="93334"/>
                    <a:pt x="102605" y="93413"/>
                    <a:pt x="103318" y="93572"/>
                  </a:cubicBezTo>
                  <a:cubicBezTo>
                    <a:pt x="103714" y="93651"/>
                    <a:pt x="104110" y="93810"/>
                    <a:pt x="104506" y="93889"/>
                  </a:cubicBezTo>
                  <a:cubicBezTo>
                    <a:pt x="104823" y="93968"/>
                    <a:pt x="105061" y="94047"/>
                    <a:pt x="105378" y="94047"/>
                  </a:cubicBezTo>
                  <a:cubicBezTo>
                    <a:pt x="106170" y="94047"/>
                    <a:pt x="107042" y="94206"/>
                    <a:pt x="107834" y="94285"/>
                  </a:cubicBezTo>
                  <a:cubicBezTo>
                    <a:pt x="108547" y="94364"/>
                    <a:pt x="109260" y="94444"/>
                    <a:pt x="109973" y="94681"/>
                  </a:cubicBezTo>
                  <a:cubicBezTo>
                    <a:pt x="110924" y="94919"/>
                    <a:pt x="111875" y="95078"/>
                    <a:pt x="112904" y="95078"/>
                  </a:cubicBezTo>
                  <a:cubicBezTo>
                    <a:pt x="113935" y="95078"/>
                    <a:pt x="114965" y="95236"/>
                    <a:pt x="115916" y="95474"/>
                  </a:cubicBezTo>
                  <a:cubicBezTo>
                    <a:pt x="117262" y="95791"/>
                    <a:pt x="118609" y="96029"/>
                    <a:pt x="120036" y="96029"/>
                  </a:cubicBezTo>
                  <a:cubicBezTo>
                    <a:pt x="120748" y="96029"/>
                    <a:pt x="121461" y="96187"/>
                    <a:pt x="122175" y="96424"/>
                  </a:cubicBezTo>
                  <a:cubicBezTo>
                    <a:pt x="122571" y="96583"/>
                    <a:pt x="122967" y="96741"/>
                    <a:pt x="123363" y="96741"/>
                  </a:cubicBezTo>
                  <a:cubicBezTo>
                    <a:pt x="123918" y="96820"/>
                    <a:pt x="124472" y="96979"/>
                    <a:pt x="125027" y="97216"/>
                  </a:cubicBezTo>
                  <a:cubicBezTo>
                    <a:pt x="125661" y="97454"/>
                    <a:pt x="126215" y="97692"/>
                    <a:pt x="126929" y="97771"/>
                  </a:cubicBezTo>
                  <a:cubicBezTo>
                    <a:pt x="127404" y="97771"/>
                    <a:pt x="127800" y="97929"/>
                    <a:pt x="128197" y="98167"/>
                  </a:cubicBezTo>
                  <a:cubicBezTo>
                    <a:pt x="128593" y="98405"/>
                    <a:pt x="129068" y="98484"/>
                    <a:pt x="129464" y="98563"/>
                  </a:cubicBezTo>
                  <a:cubicBezTo>
                    <a:pt x="130098" y="98643"/>
                    <a:pt x="130652" y="98801"/>
                    <a:pt x="131207" y="99118"/>
                  </a:cubicBezTo>
                  <a:cubicBezTo>
                    <a:pt x="131683" y="99356"/>
                    <a:pt x="132158" y="99435"/>
                    <a:pt x="132634" y="99515"/>
                  </a:cubicBezTo>
                  <a:cubicBezTo>
                    <a:pt x="133029" y="99594"/>
                    <a:pt x="133346" y="99673"/>
                    <a:pt x="133663" y="99911"/>
                  </a:cubicBezTo>
                  <a:cubicBezTo>
                    <a:pt x="134059" y="100228"/>
                    <a:pt x="134535" y="100386"/>
                    <a:pt x="135010" y="100545"/>
                  </a:cubicBezTo>
                  <a:cubicBezTo>
                    <a:pt x="135089" y="100545"/>
                    <a:pt x="135169" y="100624"/>
                    <a:pt x="135248" y="100624"/>
                  </a:cubicBezTo>
                  <a:cubicBezTo>
                    <a:pt x="136120" y="101178"/>
                    <a:pt x="137150" y="101416"/>
                    <a:pt x="138021" y="101970"/>
                  </a:cubicBezTo>
                  <a:cubicBezTo>
                    <a:pt x="138100" y="102050"/>
                    <a:pt x="138179" y="102050"/>
                    <a:pt x="138258" y="102050"/>
                  </a:cubicBezTo>
                  <a:cubicBezTo>
                    <a:pt x="139209" y="102367"/>
                    <a:pt x="140002" y="102921"/>
                    <a:pt x="140953" y="103238"/>
                  </a:cubicBezTo>
                  <a:cubicBezTo>
                    <a:pt x="141190" y="103318"/>
                    <a:pt x="141428" y="103476"/>
                    <a:pt x="141586" y="103555"/>
                  </a:cubicBezTo>
                  <a:cubicBezTo>
                    <a:pt x="141744" y="103635"/>
                    <a:pt x="141824" y="103714"/>
                    <a:pt x="141982" y="103793"/>
                  </a:cubicBezTo>
                  <a:cubicBezTo>
                    <a:pt x="143171" y="104189"/>
                    <a:pt x="144122" y="104902"/>
                    <a:pt x="145152" y="105615"/>
                  </a:cubicBezTo>
                  <a:cubicBezTo>
                    <a:pt x="145627" y="105932"/>
                    <a:pt x="146023" y="106169"/>
                    <a:pt x="146498" y="106486"/>
                  </a:cubicBezTo>
                  <a:cubicBezTo>
                    <a:pt x="147212" y="106962"/>
                    <a:pt x="147846" y="107438"/>
                    <a:pt x="148559" y="107834"/>
                  </a:cubicBezTo>
                  <a:cubicBezTo>
                    <a:pt x="148717" y="107913"/>
                    <a:pt x="148876" y="108072"/>
                    <a:pt x="149034" y="108151"/>
                  </a:cubicBezTo>
                  <a:cubicBezTo>
                    <a:pt x="149668" y="108626"/>
                    <a:pt x="150301" y="109101"/>
                    <a:pt x="150935" y="109418"/>
                  </a:cubicBezTo>
                  <a:cubicBezTo>
                    <a:pt x="151490" y="109735"/>
                    <a:pt x="151966" y="110210"/>
                    <a:pt x="152520" y="110607"/>
                  </a:cubicBezTo>
                  <a:cubicBezTo>
                    <a:pt x="153234" y="111241"/>
                    <a:pt x="153947" y="111795"/>
                    <a:pt x="154659" y="112429"/>
                  </a:cubicBezTo>
                  <a:cubicBezTo>
                    <a:pt x="155214" y="112984"/>
                    <a:pt x="155848" y="113380"/>
                    <a:pt x="156482" y="113934"/>
                  </a:cubicBezTo>
                  <a:cubicBezTo>
                    <a:pt x="156640" y="114092"/>
                    <a:pt x="156878" y="114251"/>
                    <a:pt x="157037" y="114409"/>
                  </a:cubicBezTo>
                  <a:cubicBezTo>
                    <a:pt x="157829" y="115123"/>
                    <a:pt x="158542" y="115757"/>
                    <a:pt x="159334" y="116470"/>
                  </a:cubicBezTo>
                  <a:cubicBezTo>
                    <a:pt x="160206" y="117263"/>
                    <a:pt x="161157" y="118133"/>
                    <a:pt x="161870" y="119164"/>
                  </a:cubicBezTo>
                  <a:cubicBezTo>
                    <a:pt x="162107" y="119481"/>
                    <a:pt x="162345" y="119718"/>
                    <a:pt x="162583" y="119956"/>
                  </a:cubicBezTo>
                  <a:cubicBezTo>
                    <a:pt x="162820" y="120273"/>
                    <a:pt x="163137" y="120590"/>
                    <a:pt x="163375" y="120907"/>
                  </a:cubicBezTo>
                  <a:cubicBezTo>
                    <a:pt x="163612" y="121145"/>
                    <a:pt x="163771" y="121383"/>
                    <a:pt x="164009" y="121620"/>
                  </a:cubicBezTo>
                  <a:cubicBezTo>
                    <a:pt x="164405" y="122095"/>
                    <a:pt x="164801" y="122570"/>
                    <a:pt x="165197" y="123046"/>
                  </a:cubicBezTo>
                  <a:cubicBezTo>
                    <a:pt x="165356" y="123204"/>
                    <a:pt x="165514" y="123442"/>
                    <a:pt x="165673" y="123601"/>
                  </a:cubicBezTo>
                  <a:cubicBezTo>
                    <a:pt x="166703" y="124631"/>
                    <a:pt x="167653" y="125740"/>
                    <a:pt x="168366" y="126928"/>
                  </a:cubicBezTo>
                  <a:cubicBezTo>
                    <a:pt x="169080" y="128038"/>
                    <a:pt x="169951" y="129068"/>
                    <a:pt x="170665" y="130256"/>
                  </a:cubicBezTo>
                  <a:cubicBezTo>
                    <a:pt x="171140" y="130969"/>
                    <a:pt x="171615" y="131682"/>
                    <a:pt x="172090" y="132395"/>
                  </a:cubicBezTo>
                  <a:cubicBezTo>
                    <a:pt x="172645" y="133188"/>
                    <a:pt x="173200" y="133980"/>
                    <a:pt x="173754" y="134851"/>
                  </a:cubicBezTo>
                  <a:cubicBezTo>
                    <a:pt x="173834" y="134930"/>
                    <a:pt x="173834" y="135010"/>
                    <a:pt x="173913" y="135089"/>
                  </a:cubicBezTo>
                  <a:cubicBezTo>
                    <a:pt x="174468" y="136436"/>
                    <a:pt x="175418" y="137625"/>
                    <a:pt x="175972" y="138971"/>
                  </a:cubicBezTo>
                  <a:cubicBezTo>
                    <a:pt x="176052" y="139130"/>
                    <a:pt x="176210" y="139288"/>
                    <a:pt x="176289" y="139526"/>
                  </a:cubicBezTo>
                  <a:cubicBezTo>
                    <a:pt x="176369" y="139684"/>
                    <a:pt x="176527" y="139843"/>
                    <a:pt x="176606" y="140001"/>
                  </a:cubicBezTo>
                  <a:cubicBezTo>
                    <a:pt x="177319" y="141507"/>
                    <a:pt x="178191" y="142854"/>
                    <a:pt x="178905" y="144280"/>
                  </a:cubicBezTo>
                  <a:cubicBezTo>
                    <a:pt x="179063" y="144597"/>
                    <a:pt x="179222" y="144835"/>
                    <a:pt x="179301" y="145152"/>
                  </a:cubicBezTo>
                  <a:cubicBezTo>
                    <a:pt x="179459" y="145548"/>
                    <a:pt x="179617" y="145865"/>
                    <a:pt x="179776" y="146261"/>
                  </a:cubicBezTo>
                  <a:cubicBezTo>
                    <a:pt x="179855" y="146420"/>
                    <a:pt x="180013" y="146657"/>
                    <a:pt x="180013" y="146816"/>
                  </a:cubicBezTo>
                  <a:cubicBezTo>
                    <a:pt x="180172" y="147449"/>
                    <a:pt x="180409" y="148004"/>
                    <a:pt x="180726" y="148479"/>
                  </a:cubicBezTo>
                  <a:cubicBezTo>
                    <a:pt x="180806" y="148558"/>
                    <a:pt x="180806" y="148638"/>
                    <a:pt x="180806" y="148717"/>
                  </a:cubicBezTo>
                  <a:cubicBezTo>
                    <a:pt x="181043" y="149747"/>
                    <a:pt x="181677" y="150619"/>
                    <a:pt x="181994" y="151649"/>
                  </a:cubicBezTo>
                  <a:cubicBezTo>
                    <a:pt x="182470" y="152520"/>
                    <a:pt x="182787" y="153550"/>
                    <a:pt x="183262" y="154422"/>
                  </a:cubicBezTo>
                  <a:cubicBezTo>
                    <a:pt x="183500" y="154818"/>
                    <a:pt x="183658" y="155214"/>
                    <a:pt x="183737" y="155690"/>
                  </a:cubicBezTo>
                  <a:cubicBezTo>
                    <a:pt x="183816" y="156085"/>
                    <a:pt x="183896" y="156481"/>
                    <a:pt x="184133" y="156877"/>
                  </a:cubicBezTo>
                  <a:cubicBezTo>
                    <a:pt x="184371" y="157353"/>
                    <a:pt x="184529" y="157829"/>
                    <a:pt x="184688" y="158383"/>
                  </a:cubicBezTo>
                  <a:cubicBezTo>
                    <a:pt x="184688" y="158463"/>
                    <a:pt x="184688" y="158463"/>
                    <a:pt x="184688" y="158542"/>
                  </a:cubicBezTo>
                  <a:cubicBezTo>
                    <a:pt x="184767" y="159255"/>
                    <a:pt x="185322" y="159889"/>
                    <a:pt x="185401" y="160601"/>
                  </a:cubicBezTo>
                  <a:cubicBezTo>
                    <a:pt x="185560" y="161315"/>
                    <a:pt x="185718" y="161949"/>
                    <a:pt x="186035" y="162583"/>
                  </a:cubicBezTo>
                  <a:cubicBezTo>
                    <a:pt x="186194" y="162900"/>
                    <a:pt x="186273" y="163296"/>
                    <a:pt x="186352" y="163613"/>
                  </a:cubicBezTo>
                  <a:cubicBezTo>
                    <a:pt x="186431" y="164088"/>
                    <a:pt x="186590" y="164563"/>
                    <a:pt x="186828" y="165038"/>
                  </a:cubicBezTo>
                  <a:cubicBezTo>
                    <a:pt x="186986" y="165434"/>
                    <a:pt x="187145" y="165831"/>
                    <a:pt x="187224" y="166227"/>
                  </a:cubicBezTo>
                  <a:cubicBezTo>
                    <a:pt x="187382" y="167099"/>
                    <a:pt x="187541" y="167891"/>
                    <a:pt x="187858" y="168683"/>
                  </a:cubicBezTo>
                  <a:cubicBezTo>
                    <a:pt x="188016" y="169079"/>
                    <a:pt x="188095" y="169475"/>
                    <a:pt x="188095" y="169872"/>
                  </a:cubicBezTo>
                  <a:cubicBezTo>
                    <a:pt x="188174" y="170506"/>
                    <a:pt x="188253" y="171060"/>
                    <a:pt x="188570" y="171615"/>
                  </a:cubicBezTo>
                  <a:cubicBezTo>
                    <a:pt x="188887" y="172328"/>
                    <a:pt x="189046" y="173041"/>
                    <a:pt x="189125" y="173754"/>
                  </a:cubicBezTo>
                  <a:cubicBezTo>
                    <a:pt x="189204" y="174229"/>
                    <a:pt x="189283" y="174705"/>
                    <a:pt x="189521" y="175180"/>
                  </a:cubicBezTo>
                  <a:cubicBezTo>
                    <a:pt x="189759" y="175656"/>
                    <a:pt x="189917" y="176211"/>
                    <a:pt x="189917" y="176686"/>
                  </a:cubicBezTo>
                  <a:cubicBezTo>
                    <a:pt x="189997" y="177636"/>
                    <a:pt x="190155" y="178508"/>
                    <a:pt x="190472" y="179459"/>
                  </a:cubicBezTo>
                  <a:cubicBezTo>
                    <a:pt x="190710" y="180331"/>
                    <a:pt x="190868" y="181202"/>
                    <a:pt x="190948" y="182152"/>
                  </a:cubicBezTo>
                  <a:cubicBezTo>
                    <a:pt x="190948" y="182707"/>
                    <a:pt x="191027" y="183262"/>
                    <a:pt x="191265" y="183817"/>
                  </a:cubicBezTo>
                  <a:cubicBezTo>
                    <a:pt x="191740" y="185005"/>
                    <a:pt x="191819" y="186272"/>
                    <a:pt x="191898" y="187540"/>
                  </a:cubicBezTo>
                  <a:cubicBezTo>
                    <a:pt x="191978" y="188174"/>
                    <a:pt x="192057" y="188808"/>
                    <a:pt x="192136" y="189442"/>
                  </a:cubicBezTo>
                  <a:cubicBezTo>
                    <a:pt x="192452" y="190789"/>
                    <a:pt x="192690" y="192136"/>
                    <a:pt x="192611" y="193562"/>
                  </a:cubicBezTo>
                  <a:cubicBezTo>
                    <a:pt x="192532" y="194909"/>
                    <a:pt x="192769" y="196256"/>
                    <a:pt x="193086" y="197603"/>
                  </a:cubicBezTo>
                  <a:cubicBezTo>
                    <a:pt x="193165" y="197841"/>
                    <a:pt x="193245" y="198158"/>
                    <a:pt x="193245" y="198474"/>
                  </a:cubicBezTo>
                  <a:cubicBezTo>
                    <a:pt x="193245" y="199821"/>
                    <a:pt x="193562" y="201089"/>
                    <a:pt x="193562" y="202357"/>
                  </a:cubicBezTo>
                  <a:cubicBezTo>
                    <a:pt x="193562" y="204020"/>
                    <a:pt x="193562" y="205685"/>
                    <a:pt x="193562" y="207427"/>
                  </a:cubicBezTo>
                  <a:cubicBezTo>
                    <a:pt x="193562" y="207982"/>
                    <a:pt x="193562" y="208537"/>
                    <a:pt x="193799" y="209091"/>
                  </a:cubicBezTo>
                  <a:cubicBezTo>
                    <a:pt x="193958" y="209408"/>
                    <a:pt x="193958" y="209725"/>
                    <a:pt x="193958" y="210042"/>
                  </a:cubicBezTo>
                  <a:cubicBezTo>
                    <a:pt x="193958" y="210439"/>
                    <a:pt x="193958" y="210755"/>
                    <a:pt x="193958" y="211151"/>
                  </a:cubicBezTo>
                  <a:cubicBezTo>
                    <a:pt x="193958" y="213291"/>
                    <a:pt x="193958" y="215430"/>
                    <a:pt x="193958" y="217569"/>
                  </a:cubicBezTo>
                  <a:cubicBezTo>
                    <a:pt x="193958" y="218282"/>
                    <a:pt x="193879" y="218996"/>
                    <a:pt x="193720" y="219629"/>
                  </a:cubicBezTo>
                  <a:cubicBezTo>
                    <a:pt x="193483" y="220500"/>
                    <a:pt x="193483" y="221372"/>
                    <a:pt x="193483" y="222323"/>
                  </a:cubicBezTo>
                  <a:cubicBezTo>
                    <a:pt x="193483" y="223512"/>
                    <a:pt x="193483" y="224779"/>
                    <a:pt x="193483" y="225968"/>
                  </a:cubicBezTo>
                  <a:cubicBezTo>
                    <a:pt x="193483" y="226760"/>
                    <a:pt x="193483" y="227553"/>
                    <a:pt x="193324" y="228265"/>
                  </a:cubicBezTo>
                  <a:cubicBezTo>
                    <a:pt x="193324" y="228423"/>
                    <a:pt x="193245" y="228503"/>
                    <a:pt x="193245" y="228661"/>
                  </a:cubicBezTo>
                  <a:cubicBezTo>
                    <a:pt x="193245" y="229691"/>
                    <a:pt x="193086" y="230801"/>
                    <a:pt x="193007" y="231831"/>
                  </a:cubicBezTo>
                  <a:cubicBezTo>
                    <a:pt x="192928" y="232306"/>
                    <a:pt x="192928" y="232702"/>
                    <a:pt x="192849" y="233177"/>
                  </a:cubicBezTo>
                  <a:cubicBezTo>
                    <a:pt x="192690" y="233970"/>
                    <a:pt x="192532" y="234683"/>
                    <a:pt x="192532" y="235476"/>
                  </a:cubicBezTo>
                  <a:cubicBezTo>
                    <a:pt x="192532" y="235634"/>
                    <a:pt x="192532" y="235793"/>
                    <a:pt x="192452" y="235951"/>
                  </a:cubicBezTo>
                  <a:cubicBezTo>
                    <a:pt x="192136" y="237060"/>
                    <a:pt x="191819" y="238248"/>
                    <a:pt x="191344" y="239279"/>
                  </a:cubicBezTo>
                  <a:cubicBezTo>
                    <a:pt x="191106" y="239754"/>
                    <a:pt x="190868" y="240150"/>
                    <a:pt x="190789" y="240625"/>
                  </a:cubicBezTo>
                  <a:cubicBezTo>
                    <a:pt x="190710" y="240863"/>
                    <a:pt x="190631" y="241180"/>
                    <a:pt x="190472" y="241417"/>
                  </a:cubicBezTo>
                  <a:cubicBezTo>
                    <a:pt x="189838" y="242368"/>
                    <a:pt x="189125" y="243319"/>
                    <a:pt x="188491" y="244191"/>
                  </a:cubicBezTo>
                  <a:cubicBezTo>
                    <a:pt x="187937" y="244983"/>
                    <a:pt x="187224" y="245696"/>
                    <a:pt x="186511" y="246330"/>
                  </a:cubicBezTo>
                  <a:cubicBezTo>
                    <a:pt x="185797" y="246964"/>
                    <a:pt x="185084" y="247598"/>
                    <a:pt x="184292" y="248073"/>
                  </a:cubicBezTo>
                  <a:cubicBezTo>
                    <a:pt x="184212" y="248153"/>
                    <a:pt x="184054" y="248153"/>
                    <a:pt x="183975" y="248311"/>
                  </a:cubicBezTo>
                  <a:cubicBezTo>
                    <a:pt x="183421" y="248866"/>
                    <a:pt x="182708" y="249182"/>
                    <a:pt x="181994" y="249578"/>
                  </a:cubicBezTo>
                  <a:cubicBezTo>
                    <a:pt x="181677" y="249737"/>
                    <a:pt x="181360" y="249895"/>
                    <a:pt x="180964" y="250054"/>
                  </a:cubicBezTo>
                  <a:cubicBezTo>
                    <a:pt x="180647" y="250212"/>
                    <a:pt x="180251" y="250291"/>
                    <a:pt x="179934" y="250529"/>
                  </a:cubicBezTo>
                  <a:cubicBezTo>
                    <a:pt x="179617" y="250767"/>
                    <a:pt x="179301" y="250846"/>
                    <a:pt x="178905" y="250925"/>
                  </a:cubicBezTo>
                  <a:cubicBezTo>
                    <a:pt x="178271" y="251084"/>
                    <a:pt x="177716" y="251242"/>
                    <a:pt x="177161" y="251480"/>
                  </a:cubicBezTo>
                  <a:cubicBezTo>
                    <a:pt x="176606" y="251718"/>
                    <a:pt x="176052" y="251797"/>
                    <a:pt x="175497" y="251797"/>
                  </a:cubicBezTo>
                  <a:cubicBezTo>
                    <a:pt x="174388" y="251797"/>
                    <a:pt x="173279" y="251956"/>
                    <a:pt x="172169" y="252193"/>
                  </a:cubicBezTo>
                  <a:cubicBezTo>
                    <a:pt x="171456" y="252273"/>
                    <a:pt x="170823" y="252273"/>
                    <a:pt x="170110" y="252193"/>
                  </a:cubicBezTo>
                  <a:cubicBezTo>
                    <a:pt x="169080" y="252035"/>
                    <a:pt x="168049" y="251956"/>
                    <a:pt x="167098" y="251876"/>
                  </a:cubicBezTo>
                  <a:cubicBezTo>
                    <a:pt x="166465" y="251797"/>
                    <a:pt x="165911" y="251718"/>
                    <a:pt x="165277" y="251480"/>
                  </a:cubicBezTo>
                  <a:cubicBezTo>
                    <a:pt x="164801" y="251322"/>
                    <a:pt x="164326" y="251163"/>
                    <a:pt x="163850" y="251005"/>
                  </a:cubicBezTo>
                  <a:cubicBezTo>
                    <a:pt x="163850" y="251005"/>
                    <a:pt x="163771" y="251005"/>
                    <a:pt x="163771" y="251005"/>
                  </a:cubicBezTo>
                  <a:cubicBezTo>
                    <a:pt x="163137" y="250846"/>
                    <a:pt x="162662" y="250450"/>
                    <a:pt x="162107" y="250212"/>
                  </a:cubicBezTo>
                  <a:cubicBezTo>
                    <a:pt x="161553" y="250054"/>
                    <a:pt x="161077" y="249737"/>
                    <a:pt x="160602" y="249420"/>
                  </a:cubicBezTo>
                  <a:cubicBezTo>
                    <a:pt x="160047" y="248945"/>
                    <a:pt x="159413" y="248549"/>
                    <a:pt x="158779" y="248153"/>
                  </a:cubicBezTo>
                  <a:cubicBezTo>
                    <a:pt x="158225" y="247836"/>
                    <a:pt x="157829" y="247360"/>
                    <a:pt x="157433" y="246885"/>
                  </a:cubicBezTo>
                  <a:cubicBezTo>
                    <a:pt x="156878" y="246251"/>
                    <a:pt x="156403" y="245537"/>
                    <a:pt x="155848" y="244825"/>
                  </a:cubicBezTo>
                  <a:cubicBezTo>
                    <a:pt x="155769" y="244746"/>
                    <a:pt x="155769" y="244667"/>
                    <a:pt x="155689" y="244667"/>
                  </a:cubicBezTo>
                  <a:cubicBezTo>
                    <a:pt x="155214" y="243716"/>
                    <a:pt x="154659" y="242844"/>
                    <a:pt x="154342" y="241814"/>
                  </a:cubicBezTo>
                  <a:cubicBezTo>
                    <a:pt x="154263" y="241497"/>
                    <a:pt x="154184" y="241180"/>
                    <a:pt x="154026" y="240863"/>
                  </a:cubicBezTo>
                  <a:cubicBezTo>
                    <a:pt x="153630" y="239833"/>
                    <a:pt x="153392" y="238724"/>
                    <a:pt x="153392" y="237614"/>
                  </a:cubicBezTo>
                  <a:cubicBezTo>
                    <a:pt x="153392" y="235396"/>
                    <a:pt x="153392" y="233098"/>
                    <a:pt x="153392" y="230880"/>
                  </a:cubicBezTo>
                  <a:cubicBezTo>
                    <a:pt x="153392" y="230563"/>
                    <a:pt x="153392" y="230325"/>
                    <a:pt x="153471" y="230008"/>
                  </a:cubicBezTo>
                  <a:cubicBezTo>
                    <a:pt x="153630" y="229137"/>
                    <a:pt x="153630" y="228186"/>
                    <a:pt x="153709" y="227315"/>
                  </a:cubicBezTo>
                  <a:cubicBezTo>
                    <a:pt x="153788" y="226443"/>
                    <a:pt x="153868" y="225571"/>
                    <a:pt x="154026" y="224779"/>
                  </a:cubicBezTo>
                  <a:cubicBezTo>
                    <a:pt x="154105" y="224224"/>
                    <a:pt x="154184" y="223670"/>
                    <a:pt x="154184" y="223036"/>
                  </a:cubicBezTo>
                  <a:cubicBezTo>
                    <a:pt x="154184" y="222402"/>
                    <a:pt x="154184" y="221689"/>
                    <a:pt x="154184" y="221055"/>
                  </a:cubicBezTo>
                  <a:cubicBezTo>
                    <a:pt x="154184" y="220500"/>
                    <a:pt x="154263" y="219946"/>
                    <a:pt x="154263" y="219312"/>
                  </a:cubicBezTo>
                  <a:cubicBezTo>
                    <a:pt x="154263" y="218916"/>
                    <a:pt x="154342" y="218520"/>
                    <a:pt x="154342" y="218124"/>
                  </a:cubicBezTo>
                  <a:cubicBezTo>
                    <a:pt x="154342" y="216222"/>
                    <a:pt x="154342" y="214242"/>
                    <a:pt x="154342" y="212340"/>
                  </a:cubicBezTo>
                  <a:cubicBezTo>
                    <a:pt x="154342" y="212023"/>
                    <a:pt x="154342" y="211785"/>
                    <a:pt x="154263" y="211468"/>
                  </a:cubicBezTo>
                  <a:cubicBezTo>
                    <a:pt x="154105" y="210439"/>
                    <a:pt x="154105" y="209329"/>
                    <a:pt x="154105" y="208299"/>
                  </a:cubicBezTo>
                  <a:cubicBezTo>
                    <a:pt x="154105" y="206794"/>
                    <a:pt x="153947" y="205368"/>
                    <a:pt x="153709" y="203941"/>
                  </a:cubicBezTo>
                  <a:cubicBezTo>
                    <a:pt x="153709" y="203783"/>
                    <a:pt x="153630" y="203624"/>
                    <a:pt x="153630" y="203466"/>
                  </a:cubicBezTo>
                  <a:cubicBezTo>
                    <a:pt x="153630" y="201882"/>
                    <a:pt x="153313" y="200297"/>
                    <a:pt x="153313" y="198712"/>
                  </a:cubicBezTo>
                  <a:cubicBezTo>
                    <a:pt x="153313" y="198632"/>
                    <a:pt x="153313" y="198632"/>
                    <a:pt x="153313" y="198553"/>
                  </a:cubicBezTo>
                  <a:cubicBezTo>
                    <a:pt x="153392" y="196969"/>
                    <a:pt x="153154" y="195463"/>
                    <a:pt x="152758" y="193958"/>
                  </a:cubicBezTo>
                  <a:cubicBezTo>
                    <a:pt x="152600" y="193404"/>
                    <a:pt x="152520" y="192928"/>
                    <a:pt x="152520" y="192374"/>
                  </a:cubicBezTo>
                  <a:cubicBezTo>
                    <a:pt x="152520" y="191502"/>
                    <a:pt x="152283" y="190551"/>
                    <a:pt x="152203" y="189680"/>
                  </a:cubicBezTo>
                  <a:cubicBezTo>
                    <a:pt x="152203" y="189442"/>
                    <a:pt x="152124" y="189284"/>
                    <a:pt x="152045" y="189046"/>
                  </a:cubicBezTo>
                  <a:cubicBezTo>
                    <a:pt x="151649" y="187857"/>
                    <a:pt x="151490" y="186669"/>
                    <a:pt x="151490" y="185401"/>
                  </a:cubicBezTo>
                  <a:cubicBezTo>
                    <a:pt x="151490" y="184768"/>
                    <a:pt x="151411" y="184213"/>
                    <a:pt x="151173" y="183579"/>
                  </a:cubicBezTo>
                  <a:cubicBezTo>
                    <a:pt x="150856" y="182786"/>
                    <a:pt x="150698" y="181994"/>
                    <a:pt x="150618" y="181202"/>
                  </a:cubicBezTo>
                  <a:cubicBezTo>
                    <a:pt x="150539" y="180647"/>
                    <a:pt x="150460" y="180093"/>
                    <a:pt x="150222" y="179538"/>
                  </a:cubicBezTo>
                  <a:cubicBezTo>
                    <a:pt x="149985" y="178983"/>
                    <a:pt x="149826" y="178349"/>
                    <a:pt x="149826" y="177715"/>
                  </a:cubicBezTo>
                  <a:cubicBezTo>
                    <a:pt x="149826" y="177161"/>
                    <a:pt x="149668" y="176607"/>
                    <a:pt x="149431" y="176052"/>
                  </a:cubicBezTo>
                  <a:cubicBezTo>
                    <a:pt x="149114" y="175339"/>
                    <a:pt x="148955" y="174626"/>
                    <a:pt x="148876" y="173912"/>
                  </a:cubicBezTo>
                  <a:cubicBezTo>
                    <a:pt x="148797" y="173516"/>
                    <a:pt x="148717" y="173120"/>
                    <a:pt x="148480" y="172724"/>
                  </a:cubicBezTo>
                  <a:cubicBezTo>
                    <a:pt x="148242" y="172328"/>
                    <a:pt x="148083" y="171853"/>
                    <a:pt x="148004" y="171377"/>
                  </a:cubicBezTo>
                  <a:cubicBezTo>
                    <a:pt x="147925" y="170823"/>
                    <a:pt x="147687" y="170347"/>
                    <a:pt x="147449" y="169872"/>
                  </a:cubicBezTo>
                  <a:cubicBezTo>
                    <a:pt x="147291" y="169555"/>
                    <a:pt x="147212" y="169158"/>
                    <a:pt x="147132" y="168841"/>
                  </a:cubicBezTo>
                  <a:cubicBezTo>
                    <a:pt x="147053" y="168367"/>
                    <a:pt x="146895" y="167971"/>
                    <a:pt x="146657" y="167574"/>
                  </a:cubicBezTo>
                  <a:cubicBezTo>
                    <a:pt x="146419" y="167099"/>
                    <a:pt x="146181" y="166623"/>
                    <a:pt x="146102" y="166068"/>
                  </a:cubicBezTo>
                  <a:cubicBezTo>
                    <a:pt x="146023" y="165752"/>
                    <a:pt x="145944" y="165434"/>
                    <a:pt x="145786" y="165118"/>
                  </a:cubicBezTo>
                  <a:cubicBezTo>
                    <a:pt x="145627" y="164721"/>
                    <a:pt x="145469" y="164405"/>
                    <a:pt x="145311" y="164009"/>
                  </a:cubicBezTo>
                  <a:cubicBezTo>
                    <a:pt x="145231" y="163930"/>
                    <a:pt x="145231" y="163771"/>
                    <a:pt x="145152" y="163692"/>
                  </a:cubicBezTo>
                  <a:cubicBezTo>
                    <a:pt x="144677" y="162979"/>
                    <a:pt x="144439" y="162266"/>
                    <a:pt x="144043" y="161473"/>
                  </a:cubicBezTo>
                  <a:cubicBezTo>
                    <a:pt x="143805" y="160998"/>
                    <a:pt x="143567" y="160601"/>
                    <a:pt x="143409" y="160126"/>
                  </a:cubicBezTo>
                  <a:cubicBezTo>
                    <a:pt x="143250" y="159731"/>
                    <a:pt x="143092" y="159334"/>
                    <a:pt x="142775" y="159097"/>
                  </a:cubicBezTo>
                  <a:cubicBezTo>
                    <a:pt x="142695" y="159017"/>
                    <a:pt x="142616" y="159017"/>
                    <a:pt x="142537" y="159017"/>
                  </a:cubicBezTo>
                  <a:cubicBezTo>
                    <a:pt x="142458" y="159017"/>
                    <a:pt x="142378" y="159097"/>
                    <a:pt x="142378" y="159176"/>
                  </a:cubicBezTo>
                  <a:cubicBezTo>
                    <a:pt x="142378" y="159255"/>
                    <a:pt x="142299" y="159414"/>
                    <a:pt x="142299" y="159572"/>
                  </a:cubicBezTo>
                  <a:cubicBezTo>
                    <a:pt x="142299" y="159889"/>
                    <a:pt x="142299" y="160126"/>
                    <a:pt x="142299" y="160443"/>
                  </a:cubicBezTo>
                  <a:cubicBezTo>
                    <a:pt x="142299" y="175101"/>
                    <a:pt x="142299" y="189838"/>
                    <a:pt x="142299" y="204496"/>
                  </a:cubicBezTo>
                  <a:cubicBezTo>
                    <a:pt x="142299" y="205605"/>
                    <a:pt x="142299" y="206714"/>
                    <a:pt x="142299" y="207823"/>
                  </a:cubicBezTo>
                  <a:cubicBezTo>
                    <a:pt x="142299" y="208537"/>
                    <a:pt x="142299" y="209329"/>
                    <a:pt x="142458" y="210042"/>
                  </a:cubicBezTo>
                  <a:cubicBezTo>
                    <a:pt x="142537" y="210518"/>
                    <a:pt x="142537" y="210914"/>
                    <a:pt x="142537" y="211389"/>
                  </a:cubicBezTo>
                  <a:cubicBezTo>
                    <a:pt x="142537" y="213766"/>
                    <a:pt x="142537" y="216222"/>
                    <a:pt x="142537" y="218599"/>
                  </a:cubicBezTo>
                  <a:cubicBezTo>
                    <a:pt x="142537" y="219233"/>
                    <a:pt x="142537" y="219787"/>
                    <a:pt x="142695" y="220421"/>
                  </a:cubicBezTo>
                  <a:cubicBezTo>
                    <a:pt x="142775" y="220897"/>
                    <a:pt x="142775" y="221372"/>
                    <a:pt x="142775" y="221927"/>
                  </a:cubicBezTo>
                  <a:cubicBezTo>
                    <a:pt x="142775" y="224224"/>
                    <a:pt x="142775" y="226602"/>
                    <a:pt x="142775" y="228899"/>
                  </a:cubicBezTo>
                  <a:cubicBezTo>
                    <a:pt x="142775" y="229612"/>
                    <a:pt x="142775" y="230405"/>
                    <a:pt x="142933" y="231118"/>
                  </a:cubicBezTo>
                  <a:cubicBezTo>
                    <a:pt x="143012" y="231593"/>
                    <a:pt x="143012" y="231989"/>
                    <a:pt x="143012" y="232464"/>
                  </a:cubicBezTo>
                  <a:cubicBezTo>
                    <a:pt x="143012" y="234366"/>
                    <a:pt x="143012" y="236268"/>
                    <a:pt x="143012" y="238090"/>
                  </a:cubicBezTo>
                  <a:cubicBezTo>
                    <a:pt x="143012" y="238724"/>
                    <a:pt x="143012" y="239358"/>
                    <a:pt x="143171" y="240071"/>
                  </a:cubicBezTo>
                  <a:cubicBezTo>
                    <a:pt x="143250" y="240625"/>
                    <a:pt x="143250" y="241100"/>
                    <a:pt x="143250" y="241655"/>
                  </a:cubicBezTo>
                  <a:cubicBezTo>
                    <a:pt x="143250" y="242289"/>
                    <a:pt x="143329" y="242844"/>
                    <a:pt x="143409" y="243478"/>
                  </a:cubicBezTo>
                  <a:cubicBezTo>
                    <a:pt x="143488" y="244033"/>
                    <a:pt x="143488" y="244508"/>
                    <a:pt x="143488" y="245062"/>
                  </a:cubicBezTo>
                  <a:cubicBezTo>
                    <a:pt x="143488" y="246964"/>
                    <a:pt x="143488" y="248945"/>
                    <a:pt x="143488" y="250846"/>
                  </a:cubicBezTo>
                  <a:cubicBezTo>
                    <a:pt x="143488" y="251559"/>
                    <a:pt x="143488" y="252273"/>
                    <a:pt x="143646" y="252907"/>
                  </a:cubicBezTo>
                  <a:cubicBezTo>
                    <a:pt x="143726" y="253461"/>
                    <a:pt x="143726" y="254015"/>
                    <a:pt x="143726" y="254649"/>
                  </a:cubicBezTo>
                  <a:cubicBezTo>
                    <a:pt x="143726" y="261701"/>
                    <a:pt x="143726" y="268832"/>
                    <a:pt x="143726" y="275883"/>
                  </a:cubicBezTo>
                  <a:cubicBezTo>
                    <a:pt x="143726" y="280399"/>
                    <a:pt x="143726" y="284916"/>
                    <a:pt x="143726" y="289353"/>
                  </a:cubicBezTo>
                  <a:cubicBezTo>
                    <a:pt x="143726" y="290066"/>
                    <a:pt x="143726" y="290779"/>
                    <a:pt x="143884" y="291413"/>
                  </a:cubicBezTo>
                  <a:cubicBezTo>
                    <a:pt x="143963" y="291967"/>
                    <a:pt x="143963" y="292521"/>
                    <a:pt x="143963" y="293156"/>
                  </a:cubicBezTo>
                  <a:cubicBezTo>
                    <a:pt x="143963" y="299177"/>
                    <a:pt x="143963" y="305278"/>
                    <a:pt x="143963" y="311300"/>
                  </a:cubicBezTo>
                  <a:cubicBezTo>
                    <a:pt x="143963" y="325957"/>
                    <a:pt x="143963" y="340695"/>
                    <a:pt x="144043" y="355352"/>
                  </a:cubicBezTo>
                  <a:cubicBezTo>
                    <a:pt x="144043" y="356303"/>
                    <a:pt x="144043" y="357254"/>
                    <a:pt x="144201" y="358205"/>
                  </a:cubicBezTo>
                  <a:cubicBezTo>
                    <a:pt x="144280" y="358601"/>
                    <a:pt x="144280" y="358997"/>
                    <a:pt x="144280" y="359393"/>
                  </a:cubicBezTo>
                  <a:cubicBezTo>
                    <a:pt x="144280" y="361215"/>
                    <a:pt x="144280" y="363038"/>
                    <a:pt x="144280" y="364939"/>
                  </a:cubicBezTo>
                  <a:cubicBezTo>
                    <a:pt x="144280" y="365415"/>
                    <a:pt x="144280" y="365811"/>
                    <a:pt x="144360" y="366286"/>
                  </a:cubicBezTo>
                  <a:cubicBezTo>
                    <a:pt x="144518" y="367079"/>
                    <a:pt x="144518" y="367950"/>
                    <a:pt x="144518" y="368742"/>
                  </a:cubicBezTo>
                  <a:cubicBezTo>
                    <a:pt x="144518" y="369931"/>
                    <a:pt x="144518" y="371120"/>
                    <a:pt x="144518" y="372308"/>
                  </a:cubicBezTo>
                  <a:cubicBezTo>
                    <a:pt x="144518" y="373021"/>
                    <a:pt x="144518" y="373813"/>
                    <a:pt x="144677" y="374526"/>
                  </a:cubicBezTo>
                  <a:cubicBezTo>
                    <a:pt x="144756" y="375002"/>
                    <a:pt x="144756" y="375477"/>
                    <a:pt x="144756" y="376032"/>
                  </a:cubicBezTo>
                  <a:cubicBezTo>
                    <a:pt x="144756" y="379043"/>
                    <a:pt x="144756" y="382053"/>
                    <a:pt x="144756" y="385143"/>
                  </a:cubicBezTo>
                  <a:cubicBezTo>
                    <a:pt x="144756" y="385777"/>
                    <a:pt x="144756" y="386332"/>
                    <a:pt x="144835" y="386966"/>
                  </a:cubicBezTo>
                  <a:cubicBezTo>
                    <a:pt x="144914" y="387520"/>
                    <a:pt x="144914" y="387996"/>
                    <a:pt x="144914" y="388551"/>
                  </a:cubicBezTo>
                  <a:cubicBezTo>
                    <a:pt x="144914" y="392116"/>
                    <a:pt x="144914" y="395681"/>
                    <a:pt x="144914" y="399246"/>
                  </a:cubicBezTo>
                  <a:cubicBezTo>
                    <a:pt x="144914" y="400118"/>
                    <a:pt x="144914" y="401069"/>
                    <a:pt x="145073" y="401940"/>
                  </a:cubicBezTo>
                  <a:cubicBezTo>
                    <a:pt x="145152" y="402574"/>
                    <a:pt x="145152" y="403129"/>
                    <a:pt x="145152" y="403763"/>
                  </a:cubicBezTo>
                  <a:cubicBezTo>
                    <a:pt x="145152" y="404476"/>
                    <a:pt x="145231" y="405268"/>
                    <a:pt x="145311" y="405981"/>
                  </a:cubicBezTo>
                  <a:cubicBezTo>
                    <a:pt x="145390" y="406535"/>
                    <a:pt x="145390" y="407090"/>
                    <a:pt x="145390" y="407724"/>
                  </a:cubicBezTo>
                  <a:cubicBezTo>
                    <a:pt x="145390" y="408596"/>
                    <a:pt x="145390" y="409468"/>
                    <a:pt x="145548" y="410260"/>
                  </a:cubicBezTo>
                  <a:cubicBezTo>
                    <a:pt x="145627" y="410735"/>
                    <a:pt x="145627" y="411131"/>
                    <a:pt x="145627" y="411606"/>
                  </a:cubicBezTo>
                  <a:cubicBezTo>
                    <a:pt x="145627" y="414063"/>
                    <a:pt x="145627" y="416598"/>
                    <a:pt x="145706" y="419133"/>
                  </a:cubicBezTo>
                  <a:cubicBezTo>
                    <a:pt x="145706" y="419846"/>
                    <a:pt x="145706" y="420560"/>
                    <a:pt x="145865" y="421194"/>
                  </a:cubicBezTo>
                  <a:cubicBezTo>
                    <a:pt x="145944" y="421669"/>
                    <a:pt x="145944" y="422145"/>
                    <a:pt x="145944" y="422699"/>
                  </a:cubicBezTo>
                  <a:cubicBezTo>
                    <a:pt x="145944" y="424917"/>
                    <a:pt x="145944" y="427136"/>
                    <a:pt x="145944" y="429354"/>
                  </a:cubicBezTo>
                  <a:cubicBezTo>
                    <a:pt x="145944" y="429988"/>
                    <a:pt x="145944" y="430622"/>
                    <a:pt x="146102" y="431336"/>
                  </a:cubicBezTo>
                  <a:cubicBezTo>
                    <a:pt x="146181" y="431731"/>
                    <a:pt x="146181" y="432048"/>
                    <a:pt x="146181" y="432444"/>
                  </a:cubicBezTo>
                  <a:cubicBezTo>
                    <a:pt x="146181" y="433554"/>
                    <a:pt x="146181" y="434663"/>
                    <a:pt x="146181" y="435772"/>
                  </a:cubicBezTo>
                  <a:cubicBezTo>
                    <a:pt x="146181" y="436485"/>
                    <a:pt x="146181" y="437277"/>
                    <a:pt x="146023" y="437991"/>
                  </a:cubicBezTo>
                  <a:cubicBezTo>
                    <a:pt x="145944" y="438545"/>
                    <a:pt x="145944" y="439021"/>
                    <a:pt x="145944" y="439576"/>
                  </a:cubicBezTo>
                  <a:cubicBezTo>
                    <a:pt x="145944" y="440288"/>
                    <a:pt x="145865" y="440922"/>
                    <a:pt x="145706" y="441635"/>
                  </a:cubicBezTo>
                  <a:cubicBezTo>
                    <a:pt x="145627" y="441873"/>
                    <a:pt x="145627" y="442031"/>
                    <a:pt x="145548" y="442190"/>
                  </a:cubicBezTo>
                  <a:cubicBezTo>
                    <a:pt x="145231" y="442824"/>
                    <a:pt x="144994" y="443537"/>
                    <a:pt x="144914" y="444329"/>
                  </a:cubicBezTo>
                  <a:cubicBezTo>
                    <a:pt x="144914" y="444567"/>
                    <a:pt x="144677" y="444883"/>
                    <a:pt x="144597" y="445121"/>
                  </a:cubicBezTo>
                  <a:cubicBezTo>
                    <a:pt x="144439" y="445517"/>
                    <a:pt x="144201" y="445834"/>
                    <a:pt x="144043" y="446231"/>
                  </a:cubicBezTo>
                  <a:cubicBezTo>
                    <a:pt x="143884" y="446468"/>
                    <a:pt x="143726" y="446706"/>
                    <a:pt x="143567" y="446944"/>
                  </a:cubicBezTo>
                  <a:cubicBezTo>
                    <a:pt x="143409" y="447182"/>
                    <a:pt x="143250" y="447340"/>
                    <a:pt x="143171" y="447578"/>
                  </a:cubicBezTo>
                  <a:cubicBezTo>
                    <a:pt x="142933" y="448212"/>
                    <a:pt x="142537" y="448687"/>
                    <a:pt x="142061" y="449162"/>
                  </a:cubicBezTo>
                  <a:cubicBezTo>
                    <a:pt x="141744" y="449479"/>
                    <a:pt x="141507" y="449875"/>
                    <a:pt x="141190" y="450192"/>
                  </a:cubicBezTo>
                  <a:cubicBezTo>
                    <a:pt x="140636" y="450826"/>
                    <a:pt x="140081" y="451381"/>
                    <a:pt x="139447" y="451936"/>
                  </a:cubicBezTo>
                  <a:cubicBezTo>
                    <a:pt x="139289" y="452094"/>
                    <a:pt x="139130" y="452173"/>
                    <a:pt x="138972" y="452332"/>
                  </a:cubicBezTo>
                  <a:cubicBezTo>
                    <a:pt x="138575" y="452570"/>
                    <a:pt x="138179" y="452807"/>
                    <a:pt x="137862" y="453124"/>
                  </a:cubicBezTo>
                  <a:cubicBezTo>
                    <a:pt x="136754" y="453995"/>
                    <a:pt x="135486" y="454629"/>
                    <a:pt x="134218" y="455105"/>
                  </a:cubicBezTo>
                  <a:cubicBezTo>
                    <a:pt x="134059" y="455184"/>
                    <a:pt x="133821" y="455263"/>
                    <a:pt x="133663" y="455342"/>
                  </a:cubicBezTo>
                  <a:cubicBezTo>
                    <a:pt x="133029" y="455739"/>
                    <a:pt x="132317" y="455976"/>
                    <a:pt x="131603" y="456056"/>
                  </a:cubicBezTo>
                  <a:cubicBezTo>
                    <a:pt x="131207" y="456056"/>
                    <a:pt x="131049" y="456373"/>
                    <a:pt x="130969" y="456690"/>
                  </a:cubicBezTo>
                  <a:cubicBezTo>
                    <a:pt x="126770" y="456690"/>
                    <a:pt x="122650" y="456690"/>
                    <a:pt x="118451" y="456690"/>
                  </a:cubicBezTo>
                  <a:cubicBezTo>
                    <a:pt x="118372" y="456293"/>
                    <a:pt x="118055" y="456056"/>
                    <a:pt x="117658" y="455976"/>
                  </a:cubicBezTo>
                  <a:cubicBezTo>
                    <a:pt x="117500" y="455976"/>
                    <a:pt x="117421" y="455976"/>
                    <a:pt x="117262" y="455897"/>
                  </a:cubicBezTo>
                  <a:cubicBezTo>
                    <a:pt x="116787" y="455897"/>
                    <a:pt x="116311" y="455739"/>
                    <a:pt x="115916" y="455422"/>
                  </a:cubicBezTo>
                  <a:cubicBezTo>
                    <a:pt x="115599" y="455263"/>
                    <a:pt x="115361" y="455184"/>
                    <a:pt x="115044" y="455025"/>
                  </a:cubicBezTo>
                  <a:cubicBezTo>
                    <a:pt x="114727" y="454867"/>
                    <a:pt x="114410" y="454708"/>
                    <a:pt x="114014" y="454550"/>
                  </a:cubicBezTo>
                  <a:cubicBezTo>
                    <a:pt x="113776" y="454471"/>
                    <a:pt x="113618" y="454312"/>
                    <a:pt x="113380" y="454233"/>
                  </a:cubicBezTo>
                  <a:cubicBezTo>
                    <a:pt x="112508" y="453916"/>
                    <a:pt x="111796" y="453440"/>
                    <a:pt x="111003" y="452886"/>
                  </a:cubicBezTo>
                  <a:cubicBezTo>
                    <a:pt x="109735" y="452015"/>
                    <a:pt x="108547" y="451143"/>
                    <a:pt x="107517" y="449954"/>
                  </a:cubicBezTo>
                  <a:cubicBezTo>
                    <a:pt x="107280" y="449717"/>
                    <a:pt x="107042" y="449479"/>
                    <a:pt x="106804" y="449241"/>
                  </a:cubicBezTo>
                  <a:cubicBezTo>
                    <a:pt x="105695" y="448212"/>
                    <a:pt x="104981" y="446944"/>
                    <a:pt x="104189" y="445676"/>
                  </a:cubicBezTo>
                  <a:cubicBezTo>
                    <a:pt x="103951" y="445280"/>
                    <a:pt x="103793" y="444804"/>
                    <a:pt x="103476" y="444408"/>
                  </a:cubicBezTo>
                  <a:cubicBezTo>
                    <a:pt x="103160" y="443933"/>
                    <a:pt x="103160" y="443379"/>
                    <a:pt x="103001" y="442903"/>
                  </a:cubicBezTo>
                  <a:cubicBezTo>
                    <a:pt x="102922" y="442824"/>
                    <a:pt x="102922" y="442665"/>
                    <a:pt x="102842" y="442586"/>
                  </a:cubicBezTo>
                  <a:cubicBezTo>
                    <a:pt x="102209" y="441239"/>
                    <a:pt x="101892" y="439813"/>
                    <a:pt x="101575" y="438387"/>
                  </a:cubicBezTo>
                  <a:cubicBezTo>
                    <a:pt x="101495" y="437991"/>
                    <a:pt x="101495" y="437515"/>
                    <a:pt x="101495" y="437040"/>
                  </a:cubicBezTo>
                  <a:cubicBezTo>
                    <a:pt x="101495" y="436326"/>
                    <a:pt x="101495" y="435614"/>
                    <a:pt x="101416" y="434980"/>
                  </a:cubicBezTo>
                  <a:cubicBezTo>
                    <a:pt x="101258" y="433791"/>
                    <a:pt x="101258" y="432603"/>
                    <a:pt x="101258" y="431415"/>
                  </a:cubicBezTo>
                  <a:cubicBezTo>
                    <a:pt x="101258" y="430939"/>
                    <a:pt x="101258" y="430464"/>
                    <a:pt x="101178" y="429909"/>
                  </a:cubicBezTo>
                  <a:cubicBezTo>
                    <a:pt x="101099" y="429275"/>
                    <a:pt x="101020" y="428641"/>
                    <a:pt x="101020" y="427928"/>
                  </a:cubicBezTo>
                  <a:cubicBezTo>
                    <a:pt x="101020" y="427374"/>
                    <a:pt x="101020" y="426899"/>
                    <a:pt x="100941" y="426344"/>
                  </a:cubicBezTo>
                  <a:cubicBezTo>
                    <a:pt x="100782" y="425551"/>
                    <a:pt x="100782" y="424759"/>
                    <a:pt x="100782" y="424046"/>
                  </a:cubicBezTo>
                  <a:cubicBezTo>
                    <a:pt x="100782" y="423095"/>
                    <a:pt x="100782" y="422065"/>
                    <a:pt x="100782" y="421114"/>
                  </a:cubicBezTo>
                  <a:cubicBezTo>
                    <a:pt x="100782" y="420718"/>
                    <a:pt x="100782" y="420322"/>
                    <a:pt x="100703" y="419926"/>
                  </a:cubicBezTo>
                  <a:cubicBezTo>
                    <a:pt x="100624" y="419292"/>
                    <a:pt x="100544" y="418659"/>
                    <a:pt x="100544" y="417945"/>
                  </a:cubicBezTo>
                  <a:cubicBezTo>
                    <a:pt x="100544" y="414538"/>
                    <a:pt x="100544" y="411052"/>
                    <a:pt x="100544" y="407645"/>
                  </a:cubicBezTo>
                  <a:cubicBezTo>
                    <a:pt x="100544" y="407090"/>
                    <a:pt x="100544" y="406615"/>
                    <a:pt x="100465" y="406061"/>
                  </a:cubicBezTo>
                  <a:cubicBezTo>
                    <a:pt x="100307" y="405268"/>
                    <a:pt x="100307" y="404397"/>
                    <a:pt x="100307" y="403604"/>
                  </a:cubicBezTo>
                  <a:cubicBezTo>
                    <a:pt x="100307" y="403129"/>
                    <a:pt x="100307" y="402653"/>
                    <a:pt x="100227" y="402099"/>
                  </a:cubicBezTo>
                  <a:cubicBezTo>
                    <a:pt x="100069" y="401228"/>
                    <a:pt x="100069" y="400356"/>
                    <a:pt x="100069" y="399563"/>
                  </a:cubicBezTo>
                  <a:cubicBezTo>
                    <a:pt x="100069" y="399009"/>
                    <a:pt x="100069" y="398375"/>
                    <a:pt x="99990" y="397820"/>
                  </a:cubicBezTo>
                  <a:cubicBezTo>
                    <a:pt x="99910" y="397108"/>
                    <a:pt x="99831" y="396474"/>
                    <a:pt x="99831" y="395760"/>
                  </a:cubicBezTo>
                  <a:cubicBezTo>
                    <a:pt x="99831" y="391561"/>
                    <a:pt x="99831" y="387441"/>
                    <a:pt x="99752" y="383242"/>
                  </a:cubicBezTo>
                  <a:cubicBezTo>
                    <a:pt x="99752" y="382687"/>
                    <a:pt x="99752" y="382212"/>
                    <a:pt x="99673" y="381657"/>
                  </a:cubicBezTo>
                  <a:cubicBezTo>
                    <a:pt x="99593" y="380944"/>
                    <a:pt x="99514" y="380152"/>
                    <a:pt x="99514" y="379439"/>
                  </a:cubicBezTo>
                  <a:cubicBezTo>
                    <a:pt x="99514" y="375715"/>
                    <a:pt x="99514" y="371991"/>
                    <a:pt x="99514" y="368267"/>
                  </a:cubicBezTo>
                  <a:cubicBezTo>
                    <a:pt x="99514" y="367713"/>
                    <a:pt x="99514" y="367237"/>
                    <a:pt x="99435" y="366683"/>
                  </a:cubicBezTo>
                  <a:cubicBezTo>
                    <a:pt x="99356" y="365969"/>
                    <a:pt x="99277" y="365256"/>
                    <a:pt x="99277" y="364464"/>
                  </a:cubicBezTo>
                  <a:cubicBezTo>
                    <a:pt x="99277" y="363672"/>
                    <a:pt x="99277" y="362800"/>
                    <a:pt x="99277" y="362008"/>
                  </a:cubicBezTo>
                  <a:cubicBezTo>
                    <a:pt x="99277" y="361612"/>
                    <a:pt x="99277" y="361215"/>
                    <a:pt x="99198" y="360819"/>
                  </a:cubicBezTo>
                  <a:cubicBezTo>
                    <a:pt x="99039" y="360106"/>
                    <a:pt x="99039" y="359393"/>
                    <a:pt x="99039" y="358601"/>
                  </a:cubicBezTo>
                  <a:cubicBezTo>
                    <a:pt x="99039" y="352896"/>
                    <a:pt x="99039" y="347191"/>
                    <a:pt x="99039" y="341566"/>
                  </a:cubicBezTo>
                  <a:cubicBezTo>
                    <a:pt x="99039" y="341012"/>
                    <a:pt x="99039" y="340536"/>
                    <a:pt x="98960" y="339981"/>
                  </a:cubicBezTo>
                  <a:cubicBezTo>
                    <a:pt x="98881" y="339189"/>
                    <a:pt x="98802" y="338397"/>
                    <a:pt x="98802" y="337684"/>
                  </a:cubicBezTo>
                  <a:cubicBezTo>
                    <a:pt x="98802" y="333406"/>
                    <a:pt x="98802" y="329127"/>
                    <a:pt x="98802" y="324769"/>
                  </a:cubicBezTo>
                  <a:cubicBezTo>
                    <a:pt x="98802" y="312568"/>
                    <a:pt x="98802" y="300366"/>
                    <a:pt x="98802" y="288164"/>
                  </a:cubicBezTo>
                  <a:cubicBezTo>
                    <a:pt x="98802" y="287688"/>
                    <a:pt x="98802" y="287293"/>
                    <a:pt x="98802" y="286818"/>
                  </a:cubicBezTo>
                  <a:cubicBezTo>
                    <a:pt x="98802" y="286263"/>
                    <a:pt x="98485" y="286025"/>
                    <a:pt x="97930" y="285946"/>
                  </a:cubicBezTo>
                  <a:cubicBezTo>
                    <a:pt x="97772" y="285946"/>
                    <a:pt x="97613" y="285946"/>
                    <a:pt x="97455" y="285946"/>
                  </a:cubicBezTo>
                  <a:cubicBezTo>
                    <a:pt x="96583" y="285946"/>
                    <a:pt x="95632" y="285946"/>
                    <a:pt x="94761" y="285946"/>
                  </a:cubicBezTo>
                  <a:cubicBezTo>
                    <a:pt x="94602" y="285946"/>
                    <a:pt x="94444" y="285946"/>
                    <a:pt x="94286" y="285946"/>
                  </a:cubicBezTo>
                  <a:cubicBezTo>
                    <a:pt x="93810" y="285946"/>
                    <a:pt x="93493" y="286184"/>
                    <a:pt x="93493" y="286659"/>
                  </a:cubicBezTo>
                  <a:cubicBezTo>
                    <a:pt x="93493" y="287055"/>
                    <a:pt x="93493" y="287451"/>
                    <a:pt x="93493" y="287847"/>
                  </a:cubicBezTo>
                  <a:cubicBezTo>
                    <a:pt x="93493" y="291334"/>
                    <a:pt x="93493" y="294820"/>
                    <a:pt x="93493" y="298306"/>
                  </a:cubicBezTo>
                  <a:cubicBezTo>
                    <a:pt x="93493" y="298781"/>
                    <a:pt x="93493" y="299257"/>
                    <a:pt x="93414" y="299812"/>
                  </a:cubicBezTo>
                  <a:cubicBezTo>
                    <a:pt x="93335" y="300603"/>
                    <a:pt x="93255" y="301475"/>
                    <a:pt x="93255" y="302267"/>
                  </a:cubicBezTo>
                  <a:cubicBezTo>
                    <a:pt x="93255" y="311141"/>
                    <a:pt x="93255" y="319936"/>
                    <a:pt x="93255" y="328810"/>
                  </a:cubicBezTo>
                  <a:cubicBezTo>
                    <a:pt x="93255" y="336337"/>
                    <a:pt x="93255" y="343864"/>
                    <a:pt x="93255" y="351390"/>
                  </a:cubicBezTo>
                  <a:cubicBezTo>
                    <a:pt x="93255" y="351945"/>
                    <a:pt x="93255" y="352421"/>
                    <a:pt x="93176" y="352975"/>
                  </a:cubicBezTo>
                  <a:cubicBezTo>
                    <a:pt x="93097" y="353689"/>
                    <a:pt x="93018" y="354323"/>
                    <a:pt x="93018" y="355036"/>
                  </a:cubicBezTo>
                  <a:cubicBezTo>
                    <a:pt x="93018" y="357729"/>
                    <a:pt x="93018" y="360344"/>
                    <a:pt x="93018" y="363038"/>
                  </a:cubicBezTo>
                  <a:cubicBezTo>
                    <a:pt x="93018" y="363593"/>
                    <a:pt x="93018" y="364067"/>
                    <a:pt x="92938" y="364622"/>
                  </a:cubicBezTo>
                  <a:cubicBezTo>
                    <a:pt x="92859" y="365177"/>
                    <a:pt x="92780" y="365732"/>
                    <a:pt x="92780" y="366366"/>
                  </a:cubicBezTo>
                  <a:cubicBezTo>
                    <a:pt x="92780" y="367237"/>
                    <a:pt x="92780" y="368108"/>
                    <a:pt x="92780" y="368980"/>
                  </a:cubicBezTo>
                  <a:cubicBezTo>
                    <a:pt x="92780" y="369376"/>
                    <a:pt x="92780" y="369772"/>
                    <a:pt x="92701" y="370169"/>
                  </a:cubicBezTo>
                  <a:cubicBezTo>
                    <a:pt x="92621" y="370882"/>
                    <a:pt x="92542" y="371516"/>
                    <a:pt x="92542" y="372229"/>
                  </a:cubicBezTo>
                  <a:cubicBezTo>
                    <a:pt x="92542" y="373258"/>
                    <a:pt x="92542" y="374368"/>
                    <a:pt x="92542" y="375398"/>
                  </a:cubicBezTo>
                  <a:cubicBezTo>
                    <a:pt x="92542" y="379914"/>
                    <a:pt x="92542" y="384431"/>
                    <a:pt x="92542" y="388868"/>
                  </a:cubicBezTo>
                  <a:cubicBezTo>
                    <a:pt x="92542" y="389422"/>
                    <a:pt x="92542" y="389976"/>
                    <a:pt x="92463" y="390610"/>
                  </a:cubicBezTo>
                  <a:cubicBezTo>
                    <a:pt x="92384" y="391244"/>
                    <a:pt x="92384" y="391799"/>
                    <a:pt x="92384" y="392433"/>
                  </a:cubicBezTo>
                  <a:cubicBezTo>
                    <a:pt x="92384" y="394572"/>
                    <a:pt x="92384" y="396791"/>
                    <a:pt x="92384" y="398929"/>
                  </a:cubicBezTo>
                  <a:cubicBezTo>
                    <a:pt x="92384" y="399405"/>
                    <a:pt x="92384" y="399880"/>
                    <a:pt x="92304" y="400435"/>
                  </a:cubicBezTo>
                  <a:cubicBezTo>
                    <a:pt x="92225" y="401069"/>
                    <a:pt x="92146" y="401703"/>
                    <a:pt x="92146" y="402415"/>
                  </a:cubicBezTo>
                  <a:cubicBezTo>
                    <a:pt x="92146" y="402970"/>
                    <a:pt x="92146" y="403525"/>
                    <a:pt x="92067" y="404000"/>
                  </a:cubicBezTo>
                  <a:cubicBezTo>
                    <a:pt x="91908" y="404793"/>
                    <a:pt x="91908" y="405665"/>
                    <a:pt x="91908" y="406456"/>
                  </a:cubicBezTo>
                  <a:cubicBezTo>
                    <a:pt x="91908" y="407011"/>
                    <a:pt x="91908" y="407645"/>
                    <a:pt x="91829" y="408200"/>
                  </a:cubicBezTo>
                  <a:cubicBezTo>
                    <a:pt x="91750" y="408992"/>
                    <a:pt x="91670" y="409785"/>
                    <a:pt x="91670" y="410497"/>
                  </a:cubicBezTo>
                  <a:cubicBezTo>
                    <a:pt x="91670" y="414063"/>
                    <a:pt x="91670" y="417628"/>
                    <a:pt x="91591" y="421194"/>
                  </a:cubicBezTo>
                  <a:cubicBezTo>
                    <a:pt x="91591" y="421748"/>
                    <a:pt x="91512" y="422303"/>
                    <a:pt x="91512" y="422937"/>
                  </a:cubicBezTo>
                  <a:cubicBezTo>
                    <a:pt x="91512" y="423491"/>
                    <a:pt x="91433" y="423966"/>
                    <a:pt x="91433" y="424521"/>
                  </a:cubicBezTo>
                  <a:cubicBezTo>
                    <a:pt x="91433" y="425234"/>
                    <a:pt x="91433" y="426027"/>
                    <a:pt x="91433" y="426740"/>
                  </a:cubicBezTo>
                  <a:cubicBezTo>
                    <a:pt x="91433" y="427136"/>
                    <a:pt x="91433" y="427532"/>
                    <a:pt x="91353" y="427928"/>
                  </a:cubicBezTo>
                  <a:cubicBezTo>
                    <a:pt x="91195" y="428641"/>
                    <a:pt x="91195" y="429275"/>
                    <a:pt x="91195" y="429988"/>
                  </a:cubicBezTo>
                  <a:cubicBezTo>
                    <a:pt x="91195" y="430543"/>
                    <a:pt x="91195" y="431019"/>
                    <a:pt x="91116" y="431573"/>
                  </a:cubicBezTo>
                  <a:cubicBezTo>
                    <a:pt x="91036" y="432206"/>
                    <a:pt x="90957" y="432840"/>
                    <a:pt x="90957" y="433554"/>
                  </a:cubicBezTo>
                  <a:cubicBezTo>
                    <a:pt x="90957" y="434822"/>
                    <a:pt x="90957" y="436089"/>
                    <a:pt x="90720" y="437357"/>
                  </a:cubicBezTo>
                  <a:cubicBezTo>
                    <a:pt x="90720" y="437515"/>
                    <a:pt x="90720" y="437674"/>
                    <a:pt x="90720" y="437832"/>
                  </a:cubicBezTo>
                  <a:cubicBezTo>
                    <a:pt x="90720" y="438704"/>
                    <a:pt x="90562" y="439576"/>
                    <a:pt x="90245" y="440367"/>
                  </a:cubicBezTo>
                  <a:cubicBezTo>
                    <a:pt x="90166" y="440684"/>
                    <a:pt x="90007" y="441001"/>
                    <a:pt x="90007" y="441318"/>
                  </a:cubicBezTo>
                  <a:cubicBezTo>
                    <a:pt x="89928" y="441794"/>
                    <a:pt x="89769" y="442190"/>
                    <a:pt x="89532" y="442586"/>
                  </a:cubicBezTo>
                  <a:cubicBezTo>
                    <a:pt x="89294" y="443062"/>
                    <a:pt x="89056" y="443537"/>
                    <a:pt x="88977" y="444092"/>
                  </a:cubicBezTo>
                  <a:cubicBezTo>
                    <a:pt x="88898" y="444329"/>
                    <a:pt x="88818" y="444567"/>
                    <a:pt x="88660" y="444725"/>
                  </a:cubicBezTo>
                  <a:cubicBezTo>
                    <a:pt x="88184" y="445517"/>
                    <a:pt x="87709" y="446231"/>
                    <a:pt x="87233" y="447023"/>
                  </a:cubicBezTo>
                  <a:cubicBezTo>
                    <a:pt x="86837" y="447657"/>
                    <a:pt x="86362" y="448212"/>
                    <a:pt x="85887" y="448766"/>
                  </a:cubicBezTo>
                  <a:cubicBezTo>
                    <a:pt x="85015" y="449717"/>
                    <a:pt x="84064" y="450588"/>
                    <a:pt x="83113" y="451539"/>
                  </a:cubicBezTo>
                  <a:cubicBezTo>
                    <a:pt x="82876" y="451777"/>
                    <a:pt x="82638" y="452015"/>
                    <a:pt x="82321" y="452173"/>
                  </a:cubicBezTo>
                  <a:cubicBezTo>
                    <a:pt x="81609" y="452649"/>
                    <a:pt x="80895" y="453044"/>
                    <a:pt x="80261" y="453520"/>
                  </a:cubicBezTo>
                  <a:cubicBezTo>
                    <a:pt x="79390" y="454154"/>
                    <a:pt x="78360" y="454550"/>
                    <a:pt x="77409" y="454946"/>
                  </a:cubicBezTo>
                  <a:cubicBezTo>
                    <a:pt x="76855" y="455184"/>
                    <a:pt x="76300" y="455342"/>
                    <a:pt x="75824" y="455659"/>
                  </a:cubicBezTo>
                  <a:cubicBezTo>
                    <a:pt x="75666" y="455739"/>
                    <a:pt x="75428" y="455818"/>
                    <a:pt x="75270" y="455818"/>
                  </a:cubicBezTo>
                  <a:cubicBezTo>
                    <a:pt x="75032" y="455897"/>
                    <a:pt x="74873" y="455897"/>
                    <a:pt x="74636" y="455897"/>
                  </a:cubicBezTo>
                  <a:cubicBezTo>
                    <a:pt x="74239" y="455976"/>
                    <a:pt x="74002" y="456214"/>
                    <a:pt x="73844" y="456610"/>
                  </a:cubicBezTo>
                  <a:cubicBezTo>
                    <a:pt x="70120" y="456373"/>
                    <a:pt x="65842" y="456373"/>
                    <a:pt x="61643" y="456373"/>
                  </a:cubicBezTo>
                  <a:cubicBezTo>
                    <a:pt x="61563" y="455976"/>
                    <a:pt x="61326" y="455739"/>
                    <a:pt x="60850" y="455659"/>
                  </a:cubicBezTo>
                  <a:cubicBezTo>
                    <a:pt x="60295" y="455580"/>
                    <a:pt x="59820" y="455342"/>
                    <a:pt x="59344" y="455105"/>
                  </a:cubicBezTo>
                  <a:cubicBezTo>
                    <a:pt x="58473" y="454708"/>
                    <a:pt x="57602" y="454312"/>
                    <a:pt x="56809" y="453916"/>
                  </a:cubicBezTo>
                  <a:cubicBezTo>
                    <a:pt x="56492" y="453757"/>
                    <a:pt x="56175" y="453599"/>
                    <a:pt x="55858" y="453361"/>
                  </a:cubicBezTo>
                  <a:cubicBezTo>
                    <a:pt x="55304" y="452965"/>
                    <a:pt x="54749" y="452649"/>
                    <a:pt x="54273" y="452253"/>
                  </a:cubicBezTo>
                  <a:cubicBezTo>
                    <a:pt x="53719" y="452015"/>
                    <a:pt x="53244" y="451619"/>
                    <a:pt x="52769" y="451222"/>
                  </a:cubicBezTo>
                  <a:cubicBezTo>
                    <a:pt x="52610" y="451143"/>
                    <a:pt x="52531" y="450985"/>
                    <a:pt x="52372" y="450905"/>
                  </a:cubicBezTo>
                  <a:cubicBezTo>
                    <a:pt x="51818" y="450351"/>
                    <a:pt x="51342" y="449796"/>
                    <a:pt x="50787" y="449162"/>
                  </a:cubicBezTo>
                  <a:cubicBezTo>
                    <a:pt x="50233" y="448529"/>
                    <a:pt x="49678" y="447895"/>
                    <a:pt x="49441" y="447182"/>
                  </a:cubicBezTo>
                  <a:cubicBezTo>
                    <a:pt x="49362" y="447102"/>
                    <a:pt x="49362" y="446944"/>
                    <a:pt x="49282" y="446865"/>
                  </a:cubicBezTo>
                  <a:cubicBezTo>
                    <a:pt x="48728" y="446231"/>
                    <a:pt x="48569" y="445517"/>
                    <a:pt x="48094" y="444883"/>
                  </a:cubicBezTo>
                  <a:cubicBezTo>
                    <a:pt x="47856" y="444488"/>
                    <a:pt x="47698" y="444092"/>
                    <a:pt x="47618" y="443616"/>
                  </a:cubicBezTo>
                  <a:cubicBezTo>
                    <a:pt x="47539" y="443062"/>
                    <a:pt x="47381" y="442586"/>
                    <a:pt x="47143" y="442111"/>
                  </a:cubicBezTo>
                  <a:cubicBezTo>
                    <a:pt x="46905" y="441635"/>
                    <a:pt x="46826" y="441160"/>
                    <a:pt x="46826" y="440684"/>
                  </a:cubicBezTo>
                  <a:cubicBezTo>
                    <a:pt x="46747" y="439496"/>
                    <a:pt x="46667" y="438228"/>
                    <a:pt x="46588" y="437040"/>
                  </a:cubicBezTo>
                  <a:cubicBezTo>
                    <a:pt x="46588" y="436881"/>
                    <a:pt x="46588" y="436723"/>
                    <a:pt x="46509" y="436564"/>
                  </a:cubicBezTo>
                  <a:cubicBezTo>
                    <a:pt x="46271" y="435297"/>
                    <a:pt x="46271" y="434029"/>
                    <a:pt x="46509" y="432761"/>
                  </a:cubicBezTo>
                  <a:cubicBezTo>
                    <a:pt x="46588" y="432286"/>
                    <a:pt x="46588" y="431890"/>
                    <a:pt x="46588" y="431415"/>
                  </a:cubicBezTo>
                  <a:cubicBezTo>
                    <a:pt x="46588" y="430226"/>
                    <a:pt x="46588" y="428958"/>
                    <a:pt x="46747" y="427769"/>
                  </a:cubicBezTo>
                  <a:cubicBezTo>
                    <a:pt x="46826" y="427295"/>
                    <a:pt x="46747" y="426899"/>
                    <a:pt x="46747" y="426423"/>
                  </a:cubicBezTo>
                  <a:cubicBezTo>
                    <a:pt x="46747" y="422541"/>
                    <a:pt x="46747" y="418659"/>
                    <a:pt x="46826" y="414776"/>
                  </a:cubicBezTo>
                  <a:cubicBezTo>
                    <a:pt x="46826" y="414063"/>
                    <a:pt x="46826" y="413271"/>
                    <a:pt x="46984" y="412557"/>
                  </a:cubicBezTo>
                  <a:cubicBezTo>
                    <a:pt x="47064" y="412161"/>
                    <a:pt x="47064" y="411765"/>
                    <a:pt x="47064" y="411369"/>
                  </a:cubicBezTo>
                  <a:cubicBezTo>
                    <a:pt x="47064" y="410656"/>
                    <a:pt x="47064" y="409943"/>
                    <a:pt x="47064" y="409309"/>
                  </a:cubicBezTo>
                  <a:cubicBezTo>
                    <a:pt x="47064" y="408834"/>
                    <a:pt x="47143" y="408437"/>
                    <a:pt x="47143" y="407962"/>
                  </a:cubicBezTo>
                  <a:cubicBezTo>
                    <a:pt x="47143" y="407486"/>
                    <a:pt x="47222" y="407090"/>
                    <a:pt x="47222" y="406615"/>
                  </a:cubicBezTo>
                  <a:cubicBezTo>
                    <a:pt x="47222" y="405665"/>
                    <a:pt x="47222" y="404714"/>
                    <a:pt x="47381" y="403763"/>
                  </a:cubicBezTo>
                  <a:cubicBezTo>
                    <a:pt x="47460" y="403366"/>
                    <a:pt x="47460" y="402970"/>
                    <a:pt x="47460" y="402574"/>
                  </a:cubicBezTo>
                  <a:cubicBezTo>
                    <a:pt x="47460" y="399722"/>
                    <a:pt x="47460" y="396949"/>
                    <a:pt x="47460" y="394096"/>
                  </a:cubicBezTo>
                  <a:cubicBezTo>
                    <a:pt x="47460" y="393384"/>
                    <a:pt x="47460" y="392671"/>
                    <a:pt x="47618" y="392037"/>
                  </a:cubicBezTo>
                  <a:cubicBezTo>
                    <a:pt x="47698" y="391561"/>
                    <a:pt x="47698" y="391086"/>
                    <a:pt x="47698" y="390531"/>
                  </a:cubicBezTo>
                  <a:cubicBezTo>
                    <a:pt x="47698" y="387600"/>
                    <a:pt x="47698" y="384747"/>
                    <a:pt x="47698" y="381815"/>
                  </a:cubicBezTo>
                  <a:cubicBezTo>
                    <a:pt x="47698" y="381102"/>
                    <a:pt x="47698" y="380390"/>
                    <a:pt x="47856" y="379756"/>
                  </a:cubicBezTo>
                  <a:cubicBezTo>
                    <a:pt x="47935" y="379280"/>
                    <a:pt x="47935" y="378884"/>
                    <a:pt x="47935" y="378409"/>
                  </a:cubicBezTo>
                  <a:cubicBezTo>
                    <a:pt x="47935" y="376745"/>
                    <a:pt x="47935" y="375160"/>
                    <a:pt x="47935" y="373496"/>
                  </a:cubicBezTo>
                  <a:cubicBezTo>
                    <a:pt x="47935" y="372941"/>
                    <a:pt x="47935" y="372387"/>
                    <a:pt x="48015" y="371754"/>
                  </a:cubicBezTo>
                  <a:cubicBezTo>
                    <a:pt x="48094" y="371278"/>
                    <a:pt x="48094" y="370803"/>
                    <a:pt x="48094" y="370248"/>
                  </a:cubicBezTo>
                  <a:cubicBezTo>
                    <a:pt x="48094" y="368663"/>
                    <a:pt x="48094" y="367079"/>
                    <a:pt x="48173" y="365494"/>
                  </a:cubicBezTo>
                  <a:cubicBezTo>
                    <a:pt x="48173" y="364939"/>
                    <a:pt x="48252" y="364464"/>
                    <a:pt x="48252" y="363909"/>
                  </a:cubicBezTo>
                  <a:cubicBezTo>
                    <a:pt x="48252" y="363276"/>
                    <a:pt x="48332" y="362721"/>
                    <a:pt x="48332" y="362087"/>
                  </a:cubicBezTo>
                  <a:cubicBezTo>
                    <a:pt x="48332" y="356303"/>
                    <a:pt x="48332" y="350440"/>
                    <a:pt x="48332" y="344656"/>
                  </a:cubicBezTo>
                  <a:cubicBezTo>
                    <a:pt x="48332" y="337922"/>
                    <a:pt x="48332" y="331266"/>
                    <a:pt x="48332" y="324532"/>
                  </a:cubicBezTo>
                  <a:cubicBezTo>
                    <a:pt x="48332" y="323739"/>
                    <a:pt x="48332" y="322947"/>
                    <a:pt x="48490" y="322233"/>
                  </a:cubicBezTo>
                  <a:cubicBezTo>
                    <a:pt x="48569" y="321679"/>
                    <a:pt x="48569" y="321125"/>
                    <a:pt x="48569" y="320491"/>
                  </a:cubicBezTo>
                  <a:cubicBezTo>
                    <a:pt x="48569" y="310824"/>
                    <a:pt x="48569" y="301079"/>
                    <a:pt x="48569" y="291413"/>
                  </a:cubicBezTo>
                  <a:cubicBezTo>
                    <a:pt x="48569" y="286263"/>
                    <a:pt x="48569" y="281192"/>
                    <a:pt x="48569" y="276042"/>
                  </a:cubicBezTo>
                  <a:cubicBezTo>
                    <a:pt x="48569" y="275328"/>
                    <a:pt x="48569" y="274537"/>
                    <a:pt x="48728" y="273824"/>
                  </a:cubicBezTo>
                  <a:cubicBezTo>
                    <a:pt x="48807" y="273269"/>
                    <a:pt x="48807" y="272714"/>
                    <a:pt x="48807" y="272080"/>
                  </a:cubicBezTo>
                  <a:cubicBezTo>
                    <a:pt x="48807" y="265029"/>
                    <a:pt x="48807" y="257898"/>
                    <a:pt x="48807" y="250846"/>
                  </a:cubicBezTo>
                  <a:cubicBezTo>
                    <a:pt x="48807" y="249182"/>
                    <a:pt x="48807" y="247598"/>
                    <a:pt x="48807" y="245934"/>
                  </a:cubicBezTo>
                  <a:cubicBezTo>
                    <a:pt x="48807" y="245379"/>
                    <a:pt x="48886" y="244825"/>
                    <a:pt x="48966" y="244191"/>
                  </a:cubicBezTo>
                  <a:cubicBezTo>
                    <a:pt x="49124" y="242844"/>
                    <a:pt x="49124" y="241497"/>
                    <a:pt x="48966" y="240150"/>
                  </a:cubicBezTo>
                  <a:cubicBezTo>
                    <a:pt x="48886" y="239358"/>
                    <a:pt x="48807" y="238565"/>
                    <a:pt x="48807" y="237852"/>
                  </a:cubicBezTo>
                  <a:cubicBezTo>
                    <a:pt x="48807" y="222402"/>
                    <a:pt x="48807" y="206952"/>
                    <a:pt x="48807" y="191423"/>
                  </a:cubicBezTo>
                  <a:cubicBezTo>
                    <a:pt x="48807" y="183579"/>
                    <a:pt x="48807" y="175814"/>
                    <a:pt x="48807" y="167971"/>
                  </a:cubicBezTo>
                  <a:cubicBezTo>
                    <a:pt x="48807" y="167099"/>
                    <a:pt x="48807" y="166227"/>
                    <a:pt x="48966" y="165434"/>
                  </a:cubicBezTo>
                  <a:cubicBezTo>
                    <a:pt x="49045" y="164880"/>
                    <a:pt x="48966" y="164405"/>
                    <a:pt x="48966" y="163851"/>
                  </a:cubicBezTo>
                  <a:cubicBezTo>
                    <a:pt x="48966" y="163771"/>
                    <a:pt x="48886" y="163613"/>
                    <a:pt x="48886" y="163534"/>
                  </a:cubicBezTo>
                  <a:cubicBezTo>
                    <a:pt x="48807" y="163375"/>
                    <a:pt x="48569" y="163375"/>
                    <a:pt x="48490" y="163454"/>
                  </a:cubicBezTo>
                  <a:cubicBezTo>
                    <a:pt x="48411" y="163613"/>
                    <a:pt x="48252" y="163692"/>
                    <a:pt x="48252" y="163851"/>
                  </a:cubicBezTo>
                  <a:cubicBezTo>
                    <a:pt x="48094" y="164326"/>
                    <a:pt x="47935" y="164880"/>
                    <a:pt x="47618" y="165276"/>
                  </a:cubicBezTo>
                  <a:cubicBezTo>
                    <a:pt x="47539" y="165434"/>
                    <a:pt x="47460" y="165593"/>
                    <a:pt x="47460" y="165752"/>
                  </a:cubicBezTo>
                  <a:cubicBezTo>
                    <a:pt x="47301" y="166465"/>
                    <a:pt x="47064" y="167178"/>
                    <a:pt x="46667" y="167812"/>
                  </a:cubicBezTo>
                  <a:cubicBezTo>
                    <a:pt x="46588" y="167971"/>
                    <a:pt x="46509" y="168208"/>
                    <a:pt x="46509" y="168367"/>
                  </a:cubicBezTo>
                  <a:cubicBezTo>
                    <a:pt x="46430" y="168921"/>
                    <a:pt x="46192" y="169475"/>
                    <a:pt x="45954" y="169951"/>
                  </a:cubicBezTo>
                  <a:cubicBezTo>
                    <a:pt x="45716" y="170426"/>
                    <a:pt x="45558" y="170981"/>
                    <a:pt x="45479" y="171457"/>
                  </a:cubicBezTo>
                  <a:cubicBezTo>
                    <a:pt x="45400" y="171932"/>
                    <a:pt x="45321" y="172328"/>
                    <a:pt x="45083" y="172724"/>
                  </a:cubicBezTo>
                  <a:cubicBezTo>
                    <a:pt x="44846" y="173199"/>
                    <a:pt x="44687" y="173595"/>
                    <a:pt x="44608" y="174150"/>
                  </a:cubicBezTo>
                  <a:cubicBezTo>
                    <a:pt x="44529" y="174705"/>
                    <a:pt x="44370" y="175260"/>
                    <a:pt x="44132" y="175814"/>
                  </a:cubicBezTo>
                  <a:cubicBezTo>
                    <a:pt x="43895" y="176290"/>
                    <a:pt x="43736" y="176765"/>
                    <a:pt x="43736" y="177319"/>
                  </a:cubicBezTo>
                  <a:cubicBezTo>
                    <a:pt x="43736" y="177874"/>
                    <a:pt x="43578" y="178349"/>
                    <a:pt x="43419" y="178904"/>
                  </a:cubicBezTo>
                  <a:cubicBezTo>
                    <a:pt x="43181" y="179538"/>
                    <a:pt x="43023" y="180251"/>
                    <a:pt x="42944" y="180965"/>
                  </a:cubicBezTo>
                  <a:cubicBezTo>
                    <a:pt x="42785" y="181994"/>
                    <a:pt x="42706" y="183103"/>
                    <a:pt x="42230" y="184054"/>
                  </a:cubicBezTo>
                  <a:cubicBezTo>
                    <a:pt x="42072" y="184371"/>
                    <a:pt x="42072" y="184688"/>
                    <a:pt x="42072" y="185005"/>
                  </a:cubicBezTo>
                  <a:cubicBezTo>
                    <a:pt x="42072" y="186035"/>
                    <a:pt x="41834" y="187065"/>
                    <a:pt x="41596" y="188016"/>
                  </a:cubicBezTo>
                  <a:cubicBezTo>
                    <a:pt x="41517" y="188254"/>
                    <a:pt x="41438" y="188491"/>
                    <a:pt x="41438" y="188729"/>
                  </a:cubicBezTo>
                  <a:cubicBezTo>
                    <a:pt x="41280" y="189601"/>
                    <a:pt x="41121" y="190472"/>
                    <a:pt x="41121" y="191423"/>
                  </a:cubicBezTo>
                  <a:cubicBezTo>
                    <a:pt x="41121" y="192691"/>
                    <a:pt x="40963" y="193879"/>
                    <a:pt x="40646" y="195067"/>
                  </a:cubicBezTo>
                  <a:cubicBezTo>
                    <a:pt x="40409" y="195859"/>
                    <a:pt x="40329" y="196652"/>
                    <a:pt x="40329" y="197524"/>
                  </a:cubicBezTo>
                  <a:cubicBezTo>
                    <a:pt x="40329" y="198474"/>
                    <a:pt x="40329" y="199425"/>
                    <a:pt x="40171" y="200376"/>
                  </a:cubicBezTo>
                  <a:cubicBezTo>
                    <a:pt x="40092" y="200772"/>
                    <a:pt x="40092" y="201168"/>
                    <a:pt x="40092" y="201565"/>
                  </a:cubicBezTo>
                  <a:cubicBezTo>
                    <a:pt x="40171" y="202911"/>
                    <a:pt x="39933" y="204258"/>
                    <a:pt x="39775" y="205605"/>
                  </a:cubicBezTo>
                  <a:cubicBezTo>
                    <a:pt x="39695" y="206239"/>
                    <a:pt x="39616" y="206873"/>
                    <a:pt x="39616" y="207586"/>
                  </a:cubicBezTo>
                  <a:cubicBezTo>
                    <a:pt x="39616" y="208457"/>
                    <a:pt x="39616" y="209329"/>
                    <a:pt x="39458" y="210122"/>
                  </a:cubicBezTo>
                  <a:cubicBezTo>
                    <a:pt x="39378" y="210439"/>
                    <a:pt x="39378" y="210755"/>
                    <a:pt x="39378" y="211072"/>
                  </a:cubicBezTo>
                  <a:cubicBezTo>
                    <a:pt x="39378" y="213132"/>
                    <a:pt x="39378" y="215271"/>
                    <a:pt x="39378" y="217331"/>
                  </a:cubicBezTo>
                  <a:cubicBezTo>
                    <a:pt x="39378" y="217886"/>
                    <a:pt x="39458" y="218362"/>
                    <a:pt x="39458" y="218916"/>
                  </a:cubicBezTo>
                  <a:cubicBezTo>
                    <a:pt x="39458" y="219312"/>
                    <a:pt x="39537" y="219629"/>
                    <a:pt x="39537" y="220025"/>
                  </a:cubicBezTo>
                  <a:cubicBezTo>
                    <a:pt x="39616" y="220500"/>
                    <a:pt x="39616" y="220897"/>
                    <a:pt x="39695" y="221372"/>
                  </a:cubicBezTo>
                  <a:cubicBezTo>
                    <a:pt x="39695" y="221768"/>
                    <a:pt x="39775" y="222085"/>
                    <a:pt x="39775" y="222482"/>
                  </a:cubicBezTo>
                  <a:cubicBezTo>
                    <a:pt x="39775" y="222799"/>
                    <a:pt x="39775" y="223036"/>
                    <a:pt x="39854" y="223353"/>
                  </a:cubicBezTo>
                  <a:cubicBezTo>
                    <a:pt x="40092" y="224303"/>
                    <a:pt x="40012" y="225334"/>
                    <a:pt x="40012" y="226285"/>
                  </a:cubicBezTo>
                  <a:cubicBezTo>
                    <a:pt x="40012" y="226839"/>
                    <a:pt x="40012" y="227315"/>
                    <a:pt x="40012" y="227869"/>
                  </a:cubicBezTo>
                  <a:cubicBezTo>
                    <a:pt x="40012" y="228186"/>
                    <a:pt x="40012" y="228423"/>
                    <a:pt x="40092" y="228740"/>
                  </a:cubicBezTo>
                  <a:cubicBezTo>
                    <a:pt x="40250" y="229771"/>
                    <a:pt x="40250" y="230801"/>
                    <a:pt x="40250" y="231831"/>
                  </a:cubicBezTo>
                  <a:cubicBezTo>
                    <a:pt x="40250" y="233653"/>
                    <a:pt x="40250" y="235396"/>
                    <a:pt x="40250" y="237218"/>
                  </a:cubicBezTo>
                  <a:cubicBezTo>
                    <a:pt x="40250" y="238407"/>
                    <a:pt x="40092" y="239516"/>
                    <a:pt x="39695" y="240625"/>
                  </a:cubicBezTo>
                  <a:cubicBezTo>
                    <a:pt x="39616" y="240863"/>
                    <a:pt x="39458" y="241180"/>
                    <a:pt x="39458" y="241417"/>
                  </a:cubicBezTo>
                  <a:cubicBezTo>
                    <a:pt x="39299" y="242051"/>
                    <a:pt x="39061" y="242606"/>
                    <a:pt x="38744" y="243082"/>
                  </a:cubicBezTo>
                  <a:cubicBezTo>
                    <a:pt x="38665" y="243240"/>
                    <a:pt x="38586" y="243399"/>
                    <a:pt x="38507" y="243557"/>
                  </a:cubicBezTo>
                  <a:cubicBezTo>
                    <a:pt x="38348" y="244191"/>
                    <a:pt x="37952" y="244746"/>
                    <a:pt x="37555" y="245221"/>
                  </a:cubicBezTo>
                  <a:cubicBezTo>
                    <a:pt x="36922" y="246013"/>
                    <a:pt x="36368" y="246805"/>
                    <a:pt x="35655" y="247439"/>
                  </a:cubicBezTo>
                  <a:cubicBezTo>
                    <a:pt x="35417" y="247598"/>
                    <a:pt x="35258" y="247836"/>
                    <a:pt x="35021" y="247994"/>
                  </a:cubicBezTo>
                  <a:cubicBezTo>
                    <a:pt x="34228" y="248470"/>
                    <a:pt x="33515" y="249024"/>
                    <a:pt x="32802" y="249578"/>
                  </a:cubicBezTo>
                  <a:cubicBezTo>
                    <a:pt x="32644" y="249737"/>
                    <a:pt x="32485" y="249816"/>
                    <a:pt x="32248" y="249895"/>
                  </a:cubicBezTo>
                  <a:cubicBezTo>
                    <a:pt x="31693" y="250133"/>
                    <a:pt x="31138" y="250450"/>
                    <a:pt x="30584" y="250688"/>
                  </a:cubicBezTo>
                  <a:cubicBezTo>
                    <a:pt x="29791" y="251084"/>
                    <a:pt x="28919" y="251322"/>
                    <a:pt x="28049" y="251639"/>
                  </a:cubicBezTo>
                  <a:cubicBezTo>
                    <a:pt x="27732" y="251718"/>
                    <a:pt x="27415" y="251797"/>
                    <a:pt x="27098" y="251797"/>
                  </a:cubicBezTo>
                  <a:cubicBezTo>
                    <a:pt x="25988" y="251797"/>
                    <a:pt x="24879" y="252035"/>
                    <a:pt x="23849" y="252193"/>
                  </a:cubicBezTo>
                  <a:cubicBezTo>
                    <a:pt x="22978" y="252352"/>
                    <a:pt x="22027" y="252352"/>
                    <a:pt x="21155" y="252193"/>
                  </a:cubicBezTo>
                  <a:cubicBezTo>
                    <a:pt x="20125" y="252035"/>
                    <a:pt x="19175" y="251876"/>
                    <a:pt x="18144" y="251797"/>
                  </a:cubicBezTo>
                  <a:cubicBezTo>
                    <a:pt x="17669" y="251797"/>
                    <a:pt x="17193" y="251639"/>
                    <a:pt x="16718" y="251480"/>
                  </a:cubicBezTo>
                  <a:cubicBezTo>
                    <a:pt x="16005" y="251242"/>
                    <a:pt x="15292" y="251005"/>
                    <a:pt x="14579" y="250846"/>
                  </a:cubicBezTo>
                  <a:cubicBezTo>
                    <a:pt x="14500" y="250846"/>
                    <a:pt x="14421" y="250846"/>
                    <a:pt x="14341" y="250767"/>
                  </a:cubicBezTo>
                  <a:cubicBezTo>
                    <a:pt x="12915" y="250054"/>
                    <a:pt x="11410" y="249499"/>
                    <a:pt x="10142" y="248549"/>
                  </a:cubicBezTo>
                  <a:cubicBezTo>
                    <a:pt x="9667" y="248232"/>
                    <a:pt x="9191" y="247915"/>
                    <a:pt x="8716" y="247598"/>
                  </a:cubicBezTo>
                  <a:cubicBezTo>
                    <a:pt x="7527" y="246726"/>
                    <a:pt x="6498" y="245696"/>
                    <a:pt x="5547" y="244508"/>
                  </a:cubicBezTo>
                  <a:cubicBezTo>
                    <a:pt x="5150" y="244033"/>
                    <a:pt x="4833" y="243557"/>
                    <a:pt x="4437" y="243082"/>
                  </a:cubicBezTo>
                  <a:cubicBezTo>
                    <a:pt x="3962" y="242527"/>
                    <a:pt x="3724" y="241893"/>
                    <a:pt x="3328" y="241338"/>
                  </a:cubicBezTo>
                  <a:cubicBezTo>
                    <a:pt x="3011" y="240467"/>
                    <a:pt x="2536" y="239596"/>
                    <a:pt x="2219" y="238724"/>
                  </a:cubicBezTo>
                  <a:cubicBezTo>
                    <a:pt x="1902" y="238011"/>
                    <a:pt x="1744" y="237218"/>
                    <a:pt x="1506" y="236505"/>
                  </a:cubicBezTo>
                  <a:cubicBezTo>
                    <a:pt x="1427" y="236268"/>
                    <a:pt x="1427" y="236030"/>
                    <a:pt x="1347" y="235793"/>
                  </a:cubicBezTo>
                  <a:cubicBezTo>
                    <a:pt x="1189" y="234842"/>
                    <a:pt x="1030" y="233970"/>
                    <a:pt x="951" y="233019"/>
                  </a:cubicBezTo>
                  <a:cubicBezTo>
                    <a:pt x="793" y="231910"/>
                    <a:pt x="555" y="230880"/>
                    <a:pt x="555" y="229691"/>
                  </a:cubicBezTo>
                  <a:cubicBezTo>
                    <a:pt x="555" y="229454"/>
                    <a:pt x="555" y="229295"/>
                    <a:pt x="476" y="229057"/>
                  </a:cubicBezTo>
                  <a:cubicBezTo>
                    <a:pt x="317" y="228186"/>
                    <a:pt x="317" y="227236"/>
                    <a:pt x="317" y="226364"/>
                  </a:cubicBezTo>
                  <a:cubicBezTo>
                    <a:pt x="317" y="225175"/>
                    <a:pt x="317" y="223987"/>
                    <a:pt x="317" y="222799"/>
                  </a:cubicBezTo>
                  <a:cubicBezTo>
                    <a:pt x="317" y="222085"/>
                    <a:pt x="238" y="221372"/>
                    <a:pt x="79" y="220738"/>
                  </a:cubicBezTo>
                  <a:cubicBezTo>
                    <a:pt x="79" y="220025"/>
                    <a:pt x="0" y="219471"/>
                    <a:pt x="0" y="218837"/>
                  </a:cubicBezTo>
                  <a:cubicBezTo>
                    <a:pt x="0" y="216222"/>
                    <a:pt x="0" y="213608"/>
                    <a:pt x="0" y="210993"/>
                  </a:cubicBezTo>
                  <a:cubicBezTo>
                    <a:pt x="0" y="210280"/>
                    <a:pt x="0" y="209488"/>
                    <a:pt x="317" y="208854"/>
                  </a:cubicBezTo>
                  <a:cubicBezTo>
                    <a:pt x="476" y="208457"/>
                    <a:pt x="476" y="208061"/>
                    <a:pt x="476" y="207665"/>
                  </a:cubicBezTo>
                  <a:cubicBezTo>
                    <a:pt x="476" y="205922"/>
                    <a:pt x="555" y="204179"/>
                    <a:pt x="476" y="202357"/>
                  </a:cubicBezTo>
                  <a:cubicBezTo>
                    <a:pt x="476" y="200931"/>
                    <a:pt x="634" y="199583"/>
                    <a:pt x="872" y="198237"/>
                  </a:cubicBezTo>
                  <a:cubicBezTo>
                    <a:pt x="1189" y="196493"/>
                    <a:pt x="1427" y="194671"/>
                    <a:pt x="1427" y="192849"/>
                  </a:cubicBezTo>
                  <a:cubicBezTo>
                    <a:pt x="1427" y="191740"/>
                    <a:pt x="1585" y="190630"/>
                    <a:pt x="1902" y="189601"/>
                  </a:cubicBezTo>
                  <a:cubicBezTo>
                    <a:pt x="2061" y="188808"/>
                    <a:pt x="2219" y="188095"/>
                    <a:pt x="2219" y="187303"/>
                  </a:cubicBezTo>
                  <a:cubicBezTo>
                    <a:pt x="2219" y="186431"/>
                    <a:pt x="2378" y="185480"/>
                    <a:pt x="2695" y="184688"/>
                  </a:cubicBezTo>
                  <a:cubicBezTo>
                    <a:pt x="3011" y="183658"/>
                    <a:pt x="3249" y="182628"/>
                    <a:pt x="3249" y="181519"/>
                  </a:cubicBezTo>
                  <a:cubicBezTo>
                    <a:pt x="3249" y="180885"/>
                    <a:pt x="3407" y="180251"/>
                    <a:pt x="3565" y="179617"/>
                  </a:cubicBezTo>
                  <a:cubicBezTo>
                    <a:pt x="3803" y="178983"/>
                    <a:pt x="3882" y="178270"/>
                    <a:pt x="3962" y="177557"/>
                  </a:cubicBezTo>
                  <a:cubicBezTo>
                    <a:pt x="4041" y="176686"/>
                    <a:pt x="4199" y="175814"/>
                    <a:pt x="4596" y="174943"/>
                  </a:cubicBezTo>
                  <a:cubicBezTo>
                    <a:pt x="4754" y="174546"/>
                    <a:pt x="4833" y="174150"/>
                    <a:pt x="4833" y="173754"/>
                  </a:cubicBezTo>
                  <a:cubicBezTo>
                    <a:pt x="4833" y="173041"/>
                    <a:pt x="4992" y="172408"/>
                    <a:pt x="5309" y="171774"/>
                  </a:cubicBezTo>
                  <a:cubicBezTo>
                    <a:pt x="5626" y="171060"/>
                    <a:pt x="5784" y="170426"/>
                    <a:pt x="5784" y="169634"/>
                  </a:cubicBezTo>
                  <a:cubicBezTo>
                    <a:pt x="5784" y="169158"/>
                    <a:pt x="5943" y="168683"/>
                    <a:pt x="6101" y="168208"/>
                  </a:cubicBezTo>
                  <a:cubicBezTo>
                    <a:pt x="6339" y="167654"/>
                    <a:pt x="6498" y="167020"/>
                    <a:pt x="6577" y="166465"/>
                  </a:cubicBezTo>
                  <a:cubicBezTo>
                    <a:pt x="6656" y="165989"/>
                    <a:pt x="6815" y="165514"/>
                    <a:pt x="7052" y="165038"/>
                  </a:cubicBezTo>
                  <a:cubicBezTo>
                    <a:pt x="7290" y="164642"/>
                    <a:pt x="7369" y="164326"/>
                    <a:pt x="7448" y="163851"/>
                  </a:cubicBezTo>
                  <a:cubicBezTo>
                    <a:pt x="7527" y="163217"/>
                    <a:pt x="7685" y="162662"/>
                    <a:pt x="8002" y="162107"/>
                  </a:cubicBezTo>
                  <a:cubicBezTo>
                    <a:pt x="8240" y="161711"/>
                    <a:pt x="8319" y="161315"/>
                    <a:pt x="8398" y="160839"/>
                  </a:cubicBezTo>
                  <a:cubicBezTo>
                    <a:pt x="8478" y="160364"/>
                    <a:pt x="8557" y="159968"/>
                    <a:pt x="8795" y="159572"/>
                  </a:cubicBezTo>
                  <a:cubicBezTo>
                    <a:pt x="9033" y="159255"/>
                    <a:pt x="9112" y="158859"/>
                    <a:pt x="9191" y="158383"/>
                  </a:cubicBezTo>
                  <a:cubicBezTo>
                    <a:pt x="9270" y="157749"/>
                    <a:pt x="9429" y="157115"/>
                    <a:pt x="9825" y="156561"/>
                  </a:cubicBezTo>
                  <a:cubicBezTo>
                    <a:pt x="10142" y="155531"/>
                    <a:pt x="10618" y="154501"/>
                    <a:pt x="11014" y="153471"/>
                  </a:cubicBezTo>
                  <a:cubicBezTo>
                    <a:pt x="11093" y="153233"/>
                    <a:pt x="11172" y="152995"/>
                    <a:pt x="11252" y="152758"/>
                  </a:cubicBezTo>
                  <a:cubicBezTo>
                    <a:pt x="11568" y="152203"/>
                    <a:pt x="11805" y="151649"/>
                    <a:pt x="11964" y="151094"/>
                  </a:cubicBezTo>
                  <a:cubicBezTo>
                    <a:pt x="12043" y="150936"/>
                    <a:pt x="12122" y="150698"/>
                    <a:pt x="12202" y="150540"/>
                  </a:cubicBezTo>
                  <a:cubicBezTo>
                    <a:pt x="12519" y="149985"/>
                    <a:pt x="12756" y="149430"/>
                    <a:pt x="12915" y="148796"/>
                  </a:cubicBezTo>
                  <a:cubicBezTo>
                    <a:pt x="12915" y="148717"/>
                    <a:pt x="12994" y="148558"/>
                    <a:pt x="13073" y="148479"/>
                  </a:cubicBezTo>
                  <a:cubicBezTo>
                    <a:pt x="13628" y="147766"/>
                    <a:pt x="13787" y="146816"/>
                    <a:pt x="14183" y="146023"/>
                  </a:cubicBezTo>
                  <a:cubicBezTo>
                    <a:pt x="14817" y="144993"/>
                    <a:pt x="15372" y="144042"/>
                    <a:pt x="15846" y="143013"/>
                  </a:cubicBezTo>
                  <a:cubicBezTo>
                    <a:pt x="16401" y="142220"/>
                    <a:pt x="16718" y="141269"/>
                    <a:pt x="17273" y="140397"/>
                  </a:cubicBezTo>
                  <a:cubicBezTo>
                    <a:pt x="17748" y="139684"/>
                    <a:pt x="18065" y="138892"/>
                    <a:pt x="18461" y="138100"/>
                  </a:cubicBezTo>
                  <a:cubicBezTo>
                    <a:pt x="18541" y="137863"/>
                    <a:pt x="18699" y="137704"/>
                    <a:pt x="18778" y="137466"/>
                  </a:cubicBezTo>
                  <a:cubicBezTo>
                    <a:pt x="18858" y="137308"/>
                    <a:pt x="18937" y="137229"/>
                    <a:pt x="19016" y="137070"/>
                  </a:cubicBezTo>
                  <a:cubicBezTo>
                    <a:pt x="20204" y="134930"/>
                    <a:pt x="20917" y="133822"/>
                    <a:pt x="22264" y="131920"/>
                  </a:cubicBezTo>
                  <a:cubicBezTo>
                    <a:pt x="22660" y="131365"/>
                    <a:pt x="23136" y="130731"/>
                    <a:pt x="23532" y="130098"/>
                  </a:cubicBezTo>
                  <a:cubicBezTo>
                    <a:pt x="23929" y="129464"/>
                    <a:pt x="24324" y="128830"/>
                    <a:pt x="24720" y="128196"/>
                  </a:cubicBezTo>
                  <a:cubicBezTo>
                    <a:pt x="24799" y="128038"/>
                    <a:pt x="24879" y="127958"/>
                    <a:pt x="25037" y="127800"/>
                  </a:cubicBezTo>
                  <a:cubicBezTo>
                    <a:pt x="25830" y="126770"/>
                    <a:pt x="26622" y="125820"/>
                    <a:pt x="27415" y="124789"/>
                  </a:cubicBezTo>
                  <a:cubicBezTo>
                    <a:pt x="27573" y="124631"/>
                    <a:pt x="27732" y="124393"/>
                    <a:pt x="27890" y="124235"/>
                  </a:cubicBezTo>
                  <a:cubicBezTo>
                    <a:pt x="28682" y="123442"/>
                    <a:pt x="29395" y="122491"/>
                    <a:pt x="30108" y="121620"/>
                  </a:cubicBezTo>
                  <a:cubicBezTo>
                    <a:pt x="31455" y="119877"/>
                    <a:pt x="32960" y="118371"/>
                    <a:pt x="34545" y="116866"/>
                  </a:cubicBezTo>
                  <a:cubicBezTo>
                    <a:pt x="35575" y="116074"/>
                    <a:pt x="36447" y="115202"/>
                    <a:pt x="37318" y="114251"/>
                  </a:cubicBezTo>
                  <a:cubicBezTo>
                    <a:pt x="38269" y="113301"/>
                    <a:pt x="39299" y="112509"/>
                    <a:pt x="40250" y="111637"/>
                  </a:cubicBezTo>
                  <a:cubicBezTo>
                    <a:pt x="40884" y="111082"/>
                    <a:pt x="41596" y="110607"/>
                    <a:pt x="42310" y="110131"/>
                  </a:cubicBezTo>
                  <a:cubicBezTo>
                    <a:pt x="43102" y="109576"/>
                    <a:pt x="43895" y="109022"/>
                    <a:pt x="44687" y="108468"/>
                  </a:cubicBezTo>
                  <a:cubicBezTo>
                    <a:pt x="45321" y="108072"/>
                    <a:pt x="45796" y="107517"/>
                    <a:pt x="46509" y="107200"/>
                  </a:cubicBezTo>
                  <a:cubicBezTo>
                    <a:pt x="46905" y="107041"/>
                    <a:pt x="47222" y="106724"/>
                    <a:pt x="47460" y="106486"/>
                  </a:cubicBezTo>
                  <a:cubicBezTo>
                    <a:pt x="48015" y="105932"/>
                    <a:pt x="48728" y="105615"/>
                    <a:pt x="49441" y="105219"/>
                  </a:cubicBezTo>
                  <a:cubicBezTo>
                    <a:pt x="50708" y="104586"/>
                    <a:pt x="51897" y="103952"/>
                    <a:pt x="53165" y="103318"/>
                  </a:cubicBezTo>
                  <a:cubicBezTo>
                    <a:pt x="54115" y="103001"/>
                    <a:pt x="54907" y="102446"/>
                    <a:pt x="55779" y="102050"/>
                  </a:cubicBezTo>
                  <a:cubicBezTo>
                    <a:pt x="56413" y="101733"/>
                    <a:pt x="57126" y="101416"/>
                    <a:pt x="57760" y="101019"/>
                  </a:cubicBezTo>
                  <a:cubicBezTo>
                    <a:pt x="58235" y="100782"/>
                    <a:pt x="58710" y="100545"/>
                    <a:pt x="59265" y="100386"/>
                  </a:cubicBezTo>
                  <a:cubicBezTo>
                    <a:pt x="59820" y="100307"/>
                    <a:pt x="60295" y="100069"/>
                    <a:pt x="60771" y="99832"/>
                  </a:cubicBezTo>
                  <a:cubicBezTo>
                    <a:pt x="61009" y="99752"/>
                    <a:pt x="61246" y="99673"/>
                    <a:pt x="61484" y="99594"/>
                  </a:cubicBezTo>
                  <a:cubicBezTo>
                    <a:pt x="61643" y="99515"/>
                    <a:pt x="61880" y="99435"/>
                    <a:pt x="62118" y="99435"/>
                  </a:cubicBezTo>
                  <a:cubicBezTo>
                    <a:pt x="62830" y="99356"/>
                    <a:pt x="63464" y="98880"/>
                    <a:pt x="64178" y="98643"/>
                  </a:cubicBezTo>
                  <a:cubicBezTo>
                    <a:pt x="64891" y="98484"/>
                    <a:pt x="65604" y="98326"/>
                    <a:pt x="66238" y="97929"/>
                  </a:cubicBezTo>
                  <a:cubicBezTo>
                    <a:pt x="66475" y="97771"/>
                    <a:pt x="66792" y="97692"/>
                    <a:pt x="67030" y="97692"/>
                  </a:cubicBezTo>
                  <a:cubicBezTo>
                    <a:pt x="67584" y="97612"/>
                    <a:pt x="68139" y="97454"/>
                    <a:pt x="68694" y="97216"/>
                  </a:cubicBezTo>
                  <a:cubicBezTo>
                    <a:pt x="69328" y="96899"/>
                    <a:pt x="70041" y="96741"/>
                    <a:pt x="70833" y="96741"/>
                  </a:cubicBezTo>
                  <a:cubicBezTo>
                    <a:pt x="71467" y="96741"/>
                    <a:pt x="72101" y="96662"/>
                    <a:pt x="72735" y="96424"/>
                  </a:cubicBezTo>
                  <a:cubicBezTo>
                    <a:pt x="73527" y="96108"/>
                    <a:pt x="74319" y="95949"/>
                    <a:pt x="75111" y="96029"/>
                  </a:cubicBezTo>
                  <a:cubicBezTo>
                    <a:pt x="75745" y="96029"/>
                    <a:pt x="76379" y="95870"/>
                    <a:pt x="77013" y="95712"/>
                  </a:cubicBezTo>
                  <a:cubicBezTo>
                    <a:pt x="77330" y="95632"/>
                    <a:pt x="77647" y="95553"/>
                    <a:pt x="77964" y="95395"/>
                  </a:cubicBezTo>
                  <a:cubicBezTo>
                    <a:pt x="78676" y="95157"/>
                    <a:pt x="79469" y="94998"/>
                    <a:pt x="80261" y="94998"/>
                  </a:cubicBezTo>
                  <a:cubicBezTo>
                    <a:pt x="80895" y="94998"/>
                    <a:pt x="81609" y="94919"/>
                    <a:pt x="82163" y="94681"/>
                  </a:cubicBezTo>
                  <a:cubicBezTo>
                    <a:pt x="83272" y="94285"/>
                    <a:pt x="84461" y="94206"/>
                    <a:pt x="85649" y="94047"/>
                  </a:cubicBezTo>
                  <a:cubicBezTo>
                    <a:pt x="86204" y="93968"/>
                    <a:pt x="86679" y="93889"/>
                    <a:pt x="87233" y="93810"/>
                  </a:cubicBezTo>
                  <a:cubicBezTo>
                    <a:pt x="87788" y="93651"/>
                    <a:pt x="88343" y="93572"/>
                    <a:pt x="88898" y="93572"/>
                  </a:cubicBezTo>
                  <a:cubicBezTo>
                    <a:pt x="89135" y="93572"/>
                    <a:pt x="89373" y="93493"/>
                    <a:pt x="89611" y="93493"/>
                  </a:cubicBezTo>
                  <a:cubicBezTo>
                    <a:pt x="90166" y="93413"/>
                    <a:pt x="90720" y="93334"/>
                    <a:pt x="91353" y="93334"/>
                  </a:cubicBezTo>
                  <a:close/>
                  <a:moveTo>
                    <a:pt x="88105" y="0"/>
                  </a:moveTo>
                  <a:cubicBezTo>
                    <a:pt x="93571" y="0"/>
                    <a:pt x="98959" y="0"/>
                    <a:pt x="104347" y="0"/>
                  </a:cubicBezTo>
                  <a:cubicBezTo>
                    <a:pt x="104427" y="238"/>
                    <a:pt x="104664" y="396"/>
                    <a:pt x="104902" y="476"/>
                  </a:cubicBezTo>
                  <a:cubicBezTo>
                    <a:pt x="105060" y="555"/>
                    <a:pt x="105298" y="555"/>
                    <a:pt x="105456" y="634"/>
                  </a:cubicBezTo>
                  <a:cubicBezTo>
                    <a:pt x="105614" y="713"/>
                    <a:pt x="105852" y="713"/>
                    <a:pt x="106011" y="793"/>
                  </a:cubicBezTo>
                  <a:cubicBezTo>
                    <a:pt x="106803" y="1110"/>
                    <a:pt x="107675" y="1505"/>
                    <a:pt x="108547" y="1584"/>
                  </a:cubicBezTo>
                  <a:cubicBezTo>
                    <a:pt x="108626" y="1584"/>
                    <a:pt x="108626" y="1584"/>
                    <a:pt x="108626" y="1584"/>
                  </a:cubicBezTo>
                  <a:cubicBezTo>
                    <a:pt x="109418" y="1980"/>
                    <a:pt x="110289" y="2218"/>
                    <a:pt x="111161" y="2456"/>
                  </a:cubicBezTo>
                  <a:cubicBezTo>
                    <a:pt x="111319" y="2456"/>
                    <a:pt x="111478" y="2535"/>
                    <a:pt x="111636" y="2614"/>
                  </a:cubicBezTo>
                  <a:cubicBezTo>
                    <a:pt x="112112" y="2931"/>
                    <a:pt x="112667" y="3090"/>
                    <a:pt x="113142" y="3407"/>
                  </a:cubicBezTo>
                  <a:cubicBezTo>
                    <a:pt x="113854" y="3882"/>
                    <a:pt x="114726" y="4120"/>
                    <a:pt x="115360" y="4675"/>
                  </a:cubicBezTo>
                  <a:cubicBezTo>
                    <a:pt x="116073" y="4913"/>
                    <a:pt x="116707" y="5467"/>
                    <a:pt x="117421" y="5784"/>
                  </a:cubicBezTo>
                  <a:cubicBezTo>
                    <a:pt x="118054" y="6100"/>
                    <a:pt x="118529" y="6497"/>
                    <a:pt x="119005" y="6893"/>
                  </a:cubicBezTo>
                  <a:cubicBezTo>
                    <a:pt x="120114" y="7923"/>
                    <a:pt x="121224" y="8795"/>
                    <a:pt x="122332" y="9666"/>
                  </a:cubicBezTo>
                  <a:cubicBezTo>
                    <a:pt x="122728" y="9983"/>
                    <a:pt x="123204" y="10300"/>
                    <a:pt x="123600" y="10696"/>
                  </a:cubicBezTo>
                  <a:cubicBezTo>
                    <a:pt x="124076" y="11171"/>
                    <a:pt x="124472" y="11647"/>
                    <a:pt x="124868" y="12202"/>
                  </a:cubicBezTo>
                  <a:cubicBezTo>
                    <a:pt x="125581" y="13153"/>
                    <a:pt x="126373" y="14024"/>
                    <a:pt x="127165" y="14895"/>
                  </a:cubicBezTo>
                  <a:cubicBezTo>
                    <a:pt x="127799" y="15608"/>
                    <a:pt x="128354" y="16322"/>
                    <a:pt x="128830" y="17114"/>
                  </a:cubicBezTo>
                  <a:cubicBezTo>
                    <a:pt x="129147" y="17669"/>
                    <a:pt x="129464" y="18144"/>
                    <a:pt x="129701" y="18698"/>
                  </a:cubicBezTo>
                  <a:cubicBezTo>
                    <a:pt x="129939" y="19174"/>
                    <a:pt x="130335" y="19649"/>
                    <a:pt x="130493" y="20204"/>
                  </a:cubicBezTo>
                  <a:cubicBezTo>
                    <a:pt x="131048" y="20917"/>
                    <a:pt x="131285" y="21789"/>
                    <a:pt x="131840" y="22581"/>
                  </a:cubicBezTo>
                  <a:cubicBezTo>
                    <a:pt x="131999" y="22818"/>
                    <a:pt x="132078" y="23135"/>
                    <a:pt x="132236" y="23452"/>
                  </a:cubicBezTo>
                  <a:cubicBezTo>
                    <a:pt x="132395" y="23848"/>
                    <a:pt x="132474" y="24245"/>
                    <a:pt x="132633" y="24562"/>
                  </a:cubicBezTo>
                  <a:cubicBezTo>
                    <a:pt x="132870" y="25037"/>
                    <a:pt x="133029" y="25513"/>
                    <a:pt x="133029" y="25988"/>
                  </a:cubicBezTo>
                  <a:cubicBezTo>
                    <a:pt x="133108" y="26463"/>
                    <a:pt x="133187" y="26859"/>
                    <a:pt x="133425" y="27255"/>
                  </a:cubicBezTo>
                  <a:cubicBezTo>
                    <a:pt x="133742" y="27810"/>
                    <a:pt x="133901" y="28365"/>
                    <a:pt x="133980" y="28999"/>
                  </a:cubicBezTo>
                  <a:cubicBezTo>
                    <a:pt x="134059" y="29395"/>
                    <a:pt x="134138" y="29791"/>
                    <a:pt x="134376" y="30187"/>
                  </a:cubicBezTo>
                  <a:cubicBezTo>
                    <a:pt x="134692" y="30821"/>
                    <a:pt x="134772" y="31534"/>
                    <a:pt x="134772" y="32247"/>
                  </a:cubicBezTo>
                  <a:cubicBezTo>
                    <a:pt x="134772" y="32802"/>
                    <a:pt x="134772" y="33277"/>
                    <a:pt x="134772" y="33832"/>
                  </a:cubicBezTo>
                  <a:cubicBezTo>
                    <a:pt x="134772" y="34228"/>
                    <a:pt x="134772" y="34545"/>
                    <a:pt x="134851" y="34941"/>
                  </a:cubicBezTo>
                  <a:cubicBezTo>
                    <a:pt x="135009" y="35891"/>
                    <a:pt x="135009" y="36922"/>
                    <a:pt x="135168" y="37873"/>
                  </a:cubicBezTo>
                  <a:cubicBezTo>
                    <a:pt x="135247" y="38348"/>
                    <a:pt x="135247" y="38824"/>
                    <a:pt x="135168" y="39299"/>
                  </a:cubicBezTo>
                  <a:cubicBezTo>
                    <a:pt x="134930" y="40804"/>
                    <a:pt x="134772" y="42389"/>
                    <a:pt x="134772" y="43973"/>
                  </a:cubicBezTo>
                  <a:cubicBezTo>
                    <a:pt x="134772" y="44211"/>
                    <a:pt x="134772" y="44369"/>
                    <a:pt x="134772" y="44607"/>
                  </a:cubicBezTo>
                  <a:cubicBezTo>
                    <a:pt x="134772" y="45320"/>
                    <a:pt x="134692" y="46113"/>
                    <a:pt x="134376" y="46747"/>
                  </a:cubicBezTo>
                  <a:cubicBezTo>
                    <a:pt x="134218" y="47143"/>
                    <a:pt x="134059" y="47539"/>
                    <a:pt x="134059" y="47934"/>
                  </a:cubicBezTo>
                  <a:cubicBezTo>
                    <a:pt x="133980" y="48489"/>
                    <a:pt x="133821" y="49044"/>
                    <a:pt x="133504" y="49599"/>
                  </a:cubicBezTo>
                  <a:cubicBezTo>
                    <a:pt x="133267" y="49995"/>
                    <a:pt x="133108" y="50391"/>
                    <a:pt x="133108" y="50867"/>
                  </a:cubicBezTo>
                  <a:cubicBezTo>
                    <a:pt x="133029" y="51580"/>
                    <a:pt x="132712" y="52213"/>
                    <a:pt x="132474" y="52847"/>
                  </a:cubicBezTo>
                  <a:cubicBezTo>
                    <a:pt x="132236" y="53481"/>
                    <a:pt x="132157" y="54194"/>
                    <a:pt x="131682" y="54749"/>
                  </a:cubicBezTo>
                  <a:cubicBezTo>
                    <a:pt x="131602" y="54828"/>
                    <a:pt x="131523" y="54987"/>
                    <a:pt x="131523" y="55066"/>
                  </a:cubicBezTo>
                  <a:cubicBezTo>
                    <a:pt x="131285" y="55621"/>
                    <a:pt x="130968" y="56095"/>
                    <a:pt x="130731" y="56571"/>
                  </a:cubicBezTo>
                  <a:cubicBezTo>
                    <a:pt x="130335" y="57363"/>
                    <a:pt x="129860" y="58156"/>
                    <a:pt x="129464" y="58948"/>
                  </a:cubicBezTo>
                  <a:cubicBezTo>
                    <a:pt x="129067" y="59741"/>
                    <a:pt x="128592" y="60453"/>
                    <a:pt x="128037" y="61087"/>
                  </a:cubicBezTo>
                  <a:cubicBezTo>
                    <a:pt x="127562" y="61642"/>
                    <a:pt x="127086" y="62196"/>
                    <a:pt x="126611" y="62751"/>
                  </a:cubicBezTo>
                  <a:cubicBezTo>
                    <a:pt x="126373" y="62989"/>
                    <a:pt x="126215" y="63227"/>
                    <a:pt x="125977" y="63544"/>
                  </a:cubicBezTo>
                  <a:cubicBezTo>
                    <a:pt x="125344" y="64415"/>
                    <a:pt x="124630" y="65207"/>
                    <a:pt x="123917" y="65999"/>
                  </a:cubicBezTo>
                  <a:cubicBezTo>
                    <a:pt x="123521" y="66475"/>
                    <a:pt x="122966" y="66871"/>
                    <a:pt x="122411" y="67267"/>
                  </a:cubicBezTo>
                  <a:cubicBezTo>
                    <a:pt x="121541" y="67981"/>
                    <a:pt x="120669" y="68614"/>
                    <a:pt x="119876" y="69406"/>
                  </a:cubicBezTo>
                  <a:cubicBezTo>
                    <a:pt x="118767" y="70357"/>
                    <a:pt x="117579" y="71308"/>
                    <a:pt x="116232" y="71863"/>
                  </a:cubicBezTo>
                  <a:cubicBezTo>
                    <a:pt x="115519" y="72338"/>
                    <a:pt x="114726" y="72655"/>
                    <a:pt x="114013" y="73130"/>
                  </a:cubicBezTo>
                  <a:cubicBezTo>
                    <a:pt x="113380" y="73526"/>
                    <a:pt x="112667" y="73922"/>
                    <a:pt x="111953" y="74319"/>
                  </a:cubicBezTo>
                  <a:cubicBezTo>
                    <a:pt x="111953" y="74319"/>
                    <a:pt x="111874" y="74398"/>
                    <a:pt x="111874" y="74398"/>
                  </a:cubicBezTo>
                  <a:cubicBezTo>
                    <a:pt x="110844" y="74556"/>
                    <a:pt x="109893" y="75190"/>
                    <a:pt x="108864" y="75349"/>
                  </a:cubicBezTo>
                  <a:cubicBezTo>
                    <a:pt x="108230" y="75428"/>
                    <a:pt x="107675" y="75666"/>
                    <a:pt x="107120" y="75904"/>
                  </a:cubicBezTo>
                  <a:cubicBezTo>
                    <a:pt x="106724" y="76141"/>
                    <a:pt x="106328" y="76221"/>
                    <a:pt x="105852" y="76300"/>
                  </a:cubicBezTo>
                  <a:cubicBezTo>
                    <a:pt x="105377" y="76379"/>
                    <a:pt x="104902" y="76458"/>
                    <a:pt x="104427" y="76696"/>
                  </a:cubicBezTo>
                  <a:cubicBezTo>
                    <a:pt x="103793" y="76775"/>
                    <a:pt x="103159" y="76854"/>
                    <a:pt x="102604" y="76854"/>
                  </a:cubicBezTo>
                  <a:cubicBezTo>
                    <a:pt x="102366" y="76854"/>
                    <a:pt x="102128" y="76854"/>
                    <a:pt x="101891" y="76933"/>
                  </a:cubicBezTo>
                  <a:cubicBezTo>
                    <a:pt x="100940" y="77092"/>
                    <a:pt x="99910" y="77092"/>
                    <a:pt x="98959" y="77092"/>
                  </a:cubicBezTo>
                  <a:cubicBezTo>
                    <a:pt x="98325" y="77092"/>
                    <a:pt x="97771" y="77092"/>
                    <a:pt x="97137" y="77250"/>
                  </a:cubicBezTo>
                  <a:cubicBezTo>
                    <a:pt x="96662" y="77329"/>
                    <a:pt x="96266" y="77329"/>
                    <a:pt x="95790" y="77250"/>
                  </a:cubicBezTo>
                  <a:cubicBezTo>
                    <a:pt x="95077" y="77092"/>
                    <a:pt x="94364" y="77092"/>
                    <a:pt x="93571" y="77092"/>
                  </a:cubicBezTo>
                  <a:cubicBezTo>
                    <a:pt x="92700" y="77092"/>
                    <a:pt x="91829" y="77092"/>
                    <a:pt x="91036" y="76933"/>
                  </a:cubicBezTo>
                  <a:cubicBezTo>
                    <a:pt x="90640" y="76854"/>
                    <a:pt x="90323" y="76854"/>
                    <a:pt x="90006" y="76854"/>
                  </a:cubicBezTo>
                  <a:cubicBezTo>
                    <a:pt x="89372" y="76854"/>
                    <a:pt x="88817" y="76696"/>
                    <a:pt x="88184" y="76458"/>
                  </a:cubicBezTo>
                  <a:cubicBezTo>
                    <a:pt x="88026" y="76379"/>
                    <a:pt x="87867" y="76300"/>
                    <a:pt x="87709" y="76300"/>
                  </a:cubicBezTo>
                  <a:cubicBezTo>
                    <a:pt x="86996" y="76062"/>
                    <a:pt x="86282" y="76141"/>
                    <a:pt x="85569" y="75745"/>
                  </a:cubicBezTo>
                  <a:cubicBezTo>
                    <a:pt x="84935" y="75428"/>
                    <a:pt x="84222" y="75270"/>
                    <a:pt x="83589" y="75190"/>
                  </a:cubicBezTo>
                  <a:cubicBezTo>
                    <a:pt x="83430" y="75190"/>
                    <a:pt x="83272" y="75111"/>
                    <a:pt x="83113" y="75032"/>
                  </a:cubicBezTo>
                  <a:cubicBezTo>
                    <a:pt x="82479" y="74715"/>
                    <a:pt x="81845" y="74477"/>
                    <a:pt x="81132" y="74319"/>
                  </a:cubicBezTo>
                  <a:cubicBezTo>
                    <a:pt x="80974" y="74239"/>
                    <a:pt x="80736" y="74160"/>
                    <a:pt x="80577" y="74081"/>
                  </a:cubicBezTo>
                  <a:cubicBezTo>
                    <a:pt x="79310" y="73368"/>
                    <a:pt x="78042" y="72655"/>
                    <a:pt x="76695" y="71942"/>
                  </a:cubicBezTo>
                  <a:cubicBezTo>
                    <a:pt x="75270" y="71229"/>
                    <a:pt x="74002" y="70357"/>
                    <a:pt x="72734" y="69327"/>
                  </a:cubicBezTo>
                  <a:cubicBezTo>
                    <a:pt x="72179" y="68772"/>
                    <a:pt x="71625" y="68298"/>
                    <a:pt x="71070" y="67743"/>
                  </a:cubicBezTo>
                  <a:cubicBezTo>
                    <a:pt x="70436" y="67267"/>
                    <a:pt x="69882" y="66792"/>
                    <a:pt x="69248" y="66316"/>
                  </a:cubicBezTo>
                  <a:cubicBezTo>
                    <a:pt x="68931" y="66079"/>
                    <a:pt x="68693" y="65841"/>
                    <a:pt x="68456" y="65524"/>
                  </a:cubicBezTo>
                  <a:cubicBezTo>
                    <a:pt x="67743" y="64652"/>
                    <a:pt x="67030" y="63702"/>
                    <a:pt x="66316" y="62830"/>
                  </a:cubicBezTo>
                  <a:cubicBezTo>
                    <a:pt x="66158" y="62672"/>
                    <a:pt x="65999" y="62434"/>
                    <a:pt x="65841" y="62276"/>
                  </a:cubicBezTo>
                  <a:cubicBezTo>
                    <a:pt x="65207" y="61721"/>
                    <a:pt x="64731" y="61008"/>
                    <a:pt x="64177" y="60295"/>
                  </a:cubicBezTo>
                  <a:cubicBezTo>
                    <a:pt x="64098" y="60295"/>
                    <a:pt x="64019" y="60216"/>
                    <a:pt x="64019" y="60136"/>
                  </a:cubicBezTo>
                  <a:cubicBezTo>
                    <a:pt x="63702" y="59265"/>
                    <a:pt x="63147" y="58552"/>
                    <a:pt x="62751" y="57759"/>
                  </a:cubicBezTo>
                  <a:cubicBezTo>
                    <a:pt x="62355" y="56967"/>
                    <a:pt x="61959" y="56175"/>
                    <a:pt x="61483" y="55383"/>
                  </a:cubicBezTo>
                  <a:cubicBezTo>
                    <a:pt x="61325" y="55224"/>
                    <a:pt x="61245" y="54987"/>
                    <a:pt x="61087" y="54749"/>
                  </a:cubicBezTo>
                  <a:cubicBezTo>
                    <a:pt x="60928" y="54432"/>
                    <a:pt x="60770" y="54115"/>
                    <a:pt x="60611" y="53798"/>
                  </a:cubicBezTo>
                  <a:cubicBezTo>
                    <a:pt x="60374" y="53401"/>
                    <a:pt x="60215" y="53085"/>
                    <a:pt x="60136" y="52609"/>
                  </a:cubicBezTo>
                  <a:cubicBezTo>
                    <a:pt x="60136" y="52134"/>
                    <a:pt x="59978" y="51659"/>
                    <a:pt x="59741" y="51263"/>
                  </a:cubicBezTo>
                  <a:cubicBezTo>
                    <a:pt x="59582" y="50867"/>
                    <a:pt x="59424" y="50470"/>
                    <a:pt x="59344" y="50074"/>
                  </a:cubicBezTo>
                  <a:cubicBezTo>
                    <a:pt x="59265" y="49519"/>
                    <a:pt x="59107" y="48965"/>
                    <a:pt x="58869" y="48489"/>
                  </a:cubicBezTo>
                  <a:cubicBezTo>
                    <a:pt x="58631" y="48014"/>
                    <a:pt x="58473" y="47460"/>
                    <a:pt x="58393" y="46905"/>
                  </a:cubicBezTo>
                  <a:cubicBezTo>
                    <a:pt x="58235" y="46113"/>
                    <a:pt x="58076" y="45241"/>
                    <a:pt x="57918" y="44369"/>
                  </a:cubicBezTo>
                  <a:cubicBezTo>
                    <a:pt x="57918" y="44052"/>
                    <a:pt x="57839" y="43735"/>
                    <a:pt x="57759" y="43419"/>
                  </a:cubicBezTo>
                  <a:cubicBezTo>
                    <a:pt x="57680" y="42230"/>
                    <a:pt x="57522" y="40962"/>
                    <a:pt x="57442" y="39774"/>
                  </a:cubicBezTo>
                  <a:cubicBezTo>
                    <a:pt x="57363" y="38903"/>
                    <a:pt x="57442" y="38031"/>
                    <a:pt x="57442" y="37159"/>
                  </a:cubicBezTo>
                  <a:cubicBezTo>
                    <a:pt x="57442" y="36605"/>
                    <a:pt x="57442" y="36050"/>
                    <a:pt x="57601" y="35416"/>
                  </a:cubicBezTo>
                  <a:cubicBezTo>
                    <a:pt x="57680" y="35099"/>
                    <a:pt x="57680" y="34862"/>
                    <a:pt x="57680" y="34545"/>
                  </a:cubicBezTo>
                  <a:cubicBezTo>
                    <a:pt x="57680" y="33832"/>
                    <a:pt x="57839" y="33119"/>
                    <a:pt x="57997" y="32326"/>
                  </a:cubicBezTo>
                  <a:cubicBezTo>
                    <a:pt x="58156" y="31375"/>
                    <a:pt x="58393" y="30425"/>
                    <a:pt x="58473" y="29395"/>
                  </a:cubicBezTo>
                  <a:cubicBezTo>
                    <a:pt x="58473" y="28999"/>
                    <a:pt x="58631" y="28682"/>
                    <a:pt x="58790" y="28365"/>
                  </a:cubicBezTo>
                  <a:cubicBezTo>
                    <a:pt x="59107" y="27889"/>
                    <a:pt x="59265" y="27255"/>
                    <a:pt x="59424" y="26622"/>
                  </a:cubicBezTo>
                  <a:cubicBezTo>
                    <a:pt x="59503" y="26226"/>
                    <a:pt x="59582" y="25909"/>
                    <a:pt x="59741" y="25592"/>
                  </a:cubicBezTo>
                  <a:cubicBezTo>
                    <a:pt x="59978" y="25116"/>
                    <a:pt x="60136" y="24720"/>
                    <a:pt x="60136" y="24165"/>
                  </a:cubicBezTo>
                  <a:cubicBezTo>
                    <a:pt x="60136" y="23769"/>
                    <a:pt x="60295" y="23373"/>
                    <a:pt x="60532" y="23056"/>
                  </a:cubicBezTo>
                  <a:cubicBezTo>
                    <a:pt x="60691" y="22739"/>
                    <a:pt x="60849" y="22422"/>
                    <a:pt x="61087" y="22106"/>
                  </a:cubicBezTo>
                  <a:cubicBezTo>
                    <a:pt x="61245" y="21868"/>
                    <a:pt x="61404" y="21630"/>
                    <a:pt x="61483" y="21393"/>
                  </a:cubicBezTo>
                  <a:cubicBezTo>
                    <a:pt x="61642" y="21076"/>
                    <a:pt x="61800" y="20838"/>
                    <a:pt x="61959" y="20600"/>
                  </a:cubicBezTo>
                  <a:cubicBezTo>
                    <a:pt x="62117" y="20283"/>
                    <a:pt x="62276" y="20045"/>
                    <a:pt x="62434" y="19728"/>
                  </a:cubicBezTo>
                  <a:cubicBezTo>
                    <a:pt x="62434" y="19649"/>
                    <a:pt x="62593" y="19570"/>
                    <a:pt x="62593" y="19411"/>
                  </a:cubicBezTo>
                  <a:cubicBezTo>
                    <a:pt x="62830" y="18619"/>
                    <a:pt x="63464" y="17907"/>
                    <a:pt x="63781" y="17114"/>
                  </a:cubicBezTo>
                  <a:cubicBezTo>
                    <a:pt x="63861" y="16956"/>
                    <a:pt x="63940" y="16797"/>
                    <a:pt x="64098" y="16639"/>
                  </a:cubicBezTo>
                  <a:cubicBezTo>
                    <a:pt x="64494" y="16163"/>
                    <a:pt x="64811" y="15688"/>
                    <a:pt x="65286" y="15212"/>
                  </a:cubicBezTo>
                  <a:cubicBezTo>
                    <a:pt x="66079" y="14261"/>
                    <a:pt x="66871" y="13232"/>
                    <a:pt x="67664" y="12281"/>
                  </a:cubicBezTo>
                  <a:cubicBezTo>
                    <a:pt x="68535" y="11251"/>
                    <a:pt x="69485" y="10379"/>
                    <a:pt x="70516" y="9587"/>
                  </a:cubicBezTo>
                  <a:cubicBezTo>
                    <a:pt x="70912" y="9270"/>
                    <a:pt x="71308" y="8953"/>
                    <a:pt x="71625" y="8636"/>
                  </a:cubicBezTo>
                  <a:cubicBezTo>
                    <a:pt x="72496" y="7765"/>
                    <a:pt x="73447" y="7131"/>
                    <a:pt x="74398" y="6338"/>
                  </a:cubicBezTo>
                  <a:cubicBezTo>
                    <a:pt x="74873" y="5942"/>
                    <a:pt x="75428" y="5625"/>
                    <a:pt x="76061" y="5309"/>
                  </a:cubicBezTo>
                  <a:cubicBezTo>
                    <a:pt x="76695" y="4992"/>
                    <a:pt x="77408" y="4754"/>
                    <a:pt x="77963" y="4279"/>
                  </a:cubicBezTo>
                  <a:cubicBezTo>
                    <a:pt x="78914" y="3882"/>
                    <a:pt x="79786" y="3248"/>
                    <a:pt x="80736" y="2773"/>
                  </a:cubicBezTo>
                  <a:cubicBezTo>
                    <a:pt x="81053" y="2614"/>
                    <a:pt x="81370" y="2456"/>
                    <a:pt x="81766" y="2377"/>
                  </a:cubicBezTo>
                  <a:cubicBezTo>
                    <a:pt x="82321" y="2297"/>
                    <a:pt x="82796" y="2139"/>
                    <a:pt x="83272" y="1822"/>
                  </a:cubicBezTo>
                  <a:cubicBezTo>
                    <a:pt x="83668" y="1584"/>
                    <a:pt x="84143" y="1505"/>
                    <a:pt x="84539" y="1426"/>
                  </a:cubicBezTo>
                  <a:cubicBezTo>
                    <a:pt x="85014" y="1347"/>
                    <a:pt x="85490" y="1189"/>
                    <a:pt x="85965" y="1030"/>
                  </a:cubicBezTo>
                  <a:cubicBezTo>
                    <a:pt x="86520" y="793"/>
                    <a:pt x="87075" y="634"/>
                    <a:pt x="87550" y="476"/>
                  </a:cubicBezTo>
                  <a:cubicBezTo>
                    <a:pt x="87788" y="396"/>
                    <a:pt x="87947" y="238"/>
                    <a:pt x="88105" y="0"/>
                  </a:cubicBezTo>
                  <a:close/>
                </a:path>
              </a:pathLst>
            </a:custGeom>
            <a:gradFill>
              <a:gsLst>
                <a:gs pos="0">
                  <a:schemeClr val="tx2">
                    <a:lumMod val="60000"/>
                    <a:lumOff val="40000"/>
                    <a:alpha val="0"/>
                  </a:schemeClr>
                </a:gs>
                <a:gs pos="80000">
                  <a:schemeClr val="tx2">
                    <a:lumMod val="40000"/>
                    <a:lumOff val="60000"/>
                  </a:schemeClr>
                </a:gs>
              </a:gsLst>
              <a:lin ang="16200000" scaled="0"/>
            </a:gradFill>
            <a:ln w="25400">
              <a:noFill/>
            </a:ln>
            <a:effectLst>
              <a:outerShdw blurRad="635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1" i="0" u="none" strike="noStrike" kern="1200" cap="none" spc="0" normalizeH="0" baseline="0" noProof="0">
                <a:ln>
                  <a:noFill/>
                </a:ln>
                <a:solidFill>
                  <a:prstClr val="white"/>
                </a:solidFill>
                <a:effectLst/>
                <a:uLnTx/>
                <a:uFillTx/>
                <a:latin typeface="Century Gothic" panose="020B0502020202020204" pitchFamily="34" charset="0"/>
                <a:ea typeface="+mn-ea"/>
                <a:cs typeface="+mn-cs"/>
              </a:endParaRPr>
            </a:p>
          </p:txBody>
        </p:sp>
        <p:sp>
          <p:nvSpPr>
            <p:cNvPr id="66" name="Freeform: Shape 101">
              <a:extLst>
                <a:ext uri="{FF2B5EF4-FFF2-40B4-BE49-F238E27FC236}">
                  <a16:creationId xmlns:a16="http://schemas.microsoft.com/office/drawing/2014/main" id="{AE36D42A-7204-0744-8632-FF9BB6DC70B1}"/>
                </a:ext>
              </a:extLst>
            </p:cNvPr>
            <p:cNvSpPr/>
            <p:nvPr/>
          </p:nvSpPr>
          <p:spPr>
            <a:xfrm>
              <a:off x="8749606" y="4329634"/>
              <a:ext cx="172762" cy="406780"/>
            </a:xfrm>
            <a:custGeom>
              <a:avLst/>
              <a:gdLst>
                <a:gd name="connsiteX0" fmla="*/ 91353 w 193958"/>
                <a:gd name="connsiteY0" fmla="*/ 93334 h 456690"/>
                <a:gd name="connsiteX1" fmla="*/ 101258 w 193958"/>
                <a:gd name="connsiteY1" fmla="*/ 93334 h 456690"/>
                <a:gd name="connsiteX2" fmla="*/ 103318 w 193958"/>
                <a:gd name="connsiteY2" fmla="*/ 93572 h 456690"/>
                <a:gd name="connsiteX3" fmla="*/ 104506 w 193958"/>
                <a:gd name="connsiteY3" fmla="*/ 93889 h 456690"/>
                <a:gd name="connsiteX4" fmla="*/ 105378 w 193958"/>
                <a:gd name="connsiteY4" fmla="*/ 94047 h 456690"/>
                <a:gd name="connsiteX5" fmla="*/ 107834 w 193958"/>
                <a:gd name="connsiteY5" fmla="*/ 94285 h 456690"/>
                <a:gd name="connsiteX6" fmla="*/ 109973 w 193958"/>
                <a:gd name="connsiteY6" fmla="*/ 94681 h 456690"/>
                <a:gd name="connsiteX7" fmla="*/ 112904 w 193958"/>
                <a:gd name="connsiteY7" fmla="*/ 95078 h 456690"/>
                <a:gd name="connsiteX8" fmla="*/ 115916 w 193958"/>
                <a:gd name="connsiteY8" fmla="*/ 95474 h 456690"/>
                <a:gd name="connsiteX9" fmla="*/ 120036 w 193958"/>
                <a:gd name="connsiteY9" fmla="*/ 96029 h 456690"/>
                <a:gd name="connsiteX10" fmla="*/ 122175 w 193958"/>
                <a:gd name="connsiteY10" fmla="*/ 96424 h 456690"/>
                <a:gd name="connsiteX11" fmla="*/ 123363 w 193958"/>
                <a:gd name="connsiteY11" fmla="*/ 96741 h 456690"/>
                <a:gd name="connsiteX12" fmla="*/ 125027 w 193958"/>
                <a:gd name="connsiteY12" fmla="*/ 97216 h 456690"/>
                <a:gd name="connsiteX13" fmla="*/ 126929 w 193958"/>
                <a:gd name="connsiteY13" fmla="*/ 97771 h 456690"/>
                <a:gd name="connsiteX14" fmla="*/ 128197 w 193958"/>
                <a:gd name="connsiteY14" fmla="*/ 98167 h 456690"/>
                <a:gd name="connsiteX15" fmla="*/ 129464 w 193958"/>
                <a:gd name="connsiteY15" fmla="*/ 98563 h 456690"/>
                <a:gd name="connsiteX16" fmla="*/ 131207 w 193958"/>
                <a:gd name="connsiteY16" fmla="*/ 99118 h 456690"/>
                <a:gd name="connsiteX17" fmla="*/ 132634 w 193958"/>
                <a:gd name="connsiteY17" fmla="*/ 99515 h 456690"/>
                <a:gd name="connsiteX18" fmla="*/ 133663 w 193958"/>
                <a:gd name="connsiteY18" fmla="*/ 99911 h 456690"/>
                <a:gd name="connsiteX19" fmla="*/ 135010 w 193958"/>
                <a:gd name="connsiteY19" fmla="*/ 100545 h 456690"/>
                <a:gd name="connsiteX20" fmla="*/ 135248 w 193958"/>
                <a:gd name="connsiteY20" fmla="*/ 100624 h 456690"/>
                <a:gd name="connsiteX21" fmla="*/ 138021 w 193958"/>
                <a:gd name="connsiteY21" fmla="*/ 101970 h 456690"/>
                <a:gd name="connsiteX22" fmla="*/ 138258 w 193958"/>
                <a:gd name="connsiteY22" fmla="*/ 102050 h 456690"/>
                <a:gd name="connsiteX23" fmla="*/ 140953 w 193958"/>
                <a:gd name="connsiteY23" fmla="*/ 103238 h 456690"/>
                <a:gd name="connsiteX24" fmla="*/ 141586 w 193958"/>
                <a:gd name="connsiteY24" fmla="*/ 103555 h 456690"/>
                <a:gd name="connsiteX25" fmla="*/ 141982 w 193958"/>
                <a:gd name="connsiteY25" fmla="*/ 103793 h 456690"/>
                <a:gd name="connsiteX26" fmla="*/ 145152 w 193958"/>
                <a:gd name="connsiteY26" fmla="*/ 105615 h 456690"/>
                <a:gd name="connsiteX27" fmla="*/ 146498 w 193958"/>
                <a:gd name="connsiteY27" fmla="*/ 106486 h 456690"/>
                <a:gd name="connsiteX28" fmla="*/ 148559 w 193958"/>
                <a:gd name="connsiteY28" fmla="*/ 107834 h 456690"/>
                <a:gd name="connsiteX29" fmla="*/ 149034 w 193958"/>
                <a:gd name="connsiteY29" fmla="*/ 108151 h 456690"/>
                <a:gd name="connsiteX30" fmla="*/ 150935 w 193958"/>
                <a:gd name="connsiteY30" fmla="*/ 109418 h 456690"/>
                <a:gd name="connsiteX31" fmla="*/ 152520 w 193958"/>
                <a:gd name="connsiteY31" fmla="*/ 110607 h 456690"/>
                <a:gd name="connsiteX32" fmla="*/ 154659 w 193958"/>
                <a:gd name="connsiteY32" fmla="*/ 112429 h 456690"/>
                <a:gd name="connsiteX33" fmla="*/ 156482 w 193958"/>
                <a:gd name="connsiteY33" fmla="*/ 113934 h 456690"/>
                <a:gd name="connsiteX34" fmla="*/ 157037 w 193958"/>
                <a:gd name="connsiteY34" fmla="*/ 114409 h 456690"/>
                <a:gd name="connsiteX35" fmla="*/ 159334 w 193958"/>
                <a:gd name="connsiteY35" fmla="*/ 116470 h 456690"/>
                <a:gd name="connsiteX36" fmla="*/ 161870 w 193958"/>
                <a:gd name="connsiteY36" fmla="*/ 119164 h 456690"/>
                <a:gd name="connsiteX37" fmla="*/ 162583 w 193958"/>
                <a:gd name="connsiteY37" fmla="*/ 119956 h 456690"/>
                <a:gd name="connsiteX38" fmla="*/ 163375 w 193958"/>
                <a:gd name="connsiteY38" fmla="*/ 120907 h 456690"/>
                <a:gd name="connsiteX39" fmla="*/ 164009 w 193958"/>
                <a:gd name="connsiteY39" fmla="*/ 121620 h 456690"/>
                <a:gd name="connsiteX40" fmla="*/ 165197 w 193958"/>
                <a:gd name="connsiteY40" fmla="*/ 123046 h 456690"/>
                <a:gd name="connsiteX41" fmla="*/ 165673 w 193958"/>
                <a:gd name="connsiteY41" fmla="*/ 123601 h 456690"/>
                <a:gd name="connsiteX42" fmla="*/ 168366 w 193958"/>
                <a:gd name="connsiteY42" fmla="*/ 126928 h 456690"/>
                <a:gd name="connsiteX43" fmla="*/ 170665 w 193958"/>
                <a:gd name="connsiteY43" fmla="*/ 130256 h 456690"/>
                <a:gd name="connsiteX44" fmla="*/ 172090 w 193958"/>
                <a:gd name="connsiteY44" fmla="*/ 132395 h 456690"/>
                <a:gd name="connsiteX45" fmla="*/ 173754 w 193958"/>
                <a:gd name="connsiteY45" fmla="*/ 134851 h 456690"/>
                <a:gd name="connsiteX46" fmla="*/ 173913 w 193958"/>
                <a:gd name="connsiteY46" fmla="*/ 135089 h 456690"/>
                <a:gd name="connsiteX47" fmla="*/ 175972 w 193958"/>
                <a:gd name="connsiteY47" fmla="*/ 138971 h 456690"/>
                <a:gd name="connsiteX48" fmla="*/ 176289 w 193958"/>
                <a:gd name="connsiteY48" fmla="*/ 139526 h 456690"/>
                <a:gd name="connsiteX49" fmla="*/ 176606 w 193958"/>
                <a:gd name="connsiteY49" fmla="*/ 140001 h 456690"/>
                <a:gd name="connsiteX50" fmla="*/ 178905 w 193958"/>
                <a:gd name="connsiteY50" fmla="*/ 144280 h 456690"/>
                <a:gd name="connsiteX51" fmla="*/ 179301 w 193958"/>
                <a:gd name="connsiteY51" fmla="*/ 145152 h 456690"/>
                <a:gd name="connsiteX52" fmla="*/ 179776 w 193958"/>
                <a:gd name="connsiteY52" fmla="*/ 146261 h 456690"/>
                <a:gd name="connsiteX53" fmla="*/ 180013 w 193958"/>
                <a:gd name="connsiteY53" fmla="*/ 146816 h 456690"/>
                <a:gd name="connsiteX54" fmla="*/ 180726 w 193958"/>
                <a:gd name="connsiteY54" fmla="*/ 148479 h 456690"/>
                <a:gd name="connsiteX55" fmla="*/ 180806 w 193958"/>
                <a:gd name="connsiteY55" fmla="*/ 148717 h 456690"/>
                <a:gd name="connsiteX56" fmla="*/ 181994 w 193958"/>
                <a:gd name="connsiteY56" fmla="*/ 151649 h 456690"/>
                <a:gd name="connsiteX57" fmla="*/ 183262 w 193958"/>
                <a:gd name="connsiteY57" fmla="*/ 154422 h 456690"/>
                <a:gd name="connsiteX58" fmla="*/ 183737 w 193958"/>
                <a:gd name="connsiteY58" fmla="*/ 155690 h 456690"/>
                <a:gd name="connsiteX59" fmla="*/ 184133 w 193958"/>
                <a:gd name="connsiteY59" fmla="*/ 156877 h 456690"/>
                <a:gd name="connsiteX60" fmla="*/ 184688 w 193958"/>
                <a:gd name="connsiteY60" fmla="*/ 158383 h 456690"/>
                <a:gd name="connsiteX61" fmla="*/ 184688 w 193958"/>
                <a:gd name="connsiteY61" fmla="*/ 158542 h 456690"/>
                <a:gd name="connsiteX62" fmla="*/ 185401 w 193958"/>
                <a:gd name="connsiteY62" fmla="*/ 160601 h 456690"/>
                <a:gd name="connsiteX63" fmla="*/ 186035 w 193958"/>
                <a:gd name="connsiteY63" fmla="*/ 162583 h 456690"/>
                <a:gd name="connsiteX64" fmla="*/ 186352 w 193958"/>
                <a:gd name="connsiteY64" fmla="*/ 163613 h 456690"/>
                <a:gd name="connsiteX65" fmla="*/ 186828 w 193958"/>
                <a:gd name="connsiteY65" fmla="*/ 165038 h 456690"/>
                <a:gd name="connsiteX66" fmla="*/ 187224 w 193958"/>
                <a:gd name="connsiteY66" fmla="*/ 166227 h 456690"/>
                <a:gd name="connsiteX67" fmla="*/ 187858 w 193958"/>
                <a:gd name="connsiteY67" fmla="*/ 168683 h 456690"/>
                <a:gd name="connsiteX68" fmla="*/ 188095 w 193958"/>
                <a:gd name="connsiteY68" fmla="*/ 169872 h 456690"/>
                <a:gd name="connsiteX69" fmla="*/ 188570 w 193958"/>
                <a:gd name="connsiteY69" fmla="*/ 171615 h 456690"/>
                <a:gd name="connsiteX70" fmla="*/ 189125 w 193958"/>
                <a:gd name="connsiteY70" fmla="*/ 173754 h 456690"/>
                <a:gd name="connsiteX71" fmla="*/ 189521 w 193958"/>
                <a:gd name="connsiteY71" fmla="*/ 175180 h 456690"/>
                <a:gd name="connsiteX72" fmla="*/ 189917 w 193958"/>
                <a:gd name="connsiteY72" fmla="*/ 176686 h 456690"/>
                <a:gd name="connsiteX73" fmla="*/ 190472 w 193958"/>
                <a:gd name="connsiteY73" fmla="*/ 179459 h 456690"/>
                <a:gd name="connsiteX74" fmla="*/ 190948 w 193958"/>
                <a:gd name="connsiteY74" fmla="*/ 182152 h 456690"/>
                <a:gd name="connsiteX75" fmla="*/ 191265 w 193958"/>
                <a:gd name="connsiteY75" fmla="*/ 183817 h 456690"/>
                <a:gd name="connsiteX76" fmla="*/ 191898 w 193958"/>
                <a:gd name="connsiteY76" fmla="*/ 187540 h 456690"/>
                <a:gd name="connsiteX77" fmla="*/ 192136 w 193958"/>
                <a:gd name="connsiteY77" fmla="*/ 189442 h 456690"/>
                <a:gd name="connsiteX78" fmla="*/ 192611 w 193958"/>
                <a:gd name="connsiteY78" fmla="*/ 193562 h 456690"/>
                <a:gd name="connsiteX79" fmla="*/ 193086 w 193958"/>
                <a:gd name="connsiteY79" fmla="*/ 197603 h 456690"/>
                <a:gd name="connsiteX80" fmla="*/ 193245 w 193958"/>
                <a:gd name="connsiteY80" fmla="*/ 198474 h 456690"/>
                <a:gd name="connsiteX81" fmla="*/ 193562 w 193958"/>
                <a:gd name="connsiteY81" fmla="*/ 202357 h 456690"/>
                <a:gd name="connsiteX82" fmla="*/ 193562 w 193958"/>
                <a:gd name="connsiteY82" fmla="*/ 207427 h 456690"/>
                <a:gd name="connsiteX83" fmla="*/ 193799 w 193958"/>
                <a:gd name="connsiteY83" fmla="*/ 209091 h 456690"/>
                <a:gd name="connsiteX84" fmla="*/ 193958 w 193958"/>
                <a:gd name="connsiteY84" fmla="*/ 210042 h 456690"/>
                <a:gd name="connsiteX85" fmla="*/ 193958 w 193958"/>
                <a:gd name="connsiteY85" fmla="*/ 211151 h 456690"/>
                <a:gd name="connsiteX86" fmla="*/ 193958 w 193958"/>
                <a:gd name="connsiteY86" fmla="*/ 217569 h 456690"/>
                <a:gd name="connsiteX87" fmla="*/ 193720 w 193958"/>
                <a:gd name="connsiteY87" fmla="*/ 219629 h 456690"/>
                <a:gd name="connsiteX88" fmla="*/ 193483 w 193958"/>
                <a:gd name="connsiteY88" fmla="*/ 222323 h 456690"/>
                <a:gd name="connsiteX89" fmla="*/ 193483 w 193958"/>
                <a:gd name="connsiteY89" fmla="*/ 225968 h 456690"/>
                <a:gd name="connsiteX90" fmla="*/ 193324 w 193958"/>
                <a:gd name="connsiteY90" fmla="*/ 228265 h 456690"/>
                <a:gd name="connsiteX91" fmla="*/ 193245 w 193958"/>
                <a:gd name="connsiteY91" fmla="*/ 228661 h 456690"/>
                <a:gd name="connsiteX92" fmla="*/ 193007 w 193958"/>
                <a:gd name="connsiteY92" fmla="*/ 231831 h 456690"/>
                <a:gd name="connsiteX93" fmla="*/ 192849 w 193958"/>
                <a:gd name="connsiteY93" fmla="*/ 233177 h 456690"/>
                <a:gd name="connsiteX94" fmla="*/ 192532 w 193958"/>
                <a:gd name="connsiteY94" fmla="*/ 235476 h 456690"/>
                <a:gd name="connsiteX95" fmla="*/ 192452 w 193958"/>
                <a:gd name="connsiteY95" fmla="*/ 235951 h 456690"/>
                <a:gd name="connsiteX96" fmla="*/ 191344 w 193958"/>
                <a:gd name="connsiteY96" fmla="*/ 239279 h 456690"/>
                <a:gd name="connsiteX97" fmla="*/ 190789 w 193958"/>
                <a:gd name="connsiteY97" fmla="*/ 240625 h 456690"/>
                <a:gd name="connsiteX98" fmla="*/ 190472 w 193958"/>
                <a:gd name="connsiteY98" fmla="*/ 241417 h 456690"/>
                <a:gd name="connsiteX99" fmla="*/ 188491 w 193958"/>
                <a:gd name="connsiteY99" fmla="*/ 244191 h 456690"/>
                <a:gd name="connsiteX100" fmla="*/ 186511 w 193958"/>
                <a:gd name="connsiteY100" fmla="*/ 246330 h 456690"/>
                <a:gd name="connsiteX101" fmla="*/ 184292 w 193958"/>
                <a:gd name="connsiteY101" fmla="*/ 248073 h 456690"/>
                <a:gd name="connsiteX102" fmla="*/ 183975 w 193958"/>
                <a:gd name="connsiteY102" fmla="*/ 248311 h 456690"/>
                <a:gd name="connsiteX103" fmla="*/ 181994 w 193958"/>
                <a:gd name="connsiteY103" fmla="*/ 249578 h 456690"/>
                <a:gd name="connsiteX104" fmla="*/ 180964 w 193958"/>
                <a:gd name="connsiteY104" fmla="*/ 250054 h 456690"/>
                <a:gd name="connsiteX105" fmla="*/ 179934 w 193958"/>
                <a:gd name="connsiteY105" fmla="*/ 250529 h 456690"/>
                <a:gd name="connsiteX106" fmla="*/ 178905 w 193958"/>
                <a:gd name="connsiteY106" fmla="*/ 250925 h 456690"/>
                <a:gd name="connsiteX107" fmla="*/ 177161 w 193958"/>
                <a:gd name="connsiteY107" fmla="*/ 251480 h 456690"/>
                <a:gd name="connsiteX108" fmla="*/ 175497 w 193958"/>
                <a:gd name="connsiteY108" fmla="*/ 251797 h 456690"/>
                <a:gd name="connsiteX109" fmla="*/ 172169 w 193958"/>
                <a:gd name="connsiteY109" fmla="*/ 252193 h 456690"/>
                <a:gd name="connsiteX110" fmla="*/ 170110 w 193958"/>
                <a:gd name="connsiteY110" fmla="*/ 252193 h 456690"/>
                <a:gd name="connsiteX111" fmla="*/ 167098 w 193958"/>
                <a:gd name="connsiteY111" fmla="*/ 251876 h 456690"/>
                <a:gd name="connsiteX112" fmla="*/ 165277 w 193958"/>
                <a:gd name="connsiteY112" fmla="*/ 251480 h 456690"/>
                <a:gd name="connsiteX113" fmla="*/ 163850 w 193958"/>
                <a:gd name="connsiteY113" fmla="*/ 251005 h 456690"/>
                <a:gd name="connsiteX114" fmla="*/ 163771 w 193958"/>
                <a:gd name="connsiteY114" fmla="*/ 251005 h 456690"/>
                <a:gd name="connsiteX115" fmla="*/ 162107 w 193958"/>
                <a:gd name="connsiteY115" fmla="*/ 250212 h 456690"/>
                <a:gd name="connsiteX116" fmla="*/ 160602 w 193958"/>
                <a:gd name="connsiteY116" fmla="*/ 249420 h 456690"/>
                <a:gd name="connsiteX117" fmla="*/ 158779 w 193958"/>
                <a:gd name="connsiteY117" fmla="*/ 248153 h 456690"/>
                <a:gd name="connsiteX118" fmla="*/ 157433 w 193958"/>
                <a:gd name="connsiteY118" fmla="*/ 246885 h 456690"/>
                <a:gd name="connsiteX119" fmla="*/ 155848 w 193958"/>
                <a:gd name="connsiteY119" fmla="*/ 244825 h 456690"/>
                <a:gd name="connsiteX120" fmla="*/ 155689 w 193958"/>
                <a:gd name="connsiteY120" fmla="*/ 244667 h 456690"/>
                <a:gd name="connsiteX121" fmla="*/ 154342 w 193958"/>
                <a:gd name="connsiteY121" fmla="*/ 241814 h 456690"/>
                <a:gd name="connsiteX122" fmla="*/ 154026 w 193958"/>
                <a:gd name="connsiteY122" fmla="*/ 240863 h 456690"/>
                <a:gd name="connsiteX123" fmla="*/ 153392 w 193958"/>
                <a:gd name="connsiteY123" fmla="*/ 237614 h 456690"/>
                <a:gd name="connsiteX124" fmla="*/ 153392 w 193958"/>
                <a:gd name="connsiteY124" fmla="*/ 230880 h 456690"/>
                <a:gd name="connsiteX125" fmla="*/ 153471 w 193958"/>
                <a:gd name="connsiteY125" fmla="*/ 230008 h 456690"/>
                <a:gd name="connsiteX126" fmla="*/ 153709 w 193958"/>
                <a:gd name="connsiteY126" fmla="*/ 227315 h 456690"/>
                <a:gd name="connsiteX127" fmla="*/ 154026 w 193958"/>
                <a:gd name="connsiteY127" fmla="*/ 224779 h 456690"/>
                <a:gd name="connsiteX128" fmla="*/ 154184 w 193958"/>
                <a:gd name="connsiteY128" fmla="*/ 223036 h 456690"/>
                <a:gd name="connsiteX129" fmla="*/ 154184 w 193958"/>
                <a:gd name="connsiteY129" fmla="*/ 221055 h 456690"/>
                <a:gd name="connsiteX130" fmla="*/ 154263 w 193958"/>
                <a:gd name="connsiteY130" fmla="*/ 219312 h 456690"/>
                <a:gd name="connsiteX131" fmla="*/ 154342 w 193958"/>
                <a:gd name="connsiteY131" fmla="*/ 218124 h 456690"/>
                <a:gd name="connsiteX132" fmla="*/ 154342 w 193958"/>
                <a:gd name="connsiteY132" fmla="*/ 212340 h 456690"/>
                <a:gd name="connsiteX133" fmla="*/ 154263 w 193958"/>
                <a:gd name="connsiteY133" fmla="*/ 211468 h 456690"/>
                <a:gd name="connsiteX134" fmla="*/ 154105 w 193958"/>
                <a:gd name="connsiteY134" fmla="*/ 208299 h 456690"/>
                <a:gd name="connsiteX135" fmla="*/ 153709 w 193958"/>
                <a:gd name="connsiteY135" fmla="*/ 203941 h 456690"/>
                <a:gd name="connsiteX136" fmla="*/ 153630 w 193958"/>
                <a:gd name="connsiteY136" fmla="*/ 203466 h 456690"/>
                <a:gd name="connsiteX137" fmla="*/ 153313 w 193958"/>
                <a:gd name="connsiteY137" fmla="*/ 198712 h 456690"/>
                <a:gd name="connsiteX138" fmla="*/ 153313 w 193958"/>
                <a:gd name="connsiteY138" fmla="*/ 198553 h 456690"/>
                <a:gd name="connsiteX139" fmla="*/ 152758 w 193958"/>
                <a:gd name="connsiteY139" fmla="*/ 193958 h 456690"/>
                <a:gd name="connsiteX140" fmla="*/ 152520 w 193958"/>
                <a:gd name="connsiteY140" fmla="*/ 192374 h 456690"/>
                <a:gd name="connsiteX141" fmla="*/ 152203 w 193958"/>
                <a:gd name="connsiteY141" fmla="*/ 189680 h 456690"/>
                <a:gd name="connsiteX142" fmla="*/ 152045 w 193958"/>
                <a:gd name="connsiteY142" fmla="*/ 189046 h 456690"/>
                <a:gd name="connsiteX143" fmla="*/ 151490 w 193958"/>
                <a:gd name="connsiteY143" fmla="*/ 185401 h 456690"/>
                <a:gd name="connsiteX144" fmla="*/ 151173 w 193958"/>
                <a:gd name="connsiteY144" fmla="*/ 183579 h 456690"/>
                <a:gd name="connsiteX145" fmla="*/ 150618 w 193958"/>
                <a:gd name="connsiteY145" fmla="*/ 181202 h 456690"/>
                <a:gd name="connsiteX146" fmla="*/ 150222 w 193958"/>
                <a:gd name="connsiteY146" fmla="*/ 179538 h 456690"/>
                <a:gd name="connsiteX147" fmla="*/ 149826 w 193958"/>
                <a:gd name="connsiteY147" fmla="*/ 177715 h 456690"/>
                <a:gd name="connsiteX148" fmla="*/ 149431 w 193958"/>
                <a:gd name="connsiteY148" fmla="*/ 176052 h 456690"/>
                <a:gd name="connsiteX149" fmla="*/ 148876 w 193958"/>
                <a:gd name="connsiteY149" fmla="*/ 173912 h 456690"/>
                <a:gd name="connsiteX150" fmla="*/ 148480 w 193958"/>
                <a:gd name="connsiteY150" fmla="*/ 172724 h 456690"/>
                <a:gd name="connsiteX151" fmla="*/ 148004 w 193958"/>
                <a:gd name="connsiteY151" fmla="*/ 171377 h 456690"/>
                <a:gd name="connsiteX152" fmla="*/ 147449 w 193958"/>
                <a:gd name="connsiteY152" fmla="*/ 169872 h 456690"/>
                <a:gd name="connsiteX153" fmla="*/ 147132 w 193958"/>
                <a:gd name="connsiteY153" fmla="*/ 168841 h 456690"/>
                <a:gd name="connsiteX154" fmla="*/ 146657 w 193958"/>
                <a:gd name="connsiteY154" fmla="*/ 167574 h 456690"/>
                <a:gd name="connsiteX155" fmla="*/ 146102 w 193958"/>
                <a:gd name="connsiteY155" fmla="*/ 166068 h 456690"/>
                <a:gd name="connsiteX156" fmla="*/ 145786 w 193958"/>
                <a:gd name="connsiteY156" fmla="*/ 165118 h 456690"/>
                <a:gd name="connsiteX157" fmla="*/ 145311 w 193958"/>
                <a:gd name="connsiteY157" fmla="*/ 164009 h 456690"/>
                <a:gd name="connsiteX158" fmla="*/ 145152 w 193958"/>
                <a:gd name="connsiteY158" fmla="*/ 163692 h 456690"/>
                <a:gd name="connsiteX159" fmla="*/ 144043 w 193958"/>
                <a:gd name="connsiteY159" fmla="*/ 161473 h 456690"/>
                <a:gd name="connsiteX160" fmla="*/ 143409 w 193958"/>
                <a:gd name="connsiteY160" fmla="*/ 160126 h 456690"/>
                <a:gd name="connsiteX161" fmla="*/ 142775 w 193958"/>
                <a:gd name="connsiteY161" fmla="*/ 159097 h 456690"/>
                <a:gd name="connsiteX162" fmla="*/ 142537 w 193958"/>
                <a:gd name="connsiteY162" fmla="*/ 159017 h 456690"/>
                <a:gd name="connsiteX163" fmla="*/ 142378 w 193958"/>
                <a:gd name="connsiteY163" fmla="*/ 159176 h 456690"/>
                <a:gd name="connsiteX164" fmla="*/ 142299 w 193958"/>
                <a:gd name="connsiteY164" fmla="*/ 159572 h 456690"/>
                <a:gd name="connsiteX165" fmla="*/ 142299 w 193958"/>
                <a:gd name="connsiteY165" fmla="*/ 160443 h 456690"/>
                <a:gd name="connsiteX166" fmla="*/ 142299 w 193958"/>
                <a:gd name="connsiteY166" fmla="*/ 204496 h 456690"/>
                <a:gd name="connsiteX167" fmla="*/ 142299 w 193958"/>
                <a:gd name="connsiteY167" fmla="*/ 207823 h 456690"/>
                <a:gd name="connsiteX168" fmla="*/ 142458 w 193958"/>
                <a:gd name="connsiteY168" fmla="*/ 210042 h 456690"/>
                <a:gd name="connsiteX169" fmla="*/ 142537 w 193958"/>
                <a:gd name="connsiteY169" fmla="*/ 211389 h 456690"/>
                <a:gd name="connsiteX170" fmla="*/ 142537 w 193958"/>
                <a:gd name="connsiteY170" fmla="*/ 218599 h 456690"/>
                <a:gd name="connsiteX171" fmla="*/ 142695 w 193958"/>
                <a:gd name="connsiteY171" fmla="*/ 220421 h 456690"/>
                <a:gd name="connsiteX172" fmla="*/ 142775 w 193958"/>
                <a:gd name="connsiteY172" fmla="*/ 221927 h 456690"/>
                <a:gd name="connsiteX173" fmla="*/ 142775 w 193958"/>
                <a:gd name="connsiteY173" fmla="*/ 228899 h 456690"/>
                <a:gd name="connsiteX174" fmla="*/ 142933 w 193958"/>
                <a:gd name="connsiteY174" fmla="*/ 231118 h 456690"/>
                <a:gd name="connsiteX175" fmla="*/ 143012 w 193958"/>
                <a:gd name="connsiteY175" fmla="*/ 232464 h 456690"/>
                <a:gd name="connsiteX176" fmla="*/ 143012 w 193958"/>
                <a:gd name="connsiteY176" fmla="*/ 238090 h 456690"/>
                <a:gd name="connsiteX177" fmla="*/ 143171 w 193958"/>
                <a:gd name="connsiteY177" fmla="*/ 240071 h 456690"/>
                <a:gd name="connsiteX178" fmla="*/ 143250 w 193958"/>
                <a:gd name="connsiteY178" fmla="*/ 241655 h 456690"/>
                <a:gd name="connsiteX179" fmla="*/ 143409 w 193958"/>
                <a:gd name="connsiteY179" fmla="*/ 243478 h 456690"/>
                <a:gd name="connsiteX180" fmla="*/ 143488 w 193958"/>
                <a:gd name="connsiteY180" fmla="*/ 245062 h 456690"/>
                <a:gd name="connsiteX181" fmla="*/ 143488 w 193958"/>
                <a:gd name="connsiteY181" fmla="*/ 250846 h 456690"/>
                <a:gd name="connsiteX182" fmla="*/ 143646 w 193958"/>
                <a:gd name="connsiteY182" fmla="*/ 252907 h 456690"/>
                <a:gd name="connsiteX183" fmla="*/ 143726 w 193958"/>
                <a:gd name="connsiteY183" fmla="*/ 254649 h 456690"/>
                <a:gd name="connsiteX184" fmla="*/ 143726 w 193958"/>
                <a:gd name="connsiteY184" fmla="*/ 275883 h 456690"/>
                <a:gd name="connsiteX185" fmla="*/ 143726 w 193958"/>
                <a:gd name="connsiteY185" fmla="*/ 289353 h 456690"/>
                <a:gd name="connsiteX186" fmla="*/ 143884 w 193958"/>
                <a:gd name="connsiteY186" fmla="*/ 291413 h 456690"/>
                <a:gd name="connsiteX187" fmla="*/ 143963 w 193958"/>
                <a:gd name="connsiteY187" fmla="*/ 293156 h 456690"/>
                <a:gd name="connsiteX188" fmla="*/ 143963 w 193958"/>
                <a:gd name="connsiteY188" fmla="*/ 311300 h 456690"/>
                <a:gd name="connsiteX189" fmla="*/ 144043 w 193958"/>
                <a:gd name="connsiteY189" fmla="*/ 355352 h 456690"/>
                <a:gd name="connsiteX190" fmla="*/ 144201 w 193958"/>
                <a:gd name="connsiteY190" fmla="*/ 358205 h 456690"/>
                <a:gd name="connsiteX191" fmla="*/ 144280 w 193958"/>
                <a:gd name="connsiteY191" fmla="*/ 359393 h 456690"/>
                <a:gd name="connsiteX192" fmla="*/ 144280 w 193958"/>
                <a:gd name="connsiteY192" fmla="*/ 364939 h 456690"/>
                <a:gd name="connsiteX193" fmla="*/ 144360 w 193958"/>
                <a:gd name="connsiteY193" fmla="*/ 366286 h 456690"/>
                <a:gd name="connsiteX194" fmla="*/ 144518 w 193958"/>
                <a:gd name="connsiteY194" fmla="*/ 368742 h 456690"/>
                <a:gd name="connsiteX195" fmla="*/ 144518 w 193958"/>
                <a:gd name="connsiteY195" fmla="*/ 372308 h 456690"/>
                <a:gd name="connsiteX196" fmla="*/ 144677 w 193958"/>
                <a:gd name="connsiteY196" fmla="*/ 374526 h 456690"/>
                <a:gd name="connsiteX197" fmla="*/ 144756 w 193958"/>
                <a:gd name="connsiteY197" fmla="*/ 376032 h 456690"/>
                <a:gd name="connsiteX198" fmla="*/ 144756 w 193958"/>
                <a:gd name="connsiteY198" fmla="*/ 385143 h 456690"/>
                <a:gd name="connsiteX199" fmla="*/ 144835 w 193958"/>
                <a:gd name="connsiteY199" fmla="*/ 386966 h 456690"/>
                <a:gd name="connsiteX200" fmla="*/ 144914 w 193958"/>
                <a:gd name="connsiteY200" fmla="*/ 388551 h 456690"/>
                <a:gd name="connsiteX201" fmla="*/ 144914 w 193958"/>
                <a:gd name="connsiteY201" fmla="*/ 399246 h 456690"/>
                <a:gd name="connsiteX202" fmla="*/ 145073 w 193958"/>
                <a:gd name="connsiteY202" fmla="*/ 401940 h 456690"/>
                <a:gd name="connsiteX203" fmla="*/ 145152 w 193958"/>
                <a:gd name="connsiteY203" fmla="*/ 403763 h 456690"/>
                <a:gd name="connsiteX204" fmla="*/ 145311 w 193958"/>
                <a:gd name="connsiteY204" fmla="*/ 405981 h 456690"/>
                <a:gd name="connsiteX205" fmla="*/ 145390 w 193958"/>
                <a:gd name="connsiteY205" fmla="*/ 407724 h 456690"/>
                <a:gd name="connsiteX206" fmla="*/ 145548 w 193958"/>
                <a:gd name="connsiteY206" fmla="*/ 410260 h 456690"/>
                <a:gd name="connsiteX207" fmla="*/ 145627 w 193958"/>
                <a:gd name="connsiteY207" fmla="*/ 411606 h 456690"/>
                <a:gd name="connsiteX208" fmla="*/ 145706 w 193958"/>
                <a:gd name="connsiteY208" fmla="*/ 419133 h 456690"/>
                <a:gd name="connsiteX209" fmla="*/ 145865 w 193958"/>
                <a:gd name="connsiteY209" fmla="*/ 421194 h 456690"/>
                <a:gd name="connsiteX210" fmla="*/ 145944 w 193958"/>
                <a:gd name="connsiteY210" fmla="*/ 422699 h 456690"/>
                <a:gd name="connsiteX211" fmla="*/ 145944 w 193958"/>
                <a:gd name="connsiteY211" fmla="*/ 429354 h 456690"/>
                <a:gd name="connsiteX212" fmla="*/ 146102 w 193958"/>
                <a:gd name="connsiteY212" fmla="*/ 431336 h 456690"/>
                <a:gd name="connsiteX213" fmla="*/ 146181 w 193958"/>
                <a:gd name="connsiteY213" fmla="*/ 432444 h 456690"/>
                <a:gd name="connsiteX214" fmla="*/ 146181 w 193958"/>
                <a:gd name="connsiteY214" fmla="*/ 435772 h 456690"/>
                <a:gd name="connsiteX215" fmla="*/ 146023 w 193958"/>
                <a:gd name="connsiteY215" fmla="*/ 437991 h 456690"/>
                <a:gd name="connsiteX216" fmla="*/ 145944 w 193958"/>
                <a:gd name="connsiteY216" fmla="*/ 439576 h 456690"/>
                <a:gd name="connsiteX217" fmla="*/ 145706 w 193958"/>
                <a:gd name="connsiteY217" fmla="*/ 441635 h 456690"/>
                <a:gd name="connsiteX218" fmla="*/ 145548 w 193958"/>
                <a:gd name="connsiteY218" fmla="*/ 442190 h 456690"/>
                <a:gd name="connsiteX219" fmla="*/ 144914 w 193958"/>
                <a:gd name="connsiteY219" fmla="*/ 444329 h 456690"/>
                <a:gd name="connsiteX220" fmla="*/ 144597 w 193958"/>
                <a:gd name="connsiteY220" fmla="*/ 445121 h 456690"/>
                <a:gd name="connsiteX221" fmla="*/ 144043 w 193958"/>
                <a:gd name="connsiteY221" fmla="*/ 446231 h 456690"/>
                <a:gd name="connsiteX222" fmla="*/ 143567 w 193958"/>
                <a:gd name="connsiteY222" fmla="*/ 446944 h 456690"/>
                <a:gd name="connsiteX223" fmla="*/ 143171 w 193958"/>
                <a:gd name="connsiteY223" fmla="*/ 447578 h 456690"/>
                <a:gd name="connsiteX224" fmla="*/ 142061 w 193958"/>
                <a:gd name="connsiteY224" fmla="*/ 449162 h 456690"/>
                <a:gd name="connsiteX225" fmla="*/ 141190 w 193958"/>
                <a:gd name="connsiteY225" fmla="*/ 450192 h 456690"/>
                <a:gd name="connsiteX226" fmla="*/ 139447 w 193958"/>
                <a:gd name="connsiteY226" fmla="*/ 451936 h 456690"/>
                <a:gd name="connsiteX227" fmla="*/ 138972 w 193958"/>
                <a:gd name="connsiteY227" fmla="*/ 452332 h 456690"/>
                <a:gd name="connsiteX228" fmla="*/ 137862 w 193958"/>
                <a:gd name="connsiteY228" fmla="*/ 453124 h 456690"/>
                <a:gd name="connsiteX229" fmla="*/ 134218 w 193958"/>
                <a:gd name="connsiteY229" fmla="*/ 455105 h 456690"/>
                <a:gd name="connsiteX230" fmla="*/ 133663 w 193958"/>
                <a:gd name="connsiteY230" fmla="*/ 455342 h 456690"/>
                <a:gd name="connsiteX231" fmla="*/ 131603 w 193958"/>
                <a:gd name="connsiteY231" fmla="*/ 456056 h 456690"/>
                <a:gd name="connsiteX232" fmla="*/ 130969 w 193958"/>
                <a:gd name="connsiteY232" fmla="*/ 456690 h 456690"/>
                <a:gd name="connsiteX233" fmla="*/ 118451 w 193958"/>
                <a:gd name="connsiteY233" fmla="*/ 456690 h 456690"/>
                <a:gd name="connsiteX234" fmla="*/ 117658 w 193958"/>
                <a:gd name="connsiteY234" fmla="*/ 455976 h 456690"/>
                <a:gd name="connsiteX235" fmla="*/ 117262 w 193958"/>
                <a:gd name="connsiteY235" fmla="*/ 455897 h 456690"/>
                <a:gd name="connsiteX236" fmla="*/ 115916 w 193958"/>
                <a:gd name="connsiteY236" fmla="*/ 455422 h 456690"/>
                <a:gd name="connsiteX237" fmla="*/ 115044 w 193958"/>
                <a:gd name="connsiteY237" fmla="*/ 455025 h 456690"/>
                <a:gd name="connsiteX238" fmla="*/ 114014 w 193958"/>
                <a:gd name="connsiteY238" fmla="*/ 454550 h 456690"/>
                <a:gd name="connsiteX239" fmla="*/ 113380 w 193958"/>
                <a:gd name="connsiteY239" fmla="*/ 454233 h 456690"/>
                <a:gd name="connsiteX240" fmla="*/ 111003 w 193958"/>
                <a:gd name="connsiteY240" fmla="*/ 452886 h 456690"/>
                <a:gd name="connsiteX241" fmla="*/ 107517 w 193958"/>
                <a:gd name="connsiteY241" fmla="*/ 449954 h 456690"/>
                <a:gd name="connsiteX242" fmla="*/ 106804 w 193958"/>
                <a:gd name="connsiteY242" fmla="*/ 449241 h 456690"/>
                <a:gd name="connsiteX243" fmla="*/ 104189 w 193958"/>
                <a:gd name="connsiteY243" fmla="*/ 445676 h 456690"/>
                <a:gd name="connsiteX244" fmla="*/ 103476 w 193958"/>
                <a:gd name="connsiteY244" fmla="*/ 444408 h 456690"/>
                <a:gd name="connsiteX245" fmla="*/ 103001 w 193958"/>
                <a:gd name="connsiteY245" fmla="*/ 442903 h 456690"/>
                <a:gd name="connsiteX246" fmla="*/ 102842 w 193958"/>
                <a:gd name="connsiteY246" fmla="*/ 442586 h 456690"/>
                <a:gd name="connsiteX247" fmla="*/ 101575 w 193958"/>
                <a:gd name="connsiteY247" fmla="*/ 438387 h 456690"/>
                <a:gd name="connsiteX248" fmla="*/ 101495 w 193958"/>
                <a:gd name="connsiteY248" fmla="*/ 437040 h 456690"/>
                <a:gd name="connsiteX249" fmla="*/ 101416 w 193958"/>
                <a:gd name="connsiteY249" fmla="*/ 434980 h 456690"/>
                <a:gd name="connsiteX250" fmla="*/ 101258 w 193958"/>
                <a:gd name="connsiteY250" fmla="*/ 431415 h 456690"/>
                <a:gd name="connsiteX251" fmla="*/ 101178 w 193958"/>
                <a:gd name="connsiteY251" fmla="*/ 429909 h 456690"/>
                <a:gd name="connsiteX252" fmla="*/ 101020 w 193958"/>
                <a:gd name="connsiteY252" fmla="*/ 427928 h 456690"/>
                <a:gd name="connsiteX253" fmla="*/ 100941 w 193958"/>
                <a:gd name="connsiteY253" fmla="*/ 426344 h 456690"/>
                <a:gd name="connsiteX254" fmla="*/ 100782 w 193958"/>
                <a:gd name="connsiteY254" fmla="*/ 424046 h 456690"/>
                <a:gd name="connsiteX255" fmla="*/ 100782 w 193958"/>
                <a:gd name="connsiteY255" fmla="*/ 421114 h 456690"/>
                <a:gd name="connsiteX256" fmla="*/ 100703 w 193958"/>
                <a:gd name="connsiteY256" fmla="*/ 419926 h 456690"/>
                <a:gd name="connsiteX257" fmla="*/ 100544 w 193958"/>
                <a:gd name="connsiteY257" fmla="*/ 417945 h 456690"/>
                <a:gd name="connsiteX258" fmla="*/ 100544 w 193958"/>
                <a:gd name="connsiteY258" fmla="*/ 407645 h 456690"/>
                <a:gd name="connsiteX259" fmla="*/ 100465 w 193958"/>
                <a:gd name="connsiteY259" fmla="*/ 406061 h 456690"/>
                <a:gd name="connsiteX260" fmla="*/ 100307 w 193958"/>
                <a:gd name="connsiteY260" fmla="*/ 403604 h 456690"/>
                <a:gd name="connsiteX261" fmla="*/ 100227 w 193958"/>
                <a:gd name="connsiteY261" fmla="*/ 402099 h 456690"/>
                <a:gd name="connsiteX262" fmla="*/ 100069 w 193958"/>
                <a:gd name="connsiteY262" fmla="*/ 399563 h 456690"/>
                <a:gd name="connsiteX263" fmla="*/ 99990 w 193958"/>
                <a:gd name="connsiteY263" fmla="*/ 397820 h 456690"/>
                <a:gd name="connsiteX264" fmla="*/ 99831 w 193958"/>
                <a:gd name="connsiteY264" fmla="*/ 395760 h 456690"/>
                <a:gd name="connsiteX265" fmla="*/ 99752 w 193958"/>
                <a:gd name="connsiteY265" fmla="*/ 383242 h 456690"/>
                <a:gd name="connsiteX266" fmla="*/ 99673 w 193958"/>
                <a:gd name="connsiteY266" fmla="*/ 381657 h 456690"/>
                <a:gd name="connsiteX267" fmla="*/ 99514 w 193958"/>
                <a:gd name="connsiteY267" fmla="*/ 379439 h 456690"/>
                <a:gd name="connsiteX268" fmla="*/ 99514 w 193958"/>
                <a:gd name="connsiteY268" fmla="*/ 368267 h 456690"/>
                <a:gd name="connsiteX269" fmla="*/ 99435 w 193958"/>
                <a:gd name="connsiteY269" fmla="*/ 366683 h 456690"/>
                <a:gd name="connsiteX270" fmla="*/ 99277 w 193958"/>
                <a:gd name="connsiteY270" fmla="*/ 364464 h 456690"/>
                <a:gd name="connsiteX271" fmla="*/ 99277 w 193958"/>
                <a:gd name="connsiteY271" fmla="*/ 362008 h 456690"/>
                <a:gd name="connsiteX272" fmla="*/ 99198 w 193958"/>
                <a:gd name="connsiteY272" fmla="*/ 360819 h 456690"/>
                <a:gd name="connsiteX273" fmla="*/ 99039 w 193958"/>
                <a:gd name="connsiteY273" fmla="*/ 358601 h 456690"/>
                <a:gd name="connsiteX274" fmla="*/ 99039 w 193958"/>
                <a:gd name="connsiteY274" fmla="*/ 341566 h 456690"/>
                <a:gd name="connsiteX275" fmla="*/ 98960 w 193958"/>
                <a:gd name="connsiteY275" fmla="*/ 339981 h 456690"/>
                <a:gd name="connsiteX276" fmla="*/ 98802 w 193958"/>
                <a:gd name="connsiteY276" fmla="*/ 337684 h 456690"/>
                <a:gd name="connsiteX277" fmla="*/ 98802 w 193958"/>
                <a:gd name="connsiteY277" fmla="*/ 324769 h 456690"/>
                <a:gd name="connsiteX278" fmla="*/ 98802 w 193958"/>
                <a:gd name="connsiteY278" fmla="*/ 288164 h 456690"/>
                <a:gd name="connsiteX279" fmla="*/ 98802 w 193958"/>
                <a:gd name="connsiteY279" fmla="*/ 286818 h 456690"/>
                <a:gd name="connsiteX280" fmla="*/ 97930 w 193958"/>
                <a:gd name="connsiteY280" fmla="*/ 285946 h 456690"/>
                <a:gd name="connsiteX281" fmla="*/ 97455 w 193958"/>
                <a:gd name="connsiteY281" fmla="*/ 285946 h 456690"/>
                <a:gd name="connsiteX282" fmla="*/ 94761 w 193958"/>
                <a:gd name="connsiteY282" fmla="*/ 285946 h 456690"/>
                <a:gd name="connsiteX283" fmla="*/ 94286 w 193958"/>
                <a:gd name="connsiteY283" fmla="*/ 285946 h 456690"/>
                <a:gd name="connsiteX284" fmla="*/ 93493 w 193958"/>
                <a:gd name="connsiteY284" fmla="*/ 286659 h 456690"/>
                <a:gd name="connsiteX285" fmla="*/ 93493 w 193958"/>
                <a:gd name="connsiteY285" fmla="*/ 287847 h 456690"/>
                <a:gd name="connsiteX286" fmla="*/ 93493 w 193958"/>
                <a:gd name="connsiteY286" fmla="*/ 298306 h 456690"/>
                <a:gd name="connsiteX287" fmla="*/ 93414 w 193958"/>
                <a:gd name="connsiteY287" fmla="*/ 299812 h 456690"/>
                <a:gd name="connsiteX288" fmla="*/ 93255 w 193958"/>
                <a:gd name="connsiteY288" fmla="*/ 302267 h 456690"/>
                <a:gd name="connsiteX289" fmla="*/ 93255 w 193958"/>
                <a:gd name="connsiteY289" fmla="*/ 328810 h 456690"/>
                <a:gd name="connsiteX290" fmla="*/ 93255 w 193958"/>
                <a:gd name="connsiteY290" fmla="*/ 351390 h 456690"/>
                <a:gd name="connsiteX291" fmla="*/ 93176 w 193958"/>
                <a:gd name="connsiteY291" fmla="*/ 352975 h 456690"/>
                <a:gd name="connsiteX292" fmla="*/ 93018 w 193958"/>
                <a:gd name="connsiteY292" fmla="*/ 355036 h 456690"/>
                <a:gd name="connsiteX293" fmla="*/ 93018 w 193958"/>
                <a:gd name="connsiteY293" fmla="*/ 363038 h 456690"/>
                <a:gd name="connsiteX294" fmla="*/ 92938 w 193958"/>
                <a:gd name="connsiteY294" fmla="*/ 364622 h 456690"/>
                <a:gd name="connsiteX295" fmla="*/ 92780 w 193958"/>
                <a:gd name="connsiteY295" fmla="*/ 366366 h 456690"/>
                <a:gd name="connsiteX296" fmla="*/ 92780 w 193958"/>
                <a:gd name="connsiteY296" fmla="*/ 368980 h 456690"/>
                <a:gd name="connsiteX297" fmla="*/ 92701 w 193958"/>
                <a:gd name="connsiteY297" fmla="*/ 370169 h 456690"/>
                <a:gd name="connsiteX298" fmla="*/ 92542 w 193958"/>
                <a:gd name="connsiteY298" fmla="*/ 372229 h 456690"/>
                <a:gd name="connsiteX299" fmla="*/ 92542 w 193958"/>
                <a:gd name="connsiteY299" fmla="*/ 375398 h 456690"/>
                <a:gd name="connsiteX300" fmla="*/ 92542 w 193958"/>
                <a:gd name="connsiteY300" fmla="*/ 388868 h 456690"/>
                <a:gd name="connsiteX301" fmla="*/ 92463 w 193958"/>
                <a:gd name="connsiteY301" fmla="*/ 390610 h 456690"/>
                <a:gd name="connsiteX302" fmla="*/ 92384 w 193958"/>
                <a:gd name="connsiteY302" fmla="*/ 392433 h 456690"/>
                <a:gd name="connsiteX303" fmla="*/ 92384 w 193958"/>
                <a:gd name="connsiteY303" fmla="*/ 398929 h 456690"/>
                <a:gd name="connsiteX304" fmla="*/ 92304 w 193958"/>
                <a:gd name="connsiteY304" fmla="*/ 400435 h 456690"/>
                <a:gd name="connsiteX305" fmla="*/ 92146 w 193958"/>
                <a:gd name="connsiteY305" fmla="*/ 402415 h 456690"/>
                <a:gd name="connsiteX306" fmla="*/ 92067 w 193958"/>
                <a:gd name="connsiteY306" fmla="*/ 404000 h 456690"/>
                <a:gd name="connsiteX307" fmla="*/ 91908 w 193958"/>
                <a:gd name="connsiteY307" fmla="*/ 406456 h 456690"/>
                <a:gd name="connsiteX308" fmla="*/ 91829 w 193958"/>
                <a:gd name="connsiteY308" fmla="*/ 408200 h 456690"/>
                <a:gd name="connsiteX309" fmla="*/ 91670 w 193958"/>
                <a:gd name="connsiteY309" fmla="*/ 410497 h 456690"/>
                <a:gd name="connsiteX310" fmla="*/ 91591 w 193958"/>
                <a:gd name="connsiteY310" fmla="*/ 421194 h 456690"/>
                <a:gd name="connsiteX311" fmla="*/ 91512 w 193958"/>
                <a:gd name="connsiteY311" fmla="*/ 422937 h 456690"/>
                <a:gd name="connsiteX312" fmla="*/ 91433 w 193958"/>
                <a:gd name="connsiteY312" fmla="*/ 424521 h 456690"/>
                <a:gd name="connsiteX313" fmla="*/ 91433 w 193958"/>
                <a:gd name="connsiteY313" fmla="*/ 426740 h 456690"/>
                <a:gd name="connsiteX314" fmla="*/ 91353 w 193958"/>
                <a:gd name="connsiteY314" fmla="*/ 427928 h 456690"/>
                <a:gd name="connsiteX315" fmla="*/ 91195 w 193958"/>
                <a:gd name="connsiteY315" fmla="*/ 429988 h 456690"/>
                <a:gd name="connsiteX316" fmla="*/ 91116 w 193958"/>
                <a:gd name="connsiteY316" fmla="*/ 431573 h 456690"/>
                <a:gd name="connsiteX317" fmla="*/ 90957 w 193958"/>
                <a:gd name="connsiteY317" fmla="*/ 433554 h 456690"/>
                <a:gd name="connsiteX318" fmla="*/ 90720 w 193958"/>
                <a:gd name="connsiteY318" fmla="*/ 437357 h 456690"/>
                <a:gd name="connsiteX319" fmla="*/ 90720 w 193958"/>
                <a:gd name="connsiteY319" fmla="*/ 437832 h 456690"/>
                <a:gd name="connsiteX320" fmla="*/ 90245 w 193958"/>
                <a:gd name="connsiteY320" fmla="*/ 440367 h 456690"/>
                <a:gd name="connsiteX321" fmla="*/ 90007 w 193958"/>
                <a:gd name="connsiteY321" fmla="*/ 441318 h 456690"/>
                <a:gd name="connsiteX322" fmla="*/ 89532 w 193958"/>
                <a:gd name="connsiteY322" fmla="*/ 442586 h 456690"/>
                <a:gd name="connsiteX323" fmla="*/ 88977 w 193958"/>
                <a:gd name="connsiteY323" fmla="*/ 444092 h 456690"/>
                <a:gd name="connsiteX324" fmla="*/ 88660 w 193958"/>
                <a:gd name="connsiteY324" fmla="*/ 444725 h 456690"/>
                <a:gd name="connsiteX325" fmla="*/ 87233 w 193958"/>
                <a:gd name="connsiteY325" fmla="*/ 447023 h 456690"/>
                <a:gd name="connsiteX326" fmla="*/ 85887 w 193958"/>
                <a:gd name="connsiteY326" fmla="*/ 448766 h 456690"/>
                <a:gd name="connsiteX327" fmla="*/ 83113 w 193958"/>
                <a:gd name="connsiteY327" fmla="*/ 451539 h 456690"/>
                <a:gd name="connsiteX328" fmla="*/ 82321 w 193958"/>
                <a:gd name="connsiteY328" fmla="*/ 452173 h 456690"/>
                <a:gd name="connsiteX329" fmla="*/ 80261 w 193958"/>
                <a:gd name="connsiteY329" fmla="*/ 453520 h 456690"/>
                <a:gd name="connsiteX330" fmla="*/ 77409 w 193958"/>
                <a:gd name="connsiteY330" fmla="*/ 454946 h 456690"/>
                <a:gd name="connsiteX331" fmla="*/ 75824 w 193958"/>
                <a:gd name="connsiteY331" fmla="*/ 455659 h 456690"/>
                <a:gd name="connsiteX332" fmla="*/ 75270 w 193958"/>
                <a:gd name="connsiteY332" fmla="*/ 455818 h 456690"/>
                <a:gd name="connsiteX333" fmla="*/ 74636 w 193958"/>
                <a:gd name="connsiteY333" fmla="*/ 455897 h 456690"/>
                <a:gd name="connsiteX334" fmla="*/ 73844 w 193958"/>
                <a:gd name="connsiteY334" fmla="*/ 456610 h 456690"/>
                <a:gd name="connsiteX335" fmla="*/ 61643 w 193958"/>
                <a:gd name="connsiteY335" fmla="*/ 456373 h 456690"/>
                <a:gd name="connsiteX336" fmla="*/ 60850 w 193958"/>
                <a:gd name="connsiteY336" fmla="*/ 455659 h 456690"/>
                <a:gd name="connsiteX337" fmla="*/ 59344 w 193958"/>
                <a:gd name="connsiteY337" fmla="*/ 455105 h 456690"/>
                <a:gd name="connsiteX338" fmla="*/ 56809 w 193958"/>
                <a:gd name="connsiteY338" fmla="*/ 453916 h 456690"/>
                <a:gd name="connsiteX339" fmla="*/ 55858 w 193958"/>
                <a:gd name="connsiteY339" fmla="*/ 453361 h 456690"/>
                <a:gd name="connsiteX340" fmla="*/ 54273 w 193958"/>
                <a:gd name="connsiteY340" fmla="*/ 452253 h 456690"/>
                <a:gd name="connsiteX341" fmla="*/ 52769 w 193958"/>
                <a:gd name="connsiteY341" fmla="*/ 451222 h 456690"/>
                <a:gd name="connsiteX342" fmla="*/ 52372 w 193958"/>
                <a:gd name="connsiteY342" fmla="*/ 450905 h 456690"/>
                <a:gd name="connsiteX343" fmla="*/ 50787 w 193958"/>
                <a:gd name="connsiteY343" fmla="*/ 449162 h 456690"/>
                <a:gd name="connsiteX344" fmla="*/ 49441 w 193958"/>
                <a:gd name="connsiteY344" fmla="*/ 447182 h 456690"/>
                <a:gd name="connsiteX345" fmla="*/ 49282 w 193958"/>
                <a:gd name="connsiteY345" fmla="*/ 446865 h 456690"/>
                <a:gd name="connsiteX346" fmla="*/ 48094 w 193958"/>
                <a:gd name="connsiteY346" fmla="*/ 444883 h 456690"/>
                <a:gd name="connsiteX347" fmla="*/ 47618 w 193958"/>
                <a:gd name="connsiteY347" fmla="*/ 443616 h 456690"/>
                <a:gd name="connsiteX348" fmla="*/ 47143 w 193958"/>
                <a:gd name="connsiteY348" fmla="*/ 442111 h 456690"/>
                <a:gd name="connsiteX349" fmla="*/ 46826 w 193958"/>
                <a:gd name="connsiteY349" fmla="*/ 440684 h 456690"/>
                <a:gd name="connsiteX350" fmla="*/ 46588 w 193958"/>
                <a:gd name="connsiteY350" fmla="*/ 437040 h 456690"/>
                <a:gd name="connsiteX351" fmla="*/ 46509 w 193958"/>
                <a:gd name="connsiteY351" fmla="*/ 436564 h 456690"/>
                <a:gd name="connsiteX352" fmla="*/ 46509 w 193958"/>
                <a:gd name="connsiteY352" fmla="*/ 432761 h 456690"/>
                <a:gd name="connsiteX353" fmla="*/ 46588 w 193958"/>
                <a:gd name="connsiteY353" fmla="*/ 431415 h 456690"/>
                <a:gd name="connsiteX354" fmla="*/ 46747 w 193958"/>
                <a:gd name="connsiteY354" fmla="*/ 427769 h 456690"/>
                <a:gd name="connsiteX355" fmla="*/ 46747 w 193958"/>
                <a:gd name="connsiteY355" fmla="*/ 426423 h 456690"/>
                <a:gd name="connsiteX356" fmla="*/ 46826 w 193958"/>
                <a:gd name="connsiteY356" fmla="*/ 414776 h 456690"/>
                <a:gd name="connsiteX357" fmla="*/ 46984 w 193958"/>
                <a:gd name="connsiteY357" fmla="*/ 412557 h 456690"/>
                <a:gd name="connsiteX358" fmla="*/ 47064 w 193958"/>
                <a:gd name="connsiteY358" fmla="*/ 411369 h 456690"/>
                <a:gd name="connsiteX359" fmla="*/ 47064 w 193958"/>
                <a:gd name="connsiteY359" fmla="*/ 409309 h 456690"/>
                <a:gd name="connsiteX360" fmla="*/ 47143 w 193958"/>
                <a:gd name="connsiteY360" fmla="*/ 407962 h 456690"/>
                <a:gd name="connsiteX361" fmla="*/ 47222 w 193958"/>
                <a:gd name="connsiteY361" fmla="*/ 406615 h 456690"/>
                <a:gd name="connsiteX362" fmla="*/ 47381 w 193958"/>
                <a:gd name="connsiteY362" fmla="*/ 403763 h 456690"/>
                <a:gd name="connsiteX363" fmla="*/ 47460 w 193958"/>
                <a:gd name="connsiteY363" fmla="*/ 402574 h 456690"/>
                <a:gd name="connsiteX364" fmla="*/ 47460 w 193958"/>
                <a:gd name="connsiteY364" fmla="*/ 394096 h 456690"/>
                <a:gd name="connsiteX365" fmla="*/ 47618 w 193958"/>
                <a:gd name="connsiteY365" fmla="*/ 392037 h 456690"/>
                <a:gd name="connsiteX366" fmla="*/ 47698 w 193958"/>
                <a:gd name="connsiteY366" fmla="*/ 390531 h 456690"/>
                <a:gd name="connsiteX367" fmla="*/ 47698 w 193958"/>
                <a:gd name="connsiteY367" fmla="*/ 381815 h 456690"/>
                <a:gd name="connsiteX368" fmla="*/ 47856 w 193958"/>
                <a:gd name="connsiteY368" fmla="*/ 379756 h 456690"/>
                <a:gd name="connsiteX369" fmla="*/ 47935 w 193958"/>
                <a:gd name="connsiteY369" fmla="*/ 378409 h 456690"/>
                <a:gd name="connsiteX370" fmla="*/ 47935 w 193958"/>
                <a:gd name="connsiteY370" fmla="*/ 373496 h 456690"/>
                <a:gd name="connsiteX371" fmla="*/ 48015 w 193958"/>
                <a:gd name="connsiteY371" fmla="*/ 371754 h 456690"/>
                <a:gd name="connsiteX372" fmla="*/ 48094 w 193958"/>
                <a:gd name="connsiteY372" fmla="*/ 370248 h 456690"/>
                <a:gd name="connsiteX373" fmla="*/ 48173 w 193958"/>
                <a:gd name="connsiteY373" fmla="*/ 365494 h 456690"/>
                <a:gd name="connsiteX374" fmla="*/ 48252 w 193958"/>
                <a:gd name="connsiteY374" fmla="*/ 363909 h 456690"/>
                <a:gd name="connsiteX375" fmla="*/ 48332 w 193958"/>
                <a:gd name="connsiteY375" fmla="*/ 362087 h 456690"/>
                <a:gd name="connsiteX376" fmla="*/ 48332 w 193958"/>
                <a:gd name="connsiteY376" fmla="*/ 344656 h 456690"/>
                <a:gd name="connsiteX377" fmla="*/ 48332 w 193958"/>
                <a:gd name="connsiteY377" fmla="*/ 324532 h 456690"/>
                <a:gd name="connsiteX378" fmla="*/ 48490 w 193958"/>
                <a:gd name="connsiteY378" fmla="*/ 322233 h 456690"/>
                <a:gd name="connsiteX379" fmla="*/ 48569 w 193958"/>
                <a:gd name="connsiteY379" fmla="*/ 320491 h 456690"/>
                <a:gd name="connsiteX380" fmla="*/ 48569 w 193958"/>
                <a:gd name="connsiteY380" fmla="*/ 291413 h 456690"/>
                <a:gd name="connsiteX381" fmla="*/ 48569 w 193958"/>
                <a:gd name="connsiteY381" fmla="*/ 276042 h 456690"/>
                <a:gd name="connsiteX382" fmla="*/ 48728 w 193958"/>
                <a:gd name="connsiteY382" fmla="*/ 273824 h 456690"/>
                <a:gd name="connsiteX383" fmla="*/ 48807 w 193958"/>
                <a:gd name="connsiteY383" fmla="*/ 272080 h 456690"/>
                <a:gd name="connsiteX384" fmla="*/ 48807 w 193958"/>
                <a:gd name="connsiteY384" fmla="*/ 250846 h 456690"/>
                <a:gd name="connsiteX385" fmla="*/ 48807 w 193958"/>
                <a:gd name="connsiteY385" fmla="*/ 245934 h 456690"/>
                <a:gd name="connsiteX386" fmla="*/ 48966 w 193958"/>
                <a:gd name="connsiteY386" fmla="*/ 244191 h 456690"/>
                <a:gd name="connsiteX387" fmla="*/ 48966 w 193958"/>
                <a:gd name="connsiteY387" fmla="*/ 240150 h 456690"/>
                <a:gd name="connsiteX388" fmla="*/ 48807 w 193958"/>
                <a:gd name="connsiteY388" fmla="*/ 237852 h 456690"/>
                <a:gd name="connsiteX389" fmla="*/ 48807 w 193958"/>
                <a:gd name="connsiteY389" fmla="*/ 191423 h 456690"/>
                <a:gd name="connsiteX390" fmla="*/ 48807 w 193958"/>
                <a:gd name="connsiteY390" fmla="*/ 167971 h 456690"/>
                <a:gd name="connsiteX391" fmla="*/ 48966 w 193958"/>
                <a:gd name="connsiteY391" fmla="*/ 165434 h 456690"/>
                <a:gd name="connsiteX392" fmla="*/ 48966 w 193958"/>
                <a:gd name="connsiteY392" fmla="*/ 163851 h 456690"/>
                <a:gd name="connsiteX393" fmla="*/ 48886 w 193958"/>
                <a:gd name="connsiteY393" fmla="*/ 163534 h 456690"/>
                <a:gd name="connsiteX394" fmla="*/ 48490 w 193958"/>
                <a:gd name="connsiteY394" fmla="*/ 163454 h 456690"/>
                <a:gd name="connsiteX395" fmla="*/ 48252 w 193958"/>
                <a:gd name="connsiteY395" fmla="*/ 163851 h 456690"/>
                <a:gd name="connsiteX396" fmla="*/ 47618 w 193958"/>
                <a:gd name="connsiteY396" fmla="*/ 165276 h 456690"/>
                <a:gd name="connsiteX397" fmla="*/ 47460 w 193958"/>
                <a:gd name="connsiteY397" fmla="*/ 165752 h 456690"/>
                <a:gd name="connsiteX398" fmla="*/ 46667 w 193958"/>
                <a:gd name="connsiteY398" fmla="*/ 167812 h 456690"/>
                <a:gd name="connsiteX399" fmla="*/ 46509 w 193958"/>
                <a:gd name="connsiteY399" fmla="*/ 168367 h 456690"/>
                <a:gd name="connsiteX400" fmla="*/ 45954 w 193958"/>
                <a:gd name="connsiteY400" fmla="*/ 169951 h 456690"/>
                <a:gd name="connsiteX401" fmla="*/ 45479 w 193958"/>
                <a:gd name="connsiteY401" fmla="*/ 171457 h 456690"/>
                <a:gd name="connsiteX402" fmla="*/ 45083 w 193958"/>
                <a:gd name="connsiteY402" fmla="*/ 172724 h 456690"/>
                <a:gd name="connsiteX403" fmla="*/ 44608 w 193958"/>
                <a:gd name="connsiteY403" fmla="*/ 174150 h 456690"/>
                <a:gd name="connsiteX404" fmla="*/ 44132 w 193958"/>
                <a:gd name="connsiteY404" fmla="*/ 175814 h 456690"/>
                <a:gd name="connsiteX405" fmla="*/ 43736 w 193958"/>
                <a:gd name="connsiteY405" fmla="*/ 177319 h 456690"/>
                <a:gd name="connsiteX406" fmla="*/ 43419 w 193958"/>
                <a:gd name="connsiteY406" fmla="*/ 178904 h 456690"/>
                <a:gd name="connsiteX407" fmla="*/ 42944 w 193958"/>
                <a:gd name="connsiteY407" fmla="*/ 180965 h 456690"/>
                <a:gd name="connsiteX408" fmla="*/ 42230 w 193958"/>
                <a:gd name="connsiteY408" fmla="*/ 184054 h 456690"/>
                <a:gd name="connsiteX409" fmla="*/ 42072 w 193958"/>
                <a:gd name="connsiteY409" fmla="*/ 185005 h 456690"/>
                <a:gd name="connsiteX410" fmla="*/ 41596 w 193958"/>
                <a:gd name="connsiteY410" fmla="*/ 188016 h 456690"/>
                <a:gd name="connsiteX411" fmla="*/ 41438 w 193958"/>
                <a:gd name="connsiteY411" fmla="*/ 188729 h 456690"/>
                <a:gd name="connsiteX412" fmla="*/ 41121 w 193958"/>
                <a:gd name="connsiteY412" fmla="*/ 191423 h 456690"/>
                <a:gd name="connsiteX413" fmla="*/ 40646 w 193958"/>
                <a:gd name="connsiteY413" fmla="*/ 195067 h 456690"/>
                <a:gd name="connsiteX414" fmla="*/ 40329 w 193958"/>
                <a:gd name="connsiteY414" fmla="*/ 197524 h 456690"/>
                <a:gd name="connsiteX415" fmla="*/ 40171 w 193958"/>
                <a:gd name="connsiteY415" fmla="*/ 200376 h 456690"/>
                <a:gd name="connsiteX416" fmla="*/ 40092 w 193958"/>
                <a:gd name="connsiteY416" fmla="*/ 201565 h 456690"/>
                <a:gd name="connsiteX417" fmla="*/ 39775 w 193958"/>
                <a:gd name="connsiteY417" fmla="*/ 205605 h 456690"/>
                <a:gd name="connsiteX418" fmla="*/ 39616 w 193958"/>
                <a:gd name="connsiteY418" fmla="*/ 207586 h 456690"/>
                <a:gd name="connsiteX419" fmla="*/ 39458 w 193958"/>
                <a:gd name="connsiteY419" fmla="*/ 210122 h 456690"/>
                <a:gd name="connsiteX420" fmla="*/ 39378 w 193958"/>
                <a:gd name="connsiteY420" fmla="*/ 211072 h 456690"/>
                <a:gd name="connsiteX421" fmla="*/ 39378 w 193958"/>
                <a:gd name="connsiteY421" fmla="*/ 217331 h 456690"/>
                <a:gd name="connsiteX422" fmla="*/ 39458 w 193958"/>
                <a:gd name="connsiteY422" fmla="*/ 218916 h 456690"/>
                <a:gd name="connsiteX423" fmla="*/ 39537 w 193958"/>
                <a:gd name="connsiteY423" fmla="*/ 220025 h 456690"/>
                <a:gd name="connsiteX424" fmla="*/ 39695 w 193958"/>
                <a:gd name="connsiteY424" fmla="*/ 221372 h 456690"/>
                <a:gd name="connsiteX425" fmla="*/ 39775 w 193958"/>
                <a:gd name="connsiteY425" fmla="*/ 222482 h 456690"/>
                <a:gd name="connsiteX426" fmla="*/ 39854 w 193958"/>
                <a:gd name="connsiteY426" fmla="*/ 223353 h 456690"/>
                <a:gd name="connsiteX427" fmla="*/ 40012 w 193958"/>
                <a:gd name="connsiteY427" fmla="*/ 226285 h 456690"/>
                <a:gd name="connsiteX428" fmla="*/ 40012 w 193958"/>
                <a:gd name="connsiteY428" fmla="*/ 227869 h 456690"/>
                <a:gd name="connsiteX429" fmla="*/ 40092 w 193958"/>
                <a:gd name="connsiteY429" fmla="*/ 228740 h 456690"/>
                <a:gd name="connsiteX430" fmla="*/ 40250 w 193958"/>
                <a:gd name="connsiteY430" fmla="*/ 231831 h 456690"/>
                <a:gd name="connsiteX431" fmla="*/ 40250 w 193958"/>
                <a:gd name="connsiteY431" fmla="*/ 237218 h 456690"/>
                <a:gd name="connsiteX432" fmla="*/ 39695 w 193958"/>
                <a:gd name="connsiteY432" fmla="*/ 240625 h 456690"/>
                <a:gd name="connsiteX433" fmla="*/ 39458 w 193958"/>
                <a:gd name="connsiteY433" fmla="*/ 241417 h 456690"/>
                <a:gd name="connsiteX434" fmla="*/ 38744 w 193958"/>
                <a:gd name="connsiteY434" fmla="*/ 243082 h 456690"/>
                <a:gd name="connsiteX435" fmla="*/ 38507 w 193958"/>
                <a:gd name="connsiteY435" fmla="*/ 243557 h 456690"/>
                <a:gd name="connsiteX436" fmla="*/ 37555 w 193958"/>
                <a:gd name="connsiteY436" fmla="*/ 245221 h 456690"/>
                <a:gd name="connsiteX437" fmla="*/ 35655 w 193958"/>
                <a:gd name="connsiteY437" fmla="*/ 247439 h 456690"/>
                <a:gd name="connsiteX438" fmla="*/ 35021 w 193958"/>
                <a:gd name="connsiteY438" fmla="*/ 247994 h 456690"/>
                <a:gd name="connsiteX439" fmla="*/ 32802 w 193958"/>
                <a:gd name="connsiteY439" fmla="*/ 249578 h 456690"/>
                <a:gd name="connsiteX440" fmla="*/ 32248 w 193958"/>
                <a:gd name="connsiteY440" fmla="*/ 249895 h 456690"/>
                <a:gd name="connsiteX441" fmla="*/ 30584 w 193958"/>
                <a:gd name="connsiteY441" fmla="*/ 250688 h 456690"/>
                <a:gd name="connsiteX442" fmla="*/ 28049 w 193958"/>
                <a:gd name="connsiteY442" fmla="*/ 251639 h 456690"/>
                <a:gd name="connsiteX443" fmla="*/ 27098 w 193958"/>
                <a:gd name="connsiteY443" fmla="*/ 251797 h 456690"/>
                <a:gd name="connsiteX444" fmla="*/ 23849 w 193958"/>
                <a:gd name="connsiteY444" fmla="*/ 252193 h 456690"/>
                <a:gd name="connsiteX445" fmla="*/ 21155 w 193958"/>
                <a:gd name="connsiteY445" fmla="*/ 252193 h 456690"/>
                <a:gd name="connsiteX446" fmla="*/ 18144 w 193958"/>
                <a:gd name="connsiteY446" fmla="*/ 251797 h 456690"/>
                <a:gd name="connsiteX447" fmla="*/ 16718 w 193958"/>
                <a:gd name="connsiteY447" fmla="*/ 251480 h 456690"/>
                <a:gd name="connsiteX448" fmla="*/ 14579 w 193958"/>
                <a:gd name="connsiteY448" fmla="*/ 250846 h 456690"/>
                <a:gd name="connsiteX449" fmla="*/ 14341 w 193958"/>
                <a:gd name="connsiteY449" fmla="*/ 250767 h 456690"/>
                <a:gd name="connsiteX450" fmla="*/ 10142 w 193958"/>
                <a:gd name="connsiteY450" fmla="*/ 248549 h 456690"/>
                <a:gd name="connsiteX451" fmla="*/ 8716 w 193958"/>
                <a:gd name="connsiteY451" fmla="*/ 247598 h 456690"/>
                <a:gd name="connsiteX452" fmla="*/ 5547 w 193958"/>
                <a:gd name="connsiteY452" fmla="*/ 244508 h 456690"/>
                <a:gd name="connsiteX453" fmla="*/ 4437 w 193958"/>
                <a:gd name="connsiteY453" fmla="*/ 243082 h 456690"/>
                <a:gd name="connsiteX454" fmla="*/ 3328 w 193958"/>
                <a:gd name="connsiteY454" fmla="*/ 241338 h 456690"/>
                <a:gd name="connsiteX455" fmla="*/ 2219 w 193958"/>
                <a:gd name="connsiteY455" fmla="*/ 238724 h 456690"/>
                <a:gd name="connsiteX456" fmla="*/ 1506 w 193958"/>
                <a:gd name="connsiteY456" fmla="*/ 236505 h 456690"/>
                <a:gd name="connsiteX457" fmla="*/ 1347 w 193958"/>
                <a:gd name="connsiteY457" fmla="*/ 235793 h 456690"/>
                <a:gd name="connsiteX458" fmla="*/ 951 w 193958"/>
                <a:gd name="connsiteY458" fmla="*/ 233019 h 456690"/>
                <a:gd name="connsiteX459" fmla="*/ 555 w 193958"/>
                <a:gd name="connsiteY459" fmla="*/ 229691 h 456690"/>
                <a:gd name="connsiteX460" fmla="*/ 476 w 193958"/>
                <a:gd name="connsiteY460" fmla="*/ 229057 h 456690"/>
                <a:gd name="connsiteX461" fmla="*/ 317 w 193958"/>
                <a:gd name="connsiteY461" fmla="*/ 226364 h 456690"/>
                <a:gd name="connsiteX462" fmla="*/ 317 w 193958"/>
                <a:gd name="connsiteY462" fmla="*/ 222799 h 456690"/>
                <a:gd name="connsiteX463" fmla="*/ 79 w 193958"/>
                <a:gd name="connsiteY463" fmla="*/ 220738 h 456690"/>
                <a:gd name="connsiteX464" fmla="*/ 0 w 193958"/>
                <a:gd name="connsiteY464" fmla="*/ 218837 h 456690"/>
                <a:gd name="connsiteX465" fmla="*/ 0 w 193958"/>
                <a:gd name="connsiteY465" fmla="*/ 210993 h 456690"/>
                <a:gd name="connsiteX466" fmla="*/ 317 w 193958"/>
                <a:gd name="connsiteY466" fmla="*/ 208854 h 456690"/>
                <a:gd name="connsiteX467" fmla="*/ 476 w 193958"/>
                <a:gd name="connsiteY467" fmla="*/ 207665 h 456690"/>
                <a:gd name="connsiteX468" fmla="*/ 476 w 193958"/>
                <a:gd name="connsiteY468" fmla="*/ 202357 h 456690"/>
                <a:gd name="connsiteX469" fmla="*/ 872 w 193958"/>
                <a:gd name="connsiteY469" fmla="*/ 198237 h 456690"/>
                <a:gd name="connsiteX470" fmla="*/ 1427 w 193958"/>
                <a:gd name="connsiteY470" fmla="*/ 192849 h 456690"/>
                <a:gd name="connsiteX471" fmla="*/ 1902 w 193958"/>
                <a:gd name="connsiteY471" fmla="*/ 189601 h 456690"/>
                <a:gd name="connsiteX472" fmla="*/ 2219 w 193958"/>
                <a:gd name="connsiteY472" fmla="*/ 187303 h 456690"/>
                <a:gd name="connsiteX473" fmla="*/ 2695 w 193958"/>
                <a:gd name="connsiteY473" fmla="*/ 184688 h 456690"/>
                <a:gd name="connsiteX474" fmla="*/ 3249 w 193958"/>
                <a:gd name="connsiteY474" fmla="*/ 181519 h 456690"/>
                <a:gd name="connsiteX475" fmla="*/ 3565 w 193958"/>
                <a:gd name="connsiteY475" fmla="*/ 179617 h 456690"/>
                <a:gd name="connsiteX476" fmla="*/ 3962 w 193958"/>
                <a:gd name="connsiteY476" fmla="*/ 177557 h 456690"/>
                <a:gd name="connsiteX477" fmla="*/ 4596 w 193958"/>
                <a:gd name="connsiteY477" fmla="*/ 174943 h 456690"/>
                <a:gd name="connsiteX478" fmla="*/ 4833 w 193958"/>
                <a:gd name="connsiteY478" fmla="*/ 173754 h 456690"/>
                <a:gd name="connsiteX479" fmla="*/ 5309 w 193958"/>
                <a:gd name="connsiteY479" fmla="*/ 171774 h 456690"/>
                <a:gd name="connsiteX480" fmla="*/ 5784 w 193958"/>
                <a:gd name="connsiteY480" fmla="*/ 169634 h 456690"/>
                <a:gd name="connsiteX481" fmla="*/ 6101 w 193958"/>
                <a:gd name="connsiteY481" fmla="*/ 168208 h 456690"/>
                <a:gd name="connsiteX482" fmla="*/ 6577 w 193958"/>
                <a:gd name="connsiteY482" fmla="*/ 166465 h 456690"/>
                <a:gd name="connsiteX483" fmla="*/ 7052 w 193958"/>
                <a:gd name="connsiteY483" fmla="*/ 165038 h 456690"/>
                <a:gd name="connsiteX484" fmla="*/ 7448 w 193958"/>
                <a:gd name="connsiteY484" fmla="*/ 163851 h 456690"/>
                <a:gd name="connsiteX485" fmla="*/ 8002 w 193958"/>
                <a:gd name="connsiteY485" fmla="*/ 162107 h 456690"/>
                <a:gd name="connsiteX486" fmla="*/ 8398 w 193958"/>
                <a:gd name="connsiteY486" fmla="*/ 160839 h 456690"/>
                <a:gd name="connsiteX487" fmla="*/ 8795 w 193958"/>
                <a:gd name="connsiteY487" fmla="*/ 159572 h 456690"/>
                <a:gd name="connsiteX488" fmla="*/ 9191 w 193958"/>
                <a:gd name="connsiteY488" fmla="*/ 158383 h 456690"/>
                <a:gd name="connsiteX489" fmla="*/ 9825 w 193958"/>
                <a:gd name="connsiteY489" fmla="*/ 156561 h 456690"/>
                <a:gd name="connsiteX490" fmla="*/ 11014 w 193958"/>
                <a:gd name="connsiteY490" fmla="*/ 153471 h 456690"/>
                <a:gd name="connsiteX491" fmla="*/ 11252 w 193958"/>
                <a:gd name="connsiteY491" fmla="*/ 152758 h 456690"/>
                <a:gd name="connsiteX492" fmla="*/ 11964 w 193958"/>
                <a:gd name="connsiteY492" fmla="*/ 151094 h 456690"/>
                <a:gd name="connsiteX493" fmla="*/ 12202 w 193958"/>
                <a:gd name="connsiteY493" fmla="*/ 150540 h 456690"/>
                <a:gd name="connsiteX494" fmla="*/ 12915 w 193958"/>
                <a:gd name="connsiteY494" fmla="*/ 148796 h 456690"/>
                <a:gd name="connsiteX495" fmla="*/ 13073 w 193958"/>
                <a:gd name="connsiteY495" fmla="*/ 148479 h 456690"/>
                <a:gd name="connsiteX496" fmla="*/ 14183 w 193958"/>
                <a:gd name="connsiteY496" fmla="*/ 146023 h 456690"/>
                <a:gd name="connsiteX497" fmla="*/ 15846 w 193958"/>
                <a:gd name="connsiteY497" fmla="*/ 143013 h 456690"/>
                <a:gd name="connsiteX498" fmla="*/ 17273 w 193958"/>
                <a:gd name="connsiteY498" fmla="*/ 140397 h 456690"/>
                <a:gd name="connsiteX499" fmla="*/ 18461 w 193958"/>
                <a:gd name="connsiteY499" fmla="*/ 138100 h 456690"/>
                <a:gd name="connsiteX500" fmla="*/ 18778 w 193958"/>
                <a:gd name="connsiteY500" fmla="*/ 137466 h 456690"/>
                <a:gd name="connsiteX501" fmla="*/ 19016 w 193958"/>
                <a:gd name="connsiteY501" fmla="*/ 137070 h 456690"/>
                <a:gd name="connsiteX502" fmla="*/ 22264 w 193958"/>
                <a:gd name="connsiteY502" fmla="*/ 131920 h 456690"/>
                <a:gd name="connsiteX503" fmla="*/ 23532 w 193958"/>
                <a:gd name="connsiteY503" fmla="*/ 130098 h 456690"/>
                <a:gd name="connsiteX504" fmla="*/ 24720 w 193958"/>
                <a:gd name="connsiteY504" fmla="*/ 128196 h 456690"/>
                <a:gd name="connsiteX505" fmla="*/ 25037 w 193958"/>
                <a:gd name="connsiteY505" fmla="*/ 127800 h 456690"/>
                <a:gd name="connsiteX506" fmla="*/ 27415 w 193958"/>
                <a:gd name="connsiteY506" fmla="*/ 124789 h 456690"/>
                <a:gd name="connsiteX507" fmla="*/ 27890 w 193958"/>
                <a:gd name="connsiteY507" fmla="*/ 124235 h 456690"/>
                <a:gd name="connsiteX508" fmla="*/ 30108 w 193958"/>
                <a:gd name="connsiteY508" fmla="*/ 121620 h 456690"/>
                <a:gd name="connsiteX509" fmla="*/ 34545 w 193958"/>
                <a:gd name="connsiteY509" fmla="*/ 116866 h 456690"/>
                <a:gd name="connsiteX510" fmla="*/ 37318 w 193958"/>
                <a:gd name="connsiteY510" fmla="*/ 114251 h 456690"/>
                <a:gd name="connsiteX511" fmla="*/ 40250 w 193958"/>
                <a:gd name="connsiteY511" fmla="*/ 111637 h 456690"/>
                <a:gd name="connsiteX512" fmla="*/ 42310 w 193958"/>
                <a:gd name="connsiteY512" fmla="*/ 110131 h 456690"/>
                <a:gd name="connsiteX513" fmla="*/ 44687 w 193958"/>
                <a:gd name="connsiteY513" fmla="*/ 108468 h 456690"/>
                <a:gd name="connsiteX514" fmla="*/ 46509 w 193958"/>
                <a:gd name="connsiteY514" fmla="*/ 107200 h 456690"/>
                <a:gd name="connsiteX515" fmla="*/ 47460 w 193958"/>
                <a:gd name="connsiteY515" fmla="*/ 106486 h 456690"/>
                <a:gd name="connsiteX516" fmla="*/ 49441 w 193958"/>
                <a:gd name="connsiteY516" fmla="*/ 105219 h 456690"/>
                <a:gd name="connsiteX517" fmla="*/ 53165 w 193958"/>
                <a:gd name="connsiteY517" fmla="*/ 103318 h 456690"/>
                <a:gd name="connsiteX518" fmla="*/ 55779 w 193958"/>
                <a:gd name="connsiteY518" fmla="*/ 102050 h 456690"/>
                <a:gd name="connsiteX519" fmla="*/ 57760 w 193958"/>
                <a:gd name="connsiteY519" fmla="*/ 101019 h 456690"/>
                <a:gd name="connsiteX520" fmla="*/ 59265 w 193958"/>
                <a:gd name="connsiteY520" fmla="*/ 100386 h 456690"/>
                <a:gd name="connsiteX521" fmla="*/ 60771 w 193958"/>
                <a:gd name="connsiteY521" fmla="*/ 99832 h 456690"/>
                <a:gd name="connsiteX522" fmla="*/ 61484 w 193958"/>
                <a:gd name="connsiteY522" fmla="*/ 99594 h 456690"/>
                <a:gd name="connsiteX523" fmla="*/ 62118 w 193958"/>
                <a:gd name="connsiteY523" fmla="*/ 99435 h 456690"/>
                <a:gd name="connsiteX524" fmla="*/ 64178 w 193958"/>
                <a:gd name="connsiteY524" fmla="*/ 98643 h 456690"/>
                <a:gd name="connsiteX525" fmla="*/ 66238 w 193958"/>
                <a:gd name="connsiteY525" fmla="*/ 97929 h 456690"/>
                <a:gd name="connsiteX526" fmla="*/ 67030 w 193958"/>
                <a:gd name="connsiteY526" fmla="*/ 97692 h 456690"/>
                <a:gd name="connsiteX527" fmla="*/ 68694 w 193958"/>
                <a:gd name="connsiteY527" fmla="*/ 97216 h 456690"/>
                <a:gd name="connsiteX528" fmla="*/ 70833 w 193958"/>
                <a:gd name="connsiteY528" fmla="*/ 96741 h 456690"/>
                <a:gd name="connsiteX529" fmla="*/ 72735 w 193958"/>
                <a:gd name="connsiteY529" fmla="*/ 96424 h 456690"/>
                <a:gd name="connsiteX530" fmla="*/ 75111 w 193958"/>
                <a:gd name="connsiteY530" fmla="*/ 96029 h 456690"/>
                <a:gd name="connsiteX531" fmla="*/ 77013 w 193958"/>
                <a:gd name="connsiteY531" fmla="*/ 95712 h 456690"/>
                <a:gd name="connsiteX532" fmla="*/ 77964 w 193958"/>
                <a:gd name="connsiteY532" fmla="*/ 95395 h 456690"/>
                <a:gd name="connsiteX533" fmla="*/ 80261 w 193958"/>
                <a:gd name="connsiteY533" fmla="*/ 94998 h 456690"/>
                <a:gd name="connsiteX534" fmla="*/ 82163 w 193958"/>
                <a:gd name="connsiteY534" fmla="*/ 94681 h 456690"/>
                <a:gd name="connsiteX535" fmla="*/ 85649 w 193958"/>
                <a:gd name="connsiteY535" fmla="*/ 94047 h 456690"/>
                <a:gd name="connsiteX536" fmla="*/ 87233 w 193958"/>
                <a:gd name="connsiteY536" fmla="*/ 93810 h 456690"/>
                <a:gd name="connsiteX537" fmla="*/ 88898 w 193958"/>
                <a:gd name="connsiteY537" fmla="*/ 93572 h 456690"/>
                <a:gd name="connsiteX538" fmla="*/ 89611 w 193958"/>
                <a:gd name="connsiteY538" fmla="*/ 93493 h 456690"/>
                <a:gd name="connsiteX539" fmla="*/ 91353 w 193958"/>
                <a:gd name="connsiteY539" fmla="*/ 93334 h 456690"/>
                <a:gd name="connsiteX540" fmla="*/ 88105 w 193958"/>
                <a:gd name="connsiteY540" fmla="*/ 0 h 456690"/>
                <a:gd name="connsiteX541" fmla="*/ 104347 w 193958"/>
                <a:gd name="connsiteY541" fmla="*/ 0 h 456690"/>
                <a:gd name="connsiteX542" fmla="*/ 104902 w 193958"/>
                <a:gd name="connsiteY542" fmla="*/ 476 h 456690"/>
                <a:gd name="connsiteX543" fmla="*/ 105456 w 193958"/>
                <a:gd name="connsiteY543" fmla="*/ 634 h 456690"/>
                <a:gd name="connsiteX544" fmla="*/ 106011 w 193958"/>
                <a:gd name="connsiteY544" fmla="*/ 793 h 456690"/>
                <a:gd name="connsiteX545" fmla="*/ 108547 w 193958"/>
                <a:gd name="connsiteY545" fmla="*/ 1584 h 456690"/>
                <a:gd name="connsiteX546" fmla="*/ 108626 w 193958"/>
                <a:gd name="connsiteY546" fmla="*/ 1584 h 456690"/>
                <a:gd name="connsiteX547" fmla="*/ 111161 w 193958"/>
                <a:gd name="connsiteY547" fmla="*/ 2456 h 456690"/>
                <a:gd name="connsiteX548" fmla="*/ 111636 w 193958"/>
                <a:gd name="connsiteY548" fmla="*/ 2614 h 456690"/>
                <a:gd name="connsiteX549" fmla="*/ 113142 w 193958"/>
                <a:gd name="connsiteY549" fmla="*/ 3407 h 456690"/>
                <a:gd name="connsiteX550" fmla="*/ 115360 w 193958"/>
                <a:gd name="connsiteY550" fmla="*/ 4675 h 456690"/>
                <a:gd name="connsiteX551" fmla="*/ 117421 w 193958"/>
                <a:gd name="connsiteY551" fmla="*/ 5784 h 456690"/>
                <a:gd name="connsiteX552" fmla="*/ 119005 w 193958"/>
                <a:gd name="connsiteY552" fmla="*/ 6893 h 456690"/>
                <a:gd name="connsiteX553" fmla="*/ 122332 w 193958"/>
                <a:gd name="connsiteY553" fmla="*/ 9666 h 456690"/>
                <a:gd name="connsiteX554" fmla="*/ 123600 w 193958"/>
                <a:gd name="connsiteY554" fmla="*/ 10696 h 456690"/>
                <a:gd name="connsiteX555" fmla="*/ 124868 w 193958"/>
                <a:gd name="connsiteY555" fmla="*/ 12202 h 456690"/>
                <a:gd name="connsiteX556" fmla="*/ 127165 w 193958"/>
                <a:gd name="connsiteY556" fmla="*/ 14895 h 456690"/>
                <a:gd name="connsiteX557" fmla="*/ 128830 w 193958"/>
                <a:gd name="connsiteY557" fmla="*/ 17114 h 456690"/>
                <a:gd name="connsiteX558" fmla="*/ 129701 w 193958"/>
                <a:gd name="connsiteY558" fmla="*/ 18698 h 456690"/>
                <a:gd name="connsiteX559" fmla="*/ 130493 w 193958"/>
                <a:gd name="connsiteY559" fmla="*/ 20204 h 456690"/>
                <a:gd name="connsiteX560" fmla="*/ 131840 w 193958"/>
                <a:gd name="connsiteY560" fmla="*/ 22581 h 456690"/>
                <a:gd name="connsiteX561" fmla="*/ 132236 w 193958"/>
                <a:gd name="connsiteY561" fmla="*/ 23452 h 456690"/>
                <a:gd name="connsiteX562" fmla="*/ 132633 w 193958"/>
                <a:gd name="connsiteY562" fmla="*/ 24562 h 456690"/>
                <a:gd name="connsiteX563" fmla="*/ 133029 w 193958"/>
                <a:gd name="connsiteY563" fmla="*/ 25988 h 456690"/>
                <a:gd name="connsiteX564" fmla="*/ 133425 w 193958"/>
                <a:gd name="connsiteY564" fmla="*/ 27255 h 456690"/>
                <a:gd name="connsiteX565" fmla="*/ 133980 w 193958"/>
                <a:gd name="connsiteY565" fmla="*/ 28999 h 456690"/>
                <a:gd name="connsiteX566" fmla="*/ 134376 w 193958"/>
                <a:gd name="connsiteY566" fmla="*/ 30187 h 456690"/>
                <a:gd name="connsiteX567" fmla="*/ 134772 w 193958"/>
                <a:gd name="connsiteY567" fmla="*/ 32247 h 456690"/>
                <a:gd name="connsiteX568" fmla="*/ 134772 w 193958"/>
                <a:gd name="connsiteY568" fmla="*/ 33832 h 456690"/>
                <a:gd name="connsiteX569" fmla="*/ 134851 w 193958"/>
                <a:gd name="connsiteY569" fmla="*/ 34941 h 456690"/>
                <a:gd name="connsiteX570" fmla="*/ 135168 w 193958"/>
                <a:gd name="connsiteY570" fmla="*/ 37873 h 456690"/>
                <a:gd name="connsiteX571" fmla="*/ 135168 w 193958"/>
                <a:gd name="connsiteY571" fmla="*/ 39299 h 456690"/>
                <a:gd name="connsiteX572" fmla="*/ 134772 w 193958"/>
                <a:gd name="connsiteY572" fmla="*/ 43973 h 456690"/>
                <a:gd name="connsiteX573" fmla="*/ 134772 w 193958"/>
                <a:gd name="connsiteY573" fmla="*/ 44607 h 456690"/>
                <a:gd name="connsiteX574" fmla="*/ 134376 w 193958"/>
                <a:gd name="connsiteY574" fmla="*/ 46747 h 456690"/>
                <a:gd name="connsiteX575" fmla="*/ 134059 w 193958"/>
                <a:gd name="connsiteY575" fmla="*/ 47934 h 456690"/>
                <a:gd name="connsiteX576" fmla="*/ 133504 w 193958"/>
                <a:gd name="connsiteY576" fmla="*/ 49599 h 456690"/>
                <a:gd name="connsiteX577" fmla="*/ 133108 w 193958"/>
                <a:gd name="connsiteY577" fmla="*/ 50867 h 456690"/>
                <a:gd name="connsiteX578" fmla="*/ 132474 w 193958"/>
                <a:gd name="connsiteY578" fmla="*/ 52847 h 456690"/>
                <a:gd name="connsiteX579" fmla="*/ 131682 w 193958"/>
                <a:gd name="connsiteY579" fmla="*/ 54749 h 456690"/>
                <a:gd name="connsiteX580" fmla="*/ 131523 w 193958"/>
                <a:gd name="connsiteY580" fmla="*/ 55066 h 456690"/>
                <a:gd name="connsiteX581" fmla="*/ 130731 w 193958"/>
                <a:gd name="connsiteY581" fmla="*/ 56571 h 456690"/>
                <a:gd name="connsiteX582" fmla="*/ 129464 w 193958"/>
                <a:gd name="connsiteY582" fmla="*/ 58948 h 456690"/>
                <a:gd name="connsiteX583" fmla="*/ 128037 w 193958"/>
                <a:gd name="connsiteY583" fmla="*/ 61087 h 456690"/>
                <a:gd name="connsiteX584" fmla="*/ 126611 w 193958"/>
                <a:gd name="connsiteY584" fmla="*/ 62751 h 456690"/>
                <a:gd name="connsiteX585" fmla="*/ 125977 w 193958"/>
                <a:gd name="connsiteY585" fmla="*/ 63544 h 456690"/>
                <a:gd name="connsiteX586" fmla="*/ 123917 w 193958"/>
                <a:gd name="connsiteY586" fmla="*/ 65999 h 456690"/>
                <a:gd name="connsiteX587" fmla="*/ 122411 w 193958"/>
                <a:gd name="connsiteY587" fmla="*/ 67267 h 456690"/>
                <a:gd name="connsiteX588" fmla="*/ 119876 w 193958"/>
                <a:gd name="connsiteY588" fmla="*/ 69406 h 456690"/>
                <a:gd name="connsiteX589" fmla="*/ 116232 w 193958"/>
                <a:gd name="connsiteY589" fmla="*/ 71863 h 456690"/>
                <a:gd name="connsiteX590" fmla="*/ 114013 w 193958"/>
                <a:gd name="connsiteY590" fmla="*/ 73130 h 456690"/>
                <a:gd name="connsiteX591" fmla="*/ 111953 w 193958"/>
                <a:gd name="connsiteY591" fmla="*/ 74319 h 456690"/>
                <a:gd name="connsiteX592" fmla="*/ 111874 w 193958"/>
                <a:gd name="connsiteY592" fmla="*/ 74398 h 456690"/>
                <a:gd name="connsiteX593" fmla="*/ 108864 w 193958"/>
                <a:gd name="connsiteY593" fmla="*/ 75349 h 456690"/>
                <a:gd name="connsiteX594" fmla="*/ 107120 w 193958"/>
                <a:gd name="connsiteY594" fmla="*/ 75904 h 456690"/>
                <a:gd name="connsiteX595" fmla="*/ 105852 w 193958"/>
                <a:gd name="connsiteY595" fmla="*/ 76300 h 456690"/>
                <a:gd name="connsiteX596" fmla="*/ 104427 w 193958"/>
                <a:gd name="connsiteY596" fmla="*/ 76696 h 456690"/>
                <a:gd name="connsiteX597" fmla="*/ 102604 w 193958"/>
                <a:gd name="connsiteY597" fmla="*/ 76854 h 456690"/>
                <a:gd name="connsiteX598" fmla="*/ 101891 w 193958"/>
                <a:gd name="connsiteY598" fmla="*/ 76933 h 456690"/>
                <a:gd name="connsiteX599" fmla="*/ 98959 w 193958"/>
                <a:gd name="connsiteY599" fmla="*/ 77092 h 456690"/>
                <a:gd name="connsiteX600" fmla="*/ 97137 w 193958"/>
                <a:gd name="connsiteY600" fmla="*/ 77250 h 456690"/>
                <a:gd name="connsiteX601" fmla="*/ 95790 w 193958"/>
                <a:gd name="connsiteY601" fmla="*/ 77250 h 456690"/>
                <a:gd name="connsiteX602" fmla="*/ 93571 w 193958"/>
                <a:gd name="connsiteY602" fmla="*/ 77092 h 456690"/>
                <a:gd name="connsiteX603" fmla="*/ 91036 w 193958"/>
                <a:gd name="connsiteY603" fmla="*/ 76933 h 456690"/>
                <a:gd name="connsiteX604" fmla="*/ 90006 w 193958"/>
                <a:gd name="connsiteY604" fmla="*/ 76854 h 456690"/>
                <a:gd name="connsiteX605" fmla="*/ 88184 w 193958"/>
                <a:gd name="connsiteY605" fmla="*/ 76458 h 456690"/>
                <a:gd name="connsiteX606" fmla="*/ 87709 w 193958"/>
                <a:gd name="connsiteY606" fmla="*/ 76300 h 456690"/>
                <a:gd name="connsiteX607" fmla="*/ 85569 w 193958"/>
                <a:gd name="connsiteY607" fmla="*/ 75745 h 456690"/>
                <a:gd name="connsiteX608" fmla="*/ 83589 w 193958"/>
                <a:gd name="connsiteY608" fmla="*/ 75190 h 456690"/>
                <a:gd name="connsiteX609" fmla="*/ 83113 w 193958"/>
                <a:gd name="connsiteY609" fmla="*/ 75032 h 456690"/>
                <a:gd name="connsiteX610" fmla="*/ 81132 w 193958"/>
                <a:gd name="connsiteY610" fmla="*/ 74319 h 456690"/>
                <a:gd name="connsiteX611" fmla="*/ 80577 w 193958"/>
                <a:gd name="connsiteY611" fmla="*/ 74081 h 456690"/>
                <a:gd name="connsiteX612" fmla="*/ 76695 w 193958"/>
                <a:gd name="connsiteY612" fmla="*/ 71942 h 456690"/>
                <a:gd name="connsiteX613" fmla="*/ 72734 w 193958"/>
                <a:gd name="connsiteY613" fmla="*/ 69327 h 456690"/>
                <a:gd name="connsiteX614" fmla="*/ 71070 w 193958"/>
                <a:gd name="connsiteY614" fmla="*/ 67743 h 456690"/>
                <a:gd name="connsiteX615" fmla="*/ 69248 w 193958"/>
                <a:gd name="connsiteY615" fmla="*/ 66316 h 456690"/>
                <a:gd name="connsiteX616" fmla="*/ 68456 w 193958"/>
                <a:gd name="connsiteY616" fmla="*/ 65524 h 456690"/>
                <a:gd name="connsiteX617" fmla="*/ 66316 w 193958"/>
                <a:gd name="connsiteY617" fmla="*/ 62830 h 456690"/>
                <a:gd name="connsiteX618" fmla="*/ 65841 w 193958"/>
                <a:gd name="connsiteY618" fmla="*/ 62276 h 456690"/>
                <a:gd name="connsiteX619" fmla="*/ 64177 w 193958"/>
                <a:gd name="connsiteY619" fmla="*/ 60295 h 456690"/>
                <a:gd name="connsiteX620" fmla="*/ 64019 w 193958"/>
                <a:gd name="connsiteY620" fmla="*/ 60136 h 456690"/>
                <a:gd name="connsiteX621" fmla="*/ 62751 w 193958"/>
                <a:gd name="connsiteY621" fmla="*/ 57759 h 456690"/>
                <a:gd name="connsiteX622" fmla="*/ 61483 w 193958"/>
                <a:gd name="connsiteY622" fmla="*/ 55383 h 456690"/>
                <a:gd name="connsiteX623" fmla="*/ 61087 w 193958"/>
                <a:gd name="connsiteY623" fmla="*/ 54749 h 456690"/>
                <a:gd name="connsiteX624" fmla="*/ 60611 w 193958"/>
                <a:gd name="connsiteY624" fmla="*/ 53798 h 456690"/>
                <a:gd name="connsiteX625" fmla="*/ 60136 w 193958"/>
                <a:gd name="connsiteY625" fmla="*/ 52609 h 456690"/>
                <a:gd name="connsiteX626" fmla="*/ 59741 w 193958"/>
                <a:gd name="connsiteY626" fmla="*/ 51263 h 456690"/>
                <a:gd name="connsiteX627" fmla="*/ 59344 w 193958"/>
                <a:gd name="connsiteY627" fmla="*/ 50074 h 456690"/>
                <a:gd name="connsiteX628" fmla="*/ 58869 w 193958"/>
                <a:gd name="connsiteY628" fmla="*/ 48489 h 456690"/>
                <a:gd name="connsiteX629" fmla="*/ 58393 w 193958"/>
                <a:gd name="connsiteY629" fmla="*/ 46905 h 456690"/>
                <a:gd name="connsiteX630" fmla="*/ 57918 w 193958"/>
                <a:gd name="connsiteY630" fmla="*/ 44369 h 456690"/>
                <a:gd name="connsiteX631" fmla="*/ 57759 w 193958"/>
                <a:gd name="connsiteY631" fmla="*/ 43419 h 456690"/>
                <a:gd name="connsiteX632" fmla="*/ 57442 w 193958"/>
                <a:gd name="connsiteY632" fmla="*/ 39774 h 456690"/>
                <a:gd name="connsiteX633" fmla="*/ 57442 w 193958"/>
                <a:gd name="connsiteY633" fmla="*/ 37159 h 456690"/>
                <a:gd name="connsiteX634" fmla="*/ 57601 w 193958"/>
                <a:gd name="connsiteY634" fmla="*/ 35416 h 456690"/>
                <a:gd name="connsiteX635" fmla="*/ 57680 w 193958"/>
                <a:gd name="connsiteY635" fmla="*/ 34545 h 456690"/>
                <a:gd name="connsiteX636" fmla="*/ 57997 w 193958"/>
                <a:gd name="connsiteY636" fmla="*/ 32326 h 456690"/>
                <a:gd name="connsiteX637" fmla="*/ 58473 w 193958"/>
                <a:gd name="connsiteY637" fmla="*/ 29395 h 456690"/>
                <a:gd name="connsiteX638" fmla="*/ 58790 w 193958"/>
                <a:gd name="connsiteY638" fmla="*/ 28365 h 456690"/>
                <a:gd name="connsiteX639" fmla="*/ 59424 w 193958"/>
                <a:gd name="connsiteY639" fmla="*/ 26622 h 456690"/>
                <a:gd name="connsiteX640" fmla="*/ 59741 w 193958"/>
                <a:gd name="connsiteY640" fmla="*/ 25592 h 456690"/>
                <a:gd name="connsiteX641" fmla="*/ 60136 w 193958"/>
                <a:gd name="connsiteY641" fmla="*/ 24165 h 456690"/>
                <a:gd name="connsiteX642" fmla="*/ 60532 w 193958"/>
                <a:gd name="connsiteY642" fmla="*/ 23056 h 456690"/>
                <a:gd name="connsiteX643" fmla="*/ 61087 w 193958"/>
                <a:gd name="connsiteY643" fmla="*/ 22106 h 456690"/>
                <a:gd name="connsiteX644" fmla="*/ 61483 w 193958"/>
                <a:gd name="connsiteY644" fmla="*/ 21393 h 456690"/>
                <a:gd name="connsiteX645" fmla="*/ 61959 w 193958"/>
                <a:gd name="connsiteY645" fmla="*/ 20600 h 456690"/>
                <a:gd name="connsiteX646" fmla="*/ 62434 w 193958"/>
                <a:gd name="connsiteY646" fmla="*/ 19728 h 456690"/>
                <a:gd name="connsiteX647" fmla="*/ 62593 w 193958"/>
                <a:gd name="connsiteY647" fmla="*/ 19411 h 456690"/>
                <a:gd name="connsiteX648" fmla="*/ 63781 w 193958"/>
                <a:gd name="connsiteY648" fmla="*/ 17114 h 456690"/>
                <a:gd name="connsiteX649" fmla="*/ 64098 w 193958"/>
                <a:gd name="connsiteY649" fmla="*/ 16639 h 456690"/>
                <a:gd name="connsiteX650" fmla="*/ 65286 w 193958"/>
                <a:gd name="connsiteY650" fmla="*/ 15212 h 456690"/>
                <a:gd name="connsiteX651" fmla="*/ 67664 w 193958"/>
                <a:gd name="connsiteY651" fmla="*/ 12281 h 456690"/>
                <a:gd name="connsiteX652" fmla="*/ 70516 w 193958"/>
                <a:gd name="connsiteY652" fmla="*/ 9587 h 456690"/>
                <a:gd name="connsiteX653" fmla="*/ 71625 w 193958"/>
                <a:gd name="connsiteY653" fmla="*/ 8636 h 456690"/>
                <a:gd name="connsiteX654" fmla="*/ 74398 w 193958"/>
                <a:gd name="connsiteY654" fmla="*/ 6338 h 456690"/>
                <a:gd name="connsiteX655" fmla="*/ 76061 w 193958"/>
                <a:gd name="connsiteY655" fmla="*/ 5309 h 456690"/>
                <a:gd name="connsiteX656" fmla="*/ 77963 w 193958"/>
                <a:gd name="connsiteY656" fmla="*/ 4279 h 456690"/>
                <a:gd name="connsiteX657" fmla="*/ 80736 w 193958"/>
                <a:gd name="connsiteY657" fmla="*/ 2773 h 456690"/>
                <a:gd name="connsiteX658" fmla="*/ 81766 w 193958"/>
                <a:gd name="connsiteY658" fmla="*/ 2377 h 456690"/>
                <a:gd name="connsiteX659" fmla="*/ 83272 w 193958"/>
                <a:gd name="connsiteY659" fmla="*/ 1822 h 456690"/>
                <a:gd name="connsiteX660" fmla="*/ 84539 w 193958"/>
                <a:gd name="connsiteY660" fmla="*/ 1426 h 456690"/>
                <a:gd name="connsiteX661" fmla="*/ 85965 w 193958"/>
                <a:gd name="connsiteY661" fmla="*/ 1030 h 456690"/>
                <a:gd name="connsiteX662" fmla="*/ 87550 w 193958"/>
                <a:gd name="connsiteY662" fmla="*/ 476 h 456690"/>
                <a:gd name="connsiteX663" fmla="*/ 88105 w 193958"/>
                <a:gd name="connsiteY663" fmla="*/ 0 h 456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Lst>
              <a:rect l="l" t="t" r="r" b="b"/>
              <a:pathLst>
                <a:path w="193958" h="456690">
                  <a:moveTo>
                    <a:pt x="91353" y="93334"/>
                  </a:moveTo>
                  <a:cubicBezTo>
                    <a:pt x="94682" y="93334"/>
                    <a:pt x="98009" y="93334"/>
                    <a:pt x="101258" y="93334"/>
                  </a:cubicBezTo>
                  <a:cubicBezTo>
                    <a:pt x="101971" y="93334"/>
                    <a:pt x="102605" y="93413"/>
                    <a:pt x="103318" y="93572"/>
                  </a:cubicBezTo>
                  <a:cubicBezTo>
                    <a:pt x="103714" y="93651"/>
                    <a:pt x="104110" y="93810"/>
                    <a:pt x="104506" y="93889"/>
                  </a:cubicBezTo>
                  <a:cubicBezTo>
                    <a:pt x="104823" y="93968"/>
                    <a:pt x="105061" y="94047"/>
                    <a:pt x="105378" y="94047"/>
                  </a:cubicBezTo>
                  <a:cubicBezTo>
                    <a:pt x="106170" y="94047"/>
                    <a:pt x="107042" y="94206"/>
                    <a:pt x="107834" y="94285"/>
                  </a:cubicBezTo>
                  <a:cubicBezTo>
                    <a:pt x="108547" y="94364"/>
                    <a:pt x="109260" y="94444"/>
                    <a:pt x="109973" y="94681"/>
                  </a:cubicBezTo>
                  <a:cubicBezTo>
                    <a:pt x="110924" y="94919"/>
                    <a:pt x="111875" y="95078"/>
                    <a:pt x="112904" y="95078"/>
                  </a:cubicBezTo>
                  <a:cubicBezTo>
                    <a:pt x="113935" y="95078"/>
                    <a:pt x="114965" y="95236"/>
                    <a:pt x="115916" y="95474"/>
                  </a:cubicBezTo>
                  <a:cubicBezTo>
                    <a:pt x="117262" y="95791"/>
                    <a:pt x="118609" y="96029"/>
                    <a:pt x="120036" y="96029"/>
                  </a:cubicBezTo>
                  <a:cubicBezTo>
                    <a:pt x="120748" y="96029"/>
                    <a:pt x="121461" y="96187"/>
                    <a:pt x="122175" y="96424"/>
                  </a:cubicBezTo>
                  <a:cubicBezTo>
                    <a:pt x="122571" y="96583"/>
                    <a:pt x="122967" y="96741"/>
                    <a:pt x="123363" y="96741"/>
                  </a:cubicBezTo>
                  <a:cubicBezTo>
                    <a:pt x="123918" y="96820"/>
                    <a:pt x="124472" y="96979"/>
                    <a:pt x="125027" y="97216"/>
                  </a:cubicBezTo>
                  <a:cubicBezTo>
                    <a:pt x="125661" y="97454"/>
                    <a:pt x="126215" y="97692"/>
                    <a:pt x="126929" y="97771"/>
                  </a:cubicBezTo>
                  <a:cubicBezTo>
                    <a:pt x="127404" y="97771"/>
                    <a:pt x="127800" y="97929"/>
                    <a:pt x="128197" y="98167"/>
                  </a:cubicBezTo>
                  <a:cubicBezTo>
                    <a:pt x="128593" y="98405"/>
                    <a:pt x="129068" y="98484"/>
                    <a:pt x="129464" y="98563"/>
                  </a:cubicBezTo>
                  <a:cubicBezTo>
                    <a:pt x="130098" y="98643"/>
                    <a:pt x="130652" y="98801"/>
                    <a:pt x="131207" y="99118"/>
                  </a:cubicBezTo>
                  <a:cubicBezTo>
                    <a:pt x="131683" y="99356"/>
                    <a:pt x="132158" y="99435"/>
                    <a:pt x="132634" y="99515"/>
                  </a:cubicBezTo>
                  <a:cubicBezTo>
                    <a:pt x="133029" y="99594"/>
                    <a:pt x="133346" y="99673"/>
                    <a:pt x="133663" y="99911"/>
                  </a:cubicBezTo>
                  <a:cubicBezTo>
                    <a:pt x="134059" y="100228"/>
                    <a:pt x="134535" y="100386"/>
                    <a:pt x="135010" y="100545"/>
                  </a:cubicBezTo>
                  <a:cubicBezTo>
                    <a:pt x="135089" y="100545"/>
                    <a:pt x="135169" y="100624"/>
                    <a:pt x="135248" y="100624"/>
                  </a:cubicBezTo>
                  <a:cubicBezTo>
                    <a:pt x="136120" y="101178"/>
                    <a:pt x="137150" y="101416"/>
                    <a:pt x="138021" y="101970"/>
                  </a:cubicBezTo>
                  <a:cubicBezTo>
                    <a:pt x="138100" y="102050"/>
                    <a:pt x="138179" y="102050"/>
                    <a:pt x="138258" y="102050"/>
                  </a:cubicBezTo>
                  <a:cubicBezTo>
                    <a:pt x="139209" y="102367"/>
                    <a:pt x="140002" y="102921"/>
                    <a:pt x="140953" y="103238"/>
                  </a:cubicBezTo>
                  <a:cubicBezTo>
                    <a:pt x="141190" y="103318"/>
                    <a:pt x="141428" y="103476"/>
                    <a:pt x="141586" y="103555"/>
                  </a:cubicBezTo>
                  <a:cubicBezTo>
                    <a:pt x="141744" y="103635"/>
                    <a:pt x="141824" y="103714"/>
                    <a:pt x="141982" y="103793"/>
                  </a:cubicBezTo>
                  <a:cubicBezTo>
                    <a:pt x="143171" y="104189"/>
                    <a:pt x="144122" y="104902"/>
                    <a:pt x="145152" y="105615"/>
                  </a:cubicBezTo>
                  <a:cubicBezTo>
                    <a:pt x="145627" y="105932"/>
                    <a:pt x="146023" y="106169"/>
                    <a:pt x="146498" y="106486"/>
                  </a:cubicBezTo>
                  <a:cubicBezTo>
                    <a:pt x="147212" y="106962"/>
                    <a:pt x="147846" y="107438"/>
                    <a:pt x="148559" y="107834"/>
                  </a:cubicBezTo>
                  <a:cubicBezTo>
                    <a:pt x="148717" y="107913"/>
                    <a:pt x="148876" y="108072"/>
                    <a:pt x="149034" y="108151"/>
                  </a:cubicBezTo>
                  <a:cubicBezTo>
                    <a:pt x="149668" y="108626"/>
                    <a:pt x="150301" y="109101"/>
                    <a:pt x="150935" y="109418"/>
                  </a:cubicBezTo>
                  <a:cubicBezTo>
                    <a:pt x="151490" y="109735"/>
                    <a:pt x="151966" y="110210"/>
                    <a:pt x="152520" y="110607"/>
                  </a:cubicBezTo>
                  <a:cubicBezTo>
                    <a:pt x="153234" y="111241"/>
                    <a:pt x="153947" y="111795"/>
                    <a:pt x="154659" y="112429"/>
                  </a:cubicBezTo>
                  <a:cubicBezTo>
                    <a:pt x="155214" y="112984"/>
                    <a:pt x="155848" y="113380"/>
                    <a:pt x="156482" y="113934"/>
                  </a:cubicBezTo>
                  <a:cubicBezTo>
                    <a:pt x="156640" y="114092"/>
                    <a:pt x="156878" y="114251"/>
                    <a:pt x="157037" y="114409"/>
                  </a:cubicBezTo>
                  <a:cubicBezTo>
                    <a:pt x="157829" y="115123"/>
                    <a:pt x="158542" y="115757"/>
                    <a:pt x="159334" y="116470"/>
                  </a:cubicBezTo>
                  <a:cubicBezTo>
                    <a:pt x="160206" y="117263"/>
                    <a:pt x="161157" y="118133"/>
                    <a:pt x="161870" y="119164"/>
                  </a:cubicBezTo>
                  <a:cubicBezTo>
                    <a:pt x="162107" y="119481"/>
                    <a:pt x="162345" y="119718"/>
                    <a:pt x="162583" y="119956"/>
                  </a:cubicBezTo>
                  <a:cubicBezTo>
                    <a:pt x="162820" y="120273"/>
                    <a:pt x="163137" y="120590"/>
                    <a:pt x="163375" y="120907"/>
                  </a:cubicBezTo>
                  <a:cubicBezTo>
                    <a:pt x="163612" y="121145"/>
                    <a:pt x="163771" y="121383"/>
                    <a:pt x="164009" y="121620"/>
                  </a:cubicBezTo>
                  <a:cubicBezTo>
                    <a:pt x="164405" y="122095"/>
                    <a:pt x="164801" y="122570"/>
                    <a:pt x="165197" y="123046"/>
                  </a:cubicBezTo>
                  <a:cubicBezTo>
                    <a:pt x="165356" y="123204"/>
                    <a:pt x="165514" y="123442"/>
                    <a:pt x="165673" y="123601"/>
                  </a:cubicBezTo>
                  <a:cubicBezTo>
                    <a:pt x="166703" y="124631"/>
                    <a:pt x="167653" y="125740"/>
                    <a:pt x="168366" y="126928"/>
                  </a:cubicBezTo>
                  <a:cubicBezTo>
                    <a:pt x="169080" y="128038"/>
                    <a:pt x="169951" y="129068"/>
                    <a:pt x="170665" y="130256"/>
                  </a:cubicBezTo>
                  <a:cubicBezTo>
                    <a:pt x="171140" y="130969"/>
                    <a:pt x="171615" y="131682"/>
                    <a:pt x="172090" y="132395"/>
                  </a:cubicBezTo>
                  <a:cubicBezTo>
                    <a:pt x="172645" y="133188"/>
                    <a:pt x="173200" y="133980"/>
                    <a:pt x="173754" y="134851"/>
                  </a:cubicBezTo>
                  <a:cubicBezTo>
                    <a:pt x="173834" y="134930"/>
                    <a:pt x="173834" y="135010"/>
                    <a:pt x="173913" y="135089"/>
                  </a:cubicBezTo>
                  <a:cubicBezTo>
                    <a:pt x="174468" y="136436"/>
                    <a:pt x="175418" y="137625"/>
                    <a:pt x="175972" y="138971"/>
                  </a:cubicBezTo>
                  <a:cubicBezTo>
                    <a:pt x="176052" y="139130"/>
                    <a:pt x="176210" y="139288"/>
                    <a:pt x="176289" y="139526"/>
                  </a:cubicBezTo>
                  <a:cubicBezTo>
                    <a:pt x="176369" y="139684"/>
                    <a:pt x="176527" y="139843"/>
                    <a:pt x="176606" y="140001"/>
                  </a:cubicBezTo>
                  <a:cubicBezTo>
                    <a:pt x="177319" y="141507"/>
                    <a:pt x="178191" y="142854"/>
                    <a:pt x="178905" y="144280"/>
                  </a:cubicBezTo>
                  <a:cubicBezTo>
                    <a:pt x="179063" y="144597"/>
                    <a:pt x="179222" y="144835"/>
                    <a:pt x="179301" y="145152"/>
                  </a:cubicBezTo>
                  <a:cubicBezTo>
                    <a:pt x="179459" y="145548"/>
                    <a:pt x="179617" y="145865"/>
                    <a:pt x="179776" y="146261"/>
                  </a:cubicBezTo>
                  <a:cubicBezTo>
                    <a:pt x="179855" y="146420"/>
                    <a:pt x="180013" y="146657"/>
                    <a:pt x="180013" y="146816"/>
                  </a:cubicBezTo>
                  <a:cubicBezTo>
                    <a:pt x="180172" y="147449"/>
                    <a:pt x="180409" y="148004"/>
                    <a:pt x="180726" y="148479"/>
                  </a:cubicBezTo>
                  <a:cubicBezTo>
                    <a:pt x="180806" y="148558"/>
                    <a:pt x="180806" y="148638"/>
                    <a:pt x="180806" y="148717"/>
                  </a:cubicBezTo>
                  <a:cubicBezTo>
                    <a:pt x="181043" y="149747"/>
                    <a:pt x="181677" y="150619"/>
                    <a:pt x="181994" y="151649"/>
                  </a:cubicBezTo>
                  <a:cubicBezTo>
                    <a:pt x="182470" y="152520"/>
                    <a:pt x="182787" y="153550"/>
                    <a:pt x="183262" y="154422"/>
                  </a:cubicBezTo>
                  <a:cubicBezTo>
                    <a:pt x="183500" y="154818"/>
                    <a:pt x="183658" y="155214"/>
                    <a:pt x="183737" y="155690"/>
                  </a:cubicBezTo>
                  <a:cubicBezTo>
                    <a:pt x="183816" y="156085"/>
                    <a:pt x="183896" y="156481"/>
                    <a:pt x="184133" y="156877"/>
                  </a:cubicBezTo>
                  <a:cubicBezTo>
                    <a:pt x="184371" y="157353"/>
                    <a:pt x="184529" y="157829"/>
                    <a:pt x="184688" y="158383"/>
                  </a:cubicBezTo>
                  <a:cubicBezTo>
                    <a:pt x="184688" y="158463"/>
                    <a:pt x="184688" y="158463"/>
                    <a:pt x="184688" y="158542"/>
                  </a:cubicBezTo>
                  <a:cubicBezTo>
                    <a:pt x="184767" y="159255"/>
                    <a:pt x="185322" y="159889"/>
                    <a:pt x="185401" y="160601"/>
                  </a:cubicBezTo>
                  <a:cubicBezTo>
                    <a:pt x="185560" y="161315"/>
                    <a:pt x="185718" y="161949"/>
                    <a:pt x="186035" y="162583"/>
                  </a:cubicBezTo>
                  <a:cubicBezTo>
                    <a:pt x="186194" y="162900"/>
                    <a:pt x="186273" y="163296"/>
                    <a:pt x="186352" y="163613"/>
                  </a:cubicBezTo>
                  <a:cubicBezTo>
                    <a:pt x="186431" y="164088"/>
                    <a:pt x="186590" y="164563"/>
                    <a:pt x="186828" y="165038"/>
                  </a:cubicBezTo>
                  <a:cubicBezTo>
                    <a:pt x="186986" y="165434"/>
                    <a:pt x="187145" y="165831"/>
                    <a:pt x="187224" y="166227"/>
                  </a:cubicBezTo>
                  <a:cubicBezTo>
                    <a:pt x="187382" y="167099"/>
                    <a:pt x="187541" y="167891"/>
                    <a:pt x="187858" y="168683"/>
                  </a:cubicBezTo>
                  <a:cubicBezTo>
                    <a:pt x="188016" y="169079"/>
                    <a:pt x="188095" y="169475"/>
                    <a:pt x="188095" y="169872"/>
                  </a:cubicBezTo>
                  <a:cubicBezTo>
                    <a:pt x="188174" y="170506"/>
                    <a:pt x="188253" y="171060"/>
                    <a:pt x="188570" y="171615"/>
                  </a:cubicBezTo>
                  <a:cubicBezTo>
                    <a:pt x="188887" y="172328"/>
                    <a:pt x="189046" y="173041"/>
                    <a:pt x="189125" y="173754"/>
                  </a:cubicBezTo>
                  <a:cubicBezTo>
                    <a:pt x="189204" y="174229"/>
                    <a:pt x="189283" y="174705"/>
                    <a:pt x="189521" y="175180"/>
                  </a:cubicBezTo>
                  <a:cubicBezTo>
                    <a:pt x="189759" y="175656"/>
                    <a:pt x="189917" y="176211"/>
                    <a:pt x="189917" y="176686"/>
                  </a:cubicBezTo>
                  <a:cubicBezTo>
                    <a:pt x="189997" y="177636"/>
                    <a:pt x="190155" y="178508"/>
                    <a:pt x="190472" y="179459"/>
                  </a:cubicBezTo>
                  <a:cubicBezTo>
                    <a:pt x="190710" y="180331"/>
                    <a:pt x="190868" y="181202"/>
                    <a:pt x="190948" y="182152"/>
                  </a:cubicBezTo>
                  <a:cubicBezTo>
                    <a:pt x="190948" y="182707"/>
                    <a:pt x="191027" y="183262"/>
                    <a:pt x="191265" y="183817"/>
                  </a:cubicBezTo>
                  <a:cubicBezTo>
                    <a:pt x="191740" y="185005"/>
                    <a:pt x="191819" y="186272"/>
                    <a:pt x="191898" y="187540"/>
                  </a:cubicBezTo>
                  <a:cubicBezTo>
                    <a:pt x="191978" y="188174"/>
                    <a:pt x="192057" y="188808"/>
                    <a:pt x="192136" y="189442"/>
                  </a:cubicBezTo>
                  <a:cubicBezTo>
                    <a:pt x="192452" y="190789"/>
                    <a:pt x="192690" y="192136"/>
                    <a:pt x="192611" y="193562"/>
                  </a:cubicBezTo>
                  <a:cubicBezTo>
                    <a:pt x="192532" y="194909"/>
                    <a:pt x="192769" y="196256"/>
                    <a:pt x="193086" y="197603"/>
                  </a:cubicBezTo>
                  <a:cubicBezTo>
                    <a:pt x="193165" y="197841"/>
                    <a:pt x="193245" y="198158"/>
                    <a:pt x="193245" y="198474"/>
                  </a:cubicBezTo>
                  <a:cubicBezTo>
                    <a:pt x="193245" y="199821"/>
                    <a:pt x="193562" y="201089"/>
                    <a:pt x="193562" y="202357"/>
                  </a:cubicBezTo>
                  <a:cubicBezTo>
                    <a:pt x="193562" y="204020"/>
                    <a:pt x="193562" y="205685"/>
                    <a:pt x="193562" y="207427"/>
                  </a:cubicBezTo>
                  <a:cubicBezTo>
                    <a:pt x="193562" y="207982"/>
                    <a:pt x="193562" y="208537"/>
                    <a:pt x="193799" y="209091"/>
                  </a:cubicBezTo>
                  <a:cubicBezTo>
                    <a:pt x="193958" y="209408"/>
                    <a:pt x="193958" y="209725"/>
                    <a:pt x="193958" y="210042"/>
                  </a:cubicBezTo>
                  <a:cubicBezTo>
                    <a:pt x="193958" y="210439"/>
                    <a:pt x="193958" y="210755"/>
                    <a:pt x="193958" y="211151"/>
                  </a:cubicBezTo>
                  <a:cubicBezTo>
                    <a:pt x="193958" y="213291"/>
                    <a:pt x="193958" y="215430"/>
                    <a:pt x="193958" y="217569"/>
                  </a:cubicBezTo>
                  <a:cubicBezTo>
                    <a:pt x="193958" y="218282"/>
                    <a:pt x="193879" y="218996"/>
                    <a:pt x="193720" y="219629"/>
                  </a:cubicBezTo>
                  <a:cubicBezTo>
                    <a:pt x="193483" y="220500"/>
                    <a:pt x="193483" y="221372"/>
                    <a:pt x="193483" y="222323"/>
                  </a:cubicBezTo>
                  <a:cubicBezTo>
                    <a:pt x="193483" y="223512"/>
                    <a:pt x="193483" y="224779"/>
                    <a:pt x="193483" y="225968"/>
                  </a:cubicBezTo>
                  <a:cubicBezTo>
                    <a:pt x="193483" y="226760"/>
                    <a:pt x="193483" y="227553"/>
                    <a:pt x="193324" y="228265"/>
                  </a:cubicBezTo>
                  <a:cubicBezTo>
                    <a:pt x="193324" y="228423"/>
                    <a:pt x="193245" y="228503"/>
                    <a:pt x="193245" y="228661"/>
                  </a:cubicBezTo>
                  <a:cubicBezTo>
                    <a:pt x="193245" y="229691"/>
                    <a:pt x="193086" y="230801"/>
                    <a:pt x="193007" y="231831"/>
                  </a:cubicBezTo>
                  <a:cubicBezTo>
                    <a:pt x="192928" y="232306"/>
                    <a:pt x="192928" y="232702"/>
                    <a:pt x="192849" y="233177"/>
                  </a:cubicBezTo>
                  <a:cubicBezTo>
                    <a:pt x="192690" y="233970"/>
                    <a:pt x="192532" y="234683"/>
                    <a:pt x="192532" y="235476"/>
                  </a:cubicBezTo>
                  <a:cubicBezTo>
                    <a:pt x="192532" y="235634"/>
                    <a:pt x="192532" y="235793"/>
                    <a:pt x="192452" y="235951"/>
                  </a:cubicBezTo>
                  <a:cubicBezTo>
                    <a:pt x="192136" y="237060"/>
                    <a:pt x="191819" y="238248"/>
                    <a:pt x="191344" y="239279"/>
                  </a:cubicBezTo>
                  <a:cubicBezTo>
                    <a:pt x="191106" y="239754"/>
                    <a:pt x="190868" y="240150"/>
                    <a:pt x="190789" y="240625"/>
                  </a:cubicBezTo>
                  <a:cubicBezTo>
                    <a:pt x="190710" y="240863"/>
                    <a:pt x="190631" y="241180"/>
                    <a:pt x="190472" y="241417"/>
                  </a:cubicBezTo>
                  <a:cubicBezTo>
                    <a:pt x="189838" y="242368"/>
                    <a:pt x="189125" y="243319"/>
                    <a:pt x="188491" y="244191"/>
                  </a:cubicBezTo>
                  <a:cubicBezTo>
                    <a:pt x="187937" y="244983"/>
                    <a:pt x="187224" y="245696"/>
                    <a:pt x="186511" y="246330"/>
                  </a:cubicBezTo>
                  <a:cubicBezTo>
                    <a:pt x="185797" y="246964"/>
                    <a:pt x="185084" y="247598"/>
                    <a:pt x="184292" y="248073"/>
                  </a:cubicBezTo>
                  <a:cubicBezTo>
                    <a:pt x="184212" y="248153"/>
                    <a:pt x="184054" y="248153"/>
                    <a:pt x="183975" y="248311"/>
                  </a:cubicBezTo>
                  <a:cubicBezTo>
                    <a:pt x="183421" y="248866"/>
                    <a:pt x="182708" y="249182"/>
                    <a:pt x="181994" y="249578"/>
                  </a:cubicBezTo>
                  <a:cubicBezTo>
                    <a:pt x="181677" y="249737"/>
                    <a:pt x="181360" y="249895"/>
                    <a:pt x="180964" y="250054"/>
                  </a:cubicBezTo>
                  <a:cubicBezTo>
                    <a:pt x="180647" y="250212"/>
                    <a:pt x="180251" y="250291"/>
                    <a:pt x="179934" y="250529"/>
                  </a:cubicBezTo>
                  <a:cubicBezTo>
                    <a:pt x="179617" y="250767"/>
                    <a:pt x="179301" y="250846"/>
                    <a:pt x="178905" y="250925"/>
                  </a:cubicBezTo>
                  <a:cubicBezTo>
                    <a:pt x="178271" y="251084"/>
                    <a:pt x="177716" y="251242"/>
                    <a:pt x="177161" y="251480"/>
                  </a:cubicBezTo>
                  <a:cubicBezTo>
                    <a:pt x="176606" y="251718"/>
                    <a:pt x="176052" y="251797"/>
                    <a:pt x="175497" y="251797"/>
                  </a:cubicBezTo>
                  <a:cubicBezTo>
                    <a:pt x="174388" y="251797"/>
                    <a:pt x="173279" y="251956"/>
                    <a:pt x="172169" y="252193"/>
                  </a:cubicBezTo>
                  <a:cubicBezTo>
                    <a:pt x="171456" y="252273"/>
                    <a:pt x="170823" y="252273"/>
                    <a:pt x="170110" y="252193"/>
                  </a:cubicBezTo>
                  <a:cubicBezTo>
                    <a:pt x="169080" y="252035"/>
                    <a:pt x="168049" y="251956"/>
                    <a:pt x="167098" y="251876"/>
                  </a:cubicBezTo>
                  <a:cubicBezTo>
                    <a:pt x="166465" y="251797"/>
                    <a:pt x="165911" y="251718"/>
                    <a:pt x="165277" y="251480"/>
                  </a:cubicBezTo>
                  <a:cubicBezTo>
                    <a:pt x="164801" y="251322"/>
                    <a:pt x="164326" y="251163"/>
                    <a:pt x="163850" y="251005"/>
                  </a:cubicBezTo>
                  <a:cubicBezTo>
                    <a:pt x="163850" y="251005"/>
                    <a:pt x="163771" y="251005"/>
                    <a:pt x="163771" y="251005"/>
                  </a:cubicBezTo>
                  <a:cubicBezTo>
                    <a:pt x="163137" y="250846"/>
                    <a:pt x="162662" y="250450"/>
                    <a:pt x="162107" y="250212"/>
                  </a:cubicBezTo>
                  <a:cubicBezTo>
                    <a:pt x="161553" y="250054"/>
                    <a:pt x="161077" y="249737"/>
                    <a:pt x="160602" y="249420"/>
                  </a:cubicBezTo>
                  <a:cubicBezTo>
                    <a:pt x="160047" y="248945"/>
                    <a:pt x="159413" y="248549"/>
                    <a:pt x="158779" y="248153"/>
                  </a:cubicBezTo>
                  <a:cubicBezTo>
                    <a:pt x="158225" y="247836"/>
                    <a:pt x="157829" y="247360"/>
                    <a:pt x="157433" y="246885"/>
                  </a:cubicBezTo>
                  <a:cubicBezTo>
                    <a:pt x="156878" y="246251"/>
                    <a:pt x="156403" y="245537"/>
                    <a:pt x="155848" y="244825"/>
                  </a:cubicBezTo>
                  <a:cubicBezTo>
                    <a:pt x="155769" y="244746"/>
                    <a:pt x="155769" y="244667"/>
                    <a:pt x="155689" y="244667"/>
                  </a:cubicBezTo>
                  <a:cubicBezTo>
                    <a:pt x="155214" y="243716"/>
                    <a:pt x="154659" y="242844"/>
                    <a:pt x="154342" y="241814"/>
                  </a:cubicBezTo>
                  <a:cubicBezTo>
                    <a:pt x="154263" y="241497"/>
                    <a:pt x="154184" y="241180"/>
                    <a:pt x="154026" y="240863"/>
                  </a:cubicBezTo>
                  <a:cubicBezTo>
                    <a:pt x="153630" y="239833"/>
                    <a:pt x="153392" y="238724"/>
                    <a:pt x="153392" y="237614"/>
                  </a:cubicBezTo>
                  <a:cubicBezTo>
                    <a:pt x="153392" y="235396"/>
                    <a:pt x="153392" y="233098"/>
                    <a:pt x="153392" y="230880"/>
                  </a:cubicBezTo>
                  <a:cubicBezTo>
                    <a:pt x="153392" y="230563"/>
                    <a:pt x="153392" y="230325"/>
                    <a:pt x="153471" y="230008"/>
                  </a:cubicBezTo>
                  <a:cubicBezTo>
                    <a:pt x="153630" y="229137"/>
                    <a:pt x="153630" y="228186"/>
                    <a:pt x="153709" y="227315"/>
                  </a:cubicBezTo>
                  <a:cubicBezTo>
                    <a:pt x="153788" y="226443"/>
                    <a:pt x="153868" y="225571"/>
                    <a:pt x="154026" y="224779"/>
                  </a:cubicBezTo>
                  <a:cubicBezTo>
                    <a:pt x="154105" y="224224"/>
                    <a:pt x="154184" y="223670"/>
                    <a:pt x="154184" y="223036"/>
                  </a:cubicBezTo>
                  <a:cubicBezTo>
                    <a:pt x="154184" y="222402"/>
                    <a:pt x="154184" y="221689"/>
                    <a:pt x="154184" y="221055"/>
                  </a:cubicBezTo>
                  <a:cubicBezTo>
                    <a:pt x="154184" y="220500"/>
                    <a:pt x="154263" y="219946"/>
                    <a:pt x="154263" y="219312"/>
                  </a:cubicBezTo>
                  <a:cubicBezTo>
                    <a:pt x="154263" y="218916"/>
                    <a:pt x="154342" y="218520"/>
                    <a:pt x="154342" y="218124"/>
                  </a:cubicBezTo>
                  <a:cubicBezTo>
                    <a:pt x="154342" y="216222"/>
                    <a:pt x="154342" y="214242"/>
                    <a:pt x="154342" y="212340"/>
                  </a:cubicBezTo>
                  <a:cubicBezTo>
                    <a:pt x="154342" y="212023"/>
                    <a:pt x="154342" y="211785"/>
                    <a:pt x="154263" y="211468"/>
                  </a:cubicBezTo>
                  <a:cubicBezTo>
                    <a:pt x="154105" y="210439"/>
                    <a:pt x="154105" y="209329"/>
                    <a:pt x="154105" y="208299"/>
                  </a:cubicBezTo>
                  <a:cubicBezTo>
                    <a:pt x="154105" y="206794"/>
                    <a:pt x="153947" y="205368"/>
                    <a:pt x="153709" y="203941"/>
                  </a:cubicBezTo>
                  <a:cubicBezTo>
                    <a:pt x="153709" y="203783"/>
                    <a:pt x="153630" y="203624"/>
                    <a:pt x="153630" y="203466"/>
                  </a:cubicBezTo>
                  <a:cubicBezTo>
                    <a:pt x="153630" y="201882"/>
                    <a:pt x="153313" y="200297"/>
                    <a:pt x="153313" y="198712"/>
                  </a:cubicBezTo>
                  <a:cubicBezTo>
                    <a:pt x="153313" y="198632"/>
                    <a:pt x="153313" y="198632"/>
                    <a:pt x="153313" y="198553"/>
                  </a:cubicBezTo>
                  <a:cubicBezTo>
                    <a:pt x="153392" y="196969"/>
                    <a:pt x="153154" y="195463"/>
                    <a:pt x="152758" y="193958"/>
                  </a:cubicBezTo>
                  <a:cubicBezTo>
                    <a:pt x="152600" y="193404"/>
                    <a:pt x="152520" y="192928"/>
                    <a:pt x="152520" y="192374"/>
                  </a:cubicBezTo>
                  <a:cubicBezTo>
                    <a:pt x="152520" y="191502"/>
                    <a:pt x="152283" y="190551"/>
                    <a:pt x="152203" y="189680"/>
                  </a:cubicBezTo>
                  <a:cubicBezTo>
                    <a:pt x="152203" y="189442"/>
                    <a:pt x="152124" y="189284"/>
                    <a:pt x="152045" y="189046"/>
                  </a:cubicBezTo>
                  <a:cubicBezTo>
                    <a:pt x="151649" y="187857"/>
                    <a:pt x="151490" y="186669"/>
                    <a:pt x="151490" y="185401"/>
                  </a:cubicBezTo>
                  <a:cubicBezTo>
                    <a:pt x="151490" y="184768"/>
                    <a:pt x="151411" y="184213"/>
                    <a:pt x="151173" y="183579"/>
                  </a:cubicBezTo>
                  <a:cubicBezTo>
                    <a:pt x="150856" y="182786"/>
                    <a:pt x="150698" y="181994"/>
                    <a:pt x="150618" y="181202"/>
                  </a:cubicBezTo>
                  <a:cubicBezTo>
                    <a:pt x="150539" y="180647"/>
                    <a:pt x="150460" y="180093"/>
                    <a:pt x="150222" y="179538"/>
                  </a:cubicBezTo>
                  <a:cubicBezTo>
                    <a:pt x="149985" y="178983"/>
                    <a:pt x="149826" y="178349"/>
                    <a:pt x="149826" y="177715"/>
                  </a:cubicBezTo>
                  <a:cubicBezTo>
                    <a:pt x="149826" y="177161"/>
                    <a:pt x="149668" y="176607"/>
                    <a:pt x="149431" y="176052"/>
                  </a:cubicBezTo>
                  <a:cubicBezTo>
                    <a:pt x="149114" y="175339"/>
                    <a:pt x="148955" y="174626"/>
                    <a:pt x="148876" y="173912"/>
                  </a:cubicBezTo>
                  <a:cubicBezTo>
                    <a:pt x="148797" y="173516"/>
                    <a:pt x="148717" y="173120"/>
                    <a:pt x="148480" y="172724"/>
                  </a:cubicBezTo>
                  <a:cubicBezTo>
                    <a:pt x="148242" y="172328"/>
                    <a:pt x="148083" y="171853"/>
                    <a:pt x="148004" y="171377"/>
                  </a:cubicBezTo>
                  <a:cubicBezTo>
                    <a:pt x="147925" y="170823"/>
                    <a:pt x="147687" y="170347"/>
                    <a:pt x="147449" y="169872"/>
                  </a:cubicBezTo>
                  <a:cubicBezTo>
                    <a:pt x="147291" y="169555"/>
                    <a:pt x="147212" y="169158"/>
                    <a:pt x="147132" y="168841"/>
                  </a:cubicBezTo>
                  <a:cubicBezTo>
                    <a:pt x="147053" y="168367"/>
                    <a:pt x="146895" y="167971"/>
                    <a:pt x="146657" y="167574"/>
                  </a:cubicBezTo>
                  <a:cubicBezTo>
                    <a:pt x="146419" y="167099"/>
                    <a:pt x="146181" y="166623"/>
                    <a:pt x="146102" y="166068"/>
                  </a:cubicBezTo>
                  <a:cubicBezTo>
                    <a:pt x="146023" y="165752"/>
                    <a:pt x="145944" y="165434"/>
                    <a:pt x="145786" y="165118"/>
                  </a:cubicBezTo>
                  <a:cubicBezTo>
                    <a:pt x="145627" y="164721"/>
                    <a:pt x="145469" y="164405"/>
                    <a:pt x="145311" y="164009"/>
                  </a:cubicBezTo>
                  <a:cubicBezTo>
                    <a:pt x="145231" y="163930"/>
                    <a:pt x="145231" y="163771"/>
                    <a:pt x="145152" y="163692"/>
                  </a:cubicBezTo>
                  <a:cubicBezTo>
                    <a:pt x="144677" y="162979"/>
                    <a:pt x="144439" y="162266"/>
                    <a:pt x="144043" y="161473"/>
                  </a:cubicBezTo>
                  <a:cubicBezTo>
                    <a:pt x="143805" y="160998"/>
                    <a:pt x="143567" y="160601"/>
                    <a:pt x="143409" y="160126"/>
                  </a:cubicBezTo>
                  <a:cubicBezTo>
                    <a:pt x="143250" y="159731"/>
                    <a:pt x="143092" y="159334"/>
                    <a:pt x="142775" y="159097"/>
                  </a:cubicBezTo>
                  <a:cubicBezTo>
                    <a:pt x="142695" y="159017"/>
                    <a:pt x="142616" y="159017"/>
                    <a:pt x="142537" y="159017"/>
                  </a:cubicBezTo>
                  <a:cubicBezTo>
                    <a:pt x="142458" y="159017"/>
                    <a:pt x="142378" y="159097"/>
                    <a:pt x="142378" y="159176"/>
                  </a:cubicBezTo>
                  <a:cubicBezTo>
                    <a:pt x="142378" y="159255"/>
                    <a:pt x="142299" y="159414"/>
                    <a:pt x="142299" y="159572"/>
                  </a:cubicBezTo>
                  <a:cubicBezTo>
                    <a:pt x="142299" y="159889"/>
                    <a:pt x="142299" y="160126"/>
                    <a:pt x="142299" y="160443"/>
                  </a:cubicBezTo>
                  <a:cubicBezTo>
                    <a:pt x="142299" y="175101"/>
                    <a:pt x="142299" y="189838"/>
                    <a:pt x="142299" y="204496"/>
                  </a:cubicBezTo>
                  <a:cubicBezTo>
                    <a:pt x="142299" y="205605"/>
                    <a:pt x="142299" y="206714"/>
                    <a:pt x="142299" y="207823"/>
                  </a:cubicBezTo>
                  <a:cubicBezTo>
                    <a:pt x="142299" y="208537"/>
                    <a:pt x="142299" y="209329"/>
                    <a:pt x="142458" y="210042"/>
                  </a:cubicBezTo>
                  <a:cubicBezTo>
                    <a:pt x="142537" y="210518"/>
                    <a:pt x="142537" y="210914"/>
                    <a:pt x="142537" y="211389"/>
                  </a:cubicBezTo>
                  <a:cubicBezTo>
                    <a:pt x="142537" y="213766"/>
                    <a:pt x="142537" y="216222"/>
                    <a:pt x="142537" y="218599"/>
                  </a:cubicBezTo>
                  <a:cubicBezTo>
                    <a:pt x="142537" y="219233"/>
                    <a:pt x="142537" y="219787"/>
                    <a:pt x="142695" y="220421"/>
                  </a:cubicBezTo>
                  <a:cubicBezTo>
                    <a:pt x="142775" y="220897"/>
                    <a:pt x="142775" y="221372"/>
                    <a:pt x="142775" y="221927"/>
                  </a:cubicBezTo>
                  <a:cubicBezTo>
                    <a:pt x="142775" y="224224"/>
                    <a:pt x="142775" y="226602"/>
                    <a:pt x="142775" y="228899"/>
                  </a:cubicBezTo>
                  <a:cubicBezTo>
                    <a:pt x="142775" y="229612"/>
                    <a:pt x="142775" y="230405"/>
                    <a:pt x="142933" y="231118"/>
                  </a:cubicBezTo>
                  <a:cubicBezTo>
                    <a:pt x="143012" y="231593"/>
                    <a:pt x="143012" y="231989"/>
                    <a:pt x="143012" y="232464"/>
                  </a:cubicBezTo>
                  <a:cubicBezTo>
                    <a:pt x="143012" y="234366"/>
                    <a:pt x="143012" y="236268"/>
                    <a:pt x="143012" y="238090"/>
                  </a:cubicBezTo>
                  <a:cubicBezTo>
                    <a:pt x="143012" y="238724"/>
                    <a:pt x="143012" y="239358"/>
                    <a:pt x="143171" y="240071"/>
                  </a:cubicBezTo>
                  <a:cubicBezTo>
                    <a:pt x="143250" y="240625"/>
                    <a:pt x="143250" y="241100"/>
                    <a:pt x="143250" y="241655"/>
                  </a:cubicBezTo>
                  <a:cubicBezTo>
                    <a:pt x="143250" y="242289"/>
                    <a:pt x="143329" y="242844"/>
                    <a:pt x="143409" y="243478"/>
                  </a:cubicBezTo>
                  <a:cubicBezTo>
                    <a:pt x="143488" y="244033"/>
                    <a:pt x="143488" y="244508"/>
                    <a:pt x="143488" y="245062"/>
                  </a:cubicBezTo>
                  <a:cubicBezTo>
                    <a:pt x="143488" y="246964"/>
                    <a:pt x="143488" y="248945"/>
                    <a:pt x="143488" y="250846"/>
                  </a:cubicBezTo>
                  <a:cubicBezTo>
                    <a:pt x="143488" y="251559"/>
                    <a:pt x="143488" y="252273"/>
                    <a:pt x="143646" y="252907"/>
                  </a:cubicBezTo>
                  <a:cubicBezTo>
                    <a:pt x="143726" y="253461"/>
                    <a:pt x="143726" y="254015"/>
                    <a:pt x="143726" y="254649"/>
                  </a:cubicBezTo>
                  <a:cubicBezTo>
                    <a:pt x="143726" y="261701"/>
                    <a:pt x="143726" y="268832"/>
                    <a:pt x="143726" y="275883"/>
                  </a:cubicBezTo>
                  <a:cubicBezTo>
                    <a:pt x="143726" y="280399"/>
                    <a:pt x="143726" y="284916"/>
                    <a:pt x="143726" y="289353"/>
                  </a:cubicBezTo>
                  <a:cubicBezTo>
                    <a:pt x="143726" y="290066"/>
                    <a:pt x="143726" y="290779"/>
                    <a:pt x="143884" y="291413"/>
                  </a:cubicBezTo>
                  <a:cubicBezTo>
                    <a:pt x="143963" y="291967"/>
                    <a:pt x="143963" y="292521"/>
                    <a:pt x="143963" y="293156"/>
                  </a:cubicBezTo>
                  <a:cubicBezTo>
                    <a:pt x="143963" y="299177"/>
                    <a:pt x="143963" y="305278"/>
                    <a:pt x="143963" y="311300"/>
                  </a:cubicBezTo>
                  <a:cubicBezTo>
                    <a:pt x="143963" y="325957"/>
                    <a:pt x="143963" y="340695"/>
                    <a:pt x="144043" y="355352"/>
                  </a:cubicBezTo>
                  <a:cubicBezTo>
                    <a:pt x="144043" y="356303"/>
                    <a:pt x="144043" y="357254"/>
                    <a:pt x="144201" y="358205"/>
                  </a:cubicBezTo>
                  <a:cubicBezTo>
                    <a:pt x="144280" y="358601"/>
                    <a:pt x="144280" y="358997"/>
                    <a:pt x="144280" y="359393"/>
                  </a:cubicBezTo>
                  <a:cubicBezTo>
                    <a:pt x="144280" y="361215"/>
                    <a:pt x="144280" y="363038"/>
                    <a:pt x="144280" y="364939"/>
                  </a:cubicBezTo>
                  <a:cubicBezTo>
                    <a:pt x="144280" y="365415"/>
                    <a:pt x="144280" y="365811"/>
                    <a:pt x="144360" y="366286"/>
                  </a:cubicBezTo>
                  <a:cubicBezTo>
                    <a:pt x="144518" y="367079"/>
                    <a:pt x="144518" y="367950"/>
                    <a:pt x="144518" y="368742"/>
                  </a:cubicBezTo>
                  <a:cubicBezTo>
                    <a:pt x="144518" y="369931"/>
                    <a:pt x="144518" y="371120"/>
                    <a:pt x="144518" y="372308"/>
                  </a:cubicBezTo>
                  <a:cubicBezTo>
                    <a:pt x="144518" y="373021"/>
                    <a:pt x="144518" y="373813"/>
                    <a:pt x="144677" y="374526"/>
                  </a:cubicBezTo>
                  <a:cubicBezTo>
                    <a:pt x="144756" y="375002"/>
                    <a:pt x="144756" y="375477"/>
                    <a:pt x="144756" y="376032"/>
                  </a:cubicBezTo>
                  <a:cubicBezTo>
                    <a:pt x="144756" y="379043"/>
                    <a:pt x="144756" y="382053"/>
                    <a:pt x="144756" y="385143"/>
                  </a:cubicBezTo>
                  <a:cubicBezTo>
                    <a:pt x="144756" y="385777"/>
                    <a:pt x="144756" y="386332"/>
                    <a:pt x="144835" y="386966"/>
                  </a:cubicBezTo>
                  <a:cubicBezTo>
                    <a:pt x="144914" y="387520"/>
                    <a:pt x="144914" y="387996"/>
                    <a:pt x="144914" y="388551"/>
                  </a:cubicBezTo>
                  <a:cubicBezTo>
                    <a:pt x="144914" y="392116"/>
                    <a:pt x="144914" y="395681"/>
                    <a:pt x="144914" y="399246"/>
                  </a:cubicBezTo>
                  <a:cubicBezTo>
                    <a:pt x="144914" y="400118"/>
                    <a:pt x="144914" y="401069"/>
                    <a:pt x="145073" y="401940"/>
                  </a:cubicBezTo>
                  <a:cubicBezTo>
                    <a:pt x="145152" y="402574"/>
                    <a:pt x="145152" y="403129"/>
                    <a:pt x="145152" y="403763"/>
                  </a:cubicBezTo>
                  <a:cubicBezTo>
                    <a:pt x="145152" y="404476"/>
                    <a:pt x="145231" y="405268"/>
                    <a:pt x="145311" y="405981"/>
                  </a:cubicBezTo>
                  <a:cubicBezTo>
                    <a:pt x="145390" y="406535"/>
                    <a:pt x="145390" y="407090"/>
                    <a:pt x="145390" y="407724"/>
                  </a:cubicBezTo>
                  <a:cubicBezTo>
                    <a:pt x="145390" y="408596"/>
                    <a:pt x="145390" y="409468"/>
                    <a:pt x="145548" y="410260"/>
                  </a:cubicBezTo>
                  <a:cubicBezTo>
                    <a:pt x="145627" y="410735"/>
                    <a:pt x="145627" y="411131"/>
                    <a:pt x="145627" y="411606"/>
                  </a:cubicBezTo>
                  <a:cubicBezTo>
                    <a:pt x="145627" y="414063"/>
                    <a:pt x="145627" y="416598"/>
                    <a:pt x="145706" y="419133"/>
                  </a:cubicBezTo>
                  <a:cubicBezTo>
                    <a:pt x="145706" y="419846"/>
                    <a:pt x="145706" y="420560"/>
                    <a:pt x="145865" y="421194"/>
                  </a:cubicBezTo>
                  <a:cubicBezTo>
                    <a:pt x="145944" y="421669"/>
                    <a:pt x="145944" y="422145"/>
                    <a:pt x="145944" y="422699"/>
                  </a:cubicBezTo>
                  <a:cubicBezTo>
                    <a:pt x="145944" y="424917"/>
                    <a:pt x="145944" y="427136"/>
                    <a:pt x="145944" y="429354"/>
                  </a:cubicBezTo>
                  <a:cubicBezTo>
                    <a:pt x="145944" y="429988"/>
                    <a:pt x="145944" y="430622"/>
                    <a:pt x="146102" y="431336"/>
                  </a:cubicBezTo>
                  <a:cubicBezTo>
                    <a:pt x="146181" y="431731"/>
                    <a:pt x="146181" y="432048"/>
                    <a:pt x="146181" y="432444"/>
                  </a:cubicBezTo>
                  <a:cubicBezTo>
                    <a:pt x="146181" y="433554"/>
                    <a:pt x="146181" y="434663"/>
                    <a:pt x="146181" y="435772"/>
                  </a:cubicBezTo>
                  <a:cubicBezTo>
                    <a:pt x="146181" y="436485"/>
                    <a:pt x="146181" y="437277"/>
                    <a:pt x="146023" y="437991"/>
                  </a:cubicBezTo>
                  <a:cubicBezTo>
                    <a:pt x="145944" y="438545"/>
                    <a:pt x="145944" y="439021"/>
                    <a:pt x="145944" y="439576"/>
                  </a:cubicBezTo>
                  <a:cubicBezTo>
                    <a:pt x="145944" y="440288"/>
                    <a:pt x="145865" y="440922"/>
                    <a:pt x="145706" y="441635"/>
                  </a:cubicBezTo>
                  <a:cubicBezTo>
                    <a:pt x="145627" y="441873"/>
                    <a:pt x="145627" y="442031"/>
                    <a:pt x="145548" y="442190"/>
                  </a:cubicBezTo>
                  <a:cubicBezTo>
                    <a:pt x="145231" y="442824"/>
                    <a:pt x="144994" y="443537"/>
                    <a:pt x="144914" y="444329"/>
                  </a:cubicBezTo>
                  <a:cubicBezTo>
                    <a:pt x="144914" y="444567"/>
                    <a:pt x="144677" y="444883"/>
                    <a:pt x="144597" y="445121"/>
                  </a:cubicBezTo>
                  <a:cubicBezTo>
                    <a:pt x="144439" y="445517"/>
                    <a:pt x="144201" y="445834"/>
                    <a:pt x="144043" y="446231"/>
                  </a:cubicBezTo>
                  <a:cubicBezTo>
                    <a:pt x="143884" y="446468"/>
                    <a:pt x="143726" y="446706"/>
                    <a:pt x="143567" y="446944"/>
                  </a:cubicBezTo>
                  <a:cubicBezTo>
                    <a:pt x="143409" y="447182"/>
                    <a:pt x="143250" y="447340"/>
                    <a:pt x="143171" y="447578"/>
                  </a:cubicBezTo>
                  <a:cubicBezTo>
                    <a:pt x="142933" y="448212"/>
                    <a:pt x="142537" y="448687"/>
                    <a:pt x="142061" y="449162"/>
                  </a:cubicBezTo>
                  <a:cubicBezTo>
                    <a:pt x="141744" y="449479"/>
                    <a:pt x="141507" y="449875"/>
                    <a:pt x="141190" y="450192"/>
                  </a:cubicBezTo>
                  <a:cubicBezTo>
                    <a:pt x="140636" y="450826"/>
                    <a:pt x="140081" y="451381"/>
                    <a:pt x="139447" y="451936"/>
                  </a:cubicBezTo>
                  <a:cubicBezTo>
                    <a:pt x="139289" y="452094"/>
                    <a:pt x="139130" y="452173"/>
                    <a:pt x="138972" y="452332"/>
                  </a:cubicBezTo>
                  <a:cubicBezTo>
                    <a:pt x="138575" y="452570"/>
                    <a:pt x="138179" y="452807"/>
                    <a:pt x="137862" y="453124"/>
                  </a:cubicBezTo>
                  <a:cubicBezTo>
                    <a:pt x="136754" y="453995"/>
                    <a:pt x="135486" y="454629"/>
                    <a:pt x="134218" y="455105"/>
                  </a:cubicBezTo>
                  <a:cubicBezTo>
                    <a:pt x="134059" y="455184"/>
                    <a:pt x="133821" y="455263"/>
                    <a:pt x="133663" y="455342"/>
                  </a:cubicBezTo>
                  <a:cubicBezTo>
                    <a:pt x="133029" y="455739"/>
                    <a:pt x="132317" y="455976"/>
                    <a:pt x="131603" y="456056"/>
                  </a:cubicBezTo>
                  <a:cubicBezTo>
                    <a:pt x="131207" y="456056"/>
                    <a:pt x="131049" y="456373"/>
                    <a:pt x="130969" y="456690"/>
                  </a:cubicBezTo>
                  <a:cubicBezTo>
                    <a:pt x="126770" y="456690"/>
                    <a:pt x="122650" y="456690"/>
                    <a:pt x="118451" y="456690"/>
                  </a:cubicBezTo>
                  <a:cubicBezTo>
                    <a:pt x="118372" y="456293"/>
                    <a:pt x="118055" y="456056"/>
                    <a:pt x="117658" y="455976"/>
                  </a:cubicBezTo>
                  <a:cubicBezTo>
                    <a:pt x="117500" y="455976"/>
                    <a:pt x="117421" y="455976"/>
                    <a:pt x="117262" y="455897"/>
                  </a:cubicBezTo>
                  <a:cubicBezTo>
                    <a:pt x="116787" y="455897"/>
                    <a:pt x="116311" y="455739"/>
                    <a:pt x="115916" y="455422"/>
                  </a:cubicBezTo>
                  <a:cubicBezTo>
                    <a:pt x="115599" y="455263"/>
                    <a:pt x="115361" y="455184"/>
                    <a:pt x="115044" y="455025"/>
                  </a:cubicBezTo>
                  <a:cubicBezTo>
                    <a:pt x="114727" y="454867"/>
                    <a:pt x="114410" y="454708"/>
                    <a:pt x="114014" y="454550"/>
                  </a:cubicBezTo>
                  <a:cubicBezTo>
                    <a:pt x="113776" y="454471"/>
                    <a:pt x="113618" y="454312"/>
                    <a:pt x="113380" y="454233"/>
                  </a:cubicBezTo>
                  <a:cubicBezTo>
                    <a:pt x="112508" y="453916"/>
                    <a:pt x="111796" y="453440"/>
                    <a:pt x="111003" y="452886"/>
                  </a:cubicBezTo>
                  <a:cubicBezTo>
                    <a:pt x="109735" y="452015"/>
                    <a:pt x="108547" y="451143"/>
                    <a:pt x="107517" y="449954"/>
                  </a:cubicBezTo>
                  <a:cubicBezTo>
                    <a:pt x="107280" y="449717"/>
                    <a:pt x="107042" y="449479"/>
                    <a:pt x="106804" y="449241"/>
                  </a:cubicBezTo>
                  <a:cubicBezTo>
                    <a:pt x="105695" y="448212"/>
                    <a:pt x="104981" y="446944"/>
                    <a:pt x="104189" y="445676"/>
                  </a:cubicBezTo>
                  <a:cubicBezTo>
                    <a:pt x="103951" y="445280"/>
                    <a:pt x="103793" y="444804"/>
                    <a:pt x="103476" y="444408"/>
                  </a:cubicBezTo>
                  <a:cubicBezTo>
                    <a:pt x="103160" y="443933"/>
                    <a:pt x="103160" y="443379"/>
                    <a:pt x="103001" y="442903"/>
                  </a:cubicBezTo>
                  <a:cubicBezTo>
                    <a:pt x="102922" y="442824"/>
                    <a:pt x="102922" y="442665"/>
                    <a:pt x="102842" y="442586"/>
                  </a:cubicBezTo>
                  <a:cubicBezTo>
                    <a:pt x="102209" y="441239"/>
                    <a:pt x="101892" y="439813"/>
                    <a:pt x="101575" y="438387"/>
                  </a:cubicBezTo>
                  <a:cubicBezTo>
                    <a:pt x="101495" y="437991"/>
                    <a:pt x="101495" y="437515"/>
                    <a:pt x="101495" y="437040"/>
                  </a:cubicBezTo>
                  <a:cubicBezTo>
                    <a:pt x="101495" y="436326"/>
                    <a:pt x="101495" y="435614"/>
                    <a:pt x="101416" y="434980"/>
                  </a:cubicBezTo>
                  <a:cubicBezTo>
                    <a:pt x="101258" y="433791"/>
                    <a:pt x="101258" y="432603"/>
                    <a:pt x="101258" y="431415"/>
                  </a:cubicBezTo>
                  <a:cubicBezTo>
                    <a:pt x="101258" y="430939"/>
                    <a:pt x="101258" y="430464"/>
                    <a:pt x="101178" y="429909"/>
                  </a:cubicBezTo>
                  <a:cubicBezTo>
                    <a:pt x="101099" y="429275"/>
                    <a:pt x="101020" y="428641"/>
                    <a:pt x="101020" y="427928"/>
                  </a:cubicBezTo>
                  <a:cubicBezTo>
                    <a:pt x="101020" y="427374"/>
                    <a:pt x="101020" y="426899"/>
                    <a:pt x="100941" y="426344"/>
                  </a:cubicBezTo>
                  <a:cubicBezTo>
                    <a:pt x="100782" y="425551"/>
                    <a:pt x="100782" y="424759"/>
                    <a:pt x="100782" y="424046"/>
                  </a:cubicBezTo>
                  <a:cubicBezTo>
                    <a:pt x="100782" y="423095"/>
                    <a:pt x="100782" y="422065"/>
                    <a:pt x="100782" y="421114"/>
                  </a:cubicBezTo>
                  <a:cubicBezTo>
                    <a:pt x="100782" y="420718"/>
                    <a:pt x="100782" y="420322"/>
                    <a:pt x="100703" y="419926"/>
                  </a:cubicBezTo>
                  <a:cubicBezTo>
                    <a:pt x="100624" y="419292"/>
                    <a:pt x="100544" y="418659"/>
                    <a:pt x="100544" y="417945"/>
                  </a:cubicBezTo>
                  <a:cubicBezTo>
                    <a:pt x="100544" y="414538"/>
                    <a:pt x="100544" y="411052"/>
                    <a:pt x="100544" y="407645"/>
                  </a:cubicBezTo>
                  <a:cubicBezTo>
                    <a:pt x="100544" y="407090"/>
                    <a:pt x="100544" y="406615"/>
                    <a:pt x="100465" y="406061"/>
                  </a:cubicBezTo>
                  <a:cubicBezTo>
                    <a:pt x="100307" y="405268"/>
                    <a:pt x="100307" y="404397"/>
                    <a:pt x="100307" y="403604"/>
                  </a:cubicBezTo>
                  <a:cubicBezTo>
                    <a:pt x="100307" y="403129"/>
                    <a:pt x="100307" y="402653"/>
                    <a:pt x="100227" y="402099"/>
                  </a:cubicBezTo>
                  <a:cubicBezTo>
                    <a:pt x="100069" y="401228"/>
                    <a:pt x="100069" y="400356"/>
                    <a:pt x="100069" y="399563"/>
                  </a:cubicBezTo>
                  <a:cubicBezTo>
                    <a:pt x="100069" y="399009"/>
                    <a:pt x="100069" y="398375"/>
                    <a:pt x="99990" y="397820"/>
                  </a:cubicBezTo>
                  <a:cubicBezTo>
                    <a:pt x="99910" y="397108"/>
                    <a:pt x="99831" y="396474"/>
                    <a:pt x="99831" y="395760"/>
                  </a:cubicBezTo>
                  <a:cubicBezTo>
                    <a:pt x="99831" y="391561"/>
                    <a:pt x="99831" y="387441"/>
                    <a:pt x="99752" y="383242"/>
                  </a:cubicBezTo>
                  <a:cubicBezTo>
                    <a:pt x="99752" y="382687"/>
                    <a:pt x="99752" y="382212"/>
                    <a:pt x="99673" y="381657"/>
                  </a:cubicBezTo>
                  <a:cubicBezTo>
                    <a:pt x="99593" y="380944"/>
                    <a:pt x="99514" y="380152"/>
                    <a:pt x="99514" y="379439"/>
                  </a:cubicBezTo>
                  <a:cubicBezTo>
                    <a:pt x="99514" y="375715"/>
                    <a:pt x="99514" y="371991"/>
                    <a:pt x="99514" y="368267"/>
                  </a:cubicBezTo>
                  <a:cubicBezTo>
                    <a:pt x="99514" y="367713"/>
                    <a:pt x="99514" y="367237"/>
                    <a:pt x="99435" y="366683"/>
                  </a:cubicBezTo>
                  <a:cubicBezTo>
                    <a:pt x="99356" y="365969"/>
                    <a:pt x="99277" y="365256"/>
                    <a:pt x="99277" y="364464"/>
                  </a:cubicBezTo>
                  <a:cubicBezTo>
                    <a:pt x="99277" y="363672"/>
                    <a:pt x="99277" y="362800"/>
                    <a:pt x="99277" y="362008"/>
                  </a:cubicBezTo>
                  <a:cubicBezTo>
                    <a:pt x="99277" y="361612"/>
                    <a:pt x="99277" y="361215"/>
                    <a:pt x="99198" y="360819"/>
                  </a:cubicBezTo>
                  <a:cubicBezTo>
                    <a:pt x="99039" y="360106"/>
                    <a:pt x="99039" y="359393"/>
                    <a:pt x="99039" y="358601"/>
                  </a:cubicBezTo>
                  <a:cubicBezTo>
                    <a:pt x="99039" y="352896"/>
                    <a:pt x="99039" y="347191"/>
                    <a:pt x="99039" y="341566"/>
                  </a:cubicBezTo>
                  <a:cubicBezTo>
                    <a:pt x="99039" y="341012"/>
                    <a:pt x="99039" y="340536"/>
                    <a:pt x="98960" y="339981"/>
                  </a:cubicBezTo>
                  <a:cubicBezTo>
                    <a:pt x="98881" y="339189"/>
                    <a:pt x="98802" y="338397"/>
                    <a:pt x="98802" y="337684"/>
                  </a:cubicBezTo>
                  <a:cubicBezTo>
                    <a:pt x="98802" y="333406"/>
                    <a:pt x="98802" y="329127"/>
                    <a:pt x="98802" y="324769"/>
                  </a:cubicBezTo>
                  <a:cubicBezTo>
                    <a:pt x="98802" y="312568"/>
                    <a:pt x="98802" y="300366"/>
                    <a:pt x="98802" y="288164"/>
                  </a:cubicBezTo>
                  <a:cubicBezTo>
                    <a:pt x="98802" y="287688"/>
                    <a:pt x="98802" y="287293"/>
                    <a:pt x="98802" y="286818"/>
                  </a:cubicBezTo>
                  <a:cubicBezTo>
                    <a:pt x="98802" y="286263"/>
                    <a:pt x="98485" y="286025"/>
                    <a:pt x="97930" y="285946"/>
                  </a:cubicBezTo>
                  <a:cubicBezTo>
                    <a:pt x="97772" y="285946"/>
                    <a:pt x="97613" y="285946"/>
                    <a:pt x="97455" y="285946"/>
                  </a:cubicBezTo>
                  <a:cubicBezTo>
                    <a:pt x="96583" y="285946"/>
                    <a:pt x="95632" y="285946"/>
                    <a:pt x="94761" y="285946"/>
                  </a:cubicBezTo>
                  <a:cubicBezTo>
                    <a:pt x="94602" y="285946"/>
                    <a:pt x="94444" y="285946"/>
                    <a:pt x="94286" y="285946"/>
                  </a:cubicBezTo>
                  <a:cubicBezTo>
                    <a:pt x="93810" y="285946"/>
                    <a:pt x="93493" y="286184"/>
                    <a:pt x="93493" y="286659"/>
                  </a:cubicBezTo>
                  <a:cubicBezTo>
                    <a:pt x="93493" y="287055"/>
                    <a:pt x="93493" y="287451"/>
                    <a:pt x="93493" y="287847"/>
                  </a:cubicBezTo>
                  <a:cubicBezTo>
                    <a:pt x="93493" y="291334"/>
                    <a:pt x="93493" y="294820"/>
                    <a:pt x="93493" y="298306"/>
                  </a:cubicBezTo>
                  <a:cubicBezTo>
                    <a:pt x="93493" y="298781"/>
                    <a:pt x="93493" y="299257"/>
                    <a:pt x="93414" y="299812"/>
                  </a:cubicBezTo>
                  <a:cubicBezTo>
                    <a:pt x="93335" y="300603"/>
                    <a:pt x="93255" y="301475"/>
                    <a:pt x="93255" y="302267"/>
                  </a:cubicBezTo>
                  <a:cubicBezTo>
                    <a:pt x="93255" y="311141"/>
                    <a:pt x="93255" y="319936"/>
                    <a:pt x="93255" y="328810"/>
                  </a:cubicBezTo>
                  <a:cubicBezTo>
                    <a:pt x="93255" y="336337"/>
                    <a:pt x="93255" y="343864"/>
                    <a:pt x="93255" y="351390"/>
                  </a:cubicBezTo>
                  <a:cubicBezTo>
                    <a:pt x="93255" y="351945"/>
                    <a:pt x="93255" y="352421"/>
                    <a:pt x="93176" y="352975"/>
                  </a:cubicBezTo>
                  <a:cubicBezTo>
                    <a:pt x="93097" y="353689"/>
                    <a:pt x="93018" y="354323"/>
                    <a:pt x="93018" y="355036"/>
                  </a:cubicBezTo>
                  <a:cubicBezTo>
                    <a:pt x="93018" y="357729"/>
                    <a:pt x="93018" y="360344"/>
                    <a:pt x="93018" y="363038"/>
                  </a:cubicBezTo>
                  <a:cubicBezTo>
                    <a:pt x="93018" y="363593"/>
                    <a:pt x="93018" y="364067"/>
                    <a:pt x="92938" y="364622"/>
                  </a:cubicBezTo>
                  <a:cubicBezTo>
                    <a:pt x="92859" y="365177"/>
                    <a:pt x="92780" y="365732"/>
                    <a:pt x="92780" y="366366"/>
                  </a:cubicBezTo>
                  <a:cubicBezTo>
                    <a:pt x="92780" y="367237"/>
                    <a:pt x="92780" y="368108"/>
                    <a:pt x="92780" y="368980"/>
                  </a:cubicBezTo>
                  <a:cubicBezTo>
                    <a:pt x="92780" y="369376"/>
                    <a:pt x="92780" y="369772"/>
                    <a:pt x="92701" y="370169"/>
                  </a:cubicBezTo>
                  <a:cubicBezTo>
                    <a:pt x="92621" y="370882"/>
                    <a:pt x="92542" y="371516"/>
                    <a:pt x="92542" y="372229"/>
                  </a:cubicBezTo>
                  <a:cubicBezTo>
                    <a:pt x="92542" y="373258"/>
                    <a:pt x="92542" y="374368"/>
                    <a:pt x="92542" y="375398"/>
                  </a:cubicBezTo>
                  <a:cubicBezTo>
                    <a:pt x="92542" y="379914"/>
                    <a:pt x="92542" y="384431"/>
                    <a:pt x="92542" y="388868"/>
                  </a:cubicBezTo>
                  <a:cubicBezTo>
                    <a:pt x="92542" y="389422"/>
                    <a:pt x="92542" y="389976"/>
                    <a:pt x="92463" y="390610"/>
                  </a:cubicBezTo>
                  <a:cubicBezTo>
                    <a:pt x="92384" y="391244"/>
                    <a:pt x="92384" y="391799"/>
                    <a:pt x="92384" y="392433"/>
                  </a:cubicBezTo>
                  <a:cubicBezTo>
                    <a:pt x="92384" y="394572"/>
                    <a:pt x="92384" y="396791"/>
                    <a:pt x="92384" y="398929"/>
                  </a:cubicBezTo>
                  <a:cubicBezTo>
                    <a:pt x="92384" y="399405"/>
                    <a:pt x="92384" y="399880"/>
                    <a:pt x="92304" y="400435"/>
                  </a:cubicBezTo>
                  <a:cubicBezTo>
                    <a:pt x="92225" y="401069"/>
                    <a:pt x="92146" y="401703"/>
                    <a:pt x="92146" y="402415"/>
                  </a:cubicBezTo>
                  <a:cubicBezTo>
                    <a:pt x="92146" y="402970"/>
                    <a:pt x="92146" y="403525"/>
                    <a:pt x="92067" y="404000"/>
                  </a:cubicBezTo>
                  <a:cubicBezTo>
                    <a:pt x="91908" y="404793"/>
                    <a:pt x="91908" y="405665"/>
                    <a:pt x="91908" y="406456"/>
                  </a:cubicBezTo>
                  <a:cubicBezTo>
                    <a:pt x="91908" y="407011"/>
                    <a:pt x="91908" y="407645"/>
                    <a:pt x="91829" y="408200"/>
                  </a:cubicBezTo>
                  <a:cubicBezTo>
                    <a:pt x="91750" y="408992"/>
                    <a:pt x="91670" y="409785"/>
                    <a:pt x="91670" y="410497"/>
                  </a:cubicBezTo>
                  <a:cubicBezTo>
                    <a:pt x="91670" y="414063"/>
                    <a:pt x="91670" y="417628"/>
                    <a:pt x="91591" y="421194"/>
                  </a:cubicBezTo>
                  <a:cubicBezTo>
                    <a:pt x="91591" y="421748"/>
                    <a:pt x="91512" y="422303"/>
                    <a:pt x="91512" y="422937"/>
                  </a:cubicBezTo>
                  <a:cubicBezTo>
                    <a:pt x="91512" y="423491"/>
                    <a:pt x="91433" y="423966"/>
                    <a:pt x="91433" y="424521"/>
                  </a:cubicBezTo>
                  <a:cubicBezTo>
                    <a:pt x="91433" y="425234"/>
                    <a:pt x="91433" y="426027"/>
                    <a:pt x="91433" y="426740"/>
                  </a:cubicBezTo>
                  <a:cubicBezTo>
                    <a:pt x="91433" y="427136"/>
                    <a:pt x="91433" y="427532"/>
                    <a:pt x="91353" y="427928"/>
                  </a:cubicBezTo>
                  <a:cubicBezTo>
                    <a:pt x="91195" y="428641"/>
                    <a:pt x="91195" y="429275"/>
                    <a:pt x="91195" y="429988"/>
                  </a:cubicBezTo>
                  <a:cubicBezTo>
                    <a:pt x="91195" y="430543"/>
                    <a:pt x="91195" y="431019"/>
                    <a:pt x="91116" y="431573"/>
                  </a:cubicBezTo>
                  <a:cubicBezTo>
                    <a:pt x="91036" y="432206"/>
                    <a:pt x="90957" y="432840"/>
                    <a:pt x="90957" y="433554"/>
                  </a:cubicBezTo>
                  <a:cubicBezTo>
                    <a:pt x="90957" y="434822"/>
                    <a:pt x="90957" y="436089"/>
                    <a:pt x="90720" y="437357"/>
                  </a:cubicBezTo>
                  <a:cubicBezTo>
                    <a:pt x="90720" y="437515"/>
                    <a:pt x="90720" y="437674"/>
                    <a:pt x="90720" y="437832"/>
                  </a:cubicBezTo>
                  <a:cubicBezTo>
                    <a:pt x="90720" y="438704"/>
                    <a:pt x="90562" y="439576"/>
                    <a:pt x="90245" y="440367"/>
                  </a:cubicBezTo>
                  <a:cubicBezTo>
                    <a:pt x="90166" y="440684"/>
                    <a:pt x="90007" y="441001"/>
                    <a:pt x="90007" y="441318"/>
                  </a:cubicBezTo>
                  <a:cubicBezTo>
                    <a:pt x="89928" y="441794"/>
                    <a:pt x="89769" y="442190"/>
                    <a:pt x="89532" y="442586"/>
                  </a:cubicBezTo>
                  <a:cubicBezTo>
                    <a:pt x="89294" y="443062"/>
                    <a:pt x="89056" y="443537"/>
                    <a:pt x="88977" y="444092"/>
                  </a:cubicBezTo>
                  <a:cubicBezTo>
                    <a:pt x="88898" y="444329"/>
                    <a:pt x="88818" y="444567"/>
                    <a:pt x="88660" y="444725"/>
                  </a:cubicBezTo>
                  <a:cubicBezTo>
                    <a:pt x="88184" y="445517"/>
                    <a:pt x="87709" y="446231"/>
                    <a:pt x="87233" y="447023"/>
                  </a:cubicBezTo>
                  <a:cubicBezTo>
                    <a:pt x="86837" y="447657"/>
                    <a:pt x="86362" y="448212"/>
                    <a:pt x="85887" y="448766"/>
                  </a:cubicBezTo>
                  <a:cubicBezTo>
                    <a:pt x="85015" y="449717"/>
                    <a:pt x="84064" y="450588"/>
                    <a:pt x="83113" y="451539"/>
                  </a:cubicBezTo>
                  <a:cubicBezTo>
                    <a:pt x="82876" y="451777"/>
                    <a:pt x="82638" y="452015"/>
                    <a:pt x="82321" y="452173"/>
                  </a:cubicBezTo>
                  <a:cubicBezTo>
                    <a:pt x="81609" y="452649"/>
                    <a:pt x="80895" y="453044"/>
                    <a:pt x="80261" y="453520"/>
                  </a:cubicBezTo>
                  <a:cubicBezTo>
                    <a:pt x="79390" y="454154"/>
                    <a:pt x="78360" y="454550"/>
                    <a:pt x="77409" y="454946"/>
                  </a:cubicBezTo>
                  <a:cubicBezTo>
                    <a:pt x="76855" y="455184"/>
                    <a:pt x="76300" y="455342"/>
                    <a:pt x="75824" y="455659"/>
                  </a:cubicBezTo>
                  <a:cubicBezTo>
                    <a:pt x="75666" y="455739"/>
                    <a:pt x="75428" y="455818"/>
                    <a:pt x="75270" y="455818"/>
                  </a:cubicBezTo>
                  <a:cubicBezTo>
                    <a:pt x="75032" y="455897"/>
                    <a:pt x="74873" y="455897"/>
                    <a:pt x="74636" y="455897"/>
                  </a:cubicBezTo>
                  <a:cubicBezTo>
                    <a:pt x="74239" y="455976"/>
                    <a:pt x="74002" y="456214"/>
                    <a:pt x="73844" y="456610"/>
                  </a:cubicBezTo>
                  <a:cubicBezTo>
                    <a:pt x="70120" y="456373"/>
                    <a:pt x="65842" y="456373"/>
                    <a:pt x="61643" y="456373"/>
                  </a:cubicBezTo>
                  <a:cubicBezTo>
                    <a:pt x="61563" y="455976"/>
                    <a:pt x="61326" y="455739"/>
                    <a:pt x="60850" y="455659"/>
                  </a:cubicBezTo>
                  <a:cubicBezTo>
                    <a:pt x="60295" y="455580"/>
                    <a:pt x="59820" y="455342"/>
                    <a:pt x="59344" y="455105"/>
                  </a:cubicBezTo>
                  <a:cubicBezTo>
                    <a:pt x="58473" y="454708"/>
                    <a:pt x="57602" y="454312"/>
                    <a:pt x="56809" y="453916"/>
                  </a:cubicBezTo>
                  <a:cubicBezTo>
                    <a:pt x="56492" y="453757"/>
                    <a:pt x="56175" y="453599"/>
                    <a:pt x="55858" y="453361"/>
                  </a:cubicBezTo>
                  <a:cubicBezTo>
                    <a:pt x="55304" y="452965"/>
                    <a:pt x="54749" y="452649"/>
                    <a:pt x="54273" y="452253"/>
                  </a:cubicBezTo>
                  <a:cubicBezTo>
                    <a:pt x="53719" y="452015"/>
                    <a:pt x="53244" y="451619"/>
                    <a:pt x="52769" y="451222"/>
                  </a:cubicBezTo>
                  <a:cubicBezTo>
                    <a:pt x="52610" y="451143"/>
                    <a:pt x="52531" y="450985"/>
                    <a:pt x="52372" y="450905"/>
                  </a:cubicBezTo>
                  <a:cubicBezTo>
                    <a:pt x="51818" y="450351"/>
                    <a:pt x="51342" y="449796"/>
                    <a:pt x="50787" y="449162"/>
                  </a:cubicBezTo>
                  <a:cubicBezTo>
                    <a:pt x="50233" y="448529"/>
                    <a:pt x="49678" y="447895"/>
                    <a:pt x="49441" y="447182"/>
                  </a:cubicBezTo>
                  <a:cubicBezTo>
                    <a:pt x="49362" y="447102"/>
                    <a:pt x="49362" y="446944"/>
                    <a:pt x="49282" y="446865"/>
                  </a:cubicBezTo>
                  <a:cubicBezTo>
                    <a:pt x="48728" y="446231"/>
                    <a:pt x="48569" y="445517"/>
                    <a:pt x="48094" y="444883"/>
                  </a:cubicBezTo>
                  <a:cubicBezTo>
                    <a:pt x="47856" y="444488"/>
                    <a:pt x="47698" y="444092"/>
                    <a:pt x="47618" y="443616"/>
                  </a:cubicBezTo>
                  <a:cubicBezTo>
                    <a:pt x="47539" y="443062"/>
                    <a:pt x="47381" y="442586"/>
                    <a:pt x="47143" y="442111"/>
                  </a:cubicBezTo>
                  <a:cubicBezTo>
                    <a:pt x="46905" y="441635"/>
                    <a:pt x="46826" y="441160"/>
                    <a:pt x="46826" y="440684"/>
                  </a:cubicBezTo>
                  <a:cubicBezTo>
                    <a:pt x="46747" y="439496"/>
                    <a:pt x="46667" y="438228"/>
                    <a:pt x="46588" y="437040"/>
                  </a:cubicBezTo>
                  <a:cubicBezTo>
                    <a:pt x="46588" y="436881"/>
                    <a:pt x="46588" y="436723"/>
                    <a:pt x="46509" y="436564"/>
                  </a:cubicBezTo>
                  <a:cubicBezTo>
                    <a:pt x="46271" y="435297"/>
                    <a:pt x="46271" y="434029"/>
                    <a:pt x="46509" y="432761"/>
                  </a:cubicBezTo>
                  <a:cubicBezTo>
                    <a:pt x="46588" y="432286"/>
                    <a:pt x="46588" y="431890"/>
                    <a:pt x="46588" y="431415"/>
                  </a:cubicBezTo>
                  <a:cubicBezTo>
                    <a:pt x="46588" y="430226"/>
                    <a:pt x="46588" y="428958"/>
                    <a:pt x="46747" y="427769"/>
                  </a:cubicBezTo>
                  <a:cubicBezTo>
                    <a:pt x="46826" y="427295"/>
                    <a:pt x="46747" y="426899"/>
                    <a:pt x="46747" y="426423"/>
                  </a:cubicBezTo>
                  <a:cubicBezTo>
                    <a:pt x="46747" y="422541"/>
                    <a:pt x="46747" y="418659"/>
                    <a:pt x="46826" y="414776"/>
                  </a:cubicBezTo>
                  <a:cubicBezTo>
                    <a:pt x="46826" y="414063"/>
                    <a:pt x="46826" y="413271"/>
                    <a:pt x="46984" y="412557"/>
                  </a:cubicBezTo>
                  <a:cubicBezTo>
                    <a:pt x="47064" y="412161"/>
                    <a:pt x="47064" y="411765"/>
                    <a:pt x="47064" y="411369"/>
                  </a:cubicBezTo>
                  <a:cubicBezTo>
                    <a:pt x="47064" y="410656"/>
                    <a:pt x="47064" y="409943"/>
                    <a:pt x="47064" y="409309"/>
                  </a:cubicBezTo>
                  <a:cubicBezTo>
                    <a:pt x="47064" y="408834"/>
                    <a:pt x="47143" y="408437"/>
                    <a:pt x="47143" y="407962"/>
                  </a:cubicBezTo>
                  <a:cubicBezTo>
                    <a:pt x="47143" y="407486"/>
                    <a:pt x="47222" y="407090"/>
                    <a:pt x="47222" y="406615"/>
                  </a:cubicBezTo>
                  <a:cubicBezTo>
                    <a:pt x="47222" y="405665"/>
                    <a:pt x="47222" y="404714"/>
                    <a:pt x="47381" y="403763"/>
                  </a:cubicBezTo>
                  <a:cubicBezTo>
                    <a:pt x="47460" y="403366"/>
                    <a:pt x="47460" y="402970"/>
                    <a:pt x="47460" y="402574"/>
                  </a:cubicBezTo>
                  <a:cubicBezTo>
                    <a:pt x="47460" y="399722"/>
                    <a:pt x="47460" y="396949"/>
                    <a:pt x="47460" y="394096"/>
                  </a:cubicBezTo>
                  <a:cubicBezTo>
                    <a:pt x="47460" y="393384"/>
                    <a:pt x="47460" y="392671"/>
                    <a:pt x="47618" y="392037"/>
                  </a:cubicBezTo>
                  <a:cubicBezTo>
                    <a:pt x="47698" y="391561"/>
                    <a:pt x="47698" y="391086"/>
                    <a:pt x="47698" y="390531"/>
                  </a:cubicBezTo>
                  <a:cubicBezTo>
                    <a:pt x="47698" y="387600"/>
                    <a:pt x="47698" y="384747"/>
                    <a:pt x="47698" y="381815"/>
                  </a:cubicBezTo>
                  <a:cubicBezTo>
                    <a:pt x="47698" y="381102"/>
                    <a:pt x="47698" y="380390"/>
                    <a:pt x="47856" y="379756"/>
                  </a:cubicBezTo>
                  <a:cubicBezTo>
                    <a:pt x="47935" y="379280"/>
                    <a:pt x="47935" y="378884"/>
                    <a:pt x="47935" y="378409"/>
                  </a:cubicBezTo>
                  <a:cubicBezTo>
                    <a:pt x="47935" y="376745"/>
                    <a:pt x="47935" y="375160"/>
                    <a:pt x="47935" y="373496"/>
                  </a:cubicBezTo>
                  <a:cubicBezTo>
                    <a:pt x="47935" y="372941"/>
                    <a:pt x="47935" y="372387"/>
                    <a:pt x="48015" y="371754"/>
                  </a:cubicBezTo>
                  <a:cubicBezTo>
                    <a:pt x="48094" y="371278"/>
                    <a:pt x="48094" y="370803"/>
                    <a:pt x="48094" y="370248"/>
                  </a:cubicBezTo>
                  <a:cubicBezTo>
                    <a:pt x="48094" y="368663"/>
                    <a:pt x="48094" y="367079"/>
                    <a:pt x="48173" y="365494"/>
                  </a:cubicBezTo>
                  <a:cubicBezTo>
                    <a:pt x="48173" y="364939"/>
                    <a:pt x="48252" y="364464"/>
                    <a:pt x="48252" y="363909"/>
                  </a:cubicBezTo>
                  <a:cubicBezTo>
                    <a:pt x="48252" y="363276"/>
                    <a:pt x="48332" y="362721"/>
                    <a:pt x="48332" y="362087"/>
                  </a:cubicBezTo>
                  <a:cubicBezTo>
                    <a:pt x="48332" y="356303"/>
                    <a:pt x="48332" y="350440"/>
                    <a:pt x="48332" y="344656"/>
                  </a:cubicBezTo>
                  <a:cubicBezTo>
                    <a:pt x="48332" y="337922"/>
                    <a:pt x="48332" y="331266"/>
                    <a:pt x="48332" y="324532"/>
                  </a:cubicBezTo>
                  <a:cubicBezTo>
                    <a:pt x="48332" y="323739"/>
                    <a:pt x="48332" y="322947"/>
                    <a:pt x="48490" y="322233"/>
                  </a:cubicBezTo>
                  <a:cubicBezTo>
                    <a:pt x="48569" y="321679"/>
                    <a:pt x="48569" y="321125"/>
                    <a:pt x="48569" y="320491"/>
                  </a:cubicBezTo>
                  <a:cubicBezTo>
                    <a:pt x="48569" y="310824"/>
                    <a:pt x="48569" y="301079"/>
                    <a:pt x="48569" y="291413"/>
                  </a:cubicBezTo>
                  <a:cubicBezTo>
                    <a:pt x="48569" y="286263"/>
                    <a:pt x="48569" y="281192"/>
                    <a:pt x="48569" y="276042"/>
                  </a:cubicBezTo>
                  <a:cubicBezTo>
                    <a:pt x="48569" y="275328"/>
                    <a:pt x="48569" y="274537"/>
                    <a:pt x="48728" y="273824"/>
                  </a:cubicBezTo>
                  <a:cubicBezTo>
                    <a:pt x="48807" y="273269"/>
                    <a:pt x="48807" y="272714"/>
                    <a:pt x="48807" y="272080"/>
                  </a:cubicBezTo>
                  <a:cubicBezTo>
                    <a:pt x="48807" y="265029"/>
                    <a:pt x="48807" y="257898"/>
                    <a:pt x="48807" y="250846"/>
                  </a:cubicBezTo>
                  <a:cubicBezTo>
                    <a:pt x="48807" y="249182"/>
                    <a:pt x="48807" y="247598"/>
                    <a:pt x="48807" y="245934"/>
                  </a:cubicBezTo>
                  <a:cubicBezTo>
                    <a:pt x="48807" y="245379"/>
                    <a:pt x="48886" y="244825"/>
                    <a:pt x="48966" y="244191"/>
                  </a:cubicBezTo>
                  <a:cubicBezTo>
                    <a:pt x="49124" y="242844"/>
                    <a:pt x="49124" y="241497"/>
                    <a:pt x="48966" y="240150"/>
                  </a:cubicBezTo>
                  <a:cubicBezTo>
                    <a:pt x="48886" y="239358"/>
                    <a:pt x="48807" y="238565"/>
                    <a:pt x="48807" y="237852"/>
                  </a:cubicBezTo>
                  <a:cubicBezTo>
                    <a:pt x="48807" y="222402"/>
                    <a:pt x="48807" y="206952"/>
                    <a:pt x="48807" y="191423"/>
                  </a:cubicBezTo>
                  <a:cubicBezTo>
                    <a:pt x="48807" y="183579"/>
                    <a:pt x="48807" y="175814"/>
                    <a:pt x="48807" y="167971"/>
                  </a:cubicBezTo>
                  <a:cubicBezTo>
                    <a:pt x="48807" y="167099"/>
                    <a:pt x="48807" y="166227"/>
                    <a:pt x="48966" y="165434"/>
                  </a:cubicBezTo>
                  <a:cubicBezTo>
                    <a:pt x="49045" y="164880"/>
                    <a:pt x="48966" y="164405"/>
                    <a:pt x="48966" y="163851"/>
                  </a:cubicBezTo>
                  <a:cubicBezTo>
                    <a:pt x="48966" y="163771"/>
                    <a:pt x="48886" y="163613"/>
                    <a:pt x="48886" y="163534"/>
                  </a:cubicBezTo>
                  <a:cubicBezTo>
                    <a:pt x="48807" y="163375"/>
                    <a:pt x="48569" y="163375"/>
                    <a:pt x="48490" y="163454"/>
                  </a:cubicBezTo>
                  <a:cubicBezTo>
                    <a:pt x="48411" y="163613"/>
                    <a:pt x="48252" y="163692"/>
                    <a:pt x="48252" y="163851"/>
                  </a:cubicBezTo>
                  <a:cubicBezTo>
                    <a:pt x="48094" y="164326"/>
                    <a:pt x="47935" y="164880"/>
                    <a:pt x="47618" y="165276"/>
                  </a:cubicBezTo>
                  <a:cubicBezTo>
                    <a:pt x="47539" y="165434"/>
                    <a:pt x="47460" y="165593"/>
                    <a:pt x="47460" y="165752"/>
                  </a:cubicBezTo>
                  <a:cubicBezTo>
                    <a:pt x="47301" y="166465"/>
                    <a:pt x="47064" y="167178"/>
                    <a:pt x="46667" y="167812"/>
                  </a:cubicBezTo>
                  <a:cubicBezTo>
                    <a:pt x="46588" y="167971"/>
                    <a:pt x="46509" y="168208"/>
                    <a:pt x="46509" y="168367"/>
                  </a:cubicBezTo>
                  <a:cubicBezTo>
                    <a:pt x="46430" y="168921"/>
                    <a:pt x="46192" y="169475"/>
                    <a:pt x="45954" y="169951"/>
                  </a:cubicBezTo>
                  <a:cubicBezTo>
                    <a:pt x="45716" y="170426"/>
                    <a:pt x="45558" y="170981"/>
                    <a:pt x="45479" y="171457"/>
                  </a:cubicBezTo>
                  <a:cubicBezTo>
                    <a:pt x="45400" y="171932"/>
                    <a:pt x="45321" y="172328"/>
                    <a:pt x="45083" y="172724"/>
                  </a:cubicBezTo>
                  <a:cubicBezTo>
                    <a:pt x="44846" y="173199"/>
                    <a:pt x="44687" y="173595"/>
                    <a:pt x="44608" y="174150"/>
                  </a:cubicBezTo>
                  <a:cubicBezTo>
                    <a:pt x="44529" y="174705"/>
                    <a:pt x="44370" y="175260"/>
                    <a:pt x="44132" y="175814"/>
                  </a:cubicBezTo>
                  <a:cubicBezTo>
                    <a:pt x="43895" y="176290"/>
                    <a:pt x="43736" y="176765"/>
                    <a:pt x="43736" y="177319"/>
                  </a:cubicBezTo>
                  <a:cubicBezTo>
                    <a:pt x="43736" y="177874"/>
                    <a:pt x="43578" y="178349"/>
                    <a:pt x="43419" y="178904"/>
                  </a:cubicBezTo>
                  <a:cubicBezTo>
                    <a:pt x="43181" y="179538"/>
                    <a:pt x="43023" y="180251"/>
                    <a:pt x="42944" y="180965"/>
                  </a:cubicBezTo>
                  <a:cubicBezTo>
                    <a:pt x="42785" y="181994"/>
                    <a:pt x="42706" y="183103"/>
                    <a:pt x="42230" y="184054"/>
                  </a:cubicBezTo>
                  <a:cubicBezTo>
                    <a:pt x="42072" y="184371"/>
                    <a:pt x="42072" y="184688"/>
                    <a:pt x="42072" y="185005"/>
                  </a:cubicBezTo>
                  <a:cubicBezTo>
                    <a:pt x="42072" y="186035"/>
                    <a:pt x="41834" y="187065"/>
                    <a:pt x="41596" y="188016"/>
                  </a:cubicBezTo>
                  <a:cubicBezTo>
                    <a:pt x="41517" y="188254"/>
                    <a:pt x="41438" y="188491"/>
                    <a:pt x="41438" y="188729"/>
                  </a:cubicBezTo>
                  <a:cubicBezTo>
                    <a:pt x="41280" y="189601"/>
                    <a:pt x="41121" y="190472"/>
                    <a:pt x="41121" y="191423"/>
                  </a:cubicBezTo>
                  <a:cubicBezTo>
                    <a:pt x="41121" y="192691"/>
                    <a:pt x="40963" y="193879"/>
                    <a:pt x="40646" y="195067"/>
                  </a:cubicBezTo>
                  <a:cubicBezTo>
                    <a:pt x="40409" y="195859"/>
                    <a:pt x="40329" y="196652"/>
                    <a:pt x="40329" y="197524"/>
                  </a:cubicBezTo>
                  <a:cubicBezTo>
                    <a:pt x="40329" y="198474"/>
                    <a:pt x="40329" y="199425"/>
                    <a:pt x="40171" y="200376"/>
                  </a:cubicBezTo>
                  <a:cubicBezTo>
                    <a:pt x="40092" y="200772"/>
                    <a:pt x="40092" y="201168"/>
                    <a:pt x="40092" y="201565"/>
                  </a:cubicBezTo>
                  <a:cubicBezTo>
                    <a:pt x="40171" y="202911"/>
                    <a:pt x="39933" y="204258"/>
                    <a:pt x="39775" y="205605"/>
                  </a:cubicBezTo>
                  <a:cubicBezTo>
                    <a:pt x="39695" y="206239"/>
                    <a:pt x="39616" y="206873"/>
                    <a:pt x="39616" y="207586"/>
                  </a:cubicBezTo>
                  <a:cubicBezTo>
                    <a:pt x="39616" y="208457"/>
                    <a:pt x="39616" y="209329"/>
                    <a:pt x="39458" y="210122"/>
                  </a:cubicBezTo>
                  <a:cubicBezTo>
                    <a:pt x="39378" y="210439"/>
                    <a:pt x="39378" y="210755"/>
                    <a:pt x="39378" y="211072"/>
                  </a:cubicBezTo>
                  <a:cubicBezTo>
                    <a:pt x="39378" y="213132"/>
                    <a:pt x="39378" y="215271"/>
                    <a:pt x="39378" y="217331"/>
                  </a:cubicBezTo>
                  <a:cubicBezTo>
                    <a:pt x="39378" y="217886"/>
                    <a:pt x="39458" y="218362"/>
                    <a:pt x="39458" y="218916"/>
                  </a:cubicBezTo>
                  <a:cubicBezTo>
                    <a:pt x="39458" y="219312"/>
                    <a:pt x="39537" y="219629"/>
                    <a:pt x="39537" y="220025"/>
                  </a:cubicBezTo>
                  <a:cubicBezTo>
                    <a:pt x="39616" y="220500"/>
                    <a:pt x="39616" y="220897"/>
                    <a:pt x="39695" y="221372"/>
                  </a:cubicBezTo>
                  <a:cubicBezTo>
                    <a:pt x="39695" y="221768"/>
                    <a:pt x="39775" y="222085"/>
                    <a:pt x="39775" y="222482"/>
                  </a:cubicBezTo>
                  <a:cubicBezTo>
                    <a:pt x="39775" y="222799"/>
                    <a:pt x="39775" y="223036"/>
                    <a:pt x="39854" y="223353"/>
                  </a:cubicBezTo>
                  <a:cubicBezTo>
                    <a:pt x="40092" y="224303"/>
                    <a:pt x="40012" y="225334"/>
                    <a:pt x="40012" y="226285"/>
                  </a:cubicBezTo>
                  <a:cubicBezTo>
                    <a:pt x="40012" y="226839"/>
                    <a:pt x="40012" y="227315"/>
                    <a:pt x="40012" y="227869"/>
                  </a:cubicBezTo>
                  <a:cubicBezTo>
                    <a:pt x="40012" y="228186"/>
                    <a:pt x="40012" y="228423"/>
                    <a:pt x="40092" y="228740"/>
                  </a:cubicBezTo>
                  <a:cubicBezTo>
                    <a:pt x="40250" y="229771"/>
                    <a:pt x="40250" y="230801"/>
                    <a:pt x="40250" y="231831"/>
                  </a:cubicBezTo>
                  <a:cubicBezTo>
                    <a:pt x="40250" y="233653"/>
                    <a:pt x="40250" y="235396"/>
                    <a:pt x="40250" y="237218"/>
                  </a:cubicBezTo>
                  <a:cubicBezTo>
                    <a:pt x="40250" y="238407"/>
                    <a:pt x="40092" y="239516"/>
                    <a:pt x="39695" y="240625"/>
                  </a:cubicBezTo>
                  <a:cubicBezTo>
                    <a:pt x="39616" y="240863"/>
                    <a:pt x="39458" y="241180"/>
                    <a:pt x="39458" y="241417"/>
                  </a:cubicBezTo>
                  <a:cubicBezTo>
                    <a:pt x="39299" y="242051"/>
                    <a:pt x="39061" y="242606"/>
                    <a:pt x="38744" y="243082"/>
                  </a:cubicBezTo>
                  <a:cubicBezTo>
                    <a:pt x="38665" y="243240"/>
                    <a:pt x="38586" y="243399"/>
                    <a:pt x="38507" y="243557"/>
                  </a:cubicBezTo>
                  <a:cubicBezTo>
                    <a:pt x="38348" y="244191"/>
                    <a:pt x="37952" y="244746"/>
                    <a:pt x="37555" y="245221"/>
                  </a:cubicBezTo>
                  <a:cubicBezTo>
                    <a:pt x="36922" y="246013"/>
                    <a:pt x="36368" y="246805"/>
                    <a:pt x="35655" y="247439"/>
                  </a:cubicBezTo>
                  <a:cubicBezTo>
                    <a:pt x="35417" y="247598"/>
                    <a:pt x="35258" y="247836"/>
                    <a:pt x="35021" y="247994"/>
                  </a:cubicBezTo>
                  <a:cubicBezTo>
                    <a:pt x="34228" y="248470"/>
                    <a:pt x="33515" y="249024"/>
                    <a:pt x="32802" y="249578"/>
                  </a:cubicBezTo>
                  <a:cubicBezTo>
                    <a:pt x="32644" y="249737"/>
                    <a:pt x="32485" y="249816"/>
                    <a:pt x="32248" y="249895"/>
                  </a:cubicBezTo>
                  <a:cubicBezTo>
                    <a:pt x="31693" y="250133"/>
                    <a:pt x="31138" y="250450"/>
                    <a:pt x="30584" y="250688"/>
                  </a:cubicBezTo>
                  <a:cubicBezTo>
                    <a:pt x="29791" y="251084"/>
                    <a:pt x="28919" y="251322"/>
                    <a:pt x="28049" y="251639"/>
                  </a:cubicBezTo>
                  <a:cubicBezTo>
                    <a:pt x="27732" y="251718"/>
                    <a:pt x="27415" y="251797"/>
                    <a:pt x="27098" y="251797"/>
                  </a:cubicBezTo>
                  <a:cubicBezTo>
                    <a:pt x="25988" y="251797"/>
                    <a:pt x="24879" y="252035"/>
                    <a:pt x="23849" y="252193"/>
                  </a:cubicBezTo>
                  <a:cubicBezTo>
                    <a:pt x="22978" y="252352"/>
                    <a:pt x="22027" y="252352"/>
                    <a:pt x="21155" y="252193"/>
                  </a:cubicBezTo>
                  <a:cubicBezTo>
                    <a:pt x="20125" y="252035"/>
                    <a:pt x="19175" y="251876"/>
                    <a:pt x="18144" y="251797"/>
                  </a:cubicBezTo>
                  <a:cubicBezTo>
                    <a:pt x="17669" y="251797"/>
                    <a:pt x="17193" y="251639"/>
                    <a:pt x="16718" y="251480"/>
                  </a:cubicBezTo>
                  <a:cubicBezTo>
                    <a:pt x="16005" y="251242"/>
                    <a:pt x="15292" y="251005"/>
                    <a:pt x="14579" y="250846"/>
                  </a:cubicBezTo>
                  <a:cubicBezTo>
                    <a:pt x="14500" y="250846"/>
                    <a:pt x="14421" y="250846"/>
                    <a:pt x="14341" y="250767"/>
                  </a:cubicBezTo>
                  <a:cubicBezTo>
                    <a:pt x="12915" y="250054"/>
                    <a:pt x="11410" y="249499"/>
                    <a:pt x="10142" y="248549"/>
                  </a:cubicBezTo>
                  <a:cubicBezTo>
                    <a:pt x="9667" y="248232"/>
                    <a:pt x="9191" y="247915"/>
                    <a:pt x="8716" y="247598"/>
                  </a:cubicBezTo>
                  <a:cubicBezTo>
                    <a:pt x="7527" y="246726"/>
                    <a:pt x="6498" y="245696"/>
                    <a:pt x="5547" y="244508"/>
                  </a:cubicBezTo>
                  <a:cubicBezTo>
                    <a:pt x="5150" y="244033"/>
                    <a:pt x="4833" y="243557"/>
                    <a:pt x="4437" y="243082"/>
                  </a:cubicBezTo>
                  <a:cubicBezTo>
                    <a:pt x="3962" y="242527"/>
                    <a:pt x="3724" y="241893"/>
                    <a:pt x="3328" y="241338"/>
                  </a:cubicBezTo>
                  <a:cubicBezTo>
                    <a:pt x="3011" y="240467"/>
                    <a:pt x="2536" y="239596"/>
                    <a:pt x="2219" y="238724"/>
                  </a:cubicBezTo>
                  <a:cubicBezTo>
                    <a:pt x="1902" y="238011"/>
                    <a:pt x="1744" y="237218"/>
                    <a:pt x="1506" y="236505"/>
                  </a:cubicBezTo>
                  <a:cubicBezTo>
                    <a:pt x="1427" y="236268"/>
                    <a:pt x="1427" y="236030"/>
                    <a:pt x="1347" y="235793"/>
                  </a:cubicBezTo>
                  <a:cubicBezTo>
                    <a:pt x="1189" y="234842"/>
                    <a:pt x="1030" y="233970"/>
                    <a:pt x="951" y="233019"/>
                  </a:cubicBezTo>
                  <a:cubicBezTo>
                    <a:pt x="793" y="231910"/>
                    <a:pt x="555" y="230880"/>
                    <a:pt x="555" y="229691"/>
                  </a:cubicBezTo>
                  <a:cubicBezTo>
                    <a:pt x="555" y="229454"/>
                    <a:pt x="555" y="229295"/>
                    <a:pt x="476" y="229057"/>
                  </a:cubicBezTo>
                  <a:cubicBezTo>
                    <a:pt x="317" y="228186"/>
                    <a:pt x="317" y="227236"/>
                    <a:pt x="317" y="226364"/>
                  </a:cubicBezTo>
                  <a:cubicBezTo>
                    <a:pt x="317" y="225175"/>
                    <a:pt x="317" y="223987"/>
                    <a:pt x="317" y="222799"/>
                  </a:cubicBezTo>
                  <a:cubicBezTo>
                    <a:pt x="317" y="222085"/>
                    <a:pt x="238" y="221372"/>
                    <a:pt x="79" y="220738"/>
                  </a:cubicBezTo>
                  <a:cubicBezTo>
                    <a:pt x="79" y="220025"/>
                    <a:pt x="0" y="219471"/>
                    <a:pt x="0" y="218837"/>
                  </a:cubicBezTo>
                  <a:cubicBezTo>
                    <a:pt x="0" y="216222"/>
                    <a:pt x="0" y="213608"/>
                    <a:pt x="0" y="210993"/>
                  </a:cubicBezTo>
                  <a:cubicBezTo>
                    <a:pt x="0" y="210280"/>
                    <a:pt x="0" y="209488"/>
                    <a:pt x="317" y="208854"/>
                  </a:cubicBezTo>
                  <a:cubicBezTo>
                    <a:pt x="476" y="208457"/>
                    <a:pt x="476" y="208061"/>
                    <a:pt x="476" y="207665"/>
                  </a:cubicBezTo>
                  <a:cubicBezTo>
                    <a:pt x="476" y="205922"/>
                    <a:pt x="555" y="204179"/>
                    <a:pt x="476" y="202357"/>
                  </a:cubicBezTo>
                  <a:cubicBezTo>
                    <a:pt x="476" y="200931"/>
                    <a:pt x="634" y="199583"/>
                    <a:pt x="872" y="198237"/>
                  </a:cubicBezTo>
                  <a:cubicBezTo>
                    <a:pt x="1189" y="196493"/>
                    <a:pt x="1427" y="194671"/>
                    <a:pt x="1427" y="192849"/>
                  </a:cubicBezTo>
                  <a:cubicBezTo>
                    <a:pt x="1427" y="191740"/>
                    <a:pt x="1585" y="190630"/>
                    <a:pt x="1902" y="189601"/>
                  </a:cubicBezTo>
                  <a:cubicBezTo>
                    <a:pt x="2061" y="188808"/>
                    <a:pt x="2219" y="188095"/>
                    <a:pt x="2219" y="187303"/>
                  </a:cubicBezTo>
                  <a:cubicBezTo>
                    <a:pt x="2219" y="186431"/>
                    <a:pt x="2378" y="185480"/>
                    <a:pt x="2695" y="184688"/>
                  </a:cubicBezTo>
                  <a:cubicBezTo>
                    <a:pt x="3011" y="183658"/>
                    <a:pt x="3249" y="182628"/>
                    <a:pt x="3249" y="181519"/>
                  </a:cubicBezTo>
                  <a:cubicBezTo>
                    <a:pt x="3249" y="180885"/>
                    <a:pt x="3407" y="180251"/>
                    <a:pt x="3565" y="179617"/>
                  </a:cubicBezTo>
                  <a:cubicBezTo>
                    <a:pt x="3803" y="178983"/>
                    <a:pt x="3882" y="178270"/>
                    <a:pt x="3962" y="177557"/>
                  </a:cubicBezTo>
                  <a:cubicBezTo>
                    <a:pt x="4041" y="176686"/>
                    <a:pt x="4199" y="175814"/>
                    <a:pt x="4596" y="174943"/>
                  </a:cubicBezTo>
                  <a:cubicBezTo>
                    <a:pt x="4754" y="174546"/>
                    <a:pt x="4833" y="174150"/>
                    <a:pt x="4833" y="173754"/>
                  </a:cubicBezTo>
                  <a:cubicBezTo>
                    <a:pt x="4833" y="173041"/>
                    <a:pt x="4992" y="172408"/>
                    <a:pt x="5309" y="171774"/>
                  </a:cubicBezTo>
                  <a:cubicBezTo>
                    <a:pt x="5626" y="171060"/>
                    <a:pt x="5784" y="170426"/>
                    <a:pt x="5784" y="169634"/>
                  </a:cubicBezTo>
                  <a:cubicBezTo>
                    <a:pt x="5784" y="169158"/>
                    <a:pt x="5943" y="168683"/>
                    <a:pt x="6101" y="168208"/>
                  </a:cubicBezTo>
                  <a:cubicBezTo>
                    <a:pt x="6339" y="167654"/>
                    <a:pt x="6498" y="167020"/>
                    <a:pt x="6577" y="166465"/>
                  </a:cubicBezTo>
                  <a:cubicBezTo>
                    <a:pt x="6656" y="165989"/>
                    <a:pt x="6815" y="165514"/>
                    <a:pt x="7052" y="165038"/>
                  </a:cubicBezTo>
                  <a:cubicBezTo>
                    <a:pt x="7290" y="164642"/>
                    <a:pt x="7369" y="164326"/>
                    <a:pt x="7448" y="163851"/>
                  </a:cubicBezTo>
                  <a:cubicBezTo>
                    <a:pt x="7527" y="163217"/>
                    <a:pt x="7685" y="162662"/>
                    <a:pt x="8002" y="162107"/>
                  </a:cubicBezTo>
                  <a:cubicBezTo>
                    <a:pt x="8240" y="161711"/>
                    <a:pt x="8319" y="161315"/>
                    <a:pt x="8398" y="160839"/>
                  </a:cubicBezTo>
                  <a:cubicBezTo>
                    <a:pt x="8478" y="160364"/>
                    <a:pt x="8557" y="159968"/>
                    <a:pt x="8795" y="159572"/>
                  </a:cubicBezTo>
                  <a:cubicBezTo>
                    <a:pt x="9033" y="159255"/>
                    <a:pt x="9112" y="158859"/>
                    <a:pt x="9191" y="158383"/>
                  </a:cubicBezTo>
                  <a:cubicBezTo>
                    <a:pt x="9270" y="157749"/>
                    <a:pt x="9429" y="157115"/>
                    <a:pt x="9825" y="156561"/>
                  </a:cubicBezTo>
                  <a:cubicBezTo>
                    <a:pt x="10142" y="155531"/>
                    <a:pt x="10618" y="154501"/>
                    <a:pt x="11014" y="153471"/>
                  </a:cubicBezTo>
                  <a:cubicBezTo>
                    <a:pt x="11093" y="153233"/>
                    <a:pt x="11172" y="152995"/>
                    <a:pt x="11252" y="152758"/>
                  </a:cubicBezTo>
                  <a:cubicBezTo>
                    <a:pt x="11568" y="152203"/>
                    <a:pt x="11805" y="151649"/>
                    <a:pt x="11964" y="151094"/>
                  </a:cubicBezTo>
                  <a:cubicBezTo>
                    <a:pt x="12043" y="150936"/>
                    <a:pt x="12122" y="150698"/>
                    <a:pt x="12202" y="150540"/>
                  </a:cubicBezTo>
                  <a:cubicBezTo>
                    <a:pt x="12519" y="149985"/>
                    <a:pt x="12756" y="149430"/>
                    <a:pt x="12915" y="148796"/>
                  </a:cubicBezTo>
                  <a:cubicBezTo>
                    <a:pt x="12915" y="148717"/>
                    <a:pt x="12994" y="148558"/>
                    <a:pt x="13073" y="148479"/>
                  </a:cubicBezTo>
                  <a:cubicBezTo>
                    <a:pt x="13628" y="147766"/>
                    <a:pt x="13787" y="146816"/>
                    <a:pt x="14183" y="146023"/>
                  </a:cubicBezTo>
                  <a:cubicBezTo>
                    <a:pt x="14817" y="144993"/>
                    <a:pt x="15372" y="144042"/>
                    <a:pt x="15846" y="143013"/>
                  </a:cubicBezTo>
                  <a:cubicBezTo>
                    <a:pt x="16401" y="142220"/>
                    <a:pt x="16718" y="141269"/>
                    <a:pt x="17273" y="140397"/>
                  </a:cubicBezTo>
                  <a:cubicBezTo>
                    <a:pt x="17748" y="139684"/>
                    <a:pt x="18065" y="138892"/>
                    <a:pt x="18461" y="138100"/>
                  </a:cubicBezTo>
                  <a:cubicBezTo>
                    <a:pt x="18541" y="137863"/>
                    <a:pt x="18699" y="137704"/>
                    <a:pt x="18778" y="137466"/>
                  </a:cubicBezTo>
                  <a:cubicBezTo>
                    <a:pt x="18858" y="137308"/>
                    <a:pt x="18937" y="137229"/>
                    <a:pt x="19016" y="137070"/>
                  </a:cubicBezTo>
                  <a:cubicBezTo>
                    <a:pt x="20204" y="134930"/>
                    <a:pt x="20917" y="133822"/>
                    <a:pt x="22264" y="131920"/>
                  </a:cubicBezTo>
                  <a:cubicBezTo>
                    <a:pt x="22660" y="131365"/>
                    <a:pt x="23136" y="130731"/>
                    <a:pt x="23532" y="130098"/>
                  </a:cubicBezTo>
                  <a:cubicBezTo>
                    <a:pt x="23929" y="129464"/>
                    <a:pt x="24324" y="128830"/>
                    <a:pt x="24720" y="128196"/>
                  </a:cubicBezTo>
                  <a:cubicBezTo>
                    <a:pt x="24799" y="128038"/>
                    <a:pt x="24879" y="127958"/>
                    <a:pt x="25037" y="127800"/>
                  </a:cubicBezTo>
                  <a:cubicBezTo>
                    <a:pt x="25830" y="126770"/>
                    <a:pt x="26622" y="125820"/>
                    <a:pt x="27415" y="124789"/>
                  </a:cubicBezTo>
                  <a:cubicBezTo>
                    <a:pt x="27573" y="124631"/>
                    <a:pt x="27732" y="124393"/>
                    <a:pt x="27890" y="124235"/>
                  </a:cubicBezTo>
                  <a:cubicBezTo>
                    <a:pt x="28682" y="123442"/>
                    <a:pt x="29395" y="122491"/>
                    <a:pt x="30108" y="121620"/>
                  </a:cubicBezTo>
                  <a:cubicBezTo>
                    <a:pt x="31455" y="119877"/>
                    <a:pt x="32960" y="118371"/>
                    <a:pt x="34545" y="116866"/>
                  </a:cubicBezTo>
                  <a:cubicBezTo>
                    <a:pt x="35575" y="116074"/>
                    <a:pt x="36447" y="115202"/>
                    <a:pt x="37318" y="114251"/>
                  </a:cubicBezTo>
                  <a:cubicBezTo>
                    <a:pt x="38269" y="113301"/>
                    <a:pt x="39299" y="112509"/>
                    <a:pt x="40250" y="111637"/>
                  </a:cubicBezTo>
                  <a:cubicBezTo>
                    <a:pt x="40884" y="111082"/>
                    <a:pt x="41596" y="110607"/>
                    <a:pt x="42310" y="110131"/>
                  </a:cubicBezTo>
                  <a:cubicBezTo>
                    <a:pt x="43102" y="109576"/>
                    <a:pt x="43895" y="109022"/>
                    <a:pt x="44687" y="108468"/>
                  </a:cubicBezTo>
                  <a:cubicBezTo>
                    <a:pt x="45321" y="108072"/>
                    <a:pt x="45796" y="107517"/>
                    <a:pt x="46509" y="107200"/>
                  </a:cubicBezTo>
                  <a:cubicBezTo>
                    <a:pt x="46905" y="107041"/>
                    <a:pt x="47222" y="106724"/>
                    <a:pt x="47460" y="106486"/>
                  </a:cubicBezTo>
                  <a:cubicBezTo>
                    <a:pt x="48015" y="105932"/>
                    <a:pt x="48728" y="105615"/>
                    <a:pt x="49441" y="105219"/>
                  </a:cubicBezTo>
                  <a:cubicBezTo>
                    <a:pt x="50708" y="104586"/>
                    <a:pt x="51897" y="103952"/>
                    <a:pt x="53165" y="103318"/>
                  </a:cubicBezTo>
                  <a:cubicBezTo>
                    <a:pt x="54115" y="103001"/>
                    <a:pt x="54907" y="102446"/>
                    <a:pt x="55779" y="102050"/>
                  </a:cubicBezTo>
                  <a:cubicBezTo>
                    <a:pt x="56413" y="101733"/>
                    <a:pt x="57126" y="101416"/>
                    <a:pt x="57760" y="101019"/>
                  </a:cubicBezTo>
                  <a:cubicBezTo>
                    <a:pt x="58235" y="100782"/>
                    <a:pt x="58710" y="100545"/>
                    <a:pt x="59265" y="100386"/>
                  </a:cubicBezTo>
                  <a:cubicBezTo>
                    <a:pt x="59820" y="100307"/>
                    <a:pt x="60295" y="100069"/>
                    <a:pt x="60771" y="99832"/>
                  </a:cubicBezTo>
                  <a:cubicBezTo>
                    <a:pt x="61009" y="99752"/>
                    <a:pt x="61246" y="99673"/>
                    <a:pt x="61484" y="99594"/>
                  </a:cubicBezTo>
                  <a:cubicBezTo>
                    <a:pt x="61643" y="99515"/>
                    <a:pt x="61880" y="99435"/>
                    <a:pt x="62118" y="99435"/>
                  </a:cubicBezTo>
                  <a:cubicBezTo>
                    <a:pt x="62830" y="99356"/>
                    <a:pt x="63464" y="98880"/>
                    <a:pt x="64178" y="98643"/>
                  </a:cubicBezTo>
                  <a:cubicBezTo>
                    <a:pt x="64891" y="98484"/>
                    <a:pt x="65604" y="98326"/>
                    <a:pt x="66238" y="97929"/>
                  </a:cubicBezTo>
                  <a:cubicBezTo>
                    <a:pt x="66475" y="97771"/>
                    <a:pt x="66792" y="97692"/>
                    <a:pt x="67030" y="97692"/>
                  </a:cubicBezTo>
                  <a:cubicBezTo>
                    <a:pt x="67584" y="97612"/>
                    <a:pt x="68139" y="97454"/>
                    <a:pt x="68694" y="97216"/>
                  </a:cubicBezTo>
                  <a:cubicBezTo>
                    <a:pt x="69328" y="96899"/>
                    <a:pt x="70041" y="96741"/>
                    <a:pt x="70833" y="96741"/>
                  </a:cubicBezTo>
                  <a:cubicBezTo>
                    <a:pt x="71467" y="96741"/>
                    <a:pt x="72101" y="96662"/>
                    <a:pt x="72735" y="96424"/>
                  </a:cubicBezTo>
                  <a:cubicBezTo>
                    <a:pt x="73527" y="96108"/>
                    <a:pt x="74319" y="95949"/>
                    <a:pt x="75111" y="96029"/>
                  </a:cubicBezTo>
                  <a:cubicBezTo>
                    <a:pt x="75745" y="96029"/>
                    <a:pt x="76379" y="95870"/>
                    <a:pt x="77013" y="95712"/>
                  </a:cubicBezTo>
                  <a:cubicBezTo>
                    <a:pt x="77330" y="95632"/>
                    <a:pt x="77647" y="95553"/>
                    <a:pt x="77964" y="95395"/>
                  </a:cubicBezTo>
                  <a:cubicBezTo>
                    <a:pt x="78676" y="95157"/>
                    <a:pt x="79469" y="94998"/>
                    <a:pt x="80261" y="94998"/>
                  </a:cubicBezTo>
                  <a:cubicBezTo>
                    <a:pt x="80895" y="94998"/>
                    <a:pt x="81609" y="94919"/>
                    <a:pt x="82163" y="94681"/>
                  </a:cubicBezTo>
                  <a:cubicBezTo>
                    <a:pt x="83272" y="94285"/>
                    <a:pt x="84461" y="94206"/>
                    <a:pt x="85649" y="94047"/>
                  </a:cubicBezTo>
                  <a:cubicBezTo>
                    <a:pt x="86204" y="93968"/>
                    <a:pt x="86679" y="93889"/>
                    <a:pt x="87233" y="93810"/>
                  </a:cubicBezTo>
                  <a:cubicBezTo>
                    <a:pt x="87788" y="93651"/>
                    <a:pt x="88343" y="93572"/>
                    <a:pt x="88898" y="93572"/>
                  </a:cubicBezTo>
                  <a:cubicBezTo>
                    <a:pt x="89135" y="93572"/>
                    <a:pt x="89373" y="93493"/>
                    <a:pt x="89611" y="93493"/>
                  </a:cubicBezTo>
                  <a:cubicBezTo>
                    <a:pt x="90166" y="93413"/>
                    <a:pt x="90720" y="93334"/>
                    <a:pt x="91353" y="93334"/>
                  </a:cubicBezTo>
                  <a:close/>
                  <a:moveTo>
                    <a:pt x="88105" y="0"/>
                  </a:moveTo>
                  <a:cubicBezTo>
                    <a:pt x="93571" y="0"/>
                    <a:pt x="98959" y="0"/>
                    <a:pt x="104347" y="0"/>
                  </a:cubicBezTo>
                  <a:cubicBezTo>
                    <a:pt x="104427" y="238"/>
                    <a:pt x="104664" y="396"/>
                    <a:pt x="104902" y="476"/>
                  </a:cubicBezTo>
                  <a:cubicBezTo>
                    <a:pt x="105060" y="555"/>
                    <a:pt x="105298" y="555"/>
                    <a:pt x="105456" y="634"/>
                  </a:cubicBezTo>
                  <a:cubicBezTo>
                    <a:pt x="105614" y="713"/>
                    <a:pt x="105852" y="713"/>
                    <a:pt x="106011" y="793"/>
                  </a:cubicBezTo>
                  <a:cubicBezTo>
                    <a:pt x="106803" y="1110"/>
                    <a:pt x="107675" y="1505"/>
                    <a:pt x="108547" y="1584"/>
                  </a:cubicBezTo>
                  <a:cubicBezTo>
                    <a:pt x="108626" y="1584"/>
                    <a:pt x="108626" y="1584"/>
                    <a:pt x="108626" y="1584"/>
                  </a:cubicBezTo>
                  <a:cubicBezTo>
                    <a:pt x="109418" y="1980"/>
                    <a:pt x="110289" y="2218"/>
                    <a:pt x="111161" y="2456"/>
                  </a:cubicBezTo>
                  <a:cubicBezTo>
                    <a:pt x="111319" y="2456"/>
                    <a:pt x="111478" y="2535"/>
                    <a:pt x="111636" y="2614"/>
                  </a:cubicBezTo>
                  <a:cubicBezTo>
                    <a:pt x="112112" y="2931"/>
                    <a:pt x="112667" y="3090"/>
                    <a:pt x="113142" y="3407"/>
                  </a:cubicBezTo>
                  <a:cubicBezTo>
                    <a:pt x="113854" y="3882"/>
                    <a:pt x="114726" y="4120"/>
                    <a:pt x="115360" y="4675"/>
                  </a:cubicBezTo>
                  <a:cubicBezTo>
                    <a:pt x="116073" y="4913"/>
                    <a:pt x="116707" y="5467"/>
                    <a:pt x="117421" y="5784"/>
                  </a:cubicBezTo>
                  <a:cubicBezTo>
                    <a:pt x="118054" y="6100"/>
                    <a:pt x="118529" y="6497"/>
                    <a:pt x="119005" y="6893"/>
                  </a:cubicBezTo>
                  <a:cubicBezTo>
                    <a:pt x="120114" y="7923"/>
                    <a:pt x="121224" y="8795"/>
                    <a:pt x="122332" y="9666"/>
                  </a:cubicBezTo>
                  <a:cubicBezTo>
                    <a:pt x="122728" y="9983"/>
                    <a:pt x="123204" y="10300"/>
                    <a:pt x="123600" y="10696"/>
                  </a:cubicBezTo>
                  <a:cubicBezTo>
                    <a:pt x="124076" y="11171"/>
                    <a:pt x="124472" y="11647"/>
                    <a:pt x="124868" y="12202"/>
                  </a:cubicBezTo>
                  <a:cubicBezTo>
                    <a:pt x="125581" y="13153"/>
                    <a:pt x="126373" y="14024"/>
                    <a:pt x="127165" y="14895"/>
                  </a:cubicBezTo>
                  <a:cubicBezTo>
                    <a:pt x="127799" y="15608"/>
                    <a:pt x="128354" y="16322"/>
                    <a:pt x="128830" y="17114"/>
                  </a:cubicBezTo>
                  <a:cubicBezTo>
                    <a:pt x="129147" y="17669"/>
                    <a:pt x="129464" y="18144"/>
                    <a:pt x="129701" y="18698"/>
                  </a:cubicBezTo>
                  <a:cubicBezTo>
                    <a:pt x="129939" y="19174"/>
                    <a:pt x="130335" y="19649"/>
                    <a:pt x="130493" y="20204"/>
                  </a:cubicBezTo>
                  <a:cubicBezTo>
                    <a:pt x="131048" y="20917"/>
                    <a:pt x="131285" y="21789"/>
                    <a:pt x="131840" y="22581"/>
                  </a:cubicBezTo>
                  <a:cubicBezTo>
                    <a:pt x="131999" y="22818"/>
                    <a:pt x="132078" y="23135"/>
                    <a:pt x="132236" y="23452"/>
                  </a:cubicBezTo>
                  <a:cubicBezTo>
                    <a:pt x="132395" y="23848"/>
                    <a:pt x="132474" y="24245"/>
                    <a:pt x="132633" y="24562"/>
                  </a:cubicBezTo>
                  <a:cubicBezTo>
                    <a:pt x="132870" y="25037"/>
                    <a:pt x="133029" y="25513"/>
                    <a:pt x="133029" y="25988"/>
                  </a:cubicBezTo>
                  <a:cubicBezTo>
                    <a:pt x="133108" y="26463"/>
                    <a:pt x="133187" y="26859"/>
                    <a:pt x="133425" y="27255"/>
                  </a:cubicBezTo>
                  <a:cubicBezTo>
                    <a:pt x="133742" y="27810"/>
                    <a:pt x="133901" y="28365"/>
                    <a:pt x="133980" y="28999"/>
                  </a:cubicBezTo>
                  <a:cubicBezTo>
                    <a:pt x="134059" y="29395"/>
                    <a:pt x="134138" y="29791"/>
                    <a:pt x="134376" y="30187"/>
                  </a:cubicBezTo>
                  <a:cubicBezTo>
                    <a:pt x="134692" y="30821"/>
                    <a:pt x="134772" y="31534"/>
                    <a:pt x="134772" y="32247"/>
                  </a:cubicBezTo>
                  <a:cubicBezTo>
                    <a:pt x="134772" y="32802"/>
                    <a:pt x="134772" y="33277"/>
                    <a:pt x="134772" y="33832"/>
                  </a:cubicBezTo>
                  <a:cubicBezTo>
                    <a:pt x="134772" y="34228"/>
                    <a:pt x="134772" y="34545"/>
                    <a:pt x="134851" y="34941"/>
                  </a:cubicBezTo>
                  <a:cubicBezTo>
                    <a:pt x="135009" y="35891"/>
                    <a:pt x="135009" y="36922"/>
                    <a:pt x="135168" y="37873"/>
                  </a:cubicBezTo>
                  <a:cubicBezTo>
                    <a:pt x="135247" y="38348"/>
                    <a:pt x="135247" y="38824"/>
                    <a:pt x="135168" y="39299"/>
                  </a:cubicBezTo>
                  <a:cubicBezTo>
                    <a:pt x="134930" y="40804"/>
                    <a:pt x="134772" y="42389"/>
                    <a:pt x="134772" y="43973"/>
                  </a:cubicBezTo>
                  <a:cubicBezTo>
                    <a:pt x="134772" y="44211"/>
                    <a:pt x="134772" y="44369"/>
                    <a:pt x="134772" y="44607"/>
                  </a:cubicBezTo>
                  <a:cubicBezTo>
                    <a:pt x="134772" y="45320"/>
                    <a:pt x="134692" y="46113"/>
                    <a:pt x="134376" y="46747"/>
                  </a:cubicBezTo>
                  <a:cubicBezTo>
                    <a:pt x="134218" y="47143"/>
                    <a:pt x="134059" y="47539"/>
                    <a:pt x="134059" y="47934"/>
                  </a:cubicBezTo>
                  <a:cubicBezTo>
                    <a:pt x="133980" y="48489"/>
                    <a:pt x="133821" y="49044"/>
                    <a:pt x="133504" y="49599"/>
                  </a:cubicBezTo>
                  <a:cubicBezTo>
                    <a:pt x="133267" y="49995"/>
                    <a:pt x="133108" y="50391"/>
                    <a:pt x="133108" y="50867"/>
                  </a:cubicBezTo>
                  <a:cubicBezTo>
                    <a:pt x="133029" y="51580"/>
                    <a:pt x="132712" y="52213"/>
                    <a:pt x="132474" y="52847"/>
                  </a:cubicBezTo>
                  <a:cubicBezTo>
                    <a:pt x="132236" y="53481"/>
                    <a:pt x="132157" y="54194"/>
                    <a:pt x="131682" y="54749"/>
                  </a:cubicBezTo>
                  <a:cubicBezTo>
                    <a:pt x="131602" y="54828"/>
                    <a:pt x="131523" y="54987"/>
                    <a:pt x="131523" y="55066"/>
                  </a:cubicBezTo>
                  <a:cubicBezTo>
                    <a:pt x="131285" y="55621"/>
                    <a:pt x="130968" y="56095"/>
                    <a:pt x="130731" y="56571"/>
                  </a:cubicBezTo>
                  <a:cubicBezTo>
                    <a:pt x="130335" y="57363"/>
                    <a:pt x="129860" y="58156"/>
                    <a:pt x="129464" y="58948"/>
                  </a:cubicBezTo>
                  <a:cubicBezTo>
                    <a:pt x="129067" y="59741"/>
                    <a:pt x="128592" y="60453"/>
                    <a:pt x="128037" y="61087"/>
                  </a:cubicBezTo>
                  <a:cubicBezTo>
                    <a:pt x="127562" y="61642"/>
                    <a:pt x="127086" y="62196"/>
                    <a:pt x="126611" y="62751"/>
                  </a:cubicBezTo>
                  <a:cubicBezTo>
                    <a:pt x="126373" y="62989"/>
                    <a:pt x="126215" y="63227"/>
                    <a:pt x="125977" y="63544"/>
                  </a:cubicBezTo>
                  <a:cubicBezTo>
                    <a:pt x="125344" y="64415"/>
                    <a:pt x="124630" y="65207"/>
                    <a:pt x="123917" y="65999"/>
                  </a:cubicBezTo>
                  <a:cubicBezTo>
                    <a:pt x="123521" y="66475"/>
                    <a:pt x="122966" y="66871"/>
                    <a:pt x="122411" y="67267"/>
                  </a:cubicBezTo>
                  <a:cubicBezTo>
                    <a:pt x="121541" y="67981"/>
                    <a:pt x="120669" y="68614"/>
                    <a:pt x="119876" y="69406"/>
                  </a:cubicBezTo>
                  <a:cubicBezTo>
                    <a:pt x="118767" y="70357"/>
                    <a:pt x="117579" y="71308"/>
                    <a:pt x="116232" y="71863"/>
                  </a:cubicBezTo>
                  <a:cubicBezTo>
                    <a:pt x="115519" y="72338"/>
                    <a:pt x="114726" y="72655"/>
                    <a:pt x="114013" y="73130"/>
                  </a:cubicBezTo>
                  <a:cubicBezTo>
                    <a:pt x="113380" y="73526"/>
                    <a:pt x="112667" y="73922"/>
                    <a:pt x="111953" y="74319"/>
                  </a:cubicBezTo>
                  <a:cubicBezTo>
                    <a:pt x="111953" y="74319"/>
                    <a:pt x="111874" y="74398"/>
                    <a:pt x="111874" y="74398"/>
                  </a:cubicBezTo>
                  <a:cubicBezTo>
                    <a:pt x="110844" y="74556"/>
                    <a:pt x="109893" y="75190"/>
                    <a:pt x="108864" y="75349"/>
                  </a:cubicBezTo>
                  <a:cubicBezTo>
                    <a:pt x="108230" y="75428"/>
                    <a:pt x="107675" y="75666"/>
                    <a:pt x="107120" y="75904"/>
                  </a:cubicBezTo>
                  <a:cubicBezTo>
                    <a:pt x="106724" y="76141"/>
                    <a:pt x="106328" y="76221"/>
                    <a:pt x="105852" y="76300"/>
                  </a:cubicBezTo>
                  <a:cubicBezTo>
                    <a:pt x="105377" y="76379"/>
                    <a:pt x="104902" y="76458"/>
                    <a:pt x="104427" y="76696"/>
                  </a:cubicBezTo>
                  <a:cubicBezTo>
                    <a:pt x="103793" y="76775"/>
                    <a:pt x="103159" y="76854"/>
                    <a:pt x="102604" y="76854"/>
                  </a:cubicBezTo>
                  <a:cubicBezTo>
                    <a:pt x="102366" y="76854"/>
                    <a:pt x="102128" y="76854"/>
                    <a:pt x="101891" y="76933"/>
                  </a:cubicBezTo>
                  <a:cubicBezTo>
                    <a:pt x="100940" y="77092"/>
                    <a:pt x="99910" y="77092"/>
                    <a:pt x="98959" y="77092"/>
                  </a:cubicBezTo>
                  <a:cubicBezTo>
                    <a:pt x="98325" y="77092"/>
                    <a:pt x="97771" y="77092"/>
                    <a:pt x="97137" y="77250"/>
                  </a:cubicBezTo>
                  <a:cubicBezTo>
                    <a:pt x="96662" y="77329"/>
                    <a:pt x="96266" y="77329"/>
                    <a:pt x="95790" y="77250"/>
                  </a:cubicBezTo>
                  <a:cubicBezTo>
                    <a:pt x="95077" y="77092"/>
                    <a:pt x="94364" y="77092"/>
                    <a:pt x="93571" y="77092"/>
                  </a:cubicBezTo>
                  <a:cubicBezTo>
                    <a:pt x="92700" y="77092"/>
                    <a:pt x="91829" y="77092"/>
                    <a:pt x="91036" y="76933"/>
                  </a:cubicBezTo>
                  <a:cubicBezTo>
                    <a:pt x="90640" y="76854"/>
                    <a:pt x="90323" y="76854"/>
                    <a:pt x="90006" y="76854"/>
                  </a:cubicBezTo>
                  <a:cubicBezTo>
                    <a:pt x="89372" y="76854"/>
                    <a:pt x="88817" y="76696"/>
                    <a:pt x="88184" y="76458"/>
                  </a:cubicBezTo>
                  <a:cubicBezTo>
                    <a:pt x="88026" y="76379"/>
                    <a:pt x="87867" y="76300"/>
                    <a:pt x="87709" y="76300"/>
                  </a:cubicBezTo>
                  <a:cubicBezTo>
                    <a:pt x="86996" y="76062"/>
                    <a:pt x="86282" y="76141"/>
                    <a:pt x="85569" y="75745"/>
                  </a:cubicBezTo>
                  <a:cubicBezTo>
                    <a:pt x="84935" y="75428"/>
                    <a:pt x="84222" y="75270"/>
                    <a:pt x="83589" y="75190"/>
                  </a:cubicBezTo>
                  <a:cubicBezTo>
                    <a:pt x="83430" y="75190"/>
                    <a:pt x="83272" y="75111"/>
                    <a:pt x="83113" y="75032"/>
                  </a:cubicBezTo>
                  <a:cubicBezTo>
                    <a:pt x="82479" y="74715"/>
                    <a:pt x="81845" y="74477"/>
                    <a:pt x="81132" y="74319"/>
                  </a:cubicBezTo>
                  <a:cubicBezTo>
                    <a:pt x="80974" y="74239"/>
                    <a:pt x="80736" y="74160"/>
                    <a:pt x="80577" y="74081"/>
                  </a:cubicBezTo>
                  <a:cubicBezTo>
                    <a:pt x="79310" y="73368"/>
                    <a:pt x="78042" y="72655"/>
                    <a:pt x="76695" y="71942"/>
                  </a:cubicBezTo>
                  <a:cubicBezTo>
                    <a:pt x="75270" y="71229"/>
                    <a:pt x="74002" y="70357"/>
                    <a:pt x="72734" y="69327"/>
                  </a:cubicBezTo>
                  <a:cubicBezTo>
                    <a:pt x="72179" y="68772"/>
                    <a:pt x="71625" y="68298"/>
                    <a:pt x="71070" y="67743"/>
                  </a:cubicBezTo>
                  <a:cubicBezTo>
                    <a:pt x="70436" y="67267"/>
                    <a:pt x="69882" y="66792"/>
                    <a:pt x="69248" y="66316"/>
                  </a:cubicBezTo>
                  <a:cubicBezTo>
                    <a:pt x="68931" y="66079"/>
                    <a:pt x="68693" y="65841"/>
                    <a:pt x="68456" y="65524"/>
                  </a:cubicBezTo>
                  <a:cubicBezTo>
                    <a:pt x="67743" y="64652"/>
                    <a:pt x="67030" y="63702"/>
                    <a:pt x="66316" y="62830"/>
                  </a:cubicBezTo>
                  <a:cubicBezTo>
                    <a:pt x="66158" y="62672"/>
                    <a:pt x="65999" y="62434"/>
                    <a:pt x="65841" y="62276"/>
                  </a:cubicBezTo>
                  <a:cubicBezTo>
                    <a:pt x="65207" y="61721"/>
                    <a:pt x="64731" y="61008"/>
                    <a:pt x="64177" y="60295"/>
                  </a:cubicBezTo>
                  <a:cubicBezTo>
                    <a:pt x="64098" y="60295"/>
                    <a:pt x="64019" y="60216"/>
                    <a:pt x="64019" y="60136"/>
                  </a:cubicBezTo>
                  <a:cubicBezTo>
                    <a:pt x="63702" y="59265"/>
                    <a:pt x="63147" y="58552"/>
                    <a:pt x="62751" y="57759"/>
                  </a:cubicBezTo>
                  <a:cubicBezTo>
                    <a:pt x="62355" y="56967"/>
                    <a:pt x="61959" y="56175"/>
                    <a:pt x="61483" y="55383"/>
                  </a:cubicBezTo>
                  <a:cubicBezTo>
                    <a:pt x="61325" y="55224"/>
                    <a:pt x="61245" y="54987"/>
                    <a:pt x="61087" y="54749"/>
                  </a:cubicBezTo>
                  <a:cubicBezTo>
                    <a:pt x="60928" y="54432"/>
                    <a:pt x="60770" y="54115"/>
                    <a:pt x="60611" y="53798"/>
                  </a:cubicBezTo>
                  <a:cubicBezTo>
                    <a:pt x="60374" y="53401"/>
                    <a:pt x="60215" y="53085"/>
                    <a:pt x="60136" y="52609"/>
                  </a:cubicBezTo>
                  <a:cubicBezTo>
                    <a:pt x="60136" y="52134"/>
                    <a:pt x="59978" y="51659"/>
                    <a:pt x="59741" y="51263"/>
                  </a:cubicBezTo>
                  <a:cubicBezTo>
                    <a:pt x="59582" y="50867"/>
                    <a:pt x="59424" y="50470"/>
                    <a:pt x="59344" y="50074"/>
                  </a:cubicBezTo>
                  <a:cubicBezTo>
                    <a:pt x="59265" y="49519"/>
                    <a:pt x="59107" y="48965"/>
                    <a:pt x="58869" y="48489"/>
                  </a:cubicBezTo>
                  <a:cubicBezTo>
                    <a:pt x="58631" y="48014"/>
                    <a:pt x="58473" y="47460"/>
                    <a:pt x="58393" y="46905"/>
                  </a:cubicBezTo>
                  <a:cubicBezTo>
                    <a:pt x="58235" y="46113"/>
                    <a:pt x="58076" y="45241"/>
                    <a:pt x="57918" y="44369"/>
                  </a:cubicBezTo>
                  <a:cubicBezTo>
                    <a:pt x="57918" y="44052"/>
                    <a:pt x="57839" y="43735"/>
                    <a:pt x="57759" y="43419"/>
                  </a:cubicBezTo>
                  <a:cubicBezTo>
                    <a:pt x="57680" y="42230"/>
                    <a:pt x="57522" y="40962"/>
                    <a:pt x="57442" y="39774"/>
                  </a:cubicBezTo>
                  <a:cubicBezTo>
                    <a:pt x="57363" y="38903"/>
                    <a:pt x="57442" y="38031"/>
                    <a:pt x="57442" y="37159"/>
                  </a:cubicBezTo>
                  <a:cubicBezTo>
                    <a:pt x="57442" y="36605"/>
                    <a:pt x="57442" y="36050"/>
                    <a:pt x="57601" y="35416"/>
                  </a:cubicBezTo>
                  <a:cubicBezTo>
                    <a:pt x="57680" y="35099"/>
                    <a:pt x="57680" y="34862"/>
                    <a:pt x="57680" y="34545"/>
                  </a:cubicBezTo>
                  <a:cubicBezTo>
                    <a:pt x="57680" y="33832"/>
                    <a:pt x="57839" y="33119"/>
                    <a:pt x="57997" y="32326"/>
                  </a:cubicBezTo>
                  <a:cubicBezTo>
                    <a:pt x="58156" y="31375"/>
                    <a:pt x="58393" y="30425"/>
                    <a:pt x="58473" y="29395"/>
                  </a:cubicBezTo>
                  <a:cubicBezTo>
                    <a:pt x="58473" y="28999"/>
                    <a:pt x="58631" y="28682"/>
                    <a:pt x="58790" y="28365"/>
                  </a:cubicBezTo>
                  <a:cubicBezTo>
                    <a:pt x="59107" y="27889"/>
                    <a:pt x="59265" y="27255"/>
                    <a:pt x="59424" y="26622"/>
                  </a:cubicBezTo>
                  <a:cubicBezTo>
                    <a:pt x="59503" y="26226"/>
                    <a:pt x="59582" y="25909"/>
                    <a:pt x="59741" y="25592"/>
                  </a:cubicBezTo>
                  <a:cubicBezTo>
                    <a:pt x="59978" y="25116"/>
                    <a:pt x="60136" y="24720"/>
                    <a:pt x="60136" y="24165"/>
                  </a:cubicBezTo>
                  <a:cubicBezTo>
                    <a:pt x="60136" y="23769"/>
                    <a:pt x="60295" y="23373"/>
                    <a:pt x="60532" y="23056"/>
                  </a:cubicBezTo>
                  <a:cubicBezTo>
                    <a:pt x="60691" y="22739"/>
                    <a:pt x="60849" y="22422"/>
                    <a:pt x="61087" y="22106"/>
                  </a:cubicBezTo>
                  <a:cubicBezTo>
                    <a:pt x="61245" y="21868"/>
                    <a:pt x="61404" y="21630"/>
                    <a:pt x="61483" y="21393"/>
                  </a:cubicBezTo>
                  <a:cubicBezTo>
                    <a:pt x="61642" y="21076"/>
                    <a:pt x="61800" y="20838"/>
                    <a:pt x="61959" y="20600"/>
                  </a:cubicBezTo>
                  <a:cubicBezTo>
                    <a:pt x="62117" y="20283"/>
                    <a:pt x="62276" y="20045"/>
                    <a:pt x="62434" y="19728"/>
                  </a:cubicBezTo>
                  <a:cubicBezTo>
                    <a:pt x="62434" y="19649"/>
                    <a:pt x="62593" y="19570"/>
                    <a:pt x="62593" y="19411"/>
                  </a:cubicBezTo>
                  <a:cubicBezTo>
                    <a:pt x="62830" y="18619"/>
                    <a:pt x="63464" y="17907"/>
                    <a:pt x="63781" y="17114"/>
                  </a:cubicBezTo>
                  <a:cubicBezTo>
                    <a:pt x="63861" y="16956"/>
                    <a:pt x="63940" y="16797"/>
                    <a:pt x="64098" y="16639"/>
                  </a:cubicBezTo>
                  <a:cubicBezTo>
                    <a:pt x="64494" y="16163"/>
                    <a:pt x="64811" y="15688"/>
                    <a:pt x="65286" y="15212"/>
                  </a:cubicBezTo>
                  <a:cubicBezTo>
                    <a:pt x="66079" y="14261"/>
                    <a:pt x="66871" y="13232"/>
                    <a:pt x="67664" y="12281"/>
                  </a:cubicBezTo>
                  <a:cubicBezTo>
                    <a:pt x="68535" y="11251"/>
                    <a:pt x="69485" y="10379"/>
                    <a:pt x="70516" y="9587"/>
                  </a:cubicBezTo>
                  <a:cubicBezTo>
                    <a:pt x="70912" y="9270"/>
                    <a:pt x="71308" y="8953"/>
                    <a:pt x="71625" y="8636"/>
                  </a:cubicBezTo>
                  <a:cubicBezTo>
                    <a:pt x="72496" y="7765"/>
                    <a:pt x="73447" y="7131"/>
                    <a:pt x="74398" y="6338"/>
                  </a:cubicBezTo>
                  <a:cubicBezTo>
                    <a:pt x="74873" y="5942"/>
                    <a:pt x="75428" y="5625"/>
                    <a:pt x="76061" y="5309"/>
                  </a:cubicBezTo>
                  <a:cubicBezTo>
                    <a:pt x="76695" y="4992"/>
                    <a:pt x="77408" y="4754"/>
                    <a:pt x="77963" y="4279"/>
                  </a:cubicBezTo>
                  <a:cubicBezTo>
                    <a:pt x="78914" y="3882"/>
                    <a:pt x="79786" y="3248"/>
                    <a:pt x="80736" y="2773"/>
                  </a:cubicBezTo>
                  <a:cubicBezTo>
                    <a:pt x="81053" y="2614"/>
                    <a:pt x="81370" y="2456"/>
                    <a:pt x="81766" y="2377"/>
                  </a:cubicBezTo>
                  <a:cubicBezTo>
                    <a:pt x="82321" y="2297"/>
                    <a:pt x="82796" y="2139"/>
                    <a:pt x="83272" y="1822"/>
                  </a:cubicBezTo>
                  <a:cubicBezTo>
                    <a:pt x="83668" y="1584"/>
                    <a:pt x="84143" y="1505"/>
                    <a:pt x="84539" y="1426"/>
                  </a:cubicBezTo>
                  <a:cubicBezTo>
                    <a:pt x="85014" y="1347"/>
                    <a:pt x="85490" y="1189"/>
                    <a:pt x="85965" y="1030"/>
                  </a:cubicBezTo>
                  <a:cubicBezTo>
                    <a:pt x="86520" y="793"/>
                    <a:pt x="87075" y="634"/>
                    <a:pt x="87550" y="476"/>
                  </a:cubicBezTo>
                  <a:cubicBezTo>
                    <a:pt x="87788" y="396"/>
                    <a:pt x="87947" y="238"/>
                    <a:pt x="88105" y="0"/>
                  </a:cubicBezTo>
                  <a:close/>
                </a:path>
              </a:pathLst>
            </a:custGeom>
            <a:gradFill>
              <a:gsLst>
                <a:gs pos="0">
                  <a:schemeClr val="tx2">
                    <a:lumMod val="60000"/>
                    <a:lumOff val="40000"/>
                    <a:alpha val="0"/>
                  </a:schemeClr>
                </a:gs>
                <a:gs pos="80000">
                  <a:schemeClr val="tx2">
                    <a:lumMod val="40000"/>
                    <a:lumOff val="60000"/>
                  </a:schemeClr>
                </a:gs>
              </a:gsLst>
              <a:lin ang="16200000" scaled="0"/>
            </a:gradFill>
            <a:ln w="25400">
              <a:noFill/>
            </a:ln>
            <a:effectLst>
              <a:outerShdw blurRad="635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1" i="0" u="none" strike="noStrike" kern="1200" cap="none" spc="0" normalizeH="0" baseline="0" noProof="0">
                <a:ln>
                  <a:noFill/>
                </a:ln>
                <a:solidFill>
                  <a:prstClr val="white"/>
                </a:solidFill>
                <a:effectLst/>
                <a:uLnTx/>
                <a:uFillTx/>
                <a:latin typeface="Century Gothic" panose="020B0502020202020204" pitchFamily="34" charset="0"/>
                <a:ea typeface="+mn-ea"/>
                <a:cs typeface="+mn-cs"/>
              </a:endParaRPr>
            </a:p>
          </p:txBody>
        </p:sp>
        <p:sp>
          <p:nvSpPr>
            <p:cNvPr id="67" name="Freeform: Shape 102">
              <a:extLst>
                <a:ext uri="{FF2B5EF4-FFF2-40B4-BE49-F238E27FC236}">
                  <a16:creationId xmlns:a16="http://schemas.microsoft.com/office/drawing/2014/main" id="{1C7C54E9-3FF7-9246-BF7F-316E8D083341}"/>
                </a:ext>
              </a:extLst>
            </p:cNvPr>
            <p:cNvSpPr/>
            <p:nvPr/>
          </p:nvSpPr>
          <p:spPr>
            <a:xfrm>
              <a:off x="9034508" y="4329634"/>
              <a:ext cx="172762" cy="406780"/>
            </a:xfrm>
            <a:custGeom>
              <a:avLst/>
              <a:gdLst>
                <a:gd name="connsiteX0" fmla="*/ 91353 w 193958"/>
                <a:gd name="connsiteY0" fmla="*/ 93334 h 456690"/>
                <a:gd name="connsiteX1" fmla="*/ 101258 w 193958"/>
                <a:gd name="connsiteY1" fmla="*/ 93334 h 456690"/>
                <a:gd name="connsiteX2" fmla="*/ 103318 w 193958"/>
                <a:gd name="connsiteY2" fmla="*/ 93572 h 456690"/>
                <a:gd name="connsiteX3" fmla="*/ 104506 w 193958"/>
                <a:gd name="connsiteY3" fmla="*/ 93889 h 456690"/>
                <a:gd name="connsiteX4" fmla="*/ 105378 w 193958"/>
                <a:gd name="connsiteY4" fmla="*/ 94047 h 456690"/>
                <a:gd name="connsiteX5" fmla="*/ 107834 w 193958"/>
                <a:gd name="connsiteY5" fmla="*/ 94285 h 456690"/>
                <a:gd name="connsiteX6" fmla="*/ 109973 w 193958"/>
                <a:gd name="connsiteY6" fmla="*/ 94681 h 456690"/>
                <a:gd name="connsiteX7" fmla="*/ 112904 w 193958"/>
                <a:gd name="connsiteY7" fmla="*/ 95078 h 456690"/>
                <a:gd name="connsiteX8" fmla="*/ 115916 w 193958"/>
                <a:gd name="connsiteY8" fmla="*/ 95474 h 456690"/>
                <a:gd name="connsiteX9" fmla="*/ 120036 w 193958"/>
                <a:gd name="connsiteY9" fmla="*/ 96029 h 456690"/>
                <a:gd name="connsiteX10" fmla="*/ 122175 w 193958"/>
                <a:gd name="connsiteY10" fmla="*/ 96424 h 456690"/>
                <a:gd name="connsiteX11" fmla="*/ 123363 w 193958"/>
                <a:gd name="connsiteY11" fmla="*/ 96741 h 456690"/>
                <a:gd name="connsiteX12" fmla="*/ 125027 w 193958"/>
                <a:gd name="connsiteY12" fmla="*/ 97216 h 456690"/>
                <a:gd name="connsiteX13" fmla="*/ 126929 w 193958"/>
                <a:gd name="connsiteY13" fmla="*/ 97771 h 456690"/>
                <a:gd name="connsiteX14" fmla="*/ 128197 w 193958"/>
                <a:gd name="connsiteY14" fmla="*/ 98167 h 456690"/>
                <a:gd name="connsiteX15" fmla="*/ 129464 w 193958"/>
                <a:gd name="connsiteY15" fmla="*/ 98563 h 456690"/>
                <a:gd name="connsiteX16" fmla="*/ 131207 w 193958"/>
                <a:gd name="connsiteY16" fmla="*/ 99118 h 456690"/>
                <a:gd name="connsiteX17" fmla="*/ 132634 w 193958"/>
                <a:gd name="connsiteY17" fmla="*/ 99515 h 456690"/>
                <a:gd name="connsiteX18" fmla="*/ 133663 w 193958"/>
                <a:gd name="connsiteY18" fmla="*/ 99911 h 456690"/>
                <a:gd name="connsiteX19" fmla="*/ 135010 w 193958"/>
                <a:gd name="connsiteY19" fmla="*/ 100545 h 456690"/>
                <a:gd name="connsiteX20" fmla="*/ 135248 w 193958"/>
                <a:gd name="connsiteY20" fmla="*/ 100624 h 456690"/>
                <a:gd name="connsiteX21" fmla="*/ 138021 w 193958"/>
                <a:gd name="connsiteY21" fmla="*/ 101970 h 456690"/>
                <a:gd name="connsiteX22" fmla="*/ 138258 w 193958"/>
                <a:gd name="connsiteY22" fmla="*/ 102050 h 456690"/>
                <a:gd name="connsiteX23" fmla="*/ 140953 w 193958"/>
                <a:gd name="connsiteY23" fmla="*/ 103238 h 456690"/>
                <a:gd name="connsiteX24" fmla="*/ 141586 w 193958"/>
                <a:gd name="connsiteY24" fmla="*/ 103555 h 456690"/>
                <a:gd name="connsiteX25" fmla="*/ 141982 w 193958"/>
                <a:gd name="connsiteY25" fmla="*/ 103793 h 456690"/>
                <a:gd name="connsiteX26" fmla="*/ 145152 w 193958"/>
                <a:gd name="connsiteY26" fmla="*/ 105615 h 456690"/>
                <a:gd name="connsiteX27" fmla="*/ 146498 w 193958"/>
                <a:gd name="connsiteY27" fmla="*/ 106486 h 456690"/>
                <a:gd name="connsiteX28" fmla="*/ 148559 w 193958"/>
                <a:gd name="connsiteY28" fmla="*/ 107834 h 456690"/>
                <a:gd name="connsiteX29" fmla="*/ 149034 w 193958"/>
                <a:gd name="connsiteY29" fmla="*/ 108151 h 456690"/>
                <a:gd name="connsiteX30" fmla="*/ 150935 w 193958"/>
                <a:gd name="connsiteY30" fmla="*/ 109418 h 456690"/>
                <a:gd name="connsiteX31" fmla="*/ 152520 w 193958"/>
                <a:gd name="connsiteY31" fmla="*/ 110607 h 456690"/>
                <a:gd name="connsiteX32" fmla="*/ 154659 w 193958"/>
                <a:gd name="connsiteY32" fmla="*/ 112429 h 456690"/>
                <a:gd name="connsiteX33" fmla="*/ 156482 w 193958"/>
                <a:gd name="connsiteY33" fmla="*/ 113934 h 456690"/>
                <a:gd name="connsiteX34" fmla="*/ 157037 w 193958"/>
                <a:gd name="connsiteY34" fmla="*/ 114409 h 456690"/>
                <a:gd name="connsiteX35" fmla="*/ 159334 w 193958"/>
                <a:gd name="connsiteY35" fmla="*/ 116470 h 456690"/>
                <a:gd name="connsiteX36" fmla="*/ 161870 w 193958"/>
                <a:gd name="connsiteY36" fmla="*/ 119164 h 456690"/>
                <a:gd name="connsiteX37" fmla="*/ 162583 w 193958"/>
                <a:gd name="connsiteY37" fmla="*/ 119956 h 456690"/>
                <a:gd name="connsiteX38" fmla="*/ 163375 w 193958"/>
                <a:gd name="connsiteY38" fmla="*/ 120907 h 456690"/>
                <a:gd name="connsiteX39" fmla="*/ 164009 w 193958"/>
                <a:gd name="connsiteY39" fmla="*/ 121620 h 456690"/>
                <a:gd name="connsiteX40" fmla="*/ 165197 w 193958"/>
                <a:gd name="connsiteY40" fmla="*/ 123046 h 456690"/>
                <a:gd name="connsiteX41" fmla="*/ 165673 w 193958"/>
                <a:gd name="connsiteY41" fmla="*/ 123601 h 456690"/>
                <a:gd name="connsiteX42" fmla="*/ 168366 w 193958"/>
                <a:gd name="connsiteY42" fmla="*/ 126928 h 456690"/>
                <a:gd name="connsiteX43" fmla="*/ 170665 w 193958"/>
                <a:gd name="connsiteY43" fmla="*/ 130256 h 456690"/>
                <a:gd name="connsiteX44" fmla="*/ 172090 w 193958"/>
                <a:gd name="connsiteY44" fmla="*/ 132395 h 456690"/>
                <a:gd name="connsiteX45" fmla="*/ 173754 w 193958"/>
                <a:gd name="connsiteY45" fmla="*/ 134851 h 456690"/>
                <a:gd name="connsiteX46" fmla="*/ 173913 w 193958"/>
                <a:gd name="connsiteY46" fmla="*/ 135089 h 456690"/>
                <a:gd name="connsiteX47" fmla="*/ 175972 w 193958"/>
                <a:gd name="connsiteY47" fmla="*/ 138971 h 456690"/>
                <a:gd name="connsiteX48" fmla="*/ 176289 w 193958"/>
                <a:gd name="connsiteY48" fmla="*/ 139526 h 456690"/>
                <a:gd name="connsiteX49" fmla="*/ 176606 w 193958"/>
                <a:gd name="connsiteY49" fmla="*/ 140001 h 456690"/>
                <a:gd name="connsiteX50" fmla="*/ 178905 w 193958"/>
                <a:gd name="connsiteY50" fmla="*/ 144280 h 456690"/>
                <a:gd name="connsiteX51" fmla="*/ 179301 w 193958"/>
                <a:gd name="connsiteY51" fmla="*/ 145152 h 456690"/>
                <a:gd name="connsiteX52" fmla="*/ 179776 w 193958"/>
                <a:gd name="connsiteY52" fmla="*/ 146261 h 456690"/>
                <a:gd name="connsiteX53" fmla="*/ 180013 w 193958"/>
                <a:gd name="connsiteY53" fmla="*/ 146816 h 456690"/>
                <a:gd name="connsiteX54" fmla="*/ 180726 w 193958"/>
                <a:gd name="connsiteY54" fmla="*/ 148479 h 456690"/>
                <a:gd name="connsiteX55" fmla="*/ 180806 w 193958"/>
                <a:gd name="connsiteY55" fmla="*/ 148717 h 456690"/>
                <a:gd name="connsiteX56" fmla="*/ 181994 w 193958"/>
                <a:gd name="connsiteY56" fmla="*/ 151649 h 456690"/>
                <a:gd name="connsiteX57" fmla="*/ 183262 w 193958"/>
                <a:gd name="connsiteY57" fmla="*/ 154422 h 456690"/>
                <a:gd name="connsiteX58" fmla="*/ 183737 w 193958"/>
                <a:gd name="connsiteY58" fmla="*/ 155690 h 456690"/>
                <a:gd name="connsiteX59" fmla="*/ 184133 w 193958"/>
                <a:gd name="connsiteY59" fmla="*/ 156877 h 456690"/>
                <a:gd name="connsiteX60" fmla="*/ 184688 w 193958"/>
                <a:gd name="connsiteY60" fmla="*/ 158383 h 456690"/>
                <a:gd name="connsiteX61" fmla="*/ 184688 w 193958"/>
                <a:gd name="connsiteY61" fmla="*/ 158542 h 456690"/>
                <a:gd name="connsiteX62" fmla="*/ 185401 w 193958"/>
                <a:gd name="connsiteY62" fmla="*/ 160601 h 456690"/>
                <a:gd name="connsiteX63" fmla="*/ 186035 w 193958"/>
                <a:gd name="connsiteY63" fmla="*/ 162583 h 456690"/>
                <a:gd name="connsiteX64" fmla="*/ 186352 w 193958"/>
                <a:gd name="connsiteY64" fmla="*/ 163613 h 456690"/>
                <a:gd name="connsiteX65" fmla="*/ 186828 w 193958"/>
                <a:gd name="connsiteY65" fmla="*/ 165038 h 456690"/>
                <a:gd name="connsiteX66" fmla="*/ 187224 w 193958"/>
                <a:gd name="connsiteY66" fmla="*/ 166227 h 456690"/>
                <a:gd name="connsiteX67" fmla="*/ 187858 w 193958"/>
                <a:gd name="connsiteY67" fmla="*/ 168683 h 456690"/>
                <a:gd name="connsiteX68" fmla="*/ 188095 w 193958"/>
                <a:gd name="connsiteY68" fmla="*/ 169872 h 456690"/>
                <a:gd name="connsiteX69" fmla="*/ 188570 w 193958"/>
                <a:gd name="connsiteY69" fmla="*/ 171615 h 456690"/>
                <a:gd name="connsiteX70" fmla="*/ 189125 w 193958"/>
                <a:gd name="connsiteY70" fmla="*/ 173754 h 456690"/>
                <a:gd name="connsiteX71" fmla="*/ 189521 w 193958"/>
                <a:gd name="connsiteY71" fmla="*/ 175180 h 456690"/>
                <a:gd name="connsiteX72" fmla="*/ 189917 w 193958"/>
                <a:gd name="connsiteY72" fmla="*/ 176686 h 456690"/>
                <a:gd name="connsiteX73" fmla="*/ 190472 w 193958"/>
                <a:gd name="connsiteY73" fmla="*/ 179459 h 456690"/>
                <a:gd name="connsiteX74" fmla="*/ 190948 w 193958"/>
                <a:gd name="connsiteY74" fmla="*/ 182152 h 456690"/>
                <a:gd name="connsiteX75" fmla="*/ 191265 w 193958"/>
                <a:gd name="connsiteY75" fmla="*/ 183817 h 456690"/>
                <a:gd name="connsiteX76" fmla="*/ 191898 w 193958"/>
                <a:gd name="connsiteY76" fmla="*/ 187540 h 456690"/>
                <a:gd name="connsiteX77" fmla="*/ 192136 w 193958"/>
                <a:gd name="connsiteY77" fmla="*/ 189442 h 456690"/>
                <a:gd name="connsiteX78" fmla="*/ 192611 w 193958"/>
                <a:gd name="connsiteY78" fmla="*/ 193562 h 456690"/>
                <a:gd name="connsiteX79" fmla="*/ 193086 w 193958"/>
                <a:gd name="connsiteY79" fmla="*/ 197603 h 456690"/>
                <a:gd name="connsiteX80" fmla="*/ 193245 w 193958"/>
                <a:gd name="connsiteY80" fmla="*/ 198474 h 456690"/>
                <a:gd name="connsiteX81" fmla="*/ 193562 w 193958"/>
                <a:gd name="connsiteY81" fmla="*/ 202357 h 456690"/>
                <a:gd name="connsiteX82" fmla="*/ 193562 w 193958"/>
                <a:gd name="connsiteY82" fmla="*/ 207427 h 456690"/>
                <a:gd name="connsiteX83" fmla="*/ 193799 w 193958"/>
                <a:gd name="connsiteY83" fmla="*/ 209091 h 456690"/>
                <a:gd name="connsiteX84" fmla="*/ 193958 w 193958"/>
                <a:gd name="connsiteY84" fmla="*/ 210042 h 456690"/>
                <a:gd name="connsiteX85" fmla="*/ 193958 w 193958"/>
                <a:gd name="connsiteY85" fmla="*/ 211151 h 456690"/>
                <a:gd name="connsiteX86" fmla="*/ 193958 w 193958"/>
                <a:gd name="connsiteY86" fmla="*/ 217569 h 456690"/>
                <a:gd name="connsiteX87" fmla="*/ 193720 w 193958"/>
                <a:gd name="connsiteY87" fmla="*/ 219629 h 456690"/>
                <a:gd name="connsiteX88" fmla="*/ 193483 w 193958"/>
                <a:gd name="connsiteY88" fmla="*/ 222323 h 456690"/>
                <a:gd name="connsiteX89" fmla="*/ 193483 w 193958"/>
                <a:gd name="connsiteY89" fmla="*/ 225968 h 456690"/>
                <a:gd name="connsiteX90" fmla="*/ 193324 w 193958"/>
                <a:gd name="connsiteY90" fmla="*/ 228265 h 456690"/>
                <a:gd name="connsiteX91" fmla="*/ 193245 w 193958"/>
                <a:gd name="connsiteY91" fmla="*/ 228661 h 456690"/>
                <a:gd name="connsiteX92" fmla="*/ 193007 w 193958"/>
                <a:gd name="connsiteY92" fmla="*/ 231831 h 456690"/>
                <a:gd name="connsiteX93" fmla="*/ 192849 w 193958"/>
                <a:gd name="connsiteY93" fmla="*/ 233177 h 456690"/>
                <a:gd name="connsiteX94" fmla="*/ 192532 w 193958"/>
                <a:gd name="connsiteY94" fmla="*/ 235476 h 456690"/>
                <a:gd name="connsiteX95" fmla="*/ 192452 w 193958"/>
                <a:gd name="connsiteY95" fmla="*/ 235951 h 456690"/>
                <a:gd name="connsiteX96" fmla="*/ 191344 w 193958"/>
                <a:gd name="connsiteY96" fmla="*/ 239279 h 456690"/>
                <a:gd name="connsiteX97" fmla="*/ 190789 w 193958"/>
                <a:gd name="connsiteY97" fmla="*/ 240625 h 456690"/>
                <a:gd name="connsiteX98" fmla="*/ 190472 w 193958"/>
                <a:gd name="connsiteY98" fmla="*/ 241417 h 456690"/>
                <a:gd name="connsiteX99" fmla="*/ 188491 w 193958"/>
                <a:gd name="connsiteY99" fmla="*/ 244191 h 456690"/>
                <a:gd name="connsiteX100" fmla="*/ 186511 w 193958"/>
                <a:gd name="connsiteY100" fmla="*/ 246330 h 456690"/>
                <a:gd name="connsiteX101" fmla="*/ 184292 w 193958"/>
                <a:gd name="connsiteY101" fmla="*/ 248073 h 456690"/>
                <a:gd name="connsiteX102" fmla="*/ 183975 w 193958"/>
                <a:gd name="connsiteY102" fmla="*/ 248311 h 456690"/>
                <a:gd name="connsiteX103" fmla="*/ 181994 w 193958"/>
                <a:gd name="connsiteY103" fmla="*/ 249578 h 456690"/>
                <a:gd name="connsiteX104" fmla="*/ 180964 w 193958"/>
                <a:gd name="connsiteY104" fmla="*/ 250054 h 456690"/>
                <a:gd name="connsiteX105" fmla="*/ 179934 w 193958"/>
                <a:gd name="connsiteY105" fmla="*/ 250529 h 456690"/>
                <a:gd name="connsiteX106" fmla="*/ 178905 w 193958"/>
                <a:gd name="connsiteY106" fmla="*/ 250925 h 456690"/>
                <a:gd name="connsiteX107" fmla="*/ 177161 w 193958"/>
                <a:gd name="connsiteY107" fmla="*/ 251480 h 456690"/>
                <a:gd name="connsiteX108" fmla="*/ 175497 w 193958"/>
                <a:gd name="connsiteY108" fmla="*/ 251797 h 456690"/>
                <a:gd name="connsiteX109" fmla="*/ 172169 w 193958"/>
                <a:gd name="connsiteY109" fmla="*/ 252193 h 456690"/>
                <a:gd name="connsiteX110" fmla="*/ 170110 w 193958"/>
                <a:gd name="connsiteY110" fmla="*/ 252193 h 456690"/>
                <a:gd name="connsiteX111" fmla="*/ 167098 w 193958"/>
                <a:gd name="connsiteY111" fmla="*/ 251876 h 456690"/>
                <a:gd name="connsiteX112" fmla="*/ 165277 w 193958"/>
                <a:gd name="connsiteY112" fmla="*/ 251480 h 456690"/>
                <a:gd name="connsiteX113" fmla="*/ 163850 w 193958"/>
                <a:gd name="connsiteY113" fmla="*/ 251005 h 456690"/>
                <a:gd name="connsiteX114" fmla="*/ 163771 w 193958"/>
                <a:gd name="connsiteY114" fmla="*/ 251005 h 456690"/>
                <a:gd name="connsiteX115" fmla="*/ 162107 w 193958"/>
                <a:gd name="connsiteY115" fmla="*/ 250212 h 456690"/>
                <a:gd name="connsiteX116" fmla="*/ 160602 w 193958"/>
                <a:gd name="connsiteY116" fmla="*/ 249420 h 456690"/>
                <a:gd name="connsiteX117" fmla="*/ 158779 w 193958"/>
                <a:gd name="connsiteY117" fmla="*/ 248153 h 456690"/>
                <a:gd name="connsiteX118" fmla="*/ 157433 w 193958"/>
                <a:gd name="connsiteY118" fmla="*/ 246885 h 456690"/>
                <a:gd name="connsiteX119" fmla="*/ 155848 w 193958"/>
                <a:gd name="connsiteY119" fmla="*/ 244825 h 456690"/>
                <a:gd name="connsiteX120" fmla="*/ 155689 w 193958"/>
                <a:gd name="connsiteY120" fmla="*/ 244667 h 456690"/>
                <a:gd name="connsiteX121" fmla="*/ 154342 w 193958"/>
                <a:gd name="connsiteY121" fmla="*/ 241814 h 456690"/>
                <a:gd name="connsiteX122" fmla="*/ 154026 w 193958"/>
                <a:gd name="connsiteY122" fmla="*/ 240863 h 456690"/>
                <a:gd name="connsiteX123" fmla="*/ 153392 w 193958"/>
                <a:gd name="connsiteY123" fmla="*/ 237614 h 456690"/>
                <a:gd name="connsiteX124" fmla="*/ 153392 w 193958"/>
                <a:gd name="connsiteY124" fmla="*/ 230880 h 456690"/>
                <a:gd name="connsiteX125" fmla="*/ 153471 w 193958"/>
                <a:gd name="connsiteY125" fmla="*/ 230008 h 456690"/>
                <a:gd name="connsiteX126" fmla="*/ 153709 w 193958"/>
                <a:gd name="connsiteY126" fmla="*/ 227315 h 456690"/>
                <a:gd name="connsiteX127" fmla="*/ 154026 w 193958"/>
                <a:gd name="connsiteY127" fmla="*/ 224779 h 456690"/>
                <a:gd name="connsiteX128" fmla="*/ 154184 w 193958"/>
                <a:gd name="connsiteY128" fmla="*/ 223036 h 456690"/>
                <a:gd name="connsiteX129" fmla="*/ 154184 w 193958"/>
                <a:gd name="connsiteY129" fmla="*/ 221055 h 456690"/>
                <a:gd name="connsiteX130" fmla="*/ 154263 w 193958"/>
                <a:gd name="connsiteY130" fmla="*/ 219312 h 456690"/>
                <a:gd name="connsiteX131" fmla="*/ 154342 w 193958"/>
                <a:gd name="connsiteY131" fmla="*/ 218124 h 456690"/>
                <a:gd name="connsiteX132" fmla="*/ 154342 w 193958"/>
                <a:gd name="connsiteY132" fmla="*/ 212340 h 456690"/>
                <a:gd name="connsiteX133" fmla="*/ 154263 w 193958"/>
                <a:gd name="connsiteY133" fmla="*/ 211468 h 456690"/>
                <a:gd name="connsiteX134" fmla="*/ 154105 w 193958"/>
                <a:gd name="connsiteY134" fmla="*/ 208299 h 456690"/>
                <a:gd name="connsiteX135" fmla="*/ 153709 w 193958"/>
                <a:gd name="connsiteY135" fmla="*/ 203941 h 456690"/>
                <a:gd name="connsiteX136" fmla="*/ 153630 w 193958"/>
                <a:gd name="connsiteY136" fmla="*/ 203466 h 456690"/>
                <a:gd name="connsiteX137" fmla="*/ 153313 w 193958"/>
                <a:gd name="connsiteY137" fmla="*/ 198712 h 456690"/>
                <a:gd name="connsiteX138" fmla="*/ 153313 w 193958"/>
                <a:gd name="connsiteY138" fmla="*/ 198553 h 456690"/>
                <a:gd name="connsiteX139" fmla="*/ 152758 w 193958"/>
                <a:gd name="connsiteY139" fmla="*/ 193958 h 456690"/>
                <a:gd name="connsiteX140" fmla="*/ 152520 w 193958"/>
                <a:gd name="connsiteY140" fmla="*/ 192374 h 456690"/>
                <a:gd name="connsiteX141" fmla="*/ 152203 w 193958"/>
                <a:gd name="connsiteY141" fmla="*/ 189680 h 456690"/>
                <a:gd name="connsiteX142" fmla="*/ 152045 w 193958"/>
                <a:gd name="connsiteY142" fmla="*/ 189046 h 456690"/>
                <a:gd name="connsiteX143" fmla="*/ 151490 w 193958"/>
                <a:gd name="connsiteY143" fmla="*/ 185401 h 456690"/>
                <a:gd name="connsiteX144" fmla="*/ 151173 w 193958"/>
                <a:gd name="connsiteY144" fmla="*/ 183579 h 456690"/>
                <a:gd name="connsiteX145" fmla="*/ 150618 w 193958"/>
                <a:gd name="connsiteY145" fmla="*/ 181202 h 456690"/>
                <a:gd name="connsiteX146" fmla="*/ 150222 w 193958"/>
                <a:gd name="connsiteY146" fmla="*/ 179538 h 456690"/>
                <a:gd name="connsiteX147" fmla="*/ 149826 w 193958"/>
                <a:gd name="connsiteY147" fmla="*/ 177715 h 456690"/>
                <a:gd name="connsiteX148" fmla="*/ 149431 w 193958"/>
                <a:gd name="connsiteY148" fmla="*/ 176052 h 456690"/>
                <a:gd name="connsiteX149" fmla="*/ 148876 w 193958"/>
                <a:gd name="connsiteY149" fmla="*/ 173912 h 456690"/>
                <a:gd name="connsiteX150" fmla="*/ 148480 w 193958"/>
                <a:gd name="connsiteY150" fmla="*/ 172724 h 456690"/>
                <a:gd name="connsiteX151" fmla="*/ 148004 w 193958"/>
                <a:gd name="connsiteY151" fmla="*/ 171377 h 456690"/>
                <a:gd name="connsiteX152" fmla="*/ 147449 w 193958"/>
                <a:gd name="connsiteY152" fmla="*/ 169872 h 456690"/>
                <a:gd name="connsiteX153" fmla="*/ 147132 w 193958"/>
                <a:gd name="connsiteY153" fmla="*/ 168841 h 456690"/>
                <a:gd name="connsiteX154" fmla="*/ 146657 w 193958"/>
                <a:gd name="connsiteY154" fmla="*/ 167574 h 456690"/>
                <a:gd name="connsiteX155" fmla="*/ 146102 w 193958"/>
                <a:gd name="connsiteY155" fmla="*/ 166068 h 456690"/>
                <a:gd name="connsiteX156" fmla="*/ 145786 w 193958"/>
                <a:gd name="connsiteY156" fmla="*/ 165118 h 456690"/>
                <a:gd name="connsiteX157" fmla="*/ 145311 w 193958"/>
                <a:gd name="connsiteY157" fmla="*/ 164009 h 456690"/>
                <a:gd name="connsiteX158" fmla="*/ 145152 w 193958"/>
                <a:gd name="connsiteY158" fmla="*/ 163692 h 456690"/>
                <a:gd name="connsiteX159" fmla="*/ 144043 w 193958"/>
                <a:gd name="connsiteY159" fmla="*/ 161473 h 456690"/>
                <a:gd name="connsiteX160" fmla="*/ 143409 w 193958"/>
                <a:gd name="connsiteY160" fmla="*/ 160126 h 456690"/>
                <a:gd name="connsiteX161" fmla="*/ 142775 w 193958"/>
                <a:gd name="connsiteY161" fmla="*/ 159097 h 456690"/>
                <a:gd name="connsiteX162" fmla="*/ 142537 w 193958"/>
                <a:gd name="connsiteY162" fmla="*/ 159017 h 456690"/>
                <a:gd name="connsiteX163" fmla="*/ 142378 w 193958"/>
                <a:gd name="connsiteY163" fmla="*/ 159176 h 456690"/>
                <a:gd name="connsiteX164" fmla="*/ 142299 w 193958"/>
                <a:gd name="connsiteY164" fmla="*/ 159572 h 456690"/>
                <a:gd name="connsiteX165" fmla="*/ 142299 w 193958"/>
                <a:gd name="connsiteY165" fmla="*/ 160443 h 456690"/>
                <a:gd name="connsiteX166" fmla="*/ 142299 w 193958"/>
                <a:gd name="connsiteY166" fmla="*/ 204496 h 456690"/>
                <a:gd name="connsiteX167" fmla="*/ 142299 w 193958"/>
                <a:gd name="connsiteY167" fmla="*/ 207823 h 456690"/>
                <a:gd name="connsiteX168" fmla="*/ 142458 w 193958"/>
                <a:gd name="connsiteY168" fmla="*/ 210042 h 456690"/>
                <a:gd name="connsiteX169" fmla="*/ 142537 w 193958"/>
                <a:gd name="connsiteY169" fmla="*/ 211389 h 456690"/>
                <a:gd name="connsiteX170" fmla="*/ 142537 w 193958"/>
                <a:gd name="connsiteY170" fmla="*/ 218599 h 456690"/>
                <a:gd name="connsiteX171" fmla="*/ 142695 w 193958"/>
                <a:gd name="connsiteY171" fmla="*/ 220421 h 456690"/>
                <a:gd name="connsiteX172" fmla="*/ 142775 w 193958"/>
                <a:gd name="connsiteY172" fmla="*/ 221927 h 456690"/>
                <a:gd name="connsiteX173" fmla="*/ 142775 w 193958"/>
                <a:gd name="connsiteY173" fmla="*/ 228899 h 456690"/>
                <a:gd name="connsiteX174" fmla="*/ 142933 w 193958"/>
                <a:gd name="connsiteY174" fmla="*/ 231118 h 456690"/>
                <a:gd name="connsiteX175" fmla="*/ 143012 w 193958"/>
                <a:gd name="connsiteY175" fmla="*/ 232464 h 456690"/>
                <a:gd name="connsiteX176" fmla="*/ 143012 w 193958"/>
                <a:gd name="connsiteY176" fmla="*/ 238090 h 456690"/>
                <a:gd name="connsiteX177" fmla="*/ 143171 w 193958"/>
                <a:gd name="connsiteY177" fmla="*/ 240071 h 456690"/>
                <a:gd name="connsiteX178" fmla="*/ 143250 w 193958"/>
                <a:gd name="connsiteY178" fmla="*/ 241655 h 456690"/>
                <a:gd name="connsiteX179" fmla="*/ 143409 w 193958"/>
                <a:gd name="connsiteY179" fmla="*/ 243478 h 456690"/>
                <a:gd name="connsiteX180" fmla="*/ 143488 w 193958"/>
                <a:gd name="connsiteY180" fmla="*/ 245062 h 456690"/>
                <a:gd name="connsiteX181" fmla="*/ 143488 w 193958"/>
                <a:gd name="connsiteY181" fmla="*/ 250846 h 456690"/>
                <a:gd name="connsiteX182" fmla="*/ 143646 w 193958"/>
                <a:gd name="connsiteY182" fmla="*/ 252907 h 456690"/>
                <a:gd name="connsiteX183" fmla="*/ 143726 w 193958"/>
                <a:gd name="connsiteY183" fmla="*/ 254649 h 456690"/>
                <a:gd name="connsiteX184" fmla="*/ 143726 w 193958"/>
                <a:gd name="connsiteY184" fmla="*/ 275883 h 456690"/>
                <a:gd name="connsiteX185" fmla="*/ 143726 w 193958"/>
                <a:gd name="connsiteY185" fmla="*/ 289353 h 456690"/>
                <a:gd name="connsiteX186" fmla="*/ 143884 w 193958"/>
                <a:gd name="connsiteY186" fmla="*/ 291413 h 456690"/>
                <a:gd name="connsiteX187" fmla="*/ 143963 w 193958"/>
                <a:gd name="connsiteY187" fmla="*/ 293156 h 456690"/>
                <a:gd name="connsiteX188" fmla="*/ 143963 w 193958"/>
                <a:gd name="connsiteY188" fmla="*/ 311300 h 456690"/>
                <a:gd name="connsiteX189" fmla="*/ 144043 w 193958"/>
                <a:gd name="connsiteY189" fmla="*/ 355352 h 456690"/>
                <a:gd name="connsiteX190" fmla="*/ 144201 w 193958"/>
                <a:gd name="connsiteY190" fmla="*/ 358205 h 456690"/>
                <a:gd name="connsiteX191" fmla="*/ 144280 w 193958"/>
                <a:gd name="connsiteY191" fmla="*/ 359393 h 456690"/>
                <a:gd name="connsiteX192" fmla="*/ 144280 w 193958"/>
                <a:gd name="connsiteY192" fmla="*/ 364939 h 456690"/>
                <a:gd name="connsiteX193" fmla="*/ 144360 w 193958"/>
                <a:gd name="connsiteY193" fmla="*/ 366286 h 456690"/>
                <a:gd name="connsiteX194" fmla="*/ 144518 w 193958"/>
                <a:gd name="connsiteY194" fmla="*/ 368742 h 456690"/>
                <a:gd name="connsiteX195" fmla="*/ 144518 w 193958"/>
                <a:gd name="connsiteY195" fmla="*/ 372308 h 456690"/>
                <a:gd name="connsiteX196" fmla="*/ 144677 w 193958"/>
                <a:gd name="connsiteY196" fmla="*/ 374526 h 456690"/>
                <a:gd name="connsiteX197" fmla="*/ 144756 w 193958"/>
                <a:gd name="connsiteY197" fmla="*/ 376032 h 456690"/>
                <a:gd name="connsiteX198" fmla="*/ 144756 w 193958"/>
                <a:gd name="connsiteY198" fmla="*/ 385143 h 456690"/>
                <a:gd name="connsiteX199" fmla="*/ 144835 w 193958"/>
                <a:gd name="connsiteY199" fmla="*/ 386966 h 456690"/>
                <a:gd name="connsiteX200" fmla="*/ 144914 w 193958"/>
                <a:gd name="connsiteY200" fmla="*/ 388551 h 456690"/>
                <a:gd name="connsiteX201" fmla="*/ 144914 w 193958"/>
                <a:gd name="connsiteY201" fmla="*/ 399246 h 456690"/>
                <a:gd name="connsiteX202" fmla="*/ 145073 w 193958"/>
                <a:gd name="connsiteY202" fmla="*/ 401940 h 456690"/>
                <a:gd name="connsiteX203" fmla="*/ 145152 w 193958"/>
                <a:gd name="connsiteY203" fmla="*/ 403763 h 456690"/>
                <a:gd name="connsiteX204" fmla="*/ 145311 w 193958"/>
                <a:gd name="connsiteY204" fmla="*/ 405981 h 456690"/>
                <a:gd name="connsiteX205" fmla="*/ 145390 w 193958"/>
                <a:gd name="connsiteY205" fmla="*/ 407724 h 456690"/>
                <a:gd name="connsiteX206" fmla="*/ 145548 w 193958"/>
                <a:gd name="connsiteY206" fmla="*/ 410260 h 456690"/>
                <a:gd name="connsiteX207" fmla="*/ 145627 w 193958"/>
                <a:gd name="connsiteY207" fmla="*/ 411606 h 456690"/>
                <a:gd name="connsiteX208" fmla="*/ 145706 w 193958"/>
                <a:gd name="connsiteY208" fmla="*/ 419133 h 456690"/>
                <a:gd name="connsiteX209" fmla="*/ 145865 w 193958"/>
                <a:gd name="connsiteY209" fmla="*/ 421194 h 456690"/>
                <a:gd name="connsiteX210" fmla="*/ 145944 w 193958"/>
                <a:gd name="connsiteY210" fmla="*/ 422699 h 456690"/>
                <a:gd name="connsiteX211" fmla="*/ 145944 w 193958"/>
                <a:gd name="connsiteY211" fmla="*/ 429354 h 456690"/>
                <a:gd name="connsiteX212" fmla="*/ 146102 w 193958"/>
                <a:gd name="connsiteY212" fmla="*/ 431336 h 456690"/>
                <a:gd name="connsiteX213" fmla="*/ 146181 w 193958"/>
                <a:gd name="connsiteY213" fmla="*/ 432444 h 456690"/>
                <a:gd name="connsiteX214" fmla="*/ 146181 w 193958"/>
                <a:gd name="connsiteY214" fmla="*/ 435772 h 456690"/>
                <a:gd name="connsiteX215" fmla="*/ 146023 w 193958"/>
                <a:gd name="connsiteY215" fmla="*/ 437991 h 456690"/>
                <a:gd name="connsiteX216" fmla="*/ 145944 w 193958"/>
                <a:gd name="connsiteY216" fmla="*/ 439576 h 456690"/>
                <a:gd name="connsiteX217" fmla="*/ 145706 w 193958"/>
                <a:gd name="connsiteY217" fmla="*/ 441635 h 456690"/>
                <a:gd name="connsiteX218" fmla="*/ 145548 w 193958"/>
                <a:gd name="connsiteY218" fmla="*/ 442190 h 456690"/>
                <a:gd name="connsiteX219" fmla="*/ 144914 w 193958"/>
                <a:gd name="connsiteY219" fmla="*/ 444329 h 456690"/>
                <a:gd name="connsiteX220" fmla="*/ 144597 w 193958"/>
                <a:gd name="connsiteY220" fmla="*/ 445121 h 456690"/>
                <a:gd name="connsiteX221" fmla="*/ 144043 w 193958"/>
                <a:gd name="connsiteY221" fmla="*/ 446231 h 456690"/>
                <a:gd name="connsiteX222" fmla="*/ 143567 w 193958"/>
                <a:gd name="connsiteY222" fmla="*/ 446944 h 456690"/>
                <a:gd name="connsiteX223" fmla="*/ 143171 w 193958"/>
                <a:gd name="connsiteY223" fmla="*/ 447578 h 456690"/>
                <a:gd name="connsiteX224" fmla="*/ 142061 w 193958"/>
                <a:gd name="connsiteY224" fmla="*/ 449162 h 456690"/>
                <a:gd name="connsiteX225" fmla="*/ 141190 w 193958"/>
                <a:gd name="connsiteY225" fmla="*/ 450192 h 456690"/>
                <a:gd name="connsiteX226" fmla="*/ 139447 w 193958"/>
                <a:gd name="connsiteY226" fmla="*/ 451936 h 456690"/>
                <a:gd name="connsiteX227" fmla="*/ 138972 w 193958"/>
                <a:gd name="connsiteY227" fmla="*/ 452332 h 456690"/>
                <a:gd name="connsiteX228" fmla="*/ 137862 w 193958"/>
                <a:gd name="connsiteY228" fmla="*/ 453124 h 456690"/>
                <a:gd name="connsiteX229" fmla="*/ 134218 w 193958"/>
                <a:gd name="connsiteY229" fmla="*/ 455105 h 456690"/>
                <a:gd name="connsiteX230" fmla="*/ 133663 w 193958"/>
                <a:gd name="connsiteY230" fmla="*/ 455342 h 456690"/>
                <a:gd name="connsiteX231" fmla="*/ 131603 w 193958"/>
                <a:gd name="connsiteY231" fmla="*/ 456056 h 456690"/>
                <a:gd name="connsiteX232" fmla="*/ 130969 w 193958"/>
                <a:gd name="connsiteY232" fmla="*/ 456690 h 456690"/>
                <a:gd name="connsiteX233" fmla="*/ 118451 w 193958"/>
                <a:gd name="connsiteY233" fmla="*/ 456690 h 456690"/>
                <a:gd name="connsiteX234" fmla="*/ 117658 w 193958"/>
                <a:gd name="connsiteY234" fmla="*/ 455976 h 456690"/>
                <a:gd name="connsiteX235" fmla="*/ 117262 w 193958"/>
                <a:gd name="connsiteY235" fmla="*/ 455897 h 456690"/>
                <a:gd name="connsiteX236" fmla="*/ 115916 w 193958"/>
                <a:gd name="connsiteY236" fmla="*/ 455422 h 456690"/>
                <a:gd name="connsiteX237" fmla="*/ 115044 w 193958"/>
                <a:gd name="connsiteY237" fmla="*/ 455025 h 456690"/>
                <a:gd name="connsiteX238" fmla="*/ 114014 w 193958"/>
                <a:gd name="connsiteY238" fmla="*/ 454550 h 456690"/>
                <a:gd name="connsiteX239" fmla="*/ 113380 w 193958"/>
                <a:gd name="connsiteY239" fmla="*/ 454233 h 456690"/>
                <a:gd name="connsiteX240" fmla="*/ 111003 w 193958"/>
                <a:gd name="connsiteY240" fmla="*/ 452886 h 456690"/>
                <a:gd name="connsiteX241" fmla="*/ 107517 w 193958"/>
                <a:gd name="connsiteY241" fmla="*/ 449954 h 456690"/>
                <a:gd name="connsiteX242" fmla="*/ 106804 w 193958"/>
                <a:gd name="connsiteY242" fmla="*/ 449241 h 456690"/>
                <a:gd name="connsiteX243" fmla="*/ 104189 w 193958"/>
                <a:gd name="connsiteY243" fmla="*/ 445676 h 456690"/>
                <a:gd name="connsiteX244" fmla="*/ 103476 w 193958"/>
                <a:gd name="connsiteY244" fmla="*/ 444408 h 456690"/>
                <a:gd name="connsiteX245" fmla="*/ 103001 w 193958"/>
                <a:gd name="connsiteY245" fmla="*/ 442903 h 456690"/>
                <a:gd name="connsiteX246" fmla="*/ 102842 w 193958"/>
                <a:gd name="connsiteY246" fmla="*/ 442586 h 456690"/>
                <a:gd name="connsiteX247" fmla="*/ 101575 w 193958"/>
                <a:gd name="connsiteY247" fmla="*/ 438387 h 456690"/>
                <a:gd name="connsiteX248" fmla="*/ 101495 w 193958"/>
                <a:gd name="connsiteY248" fmla="*/ 437040 h 456690"/>
                <a:gd name="connsiteX249" fmla="*/ 101416 w 193958"/>
                <a:gd name="connsiteY249" fmla="*/ 434980 h 456690"/>
                <a:gd name="connsiteX250" fmla="*/ 101258 w 193958"/>
                <a:gd name="connsiteY250" fmla="*/ 431415 h 456690"/>
                <a:gd name="connsiteX251" fmla="*/ 101178 w 193958"/>
                <a:gd name="connsiteY251" fmla="*/ 429909 h 456690"/>
                <a:gd name="connsiteX252" fmla="*/ 101020 w 193958"/>
                <a:gd name="connsiteY252" fmla="*/ 427928 h 456690"/>
                <a:gd name="connsiteX253" fmla="*/ 100941 w 193958"/>
                <a:gd name="connsiteY253" fmla="*/ 426344 h 456690"/>
                <a:gd name="connsiteX254" fmla="*/ 100782 w 193958"/>
                <a:gd name="connsiteY254" fmla="*/ 424046 h 456690"/>
                <a:gd name="connsiteX255" fmla="*/ 100782 w 193958"/>
                <a:gd name="connsiteY255" fmla="*/ 421114 h 456690"/>
                <a:gd name="connsiteX256" fmla="*/ 100703 w 193958"/>
                <a:gd name="connsiteY256" fmla="*/ 419926 h 456690"/>
                <a:gd name="connsiteX257" fmla="*/ 100544 w 193958"/>
                <a:gd name="connsiteY257" fmla="*/ 417945 h 456690"/>
                <a:gd name="connsiteX258" fmla="*/ 100544 w 193958"/>
                <a:gd name="connsiteY258" fmla="*/ 407645 h 456690"/>
                <a:gd name="connsiteX259" fmla="*/ 100465 w 193958"/>
                <a:gd name="connsiteY259" fmla="*/ 406061 h 456690"/>
                <a:gd name="connsiteX260" fmla="*/ 100307 w 193958"/>
                <a:gd name="connsiteY260" fmla="*/ 403604 h 456690"/>
                <a:gd name="connsiteX261" fmla="*/ 100227 w 193958"/>
                <a:gd name="connsiteY261" fmla="*/ 402099 h 456690"/>
                <a:gd name="connsiteX262" fmla="*/ 100069 w 193958"/>
                <a:gd name="connsiteY262" fmla="*/ 399563 h 456690"/>
                <a:gd name="connsiteX263" fmla="*/ 99990 w 193958"/>
                <a:gd name="connsiteY263" fmla="*/ 397820 h 456690"/>
                <a:gd name="connsiteX264" fmla="*/ 99831 w 193958"/>
                <a:gd name="connsiteY264" fmla="*/ 395760 h 456690"/>
                <a:gd name="connsiteX265" fmla="*/ 99752 w 193958"/>
                <a:gd name="connsiteY265" fmla="*/ 383242 h 456690"/>
                <a:gd name="connsiteX266" fmla="*/ 99673 w 193958"/>
                <a:gd name="connsiteY266" fmla="*/ 381657 h 456690"/>
                <a:gd name="connsiteX267" fmla="*/ 99514 w 193958"/>
                <a:gd name="connsiteY267" fmla="*/ 379439 h 456690"/>
                <a:gd name="connsiteX268" fmla="*/ 99514 w 193958"/>
                <a:gd name="connsiteY268" fmla="*/ 368267 h 456690"/>
                <a:gd name="connsiteX269" fmla="*/ 99435 w 193958"/>
                <a:gd name="connsiteY269" fmla="*/ 366683 h 456690"/>
                <a:gd name="connsiteX270" fmla="*/ 99277 w 193958"/>
                <a:gd name="connsiteY270" fmla="*/ 364464 h 456690"/>
                <a:gd name="connsiteX271" fmla="*/ 99277 w 193958"/>
                <a:gd name="connsiteY271" fmla="*/ 362008 h 456690"/>
                <a:gd name="connsiteX272" fmla="*/ 99198 w 193958"/>
                <a:gd name="connsiteY272" fmla="*/ 360819 h 456690"/>
                <a:gd name="connsiteX273" fmla="*/ 99039 w 193958"/>
                <a:gd name="connsiteY273" fmla="*/ 358601 h 456690"/>
                <a:gd name="connsiteX274" fmla="*/ 99039 w 193958"/>
                <a:gd name="connsiteY274" fmla="*/ 341566 h 456690"/>
                <a:gd name="connsiteX275" fmla="*/ 98960 w 193958"/>
                <a:gd name="connsiteY275" fmla="*/ 339981 h 456690"/>
                <a:gd name="connsiteX276" fmla="*/ 98802 w 193958"/>
                <a:gd name="connsiteY276" fmla="*/ 337684 h 456690"/>
                <a:gd name="connsiteX277" fmla="*/ 98802 w 193958"/>
                <a:gd name="connsiteY277" fmla="*/ 324769 h 456690"/>
                <a:gd name="connsiteX278" fmla="*/ 98802 w 193958"/>
                <a:gd name="connsiteY278" fmla="*/ 288164 h 456690"/>
                <a:gd name="connsiteX279" fmla="*/ 98802 w 193958"/>
                <a:gd name="connsiteY279" fmla="*/ 286818 h 456690"/>
                <a:gd name="connsiteX280" fmla="*/ 97930 w 193958"/>
                <a:gd name="connsiteY280" fmla="*/ 285946 h 456690"/>
                <a:gd name="connsiteX281" fmla="*/ 97455 w 193958"/>
                <a:gd name="connsiteY281" fmla="*/ 285946 h 456690"/>
                <a:gd name="connsiteX282" fmla="*/ 94761 w 193958"/>
                <a:gd name="connsiteY282" fmla="*/ 285946 h 456690"/>
                <a:gd name="connsiteX283" fmla="*/ 94286 w 193958"/>
                <a:gd name="connsiteY283" fmla="*/ 285946 h 456690"/>
                <a:gd name="connsiteX284" fmla="*/ 93493 w 193958"/>
                <a:gd name="connsiteY284" fmla="*/ 286659 h 456690"/>
                <a:gd name="connsiteX285" fmla="*/ 93493 w 193958"/>
                <a:gd name="connsiteY285" fmla="*/ 287847 h 456690"/>
                <a:gd name="connsiteX286" fmla="*/ 93493 w 193958"/>
                <a:gd name="connsiteY286" fmla="*/ 298306 h 456690"/>
                <a:gd name="connsiteX287" fmla="*/ 93414 w 193958"/>
                <a:gd name="connsiteY287" fmla="*/ 299812 h 456690"/>
                <a:gd name="connsiteX288" fmla="*/ 93255 w 193958"/>
                <a:gd name="connsiteY288" fmla="*/ 302267 h 456690"/>
                <a:gd name="connsiteX289" fmla="*/ 93255 w 193958"/>
                <a:gd name="connsiteY289" fmla="*/ 328810 h 456690"/>
                <a:gd name="connsiteX290" fmla="*/ 93255 w 193958"/>
                <a:gd name="connsiteY290" fmla="*/ 351390 h 456690"/>
                <a:gd name="connsiteX291" fmla="*/ 93176 w 193958"/>
                <a:gd name="connsiteY291" fmla="*/ 352975 h 456690"/>
                <a:gd name="connsiteX292" fmla="*/ 93018 w 193958"/>
                <a:gd name="connsiteY292" fmla="*/ 355036 h 456690"/>
                <a:gd name="connsiteX293" fmla="*/ 93018 w 193958"/>
                <a:gd name="connsiteY293" fmla="*/ 363038 h 456690"/>
                <a:gd name="connsiteX294" fmla="*/ 92938 w 193958"/>
                <a:gd name="connsiteY294" fmla="*/ 364622 h 456690"/>
                <a:gd name="connsiteX295" fmla="*/ 92780 w 193958"/>
                <a:gd name="connsiteY295" fmla="*/ 366366 h 456690"/>
                <a:gd name="connsiteX296" fmla="*/ 92780 w 193958"/>
                <a:gd name="connsiteY296" fmla="*/ 368980 h 456690"/>
                <a:gd name="connsiteX297" fmla="*/ 92701 w 193958"/>
                <a:gd name="connsiteY297" fmla="*/ 370169 h 456690"/>
                <a:gd name="connsiteX298" fmla="*/ 92542 w 193958"/>
                <a:gd name="connsiteY298" fmla="*/ 372229 h 456690"/>
                <a:gd name="connsiteX299" fmla="*/ 92542 w 193958"/>
                <a:gd name="connsiteY299" fmla="*/ 375398 h 456690"/>
                <a:gd name="connsiteX300" fmla="*/ 92542 w 193958"/>
                <a:gd name="connsiteY300" fmla="*/ 388868 h 456690"/>
                <a:gd name="connsiteX301" fmla="*/ 92463 w 193958"/>
                <a:gd name="connsiteY301" fmla="*/ 390610 h 456690"/>
                <a:gd name="connsiteX302" fmla="*/ 92384 w 193958"/>
                <a:gd name="connsiteY302" fmla="*/ 392433 h 456690"/>
                <a:gd name="connsiteX303" fmla="*/ 92384 w 193958"/>
                <a:gd name="connsiteY303" fmla="*/ 398929 h 456690"/>
                <a:gd name="connsiteX304" fmla="*/ 92304 w 193958"/>
                <a:gd name="connsiteY304" fmla="*/ 400435 h 456690"/>
                <a:gd name="connsiteX305" fmla="*/ 92146 w 193958"/>
                <a:gd name="connsiteY305" fmla="*/ 402415 h 456690"/>
                <a:gd name="connsiteX306" fmla="*/ 92067 w 193958"/>
                <a:gd name="connsiteY306" fmla="*/ 404000 h 456690"/>
                <a:gd name="connsiteX307" fmla="*/ 91908 w 193958"/>
                <a:gd name="connsiteY307" fmla="*/ 406456 h 456690"/>
                <a:gd name="connsiteX308" fmla="*/ 91829 w 193958"/>
                <a:gd name="connsiteY308" fmla="*/ 408200 h 456690"/>
                <a:gd name="connsiteX309" fmla="*/ 91670 w 193958"/>
                <a:gd name="connsiteY309" fmla="*/ 410497 h 456690"/>
                <a:gd name="connsiteX310" fmla="*/ 91591 w 193958"/>
                <a:gd name="connsiteY310" fmla="*/ 421194 h 456690"/>
                <a:gd name="connsiteX311" fmla="*/ 91512 w 193958"/>
                <a:gd name="connsiteY311" fmla="*/ 422937 h 456690"/>
                <a:gd name="connsiteX312" fmla="*/ 91433 w 193958"/>
                <a:gd name="connsiteY312" fmla="*/ 424521 h 456690"/>
                <a:gd name="connsiteX313" fmla="*/ 91433 w 193958"/>
                <a:gd name="connsiteY313" fmla="*/ 426740 h 456690"/>
                <a:gd name="connsiteX314" fmla="*/ 91353 w 193958"/>
                <a:gd name="connsiteY314" fmla="*/ 427928 h 456690"/>
                <a:gd name="connsiteX315" fmla="*/ 91195 w 193958"/>
                <a:gd name="connsiteY315" fmla="*/ 429988 h 456690"/>
                <a:gd name="connsiteX316" fmla="*/ 91116 w 193958"/>
                <a:gd name="connsiteY316" fmla="*/ 431573 h 456690"/>
                <a:gd name="connsiteX317" fmla="*/ 90957 w 193958"/>
                <a:gd name="connsiteY317" fmla="*/ 433554 h 456690"/>
                <a:gd name="connsiteX318" fmla="*/ 90720 w 193958"/>
                <a:gd name="connsiteY318" fmla="*/ 437357 h 456690"/>
                <a:gd name="connsiteX319" fmla="*/ 90720 w 193958"/>
                <a:gd name="connsiteY319" fmla="*/ 437832 h 456690"/>
                <a:gd name="connsiteX320" fmla="*/ 90245 w 193958"/>
                <a:gd name="connsiteY320" fmla="*/ 440367 h 456690"/>
                <a:gd name="connsiteX321" fmla="*/ 90007 w 193958"/>
                <a:gd name="connsiteY321" fmla="*/ 441318 h 456690"/>
                <a:gd name="connsiteX322" fmla="*/ 89532 w 193958"/>
                <a:gd name="connsiteY322" fmla="*/ 442586 h 456690"/>
                <a:gd name="connsiteX323" fmla="*/ 88977 w 193958"/>
                <a:gd name="connsiteY323" fmla="*/ 444092 h 456690"/>
                <a:gd name="connsiteX324" fmla="*/ 88660 w 193958"/>
                <a:gd name="connsiteY324" fmla="*/ 444725 h 456690"/>
                <a:gd name="connsiteX325" fmla="*/ 87233 w 193958"/>
                <a:gd name="connsiteY325" fmla="*/ 447023 h 456690"/>
                <a:gd name="connsiteX326" fmla="*/ 85887 w 193958"/>
                <a:gd name="connsiteY326" fmla="*/ 448766 h 456690"/>
                <a:gd name="connsiteX327" fmla="*/ 83113 w 193958"/>
                <a:gd name="connsiteY327" fmla="*/ 451539 h 456690"/>
                <a:gd name="connsiteX328" fmla="*/ 82321 w 193958"/>
                <a:gd name="connsiteY328" fmla="*/ 452173 h 456690"/>
                <a:gd name="connsiteX329" fmla="*/ 80261 w 193958"/>
                <a:gd name="connsiteY329" fmla="*/ 453520 h 456690"/>
                <a:gd name="connsiteX330" fmla="*/ 77409 w 193958"/>
                <a:gd name="connsiteY330" fmla="*/ 454946 h 456690"/>
                <a:gd name="connsiteX331" fmla="*/ 75824 w 193958"/>
                <a:gd name="connsiteY331" fmla="*/ 455659 h 456690"/>
                <a:gd name="connsiteX332" fmla="*/ 75270 w 193958"/>
                <a:gd name="connsiteY332" fmla="*/ 455818 h 456690"/>
                <a:gd name="connsiteX333" fmla="*/ 74636 w 193958"/>
                <a:gd name="connsiteY333" fmla="*/ 455897 h 456690"/>
                <a:gd name="connsiteX334" fmla="*/ 73844 w 193958"/>
                <a:gd name="connsiteY334" fmla="*/ 456610 h 456690"/>
                <a:gd name="connsiteX335" fmla="*/ 61643 w 193958"/>
                <a:gd name="connsiteY335" fmla="*/ 456373 h 456690"/>
                <a:gd name="connsiteX336" fmla="*/ 60850 w 193958"/>
                <a:gd name="connsiteY336" fmla="*/ 455659 h 456690"/>
                <a:gd name="connsiteX337" fmla="*/ 59344 w 193958"/>
                <a:gd name="connsiteY337" fmla="*/ 455105 h 456690"/>
                <a:gd name="connsiteX338" fmla="*/ 56809 w 193958"/>
                <a:gd name="connsiteY338" fmla="*/ 453916 h 456690"/>
                <a:gd name="connsiteX339" fmla="*/ 55858 w 193958"/>
                <a:gd name="connsiteY339" fmla="*/ 453361 h 456690"/>
                <a:gd name="connsiteX340" fmla="*/ 54273 w 193958"/>
                <a:gd name="connsiteY340" fmla="*/ 452253 h 456690"/>
                <a:gd name="connsiteX341" fmla="*/ 52769 w 193958"/>
                <a:gd name="connsiteY341" fmla="*/ 451222 h 456690"/>
                <a:gd name="connsiteX342" fmla="*/ 52372 w 193958"/>
                <a:gd name="connsiteY342" fmla="*/ 450905 h 456690"/>
                <a:gd name="connsiteX343" fmla="*/ 50787 w 193958"/>
                <a:gd name="connsiteY343" fmla="*/ 449162 h 456690"/>
                <a:gd name="connsiteX344" fmla="*/ 49441 w 193958"/>
                <a:gd name="connsiteY344" fmla="*/ 447182 h 456690"/>
                <a:gd name="connsiteX345" fmla="*/ 49282 w 193958"/>
                <a:gd name="connsiteY345" fmla="*/ 446865 h 456690"/>
                <a:gd name="connsiteX346" fmla="*/ 48094 w 193958"/>
                <a:gd name="connsiteY346" fmla="*/ 444883 h 456690"/>
                <a:gd name="connsiteX347" fmla="*/ 47618 w 193958"/>
                <a:gd name="connsiteY347" fmla="*/ 443616 h 456690"/>
                <a:gd name="connsiteX348" fmla="*/ 47143 w 193958"/>
                <a:gd name="connsiteY348" fmla="*/ 442111 h 456690"/>
                <a:gd name="connsiteX349" fmla="*/ 46826 w 193958"/>
                <a:gd name="connsiteY349" fmla="*/ 440684 h 456690"/>
                <a:gd name="connsiteX350" fmla="*/ 46588 w 193958"/>
                <a:gd name="connsiteY350" fmla="*/ 437040 h 456690"/>
                <a:gd name="connsiteX351" fmla="*/ 46509 w 193958"/>
                <a:gd name="connsiteY351" fmla="*/ 436564 h 456690"/>
                <a:gd name="connsiteX352" fmla="*/ 46509 w 193958"/>
                <a:gd name="connsiteY352" fmla="*/ 432761 h 456690"/>
                <a:gd name="connsiteX353" fmla="*/ 46588 w 193958"/>
                <a:gd name="connsiteY353" fmla="*/ 431415 h 456690"/>
                <a:gd name="connsiteX354" fmla="*/ 46747 w 193958"/>
                <a:gd name="connsiteY354" fmla="*/ 427769 h 456690"/>
                <a:gd name="connsiteX355" fmla="*/ 46747 w 193958"/>
                <a:gd name="connsiteY355" fmla="*/ 426423 h 456690"/>
                <a:gd name="connsiteX356" fmla="*/ 46826 w 193958"/>
                <a:gd name="connsiteY356" fmla="*/ 414776 h 456690"/>
                <a:gd name="connsiteX357" fmla="*/ 46984 w 193958"/>
                <a:gd name="connsiteY357" fmla="*/ 412557 h 456690"/>
                <a:gd name="connsiteX358" fmla="*/ 47064 w 193958"/>
                <a:gd name="connsiteY358" fmla="*/ 411369 h 456690"/>
                <a:gd name="connsiteX359" fmla="*/ 47064 w 193958"/>
                <a:gd name="connsiteY359" fmla="*/ 409309 h 456690"/>
                <a:gd name="connsiteX360" fmla="*/ 47143 w 193958"/>
                <a:gd name="connsiteY360" fmla="*/ 407962 h 456690"/>
                <a:gd name="connsiteX361" fmla="*/ 47222 w 193958"/>
                <a:gd name="connsiteY361" fmla="*/ 406615 h 456690"/>
                <a:gd name="connsiteX362" fmla="*/ 47381 w 193958"/>
                <a:gd name="connsiteY362" fmla="*/ 403763 h 456690"/>
                <a:gd name="connsiteX363" fmla="*/ 47460 w 193958"/>
                <a:gd name="connsiteY363" fmla="*/ 402574 h 456690"/>
                <a:gd name="connsiteX364" fmla="*/ 47460 w 193958"/>
                <a:gd name="connsiteY364" fmla="*/ 394096 h 456690"/>
                <a:gd name="connsiteX365" fmla="*/ 47618 w 193958"/>
                <a:gd name="connsiteY365" fmla="*/ 392037 h 456690"/>
                <a:gd name="connsiteX366" fmla="*/ 47698 w 193958"/>
                <a:gd name="connsiteY366" fmla="*/ 390531 h 456690"/>
                <a:gd name="connsiteX367" fmla="*/ 47698 w 193958"/>
                <a:gd name="connsiteY367" fmla="*/ 381815 h 456690"/>
                <a:gd name="connsiteX368" fmla="*/ 47856 w 193958"/>
                <a:gd name="connsiteY368" fmla="*/ 379756 h 456690"/>
                <a:gd name="connsiteX369" fmla="*/ 47935 w 193958"/>
                <a:gd name="connsiteY369" fmla="*/ 378409 h 456690"/>
                <a:gd name="connsiteX370" fmla="*/ 47935 w 193958"/>
                <a:gd name="connsiteY370" fmla="*/ 373496 h 456690"/>
                <a:gd name="connsiteX371" fmla="*/ 48015 w 193958"/>
                <a:gd name="connsiteY371" fmla="*/ 371754 h 456690"/>
                <a:gd name="connsiteX372" fmla="*/ 48094 w 193958"/>
                <a:gd name="connsiteY372" fmla="*/ 370248 h 456690"/>
                <a:gd name="connsiteX373" fmla="*/ 48173 w 193958"/>
                <a:gd name="connsiteY373" fmla="*/ 365494 h 456690"/>
                <a:gd name="connsiteX374" fmla="*/ 48252 w 193958"/>
                <a:gd name="connsiteY374" fmla="*/ 363909 h 456690"/>
                <a:gd name="connsiteX375" fmla="*/ 48332 w 193958"/>
                <a:gd name="connsiteY375" fmla="*/ 362087 h 456690"/>
                <a:gd name="connsiteX376" fmla="*/ 48332 w 193958"/>
                <a:gd name="connsiteY376" fmla="*/ 344656 h 456690"/>
                <a:gd name="connsiteX377" fmla="*/ 48332 w 193958"/>
                <a:gd name="connsiteY377" fmla="*/ 324532 h 456690"/>
                <a:gd name="connsiteX378" fmla="*/ 48490 w 193958"/>
                <a:gd name="connsiteY378" fmla="*/ 322233 h 456690"/>
                <a:gd name="connsiteX379" fmla="*/ 48569 w 193958"/>
                <a:gd name="connsiteY379" fmla="*/ 320491 h 456690"/>
                <a:gd name="connsiteX380" fmla="*/ 48569 w 193958"/>
                <a:gd name="connsiteY380" fmla="*/ 291413 h 456690"/>
                <a:gd name="connsiteX381" fmla="*/ 48569 w 193958"/>
                <a:gd name="connsiteY381" fmla="*/ 276042 h 456690"/>
                <a:gd name="connsiteX382" fmla="*/ 48728 w 193958"/>
                <a:gd name="connsiteY382" fmla="*/ 273824 h 456690"/>
                <a:gd name="connsiteX383" fmla="*/ 48807 w 193958"/>
                <a:gd name="connsiteY383" fmla="*/ 272080 h 456690"/>
                <a:gd name="connsiteX384" fmla="*/ 48807 w 193958"/>
                <a:gd name="connsiteY384" fmla="*/ 250846 h 456690"/>
                <a:gd name="connsiteX385" fmla="*/ 48807 w 193958"/>
                <a:gd name="connsiteY385" fmla="*/ 245934 h 456690"/>
                <a:gd name="connsiteX386" fmla="*/ 48966 w 193958"/>
                <a:gd name="connsiteY386" fmla="*/ 244191 h 456690"/>
                <a:gd name="connsiteX387" fmla="*/ 48966 w 193958"/>
                <a:gd name="connsiteY387" fmla="*/ 240150 h 456690"/>
                <a:gd name="connsiteX388" fmla="*/ 48807 w 193958"/>
                <a:gd name="connsiteY388" fmla="*/ 237852 h 456690"/>
                <a:gd name="connsiteX389" fmla="*/ 48807 w 193958"/>
                <a:gd name="connsiteY389" fmla="*/ 191423 h 456690"/>
                <a:gd name="connsiteX390" fmla="*/ 48807 w 193958"/>
                <a:gd name="connsiteY390" fmla="*/ 167971 h 456690"/>
                <a:gd name="connsiteX391" fmla="*/ 48966 w 193958"/>
                <a:gd name="connsiteY391" fmla="*/ 165434 h 456690"/>
                <a:gd name="connsiteX392" fmla="*/ 48966 w 193958"/>
                <a:gd name="connsiteY392" fmla="*/ 163851 h 456690"/>
                <a:gd name="connsiteX393" fmla="*/ 48886 w 193958"/>
                <a:gd name="connsiteY393" fmla="*/ 163534 h 456690"/>
                <a:gd name="connsiteX394" fmla="*/ 48490 w 193958"/>
                <a:gd name="connsiteY394" fmla="*/ 163454 h 456690"/>
                <a:gd name="connsiteX395" fmla="*/ 48252 w 193958"/>
                <a:gd name="connsiteY395" fmla="*/ 163851 h 456690"/>
                <a:gd name="connsiteX396" fmla="*/ 47618 w 193958"/>
                <a:gd name="connsiteY396" fmla="*/ 165276 h 456690"/>
                <a:gd name="connsiteX397" fmla="*/ 47460 w 193958"/>
                <a:gd name="connsiteY397" fmla="*/ 165752 h 456690"/>
                <a:gd name="connsiteX398" fmla="*/ 46667 w 193958"/>
                <a:gd name="connsiteY398" fmla="*/ 167812 h 456690"/>
                <a:gd name="connsiteX399" fmla="*/ 46509 w 193958"/>
                <a:gd name="connsiteY399" fmla="*/ 168367 h 456690"/>
                <a:gd name="connsiteX400" fmla="*/ 45954 w 193958"/>
                <a:gd name="connsiteY400" fmla="*/ 169951 h 456690"/>
                <a:gd name="connsiteX401" fmla="*/ 45479 w 193958"/>
                <a:gd name="connsiteY401" fmla="*/ 171457 h 456690"/>
                <a:gd name="connsiteX402" fmla="*/ 45083 w 193958"/>
                <a:gd name="connsiteY402" fmla="*/ 172724 h 456690"/>
                <a:gd name="connsiteX403" fmla="*/ 44608 w 193958"/>
                <a:gd name="connsiteY403" fmla="*/ 174150 h 456690"/>
                <a:gd name="connsiteX404" fmla="*/ 44132 w 193958"/>
                <a:gd name="connsiteY404" fmla="*/ 175814 h 456690"/>
                <a:gd name="connsiteX405" fmla="*/ 43736 w 193958"/>
                <a:gd name="connsiteY405" fmla="*/ 177319 h 456690"/>
                <a:gd name="connsiteX406" fmla="*/ 43419 w 193958"/>
                <a:gd name="connsiteY406" fmla="*/ 178904 h 456690"/>
                <a:gd name="connsiteX407" fmla="*/ 42944 w 193958"/>
                <a:gd name="connsiteY407" fmla="*/ 180965 h 456690"/>
                <a:gd name="connsiteX408" fmla="*/ 42230 w 193958"/>
                <a:gd name="connsiteY408" fmla="*/ 184054 h 456690"/>
                <a:gd name="connsiteX409" fmla="*/ 42072 w 193958"/>
                <a:gd name="connsiteY409" fmla="*/ 185005 h 456690"/>
                <a:gd name="connsiteX410" fmla="*/ 41596 w 193958"/>
                <a:gd name="connsiteY410" fmla="*/ 188016 h 456690"/>
                <a:gd name="connsiteX411" fmla="*/ 41438 w 193958"/>
                <a:gd name="connsiteY411" fmla="*/ 188729 h 456690"/>
                <a:gd name="connsiteX412" fmla="*/ 41121 w 193958"/>
                <a:gd name="connsiteY412" fmla="*/ 191423 h 456690"/>
                <a:gd name="connsiteX413" fmla="*/ 40646 w 193958"/>
                <a:gd name="connsiteY413" fmla="*/ 195067 h 456690"/>
                <a:gd name="connsiteX414" fmla="*/ 40329 w 193958"/>
                <a:gd name="connsiteY414" fmla="*/ 197524 h 456690"/>
                <a:gd name="connsiteX415" fmla="*/ 40171 w 193958"/>
                <a:gd name="connsiteY415" fmla="*/ 200376 h 456690"/>
                <a:gd name="connsiteX416" fmla="*/ 40092 w 193958"/>
                <a:gd name="connsiteY416" fmla="*/ 201565 h 456690"/>
                <a:gd name="connsiteX417" fmla="*/ 39775 w 193958"/>
                <a:gd name="connsiteY417" fmla="*/ 205605 h 456690"/>
                <a:gd name="connsiteX418" fmla="*/ 39616 w 193958"/>
                <a:gd name="connsiteY418" fmla="*/ 207586 h 456690"/>
                <a:gd name="connsiteX419" fmla="*/ 39458 w 193958"/>
                <a:gd name="connsiteY419" fmla="*/ 210122 h 456690"/>
                <a:gd name="connsiteX420" fmla="*/ 39378 w 193958"/>
                <a:gd name="connsiteY420" fmla="*/ 211072 h 456690"/>
                <a:gd name="connsiteX421" fmla="*/ 39378 w 193958"/>
                <a:gd name="connsiteY421" fmla="*/ 217331 h 456690"/>
                <a:gd name="connsiteX422" fmla="*/ 39458 w 193958"/>
                <a:gd name="connsiteY422" fmla="*/ 218916 h 456690"/>
                <a:gd name="connsiteX423" fmla="*/ 39537 w 193958"/>
                <a:gd name="connsiteY423" fmla="*/ 220025 h 456690"/>
                <a:gd name="connsiteX424" fmla="*/ 39695 w 193958"/>
                <a:gd name="connsiteY424" fmla="*/ 221372 h 456690"/>
                <a:gd name="connsiteX425" fmla="*/ 39775 w 193958"/>
                <a:gd name="connsiteY425" fmla="*/ 222482 h 456690"/>
                <a:gd name="connsiteX426" fmla="*/ 39854 w 193958"/>
                <a:gd name="connsiteY426" fmla="*/ 223353 h 456690"/>
                <a:gd name="connsiteX427" fmla="*/ 40012 w 193958"/>
                <a:gd name="connsiteY427" fmla="*/ 226285 h 456690"/>
                <a:gd name="connsiteX428" fmla="*/ 40012 w 193958"/>
                <a:gd name="connsiteY428" fmla="*/ 227869 h 456690"/>
                <a:gd name="connsiteX429" fmla="*/ 40092 w 193958"/>
                <a:gd name="connsiteY429" fmla="*/ 228740 h 456690"/>
                <a:gd name="connsiteX430" fmla="*/ 40250 w 193958"/>
                <a:gd name="connsiteY430" fmla="*/ 231831 h 456690"/>
                <a:gd name="connsiteX431" fmla="*/ 40250 w 193958"/>
                <a:gd name="connsiteY431" fmla="*/ 237218 h 456690"/>
                <a:gd name="connsiteX432" fmla="*/ 39695 w 193958"/>
                <a:gd name="connsiteY432" fmla="*/ 240625 h 456690"/>
                <a:gd name="connsiteX433" fmla="*/ 39458 w 193958"/>
                <a:gd name="connsiteY433" fmla="*/ 241417 h 456690"/>
                <a:gd name="connsiteX434" fmla="*/ 38744 w 193958"/>
                <a:gd name="connsiteY434" fmla="*/ 243082 h 456690"/>
                <a:gd name="connsiteX435" fmla="*/ 38507 w 193958"/>
                <a:gd name="connsiteY435" fmla="*/ 243557 h 456690"/>
                <a:gd name="connsiteX436" fmla="*/ 37555 w 193958"/>
                <a:gd name="connsiteY436" fmla="*/ 245221 h 456690"/>
                <a:gd name="connsiteX437" fmla="*/ 35655 w 193958"/>
                <a:gd name="connsiteY437" fmla="*/ 247439 h 456690"/>
                <a:gd name="connsiteX438" fmla="*/ 35021 w 193958"/>
                <a:gd name="connsiteY438" fmla="*/ 247994 h 456690"/>
                <a:gd name="connsiteX439" fmla="*/ 32802 w 193958"/>
                <a:gd name="connsiteY439" fmla="*/ 249578 h 456690"/>
                <a:gd name="connsiteX440" fmla="*/ 32248 w 193958"/>
                <a:gd name="connsiteY440" fmla="*/ 249895 h 456690"/>
                <a:gd name="connsiteX441" fmla="*/ 30584 w 193958"/>
                <a:gd name="connsiteY441" fmla="*/ 250688 h 456690"/>
                <a:gd name="connsiteX442" fmla="*/ 28049 w 193958"/>
                <a:gd name="connsiteY442" fmla="*/ 251639 h 456690"/>
                <a:gd name="connsiteX443" fmla="*/ 27098 w 193958"/>
                <a:gd name="connsiteY443" fmla="*/ 251797 h 456690"/>
                <a:gd name="connsiteX444" fmla="*/ 23849 w 193958"/>
                <a:gd name="connsiteY444" fmla="*/ 252193 h 456690"/>
                <a:gd name="connsiteX445" fmla="*/ 21155 w 193958"/>
                <a:gd name="connsiteY445" fmla="*/ 252193 h 456690"/>
                <a:gd name="connsiteX446" fmla="*/ 18144 w 193958"/>
                <a:gd name="connsiteY446" fmla="*/ 251797 h 456690"/>
                <a:gd name="connsiteX447" fmla="*/ 16718 w 193958"/>
                <a:gd name="connsiteY447" fmla="*/ 251480 h 456690"/>
                <a:gd name="connsiteX448" fmla="*/ 14579 w 193958"/>
                <a:gd name="connsiteY448" fmla="*/ 250846 h 456690"/>
                <a:gd name="connsiteX449" fmla="*/ 14341 w 193958"/>
                <a:gd name="connsiteY449" fmla="*/ 250767 h 456690"/>
                <a:gd name="connsiteX450" fmla="*/ 10142 w 193958"/>
                <a:gd name="connsiteY450" fmla="*/ 248549 h 456690"/>
                <a:gd name="connsiteX451" fmla="*/ 8716 w 193958"/>
                <a:gd name="connsiteY451" fmla="*/ 247598 h 456690"/>
                <a:gd name="connsiteX452" fmla="*/ 5547 w 193958"/>
                <a:gd name="connsiteY452" fmla="*/ 244508 h 456690"/>
                <a:gd name="connsiteX453" fmla="*/ 4437 w 193958"/>
                <a:gd name="connsiteY453" fmla="*/ 243082 h 456690"/>
                <a:gd name="connsiteX454" fmla="*/ 3328 w 193958"/>
                <a:gd name="connsiteY454" fmla="*/ 241338 h 456690"/>
                <a:gd name="connsiteX455" fmla="*/ 2219 w 193958"/>
                <a:gd name="connsiteY455" fmla="*/ 238724 h 456690"/>
                <a:gd name="connsiteX456" fmla="*/ 1506 w 193958"/>
                <a:gd name="connsiteY456" fmla="*/ 236505 h 456690"/>
                <a:gd name="connsiteX457" fmla="*/ 1347 w 193958"/>
                <a:gd name="connsiteY457" fmla="*/ 235793 h 456690"/>
                <a:gd name="connsiteX458" fmla="*/ 951 w 193958"/>
                <a:gd name="connsiteY458" fmla="*/ 233019 h 456690"/>
                <a:gd name="connsiteX459" fmla="*/ 555 w 193958"/>
                <a:gd name="connsiteY459" fmla="*/ 229691 h 456690"/>
                <a:gd name="connsiteX460" fmla="*/ 476 w 193958"/>
                <a:gd name="connsiteY460" fmla="*/ 229057 h 456690"/>
                <a:gd name="connsiteX461" fmla="*/ 317 w 193958"/>
                <a:gd name="connsiteY461" fmla="*/ 226364 h 456690"/>
                <a:gd name="connsiteX462" fmla="*/ 317 w 193958"/>
                <a:gd name="connsiteY462" fmla="*/ 222799 h 456690"/>
                <a:gd name="connsiteX463" fmla="*/ 79 w 193958"/>
                <a:gd name="connsiteY463" fmla="*/ 220738 h 456690"/>
                <a:gd name="connsiteX464" fmla="*/ 0 w 193958"/>
                <a:gd name="connsiteY464" fmla="*/ 218837 h 456690"/>
                <a:gd name="connsiteX465" fmla="*/ 0 w 193958"/>
                <a:gd name="connsiteY465" fmla="*/ 210993 h 456690"/>
                <a:gd name="connsiteX466" fmla="*/ 317 w 193958"/>
                <a:gd name="connsiteY466" fmla="*/ 208854 h 456690"/>
                <a:gd name="connsiteX467" fmla="*/ 476 w 193958"/>
                <a:gd name="connsiteY467" fmla="*/ 207665 h 456690"/>
                <a:gd name="connsiteX468" fmla="*/ 476 w 193958"/>
                <a:gd name="connsiteY468" fmla="*/ 202357 h 456690"/>
                <a:gd name="connsiteX469" fmla="*/ 872 w 193958"/>
                <a:gd name="connsiteY469" fmla="*/ 198237 h 456690"/>
                <a:gd name="connsiteX470" fmla="*/ 1427 w 193958"/>
                <a:gd name="connsiteY470" fmla="*/ 192849 h 456690"/>
                <a:gd name="connsiteX471" fmla="*/ 1902 w 193958"/>
                <a:gd name="connsiteY471" fmla="*/ 189601 h 456690"/>
                <a:gd name="connsiteX472" fmla="*/ 2219 w 193958"/>
                <a:gd name="connsiteY472" fmla="*/ 187303 h 456690"/>
                <a:gd name="connsiteX473" fmla="*/ 2695 w 193958"/>
                <a:gd name="connsiteY473" fmla="*/ 184688 h 456690"/>
                <a:gd name="connsiteX474" fmla="*/ 3249 w 193958"/>
                <a:gd name="connsiteY474" fmla="*/ 181519 h 456690"/>
                <a:gd name="connsiteX475" fmla="*/ 3565 w 193958"/>
                <a:gd name="connsiteY475" fmla="*/ 179617 h 456690"/>
                <a:gd name="connsiteX476" fmla="*/ 3962 w 193958"/>
                <a:gd name="connsiteY476" fmla="*/ 177557 h 456690"/>
                <a:gd name="connsiteX477" fmla="*/ 4596 w 193958"/>
                <a:gd name="connsiteY477" fmla="*/ 174943 h 456690"/>
                <a:gd name="connsiteX478" fmla="*/ 4833 w 193958"/>
                <a:gd name="connsiteY478" fmla="*/ 173754 h 456690"/>
                <a:gd name="connsiteX479" fmla="*/ 5309 w 193958"/>
                <a:gd name="connsiteY479" fmla="*/ 171774 h 456690"/>
                <a:gd name="connsiteX480" fmla="*/ 5784 w 193958"/>
                <a:gd name="connsiteY480" fmla="*/ 169634 h 456690"/>
                <a:gd name="connsiteX481" fmla="*/ 6101 w 193958"/>
                <a:gd name="connsiteY481" fmla="*/ 168208 h 456690"/>
                <a:gd name="connsiteX482" fmla="*/ 6577 w 193958"/>
                <a:gd name="connsiteY482" fmla="*/ 166465 h 456690"/>
                <a:gd name="connsiteX483" fmla="*/ 7052 w 193958"/>
                <a:gd name="connsiteY483" fmla="*/ 165038 h 456690"/>
                <a:gd name="connsiteX484" fmla="*/ 7448 w 193958"/>
                <a:gd name="connsiteY484" fmla="*/ 163851 h 456690"/>
                <a:gd name="connsiteX485" fmla="*/ 8002 w 193958"/>
                <a:gd name="connsiteY485" fmla="*/ 162107 h 456690"/>
                <a:gd name="connsiteX486" fmla="*/ 8398 w 193958"/>
                <a:gd name="connsiteY486" fmla="*/ 160839 h 456690"/>
                <a:gd name="connsiteX487" fmla="*/ 8795 w 193958"/>
                <a:gd name="connsiteY487" fmla="*/ 159572 h 456690"/>
                <a:gd name="connsiteX488" fmla="*/ 9191 w 193958"/>
                <a:gd name="connsiteY488" fmla="*/ 158383 h 456690"/>
                <a:gd name="connsiteX489" fmla="*/ 9825 w 193958"/>
                <a:gd name="connsiteY489" fmla="*/ 156561 h 456690"/>
                <a:gd name="connsiteX490" fmla="*/ 11014 w 193958"/>
                <a:gd name="connsiteY490" fmla="*/ 153471 h 456690"/>
                <a:gd name="connsiteX491" fmla="*/ 11252 w 193958"/>
                <a:gd name="connsiteY491" fmla="*/ 152758 h 456690"/>
                <a:gd name="connsiteX492" fmla="*/ 11964 w 193958"/>
                <a:gd name="connsiteY492" fmla="*/ 151094 h 456690"/>
                <a:gd name="connsiteX493" fmla="*/ 12202 w 193958"/>
                <a:gd name="connsiteY493" fmla="*/ 150540 h 456690"/>
                <a:gd name="connsiteX494" fmla="*/ 12915 w 193958"/>
                <a:gd name="connsiteY494" fmla="*/ 148796 h 456690"/>
                <a:gd name="connsiteX495" fmla="*/ 13073 w 193958"/>
                <a:gd name="connsiteY495" fmla="*/ 148479 h 456690"/>
                <a:gd name="connsiteX496" fmla="*/ 14183 w 193958"/>
                <a:gd name="connsiteY496" fmla="*/ 146023 h 456690"/>
                <a:gd name="connsiteX497" fmla="*/ 15846 w 193958"/>
                <a:gd name="connsiteY497" fmla="*/ 143013 h 456690"/>
                <a:gd name="connsiteX498" fmla="*/ 17273 w 193958"/>
                <a:gd name="connsiteY498" fmla="*/ 140397 h 456690"/>
                <a:gd name="connsiteX499" fmla="*/ 18461 w 193958"/>
                <a:gd name="connsiteY499" fmla="*/ 138100 h 456690"/>
                <a:gd name="connsiteX500" fmla="*/ 18778 w 193958"/>
                <a:gd name="connsiteY500" fmla="*/ 137466 h 456690"/>
                <a:gd name="connsiteX501" fmla="*/ 19016 w 193958"/>
                <a:gd name="connsiteY501" fmla="*/ 137070 h 456690"/>
                <a:gd name="connsiteX502" fmla="*/ 22264 w 193958"/>
                <a:gd name="connsiteY502" fmla="*/ 131920 h 456690"/>
                <a:gd name="connsiteX503" fmla="*/ 23532 w 193958"/>
                <a:gd name="connsiteY503" fmla="*/ 130098 h 456690"/>
                <a:gd name="connsiteX504" fmla="*/ 24720 w 193958"/>
                <a:gd name="connsiteY504" fmla="*/ 128196 h 456690"/>
                <a:gd name="connsiteX505" fmla="*/ 25037 w 193958"/>
                <a:gd name="connsiteY505" fmla="*/ 127800 h 456690"/>
                <a:gd name="connsiteX506" fmla="*/ 27415 w 193958"/>
                <a:gd name="connsiteY506" fmla="*/ 124789 h 456690"/>
                <a:gd name="connsiteX507" fmla="*/ 27890 w 193958"/>
                <a:gd name="connsiteY507" fmla="*/ 124235 h 456690"/>
                <a:gd name="connsiteX508" fmla="*/ 30108 w 193958"/>
                <a:gd name="connsiteY508" fmla="*/ 121620 h 456690"/>
                <a:gd name="connsiteX509" fmla="*/ 34545 w 193958"/>
                <a:gd name="connsiteY509" fmla="*/ 116866 h 456690"/>
                <a:gd name="connsiteX510" fmla="*/ 37318 w 193958"/>
                <a:gd name="connsiteY510" fmla="*/ 114251 h 456690"/>
                <a:gd name="connsiteX511" fmla="*/ 40250 w 193958"/>
                <a:gd name="connsiteY511" fmla="*/ 111637 h 456690"/>
                <a:gd name="connsiteX512" fmla="*/ 42310 w 193958"/>
                <a:gd name="connsiteY512" fmla="*/ 110131 h 456690"/>
                <a:gd name="connsiteX513" fmla="*/ 44687 w 193958"/>
                <a:gd name="connsiteY513" fmla="*/ 108468 h 456690"/>
                <a:gd name="connsiteX514" fmla="*/ 46509 w 193958"/>
                <a:gd name="connsiteY514" fmla="*/ 107200 h 456690"/>
                <a:gd name="connsiteX515" fmla="*/ 47460 w 193958"/>
                <a:gd name="connsiteY515" fmla="*/ 106486 h 456690"/>
                <a:gd name="connsiteX516" fmla="*/ 49441 w 193958"/>
                <a:gd name="connsiteY516" fmla="*/ 105219 h 456690"/>
                <a:gd name="connsiteX517" fmla="*/ 53165 w 193958"/>
                <a:gd name="connsiteY517" fmla="*/ 103318 h 456690"/>
                <a:gd name="connsiteX518" fmla="*/ 55779 w 193958"/>
                <a:gd name="connsiteY518" fmla="*/ 102050 h 456690"/>
                <a:gd name="connsiteX519" fmla="*/ 57760 w 193958"/>
                <a:gd name="connsiteY519" fmla="*/ 101019 h 456690"/>
                <a:gd name="connsiteX520" fmla="*/ 59265 w 193958"/>
                <a:gd name="connsiteY520" fmla="*/ 100386 h 456690"/>
                <a:gd name="connsiteX521" fmla="*/ 60771 w 193958"/>
                <a:gd name="connsiteY521" fmla="*/ 99832 h 456690"/>
                <a:gd name="connsiteX522" fmla="*/ 61484 w 193958"/>
                <a:gd name="connsiteY522" fmla="*/ 99594 h 456690"/>
                <a:gd name="connsiteX523" fmla="*/ 62118 w 193958"/>
                <a:gd name="connsiteY523" fmla="*/ 99435 h 456690"/>
                <a:gd name="connsiteX524" fmla="*/ 64178 w 193958"/>
                <a:gd name="connsiteY524" fmla="*/ 98643 h 456690"/>
                <a:gd name="connsiteX525" fmla="*/ 66238 w 193958"/>
                <a:gd name="connsiteY525" fmla="*/ 97929 h 456690"/>
                <a:gd name="connsiteX526" fmla="*/ 67030 w 193958"/>
                <a:gd name="connsiteY526" fmla="*/ 97692 h 456690"/>
                <a:gd name="connsiteX527" fmla="*/ 68694 w 193958"/>
                <a:gd name="connsiteY527" fmla="*/ 97216 h 456690"/>
                <a:gd name="connsiteX528" fmla="*/ 70833 w 193958"/>
                <a:gd name="connsiteY528" fmla="*/ 96741 h 456690"/>
                <a:gd name="connsiteX529" fmla="*/ 72735 w 193958"/>
                <a:gd name="connsiteY529" fmla="*/ 96424 h 456690"/>
                <a:gd name="connsiteX530" fmla="*/ 75111 w 193958"/>
                <a:gd name="connsiteY530" fmla="*/ 96029 h 456690"/>
                <a:gd name="connsiteX531" fmla="*/ 77013 w 193958"/>
                <a:gd name="connsiteY531" fmla="*/ 95712 h 456690"/>
                <a:gd name="connsiteX532" fmla="*/ 77964 w 193958"/>
                <a:gd name="connsiteY532" fmla="*/ 95395 h 456690"/>
                <a:gd name="connsiteX533" fmla="*/ 80261 w 193958"/>
                <a:gd name="connsiteY533" fmla="*/ 94998 h 456690"/>
                <a:gd name="connsiteX534" fmla="*/ 82163 w 193958"/>
                <a:gd name="connsiteY534" fmla="*/ 94681 h 456690"/>
                <a:gd name="connsiteX535" fmla="*/ 85649 w 193958"/>
                <a:gd name="connsiteY535" fmla="*/ 94047 h 456690"/>
                <a:gd name="connsiteX536" fmla="*/ 87233 w 193958"/>
                <a:gd name="connsiteY536" fmla="*/ 93810 h 456690"/>
                <a:gd name="connsiteX537" fmla="*/ 88898 w 193958"/>
                <a:gd name="connsiteY537" fmla="*/ 93572 h 456690"/>
                <a:gd name="connsiteX538" fmla="*/ 89611 w 193958"/>
                <a:gd name="connsiteY538" fmla="*/ 93493 h 456690"/>
                <a:gd name="connsiteX539" fmla="*/ 91353 w 193958"/>
                <a:gd name="connsiteY539" fmla="*/ 93334 h 456690"/>
                <a:gd name="connsiteX540" fmla="*/ 88105 w 193958"/>
                <a:gd name="connsiteY540" fmla="*/ 0 h 456690"/>
                <a:gd name="connsiteX541" fmla="*/ 104347 w 193958"/>
                <a:gd name="connsiteY541" fmla="*/ 0 h 456690"/>
                <a:gd name="connsiteX542" fmla="*/ 104902 w 193958"/>
                <a:gd name="connsiteY542" fmla="*/ 476 h 456690"/>
                <a:gd name="connsiteX543" fmla="*/ 105456 w 193958"/>
                <a:gd name="connsiteY543" fmla="*/ 634 h 456690"/>
                <a:gd name="connsiteX544" fmla="*/ 106011 w 193958"/>
                <a:gd name="connsiteY544" fmla="*/ 793 h 456690"/>
                <a:gd name="connsiteX545" fmla="*/ 108547 w 193958"/>
                <a:gd name="connsiteY545" fmla="*/ 1584 h 456690"/>
                <a:gd name="connsiteX546" fmla="*/ 108626 w 193958"/>
                <a:gd name="connsiteY546" fmla="*/ 1584 h 456690"/>
                <a:gd name="connsiteX547" fmla="*/ 111161 w 193958"/>
                <a:gd name="connsiteY547" fmla="*/ 2456 h 456690"/>
                <a:gd name="connsiteX548" fmla="*/ 111636 w 193958"/>
                <a:gd name="connsiteY548" fmla="*/ 2614 h 456690"/>
                <a:gd name="connsiteX549" fmla="*/ 113142 w 193958"/>
                <a:gd name="connsiteY549" fmla="*/ 3407 h 456690"/>
                <a:gd name="connsiteX550" fmla="*/ 115360 w 193958"/>
                <a:gd name="connsiteY550" fmla="*/ 4675 h 456690"/>
                <a:gd name="connsiteX551" fmla="*/ 117421 w 193958"/>
                <a:gd name="connsiteY551" fmla="*/ 5784 h 456690"/>
                <a:gd name="connsiteX552" fmla="*/ 119005 w 193958"/>
                <a:gd name="connsiteY552" fmla="*/ 6893 h 456690"/>
                <a:gd name="connsiteX553" fmla="*/ 122332 w 193958"/>
                <a:gd name="connsiteY553" fmla="*/ 9666 h 456690"/>
                <a:gd name="connsiteX554" fmla="*/ 123600 w 193958"/>
                <a:gd name="connsiteY554" fmla="*/ 10696 h 456690"/>
                <a:gd name="connsiteX555" fmla="*/ 124868 w 193958"/>
                <a:gd name="connsiteY555" fmla="*/ 12202 h 456690"/>
                <a:gd name="connsiteX556" fmla="*/ 127165 w 193958"/>
                <a:gd name="connsiteY556" fmla="*/ 14895 h 456690"/>
                <a:gd name="connsiteX557" fmla="*/ 128830 w 193958"/>
                <a:gd name="connsiteY557" fmla="*/ 17114 h 456690"/>
                <a:gd name="connsiteX558" fmla="*/ 129701 w 193958"/>
                <a:gd name="connsiteY558" fmla="*/ 18698 h 456690"/>
                <a:gd name="connsiteX559" fmla="*/ 130493 w 193958"/>
                <a:gd name="connsiteY559" fmla="*/ 20204 h 456690"/>
                <a:gd name="connsiteX560" fmla="*/ 131840 w 193958"/>
                <a:gd name="connsiteY560" fmla="*/ 22581 h 456690"/>
                <a:gd name="connsiteX561" fmla="*/ 132236 w 193958"/>
                <a:gd name="connsiteY561" fmla="*/ 23452 h 456690"/>
                <a:gd name="connsiteX562" fmla="*/ 132633 w 193958"/>
                <a:gd name="connsiteY562" fmla="*/ 24562 h 456690"/>
                <a:gd name="connsiteX563" fmla="*/ 133029 w 193958"/>
                <a:gd name="connsiteY563" fmla="*/ 25988 h 456690"/>
                <a:gd name="connsiteX564" fmla="*/ 133425 w 193958"/>
                <a:gd name="connsiteY564" fmla="*/ 27255 h 456690"/>
                <a:gd name="connsiteX565" fmla="*/ 133980 w 193958"/>
                <a:gd name="connsiteY565" fmla="*/ 28999 h 456690"/>
                <a:gd name="connsiteX566" fmla="*/ 134376 w 193958"/>
                <a:gd name="connsiteY566" fmla="*/ 30187 h 456690"/>
                <a:gd name="connsiteX567" fmla="*/ 134772 w 193958"/>
                <a:gd name="connsiteY567" fmla="*/ 32247 h 456690"/>
                <a:gd name="connsiteX568" fmla="*/ 134772 w 193958"/>
                <a:gd name="connsiteY568" fmla="*/ 33832 h 456690"/>
                <a:gd name="connsiteX569" fmla="*/ 134851 w 193958"/>
                <a:gd name="connsiteY569" fmla="*/ 34941 h 456690"/>
                <a:gd name="connsiteX570" fmla="*/ 135168 w 193958"/>
                <a:gd name="connsiteY570" fmla="*/ 37873 h 456690"/>
                <a:gd name="connsiteX571" fmla="*/ 135168 w 193958"/>
                <a:gd name="connsiteY571" fmla="*/ 39299 h 456690"/>
                <a:gd name="connsiteX572" fmla="*/ 134772 w 193958"/>
                <a:gd name="connsiteY572" fmla="*/ 43973 h 456690"/>
                <a:gd name="connsiteX573" fmla="*/ 134772 w 193958"/>
                <a:gd name="connsiteY573" fmla="*/ 44607 h 456690"/>
                <a:gd name="connsiteX574" fmla="*/ 134376 w 193958"/>
                <a:gd name="connsiteY574" fmla="*/ 46747 h 456690"/>
                <a:gd name="connsiteX575" fmla="*/ 134059 w 193958"/>
                <a:gd name="connsiteY575" fmla="*/ 47934 h 456690"/>
                <a:gd name="connsiteX576" fmla="*/ 133504 w 193958"/>
                <a:gd name="connsiteY576" fmla="*/ 49599 h 456690"/>
                <a:gd name="connsiteX577" fmla="*/ 133108 w 193958"/>
                <a:gd name="connsiteY577" fmla="*/ 50867 h 456690"/>
                <a:gd name="connsiteX578" fmla="*/ 132474 w 193958"/>
                <a:gd name="connsiteY578" fmla="*/ 52847 h 456690"/>
                <a:gd name="connsiteX579" fmla="*/ 131682 w 193958"/>
                <a:gd name="connsiteY579" fmla="*/ 54749 h 456690"/>
                <a:gd name="connsiteX580" fmla="*/ 131523 w 193958"/>
                <a:gd name="connsiteY580" fmla="*/ 55066 h 456690"/>
                <a:gd name="connsiteX581" fmla="*/ 130731 w 193958"/>
                <a:gd name="connsiteY581" fmla="*/ 56571 h 456690"/>
                <a:gd name="connsiteX582" fmla="*/ 129464 w 193958"/>
                <a:gd name="connsiteY582" fmla="*/ 58948 h 456690"/>
                <a:gd name="connsiteX583" fmla="*/ 128037 w 193958"/>
                <a:gd name="connsiteY583" fmla="*/ 61087 h 456690"/>
                <a:gd name="connsiteX584" fmla="*/ 126611 w 193958"/>
                <a:gd name="connsiteY584" fmla="*/ 62751 h 456690"/>
                <a:gd name="connsiteX585" fmla="*/ 125977 w 193958"/>
                <a:gd name="connsiteY585" fmla="*/ 63544 h 456690"/>
                <a:gd name="connsiteX586" fmla="*/ 123917 w 193958"/>
                <a:gd name="connsiteY586" fmla="*/ 65999 h 456690"/>
                <a:gd name="connsiteX587" fmla="*/ 122411 w 193958"/>
                <a:gd name="connsiteY587" fmla="*/ 67267 h 456690"/>
                <a:gd name="connsiteX588" fmla="*/ 119876 w 193958"/>
                <a:gd name="connsiteY588" fmla="*/ 69406 h 456690"/>
                <a:gd name="connsiteX589" fmla="*/ 116232 w 193958"/>
                <a:gd name="connsiteY589" fmla="*/ 71863 h 456690"/>
                <a:gd name="connsiteX590" fmla="*/ 114013 w 193958"/>
                <a:gd name="connsiteY590" fmla="*/ 73130 h 456690"/>
                <a:gd name="connsiteX591" fmla="*/ 111953 w 193958"/>
                <a:gd name="connsiteY591" fmla="*/ 74319 h 456690"/>
                <a:gd name="connsiteX592" fmla="*/ 111874 w 193958"/>
                <a:gd name="connsiteY592" fmla="*/ 74398 h 456690"/>
                <a:gd name="connsiteX593" fmla="*/ 108864 w 193958"/>
                <a:gd name="connsiteY593" fmla="*/ 75349 h 456690"/>
                <a:gd name="connsiteX594" fmla="*/ 107120 w 193958"/>
                <a:gd name="connsiteY594" fmla="*/ 75904 h 456690"/>
                <a:gd name="connsiteX595" fmla="*/ 105852 w 193958"/>
                <a:gd name="connsiteY595" fmla="*/ 76300 h 456690"/>
                <a:gd name="connsiteX596" fmla="*/ 104427 w 193958"/>
                <a:gd name="connsiteY596" fmla="*/ 76696 h 456690"/>
                <a:gd name="connsiteX597" fmla="*/ 102604 w 193958"/>
                <a:gd name="connsiteY597" fmla="*/ 76854 h 456690"/>
                <a:gd name="connsiteX598" fmla="*/ 101891 w 193958"/>
                <a:gd name="connsiteY598" fmla="*/ 76933 h 456690"/>
                <a:gd name="connsiteX599" fmla="*/ 98959 w 193958"/>
                <a:gd name="connsiteY599" fmla="*/ 77092 h 456690"/>
                <a:gd name="connsiteX600" fmla="*/ 97137 w 193958"/>
                <a:gd name="connsiteY600" fmla="*/ 77250 h 456690"/>
                <a:gd name="connsiteX601" fmla="*/ 95790 w 193958"/>
                <a:gd name="connsiteY601" fmla="*/ 77250 h 456690"/>
                <a:gd name="connsiteX602" fmla="*/ 93571 w 193958"/>
                <a:gd name="connsiteY602" fmla="*/ 77092 h 456690"/>
                <a:gd name="connsiteX603" fmla="*/ 91036 w 193958"/>
                <a:gd name="connsiteY603" fmla="*/ 76933 h 456690"/>
                <a:gd name="connsiteX604" fmla="*/ 90006 w 193958"/>
                <a:gd name="connsiteY604" fmla="*/ 76854 h 456690"/>
                <a:gd name="connsiteX605" fmla="*/ 88184 w 193958"/>
                <a:gd name="connsiteY605" fmla="*/ 76458 h 456690"/>
                <a:gd name="connsiteX606" fmla="*/ 87709 w 193958"/>
                <a:gd name="connsiteY606" fmla="*/ 76300 h 456690"/>
                <a:gd name="connsiteX607" fmla="*/ 85569 w 193958"/>
                <a:gd name="connsiteY607" fmla="*/ 75745 h 456690"/>
                <a:gd name="connsiteX608" fmla="*/ 83589 w 193958"/>
                <a:gd name="connsiteY608" fmla="*/ 75190 h 456690"/>
                <a:gd name="connsiteX609" fmla="*/ 83113 w 193958"/>
                <a:gd name="connsiteY609" fmla="*/ 75032 h 456690"/>
                <a:gd name="connsiteX610" fmla="*/ 81132 w 193958"/>
                <a:gd name="connsiteY610" fmla="*/ 74319 h 456690"/>
                <a:gd name="connsiteX611" fmla="*/ 80577 w 193958"/>
                <a:gd name="connsiteY611" fmla="*/ 74081 h 456690"/>
                <a:gd name="connsiteX612" fmla="*/ 76695 w 193958"/>
                <a:gd name="connsiteY612" fmla="*/ 71942 h 456690"/>
                <a:gd name="connsiteX613" fmla="*/ 72734 w 193958"/>
                <a:gd name="connsiteY613" fmla="*/ 69327 h 456690"/>
                <a:gd name="connsiteX614" fmla="*/ 71070 w 193958"/>
                <a:gd name="connsiteY614" fmla="*/ 67743 h 456690"/>
                <a:gd name="connsiteX615" fmla="*/ 69248 w 193958"/>
                <a:gd name="connsiteY615" fmla="*/ 66316 h 456690"/>
                <a:gd name="connsiteX616" fmla="*/ 68456 w 193958"/>
                <a:gd name="connsiteY616" fmla="*/ 65524 h 456690"/>
                <a:gd name="connsiteX617" fmla="*/ 66316 w 193958"/>
                <a:gd name="connsiteY617" fmla="*/ 62830 h 456690"/>
                <a:gd name="connsiteX618" fmla="*/ 65841 w 193958"/>
                <a:gd name="connsiteY618" fmla="*/ 62276 h 456690"/>
                <a:gd name="connsiteX619" fmla="*/ 64177 w 193958"/>
                <a:gd name="connsiteY619" fmla="*/ 60295 h 456690"/>
                <a:gd name="connsiteX620" fmla="*/ 64019 w 193958"/>
                <a:gd name="connsiteY620" fmla="*/ 60136 h 456690"/>
                <a:gd name="connsiteX621" fmla="*/ 62751 w 193958"/>
                <a:gd name="connsiteY621" fmla="*/ 57759 h 456690"/>
                <a:gd name="connsiteX622" fmla="*/ 61483 w 193958"/>
                <a:gd name="connsiteY622" fmla="*/ 55383 h 456690"/>
                <a:gd name="connsiteX623" fmla="*/ 61087 w 193958"/>
                <a:gd name="connsiteY623" fmla="*/ 54749 h 456690"/>
                <a:gd name="connsiteX624" fmla="*/ 60611 w 193958"/>
                <a:gd name="connsiteY624" fmla="*/ 53798 h 456690"/>
                <a:gd name="connsiteX625" fmla="*/ 60136 w 193958"/>
                <a:gd name="connsiteY625" fmla="*/ 52609 h 456690"/>
                <a:gd name="connsiteX626" fmla="*/ 59741 w 193958"/>
                <a:gd name="connsiteY626" fmla="*/ 51263 h 456690"/>
                <a:gd name="connsiteX627" fmla="*/ 59344 w 193958"/>
                <a:gd name="connsiteY627" fmla="*/ 50074 h 456690"/>
                <a:gd name="connsiteX628" fmla="*/ 58869 w 193958"/>
                <a:gd name="connsiteY628" fmla="*/ 48489 h 456690"/>
                <a:gd name="connsiteX629" fmla="*/ 58393 w 193958"/>
                <a:gd name="connsiteY629" fmla="*/ 46905 h 456690"/>
                <a:gd name="connsiteX630" fmla="*/ 57918 w 193958"/>
                <a:gd name="connsiteY630" fmla="*/ 44369 h 456690"/>
                <a:gd name="connsiteX631" fmla="*/ 57759 w 193958"/>
                <a:gd name="connsiteY631" fmla="*/ 43419 h 456690"/>
                <a:gd name="connsiteX632" fmla="*/ 57442 w 193958"/>
                <a:gd name="connsiteY632" fmla="*/ 39774 h 456690"/>
                <a:gd name="connsiteX633" fmla="*/ 57442 w 193958"/>
                <a:gd name="connsiteY633" fmla="*/ 37159 h 456690"/>
                <a:gd name="connsiteX634" fmla="*/ 57601 w 193958"/>
                <a:gd name="connsiteY634" fmla="*/ 35416 h 456690"/>
                <a:gd name="connsiteX635" fmla="*/ 57680 w 193958"/>
                <a:gd name="connsiteY635" fmla="*/ 34545 h 456690"/>
                <a:gd name="connsiteX636" fmla="*/ 57997 w 193958"/>
                <a:gd name="connsiteY636" fmla="*/ 32326 h 456690"/>
                <a:gd name="connsiteX637" fmla="*/ 58473 w 193958"/>
                <a:gd name="connsiteY637" fmla="*/ 29395 h 456690"/>
                <a:gd name="connsiteX638" fmla="*/ 58790 w 193958"/>
                <a:gd name="connsiteY638" fmla="*/ 28365 h 456690"/>
                <a:gd name="connsiteX639" fmla="*/ 59424 w 193958"/>
                <a:gd name="connsiteY639" fmla="*/ 26622 h 456690"/>
                <a:gd name="connsiteX640" fmla="*/ 59741 w 193958"/>
                <a:gd name="connsiteY640" fmla="*/ 25592 h 456690"/>
                <a:gd name="connsiteX641" fmla="*/ 60136 w 193958"/>
                <a:gd name="connsiteY641" fmla="*/ 24165 h 456690"/>
                <a:gd name="connsiteX642" fmla="*/ 60532 w 193958"/>
                <a:gd name="connsiteY642" fmla="*/ 23056 h 456690"/>
                <a:gd name="connsiteX643" fmla="*/ 61087 w 193958"/>
                <a:gd name="connsiteY643" fmla="*/ 22106 h 456690"/>
                <a:gd name="connsiteX644" fmla="*/ 61483 w 193958"/>
                <a:gd name="connsiteY644" fmla="*/ 21393 h 456690"/>
                <a:gd name="connsiteX645" fmla="*/ 61959 w 193958"/>
                <a:gd name="connsiteY645" fmla="*/ 20600 h 456690"/>
                <a:gd name="connsiteX646" fmla="*/ 62434 w 193958"/>
                <a:gd name="connsiteY646" fmla="*/ 19728 h 456690"/>
                <a:gd name="connsiteX647" fmla="*/ 62593 w 193958"/>
                <a:gd name="connsiteY647" fmla="*/ 19411 h 456690"/>
                <a:gd name="connsiteX648" fmla="*/ 63781 w 193958"/>
                <a:gd name="connsiteY648" fmla="*/ 17114 h 456690"/>
                <a:gd name="connsiteX649" fmla="*/ 64098 w 193958"/>
                <a:gd name="connsiteY649" fmla="*/ 16639 h 456690"/>
                <a:gd name="connsiteX650" fmla="*/ 65286 w 193958"/>
                <a:gd name="connsiteY650" fmla="*/ 15212 h 456690"/>
                <a:gd name="connsiteX651" fmla="*/ 67664 w 193958"/>
                <a:gd name="connsiteY651" fmla="*/ 12281 h 456690"/>
                <a:gd name="connsiteX652" fmla="*/ 70516 w 193958"/>
                <a:gd name="connsiteY652" fmla="*/ 9587 h 456690"/>
                <a:gd name="connsiteX653" fmla="*/ 71625 w 193958"/>
                <a:gd name="connsiteY653" fmla="*/ 8636 h 456690"/>
                <a:gd name="connsiteX654" fmla="*/ 74398 w 193958"/>
                <a:gd name="connsiteY654" fmla="*/ 6338 h 456690"/>
                <a:gd name="connsiteX655" fmla="*/ 76061 w 193958"/>
                <a:gd name="connsiteY655" fmla="*/ 5309 h 456690"/>
                <a:gd name="connsiteX656" fmla="*/ 77963 w 193958"/>
                <a:gd name="connsiteY656" fmla="*/ 4279 h 456690"/>
                <a:gd name="connsiteX657" fmla="*/ 80736 w 193958"/>
                <a:gd name="connsiteY657" fmla="*/ 2773 h 456690"/>
                <a:gd name="connsiteX658" fmla="*/ 81766 w 193958"/>
                <a:gd name="connsiteY658" fmla="*/ 2377 h 456690"/>
                <a:gd name="connsiteX659" fmla="*/ 83272 w 193958"/>
                <a:gd name="connsiteY659" fmla="*/ 1822 h 456690"/>
                <a:gd name="connsiteX660" fmla="*/ 84539 w 193958"/>
                <a:gd name="connsiteY660" fmla="*/ 1426 h 456690"/>
                <a:gd name="connsiteX661" fmla="*/ 85965 w 193958"/>
                <a:gd name="connsiteY661" fmla="*/ 1030 h 456690"/>
                <a:gd name="connsiteX662" fmla="*/ 87550 w 193958"/>
                <a:gd name="connsiteY662" fmla="*/ 476 h 456690"/>
                <a:gd name="connsiteX663" fmla="*/ 88105 w 193958"/>
                <a:gd name="connsiteY663" fmla="*/ 0 h 456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Lst>
              <a:rect l="l" t="t" r="r" b="b"/>
              <a:pathLst>
                <a:path w="193958" h="456690">
                  <a:moveTo>
                    <a:pt x="91353" y="93334"/>
                  </a:moveTo>
                  <a:cubicBezTo>
                    <a:pt x="94682" y="93334"/>
                    <a:pt x="98009" y="93334"/>
                    <a:pt x="101258" y="93334"/>
                  </a:cubicBezTo>
                  <a:cubicBezTo>
                    <a:pt x="101971" y="93334"/>
                    <a:pt x="102605" y="93413"/>
                    <a:pt x="103318" y="93572"/>
                  </a:cubicBezTo>
                  <a:cubicBezTo>
                    <a:pt x="103714" y="93651"/>
                    <a:pt x="104110" y="93810"/>
                    <a:pt x="104506" y="93889"/>
                  </a:cubicBezTo>
                  <a:cubicBezTo>
                    <a:pt x="104823" y="93968"/>
                    <a:pt x="105061" y="94047"/>
                    <a:pt x="105378" y="94047"/>
                  </a:cubicBezTo>
                  <a:cubicBezTo>
                    <a:pt x="106170" y="94047"/>
                    <a:pt x="107042" y="94206"/>
                    <a:pt x="107834" y="94285"/>
                  </a:cubicBezTo>
                  <a:cubicBezTo>
                    <a:pt x="108547" y="94364"/>
                    <a:pt x="109260" y="94444"/>
                    <a:pt x="109973" y="94681"/>
                  </a:cubicBezTo>
                  <a:cubicBezTo>
                    <a:pt x="110924" y="94919"/>
                    <a:pt x="111875" y="95078"/>
                    <a:pt x="112904" y="95078"/>
                  </a:cubicBezTo>
                  <a:cubicBezTo>
                    <a:pt x="113935" y="95078"/>
                    <a:pt x="114965" y="95236"/>
                    <a:pt x="115916" y="95474"/>
                  </a:cubicBezTo>
                  <a:cubicBezTo>
                    <a:pt x="117262" y="95791"/>
                    <a:pt x="118609" y="96029"/>
                    <a:pt x="120036" y="96029"/>
                  </a:cubicBezTo>
                  <a:cubicBezTo>
                    <a:pt x="120748" y="96029"/>
                    <a:pt x="121461" y="96187"/>
                    <a:pt x="122175" y="96424"/>
                  </a:cubicBezTo>
                  <a:cubicBezTo>
                    <a:pt x="122571" y="96583"/>
                    <a:pt x="122967" y="96741"/>
                    <a:pt x="123363" y="96741"/>
                  </a:cubicBezTo>
                  <a:cubicBezTo>
                    <a:pt x="123918" y="96820"/>
                    <a:pt x="124472" y="96979"/>
                    <a:pt x="125027" y="97216"/>
                  </a:cubicBezTo>
                  <a:cubicBezTo>
                    <a:pt x="125661" y="97454"/>
                    <a:pt x="126215" y="97692"/>
                    <a:pt x="126929" y="97771"/>
                  </a:cubicBezTo>
                  <a:cubicBezTo>
                    <a:pt x="127404" y="97771"/>
                    <a:pt x="127800" y="97929"/>
                    <a:pt x="128197" y="98167"/>
                  </a:cubicBezTo>
                  <a:cubicBezTo>
                    <a:pt x="128593" y="98405"/>
                    <a:pt x="129068" y="98484"/>
                    <a:pt x="129464" y="98563"/>
                  </a:cubicBezTo>
                  <a:cubicBezTo>
                    <a:pt x="130098" y="98643"/>
                    <a:pt x="130652" y="98801"/>
                    <a:pt x="131207" y="99118"/>
                  </a:cubicBezTo>
                  <a:cubicBezTo>
                    <a:pt x="131683" y="99356"/>
                    <a:pt x="132158" y="99435"/>
                    <a:pt x="132634" y="99515"/>
                  </a:cubicBezTo>
                  <a:cubicBezTo>
                    <a:pt x="133029" y="99594"/>
                    <a:pt x="133346" y="99673"/>
                    <a:pt x="133663" y="99911"/>
                  </a:cubicBezTo>
                  <a:cubicBezTo>
                    <a:pt x="134059" y="100228"/>
                    <a:pt x="134535" y="100386"/>
                    <a:pt x="135010" y="100545"/>
                  </a:cubicBezTo>
                  <a:cubicBezTo>
                    <a:pt x="135089" y="100545"/>
                    <a:pt x="135169" y="100624"/>
                    <a:pt x="135248" y="100624"/>
                  </a:cubicBezTo>
                  <a:cubicBezTo>
                    <a:pt x="136120" y="101178"/>
                    <a:pt x="137150" y="101416"/>
                    <a:pt x="138021" y="101970"/>
                  </a:cubicBezTo>
                  <a:cubicBezTo>
                    <a:pt x="138100" y="102050"/>
                    <a:pt x="138179" y="102050"/>
                    <a:pt x="138258" y="102050"/>
                  </a:cubicBezTo>
                  <a:cubicBezTo>
                    <a:pt x="139209" y="102367"/>
                    <a:pt x="140002" y="102921"/>
                    <a:pt x="140953" y="103238"/>
                  </a:cubicBezTo>
                  <a:cubicBezTo>
                    <a:pt x="141190" y="103318"/>
                    <a:pt x="141428" y="103476"/>
                    <a:pt x="141586" y="103555"/>
                  </a:cubicBezTo>
                  <a:cubicBezTo>
                    <a:pt x="141744" y="103635"/>
                    <a:pt x="141824" y="103714"/>
                    <a:pt x="141982" y="103793"/>
                  </a:cubicBezTo>
                  <a:cubicBezTo>
                    <a:pt x="143171" y="104189"/>
                    <a:pt x="144122" y="104902"/>
                    <a:pt x="145152" y="105615"/>
                  </a:cubicBezTo>
                  <a:cubicBezTo>
                    <a:pt x="145627" y="105932"/>
                    <a:pt x="146023" y="106169"/>
                    <a:pt x="146498" y="106486"/>
                  </a:cubicBezTo>
                  <a:cubicBezTo>
                    <a:pt x="147212" y="106962"/>
                    <a:pt x="147846" y="107438"/>
                    <a:pt x="148559" y="107834"/>
                  </a:cubicBezTo>
                  <a:cubicBezTo>
                    <a:pt x="148717" y="107913"/>
                    <a:pt x="148876" y="108072"/>
                    <a:pt x="149034" y="108151"/>
                  </a:cubicBezTo>
                  <a:cubicBezTo>
                    <a:pt x="149668" y="108626"/>
                    <a:pt x="150301" y="109101"/>
                    <a:pt x="150935" y="109418"/>
                  </a:cubicBezTo>
                  <a:cubicBezTo>
                    <a:pt x="151490" y="109735"/>
                    <a:pt x="151966" y="110210"/>
                    <a:pt x="152520" y="110607"/>
                  </a:cubicBezTo>
                  <a:cubicBezTo>
                    <a:pt x="153234" y="111241"/>
                    <a:pt x="153947" y="111795"/>
                    <a:pt x="154659" y="112429"/>
                  </a:cubicBezTo>
                  <a:cubicBezTo>
                    <a:pt x="155214" y="112984"/>
                    <a:pt x="155848" y="113380"/>
                    <a:pt x="156482" y="113934"/>
                  </a:cubicBezTo>
                  <a:cubicBezTo>
                    <a:pt x="156640" y="114092"/>
                    <a:pt x="156878" y="114251"/>
                    <a:pt x="157037" y="114409"/>
                  </a:cubicBezTo>
                  <a:cubicBezTo>
                    <a:pt x="157829" y="115123"/>
                    <a:pt x="158542" y="115757"/>
                    <a:pt x="159334" y="116470"/>
                  </a:cubicBezTo>
                  <a:cubicBezTo>
                    <a:pt x="160206" y="117263"/>
                    <a:pt x="161157" y="118133"/>
                    <a:pt x="161870" y="119164"/>
                  </a:cubicBezTo>
                  <a:cubicBezTo>
                    <a:pt x="162107" y="119481"/>
                    <a:pt x="162345" y="119718"/>
                    <a:pt x="162583" y="119956"/>
                  </a:cubicBezTo>
                  <a:cubicBezTo>
                    <a:pt x="162820" y="120273"/>
                    <a:pt x="163137" y="120590"/>
                    <a:pt x="163375" y="120907"/>
                  </a:cubicBezTo>
                  <a:cubicBezTo>
                    <a:pt x="163612" y="121145"/>
                    <a:pt x="163771" y="121383"/>
                    <a:pt x="164009" y="121620"/>
                  </a:cubicBezTo>
                  <a:cubicBezTo>
                    <a:pt x="164405" y="122095"/>
                    <a:pt x="164801" y="122570"/>
                    <a:pt x="165197" y="123046"/>
                  </a:cubicBezTo>
                  <a:cubicBezTo>
                    <a:pt x="165356" y="123204"/>
                    <a:pt x="165514" y="123442"/>
                    <a:pt x="165673" y="123601"/>
                  </a:cubicBezTo>
                  <a:cubicBezTo>
                    <a:pt x="166703" y="124631"/>
                    <a:pt x="167653" y="125740"/>
                    <a:pt x="168366" y="126928"/>
                  </a:cubicBezTo>
                  <a:cubicBezTo>
                    <a:pt x="169080" y="128038"/>
                    <a:pt x="169951" y="129068"/>
                    <a:pt x="170665" y="130256"/>
                  </a:cubicBezTo>
                  <a:cubicBezTo>
                    <a:pt x="171140" y="130969"/>
                    <a:pt x="171615" y="131682"/>
                    <a:pt x="172090" y="132395"/>
                  </a:cubicBezTo>
                  <a:cubicBezTo>
                    <a:pt x="172645" y="133188"/>
                    <a:pt x="173200" y="133980"/>
                    <a:pt x="173754" y="134851"/>
                  </a:cubicBezTo>
                  <a:cubicBezTo>
                    <a:pt x="173834" y="134930"/>
                    <a:pt x="173834" y="135010"/>
                    <a:pt x="173913" y="135089"/>
                  </a:cubicBezTo>
                  <a:cubicBezTo>
                    <a:pt x="174468" y="136436"/>
                    <a:pt x="175418" y="137625"/>
                    <a:pt x="175972" y="138971"/>
                  </a:cubicBezTo>
                  <a:cubicBezTo>
                    <a:pt x="176052" y="139130"/>
                    <a:pt x="176210" y="139288"/>
                    <a:pt x="176289" y="139526"/>
                  </a:cubicBezTo>
                  <a:cubicBezTo>
                    <a:pt x="176369" y="139684"/>
                    <a:pt x="176527" y="139843"/>
                    <a:pt x="176606" y="140001"/>
                  </a:cubicBezTo>
                  <a:cubicBezTo>
                    <a:pt x="177319" y="141507"/>
                    <a:pt x="178191" y="142854"/>
                    <a:pt x="178905" y="144280"/>
                  </a:cubicBezTo>
                  <a:cubicBezTo>
                    <a:pt x="179063" y="144597"/>
                    <a:pt x="179222" y="144835"/>
                    <a:pt x="179301" y="145152"/>
                  </a:cubicBezTo>
                  <a:cubicBezTo>
                    <a:pt x="179459" y="145548"/>
                    <a:pt x="179617" y="145865"/>
                    <a:pt x="179776" y="146261"/>
                  </a:cubicBezTo>
                  <a:cubicBezTo>
                    <a:pt x="179855" y="146420"/>
                    <a:pt x="180013" y="146657"/>
                    <a:pt x="180013" y="146816"/>
                  </a:cubicBezTo>
                  <a:cubicBezTo>
                    <a:pt x="180172" y="147449"/>
                    <a:pt x="180409" y="148004"/>
                    <a:pt x="180726" y="148479"/>
                  </a:cubicBezTo>
                  <a:cubicBezTo>
                    <a:pt x="180806" y="148558"/>
                    <a:pt x="180806" y="148638"/>
                    <a:pt x="180806" y="148717"/>
                  </a:cubicBezTo>
                  <a:cubicBezTo>
                    <a:pt x="181043" y="149747"/>
                    <a:pt x="181677" y="150619"/>
                    <a:pt x="181994" y="151649"/>
                  </a:cubicBezTo>
                  <a:cubicBezTo>
                    <a:pt x="182470" y="152520"/>
                    <a:pt x="182787" y="153550"/>
                    <a:pt x="183262" y="154422"/>
                  </a:cubicBezTo>
                  <a:cubicBezTo>
                    <a:pt x="183500" y="154818"/>
                    <a:pt x="183658" y="155214"/>
                    <a:pt x="183737" y="155690"/>
                  </a:cubicBezTo>
                  <a:cubicBezTo>
                    <a:pt x="183816" y="156085"/>
                    <a:pt x="183896" y="156481"/>
                    <a:pt x="184133" y="156877"/>
                  </a:cubicBezTo>
                  <a:cubicBezTo>
                    <a:pt x="184371" y="157353"/>
                    <a:pt x="184529" y="157829"/>
                    <a:pt x="184688" y="158383"/>
                  </a:cubicBezTo>
                  <a:cubicBezTo>
                    <a:pt x="184688" y="158463"/>
                    <a:pt x="184688" y="158463"/>
                    <a:pt x="184688" y="158542"/>
                  </a:cubicBezTo>
                  <a:cubicBezTo>
                    <a:pt x="184767" y="159255"/>
                    <a:pt x="185322" y="159889"/>
                    <a:pt x="185401" y="160601"/>
                  </a:cubicBezTo>
                  <a:cubicBezTo>
                    <a:pt x="185560" y="161315"/>
                    <a:pt x="185718" y="161949"/>
                    <a:pt x="186035" y="162583"/>
                  </a:cubicBezTo>
                  <a:cubicBezTo>
                    <a:pt x="186194" y="162900"/>
                    <a:pt x="186273" y="163296"/>
                    <a:pt x="186352" y="163613"/>
                  </a:cubicBezTo>
                  <a:cubicBezTo>
                    <a:pt x="186431" y="164088"/>
                    <a:pt x="186590" y="164563"/>
                    <a:pt x="186828" y="165038"/>
                  </a:cubicBezTo>
                  <a:cubicBezTo>
                    <a:pt x="186986" y="165434"/>
                    <a:pt x="187145" y="165831"/>
                    <a:pt x="187224" y="166227"/>
                  </a:cubicBezTo>
                  <a:cubicBezTo>
                    <a:pt x="187382" y="167099"/>
                    <a:pt x="187541" y="167891"/>
                    <a:pt x="187858" y="168683"/>
                  </a:cubicBezTo>
                  <a:cubicBezTo>
                    <a:pt x="188016" y="169079"/>
                    <a:pt x="188095" y="169475"/>
                    <a:pt x="188095" y="169872"/>
                  </a:cubicBezTo>
                  <a:cubicBezTo>
                    <a:pt x="188174" y="170506"/>
                    <a:pt x="188253" y="171060"/>
                    <a:pt x="188570" y="171615"/>
                  </a:cubicBezTo>
                  <a:cubicBezTo>
                    <a:pt x="188887" y="172328"/>
                    <a:pt x="189046" y="173041"/>
                    <a:pt x="189125" y="173754"/>
                  </a:cubicBezTo>
                  <a:cubicBezTo>
                    <a:pt x="189204" y="174229"/>
                    <a:pt x="189283" y="174705"/>
                    <a:pt x="189521" y="175180"/>
                  </a:cubicBezTo>
                  <a:cubicBezTo>
                    <a:pt x="189759" y="175656"/>
                    <a:pt x="189917" y="176211"/>
                    <a:pt x="189917" y="176686"/>
                  </a:cubicBezTo>
                  <a:cubicBezTo>
                    <a:pt x="189997" y="177636"/>
                    <a:pt x="190155" y="178508"/>
                    <a:pt x="190472" y="179459"/>
                  </a:cubicBezTo>
                  <a:cubicBezTo>
                    <a:pt x="190710" y="180331"/>
                    <a:pt x="190868" y="181202"/>
                    <a:pt x="190948" y="182152"/>
                  </a:cubicBezTo>
                  <a:cubicBezTo>
                    <a:pt x="190948" y="182707"/>
                    <a:pt x="191027" y="183262"/>
                    <a:pt x="191265" y="183817"/>
                  </a:cubicBezTo>
                  <a:cubicBezTo>
                    <a:pt x="191740" y="185005"/>
                    <a:pt x="191819" y="186272"/>
                    <a:pt x="191898" y="187540"/>
                  </a:cubicBezTo>
                  <a:cubicBezTo>
                    <a:pt x="191978" y="188174"/>
                    <a:pt x="192057" y="188808"/>
                    <a:pt x="192136" y="189442"/>
                  </a:cubicBezTo>
                  <a:cubicBezTo>
                    <a:pt x="192452" y="190789"/>
                    <a:pt x="192690" y="192136"/>
                    <a:pt x="192611" y="193562"/>
                  </a:cubicBezTo>
                  <a:cubicBezTo>
                    <a:pt x="192532" y="194909"/>
                    <a:pt x="192769" y="196256"/>
                    <a:pt x="193086" y="197603"/>
                  </a:cubicBezTo>
                  <a:cubicBezTo>
                    <a:pt x="193165" y="197841"/>
                    <a:pt x="193245" y="198158"/>
                    <a:pt x="193245" y="198474"/>
                  </a:cubicBezTo>
                  <a:cubicBezTo>
                    <a:pt x="193245" y="199821"/>
                    <a:pt x="193562" y="201089"/>
                    <a:pt x="193562" y="202357"/>
                  </a:cubicBezTo>
                  <a:cubicBezTo>
                    <a:pt x="193562" y="204020"/>
                    <a:pt x="193562" y="205685"/>
                    <a:pt x="193562" y="207427"/>
                  </a:cubicBezTo>
                  <a:cubicBezTo>
                    <a:pt x="193562" y="207982"/>
                    <a:pt x="193562" y="208537"/>
                    <a:pt x="193799" y="209091"/>
                  </a:cubicBezTo>
                  <a:cubicBezTo>
                    <a:pt x="193958" y="209408"/>
                    <a:pt x="193958" y="209725"/>
                    <a:pt x="193958" y="210042"/>
                  </a:cubicBezTo>
                  <a:cubicBezTo>
                    <a:pt x="193958" y="210439"/>
                    <a:pt x="193958" y="210755"/>
                    <a:pt x="193958" y="211151"/>
                  </a:cubicBezTo>
                  <a:cubicBezTo>
                    <a:pt x="193958" y="213291"/>
                    <a:pt x="193958" y="215430"/>
                    <a:pt x="193958" y="217569"/>
                  </a:cubicBezTo>
                  <a:cubicBezTo>
                    <a:pt x="193958" y="218282"/>
                    <a:pt x="193879" y="218996"/>
                    <a:pt x="193720" y="219629"/>
                  </a:cubicBezTo>
                  <a:cubicBezTo>
                    <a:pt x="193483" y="220500"/>
                    <a:pt x="193483" y="221372"/>
                    <a:pt x="193483" y="222323"/>
                  </a:cubicBezTo>
                  <a:cubicBezTo>
                    <a:pt x="193483" y="223512"/>
                    <a:pt x="193483" y="224779"/>
                    <a:pt x="193483" y="225968"/>
                  </a:cubicBezTo>
                  <a:cubicBezTo>
                    <a:pt x="193483" y="226760"/>
                    <a:pt x="193483" y="227553"/>
                    <a:pt x="193324" y="228265"/>
                  </a:cubicBezTo>
                  <a:cubicBezTo>
                    <a:pt x="193324" y="228423"/>
                    <a:pt x="193245" y="228503"/>
                    <a:pt x="193245" y="228661"/>
                  </a:cubicBezTo>
                  <a:cubicBezTo>
                    <a:pt x="193245" y="229691"/>
                    <a:pt x="193086" y="230801"/>
                    <a:pt x="193007" y="231831"/>
                  </a:cubicBezTo>
                  <a:cubicBezTo>
                    <a:pt x="192928" y="232306"/>
                    <a:pt x="192928" y="232702"/>
                    <a:pt x="192849" y="233177"/>
                  </a:cubicBezTo>
                  <a:cubicBezTo>
                    <a:pt x="192690" y="233970"/>
                    <a:pt x="192532" y="234683"/>
                    <a:pt x="192532" y="235476"/>
                  </a:cubicBezTo>
                  <a:cubicBezTo>
                    <a:pt x="192532" y="235634"/>
                    <a:pt x="192532" y="235793"/>
                    <a:pt x="192452" y="235951"/>
                  </a:cubicBezTo>
                  <a:cubicBezTo>
                    <a:pt x="192136" y="237060"/>
                    <a:pt x="191819" y="238248"/>
                    <a:pt x="191344" y="239279"/>
                  </a:cubicBezTo>
                  <a:cubicBezTo>
                    <a:pt x="191106" y="239754"/>
                    <a:pt x="190868" y="240150"/>
                    <a:pt x="190789" y="240625"/>
                  </a:cubicBezTo>
                  <a:cubicBezTo>
                    <a:pt x="190710" y="240863"/>
                    <a:pt x="190631" y="241180"/>
                    <a:pt x="190472" y="241417"/>
                  </a:cubicBezTo>
                  <a:cubicBezTo>
                    <a:pt x="189838" y="242368"/>
                    <a:pt x="189125" y="243319"/>
                    <a:pt x="188491" y="244191"/>
                  </a:cubicBezTo>
                  <a:cubicBezTo>
                    <a:pt x="187937" y="244983"/>
                    <a:pt x="187224" y="245696"/>
                    <a:pt x="186511" y="246330"/>
                  </a:cubicBezTo>
                  <a:cubicBezTo>
                    <a:pt x="185797" y="246964"/>
                    <a:pt x="185084" y="247598"/>
                    <a:pt x="184292" y="248073"/>
                  </a:cubicBezTo>
                  <a:cubicBezTo>
                    <a:pt x="184212" y="248153"/>
                    <a:pt x="184054" y="248153"/>
                    <a:pt x="183975" y="248311"/>
                  </a:cubicBezTo>
                  <a:cubicBezTo>
                    <a:pt x="183421" y="248866"/>
                    <a:pt x="182708" y="249182"/>
                    <a:pt x="181994" y="249578"/>
                  </a:cubicBezTo>
                  <a:cubicBezTo>
                    <a:pt x="181677" y="249737"/>
                    <a:pt x="181360" y="249895"/>
                    <a:pt x="180964" y="250054"/>
                  </a:cubicBezTo>
                  <a:cubicBezTo>
                    <a:pt x="180647" y="250212"/>
                    <a:pt x="180251" y="250291"/>
                    <a:pt x="179934" y="250529"/>
                  </a:cubicBezTo>
                  <a:cubicBezTo>
                    <a:pt x="179617" y="250767"/>
                    <a:pt x="179301" y="250846"/>
                    <a:pt x="178905" y="250925"/>
                  </a:cubicBezTo>
                  <a:cubicBezTo>
                    <a:pt x="178271" y="251084"/>
                    <a:pt x="177716" y="251242"/>
                    <a:pt x="177161" y="251480"/>
                  </a:cubicBezTo>
                  <a:cubicBezTo>
                    <a:pt x="176606" y="251718"/>
                    <a:pt x="176052" y="251797"/>
                    <a:pt x="175497" y="251797"/>
                  </a:cubicBezTo>
                  <a:cubicBezTo>
                    <a:pt x="174388" y="251797"/>
                    <a:pt x="173279" y="251956"/>
                    <a:pt x="172169" y="252193"/>
                  </a:cubicBezTo>
                  <a:cubicBezTo>
                    <a:pt x="171456" y="252273"/>
                    <a:pt x="170823" y="252273"/>
                    <a:pt x="170110" y="252193"/>
                  </a:cubicBezTo>
                  <a:cubicBezTo>
                    <a:pt x="169080" y="252035"/>
                    <a:pt x="168049" y="251956"/>
                    <a:pt x="167098" y="251876"/>
                  </a:cubicBezTo>
                  <a:cubicBezTo>
                    <a:pt x="166465" y="251797"/>
                    <a:pt x="165911" y="251718"/>
                    <a:pt x="165277" y="251480"/>
                  </a:cubicBezTo>
                  <a:cubicBezTo>
                    <a:pt x="164801" y="251322"/>
                    <a:pt x="164326" y="251163"/>
                    <a:pt x="163850" y="251005"/>
                  </a:cubicBezTo>
                  <a:cubicBezTo>
                    <a:pt x="163850" y="251005"/>
                    <a:pt x="163771" y="251005"/>
                    <a:pt x="163771" y="251005"/>
                  </a:cubicBezTo>
                  <a:cubicBezTo>
                    <a:pt x="163137" y="250846"/>
                    <a:pt x="162662" y="250450"/>
                    <a:pt x="162107" y="250212"/>
                  </a:cubicBezTo>
                  <a:cubicBezTo>
                    <a:pt x="161553" y="250054"/>
                    <a:pt x="161077" y="249737"/>
                    <a:pt x="160602" y="249420"/>
                  </a:cubicBezTo>
                  <a:cubicBezTo>
                    <a:pt x="160047" y="248945"/>
                    <a:pt x="159413" y="248549"/>
                    <a:pt x="158779" y="248153"/>
                  </a:cubicBezTo>
                  <a:cubicBezTo>
                    <a:pt x="158225" y="247836"/>
                    <a:pt x="157829" y="247360"/>
                    <a:pt x="157433" y="246885"/>
                  </a:cubicBezTo>
                  <a:cubicBezTo>
                    <a:pt x="156878" y="246251"/>
                    <a:pt x="156403" y="245537"/>
                    <a:pt x="155848" y="244825"/>
                  </a:cubicBezTo>
                  <a:cubicBezTo>
                    <a:pt x="155769" y="244746"/>
                    <a:pt x="155769" y="244667"/>
                    <a:pt x="155689" y="244667"/>
                  </a:cubicBezTo>
                  <a:cubicBezTo>
                    <a:pt x="155214" y="243716"/>
                    <a:pt x="154659" y="242844"/>
                    <a:pt x="154342" y="241814"/>
                  </a:cubicBezTo>
                  <a:cubicBezTo>
                    <a:pt x="154263" y="241497"/>
                    <a:pt x="154184" y="241180"/>
                    <a:pt x="154026" y="240863"/>
                  </a:cubicBezTo>
                  <a:cubicBezTo>
                    <a:pt x="153630" y="239833"/>
                    <a:pt x="153392" y="238724"/>
                    <a:pt x="153392" y="237614"/>
                  </a:cubicBezTo>
                  <a:cubicBezTo>
                    <a:pt x="153392" y="235396"/>
                    <a:pt x="153392" y="233098"/>
                    <a:pt x="153392" y="230880"/>
                  </a:cubicBezTo>
                  <a:cubicBezTo>
                    <a:pt x="153392" y="230563"/>
                    <a:pt x="153392" y="230325"/>
                    <a:pt x="153471" y="230008"/>
                  </a:cubicBezTo>
                  <a:cubicBezTo>
                    <a:pt x="153630" y="229137"/>
                    <a:pt x="153630" y="228186"/>
                    <a:pt x="153709" y="227315"/>
                  </a:cubicBezTo>
                  <a:cubicBezTo>
                    <a:pt x="153788" y="226443"/>
                    <a:pt x="153868" y="225571"/>
                    <a:pt x="154026" y="224779"/>
                  </a:cubicBezTo>
                  <a:cubicBezTo>
                    <a:pt x="154105" y="224224"/>
                    <a:pt x="154184" y="223670"/>
                    <a:pt x="154184" y="223036"/>
                  </a:cubicBezTo>
                  <a:cubicBezTo>
                    <a:pt x="154184" y="222402"/>
                    <a:pt x="154184" y="221689"/>
                    <a:pt x="154184" y="221055"/>
                  </a:cubicBezTo>
                  <a:cubicBezTo>
                    <a:pt x="154184" y="220500"/>
                    <a:pt x="154263" y="219946"/>
                    <a:pt x="154263" y="219312"/>
                  </a:cubicBezTo>
                  <a:cubicBezTo>
                    <a:pt x="154263" y="218916"/>
                    <a:pt x="154342" y="218520"/>
                    <a:pt x="154342" y="218124"/>
                  </a:cubicBezTo>
                  <a:cubicBezTo>
                    <a:pt x="154342" y="216222"/>
                    <a:pt x="154342" y="214242"/>
                    <a:pt x="154342" y="212340"/>
                  </a:cubicBezTo>
                  <a:cubicBezTo>
                    <a:pt x="154342" y="212023"/>
                    <a:pt x="154342" y="211785"/>
                    <a:pt x="154263" y="211468"/>
                  </a:cubicBezTo>
                  <a:cubicBezTo>
                    <a:pt x="154105" y="210439"/>
                    <a:pt x="154105" y="209329"/>
                    <a:pt x="154105" y="208299"/>
                  </a:cubicBezTo>
                  <a:cubicBezTo>
                    <a:pt x="154105" y="206794"/>
                    <a:pt x="153947" y="205368"/>
                    <a:pt x="153709" y="203941"/>
                  </a:cubicBezTo>
                  <a:cubicBezTo>
                    <a:pt x="153709" y="203783"/>
                    <a:pt x="153630" y="203624"/>
                    <a:pt x="153630" y="203466"/>
                  </a:cubicBezTo>
                  <a:cubicBezTo>
                    <a:pt x="153630" y="201882"/>
                    <a:pt x="153313" y="200297"/>
                    <a:pt x="153313" y="198712"/>
                  </a:cubicBezTo>
                  <a:cubicBezTo>
                    <a:pt x="153313" y="198632"/>
                    <a:pt x="153313" y="198632"/>
                    <a:pt x="153313" y="198553"/>
                  </a:cubicBezTo>
                  <a:cubicBezTo>
                    <a:pt x="153392" y="196969"/>
                    <a:pt x="153154" y="195463"/>
                    <a:pt x="152758" y="193958"/>
                  </a:cubicBezTo>
                  <a:cubicBezTo>
                    <a:pt x="152600" y="193404"/>
                    <a:pt x="152520" y="192928"/>
                    <a:pt x="152520" y="192374"/>
                  </a:cubicBezTo>
                  <a:cubicBezTo>
                    <a:pt x="152520" y="191502"/>
                    <a:pt x="152283" y="190551"/>
                    <a:pt x="152203" y="189680"/>
                  </a:cubicBezTo>
                  <a:cubicBezTo>
                    <a:pt x="152203" y="189442"/>
                    <a:pt x="152124" y="189284"/>
                    <a:pt x="152045" y="189046"/>
                  </a:cubicBezTo>
                  <a:cubicBezTo>
                    <a:pt x="151649" y="187857"/>
                    <a:pt x="151490" y="186669"/>
                    <a:pt x="151490" y="185401"/>
                  </a:cubicBezTo>
                  <a:cubicBezTo>
                    <a:pt x="151490" y="184768"/>
                    <a:pt x="151411" y="184213"/>
                    <a:pt x="151173" y="183579"/>
                  </a:cubicBezTo>
                  <a:cubicBezTo>
                    <a:pt x="150856" y="182786"/>
                    <a:pt x="150698" y="181994"/>
                    <a:pt x="150618" y="181202"/>
                  </a:cubicBezTo>
                  <a:cubicBezTo>
                    <a:pt x="150539" y="180647"/>
                    <a:pt x="150460" y="180093"/>
                    <a:pt x="150222" y="179538"/>
                  </a:cubicBezTo>
                  <a:cubicBezTo>
                    <a:pt x="149985" y="178983"/>
                    <a:pt x="149826" y="178349"/>
                    <a:pt x="149826" y="177715"/>
                  </a:cubicBezTo>
                  <a:cubicBezTo>
                    <a:pt x="149826" y="177161"/>
                    <a:pt x="149668" y="176607"/>
                    <a:pt x="149431" y="176052"/>
                  </a:cubicBezTo>
                  <a:cubicBezTo>
                    <a:pt x="149114" y="175339"/>
                    <a:pt x="148955" y="174626"/>
                    <a:pt x="148876" y="173912"/>
                  </a:cubicBezTo>
                  <a:cubicBezTo>
                    <a:pt x="148797" y="173516"/>
                    <a:pt x="148717" y="173120"/>
                    <a:pt x="148480" y="172724"/>
                  </a:cubicBezTo>
                  <a:cubicBezTo>
                    <a:pt x="148242" y="172328"/>
                    <a:pt x="148083" y="171853"/>
                    <a:pt x="148004" y="171377"/>
                  </a:cubicBezTo>
                  <a:cubicBezTo>
                    <a:pt x="147925" y="170823"/>
                    <a:pt x="147687" y="170347"/>
                    <a:pt x="147449" y="169872"/>
                  </a:cubicBezTo>
                  <a:cubicBezTo>
                    <a:pt x="147291" y="169555"/>
                    <a:pt x="147212" y="169158"/>
                    <a:pt x="147132" y="168841"/>
                  </a:cubicBezTo>
                  <a:cubicBezTo>
                    <a:pt x="147053" y="168367"/>
                    <a:pt x="146895" y="167971"/>
                    <a:pt x="146657" y="167574"/>
                  </a:cubicBezTo>
                  <a:cubicBezTo>
                    <a:pt x="146419" y="167099"/>
                    <a:pt x="146181" y="166623"/>
                    <a:pt x="146102" y="166068"/>
                  </a:cubicBezTo>
                  <a:cubicBezTo>
                    <a:pt x="146023" y="165752"/>
                    <a:pt x="145944" y="165434"/>
                    <a:pt x="145786" y="165118"/>
                  </a:cubicBezTo>
                  <a:cubicBezTo>
                    <a:pt x="145627" y="164721"/>
                    <a:pt x="145469" y="164405"/>
                    <a:pt x="145311" y="164009"/>
                  </a:cubicBezTo>
                  <a:cubicBezTo>
                    <a:pt x="145231" y="163930"/>
                    <a:pt x="145231" y="163771"/>
                    <a:pt x="145152" y="163692"/>
                  </a:cubicBezTo>
                  <a:cubicBezTo>
                    <a:pt x="144677" y="162979"/>
                    <a:pt x="144439" y="162266"/>
                    <a:pt x="144043" y="161473"/>
                  </a:cubicBezTo>
                  <a:cubicBezTo>
                    <a:pt x="143805" y="160998"/>
                    <a:pt x="143567" y="160601"/>
                    <a:pt x="143409" y="160126"/>
                  </a:cubicBezTo>
                  <a:cubicBezTo>
                    <a:pt x="143250" y="159731"/>
                    <a:pt x="143092" y="159334"/>
                    <a:pt x="142775" y="159097"/>
                  </a:cubicBezTo>
                  <a:cubicBezTo>
                    <a:pt x="142695" y="159017"/>
                    <a:pt x="142616" y="159017"/>
                    <a:pt x="142537" y="159017"/>
                  </a:cubicBezTo>
                  <a:cubicBezTo>
                    <a:pt x="142458" y="159017"/>
                    <a:pt x="142378" y="159097"/>
                    <a:pt x="142378" y="159176"/>
                  </a:cubicBezTo>
                  <a:cubicBezTo>
                    <a:pt x="142378" y="159255"/>
                    <a:pt x="142299" y="159414"/>
                    <a:pt x="142299" y="159572"/>
                  </a:cubicBezTo>
                  <a:cubicBezTo>
                    <a:pt x="142299" y="159889"/>
                    <a:pt x="142299" y="160126"/>
                    <a:pt x="142299" y="160443"/>
                  </a:cubicBezTo>
                  <a:cubicBezTo>
                    <a:pt x="142299" y="175101"/>
                    <a:pt x="142299" y="189838"/>
                    <a:pt x="142299" y="204496"/>
                  </a:cubicBezTo>
                  <a:cubicBezTo>
                    <a:pt x="142299" y="205605"/>
                    <a:pt x="142299" y="206714"/>
                    <a:pt x="142299" y="207823"/>
                  </a:cubicBezTo>
                  <a:cubicBezTo>
                    <a:pt x="142299" y="208537"/>
                    <a:pt x="142299" y="209329"/>
                    <a:pt x="142458" y="210042"/>
                  </a:cubicBezTo>
                  <a:cubicBezTo>
                    <a:pt x="142537" y="210518"/>
                    <a:pt x="142537" y="210914"/>
                    <a:pt x="142537" y="211389"/>
                  </a:cubicBezTo>
                  <a:cubicBezTo>
                    <a:pt x="142537" y="213766"/>
                    <a:pt x="142537" y="216222"/>
                    <a:pt x="142537" y="218599"/>
                  </a:cubicBezTo>
                  <a:cubicBezTo>
                    <a:pt x="142537" y="219233"/>
                    <a:pt x="142537" y="219787"/>
                    <a:pt x="142695" y="220421"/>
                  </a:cubicBezTo>
                  <a:cubicBezTo>
                    <a:pt x="142775" y="220897"/>
                    <a:pt x="142775" y="221372"/>
                    <a:pt x="142775" y="221927"/>
                  </a:cubicBezTo>
                  <a:cubicBezTo>
                    <a:pt x="142775" y="224224"/>
                    <a:pt x="142775" y="226602"/>
                    <a:pt x="142775" y="228899"/>
                  </a:cubicBezTo>
                  <a:cubicBezTo>
                    <a:pt x="142775" y="229612"/>
                    <a:pt x="142775" y="230405"/>
                    <a:pt x="142933" y="231118"/>
                  </a:cubicBezTo>
                  <a:cubicBezTo>
                    <a:pt x="143012" y="231593"/>
                    <a:pt x="143012" y="231989"/>
                    <a:pt x="143012" y="232464"/>
                  </a:cubicBezTo>
                  <a:cubicBezTo>
                    <a:pt x="143012" y="234366"/>
                    <a:pt x="143012" y="236268"/>
                    <a:pt x="143012" y="238090"/>
                  </a:cubicBezTo>
                  <a:cubicBezTo>
                    <a:pt x="143012" y="238724"/>
                    <a:pt x="143012" y="239358"/>
                    <a:pt x="143171" y="240071"/>
                  </a:cubicBezTo>
                  <a:cubicBezTo>
                    <a:pt x="143250" y="240625"/>
                    <a:pt x="143250" y="241100"/>
                    <a:pt x="143250" y="241655"/>
                  </a:cubicBezTo>
                  <a:cubicBezTo>
                    <a:pt x="143250" y="242289"/>
                    <a:pt x="143329" y="242844"/>
                    <a:pt x="143409" y="243478"/>
                  </a:cubicBezTo>
                  <a:cubicBezTo>
                    <a:pt x="143488" y="244033"/>
                    <a:pt x="143488" y="244508"/>
                    <a:pt x="143488" y="245062"/>
                  </a:cubicBezTo>
                  <a:cubicBezTo>
                    <a:pt x="143488" y="246964"/>
                    <a:pt x="143488" y="248945"/>
                    <a:pt x="143488" y="250846"/>
                  </a:cubicBezTo>
                  <a:cubicBezTo>
                    <a:pt x="143488" y="251559"/>
                    <a:pt x="143488" y="252273"/>
                    <a:pt x="143646" y="252907"/>
                  </a:cubicBezTo>
                  <a:cubicBezTo>
                    <a:pt x="143726" y="253461"/>
                    <a:pt x="143726" y="254015"/>
                    <a:pt x="143726" y="254649"/>
                  </a:cubicBezTo>
                  <a:cubicBezTo>
                    <a:pt x="143726" y="261701"/>
                    <a:pt x="143726" y="268832"/>
                    <a:pt x="143726" y="275883"/>
                  </a:cubicBezTo>
                  <a:cubicBezTo>
                    <a:pt x="143726" y="280399"/>
                    <a:pt x="143726" y="284916"/>
                    <a:pt x="143726" y="289353"/>
                  </a:cubicBezTo>
                  <a:cubicBezTo>
                    <a:pt x="143726" y="290066"/>
                    <a:pt x="143726" y="290779"/>
                    <a:pt x="143884" y="291413"/>
                  </a:cubicBezTo>
                  <a:cubicBezTo>
                    <a:pt x="143963" y="291967"/>
                    <a:pt x="143963" y="292521"/>
                    <a:pt x="143963" y="293156"/>
                  </a:cubicBezTo>
                  <a:cubicBezTo>
                    <a:pt x="143963" y="299177"/>
                    <a:pt x="143963" y="305278"/>
                    <a:pt x="143963" y="311300"/>
                  </a:cubicBezTo>
                  <a:cubicBezTo>
                    <a:pt x="143963" y="325957"/>
                    <a:pt x="143963" y="340695"/>
                    <a:pt x="144043" y="355352"/>
                  </a:cubicBezTo>
                  <a:cubicBezTo>
                    <a:pt x="144043" y="356303"/>
                    <a:pt x="144043" y="357254"/>
                    <a:pt x="144201" y="358205"/>
                  </a:cubicBezTo>
                  <a:cubicBezTo>
                    <a:pt x="144280" y="358601"/>
                    <a:pt x="144280" y="358997"/>
                    <a:pt x="144280" y="359393"/>
                  </a:cubicBezTo>
                  <a:cubicBezTo>
                    <a:pt x="144280" y="361215"/>
                    <a:pt x="144280" y="363038"/>
                    <a:pt x="144280" y="364939"/>
                  </a:cubicBezTo>
                  <a:cubicBezTo>
                    <a:pt x="144280" y="365415"/>
                    <a:pt x="144280" y="365811"/>
                    <a:pt x="144360" y="366286"/>
                  </a:cubicBezTo>
                  <a:cubicBezTo>
                    <a:pt x="144518" y="367079"/>
                    <a:pt x="144518" y="367950"/>
                    <a:pt x="144518" y="368742"/>
                  </a:cubicBezTo>
                  <a:cubicBezTo>
                    <a:pt x="144518" y="369931"/>
                    <a:pt x="144518" y="371120"/>
                    <a:pt x="144518" y="372308"/>
                  </a:cubicBezTo>
                  <a:cubicBezTo>
                    <a:pt x="144518" y="373021"/>
                    <a:pt x="144518" y="373813"/>
                    <a:pt x="144677" y="374526"/>
                  </a:cubicBezTo>
                  <a:cubicBezTo>
                    <a:pt x="144756" y="375002"/>
                    <a:pt x="144756" y="375477"/>
                    <a:pt x="144756" y="376032"/>
                  </a:cubicBezTo>
                  <a:cubicBezTo>
                    <a:pt x="144756" y="379043"/>
                    <a:pt x="144756" y="382053"/>
                    <a:pt x="144756" y="385143"/>
                  </a:cubicBezTo>
                  <a:cubicBezTo>
                    <a:pt x="144756" y="385777"/>
                    <a:pt x="144756" y="386332"/>
                    <a:pt x="144835" y="386966"/>
                  </a:cubicBezTo>
                  <a:cubicBezTo>
                    <a:pt x="144914" y="387520"/>
                    <a:pt x="144914" y="387996"/>
                    <a:pt x="144914" y="388551"/>
                  </a:cubicBezTo>
                  <a:cubicBezTo>
                    <a:pt x="144914" y="392116"/>
                    <a:pt x="144914" y="395681"/>
                    <a:pt x="144914" y="399246"/>
                  </a:cubicBezTo>
                  <a:cubicBezTo>
                    <a:pt x="144914" y="400118"/>
                    <a:pt x="144914" y="401069"/>
                    <a:pt x="145073" y="401940"/>
                  </a:cubicBezTo>
                  <a:cubicBezTo>
                    <a:pt x="145152" y="402574"/>
                    <a:pt x="145152" y="403129"/>
                    <a:pt x="145152" y="403763"/>
                  </a:cubicBezTo>
                  <a:cubicBezTo>
                    <a:pt x="145152" y="404476"/>
                    <a:pt x="145231" y="405268"/>
                    <a:pt x="145311" y="405981"/>
                  </a:cubicBezTo>
                  <a:cubicBezTo>
                    <a:pt x="145390" y="406535"/>
                    <a:pt x="145390" y="407090"/>
                    <a:pt x="145390" y="407724"/>
                  </a:cubicBezTo>
                  <a:cubicBezTo>
                    <a:pt x="145390" y="408596"/>
                    <a:pt x="145390" y="409468"/>
                    <a:pt x="145548" y="410260"/>
                  </a:cubicBezTo>
                  <a:cubicBezTo>
                    <a:pt x="145627" y="410735"/>
                    <a:pt x="145627" y="411131"/>
                    <a:pt x="145627" y="411606"/>
                  </a:cubicBezTo>
                  <a:cubicBezTo>
                    <a:pt x="145627" y="414063"/>
                    <a:pt x="145627" y="416598"/>
                    <a:pt x="145706" y="419133"/>
                  </a:cubicBezTo>
                  <a:cubicBezTo>
                    <a:pt x="145706" y="419846"/>
                    <a:pt x="145706" y="420560"/>
                    <a:pt x="145865" y="421194"/>
                  </a:cubicBezTo>
                  <a:cubicBezTo>
                    <a:pt x="145944" y="421669"/>
                    <a:pt x="145944" y="422145"/>
                    <a:pt x="145944" y="422699"/>
                  </a:cubicBezTo>
                  <a:cubicBezTo>
                    <a:pt x="145944" y="424917"/>
                    <a:pt x="145944" y="427136"/>
                    <a:pt x="145944" y="429354"/>
                  </a:cubicBezTo>
                  <a:cubicBezTo>
                    <a:pt x="145944" y="429988"/>
                    <a:pt x="145944" y="430622"/>
                    <a:pt x="146102" y="431336"/>
                  </a:cubicBezTo>
                  <a:cubicBezTo>
                    <a:pt x="146181" y="431731"/>
                    <a:pt x="146181" y="432048"/>
                    <a:pt x="146181" y="432444"/>
                  </a:cubicBezTo>
                  <a:cubicBezTo>
                    <a:pt x="146181" y="433554"/>
                    <a:pt x="146181" y="434663"/>
                    <a:pt x="146181" y="435772"/>
                  </a:cubicBezTo>
                  <a:cubicBezTo>
                    <a:pt x="146181" y="436485"/>
                    <a:pt x="146181" y="437277"/>
                    <a:pt x="146023" y="437991"/>
                  </a:cubicBezTo>
                  <a:cubicBezTo>
                    <a:pt x="145944" y="438545"/>
                    <a:pt x="145944" y="439021"/>
                    <a:pt x="145944" y="439576"/>
                  </a:cubicBezTo>
                  <a:cubicBezTo>
                    <a:pt x="145944" y="440288"/>
                    <a:pt x="145865" y="440922"/>
                    <a:pt x="145706" y="441635"/>
                  </a:cubicBezTo>
                  <a:cubicBezTo>
                    <a:pt x="145627" y="441873"/>
                    <a:pt x="145627" y="442031"/>
                    <a:pt x="145548" y="442190"/>
                  </a:cubicBezTo>
                  <a:cubicBezTo>
                    <a:pt x="145231" y="442824"/>
                    <a:pt x="144994" y="443537"/>
                    <a:pt x="144914" y="444329"/>
                  </a:cubicBezTo>
                  <a:cubicBezTo>
                    <a:pt x="144914" y="444567"/>
                    <a:pt x="144677" y="444883"/>
                    <a:pt x="144597" y="445121"/>
                  </a:cubicBezTo>
                  <a:cubicBezTo>
                    <a:pt x="144439" y="445517"/>
                    <a:pt x="144201" y="445834"/>
                    <a:pt x="144043" y="446231"/>
                  </a:cubicBezTo>
                  <a:cubicBezTo>
                    <a:pt x="143884" y="446468"/>
                    <a:pt x="143726" y="446706"/>
                    <a:pt x="143567" y="446944"/>
                  </a:cubicBezTo>
                  <a:cubicBezTo>
                    <a:pt x="143409" y="447182"/>
                    <a:pt x="143250" y="447340"/>
                    <a:pt x="143171" y="447578"/>
                  </a:cubicBezTo>
                  <a:cubicBezTo>
                    <a:pt x="142933" y="448212"/>
                    <a:pt x="142537" y="448687"/>
                    <a:pt x="142061" y="449162"/>
                  </a:cubicBezTo>
                  <a:cubicBezTo>
                    <a:pt x="141744" y="449479"/>
                    <a:pt x="141507" y="449875"/>
                    <a:pt x="141190" y="450192"/>
                  </a:cubicBezTo>
                  <a:cubicBezTo>
                    <a:pt x="140636" y="450826"/>
                    <a:pt x="140081" y="451381"/>
                    <a:pt x="139447" y="451936"/>
                  </a:cubicBezTo>
                  <a:cubicBezTo>
                    <a:pt x="139289" y="452094"/>
                    <a:pt x="139130" y="452173"/>
                    <a:pt x="138972" y="452332"/>
                  </a:cubicBezTo>
                  <a:cubicBezTo>
                    <a:pt x="138575" y="452570"/>
                    <a:pt x="138179" y="452807"/>
                    <a:pt x="137862" y="453124"/>
                  </a:cubicBezTo>
                  <a:cubicBezTo>
                    <a:pt x="136754" y="453995"/>
                    <a:pt x="135486" y="454629"/>
                    <a:pt x="134218" y="455105"/>
                  </a:cubicBezTo>
                  <a:cubicBezTo>
                    <a:pt x="134059" y="455184"/>
                    <a:pt x="133821" y="455263"/>
                    <a:pt x="133663" y="455342"/>
                  </a:cubicBezTo>
                  <a:cubicBezTo>
                    <a:pt x="133029" y="455739"/>
                    <a:pt x="132317" y="455976"/>
                    <a:pt x="131603" y="456056"/>
                  </a:cubicBezTo>
                  <a:cubicBezTo>
                    <a:pt x="131207" y="456056"/>
                    <a:pt x="131049" y="456373"/>
                    <a:pt x="130969" y="456690"/>
                  </a:cubicBezTo>
                  <a:cubicBezTo>
                    <a:pt x="126770" y="456690"/>
                    <a:pt x="122650" y="456690"/>
                    <a:pt x="118451" y="456690"/>
                  </a:cubicBezTo>
                  <a:cubicBezTo>
                    <a:pt x="118372" y="456293"/>
                    <a:pt x="118055" y="456056"/>
                    <a:pt x="117658" y="455976"/>
                  </a:cubicBezTo>
                  <a:cubicBezTo>
                    <a:pt x="117500" y="455976"/>
                    <a:pt x="117421" y="455976"/>
                    <a:pt x="117262" y="455897"/>
                  </a:cubicBezTo>
                  <a:cubicBezTo>
                    <a:pt x="116787" y="455897"/>
                    <a:pt x="116311" y="455739"/>
                    <a:pt x="115916" y="455422"/>
                  </a:cubicBezTo>
                  <a:cubicBezTo>
                    <a:pt x="115599" y="455263"/>
                    <a:pt x="115361" y="455184"/>
                    <a:pt x="115044" y="455025"/>
                  </a:cubicBezTo>
                  <a:cubicBezTo>
                    <a:pt x="114727" y="454867"/>
                    <a:pt x="114410" y="454708"/>
                    <a:pt x="114014" y="454550"/>
                  </a:cubicBezTo>
                  <a:cubicBezTo>
                    <a:pt x="113776" y="454471"/>
                    <a:pt x="113618" y="454312"/>
                    <a:pt x="113380" y="454233"/>
                  </a:cubicBezTo>
                  <a:cubicBezTo>
                    <a:pt x="112508" y="453916"/>
                    <a:pt x="111796" y="453440"/>
                    <a:pt x="111003" y="452886"/>
                  </a:cubicBezTo>
                  <a:cubicBezTo>
                    <a:pt x="109735" y="452015"/>
                    <a:pt x="108547" y="451143"/>
                    <a:pt x="107517" y="449954"/>
                  </a:cubicBezTo>
                  <a:cubicBezTo>
                    <a:pt x="107280" y="449717"/>
                    <a:pt x="107042" y="449479"/>
                    <a:pt x="106804" y="449241"/>
                  </a:cubicBezTo>
                  <a:cubicBezTo>
                    <a:pt x="105695" y="448212"/>
                    <a:pt x="104981" y="446944"/>
                    <a:pt x="104189" y="445676"/>
                  </a:cubicBezTo>
                  <a:cubicBezTo>
                    <a:pt x="103951" y="445280"/>
                    <a:pt x="103793" y="444804"/>
                    <a:pt x="103476" y="444408"/>
                  </a:cubicBezTo>
                  <a:cubicBezTo>
                    <a:pt x="103160" y="443933"/>
                    <a:pt x="103160" y="443379"/>
                    <a:pt x="103001" y="442903"/>
                  </a:cubicBezTo>
                  <a:cubicBezTo>
                    <a:pt x="102922" y="442824"/>
                    <a:pt x="102922" y="442665"/>
                    <a:pt x="102842" y="442586"/>
                  </a:cubicBezTo>
                  <a:cubicBezTo>
                    <a:pt x="102209" y="441239"/>
                    <a:pt x="101892" y="439813"/>
                    <a:pt x="101575" y="438387"/>
                  </a:cubicBezTo>
                  <a:cubicBezTo>
                    <a:pt x="101495" y="437991"/>
                    <a:pt x="101495" y="437515"/>
                    <a:pt x="101495" y="437040"/>
                  </a:cubicBezTo>
                  <a:cubicBezTo>
                    <a:pt x="101495" y="436326"/>
                    <a:pt x="101495" y="435614"/>
                    <a:pt x="101416" y="434980"/>
                  </a:cubicBezTo>
                  <a:cubicBezTo>
                    <a:pt x="101258" y="433791"/>
                    <a:pt x="101258" y="432603"/>
                    <a:pt x="101258" y="431415"/>
                  </a:cubicBezTo>
                  <a:cubicBezTo>
                    <a:pt x="101258" y="430939"/>
                    <a:pt x="101258" y="430464"/>
                    <a:pt x="101178" y="429909"/>
                  </a:cubicBezTo>
                  <a:cubicBezTo>
                    <a:pt x="101099" y="429275"/>
                    <a:pt x="101020" y="428641"/>
                    <a:pt x="101020" y="427928"/>
                  </a:cubicBezTo>
                  <a:cubicBezTo>
                    <a:pt x="101020" y="427374"/>
                    <a:pt x="101020" y="426899"/>
                    <a:pt x="100941" y="426344"/>
                  </a:cubicBezTo>
                  <a:cubicBezTo>
                    <a:pt x="100782" y="425551"/>
                    <a:pt x="100782" y="424759"/>
                    <a:pt x="100782" y="424046"/>
                  </a:cubicBezTo>
                  <a:cubicBezTo>
                    <a:pt x="100782" y="423095"/>
                    <a:pt x="100782" y="422065"/>
                    <a:pt x="100782" y="421114"/>
                  </a:cubicBezTo>
                  <a:cubicBezTo>
                    <a:pt x="100782" y="420718"/>
                    <a:pt x="100782" y="420322"/>
                    <a:pt x="100703" y="419926"/>
                  </a:cubicBezTo>
                  <a:cubicBezTo>
                    <a:pt x="100624" y="419292"/>
                    <a:pt x="100544" y="418659"/>
                    <a:pt x="100544" y="417945"/>
                  </a:cubicBezTo>
                  <a:cubicBezTo>
                    <a:pt x="100544" y="414538"/>
                    <a:pt x="100544" y="411052"/>
                    <a:pt x="100544" y="407645"/>
                  </a:cubicBezTo>
                  <a:cubicBezTo>
                    <a:pt x="100544" y="407090"/>
                    <a:pt x="100544" y="406615"/>
                    <a:pt x="100465" y="406061"/>
                  </a:cubicBezTo>
                  <a:cubicBezTo>
                    <a:pt x="100307" y="405268"/>
                    <a:pt x="100307" y="404397"/>
                    <a:pt x="100307" y="403604"/>
                  </a:cubicBezTo>
                  <a:cubicBezTo>
                    <a:pt x="100307" y="403129"/>
                    <a:pt x="100307" y="402653"/>
                    <a:pt x="100227" y="402099"/>
                  </a:cubicBezTo>
                  <a:cubicBezTo>
                    <a:pt x="100069" y="401228"/>
                    <a:pt x="100069" y="400356"/>
                    <a:pt x="100069" y="399563"/>
                  </a:cubicBezTo>
                  <a:cubicBezTo>
                    <a:pt x="100069" y="399009"/>
                    <a:pt x="100069" y="398375"/>
                    <a:pt x="99990" y="397820"/>
                  </a:cubicBezTo>
                  <a:cubicBezTo>
                    <a:pt x="99910" y="397108"/>
                    <a:pt x="99831" y="396474"/>
                    <a:pt x="99831" y="395760"/>
                  </a:cubicBezTo>
                  <a:cubicBezTo>
                    <a:pt x="99831" y="391561"/>
                    <a:pt x="99831" y="387441"/>
                    <a:pt x="99752" y="383242"/>
                  </a:cubicBezTo>
                  <a:cubicBezTo>
                    <a:pt x="99752" y="382687"/>
                    <a:pt x="99752" y="382212"/>
                    <a:pt x="99673" y="381657"/>
                  </a:cubicBezTo>
                  <a:cubicBezTo>
                    <a:pt x="99593" y="380944"/>
                    <a:pt x="99514" y="380152"/>
                    <a:pt x="99514" y="379439"/>
                  </a:cubicBezTo>
                  <a:cubicBezTo>
                    <a:pt x="99514" y="375715"/>
                    <a:pt x="99514" y="371991"/>
                    <a:pt x="99514" y="368267"/>
                  </a:cubicBezTo>
                  <a:cubicBezTo>
                    <a:pt x="99514" y="367713"/>
                    <a:pt x="99514" y="367237"/>
                    <a:pt x="99435" y="366683"/>
                  </a:cubicBezTo>
                  <a:cubicBezTo>
                    <a:pt x="99356" y="365969"/>
                    <a:pt x="99277" y="365256"/>
                    <a:pt x="99277" y="364464"/>
                  </a:cubicBezTo>
                  <a:cubicBezTo>
                    <a:pt x="99277" y="363672"/>
                    <a:pt x="99277" y="362800"/>
                    <a:pt x="99277" y="362008"/>
                  </a:cubicBezTo>
                  <a:cubicBezTo>
                    <a:pt x="99277" y="361612"/>
                    <a:pt x="99277" y="361215"/>
                    <a:pt x="99198" y="360819"/>
                  </a:cubicBezTo>
                  <a:cubicBezTo>
                    <a:pt x="99039" y="360106"/>
                    <a:pt x="99039" y="359393"/>
                    <a:pt x="99039" y="358601"/>
                  </a:cubicBezTo>
                  <a:cubicBezTo>
                    <a:pt x="99039" y="352896"/>
                    <a:pt x="99039" y="347191"/>
                    <a:pt x="99039" y="341566"/>
                  </a:cubicBezTo>
                  <a:cubicBezTo>
                    <a:pt x="99039" y="341012"/>
                    <a:pt x="99039" y="340536"/>
                    <a:pt x="98960" y="339981"/>
                  </a:cubicBezTo>
                  <a:cubicBezTo>
                    <a:pt x="98881" y="339189"/>
                    <a:pt x="98802" y="338397"/>
                    <a:pt x="98802" y="337684"/>
                  </a:cubicBezTo>
                  <a:cubicBezTo>
                    <a:pt x="98802" y="333406"/>
                    <a:pt x="98802" y="329127"/>
                    <a:pt x="98802" y="324769"/>
                  </a:cubicBezTo>
                  <a:cubicBezTo>
                    <a:pt x="98802" y="312568"/>
                    <a:pt x="98802" y="300366"/>
                    <a:pt x="98802" y="288164"/>
                  </a:cubicBezTo>
                  <a:cubicBezTo>
                    <a:pt x="98802" y="287688"/>
                    <a:pt x="98802" y="287293"/>
                    <a:pt x="98802" y="286818"/>
                  </a:cubicBezTo>
                  <a:cubicBezTo>
                    <a:pt x="98802" y="286263"/>
                    <a:pt x="98485" y="286025"/>
                    <a:pt x="97930" y="285946"/>
                  </a:cubicBezTo>
                  <a:cubicBezTo>
                    <a:pt x="97772" y="285946"/>
                    <a:pt x="97613" y="285946"/>
                    <a:pt x="97455" y="285946"/>
                  </a:cubicBezTo>
                  <a:cubicBezTo>
                    <a:pt x="96583" y="285946"/>
                    <a:pt x="95632" y="285946"/>
                    <a:pt x="94761" y="285946"/>
                  </a:cubicBezTo>
                  <a:cubicBezTo>
                    <a:pt x="94602" y="285946"/>
                    <a:pt x="94444" y="285946"/>
                    <a:pt x="94286" y="285946"/>
                  </a:cubicBezTo>
                  <a:cubicBezTo>
                    <a:pt x="93810" y="285946"/>
                    <a:pt x="93493" y="286184"/>
                    <a:pt x="93493" y="286659"/>
                  </a:cubicBezTo>
                  <a:cubicBezTo>
                    <a:pt x="93493" y="287055"/>
                    <a:pt x="93493" y="287451"/>
                    <a:pt x="93493" y="287847"/>
                  </a:cubicBezTo>
                  <a:cubicBezTo>
                    <a:pt x="93493" y="291334"/>
                    <a:pt x="93493" y="294820"/>
                    <a:pt x="93493" y="298306"/>
                  </a:cubicBezTo>
                  <a:cubicBezTo>
                    <a:pt x="93493" y="298781"/>
                    <a:pt x="93493" y="299257"/>
                    <a:pt x="93414" y="299812"/>
                  </a:cubicBezTo>
                  <a:cubicBezTo>
                    <a:pt x="93335" y="300603"/>
                    <a:pt x="93255" y="301475"/>
                    <a:pt x="93255" y="302267"/>
                  </a:cubicBezTo>
                  <a:cubicBezTo>
                    <a:pt x="93255" y="311141"/>
                    <a:pt x="93255" y="319936"/>
                    <a:pt x="93255" y="328810"/>
                  </a:cubicBezTo>
                  <a:cubicBezTo>
                    <a:pt x="93255" y="336337"/>
                    <a:pt x="93255" y="343864"/>
                    <a:pt x="93255" y="351390"/>
                  </a:cubicBezTo>
                  <a:cubicBezTo>
                    <a:pt x="93255" y="351945"/>
                    <a:pt x="93255" y="352421"/>
                    <a:pt x="93176" y="352975"/>
                  </a:cubicBezTo>
                  <a:cubicBezTo>
                    <a:pt x="93097" y="353689"/>
                    <a:pt x="93018" y="354323"/>
                    <a:pt x="93018" y="355036"/>
                  </a:cubicBezTo>
                  <a:cubicBezTo>
                    <a:pt x="93018" y="357729"/>
                    <a:pt x="93018" y="360344"/>
                    <a:pt x="93018" y="363038"/>
                  </a:cubicBezTo>
                  <a:cubicBezTo>
                    <a:pt x="93018" y="363593"/>
                    <a:pt x="93018" y="364067"/>
                    <a:pt x="92938" y="364622"/>
                  </a:cubicBezTo>
                  <a:cubicBezTo>
                    <a:pt x="92859" y="365177"/>
                    <a:pt x="92780" y="365732"/>
                    <a:pt x="92780" y="366366"/>
                  </a:cubicBezTo>
                  <a:cubicBezTo>
                    <a:pt x="92780" y="367237"/>
                    <a:pt x="92780" y="368108"/>
                    <a:pt x="92780" y="368980"/>
                  </a:cubicBezTo>
                  <a:cubicBezTo>
                    <a:pt x="92780" y="369376"/>
                    <a:pt x="92780" y="369772"/>
                    <a:pt x="92701" y="370169"/>
                  </a:cubicBezTo>
                  <a:cubicBezTo>
                    <a:pt x="92621" y="370882"/>
                    <a:pt x="92542" y="371516"/>
                    <a:pt x="92542" y="372229"/>
                  </a:cubicBezTo>
                  <a:cubicBezTo>
                    <a:pt x="92542" y="373258"/>
                    <a:pt x="92542" y="374368"/>
                    <a:pt x="92542" y="375398"/>
                  </a:cubicBezTo>
                  <a:cubicBezTo>
                    <a:pt x="92542" y="379914"/>
                    <a:pt x="92542" y="384431"/>
                    <a:pt x="92542" y="388868"/>
                  </a:cubicBezTo>
                  <a:cubicBezTo>
                    <a:pt x="92542" y="389422"/>
                    <a:pt x="92542" y="389976"/>
                    <a:pt x="92463" y="390610"/>
                  </a:cubicBezTo>
                  <a:cubicBezTo>
                    <a:pt x="92384" y="391244"/>
                    <a:pt x="92384" y="391799"/>
                    <a:pt x="92384" y="392433"/>
                  </a:cubicBezTo>
                  <a:cubicBezTo>
                    <a:pt x="92384" y="394572"/>
                    <a:pt x="92384" y="396791"/>
                    <a:pt x="92384" y="398929"/>
                  </a:cubicBezTo>
                  <a:cubicBezTo>
                    <a:pt x="92384" y="399405"/>
                    <a:pt x="92384" y="399880"/>
                    <a:pt x="92304" y="400435"/>
                  </a:cubicBezTo>
                  <a:cubicBezTo>
                    <a:pt x="92225" y="401069"/>
                    <a:pt x="92146" y="401703"/>
                    <a:pt x="92146" y="402415"/>
                  </a:cubicBezTo>
                  <a:cubicBezTo>
                    <a:pt x="92146" y="402970"/>
                    <a:pt x="92146" y="403525"/>
                    <a:pt x="92067" y="404000"/>
                  </a:cubicBezTo>
                  <a:cubicBezTo>
                    <a:pt x="91908" y="404793"/>
                    <a:pt x="91908" y="405665"/>
                    <a:pt x="91908" y="406456"/>
                  </a:cubicBezTo>
                  <a:cubicBezTo>
                    <a:pt x="91908" y="407011"/>
                    <a:pt x="91908" y="407645"/>
                    <a:pt x="91829" y="408200"/>
                  </a:cubicBezTo>
                  <a:cubicBezTo>
                    <a:pt x="91750" y="408992"/>
                    <a:pt x="91670" y="409785"/>
                    <a:pt x="91670" y="410497"/>
                  </a:cubicBezTo>
                  <a:cubicBezTo>
                    <a:pt x="91670" y="414063"/>
                    <a:pt x="91670" y="417628"/>
                    <a:pt x="91591" y="421194"/>
                  </a:cubicBezTo>
                  <a:cubicBezTo>
                    <a:pt x="91591" y="421748"/>
                    <a:pt x="91512" y="422303"/>
                    <a:pt x="91512" y="422937"/>
                  </a:cubicBezTo>
                  <a:cubicBezTo>
                    <a:pt x="91512" y="423491"/>
                    <a:pt x="91433" y="423966"/>
                    <a:pt x="91433" y="424521"/>
                  </a:cubicBezTo>
                  <a:cubicBezTo>
                    <a:pt x="91433" y="425234"/>
                    <a:pt x="91433" y="426027"/>
                    <a:pt x="91433" y="426740"/>
                  </a:cubicBezTo>
                  <a:cubicBezTo>
                    <a:pt x="91433" y="427136"/>
                    <a:pt x="91433" y="427532"/>
                    <a:pt x="91353" y="427928"/>
                  </a:cubicBezTo>
                  <a:cubicBezTo>
                    <a:pt x="91195" y="428641"/>
                    <a:pt x="91195" y="429275"/>
                    <a:pt x="91195" y="429988"/>
                  </a:cubicBezTo>
                  <a:cubicBezTo>
                    <a:pt x="91195" y="430543"/>
                    <a:pt x="91195" y="431019"/>
                    <a:pt x="91116" y="431573"/>
                  </a:cubicBezTo>
                  <a:cubicBezTo>
                    <a:pt x="91036" y="432206"/>
                    <a:pt x="90957" y="432840"/>
                    <a:pt x="90957" y="433554"/>
                  </a:cubicBezTo>
                  <a:cubicBezTo>
                    <a:pt x="90957" y="434822"/>
                    <a:pt x="90957" y="436089"/>
                    <a:pt x="90720" y="437357"/>
                  </a:cubicBezTo>
                  <a:cubicBezTo>
                    <a:pt x="90720" y="437515"/>
                    <a:pt x="90720" y="437674"/>
                    <a:pt x="90720" y="437832"/>
                  </a:cubicBezTo>
                  <a:cubicBezTo>
                    <a:pt x="90720" y="438704"/>
                    <a:pt x="90562" y="439576"/>
                    <a:pt x="90245" y="440367"/>
                  </a:cubicBezTo>
                  <a:cubicBezTo>
                    <a:pt x="90166" y="440684"/>
                    <a:pt x="90007" y="441001"/>
                    <a:pt x="90007" y="441318"/>
                  </a:cubicBezTo>
                  <a:cubicBezTo>
                    <a:pt x="89928" y="441794"/>
                    <a:pt x="89769" y="442190"/>
                    <a:pt x="89532" y="442586"/>
                  </a:cubicBezTo>
                  <a:cubicBezTo>
                    <a:pt x="89294" y="443062"/>
                    <a:pt x="89056" y="443537"/>
                    <a:pt x="88977" y="444092"/>
                  </a:cubicBezTo>
                  <a:cubicBezTo>
                    <a:pt x="88898" y="444329"/>
                    <a:pt x="88818" y="444567"/>
                    <a:pt x="88660" y="444725"/>
                  </a:cubicBezTo>
                  <a:cubicBezTo>
                    <a:pt x="88184" y="445517"/>
                    <a:pt x="87709" y="446231"/>
                    <a:pt x="87233" y="447023"/>
                  </a:cubicBezTo>
                  <a:cubicBezTo>
                    <a:pt x="86837" y="447657"/>
                    <a:pt x="86362" y="448212"/>
                    <a:pt x="85887" y="448766"/>
                  </a:cubicBezTo>
                  <a:cubicBezTo>
                    <a:pt x="85015" y="449717"/>
                    <a:pt x="84064" y="450588"/>
                    <a:pt x="83113" y="451539"/>
                  </a:cubicBezTo>
                  <a:cubicBezTo>
                    <a:pt x="82876" y="451777"/>
                    <a:pt x="82638" y="452015"/>
                    <a:pt x="82321" y="452173"/>
                  </a:cubicBezTo>
                  <a:cubicBezTo>
                    <a:pt x="81609" y="452649"/>
                    <a:pt x="80895" y="453044"/>
                    <a:pt x="80261" y="453520"/>
                  </a:cubicBezTo>
                  <a:cubicBezTo>
                    <a:pt x="79390" y="454154"/>
                    <a:pt x="78360" y="454550"/>
                    <a:pt x="77409" y="454946"/>
                  </a:cubicBezTo>
                  <a:cubicBezTo>
                    <a:pt x="76855" y="455184"/>
                    <a:pt x="76300" y="455342"/>
                    <a:pt x="75824" y="455659"/>
                  </a:cubicBezTo>
                  <a:cubicBezTo>
                    <a:pt x="75666" y="455739"/>
                    <a:pt x="75428" y="455818"/>
                    <a:pt x="75270" y="455818"/>
                  </a:cubicBezTo>
                  <a:cubicBezTo>
                    <a:pt x="75032" y="455897"/>
                    <a:pt x="74873" y="455897"/>
                    <a:pt x="74636" y="455897"/>
                  </a:cubicBezTo>
                  <a:cubicBezTo>
                    <a:pt x="74239" y="455976"/>
                    <a:pt x="74002" y="456214"/>
                    <a:pt x="73844" y="456610"/>
                  </a:cubicBezTo>
                  <a:cubicBezTo>
                    <a:pt x="70120" y="456373"/>
                    <a:pt x="65842" y="456373"/>
                    <a:pt x="61643" y="456373"/>
                  </a:cubicBezTo>
                  <a:cubicBezTo>
                    <a:pt x="61563" y="455976"/>
                    <a:pt x="61326" y="455739"/>
                    <a:pt x="60850" y="455659"/>
                  </a:cubicBezTo>
                  <a:cubicBezTo>
                    <a:pt x="60295" y="455580"/>
                    <a:pt x="59820" y="455342"/>
                    <a:pt x="59344" y="455105"/>
                  </a:cubicBezTo>
                  <a:cubicBezTo>
                    <a:pt x="58473" y="454708"/>
                    <a:pt x="57602" y="454312"/>
                    <a:pt x="56809" y="453916"/>
                  </a:cubicBezTo>
                  <a:cubicBezTo>
                    <a:pt x="56492" y="453757"/>
                    <a:pt x="56175" y="453599"/>
                    <a:pt x="55858" y="453361"/>
                  </a:cubicBezTo>
                  <a:cubicBezTo>
                    <a:pt x="55304" y="452965"/>
                    <a:pt x="54749" y="452649"/>
                    <a:pt x="54273" y="452253"/>
                  </a:cubicBezTo>
                  <a:cubicBezTo>
                    <a:pt x="53719" y="452015"/>
                    <a:pt x="53244" y="451619"/>
                    <a:pt x="52769" y="451222"/>
                  </a:cubicBezTo>
                  <a:cubicBezTo>
                    <a:pt x="52610" y="451143"/>
                    <a:pt x="52531" y="450985"/>
                    <a:pt x="52372" y="450905"/>
                  </a:cubicBezTo>
                  <a:cubicBezTo>
                    <a:pt x="51818" y="450351"/>
                    <a:pt x="51342" y="449796"/>
                    <a:pt x="50787" y="449162"/>
                  </a:cubicBezTo>
                  <a:cubicBezTo>
                    <a:pt x="50233" y="448529"/>
                    <a:pt x="49678" y="447895"/>
                    <a:pt x="49441" y="447182"/>
                  </a:cubicBezTo>
                  <a:cubicBezTo>
                    <a:pt x="49362" y="447102"/>
                    <a:pt x="49362" y="446944"/>
                    <a:pt x="49282" y="446865"/>
                  </a:cubicBezTo>
                  <a:cubicBezTo>
                    <a:pt x="48728" y="446231"/>
                    <a:pt x="48569" y="445517"/>
                    <a:pt x="48094" y="444883"/>
                  </a:cubicBezTo>
                  <a:cubicBezTo>
                    <a:pt x="47856" y="444488"/>
                    <a:pt x="47698" y="444092"/>
                    <a:pt x="47618" y="443616"/>
                  </a:cubicBezTo>
                  <a:cubicBezTo>
                    <a:pt x="47539" y="443062"/>
                    <a:pt x="47381" y="442586"/>
                    <a:pt x="47143" y="442111"/>
                  </a:cubicBezTo>
                  <a:cubicBezTo>
                    <a:pt x="46905" y="441635"/>
                    <a:pt x="46826" y="441160"/>
                    <a:pt x="46826" y="440684"/>
                  </a:cubicBezTo>
                  <a:cubicBezTo>
                    <a:pt x="46747" y="439496"/>
                    <a:pt x="46667" y="438228"/>
                    <a:pt x="46588" y="437040"/>
                  </a:cubicBezTo>
                  <a:cubicBezTo>
                    <a:pt x="46588" y="436881"/>
                    <a:pt x="46588" y="436723"/>
                    <a:pt x="46509" y="436564"/>
                  </a:cubicBezTo>
                  <a:cubicBezTo>
                    <a:pt x="46271" y="435297"/>
                    <a:pt x="46271" y="434029"/>
                    <a:pt x="46509" y="432761"/>
                  </a:cubicBezTo>
                  <a:cubicBezTo>
                    <a:pt x="46588" y="432286"/>
                    <a:pt x="46588" y="431890"/>
                    <a:pt x="46588" y="431415"/>
                  </a:cubicBezTo>
                  <a:cubicBezTo>
                    <a:pt x="46588" y="430226"/>
                    <a:pt x="46588" y="428958"/>
                    <a:pt x="46747" y="427769"/>
                  </a:cubicBezTo>
                  <a:cubicBezTo>
                    <a:pt x="46826" y="427295"/>
                    <a:pt x="46747" y="426899"/>
                    <a:pt x="46747" y="426423"/>
                  </a:cubicBezTo>
                  <a:cubicBezTo>
                    <a:pt x="46747" y="422541"/>
                    <a:pt x="46747" y="418659"/>
                    <a:pt x="46826" y="414776"/>
                  </a:cubicBezTo>
                  <a:cubicBezTo>
                    <a:pt x="46826" y="414063"/>
                    <a:pt x="46826" y="413271"/>
                    <a:pt x="46984" y="412557"/>
                  </a:cubicBezTo>
                  <a:cubicBezTo>
                    <a:pt x="47064" y="412161"/>
                    <a:pt x="47064" y="411765"/>
                    <a:pt x="47064" y="411369"/>
                  </a:cubicBezTo>
                  <a:cubicBezTo>
                    <a:pt x="47064" y="410656"/>
                    <a:pt x="47064" y="409943"/>
                    <a:pt x="47064" y="409309"/>
                  </a:cubicBezTo>
                  <a:cubicBezTo>
                    <a:pt x="47064" y="408834"/>
                    <a:pt x="47143" y="408437"/>
                    <a:pt x="47143" y="407962"/>
                  </a:cubicBezTo>
                  <a:cubicBezTo>
                    <a:pt x="47143" y="407486"/>
                    <a:pt x="47222" y="407090"/>
                    <a:pt x="47222" y="406615"/>
                  </a:cubicBezTo>
                  <a:cubicBezTo>
                    <a:pt x="47222" y="405665"/>
                    <a:pt x="47222" y="404714"/>
                    <a:pt x="47381" y="403763"/>
                  </a:cubicBezTo>
                  <a:cubicBezTo>
                    <a:pt x="47460" y="403366"/>
                    <a:pt x="47460" y="402970"/>
                    <a:pt x="47460" y="402574"/>
                  </a:cubicBezTo>
                  <a:cubicBezTo>
                    <a:pt x="47460" y="399722"/>
                    <a:pt x="47460" y="396949"/>
                    <a:pt x="47460" y="394096"/>
                  </a:cubicBezTo>
                  <a:cubicBezTo>
                    <a:pt x="47460" y="393384"/>
                    <a:pt x="47460" y="392671"/>
                    <a:pt x="47618" y="392037"/>
                  </a:cubicBezTo>
                  <a:cubicBezTo>
                    <a:pt x="47698" y="391561"/>
                    <a:pt x="47698" y="391086"/>
                    <a:pt x="47698" y="390531"/>
                  </a:cubicBezTo>
                  <a:cubicBezTo>
                    <a:pt x="47698" y="387600"/>
                    <a:pt x="47698" y="384747"/>
                    <a:pt x="47698" y="381815"/>
                  </a:cubicBezTo>
                  <a:cubicBezTo>
                    <a:pt x="47698" y="381102"/>
                    <a:pt x="47698" y="380390"/>
                    <a:pt x="47856" y="379756"/>
                  </a:cubicBezTo>
                  <a:cubicBezTo>
                    <a:pt x="47935" y="379280"/>
                    <a:pt x="47935" y="378884"/>
                    <a:pt x="47935" y="378409"/>
                  </a:cubicBezTo>
                  <a:cubicBezTo>
                    <a:pt x="47935" y="376745"/>
                    <a:pt x="47935" y="375160"/>
                    <a:pt x="47935" y="373496"/>
                  </a:cubicBezTo>
                  <a:cubicBezTo>
                    <a:pt x="47935" y="372941"/>
                    <a:pt x="47935" y="372387"/>
                    <a:pt x="48015" y="371754"/>
                  </a:cubicBezTo>
                  <a:cubicBezTo>
                    <a:pt x="48094" y="371278"/>
                    <a:pt x="48094" y="370803"/>
                    <a:pt x="48094" y="370248"/>
                  </a:cubicBezTo>
                  <a:cubicBezTo>
                    <a:pt x="48094" y="368663"/>
                    <a:pt x="48094" y="367079"/>
                    <a:pt x="48173" y="365494"/>
                  </a:cubicBezTo>
                  <a:cubicBezTo>
                    <a:pt x="48173" y="364939"/>
                    <a:pt x="48252" y="364464"/>
                    <a:pt x="48252" y="363909"/>
                  </a:cubicBezTo>
                  <a:cubicBezTo>
                    <a:pt x="48252" y="363276"/>
                    <a:pt x="48332" y="362721"/>
                    <a:pt x="48332" y="362087"/>
                  </a:cubicBezTo>
                  <a:cubicBezTo>
                    <a:pt x="48332" y="356303"/>
                    <a:pt x="48332" y="350440"/>
                    <a:pt x="48332" y="344656"/>
                  </a:cubicBezTo>
                  <a:cubicBezTo>
                    <a:pt x="48332" y="337922"/>
                    <a:pt x="48332" y="331266"/>
                    <a:pt x="48332" y="324532"/>
                  </a:cubicBezTo>
                  <a:cubicBezTo>
                    <a:pt x="48332" y="323739"/>
                    <a:pt x="48332" y="322947"/>
                    <a:pt x="48490" y="322233"/>
                  </a:cubicBezTo>
                  <a:cubicBezTo>
                    <a:pt x="48569" y="321679"/>
                    <a:pt x="48569" y="321125"/>
                    <a:pt x="48569" y="320491"/>
                  </a:cubicBezTo>
                  <a:cubicBezTo>
                    <a:pt x="48569" y="310824"/>
                    <a:pt x="48569" y="301079"/>
                    <a:pt x="48569" y="291413"/>
                  </a:cubicBezTo>
                  <a:cubicBezTo>
                    <a:pt x="48569" y="286263"/>
                    <a:pt x="48569" y="281192"/>
                    <a:pt x="48569" y="276042"/>
                  </a:cubicBezTo>
                  <a:cubicBezTo>
                    <a:pt x="48569" y="275328"/>
                    <a:pt x="48569" y="274537"/>
                    <a:pt x="48728" y="273824"/>
                  </a:cubicBezTo>
                  <a:cubicBezTo>
                    <a:pt x="48807" y="273269"/>
                    <a:pt x="48807" y="272714"/>
                    <a:pt x="48807" y="272080"/>
                  </a:cubicBezTo>
                  <a:cubicBezTo>
                    <a:pt x="48807" y="265029"/>
                    <a:pt x="48807" y="257898"/>
                    <a:pt x="48807" y="250846"/>
                  </a:cubicBezTo>
                  <a:cubicBezTo>
                    <a:pt x="48807" y="249182"/>
                    <a:pt x="48807" y="247598"/>
                    <a:pt x="48807" y="245934"/>
                  </a:cubicBezTo>
                  <a:cubicBezTo>
                    <a:pt x="48807" y="245379"/>
                    <a:pt x="48886" y="244825"/>
                    <a:pt x="48966" y="244191"/>
                  </a:cubicBezTo>
                  <a:cubicBezTo>
                    <a:pt x="49124" y="242844"/>
                    <a:pt x="49124" y="241497"/>
                    <a:pt x="48966" y="240150"/>
                  </a:cubicBezTo>
                  <a:cubicBezTo>
                    <a:pt x="48886" y="239358"/>
                    <a:pt x="48807" y="238565"/>
                    <a:pt x="48807" y="237852"/>
                  </a:cubicBezTo>
                  <a:cubicBezTo>
                    <a:pt x="48807" y="222402"/>
                    <a:pt x="48807" y="206952"/>
                    <a:pt x="48807" y="191423"/>
                  </a:cubicBezTo>
                  <a:cubicBezTo>
                    <a:pt x="48807" y="183579"/>
                    <a:pt x="48807" y="175814"/>
                    <a:pt x="48807" y="167971"/>
                  </a:cubicBezTo>
                  <a:cubicBezTo>
                    <a:pt x="48807" y="167099"/>
                    <a:pt x="48807" y="166227"/>
                    <a:pt x="48966" y="165434"/>
                  </a:cubicBezTo>
                  <a:cubicBezTo>
                    <a:pt x="49045" y="164880"/>
                    <a:pt x="48966" y="164405"/>
                    <a:pt x="48966" y="163851"/>
                  </a:cubicBezTo>
                  <a:cubicBezTo>
                    <a:pt x="48966" y="163771"/>
                    <a:pt x="48886" y="163613"/>
                    <a:pt x="48886" y="163534"/>
                  </a:cubicBezTo>
                  <a:cubicBezTo>
                    <a:pt x="48807" y="163375"/>
                    <a:pt x="48569" y="163375"/>
                    <a:pt x="48490" y="163454"/>
                  </a:cubicBezTo>
                  <a:cubicBezTo>
                    <a:pt x="48411" y="163613"/>
                    <a:pt x="48252" y="163692"/>
                    <a:pt x="48252" y="163851"/>
                  </a:cubicBezTo>
                  <a:cubicBezTo>
                    <a:pt x="48094" y="164326"/>
                    <a:pt x="47935" y="164880"/>
                    <a:pt x="47618" y="165276"/>
                  </a:cubicBezTo>
                  <a:cubicBezTo>
                    <a:pt x="47539" y="165434"/>
                    <a:pt x="47460" y="165593"/>
                    <a:pt x="47460" y="165752"/>
                  </a:cubicBezTo>
                  <a:cubicBezTo>
                    <a:pt x="47301" y="166465"/>
                    <a:pt x="47064" y="167178"/>
                    <a:pt x="46667" y="167812"/>
                  </a:cubicBezTo>
                  <a:cubicBezTo>
                    <a:pt x="46588" y="167971"/>
                    <a:pt x="46509" y="168208"/>
                    <a:pt x="46509" y="168367"/>
                  </a:cubicBezTo>
                  <a:cubicBezTo>
                    <a:pt x="46430" y="168921"/>
                    <a:pt x="46192" y="169475"/>
                    <a:pt x="45954" y="169951"/>
                  </a:cubicBezTo>
                  <a:cubicBezTo>
                    <a:pt x="45716" y="170426"/>
                    <a:pt x="45558" y="170981"/>
                    <a:pt x="45479" y="171457"/>
                  </a:cubicBezTo>
                  <a:cubicBezTo>
                    <a:pt x="45400" y="171932"/>
                    <a:pt x="45321" y="172328"/>
                    <a:pt x="45083" y="172724"/>
                  </a:cubicBezTo>
                  <a:cubicBezTo>
                    <a:pt x="44846" y="173199"/>
                    <a:pt x="44687" y="173595"/>
                    <a:pt x="44608" y="174150"/>
                  </a:cubicBezTo>
                  <a:cubicBezTo>
                    <a:pt x="44529" y="174705"/>
                    <a:pt x="44370" y="175260"/>
                    <a:pt x="44132" y="175814"/>
                  </a:cubicBezTo>
                  <a:cubicBezTo>
                    <a:pt x="43895" y="176290"/>
                    <a:pt x="43736" y="176765"/>
                    <a:pt x="43736" y="177319"/>
                  </a:cubicBezTo>
                  <a:cubicBezTo>
                    <a:pt x="43736" y="177874"/>
                    <a:pt x="43578" y="178349"/>
                    <a:pt x="43419" y="178904"/>
                  </a:cubicBezTo>
                  <a:cubicBezTo>
                    <a:pt x="43181" y="179538"/>
                    <a:pt x="43023" y="180251"/>
                    <a:pt x="42944" y="180965"/>
                  </a:cubicBezTo>
                  <a:cubicBezTo>
                    <a:pt x="42785" y="181994"/>
                    <a:pt x="42706" y="183103"/>
                    <a:pt x="42230" y="184054"/>
                  </a:cubicBezTo>
                  <a:cubicBezTo>
                    <a:pt x="42072" y="184371"/>
                    <a:pt x="42072" y="184688"/>
                    <a:pt x="42072" y="185005"/>
                  </a:cubicBezTo>
                  <a:cubicBezTo>
                    <a:pt x="42072" y="186035"/>
                    <a:pt x="41834" y="187065"/>
                    <a:pt x="41596" y="188016"/>
                  </a:cubicBezTo>
                  <a:cubicBezTo>
                    <a:pt x="41517" y="188254"/>
                    <a:pt x="41438" y="188491"/>
                    <a:pt x="41438" y="188729"/>
                  </a:cubicBezTo>
                  <a:cubicBezTo>
                    <a:pt x="41280" y="189601"/>
                    <a:pt x="41121" y="190472"/>
                    <a:pt x="41121" y="191423"/>
                  </a:cubicBezTo>
                  <a:cubicBezTo>
                    <a:pt x="41121" y="192691"/>
                    <a:pt x="40963" y="193879"/>
                    <a:pt x="40646" y="195067"/>
                  </a:cubicBezTo>
                  <a:cubicBezTo>
                    <a:pt x="40409" y="195859"/>
                    <a:pt x="40329" y="196652"/>
                    <a:pt x="40329" y="197524"/>
                  </a:cubicBezTo>
                  <a:cubicBezTo>
                    <a:pt x="40329" y="198474"/>
                    <a:pt x="40329" y="199425"/>
                    <a:pt x="40171" y="200376"/>
                  </a:cubicBezTo>
                  <a:cubicBezTo>
                    <a:pt x="40092" y="200772"/>
                    <a:pt x="40092" y="201168"/>
                    <a:pt x="40092" y="201565"/>
                  </a:cubicBezTo>
                  <a:cubicBezTo>
                    <a:pt x="40171" y="202911"/>
                    <a:pt x="39933" y="204258"/>
                    <a:pt x="39775" y="205605"/>
                  </a:cubicBezTo>
                  <a:cubicBezTo>
                    <a:pt x="39695" y="206239"/>
                    <a:pt x="39616" y="206873"/>
                    <a:pt x="39616" y="207586"/>
                  </a:cubicBezTo>
                  <a:cubicBezTo>
                    <a:pt x="39616" y="208457"/>
                    <a:pt x="39616" y="209329"/>
                    <a:pt x="39458" y="210122"/>
                  </a:cubicBezTo>
                  <a:cubicBezTo>
                    <a:pt x="39378" y="210439"/>
                    <a:pt x="39378" y="210755"/>
                    <a:pt x="39378" y="211072"/>
                  </a:cubicBezTo>
                  <a:cubicBezTo>
                    <a:pt x="39378" y="213132"/>
                    <a:pt x="39378" y="215271"/>
                    <a:pt x="39378" y="217331"/>
                  </a:cubicBezTo>
                  <a:cubicBezTo>
                    <a:pt x="39378" y="217886"/>
                    <a:pt x="39458" y="218362"/>
                    <a:pt x="39458" y="218916"/>
                  </a:cubicBezTo>
                  <a:cubicBezTo>
                    <a:pt x="39458" y="219312"/>
                    <a:pt x="39537" y="219629"/>
                    <a:pt x="39537" y="220025"/>
                  </a:cubicBezTo>
                  <a:cubicBezTo>
                    <a:pt x="39616" y="220500"/>
                    <a:pt x="39616" y="220897"/>
                    <a:pt x="39695" y="221372"/>
                  </a:cubicBezTo>
                  <a:cubicBezTo>
                    <a:pt x="39695" y="221768"/>
                    <a:pt x="39775" y="222085"/>
                    <a:pt x="39775" y="222482"/>
                  </a:cubicBezTo>
                  <a:cubicBezTo>
                    <a:pt x="39775" y="222799"/>
                    <a:pt x="39775" y="223036"/>
                    <a:pt x="39854" y="223353"/>
                  </a:cubicBezTo>
                  <a:cubicBezTo>
                    <a:pt x="40092" y="224303"/>
                    <a:pt x="40012" y="225334"/>
                    <a:pt x="40012" y="226285"/>
                  </a:cubicBezTo>
                  <a:cubicBezTo>
                    <a:pt x="40012" y="226839"/>
                    <a:pt x="40012" y="227315"/>
                    <a:pt x="40012" y="227869"/>
                  </a:cubicBezTo>
                  <a:cubicBezTo>
                    <a:pt x="40012" y="228186"/>
                    <a:pt x="40012" y="228423"/>
                    <a:pt x="40092" y="228740"/>
                  </a:cubicBezTo>
                  <a:cubicBezTo>
                    <a:pt x="40250" y="229771"/>
                    <a:pt x="40250" y="230801"/>
                    <a:pt x="40250" y="231831"/>
                  </a:cubicBezTo>
                  <a:cubicBezTo>
                    <a:pt x="40250" y="233653"/>
                    <a:pt x="40250" y="235396"/>
                    <a:pt x="40250" y="237218"/>
                  </a:cubicBezTo>
                  <a:cubicBezTo>
                    <a:pt x="40250" y="238407"/>
                    <a:pt x="40092" y="239516"/>
                    <a:pt x="39695" y="240625"/>
                  </a:cubicBezTo>
                  <a:cubicBezTo>
                    <a:pt x="39616" y="240863"/>
                    <a:pt x="39458" y="241180"/>
                    <a:pt x="39458" y="241417"/>
                  </a:cubicBezTo>
                  <a:cubicBezTo>
                    <a:pt x="39299" y="242051"/>
                    <a:pt x="39061" y="242606"/>
                    <a:pt x="38744" y="243082"/>
                  </a:cubicBezTo>
                  <a:cubicBezTo>
                    <a:pt x="38665" y="243240"/>
                    <a:pt x="38586" y="243399"/>
                    <a:pt x="38507" y="243557"/>
                  </a:cubicBezTo>
                  <a:cubicBezTo>
                    <a:pt x="38348" y="244191"/>
                    <a:pt x="37952" y="244746"/>
                    <a:pt x="37555" y="245221"/>
                  </a:cubicBezTo>
                  <a:cubicBezTo>
                    <a:pt x="36922" y="246013"/>
                    <a:pt x="36368" y="246805"/>
                    <a:pt x="35655" y="247439"/>
                  </a:cubicBezTo>
                  <a:cubicBezTo>
                    <a:pt x="35417" y="247598"/>
                    <a:pt x="35258" y="247836"/>
                    <a:pt x="35021" y="247994"/>
                  </a:cubicBezTo>
                  <a:cubicBezTo>
                    <a:pt x="34228" y="248470"/>
                    <a:pt x="33515" y="249024"/>
                    <a:pt x="32802" y="249578"/>
                  </a:cubicBezTo>
                  <a:cubicBezTo>
                    <a:pt x="32644" y="249737"/>
                    <a:pt x="32485" y="249816"/>
                    <a:pt x="32248" y="249895"/>
                  </a:cubicBezTo>
                  <a:cubicBezTo>
                    <a:pt x="31693" y="250133"/>
                    <a:pt x="31138" y="250450"/>
                    <a:pt x="30584" y="250688"/>
                  </a:cubicBezTo>
                  <a:cubicBezTo>
                    <a:pt x="29791" y="251084"/>
                    <a:pt x="28919" y="251322"/>
                    <a:pt x="28049" y="251639"/>
                  </a:cubicBezTo>
                  <a:cubicBezTo>
                    <a:pt x="27732" y="251718"/>
                    <a:pt x="27415" y="251797"/>
                    <a:pt x="27098" y="251797"/>
                  </a:cubicBezTo>
                  <a:cubicBezTo>
                    <a:pt x="25988" y="251797"/>
                    <a:pt x="24879" y="252035"/>
                    <a:pt x="23849" y="252193"/>
                  </a:cubicBezTo>
                  <a:cubicBezTo>
                    <a:pt x="22978" y="252352"/>
                    <a:pt x="22027" y="252352"/>
                    <a:pt x="21155" y="252193"/>
                  </a:cubicBezTo>
                  <a:cubicBezTo>
                    <a:pt x="20125" y="252035"/>
                    <a:pt x="19175" y="251876"/>
                    <a:pt x="18144" y="251797"/>
                  </a:cubicBezTo>
                  <a:cubicBezTo>
                    <a:pt x="17669" y="251797"/>
                    <a:pt x="17193" y="251639"/>
                    <a:pt x="16718" y="251480"/>
                  </a:cubicBezTo>
                  <a:cubicBezTo>
                    <a:pt x="16005" y="251242"/>
                    <a:pt x="15292" y="251005"/>
                    <a:pt x="14579" y="250846"/>
                  </a:cubicBezTo>
                  <a:cubicBezTo>
                    <a:pt x="14500" y="250846"/>
                    <a:pt x="14421" y="250846"/>
                    <a:pt x="14341" y="250767"/>
                  </a:cubicBezTo>
                  <a:cubicBezTo>
                    <a:pt x="12915" y="250054"/>
                    <a:pt x="11410" y="249499"/>
                    <a:pt x="10142" y="248549"/>
                  </a:cubicBezTo>
                  <a:cubicBezTo>
                    <a:pt x="9667" y="248232"/>
                    <a:pt x="9191" y="247915"/>
                    <a:pt x="8716" y="247598"/>
                  </a:cubicBezTo>
                  <a:cubicBezTo>
                    <a:pt x="7527" y="246726"/>
                    <a:pt x="6498" y="245696"/>
                    <a:pt x="5547" y="244508"/>
                  </a:cubicBezTo>
                  <a:cubicBezTo>
                    <a:pt x="5150" y="244033"/>
                    <a:pt x="4833" y="243557"/>
                    <a:pt x="4437" y="243082"/>
                  </a:cubicBezTo>
                  <a:cubicBezTo>
                    <a:pt x="3962" y="242527"/>
                    <a:pt x="3724" y="241893"/>
                    <a:pt x="3328" y="241338"/>
                  </a:cubicBezTo>
                  <a:cubicBezTo>
                    <a:pt x="3011" y="240467"/>
                    <a:pt x="2536" y="239596"/>
                    <a:pt x="2219" y="238724"/>
                  </a:cubicBezTo>
                  <a:cubicBezTo>
                    <a:pt x="1902" y="238011"/>
                    <a:pt x="1744" y="237218"/>
                    <a:pt x="1506" y="236505"/>
                  </a:cubicBezTo>
                  <a:cubicBezTo>
                    <a:pt x="1427" y="236268"/>
                    <a:pt x="1427" y="236030"/>
                    <a:pt x="1347" y="235793"/>
                  </a:cubicBezTo>
                  <a:cubicBezTo>
                    <a:pt x="1189" y="234842"/>
                    <a:pt x="1030" y="233970"/>
                    <a:pt x="951" y="233019"/>
                  </a:cubicBezTo>
                  <a:cubicBezTo>
                    <a:pt x="793" y="231910"/>
                    <a:pt x="555" y="230880"/>
                    <a:pt x="555" y="229691"/>
                  </a:cubicBezTo>
                  <a:cubicBezTo>
                    <a:pt x="555" y="229454"/>
                    <a:pt x="555" y="229295"/>
                    <a:pt x="476" y="229057"/>
                  </a:cubicBezTo>
                  <a:cubicBezTo>
                    <a:pt x="317" y="228186"/>
                    <a:pt x="317" y="227236"/>
                    <a:pt x="317" y="226364"/>
                  </a:cubicBezTo>
                  <a:cubicBezTo>
                    <a:pt x="317" y="225175"/>
                    <a:pt x="317" y="223987"/>
                    <a:pt x="317" y="222799"/>
                  </a:cubicBezTo>
                  <a:cubicBezTo>
                    <a:pt x="317" y="222085"/>
                    <a:pt x="238" y="221372"/>
                    <a:pt x="79" y="220738"/>
                  </a:cubicBezTo>
                  <a:cubicBezTo>
                    <a:pt x="79" y="220025"/>
                    <a:pt x="0" y="219471"/>
                    <a:pt x="0" y="218837"/>
                  </a:cubicBezTo>
                  <a:cubicBezTo>
                    <a:pt x="0" y="216222"/>
                    <a:pt x="0" y="213608"/>
                    <a:pt x="0" y="210993"/>
                  </a:cubicBezTo>
                  <a:cubicBezTo>
                    <a:pt x="0" y="210280"/>
                    <a:pt x="0" y="209488"/>
                    <a:pt x="317" y="208854"/>
                  </a:cubicBezTo>
                  <a:cubicBezTo>
                    <a:pt x="476" y="208457"/>
                    <a:pt x="476" y="208061"/>
                    <a:pt x="476" y="207665"/>
                  </a:cubicBezTo>
                  <a:cubicBezTo>
                    <a:pt x="476" y="205922"/>
                    <a:pt x="555" y="204179"/>
                    <a:pt x="476" y="202357"/>
                  </a:cubicBezTo>
                  <a:cubicBezTo>
                    <a:pt x="476" y="200931"/>
                    <a:pt x="634" y="199583"/>
                    <a:pt x="872" y="198237"/>
                  </a:cubicBezTo>
                  <a:cubicBezTo>
                    <a:pt x="1189" y="196493"/>
                    <a:pt x="1427" y="194671"/>
                    <a:pt x="1427" y="192849"/>
                  </a:cubicBezTo>
                  <a:cubicBezTo>
                    <a:pt x="1427" y="191740"/>
                    <a:pt x="1585" y="190630"/>
                    <a:pt x="1902" y="189601"/>
                  </a:cubicBezTo>
                  <a:cubicBezTo>
                    <a:pt x="2061" y="188808"/>
                    <a:pt x="2219" y="188095"/>
                    <a:pt x="2219" y="187303"/>
                  </a:cubicBezTo>
                  <a:cubicBezTo>
                    <a:pt x="2219" y="186431"/>
                    <a:pt x="2378" y="185480"/>
                    <a:pt x="2695" y="184688"/>
                  </a:cubicBezTo>
                  <a:cubicBezTo>
                    <a:pt x="3011" y="183658"/>
                    <a:pt x="3249" y="182628"/>
                    <a:pt x="3249" y="181519"/>
                  </a:cubicBezTo>
                  <a:cubicBezTo>
                    <a:pt x="3249" y="180885"/>
                    <a:pt x="3407" y="180251"/>
                    <a:pt x="3565" y="179617"/>
                  </a:cubicBezTo>
                  <a:cubicBezTo>
                    <a:pt x="3803" y="178983"/>
                    <a:pt x="3882" y="178270"/>
                    <a:pt x="3962" y="177557"/>
                  </a:cubicBezTo>
                  <a:cubicBezTo>
                    <a:pt x="4041" y="176686"/>
                    <a:pt x="4199" y="175814"/>
                    <a:pt x="4596" y="174943"/>
                  </a:cubicBezTo>
                  <a:cubicBezTo>
                    <a:pt x="4754" y="174546"/>
                    <a:pt x="4833" y="174150"/>
                    <a:pt x="4833" y="173754"/>
                  </a:cubicBezTo>
                  <a:cubicBezTo>
                    <a:pt x="4833" y="173041"/>
                    <a:pt x="4992" y="172408"/>
                    <a:pt x="5309" y="171774"/>
                  </a:cubicBezTo>
                  <a:cubicBezTo>
                    <a:pt x="5626" y="171060"/>
                    <a:pt x="5784" y="170426"/>
                    <a:pt x="5784" y="169634"/>
                  </a:cubicBezTo>
                  <a:cubicBezTo>
                    <a:pt x="5784" y="169158"/>
                    <a:pt x="5943" y="168683"/>
                    <a:pt x="6101" y="168208"/>
                  </a:cubicBezTo>
                  <a:cubicBezTo>
                    <a:pt x="6339" y="167654"/>
                    <a:pt x="6498" y="167020"/>
                    <a:pt x="6577" y="166465"/>
                  </a:cubicBezTo>
                  <a:cubicBezTo>
                    <a:pt x="6656" y="165989"/>
                    <a:pt x="6815" y="165514"/>
                    <a:pt x="7052" y="165038"/>
                  </a:cubicBezTo>
                  <a:cubicBezTo>
                    <a:pt x="7290" y="164642"/>
                    <a:pt x="7369" y="164326"/>
                    <a:pt x="7448" y="163851"/>
                  </a:cubicBezTo>
                  <a:cubicBezTo>
                    <a:pt x="7527" y="163217"/>
                    <a:pt x="7685" y="162662"/>
                    <a:pt x="8002" y="162107"/>
                  </a:cubicBezTo>
                  <a:cubicBezTo>
                    <a:pt x="8240" y="161711"/>
                    <a:pt x="8319" y="161315"/>
                    <a:pt x="8398" y="160839"/>
                  </a:cubicBezTo>
                  <a:cubicBezTo>
                    <a:pt x="8478" y="160364"/>
                    <a:pt x="8557" y="159968"/>
                    <a:pt x="8795" y="159572"/>
                  </a:cubicBezTo>
                  <a:cubicBezTo>
                    <a:pt x="9033" y="159255"/>
                    <a:pt x="9112" y="158859"/>
                    <a:pt x="9191" y="158383"/>
                  </a:cubicBezTo>
                  <a:cubicBezTo>
                    <a:pt x="9270" y="157749"/>
                    <a:pt x="9429" y="157115"/>
                    <a:pt x="9825" y="156561"/>
                  </a:cubicBezTo>
                  <a:cubicBezTo>
                    <a:pt x="10142" y="155531"/>
                    <a:pt x="10618" y="154501"/>
                    <a:pt x="11014" y="153471"/>
                  </a:cubicBezTo>
                  <a:cubicBezTo>
                    <a:pt x="11093" y="153233"/>
                    <a:pt x="11172" y="152995"/>
                    <a:pt x="11252" y="152758"/>
                  </a:cubicBezTo>
                  <a:cubicBezTo>
                    <a:pt x="11568" y="152203"/>
                    <a:pt x="11805" y="151649"/>
                    <a:pt x="11964" y="151094"/>
                  </a:cubicBezTo>
                  <a:cubicBezTo>
                    <a:pt x="12043" y="150936"/>
                    <a:pt x="12122" y="150698"/>
                    <a:pt x="12202" y="150540"/>
                  </a:cubicBezTo>
                  <a:cubicBezTo>
                    <a:pt x="12519" y="149985"/>
                    <a:pt x="12756" y="149430"/>
                    <a:pt x="12915" y="148796"/>
                  </a:cubicBezTo>
                  <a:cubicBezTo>
                    <a:pt x="12915" y="148717"/>
                    <a:pt x="12994" y="148558"/>
                    <a:pt x="13073" y="148479"/>
                  </a:cubicBezTo>
                  <a:cubicBezTo>
                    <a:pt x="13628" y="147766"/>
                    <a:pt x="13787" y="146816"/>
                    <a:pt x="14183" y="146023"/>
                  </a:cubicBezTo>
                  <a:cubicBezTo>
                    <a:pt x="14817" y="144993"/>
                    <a:pt x="15372" y="144042"/>
                    <a:pt x="15846" y="143013"/>
                  </a:cubicBezTo>
                  <a:cubicBezTo>
                    <a:pt x="16401" y="142220"/>
                    <a:pt x="16718" y="141269"/>
                    <a:pt x="17273" y="140397"/>
                  </a:cubicBezTo>
                  <a:cubicBezTo>
                    <a:pt x="17748" y="139684"/>
                    <a:pt x="18065" y="138892"/>
                    <a:pt x="18461" y="138100"/>
                  </a:cubicBezTo>
                  <a:cubicBezTo>
                    <a:pt x="18541" y="137863"/>
                    <a:pt x="18699" y="137704"/>
                    <a:pt x="18778" y="137466"/>
                  </a:cubicBezTo>
                  <a:cubicBezTo>
                    <a:pt x="18858" y="137308"/>
                    <a:pt x="18937" y="137229"/>
                    <a:pt x="19016" y="137070"/>
                  </a:cubicBezTo>
                  <a:cubicBezTo>
                    <a:pt x="20204" y="134930"/>
                    <a:pt x="20917" y="133822"/>
                    <a:pt x="22264" y="131920"/>
                  </a:cubicBezTo>
                  <a:cubicBezTo>
                    <a:pt x="22660" y="131365"/>
                    <a:pt x="23136" y="130731"/>
                    <a:pt x="23532" y="130098"/>
                  </a:cubicBezTo>
                  <a:cubicBezTo>
                    <a:pt x="23929" y="129464"/>
                    <a:pt x="24324" y="128830"/>
                    <a:pt x="24720" y="128196"/>
                  </a:cubicBezTo>
                  <a:cubicBezTo>
                    <a:pt x="24799" y="128038"/>
                    <a:pt x="24879" y="127958"/>
                    <a:pt x="25037" y="127800"/>
                  </a:cubicBezTo>
                  <a:cubicBezTo>
                    <a:pt x="25830" y="126770"/>
                    <a:pt x="26622" y="125820"/>
                    <a:pt x="27415" y="124789"/>
                  </a:cubicBezTo>
                  <a:cubicBezTo>
                    <a:pt x="27573" y="124631"/>
                    <a:pt x="27732" y="124393"/>
                    <a:pt x="27890" y="124235"/>
                  </a:cubicBezTo>
                  <a:cubicBezTo>
                    <a:pt x="28682" y="123442"/>
                    <a:pt x="29395" y="122491"/>
                    <a:pt x="30108" y="121620"/>
                  </a:cubicBezTo>
                  <a:cubicBezTo>
                    <a:pt x="31455" y="119877"/>
                    <a:pt x="32960" y="118371"/>
                    <a:pt x="34545" y="116866"/>
                  </a:cubicBezTo>
                  <a:cubicBezTo>
                    <a:pt x="35575" y="116074"/>
                    <a:pt x="36447" y="115202"/>
                    <a:pt x="37318" y="114251"/>
                  </a:cubicBezTo>
                  <a:cubicBezTo>
                    <a:pt x="38269" y="113301"/>
                    <a:pt x="39299" y="112509"/>
                    <a:pt x="40250" y="111637"/>
                  </a:cubicBezTo>
                  <a:cubicBezTo>
                    <a:pt x="40884" y="111082"/>
                    <a:pt x="41596" y="110607"/>
                    <a:pt x="42310" y="110131"/>
                  </a:cubicBezTo>
                  <a:cubicBezTo>
                    <a:pt x="43102" y="109576"/>
                    <a:pt x="43895" y="109022"/>
                    <a:pt x="44687" y="108468"/>
                  </a:cubicBezTo>
                  <a:cubicBezTo>
                    <a:pt x="45321" y="108072"/>
                    <a:pt x="45796" y="107517"/>
                    <a:pt x="46509" y="107200"/>
                  </a:cubicBezTo>
                  <a:cubicBezTo>
                    <a:pt x="46905" y="107041"/>
                    <a:pt x="47222" y="106724"/>
                    <a:pt x="47460" y="106486"/>
                  </a:cubicBezTo>
                  <a:cubicBezTo>
                    <a:pt x="48015" y="105932"/>
                    <a:pt x="48728" y="105615"/>
                    <a:pt x="49441" y="105219"/>
                  </a:cubicBezTo>
                  <a:cubicBezTo>
                    <a:pt x="50708" y="104586"/>
                    <a:pt x="51897" y="103952"/>
                    <a:pt x="53165" y="103318"/>
                  </a:cubicBezTo>
                  <a:cubicBezTo>
                    <a:pt x="54115" y="103001"/>
                    <a:pt x="54907" y="102446"/>
                    <a:pt x="55779" y="102050"/>
                  </a:cubicBezTo>
                  <a:cubicBezTo>
                    <a:pt x="56413" y="101733"/>
                    <a:pt x="57126" y="101416"/>
                    <a:pt x="57760" y="101019"/>
                  </a:cubicBezTo>
                  <a:cubicBezTo>
                    <a:pt x="58235" y="100782"/>
                    <a:pt x="58710" y="100545"/>
                    <a:pt x="59265" y="100386"/>
                  </a:cubicBezTo>
                  <a:cubicBezTo>
                    <a:pt x="59820" y="100307"/>
                    <a:pt x="60295" y="100069"/>
                    <a:pt x="60771" y="99832"/>
                  </a:cubicBezTo>
                  <a:cubicBezTo>
                    <a:pt x="61009" y="99752"/>
                    <a:pt x="61246" y="99673"/>
                    <a:pt x="61484" y="99594"/>
                  </a:cubicBezTo>
                  <a:cubicBezTo>
                    <a:pt x="61643" y="99515"/>
                    <a:pt x="61880" y="99435"/>
                    <a:pt x="62118" y="99435"/>
                  </a:cubicBezTo>
                  <a:cubicBezTo>
                    <a:pt x="62830" y="99356"/>
                    <a:pt x="63464" y="98880"/>
                    <a:pt x="64178" y="98643"/>
                  </a:cubicBezTo>
                  <a:cubicBezTo>
                    <a:pt x="64891" y="98484"/>
                    <a:pt x="65604" y="98326"/>
                    <a:pt x="66238" y="97929"/>
                  </a:cubicBezTo>
                  <a:cubicBezTo>
                    <a:pt x="66475" y="97771"/>
                    <a:pt x="66792" y="97692"/>
                    <a:pt x="67030" y="97692"/>
                  </a:cubicBezTo>
                  <a:cubicBezTo>
                    <a:pt x="67584" y="97612"/>
                    <a:pt x="68139" y="97454"/>
                    <a:pt x="68694" y="97216"/>
                  </a:cubicBezTo>
                  <a:cubicBezTo>
                    <a:pt x="69328" y="96899"/>
                    <a:pt x="70041" y="96741"/>
                    <a:pt x="70833" y="96741"/>
                  </a:cubicBezTo>
                  <a:cubicBezTo>
                    <a:pt x="71467" y="96741"/>
                    <a:pt x="72101" y="96662"/>
                    <a:pt x="72735" y="96424"/>
                  </a:cubicBezTo>
                  <a:cubicBezTo>
                    <a:pt x="73527" y="96108"/>
                    <a:pt x="74319" y="95949"/>
                    <a:pt x="75111" y="96029"/>
                  </a:cubicBezTo>
                  <a:cubicBezTo>
                    <a:pt x="75745" y="96029"/>
                    <a:pt x="76379" y="95870"/>
                    <a:pt x="77013" y="95712"/>
                  </a:cubicBezTo>
                  <a:cubicBezTo>
                    <a:pt x="77330" y="95632"/>
                    <a:pt x="77647" y="95553"/>
                    <a:pt x="77964" y="95395"/>
                  </a:cubicBezTo>
                  <a:cubicBezTo>
                    <a:pt x="78676" y="95157"/>
                    <a:pt x="79469" y="94998"/>
                    <a:pt x="80261" y="94998"/>
                  </a:cubicBezTo>
                  <a:cubicBezTo>
                    <a:pt x="80895" y="94998"/>
                    <a:pt x="81609" y="94919"/>
                    <a:pt x="82163" y="94681"/>
                  </a:cubicBezTo>
                  <a:cubicBezTo>
                    <a:pt x="83272" y="94285"/>
                    <a:pt x="84461" y="94206"/>
                    <a:pt x="85649" y="94047"/>
                  </a:cubicBezTo>
                  <a:cubicBezTo>
                    <a:pt x="86204" y="93968"/>
                    <a:pt x="86679" y="93889"/>
                    <a:pt x="87233" y="93810"/>
                  </a:cubicBezTo>
                  <a:cubicBezTo>
                    <a:pt x="87788" y="93651"/>
                    <a:pt x="88343" y="93572"/>
                    <a:pt x="88898" y="93572"/>
                  </a:cubicBezTo>
                  <a:cubicBezTo>
                    <a:pt x="89135" y="93572"/>
                    <a:pt x="89373" y="93493"/>
                    <a:pt x="89611" y="93493"/>
                  </a:cubicBezTo>
                  <a:cubicBezTo>
                    <a:pt x="90166" y="93413"/>
                    <a:pt x="90720" y="93334"/>
                    <a:pt x="91353" y="93334"/>
                  </a:cubicBezTo>
                  <a:close/>
                  <a:moveTo>
                    <a:pt x="88105" y="0"/>
                  </a:moveTo>
                  <a:cubicBezTo>
                    <a:pt x="93571" y="0"/>
                    <a:pt x="98959" y="0"/>
                    <a:pt x="104347" y="0"/>
                  </a:cubicBezTo>
                  <a:cubicBezTo>
                    <a:pt x="104427" y="238"/>
                    <a:pt x="104664" y="396"/>
                    <a:pt x="104902" y="476"/>
                  </a:cubicBezTo>
                  <a:cubicBezTo>
                    <a:pt x="105060" y="555"/>
                    <a:pt x="105298" y="555"/>
                    <a:pt x="105456" y="634"/>
                  </a:cubicBezTo>
                  <a:cubicBezTo>
                    <a:pt x="105614" y="713"/>
                    <a:pt x="105852" y="713"/>
                    <a:pt x="106011" y="793"/>
                  </a:cubicBezTo>
                  <a:cubicBezTo>
                    <a:pt x="106803" y="1110"/>
                    <a:pt x="107675" y="1505"/>
                    <a:pt x="108547" y="1584"/>
                  </a:cubicBezTo>
                  <a:cubicBezTo>
                    <a:pt x="108626" y="1584"/>
                    <a:pt x="108626" y="1584"/>
                    <a:pt x="108626" y="1584"/>
                  </a:cubicBezTo>
                  <a:cubicBezTo>
                    <a:pt x="109418" y="1980"/>
                    <a:pt x="110289" y="2218"/>
                    <a:pt x="111161" y="2456"/>
                  </a:cubicBezTo>
                  <a:cubicBezTo>
                    <a:pt x="111319" y="2456"/>
                    <a:pt x="111478" y="2535"/>
                    <a:pt x="111636" y="2614"/>
                  </a:cubicBezTo>
                  <a:cubicBezTo>
                    <a:pt x="112112" y="2931"/>
                    <a:pt x="112667" y="3090"/>
                    <a:pt x="113142" y="3407"/>
                  </a:cubicBezTo>
                  <a:cubicBezTo>
                    <a:pt x="113854" y="3882"/>
                    <a:pt x="114726" y="4120"/>
                    <a:pt x="115360" y="4675"/>
                  </a:cubicBezTo>
                  <a:cubicBezTo>
                    <a:pt x="116073" y="4913"/>
                    <a:pt x="116707" y="5467"/>
                    <a:pt x="117421" y="5784"/>
                  </a:cubicBezTo>
                  <a:cubicBezTo>
                    <a:pt x="118054" y="6100"/>
                    <a:pt x="118529" y="6497"/>
                    <a:pt x="119005" y="6893"/>
                  </a:cubicBezTo>
                  <a:cubicBezTo>
                    <a:pt x="120114" y="7923"/>
                    <a:pt x="121224" y="8795"/>
                    <a:pt x="122332" y="9666"/>
                  </a:cubicBezTo>
                  <a:cubicBezTo>
                    <a:pt x="122728" y="9983"/>
                    <a:pt x="123204" y="10300"/>
                    <a:pt x="123600" y="10696"/>
                  </a:cubicBezTo>
                  <a:cubicBezTo>
                    <a:pt x="124076" y="11171"/>
                    <a:pt x="124472" y="11647"/>
                    <a:pt x="124868" y="12202"/>
                  </a:cubicBezTo>
                  <a:cubicBezTo>
                    <a:pt x="125581" y="13153"/>
                    <a:pt x="126373" y="14024"/>
                    <a:pt x="127165" y="14895"/>
                  </a:cubicBezTo>
                  <a:cubicBezTo>
                    <a:pt x="127799" y="15608"/>
                    <a:pt x="128354" y="16322"/>
                    <a:pt x="128830" y="17114"/>
                  </a:cubicBezTo>
                  <a:cubicBezTo>
                    <a:pt x="129147" y="17669"/>
                    <a:pt x="129464" y="18144"/>
                    <a:pt x="129701" y="18698"/>
                  </a:cubicBezTo>
                  <a:cubicBezTo>
                    <a:pt x="129939" y="19174"/>
                    <a:pt x="130335" y="19649"/>
                    <a:pt x="130493" y="20204"/>
                  </a:cubicBezTo>
                  <a:cubicBezTo>
                    <a:pt x="131048" y="20917"/>
                    <a:pt x="131285" y="21789"/>
                    <a:pt x="131840" y="22581"/>
                  </a:cubicBezTo>
                  <a:cubicBezTo>
                    <a:pt x="131999" y="22818"/>
                    <a:pt x="132078" y="23135"/>
                    <a:pt x="132236" y="23452"/>
                  </a:cubicBezTo>
                  <a:cubicBezTo>
                    <a:pt x="132395" y="23848"/>
                    <a:pt x="132474" y="24245"/>
                    <a:pt x="132633" y="24562"/>
                  </a:cubicBezTo>
                  <a:cubicBezTo>
                    <a:pt x="132870" y="25037"/>
                    <a:pt x="133029" y="25513"/>
                    <a:pt x="133029" y="25988"/>
                  </a:cubicBezTo>
                  <a:cubicBezTo>
                    <a:pt x="133108" y="26463"/>
                    <a:pt x="133187" y="26859"/>
                    <a:pt x="133425" y="27255"/>
                  </a:cubicBezTo>
                  <a:cubicBezTo>
                    <a:pt x="133742" y="27810"/>
                    <a:pt x="133901" y="28365"/>
                    <a:pt x="133980" y="28999"/>
                  </a:cubicBezTo>
                  <a:cubicBezTo>
                    <a:pt x="134059" y="29395"/>
                    <a:pt x="134138" y="29791"/>
                    <a:pt x="134376" y="30187"/>
                  </a:cubicBezTo>
                  <a:cubicBezTo>
                    <a:pt x="134692" y="30821"/>
                    <a:pt x="134772" y="31534"/>
                    <a:pt x="134772" y="32247"/>
                  </a:cubicBezTo>
                  <a:cubicBezTo>
                    <a:pt x="134772" y="32802"/>
                    <a:pt x="134772" y="33277"/>
                    <a:pt x="134772" y="33832"/>
                  </a:cubicBezTo>
                  <a:cubicBezTo>
                    <a:pt x="134772" y="34228"/>
                    <a:pt x="134772" y="34545"/>
                    <a:pt x="134851" y="34941"/>
                  </a:cubicBezTo>
                  <a:cubicBezTo>
                    <a:pt x="135009" y="35891"/>
                    <a:pt x="135009" y="36922"/>
                    <a:pt x="135168" y="37873"/>
                  </a:cubicBezTo>
                  <a:cubicBezTo>
                    <a:pt x="135247" y="38348"/>
                    <a:pt x="135247" y="38824"/>
                    <a:pt x="135168" y="39299"/>
                  </a:cubicBezTo>
                  <a:cubicBezTo>
                    <a:pt x="134930" y="40804"/>
                    <a:pt x="134772" y="42389"/>
                    <a:pt x="134772" y="43973"/>
                  </a:cubicBezTo>
                  <a:cubicBezTo>
                    <a:pt x="134772" y="44211"/>
                    <a:pt x="134772" y="44369"/>
                    <a:pt x="134772" y="44607"/>
                  </a:cubicBezTo>
                  <a:cubicBezTo>
                    <a:pt x="134772" y="45320"/>
                    <a:pt x="134692" y="46113"/>
                    <a:pt x="134376" y="46747"/>
                  </a:cubicBezTo>
                  <a:cubicBezTo>
                    <a:pt x="134218" y="47143"/>
                    <a:pt x="134059" y="47539"/>
                    <a:pt x="134059" y="47934"/>
                  </a:cubicBezTo>
                  <a:cubicBezTo>
                    <a:pt x="133980" y="48489"/>
                    <a:pt x="133821" y="49044"/>
                    <a:pt x="133504" y="49599"/>
                  </a:cubicBezTo>
                  <a:cubicBezTo>
                    <a:pt x="133267" y="49995"/>
                    <a:pt x="133108" y="50391"/>
                    <a:pt x="133108" y="50867"/>
                  </a:cubicBezTo>
                  <a:cubicBezTo>
                    <a:pt x="133029" y="51580"/>
                    <a:pt x="132712" y="52213"/>
                    <a:pt x="132474" y="52847"/>
                  </a:cubicBezTo>
                  <a:cubicBezTo>
                    <a:pt x="132236" y="53481"/>
                    <a:pt x="132157" y="54194"/>
                    <a:pt x="131682" y="54749"/>
                  </a:cubicBezTo>
                  <a:cubicBezTo>
                    <a:pt x="131602" y="54828"/>
                    <a:pt x="131523" y="54987"/>
                    <a:pt x="131523" y="55066"/>
                  </a:cubicBezTo>
                  <a:cubicBezTo>
                    <a:pt x="131285" y="55621"/>
                    <a:pt x="130968" y="56095"/>
                    <a:pt x="130731" y="56571"/>
                  </a:cubicBezTo>
                  <a:cubicBezTo>
                    <a:pt x="130335" y="57363"/>
                    <a:pt x="129860" y="58156"/>
                    <a:pt x="129464" y="58948"/>
                  </a:cubicBezTo>
                  <a:cubicBezTo>
                    <a:pt x="129067" y="59741"/>
                    <a:pt x="128592" y="60453"/>
                    <a:pt x="128037" y="61087"/>
                  </a:cubicBezTo>
                  <a:cubicBezTo>
                    <a:pt x="127562" y="61642"/>
                    <a:pt x="127086" y="62196"/>
                    <a:pt x="126611" y="62751"/>
                  </a:cubicBezTo>
                  <a:cubicBezTo>
                    <a:pt x="126373" y="62989"/>
                    <a:pt x="126215" y="63227"/>
                    <a:pt x="125977" y="63544"/>
                  </a:cubicBezTo>
                  <a:cubicBezTo>
                    <a:pt x="125344" y="64415"/>
                    <a:pt x="124630" y="65207"/>
                    <a:pt x="123917" y="65999"/>
                  </a:cubicBezTo>
                  <a:cubicBezTo>
                    <a:pt x="123521" y="66475"/>
                    <a:pt x="122966" y="66871"/>
                    <a:pt x="122411" y="67267"/>
                  </a:cubicBezTo>
                  <a:cubicBezTo>
                    <a:pt x="121541" y="67981"/>
                    <a:pt x="120669" y="68614"/>
                    <a:pt x="119876" y="69406"/>
                  </a:cubicBezTo>
                  <a:cubicBezTo>
                    <a:pt x="118767" y="70357"/>
                    <a:pt x="117579" y="71308"/>
                    <a:pt x="116232" y="71863"/>
                  </a:cubicBezTo>
                  <a:cubicBezTo>
                    <a:pt x="115519" y="72338"/>
                    <a:pt x="114726" y="72655"/>
                    <a:pt x="114013" y="73130"/>
                  </a:cubicBezTo>
                  <a:cubicBezTo>
                    <a:pt x="113380" y="73526"/>
                    <a:pt x="112667" y="73922"/>
                    <a:pt x="111953" y="74319"/>
                  </a:cubicBezTo>
                  <a:cubicBezTo>
                    <a:pt x="111953" y="74319"/>
                    <a:pt x="111874" y="74398"/>
                    <a:pt x="111874" y="74398"/>
                  </a:cubicBezTo>
                  <a:cubicBezTo>
                    <a:pt x="110844" y="74556"/>
                    <a:pt x="109893" y="75190"/>
                    <a:pt x="108864" y="75349"/>
                  </a:cubicBezTo>
                  <a:cubicBezTo>
                    <a:pt x="108230" y="75428"/>
                    <a:pt x="107675" y="75666"/>
                    <a:pt x="107120" y="75904"/>
                  </a:cubicBezTo>
                  <a:cubicBezTo>
                    <a:pt x="106724" y="76141"/>
                    <a:pt x="106328" y="76221"/>
                    <a:pt x="105852" y="76300"/>
                  </a:cubicBezTo>
                  <a:cubicBezTo>
                    <a:pt x="105377" y="76379"/>
                    <a:pt x="104902" y="76458"/>
                    <a:pt x="104427" y="76696"/>
                  </a:cubicBezTo>
                  <a:cubicBezTo>
                    <a:pt x="103793" y="76775"/>
                    <a:pt x="103159" y="76854"/>
                    <a:pt x="102604" y="76854"/>
                  </a:cubicBezTo>
                  <a:cubicBezTo>
                    <a:pt x="102366" y="76854"/>
                    <a:pt x="102128" y="76854"/>
                    <a:pt x="101891" y="76933"/>
                  </a:cubicBezTo>
                  <a:cubicBezTo>
                    <a:pt x="100940" y="77092"/>
                    <a:pt x="99910" y="77092"/>
                    <a:pt x="98959" y="77092"/>
                  </a:cubicBezTo>
                  <a:cubicBezTo>
                    <a:pt x="98325" y="77092"/>
                    <a:pt x="97771" y="77092"/>
                    <a:pt x="97137" y="77250"/>
                  </a:cubicBezTo>
                  <a:cubicBezTo>
                    <a:pt x="96662" y="77329"/>
                    <a:pt x="96266" y="77329"/>
                    <a:pt x="95790" y="77250"/>
                  </a:cubicBezTo>
                  <a:cubicBezTo>
                    <a:pt x="95077" y="77092"/>
                    <a:pt x="94364" y="77092"/>
                    <a:pt x="93571" y="77092"/>
                  </a:cubicBezTo>
                  <a:cubicBezTo>
                    <a:pt x="92700" y="77092"/>
                    <a:pt x="91829" y="77092"/>
                    <a:pt x="91036" y="76933"/>
                  </a:cubicBezTo>
                  <a:cubicBezTo>
                    <a:pt x="90640" y="76854"/>
                    <a:pt x="90323" y="76854"/>
                    <a:pt x="90006" y="76854"/>
                  </a:cubicBezTo>
                  <a:cubicBezTo>
                    <a:pt x="89372" y="76854"/>
                    <a:pt x="88817" y="76696"/>
                    <a:pt x="88184" y="76458"/>
                  </a:cubicBezTo>
                  <a:cubicBezTo>
                    <a:pt x="88026" y="76379"/>
                    <a:pt x="87867" y="76300"/>
                    <a:pt x="87709" y="76300"/>
                  </a:cubicBezTo>
                  <a:cubicBezTo>
                    <a:pt x="86996" y="76062"/>
                    <a:pt x="86282" y="76141"/>
                    <a:pt x="85569" y="75745"/>
                  </a:cubicBezTo>
                  <a:cubicBezTo>
                    <a:pt x="84935" y="75428"/>
                    <a:pt x="84222" y="75270"/>
                    <a:pt x="83589" y="75190"/>
                  </a:cubicBezTo>
                  <a:cubicBezTo>
                    <a:pt x="83430" y="75190"/>
                    <a:pt x="83272" y="75111"/>
                    <a:pt x="83113" y="75032"/>
                  </a:cubicBezTo>
                  <a:cubicBezTo>
                    <a:pt x="82479" y="74715"/>
                    <a:pt x="81845" y="74477"/>
                    <a:pt x="81132" y="74319"/>
                  </a:cubicBezTo>
                  <a:cubicBezTo>
                    <a:pt x="80974" y="74239"/>
                    <a:pt x="80736" y="74160"/>
                    <a:pt x="80577" y="74081"/>
                  </a:cubicBezTo>
                  <a:cubicBezTo>
                    <a:pt x="79310" y="73368"/>
                    <a:pt x="78042" y="72655"/>
                    <a:pt x="76695" y="71942"/>
                  </a:cubicBezTo>
                  <a:cubicBezTo>
                    <a:pt x="75270" y="71229"/>
                    <a:pt x="74002" y="70357"/>
                    <a:pt x="72734" y="69327"/>
                  </a:cubicBezTo>
                  <a:cubicBezTo>
                    <a:pt x="72179" y="68772"/>
                    <a:pt x="71625" y="68298"/>
                    <a:pt x="71070" y="67743"/>
                  </a:cubicBezTo>
                  <a:cubicBezTo>
                    <a:pt x="70436" y="67267"/>
                    <a:pt x="69882" y="66792"/>
                    <a:pt x="69248" y="66316"/>
                  </a:cubicBezTo>
                  <a:cubicBezTo>
                    <a:pt x="68931" y="66079"/>
                    <a:pt x="68693" y="65841"/>
                    <a:pt x="68456" y="65524"/>
                  </a:cubicBezTo>
                  <a:cubicBezTo>
                    <a:pt x="67743" y="64652"/>
                    <a:pt x="67030" y="63702"/>
                    <a:pt x="66316" y="62830"/>
                  </a:cubicBezTo>
                  <a:cubicBezTo>
                    <a:pt x="66158" y="62672"/>
                    <a:pt x="65999" y="62434"/>
                    <a:pt x="65841" y="62276"/>
                  </a:cubicBezTo>
                  <a:cubicBezTo>
                    <a:pt x="65207" y="61721"/>
                    <a:pt x="64731" y="61008"/>
                    <a:pt x="64177" y="60295"/>
                  </a:cubicBezTo>
                  <a:cubicBezTo>
                    <a:pt x="64098" y="60295"/>
                    <a:pt x="64019" y="60216"/>
                    <a:pt x="64019" y="60136"/>
                  </a:cubicBezTo>
                  <a:cubicBezTo>
                    <a:pt x="63702" y="59265"/>
                    <a:pt x="63147" y="58552"/>
                    <a:pt x="62751" y="57759"/>
                  </a:cubicBezTo>
                  <a:cubicBezTo>
                    <a:pt x="62355" y="56967"/>
                    <a:pt x="61959" y="56175"/>
                    <a:pt x="61483" y="55383"/>
                  </a:cubicBezTo>
                  <a:cubicBezTo>
                    <a:pt x="61325" y="55224"/>
                    <a:pt x="61245" y="54987"/>
                    <a:pt x="61087" y="54749"/>
                  </a:cubicBezTo>
                  <a:cubicBezTo>
                    <a:pt x="60928" y="54432"/>
                    <a:pt x="60770" y="54115"/>
                    <a:pt x="60611" y="53798"/>
                  </a:cubicBezTo>
                  <a:cubicBezTo>
                    <a:pt x="60374" y="53401"/>
                    <a:pt x="60215" y="53085"/>
                    <a:pt x="60136" y="52609"/>
                  </a:cubicBezTo>
                  <a:cubicBezTo>
                    <a:pt x="60136" y="52134"/>
                    <a:pt x="59978" y="51659"/>
                    <a:pt x="59741" y="51263"/>
                  </a:cubicBezTo>
                  <a:cubicBezTo>
                    <a:pt x="59582" y="50867"/>
                    <a:pt x="59424" y="50470"/>
                    <a:pt x="59344" y="50074"/>
                  </a:cubicBezTo>
                  <a:cubicBezTo>
                    <a:pt x="59265" y="49519"/>
                    <a:pt x="59107" y="48965"/>
                    <a:pt x="58869" y="48489"/>
                  </a:cubicBezTo>
                  <a:cubicBezTo>
                    <a:pt x="58631" y="48014"/>
                    <a:pt x="58473" y="47460"/>
                    <a:pt x="58393" y="46905"/>
                  </a:cubicBezTo>
                  <a:cubicBezTo>
                    <a:pt x="58235" y="46113"/>
                    <a:pt x="58076" y="45241"/>
                    <a:pt x="57918" y="44369"/>
                  </a:cubicBezTo>
                  <a:cubicBezTo>
                    <a:pt x="57918" y="44052"/>
                    <a:pt x="57839" y="43735"/>
                    <a:pt x="57759" y="43419"/>
                  </a:cubicBezTo>
                  <a:cubicBezTo>
                    <a:pt x="57680" y="42230"/>
                    <a:pt x="57522" y="40962"/>
                    <a:pt x="57442" y="39774"/>
                  </a:cubicBezTo>
                  <a:cubicBezTo>
                    <a:pt x="57363" y="38903"/>
                    <a:pt x="57442" y="38031"/>
                    <a:pt x="57442" y="37159"/>
                  </a:cubicBezTo>
                  <a:cubicBezTo>
                    <a:pt x="57442" y="36605"/>
                    <a:pt x="57442" y="36050"/>
                    <a:pt x="57601" y="35416"/>
                  </a:cubicBezTo>
                  <a:cubicBezTo>
                    <a:pt x="57680" y="35099"/>
                    <a:pt x="57680" y="34862"/>
                    <a:pt x="57680" y="34545"/>
                  </a:cubicBezTo>
                  <a:cubicBezTo>
                    <a:pt x="57680" y="33832"/>
                    <a:pt x="57839" y="33119"/>
                    <a:pt x="57997" y="32326"/>
                  </a:cubicBezTo>
                  <a:cubicBezTo>
                    <a:pt x="58156" y="31375"/>
                    <a:pt x="58393" y="30425"/>
                    <a:pt x="58473" y="29395"/>
                  </a:cubicBezTo>
                  <a:cubicBezTo>
                    <a:pt x="58473" y="28999"/>
                    <a:pt x="58631" y="28682"/>
                    <a:pt x="58790" y="28365"/>
                  </a:cubicBezTo>
                  <a:cubicBezTo>
                    <a:pt x="59107" y="27889"/>
                    <a:pt x="59265" y="27255"/>
                    <a:pt x="59424" y="26622"/>
                  </a:cubicBezTo>
                  <a:cubicBezTo>
                    <a:pt x="59503" y="26226"/>
                    <a:pt x="59582" y="25909"/>
                    <a:pt x="59741" y="25592"/>
                  </a:cubicBezTo>
                  <a:cubicBezTo>
                    <a:pt x="59978" y="25116"/>
                    <a:pt x="60136" y="24720"/>
                    <a:pt x="60136" y="24165"/>
                  </a:cubicBezTo>
                  <a:cubicBezTo>
                    <a:pt x="60136" y="23769"/>
                    <a:pt x="60295" y="23373"/>
                    <a:pt x="60532" y="23056"/>
                  </a:cubicBezTo>
                  <a:cubicBezTo>
                    <a:pt x="60691" y="22739"/>
                    <a:pt x="60849" y="22422"/>
                    <a:pt x="61087" y="22106"/>
                  </a:cubicBezTo>
                  <a:cubicBezTo>
                    <a:pt x="61245" y="21868"/>
                    <a:pt x="61404" y="21630"/>
                    <a:pt x="61483" y="21393"/>
                  </a:cubicBezTo>
                  <a:cubicBezTo>
                    <a:pt x="61642" y="21076"/>
                    <a:pt x="61800" y="20838"/>
                    <a:pt x="61959" y="20600"/>
                  </a:cubicBezTo>
                  <a:cubicBezTo>
                    <a:pt x="62117" y="20283"/>
                    <a:pt x="62276" y="20045"/>
                    <a:pt x="62434" y="19728"/>
                  </a:cubicBezTo>
                  <a:cubicBezTo>
                    <a:pt x="62434" y="19649"/>
                    <a:pt x="62593" y="19570"/>
                    <a:pt x="62593" y="19411"/>
                  </a:cubicBezTo>
                  <a:cubicBezTo>
                    <a:pt x="62830" y="18619"/>
                    <a:pt x="63464" y="17907"/>
                    <a:pt x="63781" y="17114"/>
                  </a:cubicBezTo>
                  <a:cubicBezTo>
                    <a:pt x="63861" y="16956"/>
                    <a:pt x="63940" y="16797"/>
                    <a:pt x="64098" y="16639"/>
                  </a:cubicBezTo>
                  <a:cubicBezTo>
                    <a:pt x="64494" y="16163"/>
                    <a:pt x="64811" y="15688"/>
                    <a:pt x="65286" y="15212"/>
                  </a:cubicBezTo>
                  <a:cubicBezTo>
                    <a:pt x="66079" y="14261"/>
                    <a:pt x="66871" y="13232"/>
                    <a:pt x="67664" y="12281"/>
                  </a:cubicBezTo>
                  <a:cubicBezTo>
                    <a:pt x="68535" y="11251"/>
                    <a:pt x="69485" y="10379"/>
                    <a:pt x="70516" y="9587"/>
                  </a:cubicBezTo>
                  <a:cubicBezTo>
                    <a:pt x="70912" y="9270"/>
                    <a:pt x="71308" y="8953"/>
                    <a:pt x="71625" y="8636"/>
                  </a:cubicBezTo>
                  <a:cubicBezTo>
                    <a:pt x="72496" y="7765"/>
                    <a:pt x="73447" y="7131"/>
                    <a:pt x="74398" y="6338"/>
                  </a:cubicBezTo>
                  <a:cubicBezTo>
                    <a:pt x="74873" y="5942"/>
                    <a:pt x="75428" y="5625"/>
                    <a:pt x="76061" y="5309"/>
                  </a:cubicBezTo>
                  <a:cubicBezTo>
                    <a:pt x="76695" y="4992"/>
                    <a:pt x="77408" y="4754"/>
                    <a:pt x="77963" y="4279"/>
                  </a:cubicBezTo>
                  <a:cubicBezTo>
                    <a:pt x="78914" y="3882"/>
                    <a:pt x="79786" y="3248"/>
                    <a:pt x="80736" y="2773"/>
                  </a:cubicBezTo>
                  <a:cubicBezTo>
                    <a:pt x="81053" y="2614"/>
                    <a:pt x="81370" y="2456"/>
                    <a:pt x="81766" y="2377"/>
                  </a:cubicBezTo>
                  <a:cubicBezTo>
                    <a:pt x="82321" y="2297"/>
                    <a:pt x="82796" y="2139"/>
                    <a:pt x="83272" y="1822"/>
                  </a:cubicBezTo>
                  <a:cubicBezTo>
                    <a:pt x="83668" y="1584"/>
                    <a:pt x="84143" y="1505"/>
                    <a:pt x="84539" y="1426"/>
                  </a:cubicBezTo>
                  <a:cubicBezTo>
                    <a:pt x="85014" y="1347"/>
                    <a:pt x="85490" y="1189"/>
                    <a:pt x="85965" y="1030"/>
                  </a:cubicBezTo>
                  <a:cubicBezTo>
                    <a:pt x="86520" y="793"/>
                    <a:pt x="87075" y="634"/>
                    <a:pt x="87550" y="476"/>
                  </a:cubicBezTo>
                  <a:cubicBezTo>
                    <a:pt x="87788" y="396"/>
                    <a:pt x="87947" y="238"/>
                    <a:pt x="88105" y="0"/>
                  </a:cubicBezTo>
                  <a:close/>
                </a:path>
              </a:pathLst>
            </a:custGeom>
            <a:gradFill>
              <a:gsLst>
                <a:gs pos="0">
                  <a:schemeClr val="tx2">
                    <a:lumMod val="60000"/>
                    <a:lumOff val="40000"/>
                    <a:alpha val="0"/>
                  </a:schemeClr>
                </a:gs>
                <a:gs pos="80000">
                  <a:schemeClr val="tx2">
                    <a:lumMod val="40000"/>
                    <a:lumOff val="60000"/>
                  </a:schemeClr>
                </a:gs>
              </a:gsLst>
              <a:lin ang="16200000" scaled="0"/>
            </a:gradFill>
            <a:ln w="25400">
              <a:noFill/>
            </a:ln>
            <a:effectLst>
              <a:outerShdw blurRad="635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1" i="0" u="none" strike="noStrike" kern="1200" cap="none" spc="0" normalizeH="0" baseline="0" noProof="0">
                <a:ln>
                  <a:noFill/>
                </a:ln>
                <a:solidFill>
                  <a:prstClr val="white"/>
                </a:solidFill>
                <a:effectLst/>
                <a:uLnTx/>
                <a:uFillTx/>
                <a:latin typeface="Century Gothic" panose="020B0502020202020204" pitchFamily="34" charset="0"/>
                <a:ea typeface="+mn-ea"/>
                <a:cs typeface="+mn-cs"/>
              </a:endParaRPr>
            </a:p>
          </p:txBody>
        </p:sp>
        <p:sp>
          <p:nvSpPr>
            <p:cNvPr id="68" name="Freeform: Shape 103">
              <a:extLst>
                <a:ext uri="{FF2B5EF4-FFF2-40B4-BE49-F238E27FC236}">
                  <a16:creationId xmlns:a16="http://schemas.microsoft.com/office/drawing/2014/main" id="{7869240C-642A-B843-B679-64BE484729E2}"/>
                </a:ext>
              </a:extLst>
            </p:cNvPr>
            <p:cNvSpPr/>
            <p:nvPr/>
          </p:nvSpPr>
          <p:spPr>
            <a:xfrm>
              <a:off x="9319410" y="4329634"/>
              <a:ext cx="172762" cy="406780"/>
            </a:xfrm>
            <a:custGeom>
              <a:avLst/>
              <a:gdLst>
                <a:gd name="connsiteX0" fmla="*/ 91353 w 193958"/>
                <a:gd name="connsiteY0" fmla="*/ 93334 h 456690"/>
                <a:gd name="connsiteX1" fmla="*/ 101258 w 193958"/>
                <a:gd name="connsiteY1" fmla="*/ 93334 h 456690"/>
                <a:gd name="connsiteX2" fmla="*/ 103318 w 193958"/>
                <a:gd name="connsiteY2" fmla="*/ 93572 h 456690"/>
                <a:gd name="connsiteX3" fmla="*/ 104506 w 193958"/>
                <a:gd name="connsiteY3" fmla="*/ 93889 h 456690"/>
                <a:gd name="connsiteX4" fmla="*/ 105378 w 193958"/>
                <a:gd name="connsiteY4" fmla="*/ 94047 h 456690"/>
                <a:gd name="connsiteX5" fmla="*/ 107834 w 193958"/>
                <a:gd name="connsiteY5" fmla="*/ 94285 h 456690"/>
                <a:gd name="connsiteX6" fmla="*/ 109973 w 193958"/>
                <a:gd name="connsiteY6" fmla="*/ 94681 h 456690"/>
                <a:gd name="connsiteX7" fmla="*/ 112904 w 193958"/>
                <a:gd name="connsiteY7" fmla="*/ 95078 h 456690"/>
                <a:gd name="connsiteX8" fmla="*/ 115916 w 193958"/>
                <a:gd name="connsiteY8" fmla="*/ 95474 h 456690"/>
                <a:gd name="connsiteX9" fmla="*/ 120036 w 193958"/>
                <a:gd name="connsiteY9" fmla="*/ 96029 h 456690"/>
                <a:gd name="connsiteX10" fmla="*/ 122175 w 193958"/>
                <a:gd name="connsiteY10" fmla="*/ 96424 h 456690"/>
                <a:gd name="connsiteX11" fmla="*/ 123363 w 193958"/>
                <a:gd name="connsiteY11" fmla="*/ 96741 h 456690"/>
                <a:gd name="connsiteX12" fmla="*/ 125027 w 193958"/>
                <a:gd name="connsiteY12" fmla="*/ 97216 h 456690"/>
                <a:gd name="connsiteX13" fmla="*/ 126929 w 193958"/>
                <a:gd name="connsiteY13" fmla="*/ 97771 h 456690"/>
                <a:gd name="connsiteX14" fmla="*/ 128197 w 193958"/>
                <a:gd name="connsiteY14" fmla="*/ 98167 h 456690"/>
                <a:gd name="connsiteX15" fmla="*/ 129464 w 193958"/>
                <a:gd name="connsiteY15" fmla="*/ 98563 h 456690"/>
                <a:gd name="connsiteX16" fmla="*/ 131207 w 193958"/>
                <a:gd name="connsiteY16" fmla="*/ 99118 h 456690"/>
                <a:gd name="connsiteX17" fmla="*/ 132634 w 193958"/>
                <a:gd name="connsiteY17" fmla="*/ 99515 h 456690"/>
                <a:gd name="connsiteX18" fmla="*/ 133663 w 193958"/>
                <a:gd name="connsiteY18" fmla="*/ 99911 h 456690"/>
                <a:gd name="connsiteX19" fmla="*/ 135010 w 193958"/>
                <a:gd name="connsiteY19" fmla="*/ 100545 h 456690"/>
                <a:gd name="connsiteX20" fmla="*/ 135248 w 193958"/>
                <a:gd name="connsiteY20" fmla="*/ 100624 h 456690"/>
                <a:gd name="connsiteX21" fmla="*/ 138021 w 193958"/>
                <a:gd name="connsiteY21" fmla="*/ 101970 h 456690"/>
                <a:gd name="connsiteX22" fmla="*/ 138258 w 193958"/>
                <a:gd name="connsiteY22" fmla="*/ 102050 h 456690"/>
                <a:gd name="connsiteX23" fmla="*/ 140953 w 193958"/>
                <a:gd name="connsiteY23" fmla="*/ 103238 h 456690"/>
                <a:gd name="connsiteX24" fmla="*/ 141586 w 193958"/>
                <a:gd name="connsiteY24" fmla="*/ 103555 h 456690"/>
                <a:gd name="connsiteX25" fmla="*/ 141982 w 193958"/>
                <a:gd name="connsiteY25" fmla="*/ 103793 h 456690"/>
                <a:gd name="connsiteX26" fmla="*/ 145152 w 193958"/>
                <a:gd name="connsiteY26" fmla="*/ 105615 h 456690"/>
                <a:gd name="connsiteX27" fmla="*/ 146498 w 193958"/>
                <a:gd name="connsiteY27" fmla="*/ 106486 h 456690"/>
                <a:gd name="connsiteX28" fmla="*/ 148559 w 193958"/>
                <a:gd name="connsiteY28" fmla="*/ 107834 h 456690"/>
                <a:gd name="connsiteX29" fmla="*/ 149034 w 193958"/>
                <a:gd name="connsiteY29" fmla="*/ 108151 h 456690"/>
                <a:gd name="connsiteX30" fmla="*/ 150935 w 193958"/>
                <a:gd name="connsiteY30" fmla="*/ 109418 h 456690"/>
                <a:gd name="connsiteX31" fmla="*/ 152520 w 193958"/>
                <a:gd name="connsiteY31" fmla="*/ 110607 h 456690"/>
                <a:gd name="connsiteX32" fmla="*/ 154659 w 193958"/>
                <a:gd name="connsiteY32" fmla="*/ 112429 h 456690"/>
                <a:gd name="connsiteX33" fmla="*/ 156482 w 193958"/>
                <a:gd name="connsiteY33" fmla="*/ 113934 h 456690"/>
                <a:gd name="connsiteX34" fmla="*/ 157037 w 193958"/>
                <a:gd name="connsiteY34" fmla="*/ 114409 h 456690"/>
                <a:gd name="connsiteX35" fmla="*/ 159334 w 193958"/>
                <a:gd name="connsiteY35" fmla="*/ 116470 h 456690"/>
                <a:gd name="connsiteX36" fmla="*/ 161870 w 193958"/>
                <a:gd name="connsiteY36" fmla="*/ 119164 h 456690"/>
                <a:gd name="connsiteX37" fmla="*/ 162583 w 193958"/>
                <a:gd name="connsiteY37" fmla="*/ 119956 h 456690"/>
                <a:gd name="connsiteX38" fmla="*/ 163375 w 193958"/>
                <a:gd name="connsiteY38" fmla="*/ 120907 h 456690"/>
                <a:gd name="connsiteX39" fmla="*/ 164009 w 193958"/>
                <a:gd name="connsiteY39" fmla="*/ 121620 h 456690"/>
                <a:gd name="connsiteX40" fmla="*/ 165197 w 193958"/>
                <a:gd name="connsiteY40" fmla="*/ 123046 h 456690"/>
                <a:gd name="connsiteX41" fmla="*/ 165673 w 193958"/>
                <a:gd name="connsiteY41" fmla="*/ 123601 h 456690"/>
                <a:gd name="connsiteX42" fmla="*/ 168366 w 193958"/>
                <a:gd name="connsiteY42" fmla="*/ 126928 h 456690"/>
                <a:gd name="connsiteX43" fmla="*/ 170665 w 193958"/>
                <a:gd name="connsiteY43" fmla="*/ 130256 h 456690"/>
                <a:gd name="connsiteX44" fmla="*/ 172090 w 193958"/>
                <a:gd name="connsiteY44" fmla="*/ 132395 h 456690"/>
                <a:gd name="connsiteX45" fmla="*/ 173754 w 193958"/>
                <a:gd name="connsiteY45" fmla="*/ 134851 h 456690"/>
                <a:gd name="connsiteX46" fmla="*/ 173913 w 193958"/>
                <a:gd name="connsiteY46" fmla="*/ 135089 h 456690"/>
                <a:gd name="connsiteX47" fmla="*/ 175972 w 193958"/>
                <a:gd name="connsiteY47" fmla="*/ 138971 h 456690"/>
                <a:gd name="connsiteX48" fmla="*/ 176289 w 193958"/>
                <a:gd name="connsiteY48" fmla="*/ 139526 h 456690"/>
                <a:gd name="connsiteX49" fmla="*/ 176606 w 193958"/>
                <a:gd name="connsiteY49" fmla="*/ 140001 h 456690"/>
                <a:gd name="connsiteX50" fmla="*/ 178905 w 193958"/>
                <a:gd name="connsiteY50" fmla="*/ 144280 h 456690"/>
                <a:gd name="connsiteX51" fmla="*/ 179301 w 193958"/>
                <a:gd name="connsiteY51" fmla="*/ 145152 h 456690"/>
                <a:gd name="connsiteX52" fmla="*/ 179776 w 193958"/>
                <a:gd name="connsiteY52" fmla="*/ 146261 h 456690"/>
                <a:gd name="connsiteX53" fmla="*/ 180013 w 193958"/>
                <a:gd name="connsiteY53" fmla="*/ 146816 h 456690"/>
                <a:gd name="connsiteX54" fmla="*/ 180726 w 193958"/>
                <a:gd name="connsiteY54" fmla="*/ 148479 h 456690"/>
                <a:gd name="connsiteX55" fmla="*/ 180806 w 193958"/>
                <a:gd name="connsiteY55" fmla="*/ 148717 h 456690"/>
                <a:gd name="connsiteX56" fmla="*/ 181994 w 193958"/>
                <a:gd name="connsiteY56" fmla="*/ 151649 h 456690"/>
                <a:gd name="connsiteX57" fmla="*/ 183262 w 193958"/>
                <a:gd name="connsiteY57" fmla="*/ 154422 h 456690"/>
                <a:gd name="connsiteX58" fmla="*/ 183737 w 193958"/>
                <a:gd name="connsiteY58" fmla="*/ 155690 h 456690"/>
                <a:gd name="connsiteX59" fmla="*/ 184133 w 193958"/>
                <a:gd name="connsiteY59" fmla="*/ 156877 h 456690"/>
                <a:gd name="connsiteX60" fmla="*/ 184688 w 193958"/>
                <a:gd name="connsiteY60" fmla="*/ 158383 h 456690"/>
                <a:gd name="connsiteX61" fmla="*/ 184688 w 193958"/>
                <a:gd name="connsiteY61" fmla="*/ 158542 h 456690"/>
                <a:gd name="connsiteX62" fmla="*/ 185401 w 193958"/>
                <a:gd name="connsiteY62" fmla="*/ 160601 h 456690"/>
                <a:gd name="connsiteX63" fmla="*/ 186035 w 193958"/>
                <a:gd name="connsiteY63" fmla="*/ 162583 h 456690"/>
                <a:gd name="connsiteX64" fmla="*/ 186352 w 193958"/>
                <a:gd name="connsiteY64" fmla="*/ 163613 h 456690"/>
                <a:gd name="connsiteX65" fmla="*/ 186828 w 193958"/>
                <a:gd name="connsiteY65" fmla="*/ 165038 h 456690"/>
                <a:gd name="connsiteX66" fmla="*/ 187224 w 193958"/>
                <a:gd name="connsiteY66" fmla="*/ 166227 h 456690"/>
                <a:gd name="connsiteX67" fmla="*/ 187858 w 193958"/>
                <a:gd name="connsiteY67" fmla="*/ 168683 h 456690"/>
                <a:gd name="connsiteX68" fmla="*/ 188095 w 193958"/>
                <a:gd name="connsiteY68" fmla="*/ 169872 h 456690"/>
                <a:gd name="connsiteX69" fmla="*/ 188570 w 193958"/>
                <a:gd name="connsiteY69" fmla="*/ 171615 h 456690"/>
                <a:gd name="connsiteX70" fmla="*/ 189125 w 193958"/>
                <a:gd name="connsiteY70" fmla="*/ 173754 h 456690"/>
                <a:gd name="connsiteX71" fmla="*/ 189521 w 193958"/>
                <a:gd name="connsiteY71" fmla="*/ 175180 h 456690"/>
                <a:gd name="connsiteX72" fmla="*/ 189917 w 193958"/>
                <a:gd name="connsiteY72" fmla="*/ 176686 h 456690"/>
                <a:gd name="connsiteX73" fmla="*/ 190472 w 193958"/>
                <a:gd name="connsiteY73" fmla="*/ 179459 h 456690"/>
                <a:gd name="connsiteX74" fmla="*/ 190948 w 193958"/>
                <a:gd name="connsiteY74" fmla="*/ 182152 h 456690"/>
                <a:gd name="connsiteX75" fmla="*/ 191265 w 193958"/>
                <a:gd name="connsiteY75" fmla="*/ 183817 h 456690"/>
                <a:gd name="connsiteX76" fmla="*/ 191898 w 193958"/>
                <a:gd name="connsiteY76" fmla="*/ 187540 h 456690"/>
                <a:gd name="connsiteX77" fmla="*/ 192136 w 193958"/>
                <a:gd name="connsiteY77" fmla="*/ 189442 h 456690"/>
                <a:gd name="connsiteX78" fmla="*/ 192611 w 193958"/>
                <a:gd name="connsiteY78" fmla="*/ 193562 h 456690"/>
                <a:gd name="connsiteX79" fmla="*/ 193086 w 193958"/>
                <a:gd name="connsiteY79" fmla="*/ 197603 h 456690"/>
                <a:gd name="connsiteX80" fmla="*/ 193245 w 193958"/>
                <a:gd name="connsiteY80" fmla="*/ 198474 h 456690"/>
                <a:gd name="connsiteX81" fmla="*/ 193562 w 193958"/>
                <a:gd name="connsiteY81" fmla="*/ 202357 h 456690"/>
                <a:gd name="connsiteX82" fmla="*/ 193562 w 193958"/>
                <a:gd name="connsiteY82" fmla="*/ 207427 h 456690"/>
                <a:gd name="connsiteX83" fmla="*/ 193799 w 193958"/>
                <a:gd name="connsiteY83" fmla="*/ 209091 h 456690"/>
                <a:gd name="connsiteX84" fmla="*/ 193958 w 193958"/>
                <a:gd name="connsiteY84" fmla="*/ 210042 h 456690"/>
                <a:gd name="connsiteX85" fmla="*/ 193958 w 193958"/>
                <a:gd name="connsiteY85" fmla="*/ 211151 h 456690"/>
                <a:gd name="connsiteX86" fmla="*/ 193958 w 193958"/>
                <a:gd name="connsiteY86" fmla="*/ 217569 h 456690"/>
                <a:gd name="connsiteX87" fmla="*/ 193720 w 193958"/>
                <a:gd name="connsiteY87" fmla="*/ 219629 h 456690"/>
                <a:gd name="connsiteX88" fmla="*/ 193483 w 193958"/>
                <a:gd name="connsiteY88" fmla="*/ 222323 h 456690"/>
                <a:gd name="connsiteX89" fmla="*/ 193483 w 193958"/>
                <a:gd name="connsiteY89" fmla="*/ 225968 h 456690"/>
                <a:gd name="connsiteX90" fmla="*/ 193324 w 193958"/>
                <a:gd name="connsiteY90" fmla="*/ 228265 h 456690"/>
                <a:gd name="connsiteX91" fmla="*/ 193245 w 193958"/>
                <a:gd name="connsiteY91" fmla="*/ 228661 h 456690"/>
                <a:gd name="connsiteX92" fmla="*/ 193007 w 193958"/>
                <a:gd name="connsiteY92" fmla="*/ 231831 h 456690"/>
                <a:gd name="connsiteX93" fmla="*/ 192849 w 193958"/>
                <a:gd name="connsiteY93" fmla="*/ 233177 h 456690"/>
                <a:gd name="connsiteX94" fmla="*/ 192532 w 193958"/>
                <a:gd name="connsiteY94" fmla="*/ 235476 h 456690"/>
                <a:gd name="connsiteX95" fmla="*/ 192452 w 193958"/>
                <a:gd name="connsiteY95" fmla="*/ 235951 h 456690"/>
                <a:gd name="connsiteX96" fmla="*/ 191344 w 193958"/>
                <a:gd name="connsiteY96" fmla="*/ 239279 h 456690"/>
                <a:gd name="connsiteX97" fmla="*/ 190789 w 193958"/>
                <a:gd name="connsiteY97" fmla="*/ 240625 h 456690"/>
                <a:gd name="connsiteX98" fmla="*/ 190472 w 193958"/>
                <a:gd name="connsiteY98" fmla="*/ 241417 h 456690"/>
                <a:gd name="connsiteX99" fmla="*/ 188491 w 193958"/>
                <a:gd name="connsiteY99" fmla="*/ 244191 h 456690"/>
                <a:gd name="connsiteX100" fmla="*/ 186511 w 193958"/>
                <a:gd name="connsiteY100" fmla="*/ 246330 h 456690"/>
                <a:gd name="connsiteX101" fmla="*/ 184292 w 193958"/>
                <a:gd name="connsiteY101" fmla="*/ 248073 h 456690"/>
                <a:gd name="connsiteX102" fmla="*/ 183975 w 193958"/>
                <a:gd name="connsiteY102" fmla="*/ 248311 h 456690"/>
                <a:gd name="connsiteX103" fmla="*/ 181994 w 193958"/>
                <a:gd name="connsiteY103" fmla="*/ 249578 h 456690"/>
                <a:gd name="connsiteX104" fmla="*/ 180964 w 193958"/>
                <a:gd name="connsiteY104" fmla="*/ 250054 h 456690"/>
                <a:gd name="connsiteX105" fmla="*/ 179934 w 193958"/>
                <a:gd name="connsiteY105" fmla="*/ 250529 h 456690"/>
                <a:gd name="connsiteX106" fmla="*/ 178905 w 193958"/>
                <a:gd name="connsiteY106" fmla="*/ 250925 h 456690"/>
                <a:gd name="connsiteX107" fmla="*/ 177161 w 193958"/>
                <a:gd name="connsiteY107" fmla="*/ 251480 h 456690"/>
                <a:gd name="connsiteX108" fmla="*/ 175497 w 193958"/>
                <a:gd name="connsiteY108" fmla="*/ 251797 h 456690"/>
                <a:gd name="connsiteX109" fmla="*/ 172169 w 193958"/>
                <a:gd name="connsiteY109" fmla="*/ 252193 h 456690"/>
                <a:gd name="connsiteX110" fmla="*/ 170110 w 193958"/>
                <a:gd name="connsiteY110" fmla="*/ 252193 h 456690"/>
                <a:gd name="connsiteX111" fmla="*/ 167098 w 193958"/>
                <a:gd name="connsiteY111" fmla="*/ 251876 h 456690"/>
                <a:gd name="connsiteX112" fmla="*/ 165277 w 193958"/>
                <a:gd name="connsiteY112" fmla="*/ 251480 h 456690"/>
                <a:gd name="connsiteX113" fmla="*/ 163850 w 193958"/>
                <a:gd name="connsiteY113" fmla="*/ 251005 h 456690"/>
                <a:gd name="connsiteX114" fmla="*/ 163771 w 193958"/>
                <a:gd name="connsiteY114" fmla="*/ 251005 h 456690"/>
                <a:gd name="connsiteX115" fmla="*/ 162107 w 193958"/>
                <a:gd name="connsiteY115" fmla="*/ 250212 h 456690"/>
                <a:gd name="connsiteX116" fmla="*/ 160602 w 193958"/>
                <a:gd name="connsiteY116" fmla="*/ 249420 h 456690"/>
                <a:gd name="connsiteX117" fmla="*/ 158779 w 193958"/>
                <a:gd name="connsiteY117" fmla="*/ 248153 h 456690"/>
                <a:gd name="connsiteX118" fmla="*/ 157433 w 193958"/>
                <a:gd name="connsiteY118" fmla="*/ 246885 h 456690"/>
                <a:gd name="connsiteX119" fmla="*/ 155848 w 193958"/>
                <a:gd name="connsiteY119" fmla="*/ 244825 h 456690"/>
                <a:gd name="connsiteX120" fmla="*/ 155689 w 193958"/>
                <a:gd name="connsiteY120" fmla="*/ 244667 h 456690"/>
                <a:gd name="connsiteX121" fmla="*/ 154342 w 193958"/>
                <a:gd name="connsiteY121" fmla="*/ 241814 h 456690"/>
                <a:gd name="connsiteX122" fmla="*/ 154026 w 193958"/>
                <a:gd name="connsiteY122" fmla="*/ 240863 h 456690"/>
                <a:gd name="connsiteX123" fmla="*/ 153392 w 193958"/>
                <a:gd name="connsiteY123" fmla="*/ 237614 h 456690"/>
                <a:gd name="connsiteX124" fmla="*/ 153392 w 193958"/>
                <a:gd name="connsiteY124" fmla="*/ 230880 h 456690"/>
                <a:gd name="connsiteX125" fmla="*/ 153471 w 193958"/>
                <a:gd name="connsiteY125" fmla="*/ 230008 h 456690"/>
                <a:gd name="connsiteX126" fmla="*/ 153709 w 193958"/>
                <a:gd name="connsiteY126" fmla="*/ 227315 h 456690"/>
                <a:gd name="connsiteX127" fmla="*/ 154026 w 193958"/>
                <a:gd name="connsiteY127" fmla="*/ 224779 h 456690"/>
                <a:gd name="connsiteX128" fmla="*/ 154184 w 193958"/>
                <a:gd name="connsiteY128" fmla="*/ 223036 h 456690"/>
                <a:gd name="connsiteX129" fmla="*/ 154184 w 193958"/>
                <a:gd name="connsiteY129" fmla="*/ 221055 h 456690"/>
                <a:gd name="connsiteX130" fmla="*/ 154263 w 193958"/>
                <a:gd name="connsiteY130" fmla="*/ 219312 h 456690"/>
                <a:gd name="connsiteX131" fmla="*/ 154342 w 193958"/>
                <a:gd name="connsiteY131" fmla="*/ 218124 h 456690"/>
                <a:gd name="connsiteX132" fmla="*/ 154342 w 193958"/>
                <a:gd name="connsiteY132" fmla="*/ 212340 h 456690"/>
                <a:gd name="connsiteX133" fmla="*/ 154263 w 193958"/>
                <a:gd name="connsiteY133" fmla="*/ 211468 h 456690"/>
                <a:gd name="connsiteX134" fmla="*/ 154105 w 193958"/>
                <a:gd name="connsiteY134" fmla="*/ 208299 h 456690"/>
                <a:gd name="connsiteX135" fmla="*/ 153709 w 193958"/>
                <a:gd name="connsiteY135" fmla="*/ 203941 h 456690"/>
                <a:gd name="connsiteX136" fmla="*/ 153630 w 193958"/>
                <a:gd name="connsiteY136" fmla="*/ 203466 h 456690"/>
                <a:gd name="connsiteX137" fmla="*/ 153313 w 193958"/>
                <a:gd name="connsiteY137" fmla="*/ 198712 h 456690"/>
                <a:gd name="connsiteX138" fmla="*/ 153313 w 193958"/>
                <a:gd name="connsiteY138" fmla="*/ 198553 h 456690"/>
                <a:gd name="connsiteX139" fmla="*/ 152758 w 193958"/>
                <a:gd name="connsiteY139" fmla="*/ 193958 h 456690"/>
                <a:gd name="connsiteX140" fmla="*/ 152520 w 193958"/>
                <a:gd name="connsiteY140" fmla="*/ 192374 h 456690"/>
                <a:gd name="connsiteX141" fmla="*/ 152203 w 193958"/>
                <a:gd name="connsiteY141" fmla="*/ 189680 h 456690"/>
                <a:gd name="connsiteX142" fmla="*/ 152045 w 193958"/>
                <a:gd name="connsiteY142" fmla="*/ 189046 h 456690"/>
                <a:gd name="connsiteX143" fmla="*/ 151490 w 193958"/>
                <a:gd name="connsiteY143" fmla="*/ 185401 h 456690"/>
                <a:gd name="connsiteX144" fmla="*/ 151173 w 193958"/>
                <a:gd name="connsiteY144" fmla="*/ 183579 h 456690"/>
                <a:gd name="connsiteX145" fmla="*/ 150618 w 193958"/>
                <a:gd name="connsiteY145" fmla="*/ 181202 h 456690"/>
                <a:gd name="connsiteX146" fmla="*/ 150222 w 193958"/>
                <a:gd name="connsiteY146" fmla="*/ 179538 h 456690"/>
                <a:gd name="connsiteX147" fmla="*/ 149826 w 193958"/>
                <a:gd name="connsiteY147" fmla="*/ 177715 h 456690"/>
                <a:gd name="connsiteX148" fmla="*/ 149431 w 193958"/>
                <a:gd name="connsiteY148" fmla="*/ 176052 h 456690"/>
                <a:gd name="connsiteX149" fmla="*/ 148876 w 193958"/>
                <a:gd name="connsiteY149" fmla="*/ 173912 h 456690"/>
                <a:gd name="connsiteX150" fmla="*/ 148480 w 193958"/>
                <a:gd name="connsiteY150" fmla="*/ 172724 h 456690"/>
                <a:gd name="connsiteX151" fmla="*/ 148004 w 193958"/>
                <a:gd name="connsiteY151" fmla="*/ 171377 h 456690"/>
                <a:gd name="connsiteX152" fmla="*/ 147449 w 193958"/>
                <a:gd name="connsiteY152" fmla="*/ 169872 h 456690"/>
                <a:gd name="connsiteX153" fmla="*/ 147132 w 193958"/>
                <a:gd name="connsiteY153" fmla="*/ 168841 h 456690"/>
                <a:gd name="connsiteX154" fmla="*/ 146657 w 193958"/>
                <a:gd name="connsiteY154" fmla="*/ 167574 h 456690"/>
                <a:gd name="connsiteX155" fmla="*/ 146102 w 193958"/>
                <a:gd name="connsiteY155" fmla="*/ 166068 h 456690"/>
                <a:gd name="connsiteX156" fmla="*/ 145786 w 193958"/>
                <a:gd name="connsiteY156" fmla="*/ 165118 h 456690"/>
                <a:gd name="connsiteX157" fmla="*/ 145311 w 193958"/>
                <a:gd name="connsiteY157" fmla="*/ 164009 h 456690"/>
                <a:gd name="connsiteX158" fmla="*/ 145152 w 193958"/>
                <a:gd name="connsiteY158" fmla="*/ 163692 h 456690"/>
                <a:gd name="connsiteX159" fmla="*/ 144043 w 193958"/>
                <a:gd name="connsiteY159" fmla="*/ 161473 h 456690"/>
                <a:gd name="connsiteX160" fmla="*/ 143409 w 193958"/>
                <a:gd name="connsiteY160" fmla="*/ 160126 h 456690"/>
                <a:gd name="connsiteX161" fmla="*/ 142775 w 193958"/>
                <a:gd name="connsiteY161" fmla="*/ 159097 h 456690"/>
                <a:gd name="connsiteX162" fmla="*/ 142537 w 193958"/>
                <a:gd name="connsiteY162" fmla="*/ 159017 h 456690"/>
                <a:gd name="connsiteX163" fmla="*/ 142378 w 193958"/>
                <a:gd name="connsiteY163" fmla="*/ 159176 h 456690"/>
                <a:gd name="connsiteX164" fmla="*/ 142299 w 193958"/>
                <a:gd name="connsiteY164" fmla="*/ 159572 h 456690"/>
                <a:gd name="connsiteX165" fmla="*/ 142299 w 193958"/>
                <a:gd name="connsiteY165" fmla="*/ 160443 h 456690"/>
                <a:gd name="connsiteX166" fmla="*/ 142299 w 193958"/>
                <a:gd name="connsiteY166" fmla="*/ 204496 h 456690"/>
                <a:gd name="connsiteX167" fmla="*/ 142299 w 193958"/>
                <a:gd name="connsiteY167" fmla="*/ 207823 h 456690"/>
                <a:gd name="connsiteX168" fmla="*/ 142458 w 193958"/>
                <a:gd name="connsiteY168" fmla="*/ 210042 h 456690"/>
                <a:gd name="connsiteX169" fmla="*/ 142537 w 193958"/>
                <a:gd name="connsiteY169" fmla="*/ 211389 h 456690"/>
                <a:gd name="connsiteX170" fmla="*/ 142537 w 193958"/>
                <a:gd name="connsiteY170" fmla="*/ 218599 h 456690"/>
                <a:gd name="connsiteX171" fmla="*/ 142695 w 193958"/>
                <a:gd name="connsiteY171" fmla="*/ 220421 h 456690"/>
                <a:gd name="connsiteX172" fmla="*/ 142775 w 193958"/>
                <a:gd name="connsiteY172" fmla="*/ 221927 h 456690"/>
                <a:gd name="connsiteX173" fmla="*/ 142775 w 193958"/>
                <a:gd name="connsiteY173" fmla="*/ 228899 h 456690"/>
                <a:gd name="connsiteX174" fmla="*/ 142933 w 193958"/>
                <a:gd name="connsiteY174" fmla="*/ 231118 h 456690"/>
                <a:gd name="connsiteX175" fmla="*/ 143012 w 193958"/>
                <a:gd name="connsiteY175" fmla="*/ 232464 h 456690"/>
                <a:gd name="connsiteX176" fmla="*/ 143012 w 193958"/>
                <a:gd name="connsiteY176" fmla="*/ 238090 h 456690"/>
                <a:gd name="connsiteX177" fmla="*/ 143171 w 193958"/>
                <a:gd name="connsiteY177" fmla="*/ 240071 h 456690"/>
                <a:gd name="connsiteX178" fmla="*/ 143250 w 193958"/>
                <a:gd name="connsiteY178" fmla="*/ 241655 h 456690"/>
                <a:gd name="connsiteX179" fmla="*/ 143409 w 193958"/>
                <a:gd name="connsiteY179" fmla="*/ 243478 h 456690"/>
                <a:gd name="connsiteX180" fmla="*/ 143488 w 193958"/>
                <a:gd name="connsiteY180" fmla="*/ 245062 h 456690"/>
                <a:gd name="connsiteX181" fmla="*/ 143488 w 193958"/>
                <a:gd name="connsiteY181" fmla="*/ 250846 h 456690"/>
                <a:gd name="connsiteX182" fmla="*/ 143646 w 193958"/>
                <a:gd name="connsiteY182" fmla="*/ 252907 h 456690"/>
                <a:gd name="connsiteX183" fmla="*/ 143726 w 193958"/>
                <a:gd name="connsiteY183" fmla="*/ 254649 h 456690"/>
                <a:gd name="connsiteX184" fmla="*/ 143726 w 193958"/>
                <a:gd name="connsiteY184" fmla="*/ 275883 h 456690"/>
                <a:gd name="connsiteX185" fmla="*/ 143726 w 193958"/>
                <a:gd name="connsiteY185" fmla="*/ 289353 h 456690"/>
                <a:gd name="connsiteX186" fmla="*/ 143884 w 193958"/>
                <a:gd name="connsiteY186" fmla="*/ 291413 h 456690"/>
                <a:gd name="connsiteX187" fmla="*/ 143963 w 193958"/>
                <a:gd name="connsiteY187" fmla="*/ 293156 h 456690"/>
                <a:gd name="connsiteX188" fmla="*/ 143963 w 193958"/>
                <a:gd name="connsiteY188" fmla="*/ 311300 h 456690"/>
                <a:gd name="connsiteX189" fmla="*/ 144043 w 193958"/>
                <a:gd name="connsiteY189" fmla="*/ 355352 h 456690"/>
                <a:gd name="connsiteX190" fmla="*/ 144201 w 193958"/>
                <a:gd name="connsiteY190" fmla="*/ 358205 h 456690"/>
                <a:gd name="connsiteX191" fmla="*/ 144280 w 193958"/>
                <a:gd name="connsiteY191" fmla="*/ 359393 h 456690"/>
                <a:gd name="connsiteX192" fmla="*/ 144280 w 193958"/>
                <a:gd name="connsiteY192" fmla="*/ 364939 h 456690"/>
                <a:gd name="connsiteX193" fmla="*/ 144360 w 193958"/>
                <a:gd name="connsiteY193" fmla="*/ 366286 h 456690"/>
                <a:gd name="connsiteX194" fmla="*/ 144518 w 193958"/>
                <a:gd name="connsiteY194" fmla="*/ 368742 h 456690"/>
                <a:gd name="connsiteX195" fmla="*/ 144518 w 193958"/>
                <a:gd name="connsiteY195" fmla="*/ 372308 h 456690"/>
                <a:gd name="connsiteX196" fmla="*/ 144677 w 193958"/>
                <a:gd name="connsiteY196" fmla="*/ 374526 h 456690"/>
                <a:gd name="connsiteX197" fmla="*/ 144756 w 193958"/>
                <a:gd name="connsiteY197" fmla="*/ 376032 h 456690"/>
                <a:gd name="connsiteX198" fmla="*/ 144756 w 193958"/>
                <a:gd name="connsiteY198" fmla="*/ 385143 h 456690"/>
                <a:gd name="connsiteX199" fmla="*/ 144835 w 193958"/>
                <a:gd name="connsiteY199" fmla="*/ 386966 h 456690"/>
                <a:gd name="connsiteX200" fmla="*/ 144914 w 193958"/>
                <a:gd name="connsiteY200" fmla="*/ 388551 h 456690"/>
                <a:gd name="connsiteX201" fmla="*/ 144914 w 193958"/>
                <a:gd name="connsiteY201" fmla="*/ 399246 h 456690"/>
                <a:gd name="connsiteX202" fmla="*/ 145073 w 193958"/>
                <a:gd name="connsiteY202" fmla="*/ 401940 h 456690"/>
                <a:gd name="connsiteX203" fmla="*/ 145152 w 193958"/>
                <a:gd name="connsiteY203" fmla="*/ 403763 h 456690"/>
                <a:gd name="connsiteX204" fmla="*/ 145311 w 193958"/>
                <a:gd name="connsiteY204" fmla="*/ 405981 h 456690"/>
                <a:gd name="connsiteX205" fmla="*/ 145390 w 193958"/>
                <a:gd name="connsiteY205" fmla="*/ 407724 h 456690"/>
                <a:gd name="connsiteX206" fmla="*/ 145548 w 193958"/>
                <a:gd name="connsiteY206" fmla="*/ 410260 h 456690"/>
                <a:gd name="connsiteX207" fmla="*/ 145627 w 193958"/>
                <a:gd name="connsiteY207" fmla="*/ 411606 h 456690"/>
                <a:gd name="connsiteX208" fmla="*/ 145706 w 193958"/>
                <a:gd name="connsiteY208" fmla="*/ 419133 h 456690"/>
                <a:gd name="connsiteX209" fmla="*/ 145865 w 193958"/>
                <a:gd name="connsiteY209" fmla="*/ 421194 h 456690"/>
                <a:gd name="connsiteX210" fmla="*/ 145944 w 193958"/>
                <a:gd name="connsiteY210" fmla="*/ 422699 h 456690"/>
                <a:gd name="connsiteX211" fmla="*/ 145944 w 193958"/>
                <a:gd name="connsiteY211" fmla="*/ 429354 h 456690"/>
                <a:gd name="connsiteX212" fmla="*/ 146102 w 193958"/>
                <a:gd name="connsiteY212" fmla="*/ 431336 h 456690"/>
                <a:gd name="connsiteX213" fmla="*/ 146181 w 193958"/>
                <a:gd name="connsiteY213" fmla="*/ 432444 h 456690"/>
                <a:gd name="connsiteX214" fmla="*/ 146181 w 193958"/>
                <a:gd name="connsiteY214" fmla="*/ 435772 h 456690"/>
                <a:gd name="connsiteX215" fmla="*/ 146023 w 193958"/>
                <a:gd name="connsiteY215" fmla="*/ 437991 h 456690"/>
                <a:gd name="connsiteX216" fmla="*/ 145944 w 193958"/>
                <a:gd name="connsiteY216" fmla="*/ 439576 h 456690"/>
                <a:gd name="connsiteX217" fmla="*/ 145706 w 193958"/>
                <a:gd name="connsiteY217" fmla="*/ 441635 h 456690"/>
                <a:gd name="connsiteX218" fmla="*/ 145548 w 193958"/>
                <a:gd name="connsiteY218" fmla="*/ 442190 h 456690"/>
                <a:gd name="connsiteX219" fmla="*/ 144914 w 193958"/>
                <a:gd name="connsiteY219" fmla="*/ 444329 h 456690"/>
                <a:gd name="connsiteX220" fmla="*/ 144597 w 193958"/>
                <a:gd name="connsiteY220" fmla="*/ 445121 h 456690"/>
                <a:gd name="connsiteX221" fmla="*/ 144043 w 193958"/>
                <a:gd name="connsiteY221" fmla="*/ 446231 h 456690"/>
                <a:gd name="connsiteX222" fmla="*/ 143567 w 193958"/>
                <a:gd name="connsiteY222" fmla="*/ 446944 h 456690"/>
                <a:gd name="connsiteX223" fmla="*/ 143171 w 193958"/>
                <a:gd name="connsiteY223" fmla="*/ 447578 h 456690"/>
                <a:gd name="connsiteX224" fmla="*/ 142061 w 193958"/>
                <a:gd name="connsiteY224" fmla="*/ 449162 h 456690"/>
                <a:gd name="connsiteX225" fmla="*/ 141190 w 193958"/>
                <a:gd name="connsiteY225" fmla="*/ 450192 h 456690"/>
                <a:gd name="connsiteX226" fmla="*/ 139447 w 193958"/>
                <a:gd name="connsiteY226" fmla="*/ 451936 h 456690"/>
                <a:gd name="connsiteX227" fmla="*/ 138972 w 193958"/>
                <a:gd name="connsiteY227" fmla="*/ 452332 h 456690"/>
                <a:gd name="connsiteX228" fmla="*/ 137862 w 193958"/>
                <a:gd name="connsiteY228" fmla="*/ 453124 h 456690"/>
                <a:gd name="connsiteX229" fmla="*/ 134218 w 193958"/>
                <a:gd name="connsiteY229" fmla="*/ 455105 h 456690"/>
                <a:gd name="connsiteX230" fmla="*/ 133663 w 193958"/>
                <a:gd name="connsiteY230" fmla="*/ 455342 h 456690"/>
                <a:gd name="connsiteX231" fmla="*/ 131603 w 193958"/>
                <a:gd name="connsiteY231" fmla="*/ 456056 h 456690"/>
                <a:gd name="connsiteX232" fmla="*/ 130969 w 193958"/>
                <a:gd name="connsiteY232" fmla="*/ 456690 h 456690"/>
                <a:gd name="connsiteX233" fmla="*/ 118451 w 193958"/>
                <a:gd name="connsiteY233" fmla="*/ 456690 h 456690"/>
                <a:gd name="connsiteX234" fmla="*/ 117658 w 193958"/>
                <a:gd name="connsiteY234" fmla="*/ 455976 h 456690"/>
                <a:gd name="connsiteX235" fmla="*/ 117262 w 193958"/>
                <a:gd name="connsiteY235" fmla="*/ 455897 h 456690"/>
                <a:gd name="connsiteX236" fmla="*/ 115916 w 193958"/>
                <a:gd name="connsiteY236" fmla="*/ 455422 h 456690"/>
                <a:gd name="connsiteX237" fmla="*/ 115044 w 193958"/>
                <a:gd name="connsiteY237" fmla="*/ 455025 h 456690"/>
                <a:gd name="connsiteX238" fmla="*/ 114014 w 193958"/>
                <a:gd name="connsiteY238" fmla="*/ 454550 h 456690"/>
                <a:gd name="connsiteX239" fmla="*/ 113380 w 193958"/>
                <a:gd name="connsiteY239" fmla="*/ 454233 h 456690"/>
                <a:gd name="connsiteX240" fmla="*/ 111003 w 193958"/>
                <a:gd name="connsiteY240" fmla="*/ 452886 h 456690"/>
                <a:gd name="connsiteX241" fmla="*/ 107517 w 193958"/>
                <a:gd name="connsiteY241" fmla="*/ 449954 h 456690"/>
                <a:gd name="connsiteX242" fmla="*/ 106804 w 193958"/>
                <a:gd name="connsiteY242" fmla="*/ 449241 h 456690"/>
                <a:gd name="connsiteX243" fmla="*/ 104189 w 193958"/>
                <a:gd name="connsiteY243" fmla="*/ 445676 h 456690"/>
                <a:gd name="connsiteX244" fmla="*/ 103476 w 193958"/>
                <a:gd name="connsiteY244" fmla="*/ 444408 h 456690"/>
                <a:gd name="connsiteX245" fmla="*/ 103001 w 193958"/>
                <a:gd name="connsiteY245" fmla="*/ 442903 h 456690"/>
                <a:gd name="connsiteX246" fmla="*/ 102842 w 193958"/>
                <a:gd name="connsiteY246" fmla="*/ 442586 h 456690"/>
                <a:gd name="connsiteX247" fmla="*/ 101575 w 193958"/>
                <a:gd name="connsiteY247" fmla="*/ 438387 h 456690"/>
                <a:gd name="connsiteX248" fmla="*/ 101495 w 193958"/>
                <a:gd name="connsiteY248" fmla="*/ 437040 h 456690"/>
                <a:gd name="connsiteX249" fmla="*/ 101416 w 193958"/>
                <a:gd name="connsiteY249" fmla="*/ 434980 h 456690"/>
                <a:gd name="connsiteX250" fmla="*/ 101258 w 193958"/>
                <a:gd name="connsiteY250" fmla="*/ 431415 h 456690"/>
                <a:gd name="connsiteX251" fmla="*/ 101178 w 193958"/>
                <a:gd name="connsiteY251" fmla="*/ 429909 h 456690"/>
                <a:gd name="connsiteX252" fmla="*/ 101020 w 193958"/>
                <a:gd name="connsiteY252" fmla="*/ 427928 h 456690"/>
                <a:gd name="connsiteX253" fmla="*/ 100941 w 193958"/>
                <a:gd name="connsiteY253" fmla="*/ 426344 h 456690"/>
                <a:gd name="connsiteX254" fmla="*/ 100782 w 193958"/>
                <a:gd name="connsiteY254" fmla="*/ 424046 h 456690"/>
                <a:gd name="connsiteX255" fmla="*/ 100782 w 193958"/>
                <a:gd name="connsiteY255" fmla="*/ 421114 h 456690"/>
                <a:gd name="connsiteX256" fmla="*/ 100703 w 193958"/>
                <a:gd name="connsiteY256" fmla="*/ 419926 h 456690"/>
                <a:gd name="connsiteX257" fmla="*/ 100544 w 193958"/>
                <a:gd name="connsiteY257" fmla="*/ 417945 h 456690"/>
                <a:gd name="connsiteX258" fmla="*/ 100544 w 193958"/>
                <a:gd name="connsiteY258" fmla="*/ 407645 h 456690"/>
                <a:gd name="connsiteX259" fmla="*/ 100465 w 193958"/>
                <a:gd name="connsiteY259" fmla="*/ 406061 h 456690"/>
                <a:gd name="connsiteX260" fmla="*/ 100307 w 193958"/>
                <a:gd name="connsiteY260" fmla="*/ 403604 h 456690"/>
                <a:gd name="connsiteX261" fmla="*/ 100227 w 193958"/>
                <a:gd name="connsiteY261" fmla="*/ 402099 h 456690"/>
                <a:gd name="connsiteX262" fmla="*/ 100069 w 193958"/>
                <a:gd name="connsiteY262" fmla="*/ 399563 h 456690"/>
                <a:gd name="connsiteX263" fmla="*/ 99990 w 193958"/>
                <a:gd name="connsiteY263" fmla="*/ 397820 h 456690"/>
                <a:gd name="connsiteX264" fmla="*/ 99831 w 193958"/>
                <a:gd name="connsiteY264" fmla="*/ 395760 h 456690"/>
                <a:gd name="connsiteX265" fmla="*/ 99752 w 193958"/>
                <a:gd name="connsiteY265" fmla="*/ 383242 h 456690"/>
                <a:gd name="connsiteX266" fmla="*/ 99673 w 193958"/>
                <a:gd name="connsiteY266" fmla="*/ 381657 h 456690"/>
                <a:gd name="connsiteX267" fmla="*/ 99514 w 193958"/>
                <a:gd name="connsiteY267" fmla="*/ 379439 h 456690"/>
                <a:gd name="connsiteX268" fmla="*/ 99514 w 193958"/>
                <a:gd name="connsiteY268" fmla="*/ 368267 h 456690"/>
                <a:gd name="connsiteX269" fmla="*/ 99435 w 193958"/>
                <a:gd name="connsiteY269" fmla="*/ 366683 h 456690"/>
                <a:gd name="connsiteX270" fmla="*/ 99277 w 193958"/>
                <a:gd name="connsiteY270" fmla="*/ 364464 h 456690"/>
                <a:gd name="connsiteX271" fmla="*/ 99277 w 193958"/>
                <a:gd name="connsiteY271" fmla="*/ 362008 h 456690"/>
                <a:gd name="connsiteX272" fmla="*/ 99198 w 193958"/>
                <a:gd name="connsiteY272" fmla="*/ 360819 h 456690"/>
                <a:gd name="connsiteX273" fmla="*/ 99039 w 193958"/>
                <a:gd name="connsiteY273" fmla="*/ 358601 h 456690"/>
                <a:gd name="connsiteX274" fmla="*/ 99039 w 193958"/>
                <a:gd name="connsiteY274" fmla="*/ 341566 h 456690"/>
                <a:gd name="connsiteX275" fmla="*/ 98960 w 193958"/>
                <a:gd name="connsiteY275" fmla="*/ 339981 h 456690"/>
                <a:gd name="connsiteX276" fmla="*/ 98802 w 193958"/>
                <a:gd name="connsiteY276" fmla="*/ 337684 h 456690"/>
                <a:gd name="connsiteX277" fmla="*/ 98802 w 193958"/>
                <a:gd name="connsiteY277" fmla="*/ 324769 h 456690"/>
                <a:gd name="connsiteX278" fmla="*/ 98802 w 193958"/>
                <a:gd name="connsiteY278" fmla="*/ 288164 h 456690"/>
                <a:gd name="connsiteX279" fmla="*/ 98802 w 193958"/>
                <a:gd name="connsiteY279" fmla="*/ 286818 h 456690"/>
                <a:gd name="connsiteX280" fmla="*/ 97930 w 193958"/>
                <a:gd name="connsiteY280" fmla="*/ 285946 h 456690"/>
                <a:gd name="connsiteX281" fmla="*/ 97455 w 193958"/>
                <a:gd name="connsiteY281" fmla="*/ 285946 h 456690"/>
                <a:gd name="connsiteX282" fmla="*/ 94761 w 193958"/>
                <a:gd name="connsiteY282" fmla="*/ 285946 h 456690"/>
                <a:gd name="connsiteX283" fmla="*/ 94286 w 193958"/>
                <a:gd name="connsiteY283" fmla="*/ 285946 h 456690"/>
                <a:gd name="connsiteX284" fmla="*/ 93493 w 193958"/>
                <a:gd name="connsiteY284" fmla="*/ 286659 h 456690"/>
                <a:gd name="connsiteX285" fmla="*/ 93493 w 193958"/>
                <a:gd name="connsiteY285" fmla="*/ 287847 h 456690"/>
                <a:gd name="connsiteX286" fmla="*/ 93493 w 193958"/>
                <a:gd name="connsiteY286" fmla="*/ 298306 h 456690"/>
                <a:gd name="connsiteX287" fmla="*/ 93414 w 193958"/>
                <a:gd name="connsiteY287" fmla="*/ 299812 h 456690"/>
                <a:gd name="connsiteX288" fmla="*/ 93255 w 193958"/>
                <a:gd name="connsiteY288" fmla="*/ 302267 h 456690"/>
                <a:gd name="connsiteX289" fmla="*/ 93255 w 193958"/>
                <a:gd name="connsiteY289" fmla="*/ 328810 h 456690"/>
                <a:gd name="connsiteX290" fmla="*/ 93255 w 193958"/>
                <a:gd name="connsiteY290" fmla="*/ 351390 h 456690"/>
                <a:gd name="connsiteX291" fmla="*/ 93176 w 193958"/>
                <a:gd name="connsiteY291" fmla="*/ 352975 h 456690"/>
                <a:gd name="connsiteX292" fmla="*/ 93018 w 193958"/>
                <a:gd name="connsiteY292" fmla="*/ 355036 h 456690"/>
                <a:gd name="connsiteX293" fmla="*/ 93018 w 193958"/>
                <a:gd name="connsiteY293" fmla="*/ 363038 h 456690"/>
                <a:gd name="connsiteX294" fmla="*/ 92938 w 193958"/>
                <a:gd name="connsiteY294" fmla="*/ 364622 h 456690"/>
                <a:gd name="connsiteX295" fmla="*/ 92780 w 193958"/>
                <a:gd name="connsiteY295" fmla="*/ 366366 h 456690"/>
                <a:gd name="connsiteX296" fmla="*/ 92780 w 193958"/>
                <a:gd name="connsiteY296" fmla="*/ 368980 h 456690"/>
                <a:gd name="connsiteX297" fmla="*/ 92701 w 193958"/>
                <a:gd name="connsiteY297" fmla="*/ 370169 h 456690"/>
                <a:gd name="connsiteX298" fmla="*/ 92542 w 193958"/>
                <a:gd name="connsiteY298" fmla="*/ 372229 h 456690"/>
                <a:gd name="connsiteX299" fmla="*/ 92542 w 193958"/>
                <a:gd name="connsiteY299" fmla="*/ 375398 h 456690"/>
                <a:gd name="connsiteX300" fmla="*/ 92542 w 193958"/>
                <a:gd name="connsiteY300" fmla="*/ 388868 h 456690"/>
                <a:gd name="connsiteX301" fmla="*/ 92463 w 193958"/>
                <a:gd name="connsiteY301" fmla="*/ 390610 h 456690"/>
                <a:gd name="connsiteX302" fmla="*/ 92384 w 193958"/>
                <a:gd name="connsiteY302" fmla="*/ 392433 h 456690"/>
                <a:gd name="connsiteX303" fmla="*/ 92384 w 193958"/>
                <a:gd name="connsiteY303" fmla="*/ 398929 h 456690"/>
                <a:gd name="connsiteX304" fmla="*/ 92304 w 193958"/>
                <a:gd name="connsiteY304" fmla="*/ 400435 h 456690"/>
                <a:gd name="connsiteX305" fmla="*/ 92146 w 193958"/>
                <a:gd name="connsiteY305" fmla="*/ 402415 h 456690"/>
                <a:gd name="connsiteX306" fmla="*/ 92067 w 193958"/>
                <a:gd name="connsiteY306" fmla="*/ 404000 h 456690"/>
                <a:gd name="connsiteX307" fmla="*/ 91908 w 193958"/>
                <a:gd name="connsiteY307" fmla="*/ 406456 h 456690"/>
                <a:gd name="connsiteX308" fmla="*/ 91829 w 193958"/>
                <a:gd name="connsiteY308" fmla="*/ 408200 h 456690"/>
                <a:gd name="connsiteX309" fmla="*/ 91670 w 193958"/>
                <a:gd name="connsiteY309" fmla="*/ 410497 h 456690"/>
                <a:gd name="connsiteX310" fmla="*/ 91591 w 193958"/>
                <a:gd name="connsiteY310" fmla="*/ 421194 h 456690"/>
                <a:gd name="connsiteX311" fmla="*/ 91512 w 193958"/>
                <a:gd name="connsiteY311" fmla="*/ 422937 h 456690"/>
                <a:gd name="connsiteX312" fmla="*/ 91433 w 193958"/>
                <a:gd name="connsiteY312" fmla="*/ 424521 h 456690"/>
                <a:gd name="connsiteX313" fmla="*/ 91433 w 193958"/>
                <a:gd name="connsiteY313" fmla="*/ 426740 h 456690"/>
                <a:gd name="connsiteX314" fmla="*/ 91353 w 193958"/>
                <a:gd name="connsiteY314" fmla="*/ 427928 h 456690"/>
                <a:gd name="connsiteX315" fmla="*/ 91195 w 193958"/>
                <a:gd name="connsiteY315" fmla="*/ 429988 h 456690"/>
                <a:gd name="connsiteX316" fmla="*/ 91116 w 193958"/>
                <a:gd name="connsiteY316" fmla="*/ 431573 h 456690"/>
                <a:gd name="connsiteX317" fmla="*/ 90957 w 193958"/>
                <a:gd name="connsiteY317" fmla="*/ 433554 h 456690"/>
                <a:gd name="connsiteX318" fmla="*/ 90720 w 193958"/>
                <a:gd name="connsiteY318" fmla="*/ 437357 h 456690"/>
                <a:gd name="connsiteX319" fmla="*/ 90720 w 193958"/>
                <a:gd name="connsiteY319" fmla="*/ 437832 h 456690"/>
                <a:gd name="connsiteX320" fmla="*/ 90245 w 193958"/>
                <a:gd name="connsiteY320" fmla="*/ 440367 h 456690"/>
                <a:gd name="connsiteX321" fmla="*/ 90007 w 193958"/>
                <a:gd name="connsiteY321" fmla="*/ 441318 h 456690"/>
                <a:gd name="connsiteX322" fmla="*/ 89532 w 193958"/>
                <a:gd name="connsiteY322" fmla="*/ 442586 h 456690"/>
                <a:gd name="connsiteX323" fmla="*/ 88977 w 193958"/>
                <a:gd name="connsiteY323" fmla="*/ 444092 h 456690"/>
                <a:gd name="connsiteX324" fmla="*/ 88660 w 193958"/>
                <a:gd name="connsiteY324" fmla="*/ 444725 h 456690"/>
                <a:gd name="connsiteX325" fmla="*/ 87233 w 193958"/>
                <a:gd name="connsiteY325" fmla="*/ 447023 h 456690"/>
                <a:gd name="connsiteX326" fmla="*/ 85887 w 193958"/>
                <a:gd name="connsiteY326" fmla="*/ 448766 h 456690"/>
                <a:gd name="connsiteX327" fmla="*/ 83113 w 193958"/>
                <a:gd name="connsiteY327" fmla="*/ 451539 h 456690"/>
                <a:gd name="connsiteX328" fmla="*/ 82321 w 193958"/>
                <a:gd name="connsiteY328" fmla="*/ 452173 h 456690"/>
                <a:gd name="connsiteX329" fmla="*/ 80261 w 193958"/>
                <a:gd name="connsiteY329" fmla="*/ 453520 h 456690"/>
                <a:gd name="connsiteX330" fmla="*/ 77409 w 193958"/>
                <a:gd name="connsiteY330" fmla="*/ 454946 h 456690"/>
                <a:gd name="connsiteX331" fmla="*/ 75824 w 193958"/>
                <a:gd name="connsiteY331" fmla="*/ 455659 h 456690"/>
                <a:gd name="connsiteX332" fmla="*/ 75270 w 193958"/>
                <a:gd name="connsiteY332" fmla="*/ 455818 h 456690"/>
                <a:gd name="connsiteX333" fmla="*/ 74636 w 193958"/>
                <a:gd name="connsiteY333" fmla="*/ 455897 h 456690"/>
                <a:gd name="connsiteX334" fmla="*/ 73844 w 193958"/>
                <a:gd name="connsiteY334" fmla="*/ 456610 h 456690"/>
                <a:gd name="connsiteX335" fmla="*/ 61643 w 193958"/>
                <a:gd name="connsiteY335" fmla="*/ 456373 h 456690"/>
                <a:gd name="connsiteX336" fmla="*/ 60850 w 193958"/>
                <a:gd name="connsiteY336" fmla="*/ 455659 h 456690"/>
                <a:gd name="connsiteX337" fmla="*/ 59344 w 193958"/>
                <a:gd name="connsiteY337" fmla="*/ 455105 h 456690"/>
                <a:gd name="connsiteX338" fmla="*/ 56809 w 193958"/>
                <a:gd name="connsiteY338" fmla="*/ 453916 h 456690"/>
                <a:gd name="connsiteX339" fmla="*/ 55858 w 193958"/>
                <a:gd name="connsiteY339" fmla="*/ 453361 h 456690"/>
                <a:gd name="connsiteX340" fmla="*/ 54273 w 193958"/>
                <a:gd name="connsiteY340" fmla="*/ 452253 h 456690"/>
                <a:gd name="connsiteX341" fmla="*/ 52769 w 193958"/>
                <a:gd name="connsiteY341" fmla="*/ 451222 h 456690"/>
                <a:gd name="connsiteX342" fmla="*/ 52372 w 193958"/>
                <a:gd name="connsiteY342" fmla="*/ 450905 h 456690"/>
                <a:gd name="connsiteX343" fmla="*/ 50787 w 193958"/>
                <a:gd name="connsiteY343" fmla="*/ 449162 h 456690"/>
                <a:gd name="connsiteX344" fmla="*/ 49441 w 193958"/>
                <a:gd name="connsiteY344" fmla="*/ 447182 h 456690"/>
                <a:gd name="connsiteX345" fmla="*/ 49282 w 193958"/>
                <a:gd name="connsiteY345" fmla="*/ 446865 h 456690"/>
                <a:gd name="connsiteX346" fmla="*/ 48094 w 193958"/>
                <a:gd name="connsiteY346" fmla="*/ 444883 h 456690"/>
                <a:gd name="connsiteX347" fmla="*/ 47618 w 193958"/>
                <a:gd name="connsiteY347" fmla="*/ 443616 h 456690"/>
                <a:gd name="connsiteX348" fmla="*/ 47143 w 193958"/>
                <a:gd name="connsiteY348" fmla="*/ 442111 h 456690"/>
                <a:gd name="connsiteX349" fmla="*/ 46826 w 193958"/>
                <a:gd name="connsiteY349" fmla="*/ 440684 h 456690"/>
                <a:gd name="connsiteX350" fmla="*/ 46588 w 193958"/>
                <a:gd name="connsiteY350" fmla="*/ 437040 h 456690"/>
                <a:gd name="connsiteX351" fmla="*/ 46509 w 193958"/>
                <a:gd name="connsiteY351" fmla="*/ 436564 h 456690"/>
                <a:gd name="connsiteX352" fmla="*/ 46509 w 193958"/>
                <a:gd name="connsiteY352" fmla="*/ 432761 h 456690"/>
                <a:gd name="connsiteX353" fmla="*/ 46588 w 193958"/>
                <a:gd name="connsiteY353" fmla="*/ 431415 h 456690"/>
                <a:gd name="connsiteX354" fmla="*/ 46747 w 193958"/>
                <a:gd name="connsiteY354" fmla="*/ 427769 h 456690"/>
                <a:gd name="connsiteX355" fmla="*/ 46747 w 193958"/>
                <a:gd name="connsiteY355" fmla="*/ 426423 h 456690"/>
                <a:gd name="connsiteX356" fmla="*/ 46826 w 193958"/>
                <a:gd name="connsiteY356" fmla="*/ 414776 h 456690"/>
                <a:gd name="connsiteX357" fmla="*/ 46984 w 193958"/>
                <a:gd name="connsiteY357" fmla="*/ 412557 h 456690"/>
                <a:gd name="connsiteX358" fmla="*/ 47064 w 193958"/>
                <a:gd name="connsiteY358" fmla="*/ 411369 h 456690"/>
                <a:gd name="connsiteX359" fmla="*/ 47064 w 193958"/>
                <a:gd name="connsiteY359" fmla="*/ 409309 h 456690"/>
                <a:gd name="connsiteX360" fmla="*/ 47143 w 193958"/>
                <a:gd name="connsiteY360" fmla="*/ 407962 h 456690"/>
                <a:gd name="connsiteX361" fmla="*/ 47222 w 193958"/>
                <a:gd name="connsiteY361" fmla="*/ 406615 h 456690"/>
                <a:gd name="connsiteX362" fmla="*/ 47381 w 193958"/>
                <a:gd name="connsiteY362" fmla="*/ 403763 h 456690"/>
                <a:gd name="connsiteX363" fmla="*/ 47460 w 193958"/>
                <a:gd name="connsiteY363" fmla="*/ 402574 h 456690"/>
                <a:gd name="connsiteX364" fmla="*/ 47460 w 193958"/>
                <a:gd name="connsiteY364" fmla="*/ 394096 h 456690"/>
                <a:gd name="connsiteX365" fmla="*/ 47618 w 193958"/>
                <a:gd name="connsiteY365" fmla="*/ 392037 h 456690"/>
                <a:gd name="connsiteX366" fmla="*/ 47698 w 193958"/>
                <a:gd name="connsiteY366" fmla="*/ 390531 h 456690"/>
                <a:gd name="connsiteX367" fmla="*/ 47698 w 193958"/>
                <a:gd name="connsiteY367" fmla="*/ 381815 h 456690"/>
                <a:gd name="connsiteX368" fmla="*/ 47856 w 193958"/>
                <a:gd name="connsiteY368" fmla="*/ 379756 h 456690"/>
                <a:gd name="connsiteX369" fmla="*/ 47935 w 193958"/>
                <a:gd name="connsiteY369" fmla="*/ 378409 h 456690"/>
                <a:gd name="connsiteX370" fmla="*/ 47935 w 193958"/>
                <a:gd name="connsiteY370" fmla="*/ 373496 h 456690"/>
                <a:gd name="connsiteX371" fmla="*/ 48015 w 193958"/>
                <a:gd name="connsiteY371" fmla="*/ 371754 h 456690"/>
                <a:gd name="connsiteX372" fmla="*/ 48094 w 193958"/>
                <a:gd name="connsiteY372" fmla="*/ 370248 h 456690"/>
                <a:gd name="connsiteX373" fmla="*/ 48173 w 193958"/>
                <a:gd name="connsiteY373" fmla="*/ 365494 h 456690"/>
                <a:gd name="connsiteX374" fmla="*/ 48252 w 193958"/>
                <a:gd name="connsiteY374" fmla="*/ 363909 h 456690"/>
                <a:gd name="connsiteX375" fmla="*/ 48332 w 193958"/>
                <a:gd name="connsiteY375" fmla="*/ 362087 h 456690"/>
                <a:gd name="connsiteX376" fmla="*/ 48332 w 193958"/>
                <a:gd name="connsiteY376" fmla="*/ 344656 h 456690"/>
                <a:gd name="connsiteX377" fmla="*/ 48332 w 193958"/>
                <a:gd name="connsiteY377" fmla="*/ 324532 h 456690"/>
                <a:gd name="connsiteX378" fmla="*/ 48490 w 193958"/>
                <a:gd name="connsiteY378" fmla="*/ 322233 h 456690"/>
                <a:gd name="connsiteX379" fmla="*/ 48569 w 193958"/>
                <a:gd name="connsiteY379" fmla="*/ 320491 h 456690"/>
                <a:gd name="connsiteX380" fmla="*/ 48569 w 193958"/>
                <a:gd name="connsiteY380" fmla="*/ 291413 h 456690"/>
                <a:gd name="connsiteX381" fmla="*/ 48569 w 193958"/>
                <a:gd name="connsiteY381" fmla="*/ 276042 h 456690"/>
                <a:gd name="connsiteX382" fmla="*/ 48728 w 193958"/>
                <a:gd name="connsiteY382" fmla="*/ 273824 h 456690"/>
                <a:gd name="connsiteX383" fmla="*/ 48807 w 193958"/>
                <a:gd name="connsiteY383" fmla="*/ 272080 h 456690"/>
                <a:gd name="connsiteX384" fmla="*/ 48807 w 193958"/>
                <a:gd name="connsiteY384" fmla="*/ 250846 h 456690"/>
                <a:gd name="connsiteX385" fmla="*/ 48807 w 193958"/>
                <a:gd name="connsiteY385" fmla="*/ 245934 h 456690"/>
                <a:gd name="connsiteX386" fmla="*/ 48966 w 193958"/>
                <a:gd name="connsiteY386" fmla="*/ 244191 h 456690"/>
                <a:gd name="connsiteX387" fmla="*/ 48966 w 193958"/>
                <a:gd name="connsiteY387" fmla="*/ 240150 h 456690"/>
                <a:gd name="connsiteX388" fmla="*/ 48807 w 193958"/>
                <a:gd name="connsiteY388" fmla="*/ 237852 h 456690"/>
                <a:gd name="connsiteX389" fmla="*/ 48807 w 193958"/>
                <a:gd name="connsiteY389" fmla="*/ 191423 h 456690"/>
                <a:gd name="connsiteX390" fmla="*/ 48807 w 193958"/>
                <a:gd name="connsiteY390" fmla="*/ 167971 h 456690"/>
                <a:gd name="connsiteX391" fmla="*/ 48966 w 193958"/>
                <a:gd name="connsiteY391" fmla="*/ 165434 h 456690"/>
                <a:gd name="connsiteX392" fmla="*/ 48966 w 193958"/>
                <a:gd name="connsiteY392" fmla="*/ 163851 h 456690"/>
                <a:gd name="connsiteX393" fmla="*/ 48886 w 193958"/>
                <a:gd name="connsiteY393" fmla="*/ 163534 h 456690"/>
                <a:gd name="connsiteX394" fmla="*/ 48490 w 193958"/>
                <a:gd name="connsiteY394" fmla="*/ 163454 h 456690"/>
                <a:gd name="connsiteX395" fmla="*/ 48252 w 193958"/>
                <a:gd name="connsiteY395" fmla="*/ 163851 h 456690"/>
                <a:gd name="connsiteX396" fmla="*/ 47618 w 193958"/>
                <a:gd name="connsiteY396" fmla="*/ 165276 h 456690"/>
                <a:gd name="connsiteX397" fmla="*/ 47460 w 193958"/>
                <a:gd name="connsiteY397" fmla="*/ 165752 h 456690"/>
                <a:gd name="connsiteX398" fmla="*/ 46667 w 193958"/>
                <a:gd name="connsiteY398" fmla="*/ 167812 h 456690"/>
                <a:gd name="connsiteX399" fmla="*/ 46509 w 193958"/>
                <a:gd name="connsiteY399" fmla="*/ 168367 h 456690"/>
                <a:gd name="connsiteX400" fmla="*/ 45954 w 193958"/>
                <a:gd name="connsiteY400" fmla="*/ 169951 h 456690"/>
                <a:gd name="connsiteX401" fmla="*/ 45479 w 193958"/>
                <a:gd name="connsiteY401" fmla="*/ 171457 h 456690"/>
                <a:gd name="connsiteX402" fmla="*/ 45083 w 193958"/>
                <a:gd name="connsiteY402" fmla="*/ 172724 h 456690"/>
                <a:gd name="connsiteX403" fmla="*/ 44608 w 193958"/>
                <a:gd name="connsiteY403" fmla="*/ 174150 h 456690"/>
                <a:gd name="connsiteX404" fmla="*/ 44132 w 193958"/>
                <a:gd name="connsiteY404" fmla="*/ 175814 h 456690"/>
                <a:gd name="connsiteX405" fmla="*/ 43736 w 193958"/>
                <a:gd name="connsiteY405" fmla="*/ 177319 h 456690"/>
                <a:gd name="connsiteX406" fmla="*/ 43419 w 193958"/>
                <a:gd name="connsiteY406" fmla="*/ 178904 h 456690"/>
                <a:gd name="connsiteX407" fmla="*/ 42944 w 193958"/>
                <a:gd name="connsiteY407" fmla="*/ 180965 h 456690"/>
                <a:gd name="connsiteX408" fmla="*/ 42230 w 193958"/>
                <a:gd name="connsiteY408" fmla="*/ 184054 h 456690"/>
                <a:gd name="connsiteX409" fmla="*/ 42072 w 193958"/>
                <a:gd name="connsiteY409" fmla="*/ 185005 h 456690"/>
                <a:gd name="connsiteX410" fmla="*/ 41596 w 193958"/>
                <a:gd name="connsiteY410" fmla="*/ 188016 h 456690"/>
                <a:gd name="connsiteX411" fmla="*/ 41438 w 193958"/>
                <a:gd name="connsiteY411" fmla="*/ 188729 h 456690"/>
                <a:gd name="connsiteX412" fmla="*/ 41121 w 193958"/>
                <a:gd name="connsiteY412" fmla="*/ 191423 h 456690"/>
                <a:gd name="connsiteX413" fmla="*/ 40646 w 193958"/>
                <a:gd name="connsiteY413" fmla="*/ 195067 h 456690"/>
                <a:gd name="connsiteX414" fmla="*/ 40329 w 193958"/>
                <a:gd name="connsiteY414" fmla="*/ 197524 h 456690"/>
                <a:gd name="connsiteX415" fmla="*/ 40171 w 193958"/>
                <a:gd name="connsiteY415" fmla="*/ 200376 h 456690"/>
                <a:gd name="connsiteX416" fmla="*/ 40092 w 193958"/>
                <a:gd name="connsiteY416" fmla="*/ 201565 h 456690"/>
                <a:gd name="connsiteX417" fmla="*/ 39775 w 193958"/>
                <a:gd name="connsiteY417" fmla="*/ 205605 h 456690"/>
                <a:gd name="connsiteX418" fmla="*/ 39616 w 193958"/>
                <a:gd name="connsiteY418" fmla="*/ 207586 h 456690"/>
                <a:gd name="connsiteX419" fmla="*/ 39458 w 193958"/>
                <a:gd name="connsiteY419" fmla="*/ 210122 h 456690"/>
                <a:gd name="connsiteX420" fmla="*/ 39378 w 193958"/>
                <a:gd name="connsiteY420" fmla="*/ 211072 h 456690"/>
                <a:gd name="connsiteX421" fmla="*/ 39378 w 193958"/>
                <a:gd name="connsiteY421" fmla="*/ 217331 h 456690"/>
                <a:gd name="connsiteX422" fmla="*/ 39458 w 193958"/>
                <a:gd name="connsiteY422" fmla="*/ 218916 h 456690"/>
                <a:gd name="connsiteX423" fmla="*/ 39537 w 193958"/>
                <a:gd name="connsiteY423" fmla="*/ 220025 h 456690"/>
                <a:gd name="connsiteX424" fmla="*/ 39695 w 193958"/>
                <a:gd name="connsiteY424" fmla="*/ 221372 h 456690"/>
                <a:gd name="connsiteX425" fmla="*/ 39775 w 193958"/>
                <a:gd name="connsiteY425" fmla="*/ 222482 h 456690"/>
                <a:gd name="connsiteX426" fmla="*/ 39854 w 193958"/>
                <a:gd name="connsiteY426" fmla="*/ 223353 h 456690"/>
                <a:gd name="connsiteX427" fmla="*/ 40012 w 193958"/>
                <a:gd name="connsiteY427" fmla="*/ 226285 h 456690"/>
                <a:gd name="connsiteX428" fmla="*/ 40012 w 193958"/>
                <a:gd name="connsiteY428" fmla="*/ 227869 h 456690"/>
                <a:gd name="connsiteX429" fmla="*/ 40092 w 193958"/>
                <a:gd name="connsiteY429" fmla="*/ 228740 h 456690"/>
                <a:gd name="connsiteX430" fmla="*/ 40250 w 193958"/>
                <a:gd name="connsiteY430" fmla="*/ 231831 h 456690"/>
                <a:gd name="connsiteX431" fmla="*/ 40250 w 193958"/>
                <a:gd name="connsiteY431" fmla="*/ 237218 h 456690"/>
                <a:gd name="connsiteX432" fmla="*/ 39695 w 193958"/>
                <a:gd name="connsiteY432" fmla="*/ 240625 h 456690"/>
                <a:gd name="connsiteX433" fmla="*/ 39458 w 193958"/>
                <a:gd name="connsiteY433" fmla="*/ 241417 h 456690"/>
                <a:gd name="connsiteX434" fmla="*/ 38744 w 193958"/>
                <a:gd name="connsiteY434" fmla="*/ 243082 h 456690"/>
                <a:gd name="connsiteX435" fmla="*/ 38507 w 193958"/>
                <a:gd name="connsiteY435" fmla="*/ 243557 h 456690"/>
                <a:gd name="connsiteX436" fmla="*/ 37555 w 193958"/>
                <a:gd name="connsiteY436" fmla="*/ 245221 h 456690"/>
                <a:gd name="connsiteX437" fmla="*/ 35655 w 193958"/>
                <a:gd name="connsiteY437" fmla="*/ 247439 h 456690"/>
                <a:gd name="connsiteX438" fmla="*/ 35021 w 193958"/>
                <a:gd name="connsiteY438" fmla="*/ 247994 h 456690"/>
                <a:gd name="connsiteX439" fmla="*/ 32802 w 193958"/>
                <a:gd name="connsiteY439" fmla="*/ 249578 h 456690"/>
                <a:gd name="connsiteX440" fmla="*/ 32248 w 193958"/>
                <a:gd name="connsiteY440" fmla="*/ 249895 h 456690"/>
                <a:gd name="connsiteX441" fmla="*/ 30584 w 193958"/>
                <a:gd name="connsiteY441" fmla="*/ 250688 h 456690"/>
                <a:gd name="connsiteX442" fmla="*/ 28049 w 193958"/>
                <a:gd name="connsiteY442" fmla="*/ 251639 h 456690"/>
                <a:gd name="connsiteX443" fmla="*/ 27098 w 193958"/>
                <a:gd name="connsiteY443" fmla="*/ 251797 h 456690"/>
                <a:gd name="connsiteX444" fmla="*/ 23849 w 193958"/>
                <a:gd name="connsiteY444" fmla="*/ 252193 h 456690"/>
                <a:gd name="connsiteX445" fmla="*/ 21155 w 193958"/>
                <a:gd name="connsiteY445" fmla="*/ 252193 h 456690"/>
                <a:gd name="connsiteX446" fmla="*/ 18144 w 193958"/>
                <a:gd name="connsiteY446" fmla="*/ 251797 h 456690"/>
                <a:gd name="connsiteX447" fmla="*/ 16718 w 193958"/>
                <a:gd name="connsiteY447" fmla="*/ 251480 h 456690"/>
                <a:gd name="connsiteX448" fmla="*/ 14579 w 193958"/>
                <a:gd name="connsiteY448" fmla="*/ 250846 h 456690"/>
                <a:gd name="connsiteX449" fmla="*/ 14341 w 193958"/>
                <a:gd name="connsiteY449" fmla="*/ 250767 h 456690"/>
                <a:gd name="connsiteX450" fmla="*/ 10142 w 193958"/>
                <a:gd name="connsiteY450" fmla="*/ 248549 h 456690"/>
                <a:gd name="connsiteX451" fmla="*/ 8716 w 193958"/>
                <a:gd name="connsiteY451" fmla="*/ 247598 h 456690"/>
                <a:gd name="connsiteX452" fmla="*/ 5547 w 193958"/>
                <a:gd name="connsiteY452" fmla="*/ 244508 h 456690"/>
                <a:gd name="connsiteX453" fmla="*/ 4437 w 193958"/>
                <a:gd name="connsiteY453" fmla="*/ 243082 h 456690"/>
                <a:gd name="connsiteX454" fmla="*/ 3328 w 193958"/>
                <a:gd name="connsiteY454" fmla="*/ 241338 h 456690"/>
                <a:gd name="connsiteX455" fmla="*/ 2219 w 193958"/>
                <a:gd name="connsiteY455" fmla="*/ 238724 h 456690"/>
                <a:gd name="connsiteX456" fmla="*/ 1506 w 193958"/>
                <a:gd name="connsiteY456" fmla="*/ 236505 h 456690"/>
                <a:gd name="connsiteX457" fmla="*/ 1347 w 193958"/>
                <a:gd name="connsiteY457" fmla="*/ 235793 h 456690"/>
                <a:gd name="connsiteX458" fmla="*/ 951 w 193958"/>
                <a:gd name="connsiteY458" fmla="*/ 233019 h 456690"/>
                <a:gd name="connsiteX459" fmla="*/ 555 w 193958"/>
                <a:gd name="connsiteY459" fmla="*/ 229691 h 456690"/>
                <a:gd name="connsiteX460" fmla="*/ 476 w 193958"/>
                <a:gd name="connsiteY460" fmla="*/ 229057 h 456690"/>
                <a:gd name="connsiteX461" fmla="*/ 317 w 193958"/>
                <a:gd name="connsiteY461" fmla="*/ 226364 h 456690"/>
                <a:gd name="connsiteX462" fmla="*/ 317 w 193958"/>
                <a:gd name="connsiteY462" fmla="*/ 222799 h 456690"/>
                <a:gd name="connsiteX463" fmla="*/ 79 w 193958"/>
                <a:gd name="connsiteY463" fmla="*/ 220738 h 456690"/>
                <a:gd name="connsiteX464" fmla="*/ 0 w 193958"/>
                <a:gd name="connsiteY464" fmla="*/ 218837 h 456690"/>
                <a:gd name="connsiteX465" fmla="*/ 0 w 193958"/>
                <a:gd name="connsiteY465" fmla="*/ 210993 h 456690"/>
                <a:gd name="connsiteX466" fmla="*/ 317 w 193958"/>
                <a:gd name="connsiteY466" fmla="*/ 208854 h 456690"/>
                <a:gd name="connsiteX467" fmla="*/ 476 w 193958"/>
                <a:gd name="connsiteY467" fmla="*/ 207665 h 456690"/>
                <a:gd name="connsiteX468" fmla="*/ 476 w 193958"/>
                <a:gd name="connsiteY468" fmla="*/ 202357 h 456690"/>
                <a:gd name="connsiteX469" fmla="*/ 872 w 193958"/>
                <a:gd name="connsiteY469" fmla="*/ 198237 h 456690"/>
                <a:gd name="connsiteX470" fmla="*/ 1427 w 193958"/>
                <a:gd name="connsiteY470" fmla="*/ 192849 h 456690"/>
                <a:gd name="connsiteX471" fmla="*/ 1902 w 193958"/>
                <a:gd name="connsiteY471" fmla="*/ 189601 h 456690"/>
                <a:gd name="connsiteX472" fmla="*/ 2219 w 193958"/>
                <a:gd name="connsiteY472" fmla="*/ 187303 h 456690"/>
                <a:gd name="connsiteX473" fmla="*/ 2695 w 193958"/>
                <a:gd name="connsiteY473" fmla="*/ 184688 h 456690"/>
                <a:gd name="connsiteX474" fmla="*/ 3249 w 193958"/>
                <a:gd name="connsiteY474" fmla="*/ 181519 h 456690"/>
                <a:gd name="connsiteX475" fmla="*/ 3565 w 193958"/>
                <a:gd name="connsiteY475" fmla="*/ 179617 h 456690"/>
                <a:gd name="connsiteX476" fmla="*/ 3962 w 193958"/>
                <a:gd name="connsiteY476" fmla="*/ 177557 h 456690"/>
                <a:gd name="connsiteX477" fmla="*/ 4596 w 193958"/>
                <a:gd name="connsiteY477" fmla="*/ 174943 h 456690"/>
                <a:gd name="connsiteX478" fmla="*/ 4833 w 193958"/>
                <a:gd name="connsiteY478" fmla="*/ 173754 h 456690"/>
                <a:gd name="connsiteX479" fmla="*/ 5309 w 193958"/>
                <a:gd name="connsiteY479" fmla="*/ 171774 h 456690"/>
                <a:gd name="connsiteX480" fmla="*/ 5784 w 193958"/>
                <a:gd name="connsiteY480" fmla="*/ 169634 h 456690"/>
                <a:gd name="connsiteX481" fmla="*/ 6101 w 193958"/>
                <a:gd name="connsiteY481" fmla="*/ 168208 h 456690"/>
                <a:gd name="connsiteX482" fmla="*/ 6577 w 193958"/>
                <a:gd name="connsiteY482" fmla="*/ 166465 h 456690"/>
                <a:gd name="connsiteX483" fmla="*/ 7052 w 193958"/>
                <a:gd name="connsiteY483" fmla="*/ 165038 h 456690"/>
                <a:gd name="connsiteX484" fmla="*/ 7448 w 193958"/>
                <a:gd name="connsiteY484" fmla="*/ 163851 h 456690"/>
                <a:gd name="connsiteX485" fmla="*/ 8002 w 193958"/>
                <a:gd name="connsiteY485" fmla="*/ 162107 h 456690"/>
                <a:gd name="connsiteX486" fmla="*/ 8398 w 193958"/>
                <a:gd name="connsiteY486" fmla="*/ 160839 h 456690"/>
                <a:gd name="connsiteX487" fmla="*/ 8795 w 193958"/>
                <a:gd name="connsiteY487" fmla="*/ 159572 h 456690"/>
                <a:gd name="connsiteX488" fmla="*/ 9191 w 193958"/>
                <a:gd name="connsiteY488" fmla="*/ 158383 h 456690"/>
                <a:gd name="connsiteX489" fmla="*/ 9825 w 193958"/>
                <a:gd name="connsiteY489" fmla="*/ 156561 h 456690"/>
                <a:gd name="connsiteX490" fmla="*/ 11014 w 193958"/>
                <a:gd name="connsiteY490" fmla="*/ 153471 h 456690"/>
                <a:gd name="connsiteX491" fmla="*/ 11252 w 193958"/>
                <a:gd name="connsiteY491" fmla="*/ 152758 h 456690"/>
                <a:gd name="connsiteX492" fmla="*/ 11964 w 193958"/>
                <a:gd name="connsiteY492" fmla="*/ 151094 h 456690"/>
                <a:gd name="connsiteX493" fmla="*/ 12202 w 193958"/>
                <a:gd name="connsiteY493" fmla="*/ 150540 h 456690"/>
                <a:gd name="connsiteX494" fmla="*/ 12915 w 193958"/>
                <a:gd name="connsiteY494" fmla="*/ 148796 h 456690"/>
                <a:gd name="connsiteX495" fmla="*/ 13073 w 193958"/>
                <a:gd name="connsiteY495" fmla="*/ 148479 h 456690"/>
                <a:gd name="connsiteX496" fmla="*/ 14183 w 193958"/>
                <a:gd name="connsiteY496" fmla="*/ 146023 h 456690"/>
                <a:gd name="connsiteX497" fmla="*/ 15846 w 193958"/>
                <a:gd name="connsiteY497" fmla="*/ 143013 h 456690"/>
                <a:gd name="connsiteX498" fmla="*/ 17273 w 193958"/>
                <a:gd name="connsiteY498" fmla="*/ 140397 h 456690"/>
                <a:gd name="connsiteX499" fmla="*/ 18461 w 193958"/>
                <a:gd name="connsiteY499" fmla="*/ 138100 h 456690"/>
                <a:gd name="connsiteX500" fmla="*/ 18778 w 193958"/>
                <a:gd name="connsiteY500" fmla="*/ 137466 h 456690"/>
                <a:gd name="connsiteX501" fmla="*/ 19016 w 193958"/>
                <a:gd name="connsiteY501" fmla="*/ 137070 h 456690"/>
                <a:gd name="connsiteX502" fmla="*/ 22264 w 193958"/>
                <a:gd name="connsiteY502" fmla="*/ 131920 h 456690"/>
                <a:gd name="connsiteX503" fmla="*/ 23532 w 193958"/>
                <a:gd name="connsiteY503" fmla="*/ 130098 h 456690"/>
                <a:gd name="connsiteX504" fmla="*/ 24720 w 193958"/>
                <a:gd name="connsiteY504" fmla="*/ 128196 h 456690"/>
                <a:gd name="connsiteX505" fmla="*/ 25037 w 193958"/>
                <a:gd name="connsiteY505" fmla="*/ 127800 h 456690"/>
                <a:gd name="connsiteX506" fmla="*/ 27415 w 193958"/>
                <a:gd name="connsiteY506" fmla="*/ 124789 h 456690"/>
                <a:gd name="connsiteX507" fmla="*/ 27890 w 193958"/>
                <a:gd name="connsiteY507" fmla="*/ 124235 h 456690"/>
                <a:gd name="connsiteX508" fmla="*/ 30108 w 193958"/>
                <a:gd name="connsiteY508" fmla="*/ 121620 h 456690"/>
                <a:gd name="connsiteX509" fmla="*/ 34545 w 193958"/>
                <a:gd name="connsiteY509" fmla="*/ 116866 h 456690"/>
                <a:gd name="connsiteX510" fmla="*/ 37318 w 193958"/>
                <a:gd name="connsiteY510" fmla="*/ 114251 h 456690"/>
                <a:gd name="connsiteX511" fmla="*/ 40250 w 193958"/>
                <a:gd name="connsiteY511" fmla="*/ 111637 h 456690"/>
                <a:gd name="connsiteX512" fmla="*/ 42310 w 193958"/>
                <a:gd name="connsiteY512" fmla="*/ 110131 h 456690"/>
                <a:gd name="connsiteX513" fmla="*/ 44687 w 193958"/>
                <a:gd name="connsiteY513" fmla="*/ 108468 h 456690"/>
                <a:gd name="connsiteX514" fmla="*/ 46509 w 193958"/>
                <a:gd name="connsiteY514" fmla="*/ 107200 h 456690"/>
                <a:gd name="connsiteX515" fmla="*/ 47460 w 193958"/>
                <a:gd name="connsiteY515" fmla="*/ 106486 h 456690"/>
                <a:gd name="connsiteX516" fmla="*/ 49441 w 193958"/>
                <a:gd name="connsiteY516" fmla="*/ 105219 h 456690"/>
                <a:gd name="connsiteX517" fmla="*/ 53165 w 193958"/>
                <a:gd name="connsiteY517" fmla="*/ 103318 h 456690"/>
                <a:gd name="connsiteX518" fmla="*/ 55779 w 193958"/>
                <a:gd name="connsiteY518" fmla="*/ 102050 h 456690"/>
                <a:gd name="connsiteX519" fmla="*/ 57760 w 193958"/>
                <a:gd name="connsiteY519" fmla="*/ 101019 h 456690"/>
                <a:gd name="connsiteX520" fmla="*/ 59265 w 193958"/>
                <a:gd name="connsiteY520" fmla="*/ 100386 h 456690"/>
                <a:gd name="connsiteX521" fmla="*/ 60771 w 193958"/>
                <a:gd name="connsiteY521" fmla="*/ 99832 h 456690"/>
                <a:gd name="connsiteX522" fmla="*/ 61484 w 193958"/>
                <a:gd name="connsiteY522" fmla="*/ 99594 h 456690"/>
                <a:gd name="connsiteX523" fmla="*/ 62118 w 193958"/>
                <a:gd name="connsiteY523" fmla="*/ 99435 h 456690"/>
                <a:gd name="connsiteX524" fmla="*/ 64178 w 193958"/>
                <a:gd name="connsiteY524" fmla="*/ 98643 h 456690"/>
                <a:gd name="connsiteX525" fmla="*/ 66238 w 193958"/>
                <a:gd name="connsiteY525" fmla="*/ 97929 h 456690"/>
                <a:gd name="connsiteX526" fmla="*/ 67030 w 193958"/>
                <a:gd name="connsiteY526" fmla="*/ 97692 h 456690"/>
                <a:gd name="connsiteX527" fmla="*/ 68694 w 193958"/>
                <a:gd name="connsiteY527" fmla="*/ 97216 h 456690"/>
                <a:gd name="connsiteX528" fmla="*/ 70833 w 193958"/>
                <a:gd name="connsiteY528" fmla="*/ 96741 h 456690"/>
                <a:gd name="connsiteX529" fmla="*/ 72735 w 193958"/>
                <a:gd name="connsiteY529" fmla="*/ 96424 h 456690"/>
                <a:gd name="connsiteX530" fmla="*/ 75111 w 193958"/>
                <a:gd name="connsiteY530" fmla="*/ 96029 h 456690"/>
                <a:gd name="connsiteX531" fmla="*/ 77013 w 193958"/>
                <a:gd name="connsiteY531" fmla="*/ 95712 h 456690"/>
                <a:gd name="connsiteX532" fmla="*/ 77964 w 193958"/>
                <a:gd name="connsiteY532" fmla="*/ 95395 h 456690"/>
                <a:gd name="connsiteX533" fmla="*/ 80261 w 193958"/>
                <a:gd name="connsiteY533" fmla="*/ 94998 h 456690"/>
                <a:gd name="connsiteX534" fmla="*/ 82163 w 193958"/>
                <a:gd name="connsiteY534" fmla="*/ 94681 h 456690"/>
                <a:gd name="connsiteX535" fmla="*/ 85649 w 193958"/>
                <a:gd name="connsiteY535" fmla="*/ 94047 h 456690"/>
                <a:gd name="connsiteX536" fmla="*/ 87233 w 193958"/>
                <a:gd name="connsiteY536" fmla="*/ 93810 h 456690"/>
                <a:gd name="connsiteX537" fmla="*/ 88898 w 193958"/>
                <a:gd name="connsiteY537" fmla="*/ 93572 h 456690"/>
                <a:gd name="connsiteX538" fmla="*/ 89611 w 193958"/>
                <a:gd name="connsiteY538" fmla="*/ 93493 h 456690"/>
                <a:gd name="connsiteX539" fmla="*/ 91353 w 193958"/>
                <a:gd name="connsiteY539" fmla="*/ 93334 h 456690"/>
                <a:gd name="connsiteX540" fmla="*/ 88105 w 193958"/>
                <a:gd name="connsiteY540" fmla="*/ 0 h 456690"/>
                <a:gd name="connsiteX541" fmla="*/ 104347 w 193958"/>
                <a:gd name="connsiteY541" fmla="*/ 0 h 456690"/>
                <a:gd name="connsiteX542" fmla="*/ 104902 w 193958"/>
                <a:gd name="connsiteY542" fmla="*/ 476 h 456690"/>
                <a:gd name="connsiteX543" fmla="*/ 105456 w 193958"/>
                <a:gd name="connsiteY543" fmla="*/ 634 h 456690"/>
                <a:gd name="connsiteX544" fmla="*/ 106011 w 193958"/>
                <a:gd name="connsiteY544" fmla="*/ 793 h 456690"/>
                <a:gd name="connsiteX545" fmla="*/ 108547 w 193958"/>
                <a:gd name="connsiteY545" fmla="*/ 1584 h 456690"/>
                <a:gd name="connsiteX546" fmla="*/ 108626 w 193958"/>
                <a:gd name="connsiteY546" fmla="*/ 1584 h 456690"/>
                <a:gd name="connsiteX547" fmla="*/ 111161 w 193958"/>
                <a:gd name="connsiteY547" fmla="*/ 2456 h 456690"/>
                <a:gd name="connsiteX548" fmla="*/ 111636 w 193958"/>
                <a:gd name="connsiteY548" fmla="*/ 2614 h 456690"/>
                <a:gd name="connsiteX549" fmla="*/ 113142 w 193958"/>
                <a:gd name="connsiteY549" fmla="*/ 3407 h 456690"/>
                <a:gd name="connsiteX550" fmla="*/ 115360 w 193958"/>
                <a:gd name="connsiteY550" fmla="*/ 4675 h 456690"/>
                <a:gd name="connsiteX551" fmla="*/ 117421 w 193958"/>
                <a:gd name="connsiteY551" fmla="*/ 5784 h 456690"/>
                <a:gd name="connsiteX552" fmla="*/ 119005 w 193958"/>
                <a:gd name="connsiteY552" fmla="*/ 6893 h 456690"/>
                <a:gd name="connsiteX553" fmla="*/ 122332 w 193958"/>
                <a:gd name="connsiteY553" fmla="*/ 9666 h 456690"/>
                <a:gd name="connsiteX554" fmla="*/ 123600 w 193958"/>
                <a:gd name="connsiteY554" fmla="*/ 10696 h 456690"/>
                <a:gd name="connsiteX555" fmla="*/ 124868 w 193958"/>
                <a:gd name="connsiteY555" fmla="*/ 12202 h 456690"/>
                <a:gd name="connsiteX556" fmla="*/ 127165 w 193958"/>
                <a:gd name="connsiteY556" fmla="*/ 14895 h 456690"/>
                <a:gd name="connsiteX557" fmla="*/ 128830 w 193958"/>
                <a:gd name="connsiteY557" fmla="*/ 17114 h 456690"/>
                <a:gd name="connsiteX558" fmla="*/ 129701 w 193958"/>
                <a:gd name="connsiteY558" fmla="*/ 18698 h 456690"/>
                <a:gd name="connsiteX559" fmla="*/ 130493 w 193958"/>
                <a:gd name="connsiteY559" fmla="*/ 20204 h 456690"/>
                <a:gd name="connsiteX560" fmla="*/ 131840 w 193958"/>
                <a:gd name="connsiteY560" fmla="*/ 22581 h 456690"/>
                <a:gd name="connsiteX561" fmla="*/ 132236 w 193958"/>
                <a:gd name="connsiteY561" fmla="*/ 23452 h 456690"/>
                <a:gd name="connsiteX562" fmla="*/ 132633 w 193958"/>
                <a:gd name="connsiteY562" fmla="*/ 24562 h 456690"/>
                <a:gd name="connsiteX563" fmla="*/ 133029 w 193958"/>
                <a:gd name="connsiteY563" fmla="*/ 25988 h 456690"/>
                <a:gd name="connsiteX564" fmla="*/ 133425 w 193958"/>
                <a:gd name="connsiteY564" fmla="*/ 27255 h 456690"/>
                <a:gd name="connsiteX565" fmla="*/ 133980 w 193958"/>
                <a:gd name="connsiteY565" fmla="*/ 28999 h 456690"/>
                <a:gd name="connsiteX566" fmla="*/ 134376 w 193958"/>
                <a:gd name="connsiteY566" fmla="*/ 30187 h 456690"/>
                <a:gd name="connsiteX567" fmla="*/ 134772 w 193958"/>
                <a:gd name="connsiteY567" fmla="*/ 32247 h 456690"/>
                <a:gd name="connsiteX568" fmla="*/ 134772 w 193958"/>
                <a:gd name="connsiteY568" fmla="*/ 33832 h 456690"/>
                <a:gd name="connsiteX569" fmla="*/ 134851 w 193958"/>
                <a:gd name="connsiteY569" fmla="*/ 34941 h 456690"/>
                <a:gd name="connsiteX570" fmla="*/ 135168 w 193958"/>
                <a:gd name="connsiteY570" fmla="*/ 37873 h 456690"/>
                <a:gd name="connsiteX571" fmla="*/ 135168 w 193958"/>
                <a:gd name="connsiteY571" fmla="*/ 39299 h 456690"/>
                <a:gd name="connsiteX572" fmla="*/ 134772 w 193958"/>
                <a:gd name="connsiteY572" fmla="*/ 43973 h 456690"/>
                <a:gd name="connsiteX573" fmla="*/ 134772 w 193958"/>
                <a:gd name="connsiteY573" fmla="*/ 44607 h 456690"/>
                <a:gd name="connsiteX574" fmla="*/ 134376 w 193958"/>
                <a:gd name="connsiteY574" fmla="*/ 46747 h 456690"/>
                <a:gd name="connsiteX575" fmla="*/ 134059 w 193958"/>
                <a:gd name="connsiteY575" fmla="*/ 47934 h 456690"/>
                <a:gd name="connsiteX576" fmla="*/ 133504 w 193958"/>
                <a:gd name="connsiteY576" fmla="*/ 49599 h 456690"/>
                <a:gd name="connsiteX577" fmla="*/ 133108 w 193958"/>
                <a:gd name="connsiteY577" fmla="*/ 50867 h 456690"/>
                <a:gd name="connsiteX578" fmla="*/ 132474 w 193958"/>
                <a:gd name="connsiteY578" fmla="*/ 52847 h 456690"/>
                <a:gd name="connsiteX579" fmla="*/ 131682 w 193958"/>
                <a:gd name="connsiteY579" fmla="*/ 54749 h 456690"/>
                <a:gd name="connsiteX580" fmla="*/ 131523 w 193958"/>
                <a:gd name="connsiteY580" fmla="*/ 55066 h 456690"/>
                <a:gd name="connsiteX581" fmla="*/ 130731 w 193958"/>
                <a:gd name="connsiteY581" fmla="*/ 56571 h 456690"/>
                <a:gd name="connsiteX582" fmla="*/ 129464 w 193958"/>
                <a:gd name="connsiteY582" fmla="*/ 58948 h 456690"/>
                <a:gd name="connsiteX583" fmla="*/ 128037 w 193958"/>
                <a:gd name="connsiteY583" fmla="*/ 61087 h 456690"/>
                <a:gd name="connsiteX584" fmla="*/ 126611 w 193958"/>
                <a:gd name="connsiteY584" fmla="*/ 62751 h 456690"/>
                <a:gd name="connsiteX585" fmla="*/ 125977 w 193958"/>
                <a:gd name="connsiteY585" fmla="*/ 63544 h 456690"/>
                <a:gd name="connsiteX586" fmla="*/ 123917 w 193958"/>
                <a:gd name="connsiteY586" fmla="*/ 65999 h 456690"/>
                <a:gd name="connsiteX587" fmla="*/ 122411 w 193958"/>
                <a:gd name="connsiteY587" fmla="*/ 67267 h 456690"/>
                <a:gd name="connsiteX588" fmla="*/ 119876 w 193958"/>
                <a:gd name="connsiteY588" fmla="*/ 69406 h 456690"/>
                <a:gd name="connsiteX589" fmla="*/ 116232 w 193958"/>
                <a:gd name="connsiteY589" fmla="*/ 71863 h 456690"/>
                <a:gd name="connsiteX590" fmla="*/ 114013 w 193958"/>
                <a:gd name="connsiteY590" fmla="*/ 73130 h 456690"/>
                <a:gd name="connsiteX591" fmla="*/ 111953 w 193958"/>
                <a:gd name="connsiteY591" fmla="*/ 74319 h 456690"/>
                <a:gd name="connsiteX592" fmla="*/ 111874 w 193958"/>
                <a:gd name="connsiteY592" fmla="*/ 74398 h 456690"/>
                <a:gd name="connsiteX593" fmla="*/ 108864 w 193958"/>
                <a:gd name="connsiteY593" fmla="*/ 75349 h 456690"/>
                <a:gd name="connsiteX594" fmla="*/ 107120 w 193958"/>
                <a:gd name="connsiteY594" fmla="*/ 75904 h 456690"/>
                <a:gd name="connsiteX595" fmla="*/ 105852 w 193958"/>
                <a:gd name="connsiteY595" fmla="*/ 76300 h 456690"/>
                <a:gd name="connsiteX596" fmla="*/ 104427 w 193958"/>
                <a:gd name="connsiteY596" fmla="*/ 76696 h 456690"/>
                <a:gd name="connsiteX597" fmla="*/ 102604 w 193958"/>
                <a:gd name="connsiteY597" fmla="*/ 76854 h 456690"/>
                <a:gd name="connsiteX598" fmla="*/ 101891 w 193958"/>
                <a:gd name="connsiteY598" fmla="*/ 76933 h 456690"/>
                <a:gd name="connsiteX599" fmla="*/ 98959 w 193958"/>
                <a:gd name="connsiteY599" fmla="*/ 77092 h 456690"/>
                <a:gd name="connsiteX600" fmla="*/ 97137 w 193958"/>
                <a:gd name="connsiteY600" fmla="*/ 77250 h 456690"/>
                <a:gd name="connsiteX601" fmla="*/ 95790 w 193958"/>
                <a:gd name="connsiteY601" fmla="*/ 77250 h 456690"/>
                <a:gd name="connsiteX602" fmla="*/ 93571 w 193958"/>
                <a:gd name="connsiteY602" fmla="*/ 77092 h 456690"/>
                <a:gd name="connsiteX603" fmla="*/ 91036 w 193958"/>
                <a:gd name="connsiteY603" fmla="*/ 76933 h 456690"/>
                <a:gd name="connsiteX604" fmla="*/ 90006 w 193958"/>
                <a:gd name="connsiteY604" fmla="*/ 76854 h 456690"/>
                <a:gd name="connsiteX605" fmla="*/ 88184 w 193958"/>
                <a:gd name="connsiteY605" fmla="*/ 76458 h 456690"/>
                <a:gd name="connsiteX606" fmla="*/ 87709 w 193958"/>
                <a:gd name="connsiteY606" fmla="*/ 76300 h 456690"/>
                <a:gd name="connsiteX607" fmla="*/ 85569 w 193958"/>
                <a:gd name="connsiteY607" fmla="*/ 75745 h 456690"/>
                <a:gd name="connsiteX608" fmla="*/ 83589 w 193958"/>
                <a:gd name="connsiteY608" fmla="*/ 75190 h 456690"/>
                <a:gd name="connsiteX609" fmla="*/ 83113 w 193958"/>
                <a:gd name="connsiteY609" fmla="*/ 75032 h 456690"/>
                <a:gd name="connsiteX610" fmla="*/ 81132 w 193958"/>
                <a:gd name="connsiteY610" fmla="*/ 74319 h 456690"/>
                <a:gd name="connsiteX611" fmla="*/ 80577 w 193958"/>
                <a:gd name="connsiteY611" fmla="*/ 74081 h 456690"/>
                <a:gd name="connsiteX612" fmla="*/ 76695 w 193958"/>
                <a:gd name="connsiteY612" fmla="*/ 71942 h 456690"/>
                <a:gd name="connsiteX613" fmla="*/ 72734 w 193958"/>
                <a:gd name="connsiteY613" fmla="*/ 69327 h 456690"/>
                <a:gd name="connsiteX614" fmla="*/ 71070 w 193958"/>
                <a:gd name="connsiteY614" fmla="*/ 67743 h 456690"/>
                <a:gd name="connsiteX615" fmla="*/ 69248 w 193958"/>
                <a:gd name="connsiteY615" fmla="*/ 66316 h 456690"/>
                <a:gd name="connsiteX616" fmla="*/ 68456 w 193958"/>
                <a:gd name="connsiteY616" fmla="*/ 65524 h 456690"/>
                <a:gd name="connsiteX617" fmla="*/ 66316 w 193958"/>
                <a:gd name="connsiteY617" fmla="*/ 62830 h 456690"/>
                <a:gd name="connsiteX618" fmla="*/ 65841 w 193958"/>
                <a:gd name="connsiteY618" fmla="*/ 62276 h 456690"/>
                <a:gd name="connsiteX619" fmla="*/ 64177 w 193958"/>
                <a:gd name="connsiteY619" fmla="*/ 60295 h 456690"/>
                <a:gd name="connsiteX620" fmla="*/ 64019 w 193958"/>
                <a:gd name="connsiteY620" fmla="*/ 60136 h 456690"/>
                <a:gd name="connsiteX621" fmla="*/ 62751 w 193958"/>
                <a:gd name="connsiteY621" fmla="*/ 57759 h 456690"/>
                <a:gd name="connsiteX622" fmla="*/ 61483 w 193958"/>
                <a:gd name="connsiteY622" fmla="*/ 55383 h 456690"/>
                <a:gd name="connsiteX623" fmla="*/ 61087 w 193958"/>
                <a:gd name="connsiteY623" fmla="*/ 54749 h 456690"/>
                <a:gd name="connsiteX624" fmla="*/ 60611 w 193958"/>
                <a:gd name="connsiteY624" fmla="*/ 53798 h 456690"/>
                <a:gd name="connsiteX625" fmla="*/ 60136 w 193958"/>
                <a:gd name="connsiteY625" fmla="*/ 52609 h 456690"/>
                <a:gd name="connsiteX626" fmla="*/ 59741 w 193958"/>
                <a:gd name="connsiteY626" fmla="*/ 51263 h 456690"/>
                <a:gd name="connsiteX627" fmla="*/ 59344 w 193958"/>
                <a:gd name="connsiteY627" fmla="*/ 50074 h 456690"/>
                <a:gd name="connsiteX628" fmla="*/ 58869 w 193958"/>
                <a:gd name="connsiteY628" fmla="*/ 48489 h 456690"/>
                <a:gd name="connsiteX629" fmla="*/ 58393 w 193958"/>
                <a:gd name="connsiteY629" fmla="*/ 46905 h 456690"/>
                <a:gd name="connsiteX630" fmla="*/ 57918 w 193958"/>
                <a:gd name="connsiteY630" fmla="*/ 44369 h 456690"/>
                <a:gd name="connsiteX631" fmla="*/ 57759 w 193958"/>
                <a:gd name="connsiteY631" fmla="*/ 43419 h 456690"/>
                <a:gd name="connsiteX632" fmla="*/ 57442 w 193958"/>
                <a:gd name="connsiteY632" fmla="*/ 39774 h 456690"/>
                <a:gd name="connsiteX633" fmla="*/ 57442 w 193958"/>
                <a:gd name="connsiteY633" fmla="*/ 37159 h 456690"/>
                <a:gd name="connsiteX634" fmla="*/ 57601 w 193958"/>
                <a:gd name="connsiteY634" fmla="*/ 35416 h 456690"/>
                <a:gd name="connsiteX635" fmla="*/ 57680 w 193958"/>
                <a:gd name="connsiteY635" fmla="*/ 34545 h 456690"/>
                <a:gd name="connsiteX636" fmla="*/ 57997 w 193958"/>
                <a:gd name="connsiteY636" fmla="*/ 32326 h 456690"/>
                <a:gd name="connsiteX637" fmla="*/ 58473 w 193958"/>
                <a:gd name="connsiteY637" fmla="*/ 29395 h 456690"/>
                <a:gd name="connsiteX638" fmla="*/ 58790 w 193958"/>
                <a:gd name="connsiteY638" fmla="*/ 28365 h 456690"/>
                <a:gd name="connsiteX639" fmla="*/ 59424 w 193958"/>
                <a:gd name="connsiteY639" fmla="*/ 26622 h 456690"/>
                <a:gd name="connsiteX640" fmla="*/ 59741 w 193958"/>
                <a:gd name="connsiteY640" fmla="*/ 25592 h 456690"/>
                <a:gd name="connsiteX641" fmla="*/ 60136 w 193958"/>
                <a:gd name="connsiteY641" fmla="*/ 24165 h 456690"/>
                <a:gd name="connsiteX642" fmla="*/ 60532 w 193958"/>
                <a:gd name="connsiteY642" fmla="*/ 23056 h 456690"/>
                <a:gd name="connsiteX643" fmla="*/ 61087 w 193958"/>
                <a:gd name="connsiteY643" fmla="*/ 22106 h 456690"/>
                <a:gd name="connsiteX644" fmla="*/ 61483 w 193958"/>
                <a:gd name="connsiteY644" fmla="*/ 21393 h 456690"/>
                <a:gd name="connsiteX645" fmla="*/ 61959 w 193958"/>
                <a:gd name="connsiteY645" fmla="*/ 20600 h 456690"/>
                <a:gd name="connsiteX646" fmla="*/ 62434 w 193958"/>
                <a:gd name="connsiteY646" fmla="*/ 19728 h 456690"/>
                <a:gd name="connsiteX647" fmla="*/ 62593 w 193958"/>
                <a:gd name="connsiteY647" fmla="*/ 19411 h 456690"/>
                <a:gd name="connsiteX648" fmla="*/ 63781 w 193958"/>
                <a:gd name="connsiteY648" fmla="*/ 17114 h 456690"/>
                <a:gd name="connsiteX649" fmla="*/ 64098 w 193958"/>
                <a:gd name="connsiteY649" fmla="*/ 16639 h 456690"/>
                <a:gd name="connsiteX650" fmla="*/ 65286 w 193958"/>
                <a:gd name="connsiteY650" fmla="*/ 15212 h 456690"/>
                <a:gd name="connsiteX651" fmla="*/ 67664 w 193958"/>
                <a:gd name="connsiteY651" fmla="*/ 12281 h 456690"/>
                <a:gd name="connsiteX652" fmla="*/ 70516 w 193958"/>
                <a:gd name="connsiteY652" fmla="*/ 9587 h 456690"/>
                <a:gd name="connsiteX653" fmla="*/ 71625 w 193958"/>
                <a:gd name="connsiteY653" fmla="*/ 8636 h 456690"/>
                <a:gd name="connsiteX654" fmla="*/ 74398 w 193958"/>
                <a:gd name="connsiteY654" fmla="*/ 6338 h 456690"/>
                <a:gd name="connsiteX655" fmla="*/ 76061 w 193958"/>
                <a:gd name="connsiteY655" fmla="*/ 5309 h 456690"/>
                <a:gd name="connsiteX656" fmla="*/ 77963 w 193958"/>
                <a:gd name="connsiteY656" fmla="*/ 4279 h 456690"/>
                <a:gd name="connsiteX657" fmla="*/ 80736 w 193958"/>
                <a:gd name="connsiteY657" fmla="*/ 2773 h 456690"/>
                <a:gd name="connsiteX658" fmla="*/ 81766 w 193958"/>
                <a:gd name="connsiteY658" fmla="*/ 2377 h 456690"/>
                <a:gd name="connsiteX659" fmla="*/ 83272 w 193958"/>
                <a:gd name="connsiteY659" fmla="*/ 1822 h 456690"/>
                <a:gd name="connsiteX660" fmla="*/ 84539 w 193958"/>
                <a:gd name="connsiteY660" fmla="*/ 1426 h 456690"/>
                <a:gd name="connsiteX661" fmla="*/ 85965 w 193958"/>
                <a:gd name="connsiteY661" fmla="*/ 1030 h 456690"/>
                <a:gd name="connsiteX662" fmla="*/ 87550 w 193958"/>
                <a:gd name="connsiteY662" fmla="*/ 476 h 456690"/>
                <a:gd name="connsiteX663" fmla="*/ 88105 w 193958"/>
                <a:gd name="connsiteY663" fmla="*/ 0 h 456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Lst>
              <a:rect l="l" t="t" r="r" b="b"/>
              <a:pathLst>
                <a:path w="193958" h="456690">
                  <a:moveTo>
                    <a:pt x="91353" y="93334"/>
                  </a:moveTo>
                  <a:cubicBezTo>
                    <a:pt x="94682" y="93334"/>
                    <a:pt x="98009" y="93334"/>
                    <a:pt x="101258" y="93334"/>
                  </a:cubicBezTo>
                  <a:cubicBezTo>
                    <a:pt x="101971" y="93334"/>
                    <a:pt x="102605" y="93413"/>
                    <a:pt x="103318" y="93572"/>
                  </a:cubicBezTo>
                  <a:cubicBezTo>
                    <a:pt x="103714" y="93651"/>
                    <a:pt x="104110" y="93810"/>
                    <a:pt x="104506" y="93889"/>
                  </a:cubicBezTo>
                  <a:cubicBezTo>
                    <a:pt x="104823" y="93968"/>
                    <a:pt x="105061" y="94047"/>
                    <a:pt x="105378" y="94047"/>
                  </a:cubicBezTo>
                  <a:cubicBezTo>
                    <a:pt x="106170" y="94047"/>
                    <a:pt x="107042" y="94206"/>
                    <a:pt x="107834" y="94285"/>
                  </a:cubicBezTo>
                  <a:cubicBezTo>
                    <a:pt x="108547" y="94364"/>
                    <a:pt x="109260" y="94444"/>
                    <a:pt x="109973" y="94681"/>
                  </a:cubicBezTo>
                  <a:cubicBezTo>
                    <a:pt x="110924" y="94919"/>
                    <a:pt x="111875" y="95078"/>
                    <a:pt x="112904" y="95078"/>
                  </a:cubicBezTo>
                  <a:cubicBezTo>
                    <a:pt x="113935" y="95078"/>
                    <a:pt x="114965" y="95236"/>
                    <a:pt x="115916" y="95474"/>
                  </a:cubicBezTo>
                  <a:cubicBezTo>
                    <a:pt x="117262" y="95791"/>
                    <a:pt x="118609" y="96029"/>
                    <a:pt x="120036" y="96029"/>
                  </a:cubicBezTo>
                  <a:cubicBezTo>
                    <a:pt x="120748" y="96029"/>
                    <a:pt x="121461" y="96187"/>
                    <a:pt x="122175" y="96424"/>
                  </a:cubicBezTo>
                  <a:cubicBezTo>
                    <a:pt x="122571" y="96583"/>
                    <a:pt x="122967" y="96741"/>
                    <a:pt x="123363" y="96741"/>
                  </a:cubicBezTo>
                  <a:cubicBezTo>
                    <a:pt x="123918" y="96820"/>
                    <a:pt x="124472" y="96979"/>
                    <a:pt x="125027" y="97216"/>
                  </a:cubicBezTo>
                  <a:cubicBezTo>
                    <a:pt x="125661" y="97454"/>
                    <a:pt x="126215" y="97692"/>
                    <a:pt x="126929" y="97771"/>
                  </a:cubicBezTo>
                  <a:cubicBezTo>
                    <a:pt x="127404" y="97771"/>
                    <a:pt x="127800" y="97929"/>
                    <a:pt x="128197" y="98167"/>
                  </a:cubicBezTo>
                  <a:cubicBezTo>
                    <a:pt x="128593" y="98405"/>
                    <a:pt x="129068" y="98484"/>
                    <a:pt x="129464" y="98563"/>
                  </a:cubicBezTo>
                  <a:cubicBezTo>
                    <a:pt x="130098" y="98643"/>
                    <a:pt x="130652" y="98801"/>
                    <a:pt x="131207" y="99118"/>
                  </a:cubicBezTo>
                  <a:cubicBezTo>
                    <a:pt x="131683" y="99356"/>
                    <a:pt x="132158" y="99435"/>
                    <a:pt x="132634" y="99515"/>
                  </a:cubicBezTo>
                  <a:cubicBezTo>
                    <a:pt x="133029" y="99594"/>
                    <a:pt x="133346" y="99673"/>
                    <a:pt x="133663" y="99911"/>
                  </a:cubicBezTo>
                  <a:cubicBezTo>
                    <a:pt x="134059" y="100228"/>
                    <a:pt x="134535" y="100386"/>
                    <a:pt x="135010" y="100545"/>
                  </a:cubicBezTo>
                  <a:cubicBezTo>
                    <a:pt x="135089" y="100545"/>
                    <a:pt x="135169" y="100624"/>
                    <a:pt x="135248" y="100624"/>
                  </a:cubicBezTo>
                  <a:cubicBezTo>
                    <a:pt x="136120" y="101178"/>
                    <a:pt x="137150" y="101416"/>
                    <a:pt x="138021" y="101970"/>
                  </a:cubicBezTo>
                  <a:cubicBezTo>
                    <a:pt x="138100" y="102050"/>
                    <a:pt x="138179" y="102050"/>
                    <a:pt x="138258" y="102050"/>
                  </a:cubicBezTo>
                  <a:cubicBezTo>
                    <a:pt x="139209" y="102367"/>
                    <a:pt x="140002" y="102921"/>
                    <a:pt x="140953" y="103238"/>
                  </a:cubicBezTo>
                  <a:cubicBezTo>
                    <a:pt x="141190" y="103318"/>
                    <a:pt x="141428" y="103476"/>
                    <a:pt x="141586" y="103555"/>
                  </a:cubicBezTo>
                  <a:cubicBezTo>
                    <a:pt x="141744" y="103635"/>
                    <a:pt x="141824" y="103714"/>
                    <a:pt x="141982" y="103793"/>
                  </a:cubicBezTo>
                  <a:cubicBezTo>
                    <a:pt x="143171" y="104189"/>
                    <a:pt x="144122" y="104902"/>
                    <a:pt x="145152" y="105615"/>
                  </a:cubicBezTo>
                  <a:cubicBezTo>
                    <a:pt x="145627" y="105932"/>
                    <a:pt x="146023" y="106169"/>
                    <a:pt x="146498" y="106486"/>
                  </a:cubicBezTo>
                  <a:cubicBezTo>
                    <a:pt x="147212" y="106962"/>
                    <a:pt x="147846" y="107438"/>
                    <a:pt x="148559" y="107834"/>
                  </a:cubicBezTo>
                  <a:cubicBezTo>
                    <a:pt x="148717" y="107913"/>
                    <a:pt x="148876" y="108072"/>
                    <a:pt x="149034" y="108151"/>
                  </a:cubicBezTo>
                  <a:cubicBezTo>
                    <a:pt x="149668" y="108626"/>
                    <a:pt x="150301" y="109101"/>
                    <a:pt x="150935" y="109418"/>
                  </a:cubicBezTo>
                  <a:cubicBezTo>
                    <a:pt x="151490" y="109735"/>
                    <a:pt x="151966" y="110210"/>
                    <a:pt x="152520" y="110607"/>
                  </a:cubicBezTo>
                  <a:cubicBezTo>
                    <a:pt x="153234" y="111241"/>
                    <a:pt x="153947" y="111795"/>
                    <a:pt x="154659" y="112429"/>
                  </a:cubicBezTo>
                  <a:cubicBezTo>
                    <a:pt x="155214" y="112984"/>
                    <a:pt x="155848" y="113380"/>
                    <a:pt x="156482" y="113934"/>
                  </a:cubicBezTo>
                  <a:cubicBezTo>
                    <a:pt x="156640" y="114092"/>
                    <a:pt x="156878" y="114251"/>
                    <a:pt x="157037" y="114409"/>
                  </a:cubicBezTo>
                  <a:cubicBezTo>
                    <a:pt x="157829" y="115123"/>
                    <a:pt x="158542" y="115757"/>
                    <a:pt x="159334" y="116470"/>
                  </a:cubicBezTo>
                  <a:cubicBezTo>
                    <a:pt x="160206" y="117263"/>
                    <a:pt x="161157" y="118133"/>
                    <a:pt x="161870" y="119164"/>
                  </a:cubicBezTo>
                  <a:cubicBezTo>
                    <a:pt x="162107" y="119481"/>
                    <a:pt x="162345" y="119718"/>
                    <a:pt x="162583" y="119956"/>
                  </a:cubicBezTo>
                  <a:cubicBezTo>
                    <a:pt x="162820" y="120273"/>
                    <a:pt x="163137" y="120590"/>
                    <a:pt x="163375" y="120907"/>
                  </a:cubicBezTo>
                  <a:cubicBezTo>
                    <a:pt x="163612" y="121145"/>
                    <a:pt x="163771" y="121383"/>
                    <a:pt x="164009" y="121620"/>
                  </a:cubicBezTo>
                  <a:cubicBezTo>
                    <a:pt x="164405" y="122095"/>
                    <a:pt x="164801" y="122570"/>
                    <a:pt x="165197" y="123046"/>
                  </a:cubicBezTo>
                  <a:cubicBezTo>
                    <a:pt x="165356" y="123204"/>
                    <a:pt x="165514" y="123442"/>
                    <a:pt x="165673" y="123601"/>
                  </a:cubicBezTo>
                  <a:cubicBezTo>
                    <a:pt x="166703" y="124631"/>
                    <a:pt x="167653" y="125740"/>
                    <a:pt x="168366" y="126928"/>
                  </a:cubicBezTo>
                  <a:cubicBezTo>
                    <a:pt x="169080" y="128038"/>
                    <a:pt x="169951" y="129068"/>
                    <a:pt x="170665" y="130256"/>
                  </a:cubicBezTo>
                  <a:cubicBezTo>
                    <a:pt x="171140" y="130969"/>
                    <a:pt x="171615" y="131682"/>
                    <a:pt x="172090" y="132395"/>
                  </a:cubicBezTo>
                  <a:cubicBezTo>
                    <a:pt x="172645" y="133188"/>
                    <a:pt x="173200" y="133980"/>
                    <a:pt x="173754" y="134851"/>
                  </a:cubicBezTo>
                  <a:cubicBezTo>
                    <a:pt x="173834" y="134930"/>
                    <a:pt x="173834" y="135010"/>
                    <a:pt x="173913" y="135089"/>
                  </a:cubicBezTo>
                  <a:cubicBezTo>
                    <a:pt x="174468" y="136436"/>
                    <a:pt x="175418" y="137625"/>
                    <a:pt x="175972" y="138971"/>
                  </a:cubicBezTo>
                  <a:cubicBezTo>
                    <a:pt x="176052" y="139130"/>
                    <a:pt x="176210" y="139288"/>
                    <a:pt x="176289" y="139526"/>
                  </a:cubicBezTo>
                  <a:cubicBezTo>
                    <a:pt x="176369" y="139684"/>
                    <a:pt x="176527" y="139843"/>
                    <a:pt x="176606" y="140001"/>
                  </a:cubicBezTo>
                  <a:cubicBezTo>
                    <a:pt x="177319" y="141507"/>
                    <a:pt x="178191" y="142854"/>
                    <a:pt x="178905" y="144280"/>
                  </a:cubicBezTo>
                  <a:cubicBezTo>
                    <a:pt x="179063" y="144597"/>
                    <a:pt x="179222" y="144835"/>
                    <a:pt x="179301" y="145152"/>
                  </a:cubicBezTo>
                  <a:cubicBezTo>
                    <a:pt x="179459" y="145548"/>
                    <a:pt x="179617" y="145865"/>
                    <a:pt x="179776" y="146261"/>
                  </a:cubicBezTo>
                  <a:cubicBezTo>
                    <a:pt x="179855" y="146420"/>
                    <a:pt x="180013" y="146657"/>
                    <a:pt x="180013" y="146816"/>
                  </a:cubicBezTo>
                  <a:cubicBezTo>
                    <a:pt x="180172" y="147449"/>
                    <a:pt x="180409" y="148004"/>
                    <a:pt x="180726" y="148479"/>
                  </a:cubicBezTo>
                  <a:cubicBezTo>
                    <a:pt x="180806" y="148558"/>
                    <a:pt x="180806" y="148638"/>
                    <a:pt x="180806" y="148717"/>
                  </a:cubicBezTo>
                  <a:cubicBezTo>
                    <a:pt x="181043" y="149747"/>
                    <a:pt x="181677" y="150619"/>
                    <a:pt x="181994" y="151649"/>
                  </a:cubicBezTo>
                  <a:cubicBezTo>
                    <a:pt x="182470" y="152520"/>
                    <a:pt x="182787" y="153550"/>
                    <a:pt x="183262" y="154422"/>
                  </a:cubicBezTo>
                  <a:cubicBezTo>
                    <a:pt x="183500" y="154818"/>
                    <a:pt x="183658" y="155214"/>
                    <a:pt x="183737" y="155690"/>
                  </a:cubicBezTo>
                  <a:cubicBezTo>
                    <a:pt x="183816" y="156085"/>
                    <a:pt x="183896" y="156481"/>
                    <a:pt x="184133" y="156877"/>
                  </a:cubicBezTo>
                  <a:cubicBezTo>
                    <a:pt x="184371" y="157353"/>
                    <a:pt x="184529" y="157829"/>
                    <a:pt x="184688" y="158383"/>
                  </a:cubicBezTo>
                  <a:cubicBezTo>
                    <a:pt x="184688" y="158463"/>
                    <a:pt x="184688" y="158463"/>
                    <a:pt x="184688" y="158542"/>
                  </a:cubicBezTo>
                  <a:cubicBezTo>
                    <a:pt x="184767" y="159255"/>
                    <a:pt x="185322" y="159889"/>
                    <a:pt x="185401" y="160601"/>
                  </a:cubicBezTo>
                  <a:cubicBezTo>
                    <a:pt x="185560" y="161315"/>
                    <a:pt x="185718" y="161949"/>
                    <a:pt x="186035" y="162583"/>
                  </a:cubicBezTo>
                  <a:cubicBezTo>
                    <a:pt x="186194" y="162900"/>
                    <a:pt x="186273" y="163296"/>
                    <a:pt x="186352" y="163613"/>
                  </a:cubicBezTo>
                  <a:cubicBezTo>
                    <a:pt x="186431" y="164088"/>
                    <a:pt x="186590" y="164563"/>
                    <a:pt x="186828" y="165038"/>
                  </a:cubicBezTo>
                  <a:cubicBezTo>
                    <a:pt x="186986" y="165434"/>
                    <a:pt x="187145" y="165831"/>
                    <a:pt x="187224" y="166227"/>
                  </a:cubicBezTo>
                  <a:cubicBezTo>
                    <a:pt x="187382" y="167099"/>
                    <a:pt x="187541" y="167891"/>
                    <a:pt x="187858" y="168683"/>
                  </a:cubicBezTo>
                  <a:cubicBezTo>
                    <a:pt x="188016" y="169079"/>
                    <a:pt x="188095" y="169475"/>
                    <a:pt x="188095" y="169872"/>
                  </a:cubicBezTo>
                  <a:cubicBezTo>
                    <a:pt x="188174" y="170506"/>
                    <a:pt x="188253" y="171060"/>
                    <a:pt x="188570" y="171615"/>
                  </a:cubicBezTo>
                  <a:cubicBezTo>
                    <a:pt x="188887" y="172328"/>
                    <a:pt x="189046" y="173041"/>
                    <a:pt x="189125" y="173754"/>
                  </a:cubicBezTo>
                  <a:cubicBezTo>
                    <a:pt x="189204" y="174229"/>
                    <a:pt x="189283" y="174705"/>
                    <a:pt x="189521" y="175180"/>
                  </a:cubicBezTo>
                  <a:cubicBezTo>
                    <a:pt x="189759" y="175656"/>
                    <a:pt x="189917" y="176211"/>
                    <a:pt x="189917" y="176686"/>
                  </a:cubicBezTo>
                  <a:cubicBezTo>
                    <a:pt x="189997" y="177636"/>
                    <a:pt x="190155" y="178508"/>
                    <a:pt x="190472" y="179459"/>
                  </a:cubicBezTo>
                  <a:cubicBezTo>
                    <a:pt x="190710" y="180331"/>
                    <a:pt x="190868" y="181202"/>
                    <a:pt x="190948" y="182152"/>
                  </a:cubicBezTo>
                  <a:cubicBezTo>
                    <a:pt x="190948" y="182707"/>
                    <a:pt x="191027" y="183262"/>
                    <a:pt x="191265" y="183817"/>
                  </a:cubicBezTo>
                  <a:cubicBezTo>
                    <a:pt x="191740" y="185005"/>
                    <a:pt x="191819" y="186272"/>
                    <a:pt x="191898" y="187540"/>
                  </a:cubicBezTo>
                  <a:cubicBezTo>
                    <a:pt x="191978" y="188174"/>
                    <a:pt x="192057" y="188808"/>
                    <a:pt x="192136" y="189442"/>
                  </a:cubicBezTo>
                  <a:cubicBezTo>
                    <a:pt x="192452" y="190789"/>
                    <a:pt x="192690" y="192136"/>
                    <a:pt x="192611" y="193562"/>
                  </a:cubicBezTo>
                  <a:cubicBezTo>
                    <a:pt x="192532" y="194909"/>
                    <a:pt x="192769" y="196256"/>
                    <a:pt x="193086" y="197603"/>
                  </a:cubicBezTo>
                  <a:cubicBezTo>
                    <a:pt x="193165" y="197841"/>
                    <a:pt x="193245" y="198158"/>
                    <a:pt x="193245" y="198474"/>
                  </a:cubicBezTo>
                  <a:cubicBezTo>
                    <a:pt x="193245" y="199821"/>
                    <a:pt x="193562" y="201089"/>
                    <a:pt x="193562" y="202357"/>
                  </a:cubicBezTo>
                  <a:cubicBezTo>
                    <a:pt x="193562" y="204020"/>
                    <a:pt x="193562" y="205685"/>
                    <a:pt x="193562" y="207427"/>
                  </a:cubicBezTo>
                  <a:cubicBezTo>
                    <a:pt x="193562" y="207982"/>
                    <a:pt x="193562" y="208537"/>
                    <a:pt x="193799" y="209091"/>
                  </a:cubicBezTo>
                  <a:cubicBezTo>
                    <a:pt x="193958" y="209408"/>
                    <a:pt x="193958" y="209725"/>
                    <a:pt x="193958" y="210042"/>
                  </a:cubicBezTo>
                  <a:cubicBezTo>
                    <a:pt x="193958" y="210439"/>
                    <a:pt x="193958" y="210755"/>
                    <a:pt x="193958" y="211151"/>
                  </a:cubicBezTo>
                  <a:cubicBezTo>
                    <a:pt x="193958" y="213291"/>
                    <a:pt x="193958" y="215430"/>
                    <a:pt x="193958" y="217569"/>
                  </a:cubicBezTo>
                  <a:cubicBezTo>
                    <a:pt x="193958" y="218282"/>
                    <a:pt x="193879" y="218996"/>
                    <a:pt x="193720" y="219629"/>
                  </a:cubicBezTo>
                  <a:cubicBezTo>
                    <a:pt x="193483" y="220500"/>
                    <a:pt x="193483" y="221372"/>
                    <a:pt x="193483" y="222323"/>
                  </a:cubicBezTo>
                  <a:cubicBezTo>
                    <a:pt x="193483" y="223512"/>
                    <a:pt x="193483" y="224779"/>
                    <a:pt x="193483" y="225968"/>
                  </a:cubicBezTo>
                  <a:cubicBezTo>
                    <a:pt x="193483" y="226760"/>
                    <a:pt x="193483" y="227553"/>
                    <a:pt x="193324" y="228265"/>
                  </a:cubicBezTo>
                  <a:cubicBezTo>
                    <a:pt x="193324" y="228423"/>
                    <a:pt x="193245" y="228503"/>
                    <a:pt x="193245" y="228661"/>
                  </a:cubicBezTo>
                  <a:cubicBezTo>
                    <a:pt x="193245" y="229691"/>
                    <a:pt x="193086" y="230801"/>
                    <a:pt x="193007" y="231831"/>
                  </a:cubicBezTo>
                  <a:cubicBezTo>
                    <a:pt x="192928" y="232306"/>
                    <a:pt x="192928" y="232702"/>
                    <a:pt x="192849" y="233177"/>
                  </a:cubicBezTo>
                  <a:cubicBezTo>
                    <a:pt x="192690" y="233970"/>
                    <a:pt x="192532" y="234683"/>
                    <a:pt x="192532" y="235476"/>
                  </a:cubicBezTo>
                  <a:cubicBezTo>
                    <a:pt x="192532" y="235634"/>
                    <a:pt x="192532" y="235793"/>
                    <a:pt x="192452" y="235951"/>
                  </a:cubicBezTo>
                  <a:cubicBezTo>
                    <a:pt x="192136" y="237060"/>
                    <a:pt x="191819" y="238248"/>
                    <a:pt x="191344" y="239279"/>
                  </a:cubicBezTo>
                  <a:cubicBezTo>
                    <a:pt x="191106" y="239754"/>
                    <a:pt x="190868" y="240150"/>
                    <a:pt x="190789" y="240625"/>
                  </a:cubicBezTo>
                  <a:cubicBezTo>
                    <a:pt x="190710" y="240863"/>
                    <a:pt x="190631" y="241180"/>
                    <a:pt x="190472" y="241417"/>
                  </a:cubicBezTo>
                  <a:cubicBezTo>
                    <a:pt x="189838" y="242368"/>
                    <a:pt x="189125" y="243319"/>
                    <a:pt x="188491" y="244191"/>
                  </a:cubicBezTo>
                  <a:cubicBezTo>
                    <a:pt x="187937" y="244983"/>
                    <a:pt x="187224" y="245696"/>
                    <a:pt x="186511" y="246330"/>
                  </a:cubicBezTo>
                  <a:cubicBezTo>
                    <a:pt x="185797" y="246964"/>
                    <a:pt x="185084" y="247598"/>
                    <a:pt x="184292" y="248073"/>
                  </a:cubicBezTo>
                  <a:cubicBezTo>
                    <a:pt x="184212" y="248153"/>
                    <a:pt x="184054" y="248153"/>
                    <a:pt x="183975" y="248311"/>
                  </a:cubicBezTo>
                  <a:cubicBezTo>
                    <a:pt x="183421" y="248866"/>
                    <a:pt x="182708" y="249182"/>
                    <a:pt x="181994" y="249578"/>
                  </a:cubicBezTo>
                  <a:cubicBezTo>
                    <a:pt x="181677" y="249737"/>
                    <a:pt x="181360" y="249895"/>
                    <a:pt x="180964" y="250054"/>
                  </a:cubicBezTo>
                  <a:cubicBezTo>
                    <a:pt x="180647" y="250212"/>
                    <a:pt x="180251" y="250291"/>
                    <a:pt x="179934" y="250529"/>
                  </a:cubicBezTo>
                  <a:cubicBezTo>
                    <a:pt x="179617" y="250767"/>
                    <a:pt x="179301" y="250846"/>
                    <a:pt x="178905" y="250925"/>
                  </a:cubicBezTo>
                  <a:cubicBezTo>
                    <a:pt x="178271" y="251084"/>
                    <a:pt x="177716" y="251242"/>
                    <a:pt x="177161" y="251480"/>
                  </a:cubicBezTo>
                  <a:cubicBezTo>
                    <a:pt x="176606" y="251718"/>
                    <a:pt x="176052" y="251797"/>
                    <a:pt x="175497" y="251797"/>
                  </a:cubicBezTo>
                  <a:cubicBezTo>
                    <a:pt x="174388" y="251797"/>
                    <a:pt x="173279" y="251956"/>
                    <a:pt x="172169" y="252193"/>
                  </a:cubicBezTo>
                  <a:cubicBezTo>
                    <a:pt x="171456" y="252273"/>
                    <a:pt x="170823" y="252273"/>
                    <a:pt x="170110" y="252193"/>
                  </a:cubicBezTo>
                  <a:cubicBezTo>
                    <a:pt x="169080" y="252035"/>
                    <a:pt x="168049" y="251956"/>
                    <a:pt x="167098" y="251876"/>
                  </a:cubicBezTo>
                  <a:cubicBezTo>
                    <a:pt x="166465" y="251797"/>
                    <a:pt x="165911" y="251718"/>
                    <a:pt x="165277" y="251480"/>
                  </a:cubicBezTo>
                  <a:cubicBezTo>
                    <a:pt x="164801" y="251322"/>
                    <a:pt x="164326" y="251163"/>
                    <a:pt x="163850" y="251005"/>
                  </a:cubicBezTo>
                  <a:cubicBezTo>
                    <a:pt x="163850" y="251005"/>
                    <a:pt x="163771" y="251005"/>
                    <a:pt x="163771" y="251005"/>
                  </a:cubicBezTo>
                  <a:cubicBezTo>
                    <a:pt x="163137" y="250846"/>
                    <a:pt x="162662" y="250450"/>
                    <a:pt x="162107" y="250212"/>
                  </a:cubicBezTo>
                  <a:cubicBezTo>
                    <a:pt x="161553" y="250054"/>
                    <a:pt x="161077" y="249737"/>
                    <a:pt x="160602" y="249420"/>
                  </a:cubicBezTo>
                  <a:cubicBezTo>
                    <a:pt x="160047" y="248945"/>
                    <a:pt x="159413" y="248549"/>
                    <a:pt x="158779" y="248153"/>
                  </a:cubicBezTo>
                  <a:cubicBezTo>
                    <a:pt x="158225" y="247836"/>
                    <a:pt x="157829" y="247360"/>
                    <a:pt x="157433" y="246885"/>
                  </a:cubicBezTo>
                  <a:cubicBezTo>
                    <a:pt x="156878" y="246251"/>
                    <a:pt x="156403" y="245537"/>
                    <a:pt x="155848" y="244825"/>
                  </a:cubicBezTo>
                  <a:cubicBezTo>
                    <a:pt x="155769" y="244746"/>
                    <a:pt x="155769" y="244667"/>
                    <a:pt x="155689" y="244667"/>
                  </a:cubicBezTo>
                  <a:cubicBezTo>
                    <a:pt x="155214" y="243716"/>
                    <a:pt x="154659" y="242844"/>
                    <a:pt x="154342" y="241814"/>
                  </a:cubicBezTo>
                  <a:cubicBezTo>
                    <a:pt x="154263" y="241497"/>
                    <a:pt x="154184" y="241180"/>
                    <a:pt x="154026" y="240863"/>
                  </a:cubicBezTo>
                  <a:cubicBezTo>
                    <a:pt x="153630" y="239833"/>
                    <a:pt x="153392" y="238724"/>
                    <a:pt x="153392" y="237614"/>
                  </a:cubicBezTo>
                  <a:cubicBezTo>
                    <a:pt x="153392" y="235396"/>
                    <a:pt x="153392" y="233098"/>
                    <a:pt x="153392" y="230880"/>
                  </a:cubicBezTo>
                  <a:cubicBezTo>
                    <a:pt x="153392" y="230563"/>
                    <a:pt x="153392" y="230325"/>
                    <a:pt x="153471" y="230008"/>
                  </a:cubicBezTo>
                  <a:cubicBezTo>
                    <a:pt x="153630" y="229137"/>
                    <a:pt x="153630" y="228186"/>
                    <a:pt x="153709" y="227315"/>
                  </a:cubicBezTo>
                  <a:cubicBezTo>
                    <a:pt x="153788" y="226443"/>
                    <a:pt x="153868" y="225571"/>
                    <a:pt x="154026" y="224779"/>
                  </a:cubicBezTo>
                  <a:cubicBezTo>
                    <a:pt x="154105" y="224224"/>
                    <a:pt x="154184" y="223670"/>
                    <a:pt x="154184" y="223036"/>
                  </a:cubicBezTo>
                  <a:cubicBezTo>
                    <a:pt x="154184" y="222402"/>
                    <a:pt x="154184" y="221689"/>
                    <a:pt x="154184" y="221055"/>
                  </a:cubicBezTo>
                  <a:cubicBezTo>
                    <a:pt x="154184" y="220500"/>
                    <a:pt x="154263" y="219946"/>
                    <a:pt x="154263" y="219312"/>
                  </a:cubicBezTo>
                  <a:cubicBezTo>
                    <a:pt x="154263" y="218916"/>
                    <a:pt x="154342" y="218520"/>
                    <a:pt x="154342" y="218124"/>
                  </a:cubicBezTo>
                  <a:cubicBezTo>
                    <a:pt x="154342" y="216222"/>
                    <a:pt x="154342" y="214242"/>
                    <a:pt x="154342" y="212340"/>
                  </a:cubicBezTo>
                  <a:cubicBezTo>
                    <a:pt x="154342" y="212023"/>
                    <a:pt x="154342" y="211785"/>
                    <a:pt x="154263" y="211468"/>
                  </a:cubicBezTo>
                  <a:cubicBezTo>
                    <a:pt x="154105" y="210439"/>
                    <a:pt x="154105" y="209329"/>
                    <a:pt x="154105" y="208299"/>
                  </a:cubicBezTo>
                  <a:cubicBezTo>
                    <a:pt x="154105" y="206794"/>
                    <a:pt x="153947" y="205368"/>
                    <a:pt x="153709" y="203941"/>
                  </a:cubicBezTo>
                  <a:cubicBezTo>
                    <a:pt x="153709" y="203783"/>
                    <a:pt x="153630" y="203624"/>
                    <a:pt x="153630" y="203466"/>
                  </a:cubicBezTo>
                  <a:cubicBezTo>
                    <a:pt x="153630" y="201882"/>
                    <a:pt x="153313" y="200297"/>
                    <a:pt x="153313" y="198712"/>
                  </a:cubicBezTo>
                  <a:cubicBezTo>
                    <a:pt x="153313" y="198632"/>
                    <a:pt x="153313" y="198632"/>
                    <a:pt x="153313" y="198553"/>
                  </a:cubicBezTo>
                  <a:cubicBezTo>
                    <a:pt x="153392" y="196969"/>
                    <a:pt x="153154" y="195463"/>
                    <a:pt x="152758" y="193958"/>
                  </a:cubicBezTo>
                  <a:cubicBezTo>
                    <a:pt x="152600" y="193404"/>
                    <a:pt x="152520" y="192928"/>
                    <a:pt x="152520" y="192374"/>
                  </a:cubicBezTo>
                  <a:cubicBezTo>
                    <a:pt x="152520" y="191502"/>
                    <a:pt x="152283" y="190551"/>
                    <a:pt x="152203" y="189680"/>
                  </a:cubicBezTo>
                  <a:cubicBezTo>
                    <a:pt x="152203" y="189442"/>
                    <a:pt x="152124" y="189284"/>
                    <a:pt x="152045" y="189046"/>
                  </a:cubicBezTo>
                  <a:cubicBezTo>
                    <a:pt x="151649" y="187857"/>
                    <a:pt x="151490" y="186669"/>
                    <a:pt x="151490" y="185401"/>
                  </a:cubicBezTo>
                  <a:cubicBezTo>
                    <a:pt x="151490" y="184768"/>
                    <a:pt x="151411" y="184213"/>
                    <a:pt x="151173" y="183579"/>
                  </a:cubicBezTo>
                  <a:cubicBezTo>
                    <a:pt x="150856" y="182786"/>
                    <a:pt x="150698" y="181994"/>
                    <a:pt x="150618" y="181202"/>
                  </a:cubicBezTo>
                  <a:cubicBezTo>
                    <a:pt x="150539" y="180647"/>
                    <a:pt x="150460" y="180093"/>
                    <a:pt x="150222" y="179538"/>
                  </a:cubicBezTo>
                  <a:cubicBezTo>
                    <a:pt x="149985" y="178983"/>
                    <a:pt x="149826" y="178349"/>
                    <a:pt x="149826" y="177715"/>
                  </a:cubicBezTo>
                  <a:cubicBezTo>
                    <a:pt x="149826" y="177161"/>
                    <a:pt x="149668" y="176607"/>
                    <a:pt x="149431" y="176052"/>
                  </a:cubicBezTo>
                  <a:cubicBezTo>
                    <a:pt x="149114" y="175339"/>
                    <a:pt x="148955" y="174626"/>
                    <a:pt x="148876" y="173912"/>
                  </a:cubicBezTo>
                  <a:cubicBezTo>
                    <a:pt x="148797" y="173516"/>
                    <a:pt x="148717" y="173120"/>
                    <a:pt x="148480" y="172724"/>
                  </a:cubicBezTo>
                  <a:cubicBezTo>
                    <a:pt x="148242" y="172328"/>
                    <a:pt x="148083" y="171853"/>
                    <a:pt x="148004" y="171377"/>
                  </a:cubicBezTo>
                  <a:cubicBezTo>
                    <a:pt x="147925" y="170823"/>
                    <a:pt x="147687" y="170347"/>
                    <a:pt x="147449" y="169872"/>
                  </a:cubicBezTo>
                  <a:cubicBezTo>
                    <a:pt x="147291" y="169555"/>
                    <a:pt x="147212" y="169158"/>
                    <a:pt x="147132" y="168841"/>
                  </a:cubicBezTo>
                  <a:cubicBezTo>
                    <a:pt x="147053" y="168367"/>
                    <a:pt x="146895" y="167971"/>
                    <a:pt x="146657" y="167574"/>
                  </a:cubicBezTo>
                  <a:cubicBezTo>
                    <a:pt x="146419" y="167099"/>
                    <a:pt x="146181" y="166623"/>
                    <a:pt x="146102" y="166068"/>
                  </a:cubicBezTo>
                  <a:cubicBezTo>
                    <a:pt x="146023" y="165752"/>
                    <a:pt x="145944" y="165434"/>
                    <a:pt x="145786" y="165118"/>
                  </a:cubicBezTo>
                  <a:cubicBezTo>
                    <a:pt x="145627" y="164721"/>
                    <a:pt x="145469" y="164405"/>
                    <a:pt x="145311" y="164009"/>
                  </a:cubicBezTo>
                  <a:cubicBezTo>
                    <a:pt x="145231" y="163930"/>
                    <a:pt x="145231" y="163771"/>
                    <a:pt x="145152" y="163692"/>
                  </a:cubicBezTo>
                  <a:cubicBezTo>
                    <a:pt x="144677" y="162979"/>
                    <a:pt x="144439" y="162266"/>
                    <a:pt x="144043" y="161473"/>
                  </a:cubicBezTo>
                  <a:cubicBezTo>
                    <a:pt x="143805" y="160998"/>
                    <a:pt x="143567" y="160601"/>
                    <a:pt x="143409" y="160126"/>
                  </a:cubicBezTo>
                  <a:cubicBezTo>
                    <a:pt x="143250" y="159731"/>
                    <a:pt x="143092" y="159334"/>
                    <a:pt x="142775" y="159097"/>
                  </a:cubicBezTo>
                  <a:cubicBezTo>
                    <a:pt x="142695" y="159017"/>
                    <a:pt x="142616" y="159017"/>
                    <a:pt x="142537" y="159017"/>
                  </a:cubicBezTo>
                  <a:cubicBezTo>
                    <a:pt x="142458" y="159017"/>
                    <a:pt x="142378" y="159097"/>
                    <a:pt x="142378" y="159176"/>
                  </a:cubicBezTo>
                  <a:cubicBezTo>
                    <a:pt x="142378" y="159255"/>
                    <a:pt x="142299" y="159414"/>
                    <a:pt x="142299" y="159572"/>
                  </a:cubicBezTo>
                  <a:cubicBezTo>
                    <a:pt x="142299" y="159889"/>
                    <a:pt x="142299" y="160126"/>
                    <a:pt x="142299" y="160443"/>
                  </a:cubicBezTo>
                  <a:cubicBezTo>
                    <a:pt x="142299" y="175101"/>
                    <a:pt x="142299" y="189838"/>
                    <a:pt x="142299" y="204496"/>
                  </a:cubicBezTo>
                  <a:cubicBezTo>
                    <a:pt x="142299" y="205605"/>
                    <a:pt x="142299" y="206714"/>
                    <a:pt x="142299" y="207823"/>
                  </a:cubicBezTo>
                  <a:cubicBezTo>
                    <a:pt x="142299" y="208537"/>
                    <a:pt x="142299" y="209329"/>
                    <a:pt x="142458" y="210042"/>
                  </a:cubicBezTo>
                  <a:cubicBezTo>
                    <a:pt x="142537" y="210518"/>
                    <a:pt x="142537" y="210914"/>
                    <a:pt x="142537" y="211389"/>
                  </a:cubicBezTo>
                  <a:cubicBezTo>
                    <a:pt x="142537" y="213766"/>
                    <a:pt x="142537" y="216222"/>
                    <a:pt x="142537" y="218599"/>
                  </a:cubicBezTo>
                  <a:cubicBezTo>
                    <a:pt x="142537" y="219233"/>
                    <a:pt x="142537" y="219787"/>
                    <a:pt x="142695" y="220421"/>
                  </a:cubicBezTo>
                  <a:cubicBezTo>
                    <a:pt x="142775" y="220897"/>
                    <a:pt x="142775" y="221372"/>
                    <a:pt x="142775" y="221927"/>
                  </a:cubicBezTo>
                  <a:cubicBezTo>
                    <a:pt x="142775" y="224224"/>
                    <a:pt x="142775" y="226602"/>
                    <a:pt x="142775" y="228899"/>
                  </a:cubicBezTo>
                  <a:cubicBezTo>
                    <a:pt x="142775" y="229612"/>
                    <a:pt x="142775" y="230405"/>
                    <a:pt x="142933" y="231118"/>
                  </a:cubicBezTo>
                  <a:cubicBezTo>
                    <a:pt x="143012" y="231593"/>
                    <a:pt x="143012" y="231989"/>
                    <a:pt x="143012" y="232464"/>
                  </a:cubicBezTo>
                  <a:cubicBezTo>
                    <a:pt x="143012" y="234366"/>
                    <a:pt x="143012" y="236268"/>
                    <a:pt x="143012" y="238090"/>
                  </a:cubicBezTo>
                  <a:cubicBezTo>
                    <a:pt x="143012" y="238724"/>
                    <a:pt x="143012" y="239358"/>
                    <a:pt x="143171" y="240071"/>
                  </a:cubicBezTo>
                  <a:cubicBezTo>
                    <a:pt x="143250" y="240625"/>
                    <a:pt x="143250" y="241100"/>
                    <a:pt x="143250" y="241655"/>
                  </a:cubicBezTo>
                  <a:cubicBezTo>
                    <a:pt x="143250" y="242289"/>
                    <a:pt x="143329" y="242844"/>
                    <a:pt x="143409" y="243478"/>
                  </a:cubicBezTo>
                  <a:cubicBezTo>
                    <a:pt x="143488" y="244033"/>
                    <a:pt x="143488" y="244508"/>
                    <a:pt x="143488" y="245062"/>
                  </a:cubicBezTo>
                  <a:cubicBezTo>
                    <a:pt x="143488" y="246964"/>
                    <a:pt x="143488" y="248945"/>
                    <a:pt x="143488" y="250846"/>
                  </a:cubicBezTo>
                  <a:cubicBezTo>
                    <a:pt x="143488" y="251559"/>
                    <a:pt x="143488" y="252273"/>
                    <a:pt x="143646" y="252907"/>
                  </a:cubicBezTo>
                  <a:cubicBezTo>
                    <a:pt x="143726" y="253461"/>
                    <a:pt x="143726" y="254015"/>
                    <a:pt x="143726" y="254649"/>
                  </a:cubicBezTo>
                  <a:cubicBezTo>
                    <a:pt x="143726" y="261701"/>
                    <a:pt x="143726" y="268832"/>
                    <a:pt x="143726" y="275883"/>
                  </a:cubicBezTo>
                  <a:cubicBezTo>
                    <a:pt x="143726" y="280399"/>
                    <a:pt x="143726" y="284916"/>
                    <a:pt x="143726" y="289353"/>
                  </a:cubicBezTo>
                  <a:cubicBezTo>
                    <a:pt x="143726" y="290066"/>
                    <a:pt x="143726" y="290779"/>
                    <a:pt x="143884" y="291413"/>
                  </a:cubicBezTo>
                  <a:cubicBezTo>
                    <a:pt x="143963" y="291967"/>
                    <a:pt x="143963" y="292521"/>
                    <a:pt x="143963" y="293156"/>
                  </a:cubicBezTo>
                  <a:cubicBezTo>
                    <a:pt x="143963" y="299177"/>
                    <a:pt x="143963" y="305278"/>
                    <a:pt x="143963" y="311300"/>
                  </a:cubicBezTo>
                  <a:cubicBezTo>
                    <a:pt x="143963" y="325957"/>
                    <a:pt x="143963" y="340695"/>
                    <a:pt x="144043" y="355352"/>
                  </a:cubicBezTo>
                  <a:cubicBezTo>
                    <a:pt x="144043" y="356303"/>
                    <a:pt x="144043" y="357254"/>
                    <a:pt x="144201" y="358205"/>
                  </a:cubicBezTo>
                  <a:cubicBezTo>
                    <a:pt x="144280" y="358601"/>
                    <a:pt x="144280" y="358997"/>
                    <a:pt x="144280" y="359393"/>
                  </a:cubicBezTo>
                  <a:cubicBezTo>
                    <a:pt x="144280" y="361215"/>
                    <a:pt x="144280" y="363038"/>
                    <a:pt x="144280" y="364939"/>
                  </a:cubicBezTo>
                  <a:cubicBezTo>
                    <a:pt x="144280" y="365415"/>
                    <a:pt x="144280" y="365811"/>
                    <a:pt x="144360" y="366286"/>
                  </a:cubicBezTo>
                  <a:cubicBezTo>
                    <a:pt x="144518" y="367079"/>
                    <a:pt x="144518" y="367950"/>
                    <a:pt x="144518" y="368742"/>
                  </a:cubicBezTo>
                  <a:cubicBezTo>
                    <a:pt x="144518" y="369931"/>
                    <a:pt x="144518" y="371120"/>
                    <a:pt x="144518" y="372308"/>
                  </a:cubicBezTo>
                  <a:cubicBezTo>
                    <a:pt x="144518" y="373021"/>
                    <a:pt x="144518" y="373813"/>
                    <a:pt x="144677" y="374526"/>
                  </a:cubicBezTo>
                  <a:cubicBezTo>
                    <a:pt x="144756" y="375002"/>
                    <a:pt x="144756" y="375477"/>
                    <a:pt x="144756" y="376032"/>
                  </a:cubicBezTo>
                  <a:cubicBezTo>
                    <a:pt x="144756" y="379043"/>
                    <a:pt x="144756" y="382053"/>
                    <a:pt x="144756" y="385143"/>
                  </a:cubicBezTo>
                  <a:cubicBezTo>
                    <a:pt x="144756" y="385777"/>
                    <a:pt x="144756" y="386332"/>
                    <a:pt x="144835" y="386966"/>
                  </a:cubicBezTo>
                  <a:cubicBezTo>
                    <a:pt x="144914" y="387520"/>
                    <a:pt x="144914" y="387996"/>
                    <a:pt x="144914" y="388551"/>
                  </a:cubicBezTo>
                  <a:cubicBezTo>
                    <a:pt x="144914" y="392116"/>
                    <a:pt x="144914" y="395681"/>
                    <a:pt x="144914" y="399246"/>
                  </a:cubicBezTo>
                  <a:cubicBezTo>
                    <a:pt x="144914" y="400118"/>
                    <a:pt x="144914" y="401069"/>
                    <a:pt x="145073" y="401940"/>
                  </a:cubicBezTo>
                  <a:cubicBezTo>
                    <a:pt x="145152" y="402574"/>
                    <a:pt x="145152" y="403129"/>
                    <a:pt x="145152" y="403763"/>
                  </a:cubicBezTo>
                  <a:cubicBezTo>
                    <a:pt x="145152" y="404476"/>
                    <a:pt x="145231" y="405268"/>
                    <a:pt x="145311" y="405981"/>
                  </a:cubicBezTo>
                  <a:cubicBezTo>
                    <a:pt x="145390" y="406535"/>
                    <a:pt x="145390" y="407090"/>
                    <a:pt x="145390" y="407724"/>
                  </a:cubicBezTo>
                  <a:cubicBezTo>
                    <a:pt x="145390" y="408596"/>
                    <a:pt x="145390" y="409468"/>
                    <a:pt x="145548" y="410260"/>
                  </a:cubicBezTo>
                  <a:cubicBezTo>
                    <a:pt x="145627" y="410735"/>
                    <a:pt x="145627" y="411131"/>
                    <a:pt x="145627" y="411606"/>
                  </a:cubicBezTo>
                  <a:cubicBezTo>
                    <a:pt x="145627" y="414063"/>
                    <a:pt x="145627" y="416598"/>
                    <a:pt x="145706" y="419133"/>
                  </a:cubicBezTo>
                  <a:cubicBezTo>
                    <a:pt x="145706" y="419846"/>
                    <a:pt x="145706" y="420560"/>
                    <a:pt x="145865" y="421194"/>
                  </a:cubicBezTo>
                  <a:cubicBezTo>
                    <a:pt x="145944" y="421669"/>
                    <a:pt x="145944" y="422145"/>
                    <a:pt x="145944" y="422699"/>
                  </a:cubicBezTo>
                  <a:cubicBezTo>
                    <a:pt x="145944" y="424917"/>
                    <a:pt x="145944" y="427136"/>
                    <a:pt x="145944" y="429354"/>
                  </a:cubicBezTo>
                  <a:cubicBezTo>
                    <a:pt x="145944" y="429988"/>
                    <a:pt x="145944" y="430622"/>
                    <a:pt x="146102" y="431336"/>
                  </a:cubicBezTo>
                  <a:cubicBezTo>
                    <a:pt x="146181" y="431731"/>
                    <a:pt x="146181" y="432048"/>
                    <a:pt x="146181" y="432444"/>
                  </a:cubicBezTo>
                  <a:cubicBezTo>
                    <a:pt x="146181" y="433554"/>
                    <a:pt x="146181" y="434663"/>
                    <a:pt x="146181" y="435772"/>
                  </a:cubicBezTo>
                  <a:cubicBezTo>
                    <a:pt x="146181" y="436485"/>
                    <a:pt x="146181" y="437277"/>
                    <a:pt x="146023" y="437991"/>
                  </a:cubicBezTo>
                  <a:cubicBezTo>
                    <a:pt x="145944" y="438545"/>
                    <a:pt x="145944" y="439021"/>
                    <a:pt x="145944" y="439576"/>
                  </a:cubicBezTo>
                  <a:cubicBezTo>
                    <a:pt x="145944" y="440288"/>
                    <a:pt x="145865" y="440922"/>
                    <a:pt x="145706" y="441635"/>
                  </a:cubicBezTo>
                  <a:cubicBezTo>
                    <a:pt x="145627" y="441873"/>
                    <a:pt x="145627" y="442031"/>
                    <a:pt x="145548" y="442190"/>
                  </a:cubicBezTo>
                  <a:cubicBezTo>
                    <a:pt x="145231" y="442824"/>
                    <a:pt x="144994" y="443537"/>
                    <a:pt x="144914" y="444329"/>
                  </a:cubicBezTo>
                  <a:cubicBezTo>
                    <a:pt x="144914" y="444567"/>
                    <a:pt x="144677" y="444883"/>
                    <a:pt x="144597" y="445121"/>
                  </a:cubicBezTo>
                  <a:cubicBezTo>
                    <a:pt x="144439" y="445517"/>
                    <a:pt x="144201" y="445834"/>
                    <a:pt x="144043" y="446231"/>
                  </a:cubicBezTo>
                  <a:cubicBezTo>
                    <a:pt x="143884" y="446468"/>
                    <a:pt x="143726" y="446706"/>
                    <a:pt x="143567" y="446944"/>
                  </a:cubicBezTo>
                  <a:cubicBezTo>
                    <a:pt x="143409" y="447182"/>
                    <a:pt x="143250" y="447340"/>
                    <a:pt x="143171" y="447578"/>
                  </a:cubicBezTo>
                  <a:cubicBezTo>
                    <a:pt x="142933" y="448212"/>
                    <a:pt x="142537" y="448687"/>
                    <a:pt x="142061" y="449162"/>
                  </a:cubicBezTo>
                  <a:cubicBezTo>
                    <a:pt x="141744" y="449479"/>
                    <a:pt x="141507" y="449875"/>
                    <a:pt x="141190" y="450192"/>
                  </a:cubicBezTo>
                  <a:cubicBezTo>
                    <a:pt x="140636" y="450826"/>
                    <a:pt x="140081" y="451381"/>
                    <a:pt x="139447" y="451936"/>
                  </a:cubicBezTo>
                  <a:cubicBezTo>
                    <a:pt x="139289" y="452094"/>
                    <a:pt x="139130" y="452173"/>
                    <a:pt x="138972" y="452332"/>
                  </a:cubicBezTo>
                  <a:cubicBezTo>
                    <a:pt x="138575" y="452570"/>
                    <a:pt x="138179" y="452807"/>
                    <a:pt x="137862" y="453124"/>
                  </a:cubicBezTo>
                  <a:cubicBezTo>
                    <a:pt x="136754" y="453995"/>
                    <a:pt x="135486" y="454629"/>
                    <a:pt x="134218" y="455105"/>
                  </a:cubicBezTo>
                  <a:cubicBezTo>
                    <a:pt x="134059" y="455184"/>
                    <a:pt x="133821" y="455263"/>
                    <a:pt x="133663" y="455342"/>
                  </a:cubicBezTo>
                  <a:cubicBezTo>
                    <a:pt x="133029" y="455739"/>
                    <a:pt x="132317" y="455976"/>
                    <a:pt x="131603" y="456056"/>
                  </a:cubicBezTo>
                  <a:cubicBezTo>
                    <a:pt x="131207" y="456056"/>
                    <a:pt x="131049" y="456373"/>
                    <a:pt x="130969" y="456690"/>
                  </a:cubicBezTo>
                  <a:cubicBezTo>
                    <a:pt x="126770" y="456690"/>
                    <a:pt x="122650" y="456690"/>
                    <a:pt x="118451" y="456690"/>
                  </a:cubicBezTo>
                  <a:cubicBezTo>
                    <a:pt x="118372" y="456293"/>
                    <a:pt x="118055" y="456056"/>
                    <a:pt x="117658" y="455976"/>
                  </a:cubicBezTo>
                  <a:cubicBezTo>
                    <a:pt x="117500" y="455976"/>
                    <a:pt x="117421" y="455976"/>
                    <a:pt x="117262" y="455897"/>
                  </a:cubicBezTo>
                  <a:cubicBezTo>
                    <a:pt x="116787" y="455897"/>
                    <a:pt x="116311" y="455739"/>
                    <a:pt x="115916" y="455422"/>
                  </a:cubicBezTo>
                  <a:cubicBezTo>
                    <a:pt x="115599" y="455263"/>
                    <a:pt x="115361" y="455184"/>
                    <a:pt x="115044" y="455025"/>
                  </a:cubicBezTo>
                  <a:cubicBezTo>
                    <a:pt x="114727" y="454867"/>
                    <a:pt x="114410" y="454708"/>
                    <a:pt x="114014" y="454550"/>
                  </a:cubicBezTo>
                  <a:cubicBezTo>
                    <a:pt x="113776" y="454471"/>
                    <a:pt x="113618" y="454312"/>
                    <a:pt x="113380" y="454233"/>
                  </a:cubicBezTo>
                  <a:cubicBezTo>
                    <a:pt x="112508" y="453916"/>
                    <a:pt x="111796" y="453440"/>
                    <a:pt x="111003" y="452886"/>
                  </a:cubicBezTo>
                  <a:cubicBezTo>
                    <a:pt x="109735" y="452015"/>
                    <a:pt x="108547" y="451143"/>
                    <a:pt x="107517" y="449954"/>
                  </a:cubicBezTo>
                  <a:cubicBezTo>
                    <a:pt x="107280" y="449717"/>
                    <a:pt x="107042" y="449479"/>
                    <a:pt x="106804" y="449241"/>
                  </a:cubicBezTo>
                  <a:cubicBezTo>
                    <a:pt x="105695" y="448212"/>
                    <a:pt x="104981" y="446944"/>
                    <a:pt x="104189" y="445676"/>
                  </a:cubicBezTo>
                  <a:cubicBezTo>
                    <a:pt x="103951" y="445280"/>
                    <a:pt x="103793" y="444804"/>
                    <a:pt x="103476" y="444408"/>
                  </a:cubicBezTo>
                  <a:cubicBezTo>
                    <a:pt x="103160" y="443933"/>
                    <a:pt x="103160" y="443379"/>
                    <a:pt x="103001" y="442903"/>
                  </a:cubicBezTo>
                  <a:cubicBezTo>
                    <a:pt x="102922" y="442824"/>
                    <a:pt x="102922" y="442665"/>
                    <a:pt x="102842" y="442586"/>
                  </a:cubicBezTo>
                  <a:cubicBezTo>
                    <a:pt x="102209" y="441239"/>
                    <a:pt x="101892" y="439813"/>
                    <a:pt x="101575" y="438387"/>
                  </a:cubicBezTo>
                  <a:cubicBezTo>
                    <a:pt x="101495" y="437991"/>
                    <a:pt x="101495" y="437515"/>
                    <a:pt x="101495" y="437040"/>
                  </a:cubicBezTo>
                  <a:cubicBezTo>
                    <a:pt x="101495" y="436326"/>
                    <a:pt x="101495" y="435614"/>
                    <a:pt x="101416" y="434980"/>
                  </a:cubicBezTo>
                  <a:cubicBezTo>
                    <a:pt x="101258" y="433791"/>
                    <a:pt x="101258" y="432603"/>
                    <a:pt x="101258" y="431415"/>
                  </a:cubicBezTo>
                  <a:cubicBezTo>
                    <a:pt x="101258" y="430939"/>
                    <a:pt x="101258" y="430464"/>
                    <a:pt x="101178" y="429909"/>
                  </a:cubicBezTo>
                  <a:cubicBezTo>
                    <a:pt x="101099" y="429275"/>
                    <a:pt x="101020" y="428641"/>
                    <a:pt x="101020" y="427928"/>
                  </a:cubicBezTo>
                  <a:cubicBezTo>
                    <a:pt x="101020" y="427374"/>
                    <a:pt x="101020" y="426899"/>
                    <a:pt x="100941" y="426344"/>
                  </a:cubicBezTo>
                  <a:cubicBezTo>
                    <a:pt x="100782" y="425551"/>
                    <a:pt x="100782" y="424759"/>
                    <a:pt x="100782" y="424046"/>
                  </a:cubicBezTo>
                  <a:cubicBezTo>
                    <a:pt x="100782" y="423095"/>
                    <a:pt x="100782" y="422065"/>
                    <a:pt x="100782" y="421114"/>
                  </a:cubicBezTo>
                  <a:cubicBezTo>
                    <a:pt x="100782" y="420718"/>
                    <a:pt x="100782" y="420322"/>
                    <a:pt x="100703" y="419926"/>
                  </a:cubicBezTo>
                  <a:cubicBezTo>
                    <a:pt x="100624" y="419292"/>
                    <a:pt x="100544" y="418659"/>
                    <a:pt x="100544" y="417945"/>
                  </a:cubicBezTo>
                  <a:cubicBezTo>
                    <a:pt x="100544" y="414538"/>
                    <a:pt x="100544" y="411052"/>
                    <a:pt x="100544" y="407645"/>
                  </a:cubicBezTo>
                  <a:cubicBezTo>
                    <a:pt x="100544" y="407090"/>
                    <a:pt x="100544" y="406615"/>
                    <a:pt x="100465" y="406061"/>
                  </a:cubicBezTo>
                  <a:cubicBezTo>
                    <a:pt x="100307" y="405268"/>
                    <a:pt x="100307" y="404397"/>
                    <a:pt x="100307" y="403604"/>
                  </a:cubicBezTo>
                  <a:cubicBezTo>
                    <a:pt x="100307" y="403129"/>
                    <a:pt x="100307" y="402653"/>
                    <a:pt x="100227" y="402099"/>
                  </a:cubicBezTo>
                  <a:cubicBezTo>
                    <a:pt x="100069" y="401228"/>
                    <a:pt x="100069" y="400356"/>
                    <a:pt x="100069" y="399563"/>
                  </a:cubicBezTo>
                  <a:cubicBezTo>
                    <a:pt x="100069" y="399009"/>
                    <a:pt x="100069" y="398375"/>
                    <a:pt x="99990" y="397820"/>
                  </a:cubicBezTo>
                  <a:cubicBezTo>
                    <a:pt x="99910" y="397108"/>
                    <a:pt x="99831" y="396474"/>
                    <a:pt x="99831" y="395760"/>
                  </a:cubicBezTo>
                  <a:cubicBezTo>
                    <a:pt x="99831" y="391561"/>
                    <a:pt x="99831" y="387441"/>
                    <a:pt x="99752" y="383242"/>
                  </a:cubicBezTo>
                  <a:cubicBezTo>
                    <a:pt x="99752" y="382687"/>
                    <a:pt x="99752" y="382212"/>
                    <a:pt x="99673" y="381657"/>
                  </a:cubicBezTo>
                  <a:cubicBezTo>
                    <a:pt x="99593" y="380944"/>
                    <a:pt x="99514" y="380152"/>
                    <a:pt x="99514" y="379439"/>
                  </a:cubicBezTo>
                  <a:cubicBezTo>
                    <a:pt x="99514" y="375715"/>
                    <a:pt x="99514" y="371991"/>
                    <a:pt x="99514" y="368267"/>
                  </a:cubicBezTo>
                  <a:cubicBezTo>
                    <a:pt x="99514" y="367713"/>
                    <a:pt x="99514" y="367237"/>
                    <a:pt x="99435" y="366683"/>
                  </a:cubicBezTo>
                  <a:cubicBezTo>
                    <a:pt x="99356" y="365969"/>
                    <a:pt x="99277" y="365256"/>
                    <a:pt x="99277" y="364464"/>
                  </a:cubicBezTo>
                  <a:cubicBezTo>
                    <a:pt x="99277" y="363672"/>
                    <a:pt x="99277" y="362800"/>
                    <a:pt x="99277" y="362008"/>
                  </a:cubicBezTo>
                  <a:cubicBezTo>
                    <a:pt x="99277" y="361612"/>
                    <a:pt x="99277" y="361215"/>
                    <a:pt x="99198" y="360819"/>
                  </a:cubicBezTo>
                  <a:cubicBezTo>
                    <a:pt x="99039" y="360106"/>
                    <a:pt x="99039" y="359393"/>
                    <a:pt x="99039" y="358601"/>
                  </a:cubicBezTo>
                  <a:cubicBezTo>
                    <a:pt x="99039" y="352896"/>
                    <a:pt x="99039" y="347191"/>
                    <a:pt x="99039" y="341566"/>
                  </a:cubicBezTo>
                  <a:cubicBezTo>
                    <a:pt x="99039" y="341012"/>
                    <a:pt x="99039" y="340536"/>
                    <a:pt x="98960" y="339981"/>
                  </a:cubicBezTo>
                  <a:cubicBezTo>
                    <a:pt x="98881" y="339189"/>
                    <a:pt x="98802" y="338397"/>
                    <a:pt x="98802" y="337684"/>
                  </a:cubicBezTo>
                  <a:cubicBezTo>
                    <a:pt x="98802" y="333406"/>
                    <a:pt x="98802" y="329127"/>
                    <a:pt x="98802" y="324769"/>
                  </a:cubicBezTo>
                  <a:cubicBezTo>
                    <a:pt x="98802" y="312568"/>
                    <a:pt x="98802" y="300366"/>
                    <a:pt x="98802" y="288164"/>
                  </a:cubicBezTo>
                  <a:cubicBezTo>
                    <a:pt x="98802" y="287688"/>
                    <a:pt x="98802" y="287293"/>
                    <a:pt x="98802" y="286818"/>
                  </a:cubicBezTo>
                  <a:cubicBezTo>
                    <a:pt x="98802" y="286263"/>
                    <a:pt x="98485" y="286025"/>
                    <a:pt x="97930" y="285946"/>
                  </a:cubicBezTo>
                  <a:cubicBezTo>
                    <a:pt x="97772" y="285946"/>
                    <a:pt x="97613" y="285946"/>
                    <a:pt x="97455" y="285946"/>
                  </a:cubicBezTo>
                  <a:cubicBezTo>
                    <a:pt x="96583" y="285946"/>
                    <a:pt x="95632" y="285946"/>
                    <a:pt x="94761" y="285946"/>
                  </a:cubicBezTo>
                  <a:cubicBezTo>
                    <a:pt x="94602" y="285946"/>
                    <a:pt x="94444" y="285946"/>
                    <a:pt x="94286" y="285946"/>
                  </a:cubicBezTo>
                  <a:cubicBezTo>
                    <a:pt x="93810" y="285946"/>
                    <a:pt x="93493" y="286184"/>
                    <a:pt x="93493" y="286659"/>
                  </a:cubicBezTo>
                  <a:cubicBezTo>
                    <a:pt x="93493" y="287055"/>
                    <a:pt x="93493" y="287451"/>
                    <a:pt x="93493" y="287847"/>
                  </a:cubicBezTo>
                  <a:cubicBezTo>
                    <a:pt x="93493" y="291334"/>
                    <a:pt x="93493" y="294820"/>
                    <a:pt x="93493" y="298306"/>
                  </a:cubicBezTo>
                  <a:cubicBezTo>
                    <a:pt x="93493" y="298781"/>
                    <a:pt x="93493" y="299257"/>
                    <a:pt x="93414" y="299812"/>
                  </a:cubicBezTo>
                  <a:cubicBezTo>
                    <a:pt x="93335" y="300603"/>
                    <a:pt x="93255" y="301475"/>
                    <a:pt x="93255" y="302267"/>
                  </a:cubicBezTo>
                  <a:cubicBezTo>
                    <a:pt x="93255" y="311141"/>
                    <a:pt x="93255" y="319936"/>
                    <a:pt x="93255" y="328810"/>
                  </a:cubicBezTo>
                  <a:cubicBezTo>
                    <a:pt x="93255" y="336337"/>
                    <a:pt x="93255" y="343864"/>
                    <a:pt x="93255" y="351390"/>
                  </a:cubicBezTo>
                  <a:cubicBezTo>
                    <a:pt x="93255" y="351945"/>
                    <a:pt x="93255" y="352421"/>
                    <a:pt x="93176" y="352975"/>
                  </a:cubicBezTo>
                  <a:cubicBezTo>
                    <a:pt x="93097" y="353689"/>
                    <a:pt x="93018" y="354323"/>
                    <a:pt x="93018" y="355036"/>
                  </a:cubicBezTo>
                  <a:cubicBezTo>
                    <a:pt x="93018" y="357729"/>
                    <a:pt x="93018" y="360344"/>
                    <a:pt x="93018" y="363038"/>
                  </a:cubicBezTo>
                  <a:cubicBezTo>
                    <a:pt x="93018" y="363593"/>
                    <a:pt x="93018" y="364067"/>
                    <a:pt x="92938" y="364622"/>
                  </a:cubicBezTo>
                  <a:cubicBezTo>
                    <a:pt x="92859" y="365177"/>
                    <a:pt x="92780" y="365732"/>
                    <a:pt x="92780" y="366366"/>
                  </a:cubicBezTo>
                  <a:cubicBezTo>
                    <a:pt x="92780" y="367237"/>
                    <a:pt x="92780" y="368108"/>
                    <a:pt x="92780" y="368980"/>
                  </a:cubicBezTo>
                  <a:cubicBezTo>
                    <a:pt x="92780" y="369376"/>
                    <a:pt x="92780" y="369772"/>
                    <a:pt x="92701" y="370169"/>
                  </a:cubicBezTo>
                  <a:cubicBezTo>
                    <a:pt x="92621" y="370882"/>
                    <a:pt x="92542" y="371516"/>
                    <a:pt x="92542" y="372229"/>
                  </a:cubicBezTo>
                  <a:cubicBezTo>
                    <a:pt x="92542" y="373258"/>
                    <a:pt x="92542" y="374368"/>
                    <a:pt x="92542" y="375398"/>
                  </a:cubicBezTo>
                  <a:cubicBezTo>
                    <a:pt x="92542" y="379914"/>
                    <a:pt x="92542" y="384431"/>
                    <a:pt x="92542" y="388868"/>
                  </a:cubicBezTo>
                  <a:cubicBezTo>
                    <a:pt x="92542" y="389422"/>
                    <a:pt x="92542" y="389976"/>
                    <a:pt x="92463" y="390610"/>
                  </a:cubicBezTo>
                  <a:cubicBezTo>
                    <a:pt x="92384" y="391244"/>
                    <a:pt x="92384" y="391799"/>
                    <a:pt x="92384" y="392433"/>
                  </a:cubicBezTo>
                  <a:cubicBezTo>
                    <a:pt x="92384" y="394572"/>
                    <a:pt x="92384" y="396791"/>
                    <a:pt x="92384" y="398929"/>
                  </a:cubicBezTo>
                  <a:cubicBezTo>
                    <a:pt x="92384" y="399405"/>
                    <a:pt x="92384" y="399880"/>
                    <a:pt x="92304" y="400435"/>
                  </a:cubicBezTo>
                  <a:cubicBezTo>
                    <a:pt x="92225" y="401069"/>
                    <a:pt x="92146" y="401703"/>
                    <a:pt x="92146" y="402415"/>
                  </a:cubicBezTo>
                  <a:cubicBezTo>
                    <a:pt x="92146" y="402970"/>
                    <a:pt x="92146" y="403525"/>
                    <a:pt x="92067" y="404000"/>
                  </a:cubicBezTo>
                  <a:cubicBezTo>
                    <a:pt x="91908" y="404793"/>
                    <a:pt x="91908" y="405665"/>
                    <a:pt x="91908" y="406456"/>
                  </a:cubicBezTo>
                  <a:cubicBezTo>
                    <a:pt x="91908" y="407011"/>
                    <a:pt x="91908" y="407645"/>
                    <a:pt x="91829" y="408200"/>
                  </a:cubicBezTo>
                  <a:cubicBezTo>
                    <a:pt x="91750" y="408992"/>
                    <a:pt x="91670" y="409785"/>
                    <a:pt x="91670" y="410497"/>
                  </a:cubicBezTo>
                  <a:cubicBezTo>
                    <a:pt x="91670" y="414063"/>
                    <a:pt x="91670" y="417628"/>
                    <a:pt x="91591" y="421194"/>
                  </a:cubicBezTo>
                  <a:cubicBezTo>
                    <a:pt x="91591" y="421748"/>
                    <a:pt x="91512" y="422303"/>
                    <a:pt x="91512" y="422937"/>
                  </a:cubicBezTo>
                  <a:cubicBezTo>
                    <a:pt x="91512" y="423491"/>
                    <a:pt x="91433" y="423966"/>
                    <a:pt x="91433" y="424521"/>
                  </a:cubicBezTo>
                  <a:cubicBezTo>
                    <a:pt x="91433" y="425234"/>
                    <a:pt x="91433" y="426027"/>
                    <a:pt x="91433" y="426740"/>
                  </a:cubicBezTo>
                  <a:cubicBezTo>
                    <a:pt x="91433" y="427136"/>
                    <a:pt x="91433" y="427532"/>
                    <a:pt x="91353" y="427928"/>
                  </a:cubicBezTo>
                  <a:cubicBezTo>
                    <a:pt x="91195" y="428641"/>
                    <a:pt x="91195" y="429275"/>
                    <a:pt x="91195" y="429988"/>
                  </a:cubicBezTo>
                  <a:cubicBezTo>
                    <a:pt x="91195" y="430543"/>
                    <a:pt x="91195" y="431019"/>
                    <a:pt x="91116" y="431573"/>
                  </a:cubicBezTo>
                  <a:cubicBezTo>
                    <a:pt x="91036" y="432206"/>
                    <a:pt x="90957" y="432840"/>
                    <a:pt x="90957" y="433554"/>
                  </a:cubicBezTo>
                  <a:cubicBezTo>
                    <a:pt x="90957" y="434822"/>
                    <a:pt x="90957" y="436089"/>
                    <a:pt x="90720" y="437357"/>
                  </a:cubicBezTo>
                  <a:cubicBezTo>
                    <a:pt x="90720" y="437515"/>
                    <a:pt x="90720" y="437674"/>
                    <a:pt x="90720" y="437832"/>
                  </a:cubicBezTo>
                  <a:cubicBezTo>
                    <a:pt x="90720" y="438704"/>
                    <a:pt x="90562" y="439576"/>
                    <a:pt x="90245" y="440367"/>
                  </a:cubicBezTo>
                  <a:cubicBezTo>
                    <a:pt x="90166" y="440684"/>
                    <a:pt x="90007" y="441001"/>
                    <a:pt x="90007" y="441318"/>
                  </a:cubicBezTo>
                  <a:cubicBezTo>
                    <a:pt x="89928" y="441794"/>
                    <a:pt x="89769" y="442190"/>
                    <a:pt x="89532" y="442586"/>
                  </a:cubicBezTo>
                  <a:cubicBezTo>
                    <a:pt x="89294" y="443062"/>
                    <a:pt x="89056" y="443537"/>
                    <a:pt x="88977" y="444092"/>
                  </a:cubicBezTo>
                  <a:cubicBezTo>
                    <a:pt x="88898" y="444329"/>
                    <a:pt x="88818" y="444567"/>
                    <a:pt x="88660" y="444725"/>
                  </a:cubicBezTo>
                  <a:cubicBezTo>
                    <a:pt x="88184" y="445517"/>
                    <a:pt x="87709" y="446231"/>
                    <a:pt x="87233" y="447023"/>
                  </a:cubicBezTo>
                  <a:cubicBezTo>
                    <a:pt x="86837" y="447657"/>
                    <a:pt x="86362" y="448212"/>
                    <a:pt x="85887" y="448766"/>
                  </a:cubicBezTo>
                  <a:cubicBezTo>
                    <a:pt x="85015" y="449717"/>
                    <a:pt x="84064" y="450588"/>
                    <a:pt x="83113" y="451539"/>
                  </a:cubicBezTo>
                  <a:cubicBezTo>
                    <a:pt x="82876" y="451777"/>
                    <a:pt x="82638" y="452015"/>
                    <a:pt x="82321" y="452173"/>
                  </a:cubicBezTo>
                  <a:cubicBezTo>
                    <a:pt x="81609" y="452649"/>
                    <a:pt x="80895" y="453044"/>
                    <a:pt x="80261" y="453520"/>
                  </a:cubicBezTo>
                  <a:cubicBezTo>
                    <a:pt x="79390" y="454154"/>
                    <a:pt x="78360" y="454550"/>
                    <a:pt x="77409" y="454946"/>
                  </a:cubicBezTo>
                  <a:cubicBezTo>
                    <a:pt x="76855" y="455184"/>
                    <a:pt x="76300" y="455342"/>
                    <a:pt x="75824" y="455659"/>
                  </a:cubicBezTo>
                  <a:cubicBezTo>
                    <a:pt x="75666" y="455739"/>
                    <a:pt x="75428" y="455818"/>
                    <a:pt x="75270" y="455818"/>
                  </a:cubicBezTo>
                  <a:cubicBezTo>
                    <a:pt x="75032" y="455897"/>
                    <a:pt x="74873" y="455897"/>
                    <a:pt x="74636" y="455897"/>
                  </a:cubicBezTo>
                  <a:cubicBezTo>
                    <a:pt x="74239" y="455976"/>
                    <a:pt x="74002" y="456214"/>
                    <a:pt x="73844" y="456610"/>
                  </a:cubicBezTo>
                  <a:cubicBezTo>
                    <a:pt x="70120" y="456373"/>
                    <a:pt x="65842" y="456373"/>
                    <a:pt x="61643" y="456373"/>
                  </a:cubicBezTo>
                  <a:cubicBezTo>
                    <a:pt x="61563" y="455976"/>
                    <a:pt x="61326" y="455739"/>
                    <a:pt x="60850" y="455659"/>
                  </a:cubicBezTo>
                  <a:cubicBezTo>
                    <a:pt x="60295" y="455580"/>
                    <a:pt x="59820" y="455342"/>
                    <a:pt x="59344" y="455105"/>
                  </a:cubicBezTo>
                  <a:cubicBezTo>
                    <a:pt x="58473" y="454708"/>
                    <a:pt x="57602" y="454312"/>
                    <a:pt x="56809" y="453916"/>
                  </a:cubicBezTo>
                  <a:cubicBezTo>
                    <a:pt x="56492" y="453757"/>
                    <a:pt x="56175" y="453599"/>
                    <a:pt x="55858" y="453361"/>
                  </a:cubicBezTo>
                  <a:cubicBezTo>
                    <a:pt x="55304" y="452965"/>
                    <a:pt x="54749" y="452649"/>
                    <a:pt x="54273" y="452253"/>
                  </a:cubicBezTo>
                  <a:cubicBezTo>
                    <a:pt x="53719" y="452015"/>
                    <a:pt x="53244" y="451619"/>
                    <a:pt x="52769" y="451222"/>
                  </a:cubicBezTo>
                  <a:cubicBezTo>
                    <a:pt x="52610" y="451143"/>
                    <a:pt x="52531" y="450985"/>
                    <a:pt x="52372" y="450905"/>
                  </a:cubicBezTo>
                  <a:cubicBezTo>
                    <a:pt x="51818" y="450351"/>
                    <a:pt x="51342" y="449796"/>
                    <a:pt x="50787" y="449162"/>
                  </a:cubicBezTo>
                  <a:cubicBezTo>
                    <a:pt x="50233" y="448529"/>
                    <a:pt x="49678" y="447895"/>
                    <a:pt x="49441" y="447182"/>
                  </a:cubicBezTo>
                  <a:cubicBezTo>
                    <a:pt x="49362" y="447102"/>
                    <a:pt x="49362" y="446944"/>
                    <a:pt x="49282" y="446865"/>
                  </a:cubicBezTo>
                  <a:cubicBezTo>
                    <a:pt x="48728" y="446231"/>
                    <a:pt x="48569" y="445517"/>
                    <a:pt x="48094" y="444883"/>
                  </a:cubicBezTo>
                  <a:cubicBezTo>
                    <a:pt x="47856" y="444488"/>
                    <a:pt x="47698" y="444092"/>
                    <a:pt x="47618" y="443616"/>
                  </a:cubicBezTo>
                  <a:cubicBezTo>
                    <a:pt x="47539" y="443062"/>
                    <a:pt x="47381" y="442586"/>
                    <a:pt x="47143" y="442111"/>
                  </a:cubicBezTo>
                  <a:cubicBezTo>
                    <a:pt x="46905" y="441635"/>
                    <a:pt x="46826" y="441160"/>
                    <a:pt x="46826" y="440684"/>
                  </a:cubicBezTo>
                  <a:cubicBezTo>
                    <a:pt x="46747" y="439496"/>
                    <a:pt x="46667" y="438228"/>
                    <a:pt x="46588" y="437040"/>
                  </a:cubicBezTo>
                  <a:cubicBezTo>
                    <a:pt x="46588" y="436881"/>
                    <a:pt x="46588" y="436723"/>
                    <a:pt x="46509" y="436564"/>
                  </a:cubicBezTo>
                  <a:cubicBezTo>
                    <a:pt x="46271" y="435297"/>
                    <a:pt x="46271" y="434029"/>
                    <a:pt x="46509" y="432761"/>
                  </a:cubicBezTo>
                  <a:cubicBezTo>
                    <a:pt x="46588" y="432286"/>
                    <a:pt x="46588" y="431890"/>
                    <a:pt x="46588" y="431415"/>
                  </a:cubicBezTo>
                  <a:cubicBezTo>
                    <a:pt x="46588" y="430226"/>
                    <a:pt x="46588" y="428958"/>
                    <a:pt x="46747" y="427769"/>
                  </a:cubicBezTo>
                  <a:cubicBezTo>
                    <a:pt x="46826" y="427295"/>
                    <a:pt x="46747" y="426899"/>
                    <a:pt x="46747" y="426423"/>
                  </a:cubicBezTo>
                  <a:cubicBezTo>
                    <a:pt x="46747" y="422541"/>
                    <a:pt x="46747" y="418659"/>
                    <a:pt x="46826" y="414776"/>
                  </a:cubicBezTo>
                  <a:cubicBezTo>
                    <a:pt x="46826" y="414063"/>
                    <a:pt x="46826" y="413271"/>
                    <a:pt x="46984" y="412557"/>
                  </a:cubicBezTo>
                  <a:cubicBezTo>
                    <a:pt x="47064" y="412161"/>
                    <a:pt x="47064" y="411765"/>
                    <a:pt x="47064" y="411369"/>
                  </a:cubicBezTo>
                  <a:cubicBezTo>
                    <a:pt x="47064" y="410656"/>
                    <a:pt x="47064" y="409943"/>
                    <a:pt x="47064" y="409309"/>
                  </a:cubicBezTo>
                  <a:cubicBezTo>
                    <a:pt x="47064" y="408834"/>
                    <a:pt x="47143" y="408437"/>
                    <a:pt x="47143" y="407962"/>
                  </a:cubicBezTo>
                  <a:cubicBezTo>
                    <a:pt x="47143" y="407486"/>
                    <a:pt x="47222" y="407090"/>
                    <a:pt x="47222" y="406615"/>
                  </a:cubicBezTo>
                  <a:cubicBezTo>
                    <a:pt x="47222" y="405665"/>
                    <a:pt x="47222" y="404714"/>
                    <a:pt x="47381" y="403763"/>
                  </a:cubicBezTo>
                  <a:cubicBezTo>
                    <a:pt x="47460" y="403366"/>
                    <a:pt x="47460" y="402970"/>
                    <a:pt x="47460" y="402574"/>
                  </a:cubicBezTo>
                  <a:cubicBezTo>
                    <a:pt x="47460" y="399722"/>
                    <a:pt x="47460" y="396949"/>
                    <a:pt x="47460" y="394096"/>
                  </a:cubicBezTo>
                  <a:cubicBezTo>
                    <a:pt x="47460" y="393384"/>
                    <a:pt x="47460" y="392671"/>
                    <a:pt x="47618" y="392037"/>
                  </a:cubicBezTo>
                  <a:cubicBezTo>
                    <a:pt x="47698" y="391561"/>
                    <a:pt x="47698" y="391086"/>
                    <a:pt x="47698" y="390531"/>
                  </a:cubicBezTo>
                  <a:cubicBezTo>
                    <a:pt x="47698" y="387600"/>
                    <a:pt x="47698" y="384747"/>
                    <a:pt x="47698" y="381815"/>
                  </a:cubicBezTo>
                  <a:cubicBezTo>
                    <a:pt x="47698" y="381102"/>
                    <a:pt x="47698" y="380390"/>
                    <a:pt x="47856" y="379756"/>
                  </a:cubicBezTo>
                  <a:cubicBezTo>
                    <a:pt x="47935" y="379280"/>
                    <a:pt x="47935" y="378884"/>
                    <a:pt x="47935" y="378409"/>
                  </a:cubicBezTo>
                  <a:cubicBezTo>
                    <a:pt x="47935" y="376745"/>
                    <a:pt x="47935" y="375160"/>
                    <a:pt x="47935" y="373496"/>
                  </a:cubicBezTo>
                  <a:cubicBezTo>
                    <a:pt x="47935" y="372941"/>
                    <a:pt x="47935" y="372387"/>
                    <a:pt x="48015" y="371754"/>
                  </a:cubicBezTo>
                  <a:cubicBezTo>
                    <a:pt x="48094" y="371278"/>
                    <a:pt x="48094" y="370803"/>
                    <a:pt x="48094" y="370248"/>
                  </a:cubicBezTo>
                  <a:cubicBezTo>
                    <a:pt x="48094" y="368663"/>
                    <a:pt x="48094" y="367079"/>
                    <a:pt x="48173" y="365494"/>
                  </a:cubicBezTo>
                  <a:cubicBezTo>
                    <a:pt x="48173" y="364939"/>
                    <a:pt x="48252" y="364464"/>
                    <a:pt x="48252" y="363909"/>
                  </a:cubicBezTo>
                  <a:cubicBezTo>
                    <a:pt x="48252" y="363276"/>
                    <a:pt x="48332" y="362721"/>
                    <a:pt x="48332" y="362087"/>
                  </a:cubicBezTo>
                  <a:cubicBezTo>
                    <a:pt x="48332" y="356303"/>
                    <a:pt x="48332" y="350440"/>
                    <a:pt x="48332" y="344656"/>
                  </a:cubicBezTo>
                  <a:cubicBezTo>
                    <a:pt x="48332" y="337922"/>
                    <a:pt x="48332" y="331266"/>
                    <a:pt x="48332" y="324532"/>
                  </a:cubicBezTo>
                  <a:cubicBezTo>
                    <a:pt x="48332" y="323739"/>
                    <a:pt x="48332" y="322947"/>
                    <a:pt x="48490" y="322233"/>
                  </a:cubicBezTo>
                  <a:cubicBezTo>
                    <a:pt x="48569" y="321679"/>
                    <a:pt x="48569" y="321125"/>
                    <a:pt x="48569" y="320491"/>
                  </a:cubicBezTo>
                  <a:cubicBezTo>
                    <a:pt x="48569" y="310824"/>
                    <a:pt x="48569" y="301079"/>
                    <a:pt x="48569" y="291413"/>
                  </a:cubicBezTo>
                  <a:cubicBezTo>
                    <a:pt x="48569" y="286263"/>
                    <a:pt x="48569" y="281192"/>
                    <a:pt x="48569" y="276042"/>
                  </a:cubicBezTo>
                  <a:cubicBezTo>
                    <a:pt x="48569" y="275328"/>
                    <a:pt x="48569" y="274537"/>
                    <a:pt x="48728" y="273824"/>
                  </a:cubicBezTo>
                  <a:cubicBezTo>
                    <a:pt x="48807" y="273269"/>
                    <a:pt x="48807" y="272714"/>
                    <a:pt x="48807" y="272080"/>
                  </a:cubicBezTo>
                  <a:cubicBezTo>
                    <a:pt x="48807" y="265029"/>
                    <a:pt x="48807" y="257898"/>
                    <a:pt x="48807" y="250846"/>
                  </a:cubicBezTo>
                  <a:cubicBezTo>
                    <a:pt x="48807" y="249182"/>
                    <a:pt x="48807" y="247598"/>
                    <a:pt x="48807" y="245934"/>
                  </a:cubicBezTo>
                  <a:cubicBezTo>
                    <a:pt x="48807" y="245379"/>
                    <a:pt x="48886" y="244825"/>
                    <a:pt x="48966" y="244191"/>
                  </a:cubicBezTo>
                  <a:cubicBezTo>
                    <a:pt x="49124" y="242844"/>
                    <a:pt x="49124" y="241497"/>
                    <a:pt x="48966" y="240150"/>
                  </a:cubicBezTo>
                  <a:cubicBezTo>
                    <a:pt x="48886" y="239358"/>
                    <a:pt x="48807" y="238565"/>
                    <a:pt x="48807" y="237852"/>
                  </a:cubicBezTo>
                  <a:cubicBezTo>
                    <a:pt x="48807" y="222402"/>
                    <a:pt x="48807" y="206952"/>
                    <a:pt x="48807" y="191423"/>
                  </a:cubicBezTo>
                  <a:cubicBezTo>
                    <a:pt x="48807" y="183579"/>
                    <a:pt x="48807" y="175814"/>
                    <a:pt x="48807" y="167971"/>
                  </a:cubicBezTo>
                  <a:cubicBezTo>
                    <a:pt x="48807" y="167099"/>
                    <a:pt x="48807" y="166227"/>
                    <a:pt x="48966" y="165434"/>
                  </a:cubicBezTo>
                  <a:cubicBezTo>
                    <a:pt x="49045" y="164880"/>
                    <a:pt x="48966" y="164405"/>
                    <a:pt x="48966" y="163851"/>
                  </a:cubicBezTo>
                  <a:cubicBezTo>
                    <a:pt x="48966" y="163771"/>
                    <a:pt x="48886" y="163613"/>
                    <a:pt x="48886" y="163534"/>
                  </a:cubicBezTo>
                  <a:cubicBezTo>
                    <a:pt x="48807" y="163375"/>
                    <a:pt x="48569" y="163375"/>
                    <a:pt x="48490" y="163454"/>
                  </a:cubicBezTo>
                  <a:cubicBezTo>
                    <a:pt x="48411" y="163613"/>
                    <a:pt x="48252" y="163692"/>
                    <a:pt x="48252" y="163851"/>
                  </a:cubicBezTo>
                  <a:cubicBezTo>
                    <a:pt x="48094" y="164326"/>
                    <a:pt x="47935" y="164880"/>
                    <a:pt x="47618" y="165276"/>
                  </a:cubicBezTo>
                  <a:cubicBezTo>
                    <a:pt x="47539" y="165434"/>
                    <a:pt x="47460" y="165593"/>
                    <a:pt x="47460" y="165752"/>
                  </a:cubicBezTo>
                  <a:cubicBezTo>
                    <a:pt x="47301" y="166465"/>
                    <a:pt x="47064" y="167178"/>
                    <a:pt x="46667" y="167812"/>
                  </a:cubicBezTo>
                  <a:cubicBezTo>
                    <a:pt x="46588" y="167971"/>
                    <a:pt x="46509" y="168208"/>
                    <a:pt x="46509" y="168367"/>
                  </a:cubicBezTo>
                  <a:cubicBezTo>
                    <a:pt x="46430" y="168921"/>
                    <a:pt x="46192" y="169475"/>
                    <a:pt x="45954" y="169951"/>
                  </a:cubicBezTo>
                  <a:cubicBezTo>
                    <a:pt x="45716" y="170426"/>
                    <a:pt x="45558" y="170981"/>
                    <a:pt x="45479" y="171457"/>
                  </a:cubicBezTo>
                  <a:cubicBezTo>
                    <a:pt x="45400" y="171932"/>
                    <a:pt x="45321" y="172328"/>
                    <a:pt x="45083" y="172724"/>
                  </a:cubicBezTo>
                  <a:cubicBezTo>
                    <a:pt x="44846" y="173199"/>
                    <a:pt x="44687" y="173595"/>
                    <a:pt x="44608" y="174150"/>
                  </a:cubicBezTo>
                  <a:cubicBezTo>
                    <a:pt x="44529" y="174705"/>
                    <a:pt x="44370" y="175260"/>
                    <a:pt x="44132" y="175814"/>
                  </a:cubicBezTo>
                  <a:cubicBezTo>
                    <a:pt x="43895" y="176290"/>
                    <a:pt x="43736" y="176765"/>
                    <a:pt x="43736" y="177319"/>
                  </a:cubicBezTo>
                  <a:cubicBezTo>
                    <a:pt x="43736" y="177874"/>
                    <a:pt x="43578" y="178349"/>
                    <a:pt x="43419" y="178904"/>
                  </a:cubicBezTo>
                  <a:cubicBezTo>
                    <a:pt x="43181" y="179538"/>
                    <a:pt x="43023" y="180251"/>
                    <a:pt x="42944" y="180965"/>
                  </a:cubicBezTo>
                  <a:cubicBezTo>
                    <a:pt x="42785" y="181994"/>
                    <a:pt x="42706" y="183103"/>
                    <a:pt x="42230" y="184054"/>
                  </a:cubicBezTo>
                  <a:cubicBezTo>
                    <a:pt x="42072" y="184371"/>
                    <a:pt x="42072" y="184688"/>
                    <a:pt x="42072" y="185005"/>
                  </a:cubicBezTo>
                  <a:cubicBezTo>
                    <a:pt x="42072" y="186035"/>
                    <a:pt x="41834" y="187065"/>
                    <a:pt x="41596" y="188016"/>
                  </a:cubicBezTo>
                  <a:cubicBezTo>
                    <a:pt x="41517" y="188254"/>
                    <a:pt x="41438" y="188491"/>
                    <a:pt x="41438" y="188729"/>
                  </a:cubicBezTo>
                  <a:cubicBezTo>
                    <a:pt x="41280" y="189601"/>
                    <a:pt x="41121" y="190472"/>
                    <a:pt x="41121" y="191423"/>
                  </a:cubicBezTo>
                  <a:cubicBezTo>
                    <a:pt x="41121" y="192691"/>
                    <a:pt x="40963" y="193879"/>
                    <a:pt x="40646" y="195067"/>
                  </a:cubicBezTo>
                  <a:cubicBezTo>
                    <a:pt x="40409" y="195859"/>
                    <a:pt x="40329" y="196652"/>
                    <a:pt x="40329" y="197524"/>
                  </a:cubicBezTo>
                  <a:cubicBezTo>
                    <a:pt x="40329" y="198474"/>
                    <a:pt x="40329" y="199425"/>
                    <a:pt x="40171" y="200376"/>
                  </a:cubicBezTo>
                  <a:cubicBezTo>
                    <a:pt x="40092" y="200772"/>
                    <a:pt x="40092" y="201168"/>
                    <a:pt x="40092" y="201565"/>
                  </a:cubicBezTo>
                  <a:cubicBezTo>
                    <a:pt x="40171" y="202911"/>
                    <a:pt x="39933" y="204258"/>
                    <a:pt x="39775" y="205605"/>
                  </a:cubicBezTo>
                  <a:cubicBezTo>
                    <a:pt x="39695" y="206239"/>
                    <a:pt x="39616" y="206873"/>
                    <a:pt x="39616" y="207586"/>
                  </a:cubicBezTo>
                  <a:cubicBezTo>
                    <a:pt x="39616" y="208457"/>
                    <a:pt x="39616" y="209329"/>
                    <a:pt x="39458" y="210122"/>
                  </a:cubicBezTo>
                  <a:cubicBezTo>
                    <a:pt x="39378" y="210439"/>
                    <a:pt x="39378" y="210755"/>
                    <a:pt x="39378" y="211072"/>
                  </a:cubicBezTo>
                  <a:cubicBezTo>
                    <a:pt x="39378" y="213132"/>
                    <a:pt x="39378" y="215271"/>
                    <a:pt x="39378" y="217331"/>
                  </a:cubicBezTo>
                  <a:cubicBezTo>
                    <a:pt x="39378" y="217886"/>
                    <a:pt x="39458" y="218362"/>
                    <a:pt x="39458" y="218916"/>
                  </a:cubicBezTo>
                  <a:cubicBezTo>
                    <a:pt x="39458" y="219312"/>
                    <a:pt x="39537" y="219629"/>
                    <a:pt x="39537" y="220025"/>
                  </a:cubicBezTo>
                  <a:cubicBezTo>
                    <a:pt x="39616" y="220500"/>
                    <a:pt x="39616" y="220897"/>
                    <a:pt x="39695" y="221372"/>
                  </a:cubicBezTo>
                  <a:cubicBezTo>
                    <a:pt x="39695" y="221768"/>
                    <a:pt x="39775" y="222085"/>
                    <a:pt x="39775" y="222482"/>
                  </a:cubicBezTo>
                  <a:cubicBezTo>
                    <a:pt x="39775" y="222799"/>
                    <a:pt x="39775" y="223036"/>
                    <a:pt x="39854" y="223353"/>
                  </a:cubicBezTo>
                  <a:cubicBezTo>
                    <a:pt x="40092" y="224303"/>
                    <a:pt x="40012" y="225334"/>
                    <a:pt x="40012" y="226285"/>
                  </a:cubicBezTo>
                  <a:cubicBezTo>
                    <a:pt x="40012" y="226839"/>
                    <a:pt x="40012" y="227315"/>
                    <a:pt x="40012" y="227869"/>
                  </a:cubicBezTo>
                  <a:cubicBezTo>
                    <a:pt x="40012" y="228186"/>
                    <a:pt x="40012" y="228423"/>
                    <a:pt x="40092" y="228740"/>
                  </a:cubicBezTo>
                  <a:cubicBezTo>
                    <a:pt x="40250" y="229771"/>
                    <a:pt x="40250" y="230801"/>
                    <a:pt x="40250" y="231831"/>
                  </a:cubicBezTo>
                  <a:cubicBezTo>
                    <a:pt x="40250" y="233653"/>
                    <a:pt x="40250" y="235396"/>
                    <a:pt x="40250" y="237218"/>
                  </a:cubicBezTo>
                  <a:cubicBezTo>
                    <a:pt x="40250" y="238407"/>
                    <a:pt x="40092" y="239516"/>
                    <a:pt x="39695" y="240625"/>
                  </a:cubicBezTo>
                  <a:cubicBezTo>
                    <a:pt x="39616" y="240863"/>
                    <a:pt x="39458" y="241180"/>
                    <a:pt x="39458" y="241417"/>
                  </a:cubicBezTo>
                  <a:cubicBezTo>
                    <a:pt x="39299" y="242051"/>
                    <a:pt x="39061" y="242606"/>
                    <a:pt x="38744" y="243082"/>
                  </a:cubicBezTo>
                  <a:cubicBezTo>
                    <a:pt x="38665" y="243240"/>
                    <a:pt x="38586" y="243399"/>
                    <a:pt x="38507" y="243557"/>
                  </a:cubicBezTo>
                  <a:cubicBezTo>
                    <a:pt x="38348" y="244191"/>
                    <a:pt x="37952" y="244746"/>
                    <a:pt x="37555" y="245221"/>
                  </a:cubicBezTo>
                  <a:cubicBezTo>
                    <a:pt x="36922" y="246013"/>
                    <a:pt x="36368" y="246805"/>
                    <a:pt x="35655" y="247439"/>
                  </a:cubicBezTo>
                  <a:cubicBezTo>
                    <a:pt x="35417" y="247598"/>
                    <a:pt x="35258" y="247836"/>
                    <a:pt x="35021" y="247994"/>
                  </a:cubicBezTo>
                  <a:cubicBezTo>
                    <a:pt x="34228" y="248470"/>
                    <a:pt x="33515" y="249024"/>
                    <a:pt x="32802" y="249578"/>
                  </a:cubicBezTo>
                  <a:cubicBezTo>
                    <a:pt x="32644" y="249737"/>
                    <a:pt x="32485" y="249816"/>
                    <a:pt x="32248" y="249895"/>
                  </a:cubicBezTo>
                  <a:cubicBezTo>
                    <a:pt x="31693" y="250133"/>
                    <a:pt x="31138" y="250450"/>
                    <a:pt x="30584" y="250688"/>
                  </a:cubicBezTo>
                  <a:cubicBezTo>
                    <a:pt x="29791" y="251084"/>
                    <a:pt x="28919" y="251322"/>
                    <a:pt x="28049" y="251639"/>
                  </a:cubicBezTo>
                  <a:cubicBezTo>
                    <a:pt x="27732" y="251718"/>
                    <a:pt x="27415" y="251797"/>
                    <a:pt x="27098" y="251797"/>
                  </a:cubicBezTo>
                  <a:cubicBezTo>
                    <a:pt x="25988" y="251797"/>
                    <a:pt x="24879" y="252035"/>
                    <a:pt x="23849" y="252193"/>
                  </a:cubicBezTo>
                  <a:cubicBezTo>
                    <a:pt x="22978" y="252352"/>
                    <a:pt x="22027" y="252352"/>
                    <a:pt x="21155" y="252193"/>
                  </a:cubicBezTo>
                  <a:cubicBezTo>
                    <a:pt x="20125" y="252035"/>
                    <a:pt x="19175" y="251876"/>
                    <a:pt x="18144" y="251797"/>
                  </a:cubicBezTo>
                  <a:cubicBezTo>
                    <a:pt x="17669" y="251797"/>
                    <a:pt x="17193" y="251639"/>
                    <a:pt x="16718" y="251480"/>
                  </a:cubicBezTo>
                  <a:cubicBezTo>
                    <a:pt x="16005" y="251242"/>
                    <a:pt x="15292" y="251005"/>
                    <a:pt x="14579" y="250846"/>
                  </a:cubicBezTo>
                  <a:cubicBezTo>
                    <a:pt x="14500" y="250846"/>
                    <a:pt x="14421" y="250846"/>
                    <a:pt x="14341" y="250767"/>
                  </a:cubicBezTo>
                  <a:cubicBezTo>
                    <a:pt x="12915" y="250054"/>
                    <a:pt x="11410" y="249499"/>
                    <a:pt x="10142" y="248549"/>
                  </a:cubicBezTo>
                  <a:cubicBezTo>
                    <a:pt x="9667" y="248232"/>
                    <a:pt x="9191" y="247915"/>
                    <a:pt x="8716" y="247598"/>
                  </a:cubicBezTo>
                  <a:cubicBezTo>
                    <a:pt x="7527" y="246726"/>
                    <a:pt x="6498" y="245696"/>
                    <a:pt x="5547" y="244508"/>
                  </a:cubicBezTo>
                  <a:cubicBezTo>
                    <a:pt x="5150" y="244033"/>
                    <a:pt x="4833" y="243557"/>
                    <a:pt x="4437" y="243082"/>
                  </a:cubicBezTo>
                  <a:cubicBezTo>
                    <a:pt x="3962" y="242527"/>
                    <a:pt x="3724" y="241893"/>
                    <a:pt x="3328" y="241338"/>
                  </a:cubicBezTo>
                  <a:cubicBezTo>
                    <a:pt x="3011" y="240467"/>
                    <a:pt x="2536" y="239596"/>
                    <a:pt x="2219" y="238724"/>
                  </a:cubicBezTo>
                  <a:cubicBezTo>
                    <a:pt x="1902" y="238011"/>
                    <a:pt x="1744" y="237218"/>
                    <a:pt x="1506" y="236505"/>
                  </a:cubicBezTo>
                  <a:cubicBezTo>
                    <a:pt x="1427" y="236268"/>
                    <a:pt x="1427" y="236030"/>
                    <a:pt x="1347" y="235793"/>
                  </a:cubicBezTo>
                  <a:cubicBezTo>
                    <a:pt x="1189" y="234842"/>
                    <a:pt x="1030" y="233970"/>
                    <a:pt x="951" y="233019"/>
                  </a:cubicBezTo>
                  <a:cubicBezTo>
                    <a:pt x="793" y="231910"/>
                    <a:pt x="555" y="230880"/>
                    <a:pt x="555" y="229691"/>
                  </a:cubicBezTo>
                  <a:cubicBezTo>
                    <a:pt x="555" y="229454"/>
                    <a:pt x="555" y="229295"/>
                    <a:pt x="476" y="229057"/>
                  </a:cubicBezTo>
                  <a:cubicBezTo>
                    <a:pt x="317" y="228186"/>
                    <a:pt x="317" y="227236"/>
                    <a:pt x="317" y="226364"/>
                  </a:cubicBezTo>
                  <a:cubicBezTo>
                    <a:pt x="317" y="225175"/>
                    <a:pt x="317" y="223987"/>
                    <a:pt x="317" y="222799"/>
                  </a:cubicBezTo>
                  <a:cubicBezTo>
                    <a:pt x="317" y="222085"/>
                    <a:pt x="238" y="221372"/>
                    <a:pt x="79" y="220738"/>
                  </a:cubicBezTo>
                  <a:cubicBezTo>
                    <a:pt x="79" y="220025"/>
                    <a:pt x="0" y="219471"/>
                    <a:pt x="0" y="218837"/>
                  </a:cubicBezTo>
                  <a:cubicBezTo>
                    <a:pt x="0" y="216222"/>
                    <a:pt x="0" y="213608"/>
                    <a:pt x="0" y="210993"/>
                  </a:cubicBezTo>
                  <a:cubicBezTo>
                    <a:pt x="0" y="210280"/>
                    <a:pt x="0" y="209488"/>
                    <a:pt x="317" y="208854"/>
                  </a:cubicBezTo>
                  <a:cubicBezTo>
                    <a:pt x="476" y="208457"/>
                    <a:pt x="476" y="208061"/>
                    <a:pt x="476" y="207665"/>
                  </a:cubicBezTo>
                  <a:cubicBezTo>
                    <a:pt x="476" y="205922"/>
                    <a:pt x="555" y="204179"/>
                    <a:pt x="476" y="202357"/>
                  </a:cubicBezTo>
                  <a:cubicBezTo>
                    <a:pt x="476" y="200931"/>
                    <a:pt x="634" y="199583"/>
                    <a:pt x="872" y="198237"/>
                  </a:cubicBezTo>
                  <a:cubicBezTo>
                    <a:pt x="1189" y="196493"/>
                    <a:pt x="1427" y="194671"/>
                    <a:pt x="1427" y="192849"/>
                  </a:cubicBezTo>
                  <a:cubicBezTo>
                    <a:pt x="1427" y="191740"/>
                    <a:pt x="1585" y="190630"/>
                    <a:pt x="1902" y="189601"/>
                  </a:cubicBezTo>
                  <a:cubicBezTo>
                    <a:pt x="2061" y="188808"/>
                    <a:pt x="2219" y="188095"/>
                    <a:pt x="2219" y="187303"/>
                  </a:cubicBezTo>
                  <a:cubicBezTo>
                    <a:pt x="2219" y="186431"/>
                    <a:pt x="2378" y="185480"/>
                    <a:pt x="2695" y="184688"/>
                  </a:cubicBezTo>
                  <a:cubicBezTo>
                    <a:pt x="3011" y="183658"/>
                    <a:pt x="3249" y="182628"/>
                    <a:pt x="3249" y="181519"/>
                  </a:cubicBezTo>
                  <a:cubicBezTo>
                    <a:pt x="3249" y="180885"/>
                    <a:pt x="3407" y="180251"/>
                    <a:pt x="3565" y="179617"/>
                  </a:cubicBezTo>
                  <a:cubicBezTo>
                    <a:pt x="3803" y="178983"/>
                    <a:pt x="3882" y="178270"/>
                    <a:pt x="3962" y="177557"/>
                  </a:cubicBezTo>
                  <a:cubicBezTo>
                    <a:pt x="4041" y="176686"/>
                    <a:pt x="4199" y="175814"/>
                    <a:pt x="4596" y="174943"/>
                  </a:cubicBezTo>
                  <a:cubicBezTo>
                    <a:pt x="4754" y="174546"/>
                    <a:pt x="4833" y="174150"/>
                    <a:pt x="4833" y="173754"/>
                  </a:cubicBezTo>
                  <a:cubicBezTo>
                    <a:pt x="4833" y="173041"/>
                    <a:pt x="4992" y="172408"/>
                    <a:pt x="5309" y="171774"/>
                  </a:cubicBezTo>
                  <a:cubicBezTo>
                    <a:pt x="5626" y="171060"/>
                    <a:pt x="5784" y="170426"/>
                    <a:pt x="5784" y="169634"/>
                  </a:cubicBezTo>
                  <a:cubicBezTo>
                    <a:pt x="5784" y="169158"/>
                    <a:pt x="5943" y="168683"/>
                    <a:pt x="6101" y="168208"/>
                  </a:cubicBezTo>
                  <a:cubicBezTo>
                    <a:pt x="6339" y="167654"/>
                    <a:pt x="6498" y="167020"/>
                    <a:pt x="6577" y="166465"/>
                  </a:cubicBezTo>
                  <a:cubicBezTo>
                    <a:pt x="6656" y="165989"/>
                    <a:pt x="6815" y="165514"/>
                    <a:pt x="7052" y="165038"/>
                  </a:cubicBezTo>
                  <a:cubicBezTo>
                    <a:pt x="7290" y="164642"/>
                    <a:pt x="7369" y="164326"/>
                    <a:pt x="7448" y="163851"/>
                  </a:cubicBezTo>
                  <a:cubicBezTo>
                    <a:pt x="7527" y="163217"/>
                    <a:pt x="7685" y="162662"/>
                    <a:pt x="8002" y="162107"/>
                  </a:cubicBezTo>
                  <a:cubicBezTo>
                    <a:pt x="8240" y="161711"/>
                    <a:pt x="8319" y="161315"/>
                    <a:pt x="8398" y="160839"/>
                  </a:cubicBezTo>
                  <a:cubicBezTo>
                    <a:pt x="8478" y="160364"/>
                    <a:pt x="8557" y="159968"/>
                    <a:pt x="8795" y="159572"/>
                  </a:cubicBezTo>
                  <a:cubicBezTo>
                    <a:pt x="9033" y="159255"/>
                    <a:pt x="9112" y="158859"/>
                    <a:pt x="9191" y="158383"/>
                  </a:cubicBezTo>
                  <a:cubicBezTo>
                    <a:pt x="9270" y="157749"/>
                    <a:pt x="9429" y="157115"/>
                    <a:pt x="9825" y="156561"/>
                  </a:cubicBezTo>
                  <a:cubicBezTo>
                    <a:pt x="10142" y="155531"/>
                    <a:pt x="10618" y="154501"/>
                    <a:pt x="11014" y="153471"/>
                  </a:cubicBezTo>
                  <a:cubicBezTo>
                    <a:pt x="11093" y="153233"/>
                    <a:pt x="11172" y="152995"/>
                    <a:pt x="11252" y="152758"/>
                  </a:cubicBezTo>
                  <a:cubicBezTo>
                    <a:pt x="11568" y="152203"/>
                    <a:pt x="11805" y="151649"/>
                    <a:pt x="11964" y="151094"/>
                  </a:cubicBezTo>
                  <a:cubicBezTo>
                    <a:pt x="12043" y="150936"/>
                    <a:pt x="12122" y="150698"/>
                    <a:pt x="12202" y="150540"/>
                  </a:cubicBezTo>
                  <a:cubicBezTo>
                    <a:pt x="12519" y="149985"/>
                    <a:pt x="12756" y="149430"/>
                    <a:pt x="12915" y="148796"/>
                  </a:cubicBezTo>
                  <a:cubicBezTo>
                    <a:pt x="12915" y="148717"/>
                    <a:pt x="12994" y="148558"/>
                    <a:pt x="13073" y="148479"/>
                  </a:cubicBezTo>
                  <a:cubicBezTo>
                    <a:pt x="13628" y="147766"/>
                    <a:pt x="13787" y="146816"/>
                    <a:pt x="14183" y="146023"/>
                  </a:cubicBezTo>
                  <a:cubicBezTo>
                    <a:pt x="14817" y="144993"/>
                    <a:pt x="15372" y="144042"/>
                    <a:pt x="15846" y="143013"/>
                  </a:cubicBezTo>
                  <a:cubicBezTo>
                    <a:pt x="16401" y="142220"/>
                    <a:pt x="16718" y="141269"/>
                    <a:pt x="17273" y="140397"/>
                  </a:cubicBezTo>
                  <a:cubicBezTo>
                    <a:pt x="17748" y="139684"/>
                    <a:pt x="18065" y="138892"/>
                    <a:pt x="18461" y="138100"/>
                  </a:cubicBezTo>
                  <a:cubicBezTo>
                    <a:pt x="18541" y="137863"/>
                    <a:pt x="18699" y="137704"/>
                    <a:pt x="18778" y="137466"/>
                  </a:cubicBezTo>
                  <a:cubicBezTo>
                    <a:pt x="18858" y="137308"/>
                    <a:pt x="18937" y="137229"/>
                    <a:pt x="19016" y="137070"/>
                  </a:cubicBezTo>
                  <a:cubicBezTo>
                    <a:pt x="20204" y="134930"/>
                    <a:pt x="20917" y="133822"/>
                    <a:pt x="22264" y="131920"/>
                  </a:cubicBezTo>
                  <a:cubicBezTo>
                    <a:pt x="22660" y="131365"/>
                    <a:pt x="23136" y="130731"/>
                    <a:pt x="23532" y="130098"/>
                  </a:cubicBezTo>
                  <a:cubicBezTo>
                    <a:pt x="23929" y="129464"/>
                    <a:pt x="24324" y="128830"/>
                    <a:pt x="24720" y="128196"/>
                  </a:cubicBezTo>
                  <a:cubicBezTo>
                    <a:pt x="24799" y="128038"/>
                    <a:pt x="24879" y="127958"/>
                    <a:pt x="25037" y="127800"/>
                  </a:cubicBezTo>
                  <a:cubicBezTo>
                    <a:pt x="25830" y="126770"/>
                    <a:pt x="26622" y="125820"/>
                    <a:pt x="27415" y="124789"/>
                  </a:cubicBezTo>
                  <a:cubicBezTo>
                    <a:pt x="27573" y="124631"/>
                    <a:pt x="27732" y="124393"/>
                    <a:pt x="27890" y="124235"/>
                  </a:cubicBezTo>
                  <a:cubicBezTo>
                    <a:pt x="28682" y="123442"/>
                    <a:pt x="29395" y="122491"/>
                    <a:pt x="30108" y="121620"/>
                  </a:cubicBezTo>
                  <a:cubicBezTo>
                    <a:pt x="31455" y="119877"/>
                    <a:pt x="32960" y="118371"/>
                    <a:pt x="34545" y="116866"/>
                  </a:cubicBezTo>
                  <a:cubicBezTo>
                    <a:pt x="35575" y="116074"/>
                    <a:pt x="36447" y="115202"/>
                    <a:pt x="37318" y="114251"/>
                  </a:cubicBezTo>
                  <a:cubicBezTo>
                    <a:pt x="38269" y="113301"/>
                    <a:pt x="39299" y="112509"/>
                    <a:pt x="40250" y="111637"/>
                  </a:cubicBezTo>
                  <a:cubicBezTo>
                    <a:pt x="40884" y="111082"/>
                    <a:pt x="41596" y="110607"/>
                    <a:pt x="42310" y="110131"/>
                  </a:cubicBezTo>
                  <a:cubicBezTo>
                    <a:pt x="43102" y="109576"/>
                    <a:pt x="43895" y="109022"/>
                    <a:pt x="44687" y="108468"/>
                  </a:cubicBezTo>
                  <a:cubicBezTo>
                    <a:pt x="45321" y="108072"/>
                    <a:pt x="45796" y="107517"/>
                    <a:pt x="46509" y="107200"/>
                  </a:cubicBezTo>
                  <a:cubicBezTo>
                    <a:pt x="46905" y="107041"/>
                    <a:pt x="47222" y="106724"/>
                    <a:pt x="47460" y="106486"/>
                  </a:cubicBezTo>
                  <a:cubicBezTo>
                    <a:pt x="48015" y="105932"/>
                    <a:pt x="48728" y="105615"/>
                    <a:pt x="49441" y="105219"/>
                  </a:cubicBezTo>
                  <a:cubicBezTo>
                    <a:pt x="50708" y="104586"/>
                    <a:pt x="51897" y="103952"/>
                    <a:pt x="53165" y="103318"/>
                  </a:cubicBezTo>
                  <a:cubicBezTo>
                    <a:pt x="54115" y="103001"/>
                    <a:pt x="54907" y="102446"/>
                    <a:pt x="55779" y="102050"/>
                  </a:cubicBezTo>
                  <a:cubicBezTo>
                    <a:pt x="56413" y="101733"/>
                    <a:pt x="57126" y="101416"/>
                    <a:pt x="57760" y="101019"/>
                  </a:cubicBezTo>
                  <a:cubicBezTo>
                    <a:pt x="58235" y="100782"/>
                    <a:pt x="58710" y="100545"/>
                    <a:pt x="59265" y="100386"/>
                  </a:cubicBezTo>
                  <a:cubicBezTo>
                    <a:pt x="59820" y="100307"/>
                    <a:pt x="60295" y="100069"/>
                    <a:pt x="60771" y="99832"/>
                  </a:cubicBezTo>
                  <a:cubicBezTo>
                    <a:pt x="61009" y="99752"/>
                    <a:pt x="61246" y="99673"/>
                    <a:pt x="61484" y="99594"/>
                  </a:cubicBezTo>
                  <a:cubicBezTo>
                    <a:pt x="61643" y="99515"/>
                    <a:pt x="61880" y="99435"/>
                    <a:pt x="62118" y="99435"/>
                  </a:cubicBezTo>
                  <a:cubicBezTo>
                    <a:pt x="62830" y="99356"/>
                    <a:pt x="63464" y="98880"/>
                    <a:pt x="64178" y="98643"/>
                  </a:cubicBezTo>
                  <a:cubicBezTo>
                    <a:pt x="64891" y="98484"/>
                    <a:pt x="65604" y="98326"/>
                    <a:pt x="66238" y="97929"/>
                  </a:cubicBezTo>
                  <a:cubicBezTo>
                    <a:pt x="66475" y="97771"/>
                    <a:pt x="66792" y="97692"/>
                    <a:pt x="67030" y="97692"/>
                  </a:cubicBezTo>
                  <a:cubicBezTo>
                    <a:pt x="67584" y="97612"/>
                    <a:pt x="68139" y="97454"/>
                    <a:pt x="68694" y="97216"/>
                  </a:cubicBezTo>
                  <a:cubicBezTo>
                    <a:pt x="69328" y="96899"/>
                    <a:pt x="70041" y="96741"/>
                    <a:pt x="70833" y="96741"/>
                  </a:cubicBezTo>
                  <a:cubicBezTo>
                    <a:pt x="71467" y="96741"/>
                    <a:pt x="72101" y="96662"/>
                    <a:pt x="72735" y="96424"/>
                  </a:cubicBezTo>
                  <a:cubicBezTo>
                    <a:pt x="73527" y="96108"/>
                    <a:pt x="74319" y="95949"/>
                    <a:pt x="75111" y="96029"/>
                  </a:cubicBezTo>
                  <a:cubicBezTo>
                    <a:pt x="75745" y="96029"/>
                    <a:pt x="76379" y="95870"/>
                    <a:pt x="77013" y="95712"/>
                  </a:cubicBezTo>
                  <a:cubicBezTo>
                    <a:pt x="77330" y="95632"/>
                    <a:pt x="77647" y="95553"/>
                    <a:pt x="77964" y="95395"/>
                  </a:cubicBezTo>
                  <a:cubicBezTo>
                    <a:pt x="78676" y="95157"/>
                    <a:pt x="79469" y="94998"/>
                    <a:pt x="80261" y="94998"/>
                  </a:cubicBezTo>
                  <a:cubicBezTo>
                    <a:pt x="80895" y="94998"/>
                    <a:pt x="81609" y="94919"/>
                    <a:pt x="82163" y="94681"/>
                  </a:cubicBezTo>
                  <a:cubicBezTo>
                    <a:pt x="83272" y="94285"/>
                    <a:pt x="84461" y="94206"/>
                    <a:pt x="85649" y="94047"/>
                  </a:cubicBezTo>
                  <a:cubicBezTo>
                    <a:pt x="86204" y="93968"/>
                    <a:pt x="86679" y="93889"/>
                    <a:pt x="87233" y="93810"/>
                  </a:cubicBezTo>
                  <a:cubicBezTo>
                    <a:pt x="87788" y="93651"/>
                    <a:pt x="88343" y="93572"/>
                    <a:pt x="88898" y="93572"/>
                  </a:cubicBezTo>
                  <a:cubicBezTo>
                    <a:pt x="89135" y="93572"/>
                    <a:pt x="89373" y="93493"/>
                    <a:pt x="89611" y="93493"/>
                  </a:cubicBezTo>
                  <a:cubicBezTo>
                    <a:pt x="90166" y="93413"/>
                    <a:pt x="90720" y="93334"/>
                    <a:pt x="91353" y="93334"/>
                  </a:cubicBezTo>
                  <a:close/>
                  <a:moveTo>
                    <a:pt x="88105" y="0"/>
                  </a:moveTo>
                  <a:cubicBezTo>
                    <a:pt x="93571" y="0"/>
                    <a:pt x="98959" y="0"/>
                    <a:pt x="104347" y="0"/>
                  </a:cubicBezTo>
                  <a:cubicBezTo>
                    <a:pt x="104427" y="238"/>
                    <a:pt x="104664" y="396"/>
                    <a:pt x="104902" y="476"/>
                  </a:cubicBezTo>
                  <a:cubicBezTo>
                    <a:pt x="105060" y="555"/>
                    <a:pt x="105298" y="555"/>
                    <a:pt x="105456" y="634"/>
                  </a:cubicBezTo>
                  <a:cubicBezTo>
                    <a:pt x="105614" y="713"/>
                    <a:pt x="105852" y="713"/>
                    <a:pt x="106011" y="793"/>
                  </a:cubicBezTo>
                  <a:cubicBezTo>
                    <a:pt x="106803" y="1110"/>
                    <a:pt x="107675" y="1505"/>
                    <a:pt x="108547" y="1584"/>
                  </a:cubicBezTo>
                  <a:cubicBezTo>
                    <a:pt x="108626" y="1584"/>
                    <a:pt x="108626" y="1584"/>
                    <a:pt x="108626" y="1584"/>
                  </a:cubicBezTo>
                  <a:cubicBezTo>
                    <a:pt x="109418" y="1980"/>
                    <a:pt x="110289" y="2218"/>
                    <a:pt x="111161" y="2456"/>
                  </a:cubicBezTo>
                  <a:cubicBezTo>
                    <a:pt x="111319" y="2456"/>
                    <a:pt x="111478" y="2535"/>
                    <a:pt x="111636" y="2614"/>
                  </a:cubicBezTo>
                  <a:cubicBezTo>
                    <a:pt x="112112" y="2931"/>
                    <a:pt x="112667" y="3090"/>
                    <a:pt x="113142" y="3407"/>
                  </a:cubicBezTo>
                  <a:cubicBezTo>
                    <a:pt x="113854" y="3882"/>
                    <a:pt x="114726" y="4120"/>
                    <a:pt x="115360" y="4675"/>
                  </a:cubicBezTo>
                  <a:cubicBezTo>
                    <a:pt x="116073" y="4913"/>
                    <a:pt x="116707" y="5467"/>
                    <a:pt x="117421" y="5784"/>
                  </a:cubicBezTo>
                  <a:cubicBezTo>
                    <a:pt x="118054" y="6100"/>
                    <a:pt x="118529" y="6497"/>
                    <a:pt x="119005" y="6893"/>
                  </a:cubicBezTo>
                  <a:cubicBezTo>
                    <a:pt x="120114" y="7923"/>
                    <a:pt x="121224" y="8795"/>
                    <a:pt x="122332" y="9666"/>
                  </a:cubicBezTo>
                  <a:cubicBezTo>
                    <a:pt x="122728" y="9983"/>
                    <a:pt x="123204" y="10300"/>
                    <a:pt x="123600" y="10696"/>
                  </a:cubicBezTo>
                  <a:cubicBezTo>
                    <a:pt x="124076" y="11171"/>
                    <a:pt x="124472" y="11647"/>
                    <a:pt x="124868" y="12202"/>
                  </a:cubicBezTo>
                  <a:cubicBezTo>
                    <a:pt x="125581" y="13153"/>
                    <a:pt x="126373" y="14024"/>
                    <a:pt x="127165" y="14895"/>
                  </a:cubicBezTo>
                  <a:cubicBezTo>
                    <a:pt x="127799" y="15608"/>
                    <a:pt x="128354" y="16322"/>
                    <a:pt x="128830" y="17114"/>
                  </a:cubicBezTo>
                  <a:cubicBezTo>
                    <a:pt x="129147" y="17669"/>
                    <a:pt x="129464" y="18144"/>
                    <a:pt x="129701" y="18698"/>
                  </a:cubicBezTo>
                  <a:cubicBezTo>
                    <a:pt x="129939" y="19174"/>
                    <a:pt x="130335" y="19649"/>
                    <a:pt x="130493" y="20204"/>
                  </a:cubicBezTo>
                  <a:cubicBezTo>
                    <a:pt x="131048" y="20917"/>
                    <a:pt x="131285" y="21789"/>
                    <a:pt x="131840" y="22581"/>
                  </a:cubicBezTo>
                  <a:cubicBezTo>
                    <a:pt x="131999" y="22818"/>
                    <a:pt x="132078" y="23135"/>
                    <a:pt x="132236" y="23452"/>
                  </a:cubicBezTo>
                  <a:cubicBezTo>
                    <a:pt x="132395" y="23848"/>
                    <a:pt x="132474" y="24245"/>
                    <a:pt x="132633" y="24562"/>
                  </a:cubicBezTo>
                  <a:cubicBezTo>
                    <a:pt x="132870" y="25037"/>
                    <a:pt x="133029" y="25513"/>
                    <a:pt x="133029" y="25988"/>
                  </a:cubicBezTo>
                  <a:cubicBezTo>
                    <a:pt x="133108" y="26463"/>
                    <a:pt x="133187" y="26859"/>
                    <a:pt x="133425" y="27255"/>
                  </a:cubicBezTo>
                  <a:cubicBezTo>
                    <a:pt x="133742" y="27810"/>
                    <a:pt x="133901" y="28365"/>
                    <a:pt x="133980" y="28999"/>
                  </a:cubicBezTo>
                  <a:cubicBezTo>
                    <a:pt x="134059" y="29395"/>
                    <a:pt x="134138" y="29791"/>
                    <a:pt x="134376" y="30187"/>
                  </a:cubicBezTo>
                  <a:cubicBezTo>
                    <a:pt x="134692" y="30821"/>
                    <a:pt x="134772" y="31534"/>
                    <a:pt x="134772" y="32247"/>
                  </a:cubicBezTo>
                  <a:cubicBezTo>
                    <a:pt x="134772" y="32802"/>
                    <a:pt x="134772" y="33277"/>
                    <a:pt x="134772" y="33832"/>
                  </a:cubicBezTo>
                  <a:cubicBezTo>
                    <a:pt x="134772" y="34228"/>
                    <a:pt x="134772" y="34545"/>
                    <a:pt x="134851" y="34941"/>
                  </a:cubicBezTo>
                  <a:cubicBezTo>
                    <a:pt x="135009" y="35891"/>
                    <a:pt x="135009" y="36922"/>
                    <a:pt x="135168" y="37873"/>
                  </a:cubicBezTo>
                  <a:cubicBezTo>
                    <a:pt x="135247" y="38348"/>
                    <a:pt x="135247" y="38824"/>
                    <a:pt x="135168" y="39299"/>
                  </a:cubicBezTo>
                  <a:cubicBezTo>
                    <a:pt x="134930" y="40804"/>
                    <a:pt x="134772" y="42389"/>
                    <a:pt x="134772" y="43973"/>
                  </a:cubicBezTo>
                  <a:cubicBezTo>
                    <a:pt x="134772" y="44211"/>
                    <a:pt x="134772" y="44369"/>
                    <a:pt x="134772" y="44607"/>
                  </a:cubicBezTo>
                  <a:cubicBezTo>
                    <a:pt x="134772" y="45320"/>
                    <a:pt x="134692" y="46113"/>
                    <a:pt x="134376" y="46747"/>
                  </a:cubicBezTo>
                  <a:cubicBezTo>
                    <a:pt x="134218" y="47143"/>
                    <a:pt x="134059" y="47539"/>
                    <a:pt x="134059" y="47934"/>
                  </a:cubicBezTo>
                  <a:cubicBezTo>
                    <a:pt x="133980" y="48489"/>
                    <a:pt x="133821" y="49044"/>
                    <a:pt x="133504" y="49599"/>
                  </a:cubicBezTo>
                  <a:cubicBezTo>
                    <a:pt x="133267" y="49995"/>
                    <a:pt x="133108" y="50391"/>
                    <a:pt x="133108" y="50867"/>
                  </a:cubicBezTo>
                  <a:cubicBezTo>
                    <a:pt x="133029" y="51580"/>
                    <a:pt x="132712" y="52213"/>
                    <a:pt x="132474" y="52847"/>
                  </a:cubicBezTo>
                  <a:cubicBezTo>
                    <a:pt x="132236" y="53481"/>
                    <a:pt x="132157" y="54194"/>
                    <a:pt x="131682" y="54749"/>
                  </a:cubicBezTo>
                  <a:cubicBezTo>
                    <a:pt x="131602" y="54828"/>
                    <a:pt x="131523" y="54987"/>
                    <a:pt x="131523" y="55066"/>
                  </a:cubicBezTo>
                  <a:cubicBezTo>
                    <a:pt x="131285" y="55621"/>
                    <a:pt x="130968" y="56095"/>
                    <a:pt x="130731" y="56571"/>
                  </a:cubicBezTo>
                  <a:cubicBezTo>
                    <a:pt x="130335" y="57363"/>
                    <a:pt x="129860" y="58156"/>
                    <a:pt x="129464" y="58948"/>
                  </a:cubicBezTo>
                  <a:cubicBezTo>
                    <a:pt x="129067" y="59741"/>
                    <a:pt x="128592" y="60453"/>
                    <a:pt x="128037" y="61087"/>
                  </a:cubicBezTo>
                  <a:cubicBezTo>
                    <a:pt x="127562" y="61642"/>
                    <a:pt x="127086" y="62196"/>
                    <a:pt x="126611" y="62751"/>
                  </a:cubicBezTo>
                  <a:cubicBezTo>
                    <a:pt x="126373" y="62989"/>
                    <a:pt x="126215" y="63227"/>
                    <a:pt x="125977" y="63544"/>
                  </a:cubicBezTo>
                  <a:cubicBezTo>
                    <a:pt x="125344" y="64415"/>
                    <a:pt x="124630" y="65207"/>
                    <a:pt x="123917" y="65999"/>
                  </a:cubicBezTo>
                  <a:cubicBezTo>
                    <a:pt x="123521" y="66475"/>
                    <a:pt x="122966" y="66871"/>
                    <a:pt x="122411" y="67267"/>
                  </a:cubicBezTo>
                  <a:cubicBezTo>
                    <a:pt x="121541" y="67981"/>
                    <a:pt x="120669" y="68614"/>
                    <a:pt x="119876" y="69406"/>
                  </a:cubicBezTo>
                  <a:cubicBezTo>
                    <a:pt x="118767" y="70357"/>
                    <a:pt x="117579" y="71308"/>
                    <a:pt x="116232" y="71863"/>
                  </a:cubicBezTo>
                  <a:cubicBezTo>
                    <a:pt x="115519" y="72338"/>
                    <a:pt x="114726" y="72655"/>
                    <a:pt x="114013" y="73130"/>
                  </a:cubicBezTo>
                  <a:cubicBezTo>
                    <a:pt x="113380" y="73526"/>
                    <a:pt x="112667" y="73922"/>
                    <a:pt x="111953" y="74319"/>
                  </a:cubicBezTo>
                  <a:cubicBezTo>
                    <a:pt x="111953" y="74319"/>
                    <a:pt x="111874" y="74398"/>
                    <a:pt x="111874" y="74398"/>
                  </a:cubicBezTo>
                  <a:cubicBezTo>
                    <a:pt x="110844" y="74556"/>
                    <a:pt x="109893" y="75190"/>
                    <a:pt x="108864" y="75349"/>
                  </a:cubicBezTo>
                  <a:cubicBezTo>
                    <a:pt x="108230" y="75428"/>
                    <a:pt x="107675" y="75666"/>
                    <a:pt x="107120" y="75904"/>
                  </a:cubicBezTo>
                  <a:cubicBezTo>
                    <a:pt x="106724" y="76141"/>
                    <a:pt x="106328" y="76221"/>
                    <a:pt x="105852" y="76300"/>
                  </a:cubicBezTo>
                  <a:cubicBezTo>
                    <a:pt x="105377" y="76379"/>
                    <a:pt x="104902" y="76458"/>
                    <a:pt x="104427" y="76696"/>
                  </a:cubicBezTo>
                  <a:cubicBezTo>
                    <a:pt x="103793" y="76775"/>
                    <a:pt x="103159" y="76854"/>
                    <a:pt x="102604" y="76854"/>
                  </a:cubicBezTo>
                  <a:cubicBezTo>
                    <a:pt x="102366" y="76854"/>
                    <a:pt x="102128" y="76854"/>
                    <a:pt x="101891" y="76933"/>
                  </a:cubicBezTo>
                  <a:cubicBezTo>
                    <a:pt x="100940" y="77092"/>
                    <a:pt x="99910" y="77092"/>
                    <a:pt x="98959" y="77092"/>
                  </a:cubicBezTo>
                  <a:cubicBezTo>
                    <a:pt x="98325" y="77092"/>
                    <a:pt x="97771" y="77092"/>
                    <a:pt x="97137" y="77250"/>
                  </a:cubicBezTo>
                  <a:cubicBezTo>
                    <a:pt x="96662" y="77329"/>
                    <a:pt x="96266" y="77329"/>
                    <a:pt x="95790" y="77250"/>
                  </a:cubicBezTo>
                  <a:cubicBezTo>
                    <a:pt x="95077" y="77092"/>
                    <a:pt x="94364" y="77092"/>
                    <a:pt x="93571" y="77092"/>
                  </a:cubicBezTo>
                  <a:cubicBezTo>
                    <a:pt x="92700" y="77092"/>
                    <a:pt x="91829" y="77092"/>
                    <a:pt x="91036" y="76933"/>
                  </a:cubicBezTo>
                  <a:cubicBezTo>
                    <a:pt x="90640" y="76854"/>
                    <a:pt x="90323" y="76854"/>
                    <a:pt x="90006" y="76854"/>
                  </a:cubicBezTo>
                  <a:cubicBezTo>
                    <a:pt x="89372" y="76854"/>
                    <a:pt x="88817" y="76696"/>
                    <a:pt x="88184" y="76458"/>
                  </a:cubicBezTo>
                  <a:cubicBezTo>
                    <a:pt x="88026" y="76379"/>
                    <a:pt x="87867" y="76300"/>
                    <a:pt x="87709" y="76300"/>
                  </a:cubicBezTo>
                  <a:cubicBezTo>
                    <a:pt x="86996" y="76062"/>
                    <a:pt x="86282" y="76141"/>
                    <a:pt x="85569" y="75745"/>
                  </a:cubicBezTo>
                  <a:cubicBezTo>
                    <a:pt x="84935" y="75428"/>
                    <a:pt x="84222" y="75270"/>
                    <a:pt x="83589" y="75190"/>
                  </a:cubicBezTo>
                  <a:cubicBezTo>
                    <a:pt x="83430" y="75190"/>
                    <a:pt x="83272" y="75111"/>
                    <a:pt x="83113" y="75032"/>
                  </a:cubicBezTo>
                  <a:cubicBezTo>
                    <a:pt x="82479" y="74715"/>
                    <a:pt x="81845" y="74477"/>
                    <a:pt x="81132" y="74319"/>
                  </a:cubicBezTo>
                  <a:cubicBezTo>
                    <a:pt x="80974" y="74239"/>
                    <a:pt x="80736" y="74160"/>
                    <a:pt x="80577" y="74081"/>
                  </a:cubicBezTo>
                  <a:cubicBezTo>
                    <a:pt x="79310" y="73368"/>
                    <a:pt x="78042" y="72655"/>
                    <a:pt x="76695" y="71942"/>
                  </a:cubicBezTo>
                  <a:cubicBezTo>
                    <a:pt x="75270" y="71229"/>
                    <a:pt x="74002" y="70357"/>
                    <a:pt x="72734" y="69327"/>
                  </a:cubicBezTo>
                  <a:cubicBezTo>
                    <a:pt x="72179" y="68772"/>
                    <a:pt x="71625" y="68298"/>
                    <a:pt x="71070" y="67743"/>
                  </a:cubicBezTo>
                  <a:cubicBezTo>
                    <a:pt x="70436" y="67267"/>
                    <a:pt x="69882" y="66792"/>
                    <a:pt x="69248" y="66316"/>
                  </a:cubicBezTo>
                  <a:cubicBezTo>
                    <a:pt x="68931" y="66079"/>
                    <a:pt x="68693" y="65841"/>
                    <a:pt x="68456" y="65524"/>
                  </a:cubicBezTo>
                  <a:cubicBezTo>
                    <a:pt x="67743" y="64652"/>
                    <a:pt x="67030" y="63702"/>
                    <a:pt x="66316" y="62830"/>
                  </a:cubicBezTo>
                  <a:cubicBezTo>
                    <a:pt x="66158" y="62672"/>
                    <a:pt x="65999" y="62434"/>
                    <a:pt x="65841" y="62276"/>
                  </a:cubicBezTo>
                  <a:cubicBezTo>
                    <a:pt x="65207" y="61721"/>
                    <a:pt x="64731" y="61008"/>
                    <a:pt x="64177" y="60295"/>
                  </a:cubicBezTo>
                  <a:cubicBezTo>
                    <a:pt x="64098" y="60295"/>
                    <a:pt x="64019" y="60216"/>
                    <a:pt x="64019" y="60136"/>
                  </a:cubicBezTo>
                  <a:cubicBezTo>
                    <a:pt x="63702" y="59265"/>
                    <a:pt x="63147" y="58552"/>
                    <a:pt x="62751" y="57759"/>
                  </a:cubicBezTo>
                  <a:cubicBezTo>
                    <a:pt x="62355" y="56967"/>
                    <a:pt x="61959" y="56175"/>
                    <a:pt x="61483" y="55383"/>
                  </a:cubicBezTo>
                  <a:cubicBezTo>
                    <a:pt x="61325" y="55224"/>
                    <a:pt x="61245" y="54987"/>
                    <a:pt x="61087" y="54749"/>
                  </a:cubicBezTo>
                  <a:cubicBezTo>
                    <a:pt x="60928" y="54432"/>
                    <a:pt x="60770" y="54115"/>
                    <a:pt x="60611" y="53798"/>
                  </a:cubicBezTo>
                  <a:cubicBezTo>
                    <a:pt x="60374" y="53401"/>
                    <a:pt x="60215" y="53085"/>
                    <a:pt x="60136" y="52609"/>
                  </a:cubicBezTo>
                  <a:cubicBezTo>
                    <a:pt x="60136" y="52134"/>
                    <a:pt x="59978" y="51659"/>
                    <a:pt x="59741" y="51263"/>
                  </a:cubicBezTo>
                  <a:cubicBezTo>
                    <a:pt x="59582" y="50867"/>
                    <a:pt x="59424" y="50470"/>
                    <a:pt x="59344" y="50074"/>
                  </a:cubicBezTo>
                  <a:cubicBezTo>
                    <a:pt x="59265" y="49519"/>
                    <a:pt x="59107" y="48965"/>
                    <a:pt x="58869" y="48489"/>
                  </a:cubicBezTo>
                  <a:cubicBezTo>
                    <a:pt x="58631" y="48014"/>
                    <a:pt x="58473" y="47460"/>
                    <a:pt x="58393" y="46905"/>
                  </a:cubicBezTo>
                  <a:cubicBezTo>
                    <a:pt x="58235" y="46113"/>
                    <a:pt x="58076" y="45241"/>
                    <a:pt x="57918" y="44369"/>
                  </a:cubicBezTo>
                  <a:cubicBezTo>
                    <a:pt x="57918" y="44052"/>
                    <a:pt x="57839" y="43735"/>
                    <a:pt x="57759" y="43419"/>
                  </a:cubicBezTo>
                  <a:cubicBezTo>
                    <a:pt x="57680" y="42230"/>
                    <a:pt x="57522" y="40962"/>
                    <a:pt x="57442" y="39774"/>
                  </a:cubicBezTo>
                  <a:cubicBezTo>
                    <a:pt x="57363" y="38903"/>
                    <a:pt x="57442" y="38031"/>
                    <a:pt x="57442" y="37159"/>
                  </a:cubicBezTo>
                  <a:cubicBezTo>
                    <a:pt x="57442" y="36605"/>
                    <a:pt x="57442" y="36050"/>
                    <a:pt x="57601" y="35416"/>
                  </a:cubicBezTo>
                  <a:cubicBezTo>
                    <a:pt x="57680" y="35099"/>
                    <a:pt x="57680" y="34862"/>
                    <a:pt x="57680" y="34545"/>
                  </a:cubicBezTo>
                  <a:cubicBezTo>
                    <a:pt x="57680" y="33832"/>
                    <a:pt x="57839" y="33119"/>
                    <a:pt x="57997" y="32326"/>
                  </a:cubicBezTo>
                  <a:cubicBezTo>
                    <a:pt x="58156" y="31375"/>
                    <a:pt x="58393" y="30425"/>
                    <a:pt x="58473" y="29395"/>
                  </a:cubicBezTo>
                  <a:cubicBezTo>
                    <a:pt x="58473" y="28999"/>
                    <a:pt x="58631" y="28682"/>
                    <a:pt x="58790" y="28365"/>
                  </a:cubicBezTo>
                  <a:cubicBezTo>
                    <a:pt x="59107" y="27889"/>
                    <a:pt x="59265" y="27255"/>
                    <a:pt x="59424" y="26622"/>
                  </a:cubicBezTo>
                  <a:cubicBezTo>
                    <a:pt x="59503" y="26226"/>
                    <a:pt x="59582" y="25909"/>
                    <a:pt x="59741" y="25592"/>
                  </a:cubicBezTo>
                  <a:cubicBezTo>
                    <a:pt x="59978" y="25116"/>
                    <a:pt x="60136" y="24720"/>
                    <a:pt x="60136" y="24165"/>
                  </a:cubicBezTo>
                  <a:cubicBezTo>
                    <a:pt x="60136" y="23769"/>
                    <a:pt x="60295" y="23373"/>
                    <a:pt x="60532" y="23056"/>
                  </a:cubicBezTo>
                  <a:cubicBezTo>
                    <a:pt x="60691" y="22739"/>
                    <a:pt x="60849" y="22422"/>
                    <a:pt x="61087" y="22106"/>
                  </a:cubicBezTo>
                  <a:cubicBezTo>
                    <a:pt x="61245" y="21868"/>
                    <a:pt x="61404" y="21630"/>
                    <a:pt x="61483" y="21393"/>
                  </a:cubicBezTo>
                  <a:cubicBezTo>
                    <a:pt x="61642" y="21076"/>
                    <a:pt x="61800" y="20838"/>
                    <a:pt x="61959" y="20600"/>
                  </a:cubicBezTo>
                  <a:cubicBezTo>
                    <a:pt x="62117" y="20283"/>
                    <a:pt x="62276" y="20045"/>
                    <a:pt x="62434" y="19728"/>
                  </a:cubicBezTo>
                  <a:cubicBezTo>
                    <a:pt x="62434" y="19649"/>
                    <a:pt x="62593" y="19570"/>
                    <a:pt x="62593" y="19411"/>
                  </a:cubicBezTo>
                  <a:cubicBezTo>
                    <a:pt x="62830" y="18619"/>
                    <a:pt x="63464" y="17907"/>
                    <a:pt x="63781" y="17114"/>
                  </a:cubicBezTo>
                  <a:cubicBezTo>
                    <a:pt x="63861" y="16956"/>
                    <a:pt x="63940" y="16797"/>
                    <a:pt x="64098" y="16639"/>
                  </a:cubicBezTo>
                  <a:cubicBezTo>
                    <a:pt x="64494" y="16163"/>
                    <a:pt x="64811" y="15688"/>
                    <a:pt x="65286" y="15212"/>
                  </a:cubicBezTo>
                  <a:cubicBezTo>
                    <a:pt x="66079" y="14261"/>
                    <a:pt x="66871" y="13232"/>
                    <a:pt x="67664" y="12281"/>
                  </a:cubicBezTo>
                  <a:cubicBezTo>
                    <a:pt x="68535" y="11251"/>
                    <a:pt x="69485" y="10379"/>
                    <a:pt x="70516" y="9587"/>
                  </a:cubicBezTo>
                  <a:cubicBezTo>
                    <a:pt x="70912" y="9270"/>
                    <a:pt x="71308" y="8953"/>
                    <a:pt x="71625" y="8636"/>
                  </a:cubicBezTo>
                  <a:cubicBezTo>
                    <a:pt x="72496" y="7765"/>
                    <a:pt x="73447" y="7131"/>
                    <a:pt x="74398" y="6338"/>
                  </a:cubicBezTo>
                  <a:cubicBezTo>
                    <a:pt x="74873" y="5942"/>
                    <a:pt x="75428" y="5625"/>
                    <a:pt x="76061" y="5309"/>
                  </a:cubicBezTo>
                  <a:cubicBezTo>
                    <a:pt x="76695" y="4992"/>
                    <a:pt x="77408" y="4754"/>
                    <a:pt x="77963" y="4279"/>
                  </a:cubicBezTo>
                  <a:cubicBezTo>
                    <a:pt x="78914" y="3882"/>
                    <a:pt x="79786" y="3248"/>
                    <a:pt x="80736" y="2773"/>
                  </a:cubicBezTo>
                  <a:cubicBezTo>
                    <a:pt x="81053" y="2614"/>
                    <a:pt x="81370" y="2456"/>
                    <a:pt x="81766" y="2377"/>
                  </a:cubicBezTo>
                  <a:cubicBezTo>
                    <a:pt x="82321" y="2297"/>
                    <a:pt x="82796" y="2139"/>
                    <a:pt x="83272" y="1822"/>
                  </a:cubicBezTo>
                  <a:cubicBezTo>
                    <a:pt x="83668" y="1584"/>
                    <a:pt x="84143" y="1505"/>
                    <a:pt x="84539" y="1426"/>
                  </a:cubicBezTo>
                  <a:cubicBezTo>
                    <a:pt x="85014" y="1347"/>
                    <a:pt x="85490" y="1189"/>
                    <a:pt x="85965" y="1030"/>
                  </a:cubicBezTo>
                  <a:cubicBezTo>
                    <a:pt x="86520" y="793"/>
                    <a:pt x="87075" y="634"/>
                    <a:pt x="87550" y="476"/>
                  </a:cubicBezTo>
                  <a:cubicBezTo>
                    <a:pt x="87788" y="396"/>
                    <a:pt x="87947" y="238"/>
                    <a:pt x="88105" y="0"/>
                  </a:cubicBezTo>
                  <a:close/>
                </a:path>
              </a:pathLst>
            </a:custGeom>
            <a:gradFill>
              <a:gsLst>
                <a:gs pos="0">
                  <a:schemeClr val="tx2">
                    <a:lumMod val="60000"/>
                    <a:lumOff val="40000"/>
                    <a:alpha val="0"/>
                  </a:schemeClr>
                </a:gs>
                <a:gs pos="80000">
                  <a:schemeClr val="tx2">
                    <a:lumMod val="40000"/>
                    <a:lumOff val="60000"/>
                  </a:schemeClr>
                </a:gs>
              </a:gsLst>
              <a:lin ang="16200000" scaled="0"/>
            </a:gradFill>
            <a:ln w="25400">
              <a:noFill/>
            </a:ln>
            <a:effectLst>
              <a:outerShdw blurRad="635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1" i="0" u="none" strike="noStrike" kern="1200" cap="none" spc="0" normalizeH="0" baseline="0" noProof="0">
                <a:ln>
                  <a:noFill/>
                </a:ln>
                <a:solidFill>
                  <a:prstClr val="white"/>
                </a:solidFill>
                <a:effectLst/>
                <a:uLnTx/>
                <a:uFillTx/>
                <a:latin typeface="Century Gothic" panose="020B0502020202020204" pitchFamily="34" charset="0"/>
                <a:ea typeface="+mn-ea"/>
                <a:cs typeface="+mn-cs"/>
              </a:endParaRPr>
            </a:p>
          </p:txBody>
        </p:sp>
        <p:sp>
          <p:nvSpPr>
            <p:cNvPr id="69" name="Freeform: Shape 92">
              <a:extLst>
                <a:ext uri="{FF2B5EF4-FFF2-40B4-BE49-F238E27FC236}">
                  <a16:creationId xmlns:a16="http://schemas.microsoft.com/office/drawing/2014/main" id="{1D430128-0A0F-9842-9FF6-60602A36C0C1}"/>
                </a:ext>
              </a:extLst>
            </p:cNvPr>
            <p:cNvSpPr/>
            <p:nvPr/>
          </p:nvSpPr>
          <p:spPr>
            <a:xfrm>
              <a:off x="9612055" y="4324751"/>
              <a:ext cx="172762" cy="406780"/>
            </a:xfrm>
            <a:custGeom>
              <a:avLst/>
              <a:gdLst>
                <a:gd name="connsiteX0" fmla="*/ 91353 w 193958"/>
                <a:gd name="connsiteY0" fmla="*/ 93334 h 456690"/>
                <a:gd name="connsiteX1" fmla="*/ 101258 w 193958"/>
                <a:gd name="connsiteY1" fmla="*/ 93334 h 456690"/>
                <a:gd name="connsiteX2" fmla="*/ 103318 w 193958"/>
                <a:gd name="connsiteY2" fmla="*/ 93572 h 456690"/>
                <a:gd name="connsiteX3" fmla="*/ 104506 w 193958"/>
                <a:gd name="connsiteY3" fmla="*/ 93889 h 456690"/>
                <a:gd name="connsiteX4" fmla="*/ 105378 w 193958"/>
                <a:gd name="connsiteY4" fmla="*/ 94047 h 456690"/>
                <a:gd name="connsiteX5" fmla="*/ 107834 w 193958"/>
                <a:gd name="connsiteY5" fmla="*/ 94285 h 456690"/>
                <a:gd name="connsiteX6" fmla="*/ 109973 w 193958"/>
                <a:gd name="connsiteY6" fmla="*/ 94681 h 456690"/>
                <a:gd name="connsiteX7" fmla="*/ 112904 w 193958"/>
                <a:gd name="connsiteY7" fmla="*/ 95078 h 456690"/>
                <a:gd name="connsiteX8" fmla="*/ 115916 w 193958"/>
                <a:gd name="connsiteY8" fmla="*/ 95474 h 456690"/>
                <a:gd name="connsiteX9" fmla="*/ 120036 w 193958"/>
                <a:gd name="connsiteY9" fmla="*/ 96029 h 456690"/>
                <a:gd name="connsiteX10" fmla="*/ 122175 w 193958"/>
                <a:gd name="connsiteY10" fmla="*/ 96424 h 456690"/>
                <a:gd name="connsiteX11" fmla="*/ 123363 w 193958"/>
                <a:gd name="connsiteY11" fmla="*/ 96741 h 456690"/>
                <a:gd name="connsiteX12" fmla="*/ 125027 w 193958"/>
                <a:gd name="connsiteY12" fmla="*/ 97216 h 456690"/>
                <a:gd name="connsiteX13" fmla="*/ 126929 w 193958"/>
                <a:gd name="connsiteY13" fmla="*/ 97771 h 456690"/>
                <a:gd name="connsiteX14" fmla="*/ 128197 w 193958"/>
                <a:gd name="connsiteY14" fmla="*/ 98167 h 456690"/>
                <a:gd name="connsiteX15" fmla="*/ 129464 w 193958"/>
                <a:gd name="connsiteY15" fmla="*/ 98563 h 456690"/>
                <a:gd name="connsiteX16" fmla="*/ 131207 w 193958"/>
                <a:gd name="connsiteY16" fmla="*/ 99118 h 456690"/>
                <a:gd name="connsiteX17" fmla="*/ 132634 w 193958"/>
                <a:gd name="connsiteY17" fmla="*/ 99515 h 456690"/>
                <a:gd name="connsiteX18" fmla="*/ 133663 w 193958"/>
                <a:gd name="connsiteY18" fmla="*/ 99911 h 456690"/>
                <a:gd name="connsiteX19" fmla="*/ 135010 w 193958"/>
                <a:gd name="connsiteY19" fmla="*/ 100545 h 456690"/>
                <a:gd name="connsiteX20" fmla="*/ 135248 w 193958"/>
                <a:gd name="connsiteY20" fmla="*/ 100624 h 456690"/>
                <a:gd name="connsiteX21" fmla="*/ 138021 w 193958"/>
                <a:gd name="connsiteY21" fmla="*/ 101970 h 456690"/>
                <a:gd name="connsiteX22" fmla="*/ 138258 w 193958"/>
                <a:gd name="connsiteY22" fmla="*/ 102050 h 456690"/>
                <a:gd name="connsiteX23" fmla="*/ 140953 w 193958"/>
                <a:gd name="connsiteY23" fmla="*/ 103238 h 456690"/>
                <a:gd name="connsiteX24" fmla="*/ 141586 w 193958"/>
                <a:gd name="connsiteY24" fmla="*/ 103555 h 456690"/>
                <a:gd name="connsiteX25" fmla="*/ 141982 w 193958"/>
                <a:gd name="connsiteY25" fmla="*/ 103793 h 456690"/>
                <a:gd name="connsiteX26" fmla="*/ 145152 w 193958"/>
                <a:gd name="connsiteY26" fmla="*/ 105615 h 456690"/>
                <a:gd name="connsiteX27" fmla="*/ 146498 w 193958"/>
                <a:gd name="connsiteY27" fmla="*/ 106486 h 456690"/>
                <a:gd name="connsiteX28" fmla="*/ 148559 w 193958"/>
                <a:gd name="connsiteY28" fmla="*/ 107834 h 456690"/>
                <a:gd name="connsiteX29" fmla="*/ 149034 w 193958"/>
                <a:gd name="connsiteY29" fmla="*/ 108151 h 456690"/>
                <a:gd name="connsiteX30" fmla="*/ 150935 w 193958"/>
                <a:gd name="connsiteY30" fmla="*/ 109418 h 456690"/>
                <a:gd name="connsiteX31" fmla="*/ 152520 w 193958"/>
                <a:gd name="connsiteY31" fmla="*/ 110607 h 456690"/>
                <a:gd name="connsiteX32" fmla="*/ 154659 w 193958"/>
                <a:gd name="connsiteY32" fmla="*/ 112429 h 456690"/>
                <a:gd name="connsiteX33" fmla="*/ 156482 w 193958"/>
                <a:gd name="connsiteY33" fmla="*/ 113934 h 456690"/>
                <a:gd name="connsiteX34" fmla="*/ 157037 w 193958"/>
                <a:gd name="connsiteY34" fmla="*/ 114409 h 456690"/>
                <a:gd name="connsiteX35" fmla="*/ 159334 w 193958"/>
                <a:gd name="connsiteY35" fmla="*/ 116470 h 456690"/>
                <a:gd name="connsiteX36" fmla="*/ 161870 w 193958"/>
                <a:gd name="connsiteY36" fmla="*/ 119164 h 456690"/>
                <a:gd name="connsiteX37" fmla="*/ 162583 w 193958"/>
                <a:gd name="connsiteY37" fmla="*/ 119956 h 456690"/>
                <a:gd name="connsiteX38" fmla="*/ 163375 w 193958"/>
                <a:gd name="connsiteY38" fmla="*/ 120907 h 456690"/>
                <a:gd name="connsiteX39" fmla="*/ 164009 w 193958"/>
                <a:gd name="connsiteY39" fmla="*/ 121620 h 456690"/>
                <a:gd name="connsiteX40" fmla="*/ 165197 w 193958"/>
                <a:gd name="connsiteY40" fmla="*/ 123046 h 456690"/>
                <a:gd name="connsiteX41" fmla="*/ 165673 w 193958"/>
                <a:gd name="connsiteY41" fmla="*/ 123601 h 456690"/>
                <a:gd name="connsiteX42" fmla="*/ 168366 w 193958"/>
                <a:gd name="connsiteY42" fmla="*/ 126928 h 456690"/>
                <a:gd name="connsiteX43" fmla="*/ 170665 w 193958"/>
                <a:gd name="connsiteY43" fmla="*/ 130256 h 456690"/>
                <a:gd name="connsiteX44" fmla="*/ 172090 w 193958"/>
                <a:gd name="connsiteY44" fmla="*/ 132395 h 456690"/>
                <a:gd name="connsiteX45" fmla="*/ 173754 w 193958"/>
                <a:gd name="connsiteY45" fmla="*/ 134851 h 456690"/>
                <a:gd name="connsiteX46" fmla="*/ 173913 w 193958"/>
                <a:gd name="connsiteY46" fmla="*/ 135089 h 456690"/>
                <a:gd name="connsiteX47" fmla="*/ 175972 w 193958"/>
                <a:gd name="connsiteY47" fmla="*/ 138971 h 456690"/>
                <a:gd name="connsiteX48" fmla="*/ 176289 w 193958"/>
                <a:gd name="connsiteY48" fmla="*/ 139526 h 456690"/>
                <a:gd name="connsiteX49" fmla="*/ 176606 w 193958"/>
                <a:gd name="connsiteY49" fmla="*/ 140001 h 456690"/>
                <a:gd name="connsiteX50" fmla="*/ 178905 w 193958"/>
                <a:gd name="connsiteY50" fmla="*/ 144280 h 456690"/>
                <a:gd name="connsiteX51" fmla="*/ 179301 w 193958"/>
                <a:gd name="connsiteY51" fmla="*/ 145152 h 456690"/>
                <a:gd name="connsiteX52" fmla="*/ 179776 w 193958"/>
                <a:gd name="connsiteY52" fmla="*/ 146261 h 456690"/>
                <a:gd name="connsiteX53" fmla="*/ 180013 w 193958"/>
                <a:gd name="connsiteY53" fmla="*/ 146816 h 456690"/>
                <a:gd name="connsiteX54" fmla="*/ 180726 w 193958"/>
                <a:gd name="connsiteY54" fmla="*/ 148479 h 456690"/>
                <a:gd name="connsiteX55" fmla="*/ 180806 w 193958"/>
                <a:gd name="connsiteY55" fmla="*/ 148717 h 456690"/>
                <a:gd name="connsiteX56" fmla="*/ 181994 w 193958"/>
                <a:gd name="connsiteY56" fmla="*/ 151649 h 456690"/>
                <a:gd name="connsiteX57" fmla="*/ 183262 w 193958"/>
                <a:gd name="connsiteY57" fmla="*/ 154422 h 456690"/>
                <a:gd name="connsiteX58" fmla="*/ 183737 w 193958"/>
                <a:gd name="connsiteY58" fmla="*/ 155690 h 456690"/>
                <a:gd name="connsiteX59" fmla="*/ 184133 w 193958"/>
                <a:gd name="connsiteY59" fmla="*/ 156877 h 456690"/>
                <a:gd name="connsiteX60" fmla="*/ 184688 w 193958"/>
                <a:gd name="connsiteY60" fmla="*/ 158383 h 456690"/>
                <a:gd name="connsiteX61" fmla="*/ 184688 w 193958"/>
                <a:gd name="connsiteY61" fmla="*/ 158542 h 456690"/>
                <a:gd name="connsiteX62" fmla="*/ 185401 w 193958"/>
                <a:gd name="connsiteY62" fmla="*/ 160601 h 456690"/>
                <a:gd name="connsiteX63" fmla="*/ 186035 w 193958"/>
                <a:gd name="connsiteY63" fmla="*/ 162583 h 456690"/>
                <a:gd name="connsiteX64" fmla="*/ 186352 w 193958"/>
                <a:gd name="connsiteY64" fmla="*/ 163613 h 456690"/>
                <a:gd name="connsiteX65" fmla="*/ 186828 w 193958"/>
                <a:gd name="connsiteY65" fmla="*/ 165038 h 456690"/>
                <a:gd name="connsiteX66" fmla="*/ 187224 w 193958"/>
                <a:gd name="connsiteY66" fmla="*/ 166227 h 456690"/>
                <a:gd name="connsiteX67" fmla="*/ 187858 w 193958"/>
                <a:gd name="connsiteY67" fmla="*/ 168683 h 456690"/>
                <a:gd name="connsiteX68" fmla="*/ 188095 w 193958"/>
                <a:gd name="connsiteY68" fmla="*/ 169872 h 456690"/>
                <a:gd name="connsiteX69" fmla="*/ 188570 w 193958"/>
                <a:gd name="connsiteY69" fmla="*/ 171615 h 456690"/>
                <a:gd name="connsiteX70" fmla="*/ 189125 w 193958"/>
                <a:gd name="connsiteY70" fmla="*/ 173754 h 456690"/>
                <a:gd name="connsiteX71" fmla="*/ 189521 w 193958"/>
                <a:gd name="connsiteY71" fmla="*/ 175180 h 456690"/>
                <a:gd name="connsiteX72" fmla="*/ 189917 w 193958"/>
                <a:gd name="connsiteY72" fmla="*/ 176686 h 456690"/>
                <a:gd name="connsiteX73" fmla="*/ 190472 w 193958"/>
                <a:gd name="connsiteY73" fmla="*/ 179459 h 456690"/>
                <a:gd name="connsiteX74" fmla="*/ 190948 w 193958"/>
                <a:gd name="connsiteY74" fmla="*/ 182152 h 456690"/>
                <a:gd name="connsiteX75" fmla="*/ 191265 w 193958"/>
                <a:gd name="connsiteY75" fmla="*/ 183817 h 456690"/>
                <a:gd name="connsiteX76" fmla="*/ 191898 w 193958"/>
                <a:gd name="connsiteY76" fmla="*/ 187540 h 456690"/>
                <a:gd name="connsiteX77" fmla="*/ 192136 w 193958"/>
                <a:gd name="connsiteY77" fmla="*/ 189442 h 456690"/>
                <a:gd name="connsiteX78" fmla="*/ 192611 w 193958"/>
                <a:gd name="connsiteY78" fmla="*/ 193562 h 456690"/>
                <a:gd name="connsiteX79" fmla="*/ 193086 w 193958"/>
                <a:gd name="connsiteY79" fmla="*/ 197603 h 456690"/>
                <a:gd name="connsiteX80" fmla="*/ 193245 w 193958"/>
                <a:gd name="connsiteY80" fmla="*/ 198474 h 456690"/>
                <a:gd name="connsiteX81" fmla="*/ 193562 w 193958"/>
                <a:gd name="connsiteY81" fmla="*/ 202357 h 456690"/>
                <a:gd name="connsiteX82" fmla="*/ 193562 w 193958"/>
                <a:gd name="connsiteY82" fmla="*/ 207427 h 456690"/>
                <a:gd name="connsiteX83" fmla="*/ 193799 w 193958"/>
                <a:gd name="connsiteY83" fmla="*/ 209091 h 456690"/>
                <a:gd name="connsiteX84" fmla="*/ 193958 w 193958"/>
                <a:gd name="connsiteY84" fmla="*/ 210042 h 456690"/>
                <a:gd name="connsiteX85" fmla="*/ 193958 w 193958"/>
                <a:gd name="connsiteY85" fmla="*/ 211151 h 456690"/>
                <a:gd name="connsiteX86" fmla="*/ 193958 w 193958"/>
                <a:gd name="connsiteY86" fmla="*/ 217569 h 456690"/>
                <a:gd name="connsiteX87" fmla="*/ 193720 w 193958"/>
                <a:gd name="connsiteY87" fmla="*/ 219629 h 456690"/>
                <a:gd name="connsiteX88" fmla="*/ 193483 w 193958"/>
                <a:gd name="connsiteY88" fmla="*/ 222323 h 456690"/>
                <a:gd name="connsiteX89" fmla="*/ 193483 w 193958"/>
                <a:gd name="connsiteY89" fmla="*/ 225968 h 456690"/>
                <a:gd name="connsiteX90" fmla="*/ 193324 w 193958"/>
                <a:gd name="connsiteY90" fmla="*/ 228265 h 456690"/>
                <a:gd name="connsiteX91" fmla="*/ 193245 w 193958"/>
                <a:gd name="connsiteY91" fmla="*/ 228661 h 456690"/>
                <a:gd name="connsiteX92" fmla="*/ 193007 w 193958"/>
                <a:gd name="connsiteY92" fmla="*/ 231831 h 456690"/>
                <a:gd name="connsiteX93" fmla="*/ 192849 w 193958"/>
                <a:gd name="connsiteY93" fmla="*/ 233177 h 456690"/>
                <a:gd name="connsiteX94" fmla="*/ 192532 w 193958"/>
                <a:gd name="connsiteY94" fmla="*/ 235476 h 456690"/>
                <a:gd name="connsiteX95" fmla="*/ 192452 w 193958"/>
                <a:gd name="connsiteY95" fmla="*/ 235951 h 456690"/>
                <a:gd name="connsiteX96" fmla="*/ 191344 w 193958"/>
                <a:gd name="connsiteY96" fmla="*/ 239279 h 456690"/>
                <a:gd name="connsiteX97" fmla="*/ 190789 w 193958"/>
                <a:gd name="connsiteY97" fmla="*/ 240625 h 456690"/>
                <a:gd name="connsiteX98" fmla="*/ 190472 w 193958"/>
                <a:gd name="connsiteY98" fmla="*/ 241417 h 456690"/>
                <a:gd name="connsiteX99" fmla="*/ 188491 w 193958"/>
                <a:gd name="connsiteY99" fmla="*/ 244191 h 456690"/>
                <a:gd name="connsiteX100" fmla="*/ 186511 w 193958"/>
                <a:gd name="connsiteY100" fmla="*/ 246330 h 456690"/>
                <a:gd name="connsiteX101" fmla="*/ 184292 w 193958"/>
                <a:gd name="connsiteY101" fmla="*/ 248073 h 456690"/>
                <a:gd name="connsiteX102" fmla="*/ 183975 w 193958"/>
                <a:gd name="connsiteY102" fmla="*/ 248311 h 456690"/>
                <a:gd name="connsiteX103" fmla="*/ 181994 w 193958"/>
                <a:gd name="connsiteY103" fmla="*/ 249578 h 456690"/>
                <a:gd name="connsiteX104" fmla="*/ 180964 w 193958"/>
                <a:gd name="connsiteY104" fmla="*/ 250054 h 456690"/>
                <a:gd name="connsiteX105" fmla="*/ 179934 w 193958"/>
                <a:gd name="connsiteY105" fmla="*/ 250529 h 456690"/>
                <a:gd name="connsiteX106" fmla="*/ 178905 w 193958"/>
                <a:gd name="connsiteY106" fmla="*/ 250925 h 456690"/>
                <a:gd name="connsiteX107" fmla="*/ 177161 w 193958"/>
                <a:gd name="connsiteY107" fmla="*/ 251480 h 456690"/>
                <a:gd name="connsiteX108" fmla="*/ 175497 w 193958"/>
                <a:gd name="connsiteY108" fmla="*/ 251797 h 456690"/>
                <a:gd name="connsiteX109" fmla="*/ 172169 w 193958"/>
                <a:gd name="connsiteY109" fmla="*/ 252193 h 456690"/>
                <a:gd name="connsiteX110" fmla="*/ 170110 w 193958"/>
                <a:gd name="connsiteY110" fmla="*/ 252193 h 456690"/>
                <a:gd name="connsiteX111" fmla="*/ 167098 w 193958"/>
                <a:gd name="connsiteY111" fmla="*/ 251876 h 456690"/>
                <a:gd name="connsiteX112" fmla="*/ 165277 w 193958"/>
                <a:gd name="connsiteY112" fmla="*/ 251480 h 456690"/>
                <a:gd name="connsiteX113" fmla="*/ 163850 w 193958"/>
                <a:gd name="connsiteY113" fmla="*/ 251005 h 456690"/>
                <a:gd name="connsiteX114" fmla="*/ 163771 w 193958"/>
                <a:gd name="connsiteY114" fmla="*/ 251005 h 456690"/>
                <a:gd name="connsiteX115" fmla="*/ 162107 w 193958"/>
                <a:gd name="connsiteY115" fmla="*/ 250212 h 456690"/>
                <a:gd name="connsiteX116" fmla="*/ 160602 w 193958"/>
                <a:gd name="connsiteY116" fmla="*/ 249420 h 456690"/>
                <a:gd name="connsiteX117" fmla="*/ 158779 w 193958"/>
                <a:gd name="connsiteY117" fmla="*/ 248153 h 456690"/>
                <a:gd name="connsiteX118" fmla="*/ 157433 w 193958"/>
                <a:gd name="connsiteY118" fmla="*/ 246885 h 456690"/>
                <a:gd name="connsiteX119" fmla="*/ 155848 w 193958"/>
                <a:gd name="connsiteY119" fmla="*/ 244825 h 456690"/>
                <a:gd name="connsiteX120" fmla="*/ 155689 w 193958"/>
                <a:gd name="connsiteY120" fmla="*/ 244667 h 456690"/>
                <a:gd name="connsiteX121" fmla="*/ 154342 w 193958"/>
                <a:gd name="connsiteY121" fmla="*/ 241814 h 456690"/>
                <a:gd name="connsiteX122" fmla="*/ 154026 w 193958"/>
                <a:gd name="connsiteY122" fmla="*/ 240863 h 456690"/>
                <a:gd name="connsiteX123" fmla="*/ 153392 w 193958"/>
                <a:gd name="connsiteY123" fmla="*/ 237614 h 456690"/>
                <a:gd name="connsiteX124" fmla="*/ 153392 w 193958"/>
                <a:gd name="connsiteY124" fmla="*/ 230880 h 456690"/>
                <a:gd name="connsiteX125" fmla="*/ 153471 w 193958"/>
                <a:gd name="connsiteY125" fmla="*/ 230008 h 456690"/>
                <a:gd name="connsiteX126" fmla="*/ 153709 w 193958"/>
                <a:gd name="connsiteY126" fmla="*/ 227315 h 456690"/>
                <a:gd name="connsiteX127" fmla="*/ 154026 w 193958"/>
                <a:gd name="connsiteY127" fmla="*/ 224779 h 456690"/>
                <a:gd name="connsiteX128" fmla="*/ 154184 w 193958"/>
                <a:gd name="connsiteY128" fmla="*/ 223036 h 456690"/>
                <a:gd name="connsiteX129" fmla="*/ 154184 w 193958"/>
                <a:gd name="connsiteY129" fmla="*/ 221055 h 456690"/>
                <a:gd name="connsiteX130" fmla="*/ 154263 w 193958"/>
                <a:gd name="connsiteY130" fmla="*/ 219312 h 456690"/>
                <a:gd name="connsiteX131" fmla="*/ 154342 w 193958"/>
                <a:gd name="connsiteY131" fmla="*/ 218124 h 456690"/>
                <a:gd name="connsiteX132" fmla="*/ 154342 w 193958"/>
                <a:gd name="connsiteY132" fmla="*/ 212340 h 456690"/>
                <a:gd name="connsiteX133" fmla="*/ 154263 w 193958"/>
                <a:gd name="connsiteY133" fmla="*/ 211468 h 456690"/>
                <a:gd name="connsiteX134" fmla="*/ 154105 w 193958"/>
                <a:gd name="connsiteY134" fmla="*/ 208299 h 456690"/>
                <a:gd name="connsiteX135" fmla="*/ 153709 w 193958"/>
                <a:gd name="connsiteY135" fmla="*/ 203941 h 456690"/>
                <a:gd name="connsiteX136" fmla="*/ 153630 w 193958"/>
                <a:gd name="connsiteY136" fmla="*/ 203466 h 456690"/>
                <a:gd name="connsiteX137" fmla="*/ 153313 w 193958"/>
                <a:gd name="connsiteY137" fmla="*/ 198712 h 456690"/>
                <a:gd name="connsiteX138" fmla="*/ 153313 w 193958"/>
                <a:gd name="connsiteY138" fmla="*/ 198553 h 456690"/>
                <a:gd name="connsiteX139" fmla="*/ 152758 w 193958"/>
                <a:gd name="connsiteY139" fmla="*/ 193958 h 456690"/>
                <a:gd name="connsiteX140" fmla="*/ 152520 w 193958"/>
                <a:gd name="connsiteY140" fmla="*/ 192374 h 456690"/>
                <a:gd name="connsiteX141" fmla="*/ 152203 w 193958"/>
                <a:gd name="connsiteY141" fmla="*/ 189680 h 456690"/>
                <a:gd name="connsiteX142" fmla="*/ 152045 w 193958"/>
                <a:gd name="connsiteY142" fmla="*/ 189046 h 456690"/>
                <a:gd name="connsiteX143" fmla="*/ 151490 w 193958"/>
                <a:gd name="connsiteY143" fmla="*/ 185401 h 456690"/>
                <a:gd name="connsiteX144" fmla="*/ 151173 w 193958"/>
                <a:gd name="connsiteY144" fmla="*/ 183579 h 456690"/>
                <a:gd name="connsiteX145" fmla="*/ 150618 w 193958"/>
                <a:gd name="connsiteY145" fmla="*/ 181202 h 456690"/>
                <a:gd name="connsiteX146" fmla="*/ 150222 w 193958"/>
                <a:gd name="connsiteY146" fmla="*/ 179538 h 456690"/>
                <a:gd name="connsiteX147" fmla="*/ 149826 w 193958"/>
                <a:gd name="connsiteY147" fmla="*/ 177715 h 456690"/>
                <a:gd name="connsiteX148" fmla="*/ 149431 w 193958"/>
                <a:gd name="connsiteY148" fmla="*/ 176052 h 456690"/>
                <a:gd name="connsiteX149" fmla="*/ 148876 w 193958"/>
                <a:gd name="connsiteY149" fmla="*/ 173912 h 456690"/>
                <a:gd name="connsiteX150" fmla="*/ 148480 w 193958"/>
                <a:gd name="connsiteY150" fmla="*/ 172724 h 456690"/>
                <a:gd name="connsiteX151" fmla="*/ 148004 w 193958"/>
                <a:gd name="connsiteY151" fmla="*/ 171377 h 456690"/>
                <a:gd name="connsiteX152" fmla="*/ 147449 w 193958"/>
                <a:gd name="connsiteY152" fmla="*/ 169872 h 456690"/>
                <a:gd name="connsiteX153" fmla="*/ 147132 w 193958"/>
                <a:gd name="connsiteY153" fmla="*/ 168841 h 456690"/>
                <a:gd name="connsiteX154" fmla="*/ 146657 w 193958"/>
                <a:gd name="connsiteY154" fmla="*/ 167574 h 456690"/>
                <a:gd name="connsiteX155" fmla="*/ 146102 w 193958"/>
                <a:gd name="connsiteY155" fmla="*/ 166068 h 456690"/>
                <a:gd name="connsiteX156" fmla="*/ 145786 w 193958"/>
                <a:gd name="connsiteY156" fmla="*/ 165118 h 456690"/>
                <a:gd name="connsiteX157" fmla="*/ 145311 w 193958"/>
                <a:gd name="connsiteY157" fmla="*/ 164009 h 456690"/>
                <a:gd name="connsiteX158" fmla="*/ 145152 w 193958"/>
                <a:gd name="connsiteY158" fmla="*/ 163692 h 456690"/>
                <a:gd name="connsiteX159" fmla="*/ 144043 w 193958"/>
                <a:gd name="connsiteY159" fmla="*/ 161473 h 456690"/>
                <a:gd name="connsiteX160" fmla="*/ 143409 w 193958"/>
                <a:gd name="connsiteY160" fmla="*/ 160126 h 456690"/>
                <a:gd name="connsiteX161" fmla="*/ 142775 w 193958"/>
                <a:gd name="connsiteY161" fmla="*/ 159097 h 456690"/>
                <a:gd name="connsiteX162" fmla="*/ 142537 w 193958"/>
                <a:gd name="connsiteY162" fmla="*/ 159017 h 456690"/>
                <a:gd name="connsiteX163" fmla="*/ 142378 w 193958"/>
                <a:gd name="connsiteY163" fmla="*/ 159176 h 456690"/>
                <a:gd name="connsiteX164" fmla="*/ 142299 w 193958"/>
                <a:gd name="connsiteY164" fmla="*/ 159572 h 456690"/>
                <a:gd name="connsiteX165" fmla="*/ 142299 w 193958"/>
                <a:gd name="connsiteY165" fmla="*/ 160443 h 456690"/>
                <a:gd name="connsiteX166" fmla="*/ 142299 w 193958"/>
                <a:gd name="connsiteY166" fmla="*/ 204496 h 456690"/>
                <a:gd name="connsiteX167" fmla="*/ 142299 w 193958"/>
                <a:gd name="connsiteY167" fmla="*/ 207823 h 456690"/>
                <a:gd name="connsiteX168" fmla="*/ 142458 w 193958"/>
                <a:gd name="connsiteY168" fmla="*/ 210042 h 456690"/>
                <a:gd name="connsiteX169" fmla="*/ 142537 w 193958"/>
                <a:gd name="connsiteY169" fmla="*/ 211389 h 456690"/>
                <a:gd name="connsiteX170" fmla="*/ 142537 w 193958"/>
                <a:gd name="connsiteY170" fmla="*/ 218599 h 456690"/>
                <a:gd name="connsiteX171" fmla="*/ 142695 w 193958"/>
                <a:gd name="connsiteY171" fmla="*/ 220421 h 456690"/>
                <a:gd name="connsiteX172" fmla="*/ 142775 w 193958"/>
                <a:gd name="connsiteY172" fmla="*/ 221927 h 456690"/>
                <a:gd name="connsiteX173" fmla="*/ 142775 w 193958"/>
                <a:gd name="connsiteY173" fmla="*/ 228899 h 456690"/>
                <a:gd name="connsiteX174" fmla="*/ 142933 w 193958"/>
                <a:gd name="connsiteY174" fmla="*/ 231118 h 456690"/>
                <a:gd name="connsiteX175" fmla="*/ 143012 w 193958"/>
                <a:gd name="connsiteY175" fmla="*/ 232464 h 456690"/>
                <a:gd name="connsiteX176" fmla="*/ 143012 w 193958"/>
                <a:gd name="connsiteY176" fmla="*/ 238090 h 456690"/>
                <a:gd name="connsiteX177" fmla="*/ 143171 w 193958"/>
                <a:gd name="connsiteY177" fmla="*/ 240071 h 456690"/>
                <a:gd name="connsiteX178" fmla="*/ 143250 w 193958"/>
                <a:gd name="connsiteY178" fmla="*/ 241655 h 456690"/>
                <a:gd name="connsiteX179" fmla="*/ 143409 w 193958"/>
                <a:gd name="connsiteY179" fmla="*/ 243478 h 456690"/>
                <a:gd name="connsiteX180" fmla="*/ 143488 w 193958"/>
                <a:gd name="connsiteY180" fmla="*/ 245062 h 456690"/>
                <a:gd name="connsiteX181" fmla="*/ 143488 w 193958"/>
                <a:gd name="connsiteY181" fmla="*/ 250846 h 456690"/>
                <a:gd name="connsiteX182" fmla="*/ 143646 w 193958"/>
                <a:gd name="connsiteY182" fmla="*/ 252907 h 456690"/>
                <a:gd name="connsiteX183" fmla="*/ 143726 w 193958"/>
                <a:gd name="connsiteY183" fmla="*/ 254649 h 456690"/>
                <a:gd name="connsiteX184" fmla="*/ 143726 w 193958"/>
                <a:gd name="connsiteY184" fmla="*/ 275883 h 456690"/>
                <a:gd name="connsiteX185" fmla="*/ 143726 w 193958"/>
                <a:gd name="connsiteY185" fmla="*/ 289353 h 456690"/>
                <a:gd name="connsiteX186" fmla="*/ 143884 w 193958"/>
                <a:gd name="connsiteY186" fmla="*/ 291413 h 456690"/>
                <a:gd name="connsiteX187" fmla="*/ 143963 w 193958"/>
                <a:gd name="connsiteY187" fmla="*/ 293156 h 456690"/>
                <a:gd name="connsiteX188" fmla="*/ 143963 w 193958"/>
                <a:gd name="connsiteY188" fmla="*/ 311300 h 456690"/>
                <a:gd name="connsiteX189" fmla="*/ 144043 w 193958"/>
                <a:gd name="connsiteY189" fmla="*/ 355352 h 456690"/>
                <a:gd name="connsiteX190" fmla="*/ 144201 w 193958"/>
                <a:gd name="connsiteY190" fmla="*/ 358205 h 456690"/>
                <a:gd name="connsiteX191" fmla="*/ 144280 w 193958"/>
                <a:gd name="connsiteY191" fmla="*/ 359393 h 456690"/>
                <a:gd name="connsiteX192" fmla="*/ 144280 w 193958"/>
                <a:gd name="connsiteY192" fmla="*/ 364939 h 456690"/>
                <a:gd name="connsiteX193" fmla="*/ 144360 w 193958"/>
                <a:gd name="connsiteY193" fmla="*/ 366286 h 456690"/>
                <a:gd name="connsiteX194" fmla="*/ 144518 w 193958"/>
                <a:gd name="connsiteY194" fmla="*/ 368742 h 456690"/>
                <a:gd name="connsiteX195" fmla="*/ 144518 w 193958"/>
                <a:gd name="connsiteY195" fmla="*/ 372308 h 456690"/>
                <a:gd name="connsiteX196" fmla="*/ 144677 w 193958"/>
                <a:gd name="connsiteY196" fmla="*/ 374526 h 456690"/>
                <a:gd name="connsiteX197" fmla="*/ 144756 w 193958"/>
                <a:gd name="connsiteY197" fmla="*/ 376032 h 456690"/>
                <a:gd name="connsiteX198" fmla="*/ 144756 w 193958"/>
                <a:gd name="connsiteY198" fmla="*/ 385143 h 456690"/>
                <a:gd name="connsiteX199" fmla="*/ 144835 w 193958"/>
                <a:gd name="connsiteY199" fmla="*/ 386966 h 456690"/>
                <a:gd name="connsiteX200" fmla="*/ 144914 w 193958"/>
                <a:gd name="connsiteY200" fmla="*/ 388551 h 456690"/>
                <a:gd name="connsiteX201" fmla="*/ 144914 w 193958"/>
                <a:gd name="connsiteY201" fmla="*/ 399246 h 456690"/>
                <a:gd name="connsiteX202" fmla="*/ 145073 w 193958"/>
                <a:gd name="connsiteY202" fmla="*/ 401940 h 456690"/>
                <a:gd name="connsiteX203" fmla="*/ 145152 w 193958"/>
                <a:gd name="connsiteY203" fmla="*/ 403763 h 456690"/>
                <a:gd name="connsiteX204" fmla="*/ 145311 w 193958"/>
                <a:gd name="connsiteY204" fmla="*/ 405981 h 456690"/>
                <a:gd name="connsiteX205" fmla="*/ 145390 w 193958"/>
                <a:gd name="connsiteY205" fmla="*/ 407724 h 456690"/>
                <a:gd name="connsiteX206" fmla="*/ 145548 w 193958"/>
                <a:gd name="connsiteY206" fmla="*/ 410260 h 456690"/>
                <a:gd name="connsiteX207" fmla="*/ 145627 w 193958"/>
                <a:gd name="connsiteY207" fmla="*/ 411606 h 456690"/>
                <a:gd name="connsiteX208" fmla="*/ 145706 w 193958"/>
                <a:gd name="connsiteY208" fmla="*/ 419133 h 456690"/>
                <a:gd name="connsiteX209" fmla="*/ 145865 w 193958"/>
                <a:gd name="connsiteY209" fmla="*/ 421194 h 456690"/>
                <a:gd name="connsiteX210" fmla="*/ 145944 w 193958"/>
                <a:gd name="connsiteY210" fmla="*/ 422699 h 456690"/>
                <a:gd name="connsiteX211" fmla="*/ 145944 w 193958"/>
                <a:gd name="connsiteY211" fmla="*/ 429354 h 456690"/>
                <a:gd name="connsiteX212" fmla="*/ 146102 w 193958"/>
                <a:gd name="connsiteY212" fmla="*/ 431336 h 456690"/>
                <a:gd name="connsiteX213" fmla="*/ 146181 w 193958"/>
                <a:gd name="connsiteY213" fmla="*/ 432444 h 456690"/>
                <a:gd name="connsiteX214" fmla="*/ 146181 w 193958"/>
                <a:gd name="connsiteY214" fmla="*/ 435772 h 456690"/>
                <a:gd name="connsiteX215" fmla="*/ 146023 w 193958"/>
                <a:gd name="connsiteY215" fmla="*/ 437991 h 456690"/>
                <a:gd name="connsiteX216" fmla="*/ 145944 w 193958"/>
                <a:gd name="connsiteY216" fmla="*/ 439576 h 456690"/>
                <a:gd name="connsiteX217" fmla="*/ 145706 w 193958"/>
                <a:gd name="connsiteY217" fmla="*/ 441635 h 456690"/>
                <a:gd name="connsiteX218" fmla="*/ 145548 w 193958"/>
                <a:gd name="connsiteY218" fmla="*/ 442190 h 456690"/>
                <a:gd name="connsiteX219" fmla="*/ 144914 w 193958"/>
                <a:gd name="connsiteY219" fmla="*/ 444329 h 456690"/>
                <a:gd name="connsiteX220" fmla="*/ 144597 w 193958"/>
                <a:gd name="connsiteY220" fmla="*/ 445121 h 456690"/>
                <a:gd name="connsiteX221" fmla="*/ 144043 w 193958"/>
                <a:gd name="connsiteY221" fmla="*/ 446231 h 456690"/>
                <a:gd name="connsiteX222" fmla="*/ 143567 w 193958"/>
                <a:gd name="connsiteY222" fmla="*/ 446944 h 456690"/>
                <a:gd name="connsiteX223" fmla="*/ 143171 w 193958"/>
                <a:gd name="connsiteY223" fmla="*/ 447578 h 456690"/>
                <a:gd name="connsiteX224" fmla="*/ 142061 w 193958"/>
                <a:gd name="connsiteY224" fmla="*/ 449162 h 456690"/>
                <a:gd name="connsiteX225" fmla="*/ 141190 w 193958"/>
                <a:gd name="connsiteY225" fmla="*/ 450192 h 456690"/>
                <a:gd name="connsiteX226" fmla="*/ 139447 w 193958"/>
                <a:gd name="connsiteY226" fmla="*/ 451936 h 456690"/>
                <a:gd name="connsiteX227" fmla="*/ 138972 w 193958"/>
                <a:gd name="connsiteY227" fmla="*/ 452332 h 456690"/>
                <a:gd name="connsiteX228" fmla="*/ 137862 w 193958"/>
                <a:gd name="connsiteY228" fmla="*/ 453124 h 456690"/>
                <a:gd name="connsiteX229" fmla="*/ 134218 w 193958"/>
                <a:gd name="connsiteY229" fmla="*/ 455105 h 456690"/>
                <a:gd name="connsiteX230" fmla="*/ 133663 w 193958"/>
                <a:gd name="connsiteY230" fmla="*/ 455342 h 456690"/>
                <a:gd name="connsiteX231" fmla="*/ 131603 w 193958"/>
                <a:gd name="connsiteY231" fmla="*/ 456056 h 456690"/>
                <a:gd name="connsiteX232" fmla="*/ 130969 w 193958"/>
                <a:gd name="connsiteY232" fmla="*/ 456690 h 456690"/>
                <a:gd name="connsiteX233" fmla="*/ 118451 w 193958"/>
                <a:gd name="connsiteY233" fmla="*/ 456690 h 456690"/>
                <a:gd name="connsiteX234" fmla="*/ 117658 w 193958"/>
                <a:gd name="connsiteY234" fmla="*/ 455976 h 456690"/>
                <a:gd name="connsiteX235" fmla="*/ 117262 w 193958"/>
                <a:gd name="connsiteY235" fmla="*/ 455897 h 456690"/>
                <a:gd name="connsiteX236" fmla="*/ 115916 w 193958"/>
                <a:gd name="connsiteY236" fmla="*/ 455422 h 456690"/>
                <a:gd name="connsiteX237" fmla="*/ 115044 w 193958"/>
                <a:gd name="connsiteY237" fmla="*/ 455025 h 456690"/>
                <a:gd name="connsiteX238" fmla="*/ 114014 w 193958"/>
                <a:gd name="connsiteY238" fmla="*/ 454550 h 456690"/>
                <a:gd name="connsiteX239" fmla="*/ 113380 w 193958"/>
                <a:gd name="connsiteY239" fmla="*/ 454233 h 456690"/>
                <a:gd name="connsiteX240" fmla="*/ 111003 w 193958"/>
                <a:gd name="connsiteY240" fmla="*/ 452886 h 456690"/>
                <a:gd name="connsiteX241" fmla="*/ 107517 w 193958"/>
                <a:gd name="connsiteY241" fmla="*/ 449954 h 456690"/>
                <a:gd name="connsiteX242" fmla="*/ 106804 w 193958"/>
                <a:gd name="connsiteY242" fmla="*/ 449241 h 456690"/>
                <a:gd name="connsiteX243" fmla="*/ 104189 w 193958"/>
                <a:gd name="connsiteY243" fmla="*/ 445676 h 456690"/>
                <a:gd name="connsiteX244" fmla="*/ 103476 w 193958"/>
                <a:gd name="connsiteY244" fmla="*/ 444408 h 456690"/>
                <a:gd name="connsiteX245" fmla="*/ 103001 w 193958"/>
                <a:gd name="connsiteY245" fmla="*/ 442903 h 456690"/>
                <a:gd name="connsiteX246" fmla="*/ 102842 w 193958"/>
                <a:gd name="connsiteY246" fmla="*/ 442586 h 456690"/>
                <a:gd name="connsiteX247" fmla="*/ 101575 w 193958"/>
                <a:gd name="connsiteY247" fmla="*/ 438387 h 456690"/>
                <a:gd name="connsiteX248" fmla="*/ 101495 w 193958"/>
                <a:gd name="connsiteY248" fmla="*/ 437040 h 456690"/>
                <a:gd name="connsiteX249" fmla="*/ 101416 w 193958"/>
                <a:gd name="connsiteY249" fmla="*/ 434980 h 456690"/>
                <a:gd name="connsiteX250" fmla="*/ 101258 w 193958"/>
                <a:gd name="connsiteY250" fmla="*/ 431415 h 456690"/>
                <a:gd name="connsiteX251" fmla="*/ 101178 w 193958"/>
                <a:gd name="connsiteY251" fmla="*/ 429909 h 456690"/>
                <a:gd name="connsiteX252" fmla="*/ 101020 w 193958"/>
                <a:gd name="connsiteY252" fmla="*/ 427928 h 456690"/>
                <a:gd name="connsiteX253" fmla="*/ 100941 w 193958"/>
                <a:gd name="connsiteY253" fmla="*/ 426344 h 456690"/>
                <a:gd name="connsiteX254" fmla="*/ 100782 w 193958"/>
                <a:gd name="connsiteY254" fmla="*/ 424046 h 456690"/>
                <a:gd name="connsiteX255" fmla="*/ 100782 w 193958"/>
                <a:gd name="connsiteY255" fmla="*/ 421114 h 456690"/>
                <a:gd name="connsiteX256" fmla="*/ 100703 w 193958"/>
                <a:gd name="connsiteY256" fmla="*/ 419926 h 456690"/>
                <a:gd name="connsiteX257" fmla="*/ 100544 w 193958"/>
                <a:gd name="connsiteY257" fmla="*/ 417945 h 456690"/>
                <a:gd name="connsiteX258" fmla="*/ 100544 w 193958"/>
                <a:gd name="connsiteY258" fmla="*/ 407645 h 456690"/>
                <a:gd name="connsiteX259" fmla="*/ 100465 w 193958"/>
                <a:gd name="connsiteY259" fmla="*/ 406061 h 456690"/>
                <a:gd name="connsiteX260" fmla="*/ 100307 w 193958"/>
                <a:gd name="connsiteY260" fmla="*/ 403604 h 456690"/>
                <a:gd name="connsiteX261" fmla="*/ 100227 w 193958"/>
                <a:gd name="connsiteY261" fmla="*/ 402099 h 456690"/>
                <a:gd name="connsiteX262" fmla="*/ 100069 w 193958"/>
                <a:gd name="connsiteY262" fmla="*/ 399563 h 456690"/>
                <a:gd name="connsiteX263" fmla="*/ 99990 w 193958"/>
                <a:gd name="connsiteY263" fmla="*/ 397820 h 456690"/>
                <a:gd name="connsiteX264" fmla="*/ 99831 w 193958"/>
                <a:gd name="connsiteY264" fmla="*/ 395760 h 456690"/>
                <a:gd name="connsiteX265" fmla="*/ 99752 w 193958"/>
                <a:gd name="connsiteY265" fmla="*/ 383242 h 456690"/>
                <a:gd name="connsiteX266" fmla="*/ 99673 w 193958"/>
                <a:gd name="connsiteY266" fmla="*/ 381657 h 456690"/>
                <a:gd name="connsiteX267" fmla="*/ 99514 w 193958"/>
                <a:gd name="connsiteY267" fmla="*/ 379439 h 456690"/>
                <a:gd name="connsiteX268" fmla="*/ 99514 w 193958"/>
                <a:gd name="connsiteY268" fmla="*/ 368267 h 456690"/>
                <a:gd name="connsiteX269" fmla="*/ 99435 w 193958"/>
                <a:gd name="connsiteY269" fmla="*/ 366683 h 456690"/>
                <a:gd name="connsiteX270" fmla="*/ 99277 w 193958"/>
                <a:gd name="connsiteY270" fmla="*/ 364464 h 456690"/>
                <a:gd name="connsiteX271" fmla="*/ 99277 w 193958"/>
                <a:gd name="connsiteY271" fmla="*/ 362008 h 456690"/>
                <a:gd name="connsiteX272" fmla="*/ 99198 w 193958"/>
                <a:gd name="connsiteY272" fmla="*/ 360819 h 456690"/>
                <a:gd name="connsiteX273" fmla="*/ 99039 w 193958"/>
                <a:gd name="connsiteY273" fmla="*/ 358601 h 456690"/>
                <a:gd name="connsiteX274" fmla="*/ 99039 w 193958"/>
                <a:gd name="connsiteY274" fmla="*/ 341566 h 456690"/>
                <a:gd name="connsiteX275" fmla="*/ 98960 w 193958"/>
                <a:gd name="connsiteY275" fmla="*/ 339981 h 456690"/>
                <a:gd name="connsiteX276" fmla="*/ 98802 w 193958"/>
                <a:gd name="connsiteY276" fmla="*/ 337684 h 456690"/>
                <a:gd name="connsiteX277" fmla="*/ 98802 w 193958"/>
                <a:gd name="connsiteY277" fmla="*/ 324769 h 456690"/>
                <a:gd name="connsiteX278" fmla="*/ 98802 w 193958"/>
                <a:gd name="connsiteY278" fmla="*/ 288164 h 456690"/>
                <a:gd name="connsiteX279" fmla="*/ 98802 w 193958"/>
                <a:gd name="connsiteY279" fmla="*/ 286818 h 456690"/>
                <a:gd name="connsiteX280" fmla="*/ 97930 w 193958"/>
                <a:gd name="connsiteY280" fmla="*/ 285946 h 456690"/>
                <a:gd name="connsiteX281" fmla="*/ 97455 w 193958"/>
                <a:gd name="connsiteY281" fmla="*/ 285946 h 456690"/>
                <a:gd name="connsiteX282" fmla="*/ 94761 w 193958"/>
                <a:gd name="connsiteY282" fmla="*/ 285946 h 456690"/>
                <a:gd name="connsiteX283" fmla="*/ 94286 w 193958"/>
                <a:gd name="connsiteY283" fmla="*/ 285946 h 456690"/>
                <a:gd name="connsiteX284" fmla="*/ 93493 w 193958"/>
                <a:gd name="connsiteY284" fmla="*/ 286659 h 456690"/>
                <a:gd name="connsiteX285" fmla="*/ 93493 w 193958"/>
                <a:gd name="connsiteY285" fmla="*/ 287847 h 456690"/>
                <a:gd name="connsiteX286" fmla="*/ 93493 w 193958"/>
                <a:gd name="connsiteY286" fmla="*/ 298306 h 456690"/>
                <a:gd name="connsiteX287" fmla="*/ 93414 w 193958"/>
                <a:gd name="connsiteY287" fmla="*/ 299812 h 456690"/>
                <a:gd name="connsiteX288" fmla="*/ 93255 w 193958"/>
                <a:gd name="connsiteY288" fmla="*/ 302267 h 456690"/>
                <a:gd name="connsiteX289" fmla="*/ 93255 w 193958"/>
                <a:gd name="connsiteY289" fmla="*/ 328810 h 456690"/>
                <a:gd name="connsiteX290" fmla="*/ 93255 w 193958"/>
                <a:gd name="connsiteY290" fmla="*/ 351390 h 456690"/>
                <a:gd name="connsiteX291" fmla="*/ 93176 w 193958"/>
                <a:gd name="connsiteY291" fmla="*/ 352975 h 456690"/>
                <a:gd name="connsiteX292" fmla="*/ 93018 w 193958"/>
                <a:gd name="connsiteY292" fmla="*/ 355036 h 456690"/>
                <a:gd name="connsiteX293" fmla="*/ 93018 w 193958"/>
                <a:gd name="connsiteY293" fmla="*/ 363038 h 456690"/>
                <a:gd name="connsiteX294" fmla="*/ 92938 w 193958"/>
                <a:gd name="connsiteY294" fmla="*/ 364622 h 456690"/>
                <a:gd name="connsiteX295" fmla="*/ 92780 w 193958"/>
                <a:gd name="connsiteY295" fmla="*/ 366366 h 456690"/>
                <a:gd name="connsiteX296" fmla="*/ 92780 w 193958"/>
                <a:gd name="connsiteY296" fmla="*/ 368980 h 456690"/>
                <a:gd name="connsiteX297" fmla="*/ 92701 w 193958"/>
                <a:gd name="connsiteY297" fmla="*/ 370169 h 456690"/>
                <a:gd name="connsiteX298" fmla="*/ 92542 w 193958"/>
                <a:gd name="connsiteY298" fmla="*/ 372229 h 456690"/>
                <a:gd name="connsiteX299" fmla="*/ 92542 w 193958"/>
                <a:gd name="connsiteY299" fmla="*/ 375398 h 456690"/>
                <a:gd name="connsiteX300" fmla="*/ 92542 w 193958"/>
                <a:gd name="connsiteY300" fmla="*/ 388868 h 456690"/>
                <a:gd name="connsiteX301" fmla="*/ 92463 w 193958"/>
                <a:gd name="connsiteY301" fmla="*/ 390610 h 456690"/>
                <a:gd name="connsiteX302" fmla="*/ 92384 w 193958"/>
                <a:gd name="connsiteY302" fmla="*/ 392433 h 456690"/>
                <a:gd name="connsiteX303" fmla="*/ 92384 w 193958"/>
                <a:gd name="connsiteY303" fmla="*/ 398929 h 456690"/>
                <a:gd name="connsiteX304" fmla="*/ 92304 w 193958"/>
                <a:gd name="connsiteY304" fmla="*/ 400435 h 456690"/>
                <a:gd name="connsiteX305" fmla="*/ 92146 w 193958"/>
                <a:gd name="connsiteY305" fmla="*/ 402415 h 456690"/>
                <a:gd name="connsiteX306" fmla="*/ 92067 w 193958"/>
                <a:gd name="connsiteY306" fmla="*/ 404000 h 456690"/>
                <a:gd name="connsiteX307" fmla="*/ 91908 w 193958"/>
                <a:gd name="connsiteY307" fmla="*/ 406456 h 456690"/>
                <a:gd name="connsiteX308" fmla="*/ 91829 w 193958"/>
                <a:gd name="connsiteY308" fmla="*/ 408200 h 456690"/>
                <a:gd name="connsiteX309" fmla="*/ 91670 w 193958"/>
                <a:gd name="connsiteY309" fmla="*/ 410497 h 456690"/>
                <a:gd name="connsiteX310" fmla="*/ 91591 w 193958"/>
                <a:gd name="connsiteY310" fmla="*/ 421194 h 456690"/>
                <a:gd name="connsiteX311" fmla="*/ 91512 w 193958"/>
                <a:gd name="connsiteY311" fmla="*/ 422937 h 456690"/>
                <a:gd name="connsiteX312" fmla="*/ 91433 w 193958"/>
                <a:gd name="connsiteY312" fmla="*/ 424521 h 456690"/>
                <a:gd name="connsiteX313" fmla="*/ 91433 w 193958"/>
                <a:gd name="connsiteY313" fmla="*/ 426740 h 456690"/>
                <a:gd name="connsiteX314" fmla="*/ 91353 w 193958"/>
                <a:gd name="connsiteY314" fmla="*/ 427928 h 456690"/>
                <a:gd name="connsiteX315" fmla="*/ 91195 w 193958"/>
                <a:gd name="connsiteY315" fmla="*/ 429988 h 456690"/>
                <a:gd name="connsiteX316" fmla="*/ 91116 w 193958"/>
                <a:gd name="connsiteY316" fmla="*/ 431573 h 456690"/>
                <a:gd name="connsiteX317" fmla="*/ 90957 w 193958"/>
                <a:gd name="connsiteY317" fmla="*/ 433554 h 456690"/>
                <a:gd name="connsiteX318" fmla="*/ 90720 w 193958"/>
                <a:gd name="connsiteY318" fmla="*/ 437357 h 456690"/>
                <a:gd name="connsiteX319" fmla="*/ 90720 w 193958"/>
                <a:gd name="connsiteY319" fmla="*/ 437832 h 456690"/>
                <a:gd name="connsiteX320" fmla="*/ 90245 w 193958"/>
                <a:gd name="connsiteY320" fmla="*/ 440367 h 456690"/>
                <a:gd name="connsiteX321" fmla="*/ 90007 w 193958"/>
                <a:gd name="connsiteY321" fmla="*/ 441318 h 456690"/>
                <a:gd name="connsiteX322" fmla="*/ 89532 w 193958"/>
                <a:gd name="connsiteY322" fmla="*/ 442586 h 456690"/>
                <a:gd name="connsiteX323" fmla="*/ 88977 w 193958"/>
                <a:gd name="connsiteY323" fmla="*/ 444092 h 456690"/>
                <a:gd name="connsiteX324" fmla="*/ 88660 w 193958"/>
                <a:gd name="connsiteY324" fmla="*/ 444725 h 456690"/>
                <a:gd name="connsiteX325" fmla="*/ 87233 w 193958"/>
                <a:gd name="connsiteY325" fmla="*/ 447023 h 456690"/>
                <a:gd name="connsiteX326" fmla="*/ 85887 w 193958"/>
                <a:gd name="connsiteY326" fmla="*/ 448766 h 456690"/>
                <a:gd name="connsiteX327" fmla="*/ 83113 w 193958"/>
                <a:gd name="connsiteY327" fmla="*/ 451539 h 456690"/>
                <a:gd name="connsiteX328" fmla="*/ 82321 w 193958"/>
                <a:gd name="connsiteY328" fmla="*/ 452173 h 456690"/>
                <a:gd name="connsiteX329" fmla="*/ 80261 w 193958"/>
                <a:gd name="connsiteY329" fmla="*/ 453520 h 456690"/>
                <a:gd name="connsiteX330" fmla="*/ 77409 w 193958"/>
                <a:gd name="connsiteY330" fmla="*/ 454946 h 456690"/>
                <a:gd name="connsiteX331" fmla="*/ 75824 w 193958"/>
                <a:gd name="connsiteY331" fmla="*/ 455659 h 456690"/>
                <a:gd name="connsiteX332" fmla="*/ 75270 w 193958"/>
                <a:gd name="connsiteY332" fmla="*/ 455818 h 456690"/>
                <a:gd name="connsiteX333" fmla="*/ 74636 w 193958"/>
                <a:gd name="connsiteY333" fmla="*/ 455897 h 456690"/>
                <a:gd name="connsiteX334" fmla="*/ 73844 w 193958"/>
                <a:gd name="connsiteY334" fmla="*/ 456610 h 456690"/>
                <a:gd name="connsiteX335" fmla="*/ 61643 w 193958"/>
                <a:gd name="connsiteY335" fmla="*/ 456373 h 456690"/>
                <a:gd name="connsiteX336" fmla="*/ 60850 w 193958"/>
                <a:gd name="connsiteY336" fmla="*/ 455659 h 456690"/>
                <a:gd name="connsiteX337" fmla="*/ 59344 w 193958"/>
                <a:gd name="connsiteY337" fmla="*/ 455105 h 456690"/>
                <a:gd name="connsiteX338" fmla="*/ 56809 w 193958"/>
                <a:gd name="connsiteY338" fmla="*/ 453916 h 456690"/>
                <a:gd name="connsiteX339" fmla="*/ 55858 w 193958"/>
                <a:gd name="connsiteY339" fmla="*/ 453361 h 456690"/>
                <a:gd name="connsiteX340" fmla="*/ 54273 w 193958"/>
                <a:gd name="connsiteY340" fmla="*/ 452253 h 456690"/>
                <a:gd name="connsiteX341" fmla="*/ 52769 w 193958"/>
                <a:gd name="connsiteY341" fmla="*/ 451222 h 456690"/>
                <a:gd name="connsiteX342" fmla="*/ 52372 w 193958"/>
                <a:gd name="connsiteY342" fmla="*/ 450905 h 456690"/>
                <a:gd name="connsiteX343" fmla="*/ 50787 w 193958"/>
                <a:gd name="connsiteY343" fmla="*/ 449162 h 456690"/>
                <a:gd name="connsiteX344" fmla="*/ 49441 w 193958"/>
                <a:gd name="connsiteY344" fmla="*/ 447182 h 456690"/>
                <a:gd name="connsiteX345" fmla="*/ 49282 w 193958"/>
                <a:gd name="connsiteY345" fmla="*/ 446865 h 456690"/>
                <a:gd name="connsiteX346" fmla="*/ 48094 w 193958"/>
                <a:gd name="connsiteY346" fmla="*/ 444883 h 456690"/>
                <a:gd name="connsiteX347" fmla="*/ 47618 w 193958"/>
                <a:gd name="connsiteY347" fmla="*/ 443616 h 456690"/>
                <a:gd name="connsiteX348" fmla="*/ 47143 w 193958"/>
                <a:gd name="connsiteY348" fmla="*/ 442111 h 456690"/>
                <a:gd name="connsiteX349" fmla="*/ 46826 w 193958"/>
                <a:gd name="connsiteY349" fmla="*/ 440684 h 456690"/>
                <a:gd name="connsiteX350" fmla="*/ 46588 w 193958"/>
                <a:gd name="connsiteY350" fmla="*/ 437040 h 456690"/>
                <a:gd name="connsiteX351" fmla="*/ 46509 w 193958"/>
                <a:gd name="connsiteY351" fmla="*/ 436564 h 456690"/>
                <a:gd name="connsiteX352" fmla="*/ 46509 w 193958"/>
                <a:gd name="connsiteY352" fmla="*/ 432761 h 456690"/>
                <a:gd name="connsiteX353" fmla="*/ 46588 w 193958"/>
                <a:gd name="connsiteY353" fmla="*/ 431415 h 456690"/>
                <a:gd name="connsiteX354" fmla="*/ 46747 w 193958"/>
                <a:gd name="connsiteY354" fmla="*/ 427769 h 456690"/>
                <a:gd name="connsiteX355" fmla="*/ 46747 w 193958"/>
                <a:gd name="connsiteY355" fmla="*/ 426423 h 456690"/>
                <a:gd name="connsiteX356" fmla="*/ 46826 w 193958"/>
                <a:gd name="connsiteY356" fmla="*/ 414776 h 456690"/>
                <a:gd name="connsiteX357" fmla="*/ 46984 w 193958"/>
                <a:gd name="connsiteY357" fmla="*/ 412557 h 456690"/>
                <a:gd name="connsiteX358" fmla="*/ 47064 w 193958"/>
                <a:gd name="connsiteY358" fmla="*/ 411369 h 456690"/>
                <a:gd name="connsiteX359" fmla="*/ 47064 w 193958"/>
                <a:gd name="connsiteY359" fmla="*/ 409309 h 456690"/>
                <a:gd name="connsiteX360" fmla="*/ 47143 w 193958"/>
                <a:gd name="connsiteY360" fmla="*/ 407962 h 456690"/>
                <a:gd name="connsiteX361" fmla="*/ 47222 w 193958"/>
                <a:gd name="connsiteY361" fmla="*/ 406615 h 456690"/>
                <a:gd name="connsiteX362" fmla="*/ 47381 w 193958"/>
                <a:gd name="connsiteY362" fmla="*/ 403763 h 456690"/>
                <a:gd name="connsiteX363" fmla="*/ 47460 w 193958"/>
                <a:gd name="connsiteY363" fmla="*/ 402574 h 456690"/>
                <a:gd name="connsiteX364" fmla="*/ 47460 w 193958"/>
                <a:gd name="connsiteY364" fmla="*/ 394096 h 456690"/>
                <a:gd name="connsiteX365" fmla="*/ 47618 w 193958"/>
                <a:gd name="connsiteY365" fmla="*/ 392037 h 456690"/>
                <a:gd name="connsiteX366" fmla="*/ 47698 w 193958"/>
                <a:gd name="connsiteY366" fmla="*/ 390531 h 456690"/>
                <a:gd name="connsiteX367" fmla="*/ 47698 w 193958"/>
                <a:gd name="connsiteY367" fmla="*/ 381815 h 456690"/>
                <a:gd name="connsiteX368" fmla="*/ 47856 w 193958"/>
                <a:gd name="connsiteY368" fmla="*/ 379756 h 456690"/>
                <a:gd name="connsiteX369" fmla="*/ 47935 w 193958"/>
                <a:gd name="connsiteY369" fmla="*/ 378409 h 456690"/>
                <a:gd name="connsiteX370" fmla="*/ 47935 w 193958"/>
                <a:gd name="connsiteY370" fmla="*/ 373496 h 456690"/>
                <a:gd name="connsiteX371" fmla="*/ 48015 w 193958"/>
                <a:gd name="connsiteY371" fmla="*/ 371754 h 456690"/>
                <a:gd name="connsiteX372" fmla="*/ 48094 w 193958"/>
                <a:gd name="connsiteY372" fmla="*/ 370248 h 456690"/>
                <a:gd name="connsiteX373" fmla="*/ 48173 w 193958"/>
                <a:gd name="connsiteY373" fmla="*/ 365494 h 456690"/>
                <a:gd name="connsiteX374" fmla="*/ 48252 w 193958"/>
                <a:gd name="connsiteY374" fmla="*/ 363909 h 456690"/>
                <a:gd name="connsiteX375" fmla="*/ 48332 w 193958"/>
                <a:gd name="connsiteY375" fmla="*/ 362087 h 456690"/>
                <a:gd name="connsiteX376" fmla="*/ 48332 w 193958"/>
                <a:gd name="connsiteY376" fmla="*/ 344656 h 456690"/>
                <a:gd name="connsiteX377" fmla="*/ 48332 w 193958"/>
                <a:gd name="connsiteY377" fmla="*/ 324532 h 456690"/>
                <a:gd name="connsiteX378" fmla="*/ 48490 w 193958"/>
                <a:gd name="connsiteY378" fmla="*/ 322233 h 456690"/>
                <a:gd name="connsiteX379" fmla="*/ 48569 w 193958"/>
                <a:gd name="connsiteY379" fmla="*/ 320491 h 456690"/>
                <a:gd name="connsiteX380" fmla="*/ 48569 w 193958"/>
                <a:gd name="connsiteY380" fmla="*/ 291413 h 456690"/>
                <a:gd name="connsiteX381" fmla="*/ 48569 w 193958"/>
                <a:gd name="connsiteY381" fmla="*/ 276042 h 456690"/>
                <a:gd name="connsiteX382" fmla="*/ 48728 w 193958"/>
                <a:gd name="connsiteY382" fmla="*/ 273824 h 456690"/>
                <a:gd name="connsiteX383" fmla="*/ 48807 w 193958"/>
                <a:gd name="connsiteY383" fmla="*/ 272080 h 456690"/>
                <a:gd name="connsiteX384" fmla="*/ 48807 w 193958"/>
                <a:gd name="connsiteY384" fmla="*/ 250846 h 456690"/>
                <a:gd name="connsiteX385" fmla="*/ 48807 w 193958"/>
                <a:gd name="connsiteY385" fmla="*/ 245934 h 456690"/>
                <a:gd name="connsiteX386" fmla="*/ 48966 w 193958"/>
                <a:gd name="connsiteY386" fmla="*/ 244191 h 456690"/>
                <a:gd name="connsiteX387" fmla="*/ 48966 w 193958"/>
                <a:gd name="connsiteY387" fmla="*/ 240150 h 456690"/>
                <a:gd name="connsiteX388" fmla="*/ 48807 w 193958"/>
                <a:gd name="connsiteY388" fmla="*/ 237852 h 456690"/>
                <a:gd name="connsiteX389" fmla="*/ 48807 w 193958"/>
                <a:gd name="connsiteY389" fmla="*/ 191423 h 456690"/>
                <a:gd name="connsiteX390" fmla="*/ 48807 w 193958"/>
                <a:gd name="connsiteY390" fmla="*/ 167971 h 456690"/>
                <a:gd name="connsiteX391" fmla="*/ 48966 w 193958"/>
                <a:gd name="connsiteY391" fmla="*/ 165434 h 456690"/>
                <a:gd name="connsiteX392" fmla="*/ 48966 w 193958"/>
                <a:gd name="connsiteY392" fmla="*/ 163851 h 456690"/>
                <a:gd name="connsiteX393" fmla="*/ 48886 w 193958"/>
                <a:gd name="connsiteY393" fmla="*/ 163534 h 456690"/>
                <a:gd name="connsiteX394" fmla="*/ 48490 w 193958"/>
                <a:gd name="connsiteY394" fmla="*/ 163454 h 456690"/>
                <a:gd name="connsiteX395" fmla="*/ 48252 w 193958"/>
                <a:gd name="connsiteY395" fmla="*/ 163851 h 456690"/>
                <a:gd name="connsiteX396" fmla="*/ 47618 w 193958"/>
                <a:gd name="connsiteY396" fmla="*/ 165276 h 456690"/>
                <a:gd name="connsiteX397" fmla="*/ 47460 w 193958"/>
                <a:gd name="connsiteY397" fmla="*/ 165752 h 456690"/>
                <a:gd name="connsiteX398" fmla="*/ 46667 w 193958"/>
                <a:gd name="connsiteY398" fmla="*/ 167812 h 456690"/>
                <a:gd name="connsiteX399" fmla="*/ 46509 w 193958"/>
                <a:gd name="connsiteY399" fmla="*/ 168367 h 456690"/>
                <a:gd name="connsiteX400" fmla="*/ 45954 w 193958"/>
                <a:gd name="connsiteY400" fmla="*/ 169951 h 456690"/>
                <a:gd name="connsiteX401" fmla="*/ 45479 w 193958"/>
                <a:gd name="connsiteY401" fmla="*/ 171457 h 456690"/>
                <a:gd name="connsiteX402" fmla="*/ 45083 w 193958"/>
                <a:gd name="connsiteY402" fmla="*/ 172724 h 456690"/>
                <a:gd name="connsiteX403" fmla="*/ 44608 w 193958"/>
                <a:gd name="connsiteY403" fmla="*/ 174150 h 456690"/>
                <a:gd name="connsiteX404" fmla="*/ 44132 w 193958"/>
                <a:gd name="connsiteY404" fmla="*/ 175814 h 456690"/>
                <a:gd name="connsiteX405" fmla="*/ 43736 w 193958"/>
                <a:gd name="connsiteY405" fmla="*/ 177319 h 456690"/>
                <a:gd name="connsiteX406" fmla="*/ 43419 w 193958"/>
                <a:gd name="connsiteY406" fmla="*/ 178904 h 456690"/>
                <a:gd name="connsiteX407" fmla="*/ 42944 w 193958"/>
                <a:gd name="connsiteY407" fmla="*/ 180965 h 456690"/>
                <a:gd name="connsiteX408" fmla="*/ 42230 w 193958"/>
                <a:gd name="connsiteY408" fmla="*/ 184054 h 456690"/>
                <a:gd name="connsiteX409" fmla="*/ 42072 w 193958"/>
                <a:gd name="connsiteY409" fmla="*/ 185005 h 456690"/>
                <a:gd name="connsiteX410" fmla="*/ 41596 w 193958"/>
                <a:gd name="connsiteY410" fmla="*/ 188016 h 456690"/>
                <a:gd name="connsiteX411" fmla="*/ 41438 w 193958"/>
                <a:gd name="connsiteY411" fmla="*/ 188729 h 456690"/>
                <a:gd name="connsiteX412" fmla="*/ 41121 w 193958"/>
                <a:gd name="connsiteY412" fmla="*/ 191423 h 456690"/>
                <a:gd name="connsiteX413" fmla="*/ 40646 w 193958"/>
                <a:gd name="connsiteY413" fmla="*/ 195067 h 456690"/>
                <a:gd name="connsiteX414" fmla="*/ 40329 w 193958"/>
                <a:gd name="connsiteY414" fmla="*/ 197524 h 456690"/>
                <a:gd name="connsiteX415" fmla="*/ 40171 w 193958"/>
                <a:gd name="connsiteY415" fmla="*/ 200376 h 456690"/>
                <a:gd name="connsiteX416" fmla="*/ 40092 w 193958"/>
                <a:gd name="connsiteY416" fmla="*/ 201565 h 456690"/>
                <a:gd name="connsiteX417" fmla="*/ 39775 w 193958"/>
                <a:gd name="connsiteY417" fmla="*/ 205605 h 456690"/>
                <a:gd name="connsiteX418" fmla="*/ 39616 w 193958"/>
                <a:gd name="connsiteY418" fmla="*/ 207586 h 456690"/>
                <a:gd name="connsiteX419" fmla="*/ 39458 w 193958"/>
                <a:gd name="connsiteY419" fmla="*/ 210122 h 456690"/>
                <a:gd name="connsiteX420" fmla="*/ 39378 w 193958"/>
                <a:gd name="connsiteY420" fmla="*/ 211072 h 456690"/>
                <a:gd name="connsiteX421" fmla="*/ 39378 w 193958"/>
                <a:gd name="connsiteY421" fmla="*/ 217331 h 456690"/>
                <a:gd name="connsiteX422" fmla="*/ 39458 w 193958"/>
                <a:gd name="connsiteY422" fmla="*/ 218916 h 456690"/>
                <a:gd name="connsiteX423" fmla="*/ 39537 w 193958"/>
                <a:gd name="connsiteY423" fmla="*/ 220025 h 456690"/>
                <a:gd name="connsiteX424" fmla="*/ 39695 w 193958"/>
                <a:gd name="connsiteY424" fmla="*/ 221372 h 456690"/>
                <a:gd name="connsiteX425" fmla="*/ 39775 w 193958"/>
                <a:gd name="connsiteY425" fmla="*/ 222482 h 456690"/>
                <a:gd name="connsiteX426" fmla="*/ 39854 w 193958"/>
                <a:gd name="connsiteY426" fmla="*/ 223353 h 456690"/>
                <a:gd name="connsiteX427" fmla="*/ 40012 w 193958"/>
                <a:gd name="connsiteY427" fmla="*/ 226285 h 456690"/>
                <a:gd name="connsiteX428" fmla="*/ 40012 w 193958"/>
                <a:gd name="connsiteY428" fmla="*/ 227869 h 456690"/>
                <a:gd name="connsiteX429" fmla="*/ 40092 w 193958"/>
                <a:gd name="connsiteY429" fmla="*/ 228740 h 456690"/>
                <a:gd name="connsiteX430" fmla="*/ 40250 w 193958"/>
                <a:gd name="connsiteY430" fmla="*/ 231831 h 456690"/>
                <a:gd name="connsiteX431" fmla="*/ 40250 w 193958"/>
                <a:gd name="connsiteY431" fmla="*/ 237218 h 456690"/>
                <a:gd name="connsiteX432" fmla="*/ 39695 w 193958"/>
                <a:gd name="connsiteY432" fmla="*/ 240625 h 456690"/>
                <a:gd name="connsiteX433" fmla="*/ 39458 w 193958"/>
                <a:gd name="connsiteY433" fmla="*/ 241417 h 456690"/>
                <a:gd name="connsiteX434" fmla="*/ 38744 w 193958"/>
                <a:gd name="connsiteY434" fmla="*/ 243082 h 456690"/>
                <a:gd name="connsiteX435" fmla="*/ 38507 w 193958"/>
                <a:gd name="connsiteY435" fmla="*/ 243557 h 456690"/>
                <a:gd name="connsiteX436" fmla="*/ 37555 w 193958"/>
                <a:gd name="connsiteY436" fmla="*/ 245221 h 456690"/>
                <a:gd name="connsiteX437" fmla="*/ 35655 w 193958"/>
                <a:gd name="connsiteY437" fmla="*/ 247439 h 456690"/>
                <a:gd name="connsiteX438" fmla="*/ 35021 w 193958"/>
                <a:gd name="connsiteY438" fmla="*/ 247994 h 456690"/>
                <a:gd name="connsiteX439" fmla="*/ 32802 w 193958"/>
                <a:gd name="connsiteY439" fmla="*/ 249578 h 456690"/>
                <a:gd name="connsiteX440" fmla="*/ 32248 w 193958"/>
                <a:gd name="connsiteY440" fmla="*/ 249895 h 456690"/>
                <a:gd name="connsiteX441" fmla="*/ 30584 w 193958"/>
                <a:gd name="connsiteY441" fmla="*/ 250688 h 456690"/>
                <a:gd name="connsiteX442" fmla="*/ 28049 w 193958"/>
                <a:gd name="connsiteY442" fmla="*/ 251639 h 456690"/>
                <a:gd name="connsiteX443" fmla="*/ 27098 w 193958"/>
                <a:gd name="connsiteY443" fmla="*/ 251797 h 456690"/>
                <a:gd name="connsiteX444" fmla="*/ 23849 w 193958"/>
                <a:gd name="connsiteY444" fmla="*/ 252193 h 456690"/>
                <a:gd name="connsiteX445" fmla="*/ 21155 w 193958"/>
                <a:gd name="connsiteY445" fmla="*/ 252193 h 456690"/>
                <a:gd name="connsiteX446" fmla="*/ 18144 w 193958"/>
                <a:gd name="connsiteY446" fmla="*/ 251797 h 456690"/>
                <a:gd name="connsiteX447" fmla="*/ 16718 w 193958"/>
                <a:gd name="connsiteY447" fmla="*/ 251480 h 456690"/>
                <a:gd name="connsiteX448" fmla="*/ 14579 w 193958"/>
                <a:gd name="connsiteY448" fmla="*/ 250846 h 456690"/>
                <a:gd name="connsiteX449" fmla="*/ 14341 w 193958"/>
                <a:gd name="connsiteY449" fmla="*/ 250767 h 456690"/>
                <a:gd name="connsiteX450" fmla="*/ 10142 w 193958"/>
                <a:gd name="connsiteY450" fmla="*/ 248549 h 456690"/>
                <a:gd name="connsiteX451" fmla="*/ 8716 w 193958"/>
                <a:gd name="connsiteY451" fmla="*/ 247598 h 456690"/>
                <a:gd name="connsiteX452" fmla="*/ 5547 w 193958"/>
                <a:gd name="connsiteY452" fmla="*/ 244508 h 456690"/>
                <a:gd name="connsiteX453" fmla="*/ 4437 w 193958"/>
                <a:gd name="connsiteY453" fmla="*/ 243082 h 456690"/>
                <a:gd name="connsiteX454" fmla="*/ 3328 w 193958"/>
                <a:gd name="connsiteY454" fmla="*/ 241338 h 456690"/>
                <a:gd name="connsiteX455" fmla="*/ 2219 w 193958"/>
                <a:gd name="connsiteY455" fmla="*/ 238724 h 456690"/>
                <a:gd name="connsiteX456" fmla="*/ 1506 w 193958"/>
                <a:gd name="connsiteY456" fmla="*/ 236505 h 456690"/>
                <a:gd name="connsiteX457" fmla="*/ 1347 w 193958"/>
                <a:gd name="connsiteY457" fmla="*/ 235793 h 456690"/>
                <a:gd name="connsiteX458" fmla="*/ 951 w 193958"/>
                <a:gd name="connsiteY458" fmla="*/ 233019 h 456690"/>
                <a:gd name="connsiteX459" fmla="*/ 555 w 193958"/>
                <a:gd name="connsiteY459" fmla="*/ 229691 h 456690"/>
                <a:gd name="connsiteX460" fmla="*/ 476 w 193958"/>
                <a:gd name="connsiteY460" fmla="*/ 229057 h 456690"/>
                <a:gd name="connsiteX461" fmla="*/ 317 w 193958"/>
                <a:gd name="connsiteY461" fmla="*/ 226364 h 456690"/>
                <a:gd name="connsiteX462" fmla="*/ 317 w 193958"/>
                <a:gd name="connsiteY462" fmla="*/ 222799 h 456690"/>
                <a:gd name="connsiteX463" fmla="*/ 79 w 193958"/>
                <a:gd name="connsiteY463" fmla="*/ 220738 h 456690"/>
                <a:gd name="connsiteX464" fmla="*/ 0 w 193958"/>
                <a:gd name="connsiteY464" fmla="*/ 218837 h 456690"/>
                <a:gd name="connsiteX465" fmla="*/ 0 w 193958"/>
                <a:gd name="connsiteY465" fmla="*/ 210993 h 456690"/>
                <a:gd name="connsiteX466" fmla="*/ 317 w 193958"/>
                <a:gd name="connsiteY466" fmla="*/ 208854 h 456690"/>
                <a:gd name="connsiteX467" fmla="*/ 476 w 193958"/>
                <a:gd name="connsiteY467" fmla="*/ 207665 h 456690"/>
                <a:gd name="connsiteX468" fmla="*/ 476 w 193958"/>
                <a:gd name="connsiteY468" fmla="*/ 202357 h 456690"/>
                <a:gd name="connsiteX469" fmla="*/ 872 w 193958"/>
                <a:gd name="connsiteY469" fmla="*/ 198237 h 456690"/>
                <a:gd name="connsiteX470" fmla="*/ 1427 w 193958"/>
                <a:gd name="connsiteY470" fmla="*/ 192849 h 456690"/>
                <a:gd name="connsiteX471" fmla="*/ 1902 w 193958"/>
                <a:gd name="connsiteY471" fmla="*/ 189601 h 456690"/>
                <a:gd name="connsiteX472" fmla="*/ 2219 w 193958"/>
                <a:gd name="connsiteY472" fmla="*/ 187303 h 456690"/>
                <a:gd name="connsiteX473" fmla="*/ 2695 w 193958"/>
                <a:gd name="connsiteY473" fmla="*/ 184688 h 456690"/>
                <a:gd name="connsiteX474" fmla="*/ 3249 w 193958"/>
                <a:gd name="connsiteY474" fmla="*/ 181519 h 456690"/>
                <a:gd name="connsiteX475" fmla="*/ 3565 w 193958"/>
                <a:gd name="connsiteY475" fmla="*/ 179617 h 456690"/>
                <a:gd name="connsiteX476" fmla="*/ 3962 w 193958"/>
                <a:gd name="connsiteY476" fmla="*/ 177557 h 456690"/>
                <a:gd name="connsiteX477" fmla="*/ 4596 w 193958"/>
                <a:gd name="connsiteY477" fmla="*/ 174943 h 456690"/>
                <a:gd name="connsiteX478" fmla="*/ 4833 w 193958"/>
                <a:gd name="connsiteY478" fmla="*/ 173754 h 456690"/>
                <a:gd name="connsiteX479" fmla="*/ 5309 w 193958"/>
                <a:gd name="connsiteY479" fmla="*/ 171774 h 456690"/>
                <a:gd name="connsiteX480" fmla="*/ 5784 w 193958"/>
                <a:gd name="connsiteY480" fmla="*/ 169634 h 456690"/>
                <a:gd name="connsiteX481" fmla="*/ 6101 w 193958"/>
                <a:gd name="connsiteY481" fmla="*/ 168208 h 456690"/>
                <a:gd name="connsiteX482" fmla="*/ 6577 w 193958"/>
                <a:gd name="connsiteY482" fmla="*/ 166465 h 456690"/>
                <a:gd name="connsiteX483" fmla="*/ 7052 w 193958"/>
                <a:gd name="connsiteY483" fmla="*/ 165038 h 456690"/>
                <a:gd name="connsiteX484" fmla="*/ 7448 w 193958"/>
                <a:gd name="connsiteY484" fmla="*/ 163851 h 456690"/>
                <a:gd name="connsiteX485" fmla="*/ 8002 w 193958"/>
                <a:gd name="connsiteY485" fmla="*/ 162107 h 456690"/>
                <a:gd name="connsiteX486" fmla="*/ 8398 w 193958"/>
                <a:gd name="connsiteY486" fmla="*/ 160839 h 456690"/>
                <a:gd name="connsiteX487" fmla="*/ 8795 w 193958"/>
                <a:gd name="connsiteY487" fmla="*/ 159572 h 456690"/>
                <a:gd name="connsiteX488" fmla="*/ 9191 w 193958"/>
                <a:gd name="connsiteY488" fmla="*/ 158383 h 456690"/>
                <a:gd name="connsiteX489" fmla="*/ 9825 w 193958"/>
                <a:gd name="connsiteY489" fmla="*/ 156561 h 456690"/>
                <a:gd name="connsiteX490" fmla="*/ 11014 w 193958"/>
                <a:gd name="connsiteY490" fmla="*/ 153471 h 456690"/>
                <a:gd name="connsiteX491" fmla="*/ 11252 w 193958"/>
                <a:gd name="connsiteY491" fmla="*/ 152758 h 456690"/>
                <a:gd name="connsiteX492" fmla="*/ 11964 w 193958"/>
                <a:gd name="connsiteY492" fmla="*/ 151094 h 456690"/>
                <a:gd name="connsiteX493" fmla="*/ 12202 w 193958"/>
                <a:gd name="connsiteY493" fmla="*/ 150540 h 456690"/>
                <a:gd name="connsiteX494" fmla="*/ 12915 w 193958"/>
                <a:gd name="connsiteY494" fmla="*/ 148796 h 456690"/>
                <a:gd name="connsiteX495" fmla="*/ 13073 w 193958"/>
                <a:gd name="connsiteY495" fmla="*/ 148479 h 456690"/>
                <a:gd name="connsiteX496" fmla="*/ 14183 w 193958"/>
                <a:gd name="connsiteY496" fmla="*/ 146023 h 456690"/>
                <a:gd name="connsiteX497" fmla="*/ 15846 w 193958"/>
                <a:gd name="connsiteY497" fmla="*/ 143013 h 456690"/>
                <a:gd name="connsiteX498" fmla="*/ 17273 w 193958"/>
                <a:gd name="connsiteY498" fmla="*/ 140397 h 456690"/>
                <a:gd name="connsiteX499" fmla="*/ 18461 w 193958"/>
                <a:gd name="connsiteY499" fmla="*/ 138100 h 456690"/>
                <a:gd name="connsiteX500" fmla="*/ 18778 w 193958"/>
                <a:gd name="connsiteY500" fmla="*/ 137466 h 456690"/>
                <a:gd name="connsiteX501" fmla="*/ 19016 w 193958"/>
                <a:gd name="connsiteY501" fmla="*/ 137070 h 456690"/>
                <a:gd name="connsiteX502" fmla="*/ 22264 w 193958"/>
                <a:gd name="connsiteY502" fmla="*/ 131920 h 456690"/>
                <a:gd name="connsiteX503" fmla="*/ 23532 w 193958"/>
                <a:gd name="connsiteY503" fmla="*/ 130098 h 456690"/>
                <a:gd name="connsiteX504" fmla="*/ 24720 w 193958"/>
                <a:gd name="connsiteY504" fmla="*/ 128196 h 456690"/>
                <a:gd name="connsiteX505" fmla="*/ 25037 w 193958"/>
                <a:gd name="connsiteY505" fmla="*/ 127800 h 456690"/>
                <a:gd name="connsiteX506" fmla="*/ 27415 w 193958"/>
                <a:gd name="connsiteY506" fmla="*/ 124789 h 456690"/>
                <a:gd name="connsiteX507" fmla="*/ 27890 w 193958"/>
                <a:gd name="connsiteY507" fmla="*/ 124235 h 456690"/>
                <a:gd name="connsiteX508" fmla="*/ 30108 w 193958"/>
                <a:gd name="connsiteY508" fmla="*/ 121620 h 456690"/>
                <a:gd name="connsiteX509" fmla="*/ 34545 w 193958"/>
                <a:gd name="connsiteY509" fmla="*/ 116866 h 456690"/>
                <a:gd name="connsiteX510" fmla="*/ 37318 w 193958"/>
                <a:gd name="connsiteY510" fmla="*/ 114251 h 456690"/>
                <a:gd name="connsiteX511" fmla="*/ 40250 w 193958"/>
                <a:gd name="connsiteY511" fmla="*/ 111637 h 456690"/>
                <a:gd name="connsiteX512" fmla="*/ 42310 w 193958"/>
                <a:gd name="connsiteY512" fmla="*/ 110131 h 456690"/>
                <a:gd name="connsiteX513" fmla="*/ 44687 w 193958"/>
                <a:gd name="connsiteY513" fmla="*/ 108468 h 456690"/>
                <a:gd name="connsiteX514" fmla="*/ 46509 w 193958"/>
                <a:gd name="connsiteY514" fmla="*/ 107200 h 456690"/>
                <a:gd name="connsiteX515" fmla="*/ 47460 w 193958"/>
                <a:gd name="connsiteY515" fmla="*/ 106486 h 456690"/>
                <a:gd name="connsiteX516" fmla="*/ 49441 w 193958"/>
                <a:gd name="connsiteY516" fmla="*/ 105219 h 456690"/>
                <a:gd name="connsiteX517" fmla="*/ 53165 w 193958"/>
                <a:gd name="connsiteY517" fmla="*/ 103318 h 456690"/>
                <a:gd name="connsiteX518" fmla="*/ 55779 w 193958"/>
                <a:gd name="connsiteY518" fmla="*/ 102050 h 456690"/>
                <a:gd name="connsiteX519" fmla="*/ 57760 w 193958"/>
                <a:gd name="connsiteY519" fmla="*/ 101019 h 456690"/>
                <a:gd name="connsiteX520" fmla="*/ 59265 w 193958"/>
                <a:gd name="connsiteY520" fmla="*/ 100386 h 456690"/>
                <a:gd name="connsiteX521" fmla="*/ 60771 w 193958"/>
                <a:gd name="connsiteY521" fmla="*/ 99832 h 456690"/>
                <a:gd name="connsiteX522" fmla="*/ 61484 w 193958"/>
                <a:gd name="connsiteY522" fmla="*/ 99594 h 456690"/>
                <a:gd name="connsiteX523" fmla="*/ 62118 w 193958"/>
                <a:gd name="connsiteY523" fmla="*/ 99435 h 456690"/>
                <a:gd name="connsiteX524" fmla="*/ 64178 w 193958"/>
                <a:gd name="connsiteY524" fmla="*/ 98643 h 456690"/>
                <a:gd name="connsiteX525" fmla="*/ 66238 w 193958"/>
                <a:gd name="connsiteY525" fmla="*/ 97929 h 456690"/>
                <a:gd name="connsiteX526" fmla="*/ 67030 w 193958"/>
                <a:gd name="connsiteY526" fmla="*/ 97692 h 456690"/>
                <a:gd name="connsiteX527" fmla="*/ 68694 w 193958"/>
                <a:gd name="connsiteY527" fmla="*/ 97216 h 456690"/>
                <a:gd name="connsiteX528" fmla="*/ 70833 w 193958"/>
                <a:gd name="connsiteY528" fmla="*/ 96741 h 456690"/>
                <a:gd name="connsiteX529" fmla="*/ 72735 w 193958"/>
                <a:gd name="connsiteY529" fmla="*/ 96424 h 456690"/>
                <a:gd name="connsiteX530" fmla="*/ 75111 w 193958"/>
                <a:gd name="connsiteY530" fmla="*/ 96029 h 456690"/>
                <a:gd name="connsiteX531" fmla="*/ 77013 w 193958"/>
                <a:gd name="connsiteY531" fmla="*/ 95712 h 456690"/>
                <a:gd name="connsiteX532" fmla="*/ 77964 w 193958"/>
                <a:gd name="connsiteY532" fmla="*/ 95395 h 456690"/>
                <a:gd name="connsiteX533" fmla="*/ 80261 w 193958"/>
                <a:gd name="connsiteY533" fmla="*/ 94998 h 456690"/>
                <a:gd name="connsiteX534" fmla="*/ 82163 w 193958"/>
                <a:gd name="connsiteY534" fmla="*/ 94681 h 456690"/>
                <a:gd name="connsiteX535" fmla="*/ 85649 w 193958"/>
                <a:gd name="connsiteY535" fmla="*/ 94047 h 456690"/>
                <a:gd name="connsiteX536" fmla="*/ 87233 w 193958"/>
                <a:gd name="connsiteY536" fmla="*/ 93810 h 456690"/>
                <a:gd name="connsiteX537" fmla="*/ 88898 w 193958"/>
                <a:gd name="connsiteY537" fmla="*/ 93572 h 456690"/>
                <a:gd name="connsiteX538" fmla="*/ 89611 w 193958"/>
                <a:gd name="connsiteY538" fmla="*/ 93493 h 456690"/>
                <a:gd name="connsiteX539" fmla="*/ 91353 w 193958"/>
                <a:gd name="connsiteY539" fmla="*/ 93334 h 456690"/>
                <a:gd name="connsiteX540" fmla="*/ 88105 w 193958"/>
                <a:gd name="connsiteY540" fmla="*/ 0 h 456690"/>
                <a:gd name="connsiteX541" fmla="*/ 104347 w 193958"/>
                <a:gd name="connsiteY541" fmla="*/ 0 h 456690"/>
                <a:gd name="connsiteX542" fmla="*/ 104902 w 193958"/>
                <a:gd name="connsiteY542" fmla="*/ 476 h 456690"/>
                <a:gd name="connsiteX543" fmla="*/ 105456 w 193958"/>
                <a:gd name="connsiteY543" fmla="*/ 634 h 456690"/>
                <a:gd name="connsiteX544" fmla="*/ 106011 w 193958"/>
                <a:gd name="connsiteY544" fmla="*/ 793 h 456690"/>
                <a:gd name="connsiteX545" fmla="*/ 108547 w 193958"/>
                <a:gd name="connsiteY545" fmla="*/ 1584 h 456690"/>
                <a:gd name="connsiteX546" fmla="*/ 108626 w 193958"/>
                <a:gd name="connsiteY546" fmla="*/ 1584 h 456690"/>
                <a:gd name="connsiteX547" fmla="*/ 111161 w 193958"/>
                <a:gd name="connsiteY547" fmla="*/ 2456 h 456690"/>
                <a:gd name="connsiteX548" fmla="*/ 111636 w 193958"/>
                <a:gd name="connsiteY548" fmla="*/ 2614 h 456690"/>
                <a:gd name="connsiteX549" fmla="*/ 113142 w 193958"/>
                <a:gd name="connsiteY549" fmla="*/ 3407 h 456690"/>
                <a:gd name="connsiteX550" fmla="*/ 115360 w 193958"/>
                <a:gd name="connsiteY550" fmla="*/ 4675 h 456690"/>
                <a:gd name="connsiteX551" fmla="*/ 117421 w 193958"/>
                <a:gd name="connsiteY551" fmla="*/ 5784 h 456690"/>
                <a:gd name="connsiteX552" fmla="*/ 119005 w 193958"/>
                <a:gd name="connsiteY552" fmla="*/ 6893 h 456690"/>
                <a:gd name="connsiteX553" fmla="*/ 122332 w 193958"/>
                <a:gd name="connsiteY553" fmla="*/ 9666 h 456690"/>
                <a:gd name="connsiteX554" fmla="*/ 123600 w 193958"/>
                <a:gd name="connsiteY554" fmla="*/ 10696 h 456690"/>
                <a:gd name="connsiteX555" fmla="*/ 124868 w 193958"/>
                <a:gd name="connsiteY555" fmla="*/ 12202 h 456690"/>
                <a:gd name="connsiteX556" fmla="*/ 127165 w 193958"/>
                <a:gd name="connsiteY556" fmla="*/ 14895 h 456690"/>
                <a:gd name="connsiteX557" fmla="*/ 128830 w 193958"/>
                <a:gd name="connsiteY557" fmla="*/ 17114 h 456690"/>
                <a:gd name="connsiteX558" fmla="*/ 129701 w 193958"/>
                <a:gd name="connsiteY558" fmla="*/ 18698 h 456690"/>
                <a:gd name="connsiteX559" fmla="*/ 130493 w 193958"/>
                <a:gd name="connsiteY559" fmla="*/ 20204 h 456690"/>
                <a:gd name="connsiteX560" fmla="*/ 131840 w 193958"/>
                <a:gd name="connsiteY560" fmla="*/ 22581 h 456690"/>
                <a:gd name="connsiteX561" fmla="*/ 132236 w 193958"/>
                <a:gd name="connsiteY561" fmla="*/ 23452 h 456690"/>
                <a:gd name="connsiteX562" fmla="*/ 132633 w 193958"/>
                <a:gd name="connsiteY562" fmla="*/ 24562 h 456690"/>
                <a:gd name="connsiteX563" fmla="*/ 133029 w 193958"/>
                <a:gd name="connsiteY563" fmla="*/ 25988 h 456690"/>
                <a:gd name="connsiteX564" fmla="*/ 133425 w 193958"/>
                <a:gd name="connsiteY564" fmla="*/ 27255 h 456690"/>
                <a:gd name="connsiteX565" fmla="*/ 133980 w 193958"/>
                <a:gd name="connsiteY565" fmla="*/ 28999 h 456690"/>
                <a:gd name="connsiteX566" fmla="*/ 134376 w 193958"/>
                <a:gd name="connsiteY566" fmla="*/ 30187 h 456690"/>
                <a:gd name="connsiteX567" fmla="*/ 134772 w 193958"/>
                <a:gd name="connsiteY567" fmla="*/ 32247 h 456690"/>
                <a:gd name="connsiteX568" fmla="*/ 134772 w 193958"/>
                <a:gd name="connsiteY568" fmla="*/ 33832 h 456690"/>
                <a:gd name="connsiteX569" fmla="*/ 134851 w 193958"/>
                <a:gd name="connsiteY569" fmla="*/ 34941 h 456690"/>
                <a:gd name="connsiteX570" fmla="*/ 135168 w 193958"/>
                <a:gd name="connsiteY570" fmla="*/ 37873 h 456690"/>
                <a:gd name="connsiteX571" fmla="*/ 135168 w 193958"/>
                <a:gd name="connsiteY571" fmla="*/ 39299 h 456690"/>
                <a:gd name="connsiteX572" fmla="*/ 134772 w 193958"/>
                <a:gd name="connsiteY572" fmla="*/ 43973 h 456690"/>
                <a:gd name="connsiteX573" fmla="*/ 134772 w 193958"/>
                <a:gd name="connsiteY573" fmla="*/ 44607 h 456690"/>
                <a:gd name="connsiteX574" fmla="*/ 134376 w 193958"/>
                <a:gd name="connsiteY574" fmla="*/ 46747 h 456690"/>
                <a:gd name="connsiteX575" fmla="*/ 134059 w 193958"/>
                <a:gd name="connsiteY575" fmla="*/ 47934 h 456690"/>
                <a:gd name="connsiteX576" fmla="*/ 133504 w 193958"/>
                <a:gd name="connsiteY576" fmla="*/ 49599 h 456690"/>
                <a:gd name="connsiteX577" fmla="*/ 133108 w 193958"/>
                <a:gd name="connsiteY577" fmla="*/ 50867 h 456690"/>
                <a:gd name="connsiteX578" fmla="*/ 132474 w 193958"/>
                <a:gd name="connsiteY578" fmla="*/ 52847 h 456690"/>
                <a:gd name="connsiteX579" fmla="*/ 131682 w 193958"/>
                <a:gd name="connsiteY579" fmla="*/ 54749 h 456690"/>
                <a:gd name="connsiteX580" fmla="*/ 131523 w 193958"/>
                <a:gd name="connsiteY580" fmla="*/ 55066 h 456690"/>
                <a:gd name="connsiteX581" fmla="*/ 130731 w 193958"/>
                <a:gd name="connsiteY581" fmla="*/ 56571 h 456690"/>
                <a:gd name="connsiteX582" fmla="*/ 129464 w 193958"/>
                <a:gd name="connsiteY582" fmla="*/ 58948 h 456690"/>
                <a:gd name="connsiteX583" fmla="*/ 128037 w 193958"/>
                <a:gd name="connsiteY583" fmla="*/ 61087 h 456690"/>
                <a:gd name="connsiteX584" fmla="*/ 126611 w 193958"/>
                <a:gd name="connsiteY584" fmla="*/ 62751 h 456690"/>
                <a:gd name="connsiteX585" fmla="*/ 125977 w 193958"/>
                <a:gd name="connsiteY585" fmla="*/ 63544 h 456690"/>
                <a:gd name="connsiteX586" fmla="*/ 123917 w 193958"/>
                <a:gd name="connsiteY586" fmla="*/ 65999 h 456690"/>
                <a:gd name="connsiteX587" fmla="*/ 122411 w 193958"/>
                <a:gd name="connsiteY587" fmla="*/ 67267 h 456690"/>
                <a:gd name="connsiteX588" fmla="*/ 119876 w 193958"/>
                <a:gd name="connsiteY588" fmla="*/ 69406 h 456690"/>
                <a:gd name="connsiteX589" fmla="*/ 116232 w 193958"/>
                <a:gd name="connsiteY589" fmla="*/ 71863 h 456690"/>
                <a:gd name="connsiteX590" fmla="*/ 114013 w 193958"/>
                <a:gd name="connsiteY590" fmla="*/ 73130 h 456690"/>
                <a:gd name="connsiteX591" fmla="*/ 111953 w 193958"/>
                <a:gd name="connsiteY591" fmla="*/ 74319 h 456690"/>
                <a:gd name="connsiteX592" fmla="*/ 111874 w 193958"/>
                <a:gd name="connsiteY592" fmla="*/ 74398 h 456690"/>
                <a:gd name="connsiteX593" fmla="*/ 108864 w 193958"/>
                <a:gd name="connsiteY593" fmla="*/ 75349 h 456690"/>
                <a:gd name="connsiteX594" fmla="*/ 107120 w 193958"/>
                <a:gd name="connsiteY594" fmla="*/ 75904 h 456690"/>
                <a:gd name="connsiteX595" fmla="*/ 105852 w 193958"/>
                <a:gd name="connsiteY595" fmla="*/ 76300 h 456690"/>
                <a:gd name="connsiteX596" fmla="*/ 104427 w 193958"/>
                <a:gd name="connsiteY596" fmla="*/ 76696 h 456690"/>
                <a:gd name="connsiteX597" fmla="*/ 102604 w 193958"/>
                <a:gd name="connsiteY597" fmla="*/ 76854 h 456690"/>
                <a:gd name="connsiteX598" fmla="*/ 101891 w 193958"/>
                <a:gd name="connsiteY598" fmla="*/ 76933 h 456690"/>
                <a:gd name="connsiteX599" fmla="*/ 98959 w 193958"/>
                <a:gd name="connsiteY599" fmla="*/ 77092 h 456690"/>
                <a:gd name="connsiteX600" fmla="*/ 97137 w 193958"/>
                <a:gd name="connsiteY600" fmla="*/ 77250 h 456690"/>
                <a:gd name="connsiteX601" fmla="*/ 95790 w 193958"/>
                <a:gd name="connsiteY601" fmla="*/ 77250 h 456690"/>
                <a:gd name="connsiteX602" fmla="*/ 93571 w 193958"/>
                <a:gd name="connsiteY602" fmla="*/ 77092 h 456690"/>
                <a:gd name="connsiteX603" fmla="*/ 91036 w 193958"/>
                <a:gd name="connsiteY603" fmla="*/ 76933 h 456690"/>
                <a:gd name="connsiteX604" fmla="*/ 90006 w 193958"/>
                <a:gd name="connsiteY604" fmla="*/ 76854 h 456690"/>
                <a:gd name="connsiteX605" fmla="*/ 88184 w 193958"/>
                <a:gd name="connsiteY605" fmla="*/ 76458 h 456690"/>
                <a:gd name="connsiteX606" fmla="*/ 87709 w 193958"/>
                <a:gd name="connsiteY606" fmla="*/ 76300 h 456690"/>
                <a:gd name="connsiteX607" fmla="*/ 85569 w 193958"/>
                <a:gd name="connsiteY607" fmla="*/ 75745 h 456690"/>
                <a:gd name="connsiteX608" fmla="*/ 83589 w 193958"/>
                <a:gd name="connsiteY608" fmla="*/ 75190 h 456690"/>
                <a:gd name="connsiteX609" fmla="*/ 83113 w 193958"/>
                <a:gd name="connsiteY609" fmla="*/ 75032 h 456690"/>
                <a:gd name="connsiteX610" fmla="*/ 81132 w 193958"/>
                <a:gd name="connsiteY610" fmla="*/ 74319 h 456690"/>
                <a:gd name="connsiteX611" fmla="*/ 80577 w 193958"/>
                <a:gd name="connsiteY611" fmla="*/ 74081 h 456690"/>
                <a:gd name="connsiteX612" fmla="*/ 76695 w 193958"/>
                <a:gd name="connsiteY612" fmla="*/ 71942 h 456690"/>
                <a:gd name="connsiteX613" fmla="*/ 72734 w 193958"/>
                <a:gd name="connsiteY613" fmla="*/ 69327 h 456690"/>
                <a:gd name="connsiteX614" fmla="*/ 71070 w 193958"/>
                <a:gd name="connsiteY614" fmla="*/ 67743 h 456690"/>
                <a:gd name="connsiteX615" fmla="*/ 69248 w 193958"/>
                <a:gd name="connsiteY615" fmla="*/ 66316 h 456690"/>
                <a:gd name="connsiteX616" fmla="*/ 68456 w 193958"/>
                <a:gd name="connsiteY616" fmla="*/ 65524 h 456690"/>
                <a:gd name="connsiteX617" fmla="*/ 66316 w 193958"/>
                <a:gd name="connsiteY617" fmla="*/ 62830 h 456690"/>
                <a:gd name="connsiteX618" fmla="*/ 65841 w 193958"/>
                <a:gd name="connsiteY618" fmla="*/ 62276 h 456690"/>
                <a:gd name="connsiteX619" fmla="*/ 64177 w 193958"/>
                <a:gd name="connsiteY619" fmla="*/ 60295 h 456690"/>
                <a:gd name="connsiteX620" fmla="*/ 64019 w 193958"/>
                <a:gd name="connsiteY620" fmla="*/ 60136 h 456690"/>
                <a:gd name="connsiteX621" fmla="*/ 62751 w 193958"/>
                <a:gd name="connsiteY621" fmla="*/ 57759 h 456690"/>
                <a:gd name="connsiteX622" fmla="*/ 61483 w 193958"/>
                <a:gd name="connsiteY622" fmla="*/ 55383 h 456690"/>
                <a:gd name="connsiteX623" fmla="*/ 61087 w 193958"/>
                <a:gd name="connsiteY623" fmla="*/ 54749 h 456690"/>
                <a:gd name="connsiteX624" fmla="*/ 60611 w 193958"/>
                <a:gd name="connsiteY624" fmla="*/ 53798 h 456690"/>
                <a:gd name="connsiteX625" fmla="*/ 60136 w 193958"/>
                <a:gd name="connsiteY625" fmla="*/ 52609 h 456690"/>
                <a:gd name="connsiteX626" fmla="*/ 59741 w 193958"/>
                <a:gd name="connsiteY626" fmla="*/ 51263 h 456690"/>
                <a:gd name="connsiteX627" fmla="*/ 59344 w 193958"/>
                <a:gd name="connsiteY627" fmla="*/ 50074 h 456690"/>
                <a:gd name="connsiteX628" fmla="*/ 58869 w 193958"/>
                <a:gd name="connsiteY628" fmla="*/ 48489 h 456690"/>
                <a:gd name="connsiteX629" fmla="*/ 58393 w 193958"/>
                <a:gd name="connsiteY629" fmla="*/ 46905 h 456690"/>
                <a:gd name="connsiteX630" fmla="*/ 57918 w 193958"/>
                <a:gd name="connsiteY630" fmla="*/ 44369 h 456690"/>
                <a:gd name="connsiteX631" fmla="*/ 57759 w 193958"/>
                <a:gd name="connsiteY631" fmla="*/ 43419 h 456690"/>
                <a:gd name="connsiteX632" fmla="*/ 57442 w 193958"/>
                <a:gd name="connsiteY632" fmla="*/ 39774 h 456690"/>
                <a:gd name="connsiteX633" fmla="*/ 57442 w 193958"/>
                <a:gd name="connsiteY633" fmla="*/ 37159 h 456690"/>
                <a:gd name="connsiteX634" fmla="*/ 57601 w 193958"/>
                <a:gd name="connsiteY634" fmla="*/ 35416 h 456690"/>
                <a:gd name="connsiteX635" fmla="*/ 57680 w 193958"/>
                <a:gd name="connsiteY635" fmla="*/ 34545 h 456690"/>
                <a:gd name="connsiteX636" fmla="*/ 57997 w 193958"/>
                <a:gd name="connsiteY636" fmla="*/ 32326 h 456690"/>
                <a:gd name="connsiteX637" fmla="*/ 58473 w 193958"/>
                <a:gd name="connsiteY637" fmla="*/ 29395 h 456690"/>
                <a:gd name="connsiteX638" fmla="*/ 58790 w 193958"/>
                <a:gd name="connsiteY638" fmla="*/ 28365 h 456690"/>
                <a:gd name="connsiteX639" fmla="*/ 59424 w 193958"/>
                <a:gd name="connsiteY639" fmla="*/ 26622 h 456690"/>
                <a:gd name="connsiteX640" fmla="*/ 59741 w 193958"/>
                <a:gd name="connsiteY640" fmla="*/ 25592 h 456690"/>
                <a:gd name="connsiteX641" fmla="*/ 60136 w 193958"/>
                <a:gd name="connsiteY641" fmla="*/ 24165 h 456690"/>
                <a:gd name="connsiteX642" fmla="*/ 60532 w 193958"/>
                <a:gd name="connsiteY642" fmla="*/ 23056 h 456690"/>
                <a:gd name="connsiteX643" fmla="*/ 61087 w 193958"/>
                <a:gd name="connsiteY643" fmla="*/ 22106 h 456690"/>
                <a:gd name="connsiteX644" fmla="*/ 61483 w 193958"/>
                <a:gd name="connsiteY644" fmla="*/ 21393 h 456690"/>
                <a:gd name="connsiteX645" fmla="*/ 61959 w 193958"/>
                <a:gd name="connsiteY645" fmla="*/ 20600 h 456690"/>
                <a:gd name="connsiteX646" fmla="*/ 62434 w 193958"/>
                <a:gd name="connsiteY646" fmla="*/ 19728 h 456690"/>
                <a:gd name="connsiteX647" fmla="*/ 62593 w 193958"/>
                <a:gd name="connsiteY647" fmla="*/ 19411 h 456690"/>
                <a:gd name="connsiteX648" fmla="*/ 63781 w 193958"/>
                <a:gd name="connsiteY648" fmla="*/ 17114 h 456690"/>
                <a:gd name="connsiteX649" fmla="*/ 64098 w 193958"/>
                <a:gd name="connsiteY649" fmla="*/ 16639 h 456690"/>
                <a:gd name="connsiteX650" fmla="*/ 65286 w 193958"/>
                <a:gd name="connsiteY650" fmla="*/ 15212 h 456690"/>
                <a:gd name="connsiteX651" fmla="*/ 67664 w 193958"/>
                <a:gd name="connsiteY651" fmla="*/ 12281 h 456690"/>
                <a:gd name="connsiteX652" fmla="*/ 70516 w 193958"/>
                <a:gd name="connsiteY652" fmla="*/ 9587 h 456690"/>
                <a:gd name="connsiteX653" fmla="*/ 71625 w 193958"/>
                <a:gd name="connsiteY653" fmla="*/ 8636 h 456690"/>
                <a:gd name="connsiteX654" fmla="*/ 74398 w 193958"/>
                <a:gd name="connsiteY654" fmla="*/ 6338 h 456690"/>
                <a:gd name="connsiteX655" fmla="*/ 76061 w 193958"/>
                <a:gd name="connsiteY655" fmla="*/ 5309 h 456690"/>
                <a:gd name="connsiteX656" fmla="*/ 77963 w 193958"/>
                <a:gd name="connsiteY656" fmla="*/ 4279 h 456690"/>
                <a:gd name="connsiteX657" fmla="*/ 80736 w 193958"/>
                <a:gd name="connsiteY657" fmla="*/ 2773 h 456690"/>
                <a:gd name="connsiteX658" fmla="*/ 81766 w 193958"/>
                <a:gd name="connsiteY658" fmla="*/ 2377 h 456690"/>
                <a:gd name="connsiteX659" fmla="*/ 83272 w 193958"/>
                <a:gd name="connsiteY659" fmla="*/ 1822 h 456690"/>
                <a:gd name="connsiteX660" fmla="*/ 84539 w 193958"/>
                <a:gd name="connsiteY660" fmla="*/ 1426 h 456690"/>
                <a:gd name="connsiteX661" fmla="*/ 85965 w 193958"/>
                <a:gd name="connsiteY661" fmla="*/ 1030 h 456690"/>
                <a:gd name="connsiteX662" fmla="*/ 87550 w 193958"/>
                <a:gd name="connsiteY662" fmla="*/ 476 h 456690"/>
                <a:gd name="connsiteX663" fmla="*/ 88105 w 193958"/>
                <a:gd name="connsiteY663" fmla="*/ 0 h 456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Lst>
              <a:rect l="l" t="t" r="r" b="b"/>
              <a:pathLst>
                <a:path w="193958" h="456690">
                  <a:moveTo>
                    <a:pt x="91353" y="93334"/>
                  </a:moveTo>
                  <a:cubicBezTo>
                    <a:pt x="94682" y="93334"/>
                    <a:pt x="98009" y="93334"/>
                    <a:pt x="101258" y="93334"/>
                  </a:cubicBezTo>
                  <a:cubicBezTo>
                    <a:pt x="101971" y="93334"/>
                    <a:pt x="102605" y="93413"/>
                    <a:pt x="103318" y="93572"/>
                  </a:cubicBezTo>
                  <a:cubicBezTo>
                    <a:pt x="103714" y="93651"/>
                    <a:pt x="104110" y="93810"/>
                    <a:pt x="104506" y="93889"/>
                  </a:cubicBezTo>
                  <a:cubicBezTo>
                    <a:pt x="104823" y="93968"/>
                    <a:pt x="105061" y="94047"/>
                    <a:pt x="105378" y="94047"/>
                  </a:cubicBezTo>
                  <a:cubicBezTo>
                    <a:pt x="106170" y="94047"/>
                    <a:pt x="107042" y="94206"/>
                    <a:pt x="107834" y="94285"/>
                  </a:cubicBezTo>
                  <a:cubicBezTo>
                    <a:pt x="108547" y="94364"/>
                    <a:pt x="109260" y="94444"/>
                    <a:pt x="109973" y="94681"/>
                  </a:cubicBezTo>
                  <a:cubicBezTo>
                    <a:pt x="110924" y="94919"/>
                    <a:pt x="111875" y="95078"/>
                    <a:pt x="112904" y="95078"/>
                  </a:cubicBezTo>
                  <a:cubicBezTo>
                    <a:pt x="113935" y="95078"/>
                    <a:pt x="114965" y="95236"/>
                    <a:pt x="115916" y="95474"/>
                  </a:cubicBezTo>
                  <a:cubicBezTo>
                    <a:pt x="117262" y="95791"/>
                    <a:pt x="118609" y="96029"/>
                    <a:pt x="120036" y="96029"/>
                  </a:cubicBezTo>
                  <a:cubicBezTo>
                    <a:pt x="120748" y="96029"/>
                    <a:pt x="121461" y="96187"/>
                    <a:pt x="122175" y="96424"/>
                  </a:cubicBezTo>
                  <a:cubicBezTo>
                    <a:pt x="122571" y="96583"/>
                    <a:pt x="122967" y="96741"/>
                    <a:pt x="123363" y="96741"/>
                  </a:cubicBezTo>
                  <a:cubicBezTo>
                    <a:pt x="123918" y="96820"/>
                    <a:pt x="124472" y="96979"/>
                    <a:pt x="125027" y="97216"/>
                  </a:cubicBezTo>
                  <a:cubicBezTo>
                    <a:pt x="125661" y="97454"/>
                    <a:pt x="126215" y="97692"/>
                    <a:pt x="126929" y="97771"/>
                  </a:cubicBezTo>
                  <a:cubicBezTo>
                    <a:pt x="127404" y="97771"/>
                    <a:pt x="127800" y="97929"/>
                    <a:pt x="128197" y="98167"/>
                  </a:cubicBezTo>
                  <a:cubicBezTo>
                    <a:pt x="128593" y="98405"/>
                    <a:pt x="129068" y="98484"/>
                    <a:pt x="129464" y="98563"/>
                  </a:cubicBezTo>
                  <a:cubicBezTo>
                    <a:pt x="130098" y="98643"/>
                    <a:pt x="130652" y="98801"/>
                    <a:pt x="131207" y="99118"/>
                  </a:cubicBezTo>
                  <a:cubicBezTo>
                    <a:pt x="131683" y="99356"/>
                    <a:pt x="132158" y="99435"/>
                    <a:pt x="132634" y="99515"/>
                  </a:cubicBezTo>
                  <a:cubicBezTo>
                    <a:pt x="133029" y="99594"/>
                    <a:pt x="133346" y="99673"/>
                    <a:pt x="133663" y="99911"/>
                  </a:cubicBezTo>
                  <a:cubicBezTo>
                    <a:pt x="134059" y="100228"/>
                    <a:pt x="134535" y="100386"/>
                    <a:pt x="135010" y="100545"/>
                  </a:cubicBezTo>
                  <a:cubicBezTo>
                    <a:pt x="135089" y="100545"/>
                    <a:pt x="135169" y="100624"/>
                    <a:pt x="135248" y="100624"/>
                  </a:cubicBezTo>
                  <a:cubicBezTo>
                    <a:pt x="136120" y="101178"/>
                    <a:pt x="137150" y="101416"/>
                    <a:pt x="138021" y="101970"/>
                  </a:cubicBezTo>
                  <a:cubicBezTo>
                    <a:pt x="138100" y="102050"/>
                    <a:pt x="138179" y="102050"/>
                    <a:pt x="138258" y="102050"/>
                  </a:cubicBezTo>
                  <a:cubicBezTo>
                    <a:pt x="139209" y="102367"/>
                    <a:pt x="140002" y="102921"/>
                    <a:pt x="140953" y="103238"/>
                  </a:cubicBezTo>
                  <a:cubicBezTo>
                    <a:pt x="141190" y="103318"/>
                    <a:pt x="141428" y="103476"/>
                    <a:pt x="141586" y="103555"/>
                  </a:cubicBezTo>
                  <a:cubicBezTo>
                    <a:pt x="141744" y="103635"/>
                    <a:pt x="141824" y="103714"/>
                    <a:pt x="141982" y="103793"/>
                  </a:cubicBezTo>
                  <a:cubicBezTo>
                    <a:pt x="143171" y="104189"/>
                    <a:pt x="144122" y="104902"/>
                    <a:pt x="145152" y="105615"/>
                  </a:cubicBezTo>
                  <a:cubicBezTo>
                    <a:pt x="145627" y="105932"/>
                    <a:pt x="146023" y="106169"/>
                    <a:pt x="146498" y="106486"/>
                  </a:cubicBezTo>
                  <a:cubicBezTo>
                    <a:pt x="147212" y="106962"/>
                    <a:pt x="147846" y="107438"/>
                    <a:pt x="148559" y="107834"/>
                  </a:cubicBezTo>
                  <a:cubicBezTo>
                    <a:pt x="148717" y="107913"/>
                    <a:pt x="148876" y="108072"/>
                    <a:pt x="149034" y="108151"/>
                  </a:cubicBezTo>
                  <a:cubicBezTo>
                    <a:pt x="149668" y="108626"/>
                    <a:pt x="150301" y="109101"/>
                    <a:pt x="150935" y="109418"/>
                  </a:cubicBezTo>
                  <a:cubicBezTo>
                    <a:pt x="151490" y="109735"/>
                    <a:pt x="151966" y="110210"/>
                    <a:pt x="152520" y="110607"/>
                  </a:cubicBezTo>
                  <a:cubicBezTo>
                    <a:pt x="153234" y="111241"/>
                    <a:pt x="153947" y="111795"/>
                    <a:pt x="154659" y="112429"/>
                  </a:cubicBezTo>
                  <a:cubicBezTo>
                    <a:pt x="155214" y="112984"/>
                    <a:pt x="155848" y="113380"/>
                    <a:pt x="156482" y="113934"/>
                  </a:cubicBezTo>
                  <a:cubicBezTo>
                    <a:pt x="156640" y="114092"/>
                    <a:pt x="156878" y="114251"/>
                    <a:pt x="157037" y="114409"/>
                  </a:cubicBezTo>
                  <a:cubicBezTo>
                    <a:pt x="157829" y="115123"/>
                    <a:pt x="158542" y="115757"/>
                    <a:pt x="159334" y="116470"/>
                  </a:cubicBezTo>
                  <a:cubicBezTo>
                    <a:pt x="160206" y="117263"/>
                    <a:pt x="161157" y="118133"/>
                    <a:pt x="161870" y="119164"/>
                  </a:cubicBezTo>
                  <a:cubicBezTo>
                    <a:pt x="162107" y="119481"/>
                    <a:pt x="162345" y="119718"/>
                    <a:pt x="162583" y="119956"/>
                  </a:cubicBezTo>
                  <a:cubicBezTo>
                    <a:pt x="162820" y="120273"/>
                    <a:pt x="163137" y="120590"/>
                    <a:pt x="163375" y="120907"/>
                  </a:cubicBezTo>
                  <a:cubicBezTo>
                    <a:pt x="163612" y="121145"/>
                    <a:pt x="163771" y="121383"/>
                    <a:pt x="164009" y="121620"/>
                  </a:cubicBezTo>
                  <a:cubicBezTo>
                    <a:pt x="164405" y="122095"/>
                    <a:pt x="164801" y="122570"/>
                    <a:pt x="165197" y="123046"/>
                  </a:cubicBezTo>
                  <a:cubicBezTo>
                    <a:pt x="165356" y="123204"/>
                    <a:pt x="165514" y="123442"/>
                    <a:pt x="165673" y="123601"/>
                  </a:cubicBezTo>
                  <a:cubicBezTo>
                    <a:pt x="166703" y="124631"/>
                    <a:pt x="167653" y="125740"/>
                    <a:pt x="168366" y="126928"/>
                  </a:cubicBezTo>
                  <a:cubicBezTo>
                    <a:pt x="169080" y="128038"/>
                    <a:pt x="169951" y="129068"/>
                    <a:pt x="170665" y="130256"/>
                  </a:cubicBezTo>
                  <a:cubicBezTo>
                    <a:pt x="171140" y="130969"/>
                    <a:pt x="171615" y="131682"/>
                    <a:pt x="172090" y="132395"/>
                  </a:cubicBezTo>
                  <a:cubicBezTo>
                    <a:pt x="172645" y="133188"/>
                    <a:pt x="173200" y="133980"/>
                    <a:pt x="173754" y="134851"/>
                  </a:cubicBezTo>
                  <a:cubicBezTo>
                    <a:pt x="173834" y="134930"/>
                    <a:pt x="173834" y="135010"/>
                    <a:pt x="173913" y="135089"/>
                  </a:cubicBezTo>
                  <a:cubicBezTo>
                    <a:pt x="174468" y="136436"/>
                    <a:pt x="175418" y="137625"/>
                    <a:pt x="175972" y="138971"/>
                  </a:cubicBezTo>
                  <a:cubicBezTo>
                    <a:pt x="176052" y="139130"/>
                    <a:pt x="176210" y="139288"/>
                    <a:pt x="176289" y="139526"/>
                  </a:cubicBezTo>
                  <a:cubicBezTo>
                    <a:pt x="176369" y="139684"/>
                    <a:pt x="176527" y="139843"/>
                    <a:pt x="176606" y="140001"/>
                  </a:cubicBezTo>
                  <a:cubicBezTo>
                    <a:pt x="177319" y="141507"/>
                    <a:pt x="178191" y="142854"/>
                    <a:pt x="178905" y="144280"/>
                  </a:cubicBezTo>
                  <a:cubicBezTo>
                    <a:pt x="179063" y="144597"/>
                    <a:pt x="179222" y="144835"/>
                    <a:pt x="179301" y="145152"/>
                  </a:cubicBezTo>
                  <a:cubicBezTo>
                    <a:pt x="179459" y="145548"/>
                    <a:pt x="179617" y="145865"/>
                    <a:pt x="179776" y="146261"/>
                  </a:cubicBezTo>
                  <a:cubicBezTo>
                    <a:pt x="179855" y="146420"/>
                    <a:pt x="180013" y="146657"/>
                    <a:pt x="180013" y="146816"/>
                  </a:cubicBezTo>
                  <a:cubicBezTo>
                    <a:pt x="180172" y="147449"/>
                    <a:pt x="180409" y="148004"/>
                    <a:pt x="180726" y="148479"/>
                  </a:cubicBezTo>
                  <a:cubicBezTo>
                    <a:pt x="180806" y="148558"/>
                    <a:pt x="180806" y="148638"/>
                    <a:pt x="180806" y="148717"/>
                  </a:cubicBezTo>
                  <a:cubicBezTo>
                    <a:pt x="181043" y="149747"/>
                    <a:pt x="181677" y="150619"/>
                    <a:pt x="181994" y="151649"/>
                  </a:cubicBezTo>
                  <a:cubicBezTo>
                    <a:pt x="182470" y="152520"/>
                    <a:pt x="182787" y="153550"/>
                    <a:pt x="183262" y="154422"/>
                  </a:cubicBezTo>
                  <a:cubicBezTo>
                    <a:pt x="183500" y="154818"/>
                    <a:pt x="183658" y="155214"/>
                    <a:pt x="183737" y="155690"/>
                  </a:cubicBezTo>
                  <a:cubicBezTo>
                    <a:pt x="183816" y="156085"/>
                    <a:pt x="183896" y="156481"/>
                    <a:pt x="184133" y="156877"/>
                  </a:cubicBezTo>
                  <a:cubicBezTo>
                    <a:pt x="184371" y="157353"/>
                    <a:pt x="184529" y="157829"/>
                    <a:pt x="184688" y="158383"/>
                  </a:cubicBezTo>
                  <a:cubicBezTo>
                    <a:pt x="184688" y="158463"/>
                    <a:pt x="184688" y="158463"/>
                    <a:pt x="184688" y="158542"/>
                  </a:cubicBezTo>
                  <a:cubicBezTo>
                    <a:pt x="184767" y="159255"/>
                    <a:pt x="185322" y="159889"/>
                    <a:pt x="185401" y="160601"/>
                  </a:cubicBezTo>
                  <a:cubicBezTo>
                    <a:pt x="185560" y="161315"/>
                    <a:pt x="185718" y="161949"/>
                    <a:pt x="186035" y="162583"/>
                  </a:cubicBezTo>
                  <a:cubicBezTo>
                    <a:pt x="186194" y="162900"/>
                    <a:pt x="186273" y="163296"/>
                    <a:pt x="186352" y="163613"/>
                  </a:cubicBezTo>
                  <a:cubicBezTo>
                    <a:pt x="186431" y="164088"/>
                    <a:pt x="186590" y="164563"/>
                    <a:pt x="186828" y="165038"/>
                  </a:cubicBezTo>
                  <a:cubicBezTo>
                    <a:pt x="186986" y="165434"/>
                    <a:pt x="187145" y="165831"/>
                    <a:pt x="187224" y="166227"/>
                  </a:cubicBezTo>
                  <a:cubicBezTo>
                    <a:pt x="187382" y="167099"/>
                    <a:pt x="187541" y="167891"/>
                    <a:pt x="187858" y="168683"/>
                  </a:cubicBezTo>
                  <a:cubicBezTo>
                    <a:pt x="188016" y="169079"/>
                    <a:pt x="188095" y="169475"/>
                    <a:pt x="188095" y="169872"/>
                  </a:cubicBezTo>
                  <a:cubicBezTo>
                    <a:pt x="188174" y="170506"/>
                    <a:pt x="188253" y="171060"/>
                    <a:pt x="188570" y="171615"/>
                  </a:cubicBezTo>
                  <a:cubicBezTo>
                    <a:pt x="188887" y="172328"/>
                    <a:pt x="189046" y="173041"/>
                    <a:pt x="189125" y="173754"/>
                  </a:cubicBezTo>
                  <a:cubicBezTo>
                    <a:pt x="189204" y="174229"/>
                    <a:pt x="189283" y="174705"/>
                    <a:pt x="189521" y="175180"/>
                  </a:cubicBezTo>
                  <a:cubicBezTo>
                    <a:pt x="189759" y="175656"/>
                    <a:pt x="189917" y="176211"/>
                    <a:pt x="189917" y="176686"/>
                  </a:cubicBezTo>
                  <a:cubicBezTo>
                    <a:pt x="189997" y="177636"/>
                    <a:pt x="190155" y="178508"/>
                    <a:pt x="190472" y="179459"/>
                  </a:cubicBezTo>
                  <a:cubicBezTo>
                    <a:pt x="190710" y="180331"/>
                    <a:pt x="190868" y="181202"/>
                    <a:pt x="190948" y="182152"/>
                  </a:cubicBezTo>
                  <a:cubicBezTo>
                    <a:pt x="190948" y="182707"/>
                    <a:pt x="191027" y="183262"/>
                    <a:pt x="191265" y="183817"/>
                  </a:cubicBezTo>
                  <a:cubicBezTo>
                    <a:pt x="191740" y="185005"/>
                    <a:pt x="191819" y="186272"/>
                    <a:pt x="191898" y="187540"/>
                  </a:cubicBezTo>
                  <a:cubicBezTo>
                    <a:pt x="191978" y="188174"/>
                    <a:pt x="192057" y="188808"/>
                    <a:pt x="192136" y="189442"/>
                  </a:cubicBezTo>
                  <a:cubicBezTo>
                    <a:pt x="192452" y="190789"/>
                    <a:pt x="192690" y="192136"/>
                    <a:pt x="192611" y="193562"/>
                  </a:cubicBezTo>
                  <a:cubicBezTo>
                    <a:pt x="192532" y="194909"/>
                    <a:pt x="192769" y="196256"/>
                    <a:pt x="193086" y="197603"/>
                  </a:cubicBezTo>
                  <a:cubicBezTo>
                    <a:pt x="193165" y="197841"/>
                    <a:pt x="193245" y="198158"/>
                    <a:pt x="193245" y="198474"/>
                  </a:cubicBezTo>
                  <a:cubicBezTo>
                    <a:pt x="193245" y="199821"/>
                    <a:pt x="193562" y="201089"/>
                    <a:pt x="193562" y="202357"/>
                  </a:cubicBezTo>
                  <a:cubicBezTo>
                    <a:pt x="193562" y="204020"/>
                    <a:pt x="193562" y="205685"/>
                    <a:pt x="193562" y="207427"/>
                  </a:cubicBezTo>
                  <a:cubicBezTo>
                    <a:pt x="193562" y="207982"/>
                    <a:pt x="193562" y="208537"/>
                    <a:pt x="193799" y="209091"/>
                  </a:cubicBezTo>
                  <a:cubicBezTo>
                    <a:pt x="193958" y="209408"/>
                    <a:pt x="193958" y="209725"/>
                    <a:pt x="193958" y="210042"/>
                  </a:cubicBezTo>
                  <a:cubicBezTo>
                    <a:pt x="193958" y="210439"/>
                    <a:pt x="193958" y="210755"/>
                    <a:pt x="193958" y="211151"/>
                  </a:cubicBezTo>
                  <a:cubicBezTo>
                    <a:pt x="193958" y="213291"/>
                    <a:pt x="193958" y="215430"/>
                    <a:pt x="193958" y="217569"/>
                  </a:cubicBezTo>
                  <a:cubicBezTo>
                    <a:pt x="193958" y="218282"/>
                    <a:pt x="193879" y="218996"/>
                    <a:pt x="193720" y="219629"/>
                  </a:cubicBezTo>
                  <a:cubicBezTo>
                    <a:pt x="193483" y="220500"/>
                    <a:pt x="193483" y="221372"/>
                    <a:pt x="193483" y="222323"/>
                  </a:cubicBezTo>
                  <a:cubicBezTo>
                    <a:pt x="193483" y="223512"/>
                    <a:pt x="193483" y="224779"/>
                    <a:pt x="193483" y="225968"/>
                  </a:cubicBezTo>
                  <a:cubicBezTo>
                    <a:pt x="193483" y="226760"/>
                    <a:pt x="193483" y="227553"/>
                    <a:pt x="193324" y="228265"/>
                  </a:cubicBezTo>
                  <a:cubicBezTo>
                    <a:pt x="193324" y="228423"/>
                    <a:pt x="193245" y="228503"/>
                    <a:pt x="193245" y="228661"/>
                  </a:cubicBezTo>
                  <a:cubicBezTo>
                    <a:pt x="193245" y="229691"/>
                    <a:pt x="193086" y="230801"/>
                    <a:pt x="193007" y="231831"/>
                  </a:cubicBezTo>
                  <a:cubicBezTo>
                    <a:pt x="192928" y="232306"/>
                    <a:pt x="192928" y="232702"/>
                    <a:pt x="192849" y="233177"/>
                  </a:cubicBezTo>
                  <a:cubicBezTo>
                    <a:pt x="192690" y="233970"/>
                    <a:pt x="192532" y="234683"/>
                    <a:pt x="192532" y="235476"/>
                  </a:cubicBezTo>
                  <a:cubicBezTo>
                    <a:pt x="192532" y="235634"/>
                    <a:pt x="192532" y="235793"/>
                    <a:pt x="192452" y="235951"/>
                  </a:cubicBezTo>
                  <a:cubicBezTo>
                    <a:pt x="192136" y="237060"/>
                    <a:pt x="191819" y="238248"/>
                    <a:pt x="191344" y="239279"/>
                  </a:cubicBezTo>
                  <a:cubicBezTo>
                    <a:pt x="191106" y="239754"/>
                    <a:pt x="190868" y="240150"/>
                    <a:pt x="190789" y="240625"/>
                  </a:cubicBezTo>
                  <a:cubicBezTo>
                    <a:pt x="190710" y="240863"/>
                    <a:pt x="190631" y="241180"/>
                    <a:pt x="190472" y="241417"/>
                  </a:cubicBezTo>
                  <a:cubicBezTo>
                    <a:pt x="189838" y="242368"/>
                    <a:pt x="189125" y="243319"/>
                    <a:pt x="188491" y="244191"/>
                  </a:cubicBezTo>
                  <a:cubicBezTo>
                    <a:pt x="187937" y="244983"/>
                    <a:pt x="187224" y="245696"/>
                    <a:pt x="186511" y="246330"/>
                  </a:cubicBezTo>
                  <a:cubicBezTo>
                    <a:pt x="185797" y="246964"/>
                    <a:pt x="185084" y="247598"/>
                    <a:pt x="184292" y="248073"/>
                  </a:cubicBezTo>
                  <a:cubicBezTo>
                    <a:pt x="184212" y="248153"/>
                    <a:pt x="184054" y="248153"/>
                    <a:pt x="183975" y="248311"/>
                  </a:cubicBezTo>
                  <a:cubicBezTo>
                    <a:pt x="183421" y="248866"/>
                    <a:pt x="182708" y="249182"/>
                    <a:pt x="181994" y="249578"/>
                  </a:cubicBezTo>
                  <a:cubicBezTo>
                    <a:pt x="181677" y="249737"/>
                    <a:pt x="181360" y="249895"/>
                    <a:pt x="180964" y="250054"/>
                  </a:cubicBezTo>
                  <a:cubicBezTo>
                    <a:pt x="180647" y="250212"/>
                    <a:pt x="180251" y="250291"/>
                    <a:pt x="179934" y="250529"/>
                  </a:cubicBezTo>
                  <a:cubicBezTo>
                    <a:pt x="179617" y="250767"/>
                    <a:pt x="179301" y="250846"/>
                    <a:pt x="178905" y="250925"/>
                  </a:cubicBezTo>
                  <a:cubicBezTo>
                    <a:pt x="178271" y="251084"/>
                    <a:pt x="177716" y="251242"/>
                    <a:pt x="177161" y="251480"/>
                  </a:cubicBezTo>
                  <a:cubicBezTo>
                    <a:pt x="176606" y="251718"/>
                    <a:pt x="176052" y="251797"/>
                    <a:pt x="175497" y="251797"/>
                  </a:cubicBezTo>
                  <a:cubicBezTo>
                    <a:pt x="174388" y="251797"/>
                    <a:pt x="173279" y="251956"/>
                    <a:pt x="172169" y="252193"/>
                  </a:cubicBezTo>
                  <a:cubicBezTo>
                    <a:pt x="171456" y="252273"/>
                    <a:pt x="170823" y="252273"/>
                    <a:pt x="170110" y="252193"/>
                  </a:cubicBezTo>
                  <a:cubicBezTo>
                    <a:pt x="169080" y="252035"/>
                    <a:pt x="168049" y="251956"/>
                    <a:pt x="167098" y="251876"/>
                  </a:cubicBezTo>
                  <a:cubicBezTo>
                    <a:pt x="166465" y="251797"/>
                    <a:pt x="165911" y="251718"/>
                    <a:pt x="165277" y="251480"/>
                  </a:cubicBezTo>
                  <a:cubicBezTo>
                    <a:pt x="164801" y="251322"/>
                    <a:pt x="164326" y="251163"/>
                    <a:pt x="163850" y="251005"/>
                  </a:cubicBezTo>
                  <a:cubicBezTo>
                    <a:pt x="163850" y="251005"/>
                    <a:pt x="163771" y="251005"/>
                    <a:pt x="163771" y="251005"/>
                  </a:cubicBezTo>
                  <a:cubicBezTo>
                    <a:pt x="163137" y="250846"/>
                    <a:pt x="162662" y="250450"/>
                    <a:pt x="162107" y="250212"/>
                  </a:cubicBezTo>
                  <a:cubicBezTo>
                    <a:pt x="161553" y="250054"/>
                    <a:pt x="161077" y="249737"/>
                    <a:pt x="160602" y="249420"/>
                  </a:cubicBezTo>
                  <a:cubicBezTo>
                    <a:pt x="160047" y="248945"/>
                    <a:pt x="159413" y="248549"/>
                    <a:pt x="158779" y="248153"/>
                  </a:cubicBezTo>
                  <a:cubicBezTo>
                    <a:pt x="158225" y="247836"/>
                    <a:pt x="157829" y="247360"/>
                    <a:pt x="157433" y="246885"/>
                  </a:cubicBezTo>
                  <a:cubicBezTo>
                    <a:pt x="156878" y="246251"/>
                    <a:pt x="156403" y="245537"/>
                    <a:pt x="155848" y="244825"/>
                  </a:cubicBezTo>
                  <a:cubicBezTo>
                    <a:pt x="155769" y="244746"/>
                    <a:pt x="155769" y="244667"/>
                    <a:pt x="155689" y="244667"/>
                  </a:cubicBezTo>
                  <a:cubicBezTo>
                    <a:pt x="155214" y="243716"/>
                    <a:pt x="154659" y="242844"/>
                    <a:pt x="154342" y="241814"/>
                  </a:cubicBezTo>
                  <a:cubicBezTo>
                    <a:pt x="154263" y="241497"/>
                    <a:pt x="154184" y="241180"/>
                    <a:pt x="154026" y="240863"/>
                  </a:cubicBezTo>
                  <a:cubicBezTo>
                    <a:pt x="153630" y="239833"/>
                    <a:pt x="153392" y="238724"/>
                    <a:pt x="153392" y="237614"/>
                  </a:cubicBezTo>
                  <a:cubicBezTo>
                    <a:pt x="153392" y="235396"/>
                    <a:pt x="153392" y="233098"/>
                    <a:pt x="153392" y="230880"/>
                  </a:cubicBezTo>
                  <a:cubicBezTo>
                    <a:pt x="153392" y="230563"/>
                    <a:pt x="153392" y="230325"/>
                    <a:pt x="153471" y="230008"/>
                  </a:cubicBezTo>
                  <a:cubicBezTo>
                    <a:pt x="153630" y="229137"/>
                    <a:pt x="153630" y="228186"/>
                    <a:pt x="153709" y="227315"/>
                  </a:cubicBezTo>
                  <a:cubicBezTo>
                    <a:pt x="153788" y="226443"/>
                    <a:pt x="153868" y="225571"/>
                    <a:pt x="154026" y="224779"/>
                  </a:cubicBezTo>
                  <a:cubicBezTo>
                    <a:pt x="154105" y="224224"/>
                    <a:pt x="154184" y="223670"/>
                    <a:pt x="154184" y="223036"/>
                  </a:cubicBezTo>
                  <a:cubicBezTo>
                    <a:pt x="154184" y="222402"/>
                    <a:pt x="154184" y="221689"/>
                    <a:pt x="154184" y="221055"/>
                  </a:cubicBezTo>
                  <a:cubicBezTo>
                    <a:pt x="154184" y="220500"/>
                    <a:pt x="154263" y="219946"/>
                    <a:pt x="154263" y="219312"/>
                  </a:cubicBezTo>
                  <a:cubicBezTo>
                    <a:pt x="154263" y="218916"/>
                    <a:pt x="154342" y="218520"/>
                    <a:pt x="154342" y="218124"/>
                  </a:cubicBezTo>
                  <a:cubicBezTo>
                    <a:pt x="154342" y="216222"/>
                    <a:pt x="154342" y="214242"/>
                    <a:pt x="154342" y="212340"/>
                  </a:cubicBezTo>
                  <a:cubicBezTo>
                    <a:pt x="154342" y="212023"/>
                    <a:pt x="154342" y="211785"/>
                    <a:pt x="154263" y="211468"/>
                  </a:cubicBezTo>
                  <a:cubicBezTo>
                    <a:pt x="154105" y="210439"/>
                    <a:pt x="154105" y="209329"/>
                    <a:pt x="154105" y="208299"/>
                  </a:cubicBezTo>
                  <a:cubicBezTo>
                    <a:pt x="154105" y="206794"/>
                    <a:pt x="153947" y="205368"/>
                    <a:pt x="153709" y="203941"/>
                  </a:cubicBezTo>
                  <a:cubicBezTo>
                    <a:pt x="153709" y="203783"/>
                    <a:pt x="153630" y="203624"/>
                    <a:pt x="153630" y="203466"/>
                  </a:cubicBezTo>
                  <a:cubicBezTo>
                    <a:pt x="153630" y="201882"/>
                    <a:pt x="153313" y="200297"/>
                    <a:pt x="153313" y="198712"/>
                  </a:cubicBezTo>
                  <a:cubicBezTo>
                    <a:pt x="153313" y="198632"/>
                    <a:pt x="153313" y="198632"/>
                    <a:pt x="153313" y="198553"/>
                  </a:cubicBezTo>
                  <a:cubicBezTo>
                    <a:pt x="153392" y="196969"/>
                    <a:pt x="153154" y="195463"/>
                    <a:pt x="152758" y="193958"/>
                  </a:cubicBezTo>
                  <a:cubicBezTo>
                    <a:pt x="152600" y="193404"/>
                    <a:pt x="152520" y="192928"/>
                    <a:pt x="152520" y="192374"/>
                  </a:cubicBezTo>
                  <a:cubicBezTo>
                    <a:pt x="152520" y="191502"/>
                    <a:pt x="152283" y="190551"/>
                    <a:pt x="152203" y="189680"/>
                  </a:cubicBezTo>
                  <a:cubicBezTo>
                    <a:pt x="152203" y="189442"/>
                    <a:pt x="152124" y="189284"/>
                    <a:pt x="152045" y="189046"/>
                  </a:cubicBezTo>
                  <a:cubicBezTo>
                    <a:pt x="151649" y="187857"/>
                    <a:pt x="151490" y="186669"/>
                    <a:pt x="151490" y="185401"/>
                  </a:cubicBezTo>
                  <a:cubicBezTo>
                    <a:pt x="151490" y="184768"/>
                    <a:pt x="151411" y="184213"/>
                    <a:pt x="151173" y="183579"/>
                  </a:cubicBezTo>
                  <a:cubicBezTo>
                    <a:pt x="150856" y="182786"/>
                    <a:pt x="150698" y="181994"/>
                    <a:pt x="150618" y="181202"/>
                  </a:cubicBezTo>
                  <a:cubicBezTo>
                    <a:pt x="150539" y="180647"/>
                    <a:pt x="150460" y="180093"/>
                    <a:pt x="150222" y="179538"/>
                  </a:cubicBezTo>
                  <a:cubicBezTo>
                    <a:pt x="149985" y="178983"/>
                    <a:pt x="149826" y="178349"/>
                    <a:pt x="149826" y="177715"/>
                  </a:cubicBezTo>
                  <a:cubicBezTo>
                    <a:pt x="149826" y="177161"/>
                    <a:pt x="149668" y="176607"/>
                    <a:pt x="149431" y="176052"/>
                  </a:cubicBezTo>
                  <a:cubicBezTo>
                    <a:pt x="149114" y="175339"/>
                    <a:pt x="148955" y="174626"/>
                    <a:pt x="148876" y="173912"/>
                  </a:cubicBezTo>
                  <a:cubicBezTo>
                    <a:pt x="148797" y="173516"/>
                    <a:pt x="148717" y="173120"/>
                    <a:pt x="148480" y="172724"/>
                  </a:cubicBezTo>
                  <a:cubicBezTo>
                    <a:pt x="148242" y="172328"/>
                    <a:pt x="148083" y="171853"/>
                    <a:pt x="148004" y="171377"/>
                  </a:cubicBezTo>
                  <a:cubicBezTo>
                    <a:pt x="147925" y="170823"/>
                    <a:pt x="147687" y="170347"/>
                    <a:pt x="147449" y="169872"/>
                  </a:cubicBezTo>
                  <a:cubicBezTo>
                    <a:pt x="147291" y="169555"/>
                    <a:pt x="147212" y="169158"/>
                    <a:pt x="147132" y="168841"/>
                  </a:cubicBezTo>
                  <a:cubicBezTo>
                    <a:pt x="147053" y="168367"/>
                    <a:pt x="146895" y="167971"/>
                    <a:pt x="146657" y="167574"/>
                  </a:cubicBezTo>
                  <a:cubicBezTo>
                    <a:pt x="146419" y="167099"/>
                    <a:pt x="146181" y="166623"/>
                    <a:pt x="146102" y="166068"/>
                  </a:cubicBezTo>
                  <a:cubicBezTo>
                    <a:pt x="146023" y="165752"/>
                    <a:pt x="145944" y="165434"/>
                    <a:pt x="145786" y="165118"/>
                  </a:cubicBezTo>
                  <a:cubicBezTo>
                    <a:pt x="145627" y="164721"/>
                    <a:pt x="145469" y="164405"/>
                    <a:pt x="145311" y="164009"/>
                  </a:cubicBezTo>
                  <a:cubicBezTo>
                    <a:pt x="145231" y="163930"/>
                    <a:pt x="145231" y="163771"/>
                    <a:pt x="145152" y="163692"/>
                  </a:cubicBezTo>
                  <a:cubicBezTo>
                    <a:pt x="144677" y="162979"/>
                    <a:pt x="144439" y="162266"/>
                    <a:pt x="144043" y="161473"/>
                  </a:cubicBezTo>
                  <a:cubicBezTo>
                    <a:pt x="143805" y="160998"/>
                    <a:pt x="143567" y="160601"/>
                    <a:pt x="143409" y="160126"/>
                  </a:cubicBezTo>
                  <a:cubicBezTo>
                    <a:pt x="143250" y="159731"/>
                    <a:pt x="143092" y="159334"/>
                    <a:pt x="142775" y="159097"/>
                  </a:cubicBezTo>
                  <a:cubicBezTo>
                    <a:pt x="142695" y="159017"/>
                    <a:pt x="142616" y="159017"/>
                    <a:pt x="142537" y="159017"/>
                  </a:cubicBezTo>
                  <a:cubicBezTo>
                    <a:pt x="142458" y="159017"/>
                    <a:pt x="142378" y="159097"/>
                    <a:pt x="142378" y="159176"/>
                  </a:cubicBezTo>
                  <a:cubicBezTo>
                    <a:pt x="142378" y="159255"/>
                    <a:pt x="142299" y="159414"/>
                    <a:pt x="142299" y="159572"/>
                  </a:cubicBezTo>
                  <a:cubicBezTo>
                    <a:pt x="142299" y="159889"/>
                    <a:pt x="142299" y="160126"/>
                    <a:pt x="142299" y="160443"/>
                  </a:cubicBezTo>
                  <a:cubicBezTo>
                    <a:pt x="142299" y="175101"/>
                    <a:pt x="142299" y="189838"/>
                    <a:pt x="142299" y="204496"/>
                  </a:cubicBezTo>
                  <a:cubicBezTo>
                    <a:pt x="142299" y="205605"/>
                    <a:pt x="142299" y="206714"/>
                    <a:pt x="142299" y="207823"/>
                  </a:cubicBezTo>
                  <a:cubicBezTo>
                    <a:pt x="142299" y="208537"/>
                    <a:pt x="142299" y="209329"/>
                    <a:pt x="142458" y="210042"/>
                  </a:cubicBezTo>
                  <a:cubicBezTo>
                    <a:pt x="142537" y="210518"/>
                    <a:pt x="142537" y="210914"/>
                    <a:pt x="142537" y="211389"/>
                  </a:cubicBezTo>
                  <a:cubicBezTo>
                    <a:pt x="142537" y="213766"/>
                    <a:pt x="142537" y="216222"/>
                    <a:pt x="142537" y="218599"/>
                  </a:cubicBezTo>
                  <a:cubicBezTo>
                    <a:pt x="142537" y="219233"/>
                    <a:pt x="142537" y="219787"/>
                    <a:pt x="142695" y="220421"/>
                  </a:cubicBezTo>
                  <a:cubicBezTo>
                    <a:pt x="142775" y="220897"/>
                    <a:pt x="142775" y="221372"/>
                    <a:pt x="142775" y="221927"/>
                  </a:cubicBezTo>
                  <a:cubicBezTo>
                    <a:pt x="142775" y="224224"/>
                    <a:pt x="142775" y="226602"/>
                    <a:pt x="142775" y="228899"/>
                  </a:cubicBezTo>
                  <a:cubicBezTo>
                    <a:pt x="142775" y="229612"/>
                    <a:pt x="142775" y="230405"/>
                    <a:pt x="142933" y="231118"/>
                  </a:cubicBezTo>
                  <a:cubicBezTo>
                    <a:pt x="143012" y="231593"/>
                    <a:pt x="143012" y="231989"/>
                    <a:pt x="143012" y="232464"/>
                  </a:cubicBezTo>
                  <a:cubicBezTo>
                    <a:pt x="143012" y="234366"/>
                    <a:pt x="143012" y="236268"/>
                    <a:pt x="143012" y="238090"/>
                  </a:cubicBezTo>
                  <a:cubicBezTo>
                    <a:pt x="143012" y="238724"/>
                    <a:pt x="143012" y="239358"/>
                    <a:pt x="143171" y="240071"/>
                  </a:cubicBezTo>
                  <a:cubicBezTo>
                    <a:pt x="143250" y="240625"/>
                    <a:pt x="143250" y="241100"/>
                    <a:pt x="143250" y="241655"/>
                  </a:cubicBezTo>
                  <a:cubicBezTo>
                    <a:pt x="143250" y="242289"/>
                    <a:pt x="143329" y="242844"/>
                    <a:pt x="143409" y="243478"/>
                  </a:cubicBezTo>
                  <a:cubicBezTo>
                    <a:pt x="143488" y="244033"/>
                    <a:pt x="143488" y="244508"/>
                    <a:pt x="143488" y="245062"/>
                  </a:cubicBezTo>
                  <a:cubicBezTo>
                    <a:pt x="143488" y="246964"/>
                    <a:pt x="143488" y="248945"/>
                    <a:pt x="143488" y="250846"/>
                  </a:cubicBezTo>
                  <a:cubicBezTo>
                    <a:pt x="143488" y="251559"/>
                    <a:pt x="143488" y="252273"/>
                    <a:pt x="143646" y="252907"/>
                  </a:cubicBezTo>
                  <a:cubicBezTo>
                    <a:pt x="143726" y="253461"/>
                    <a:pt x="143726" y="254015"/>
                    <a:pt x="143726" y="254649"/>
                  </a:cubicBezTo>
                  <a:cubicBezTo>
                    <a:pt x="143726" y="261701"/>
                    <a:pt x="143726" y="268832"/>
                    <a:pt x="143726" y="275883"/>
                  </a:cubicBezTo>
                  <a:cubicBezTo>
                    <a:pt x="143726" y="280399"/>
                    <a:pt x="143726" y="284916"/>
                    <a:pt x="143726" y="289353"/>
                  </a:cubicBezTo>
                  <a:cubicBezTo>
                    <a:pt x="143726" y="290066"/>
                    <a:pt x="143726" y="290779"/>
                    <a:pt x="143884" y="291413"/>
                  </a:cubicBezTo>
                  <a:cubicBezTo>
                    <a:pt x="143963" y="291967"/>
                    <a:pt x="143963" y="292521"/>
                    <a:pt x="143963" y="293156"/>
                  </a:cubicBezTo>
                  <a:cubicBezTo>
                    <a:pt x="143963" y="299177"/>
                    <a:pt x="143963" y="305278"/>
                    <a:pt x="143963" y="311300"/>
                  </a:cubicBezTo>
                  <a:cubicBezTo>
                    <a:pt x="143963" y="325957"/>
                    <a:pt x="143963" y="340695"/>
                    <a:pt x="144043" y="355352"/>
                  </a:cubicBezTo>
                  <a:cubicBezTo>
                    <a:pt x="144043" y="356303"/>
                    <a:pt x="144043" y="357254"/>
                    <a:pt x="144201" y="358205"/>
                  </a:cubicBezTo>
                  <a:cubicBezTo>
                    <a:pt x="144280" y="358601"/>
                    <a:pt x="144280" y="358997"/>
                    <a:pt x="144280" y="359393"/>
                  </a:cubicBezTo>
                  <a:cubicBezTo>
                    <a:pt x="144280" y="361215"/>
                    <a:pt x="144280" y="363038"/>
                    <a:pt x="144280" y="364939"/>
                  </a:cubicBezTo>
                  <a:cubicBezTo>
                    <a:pt x="144280" y="365415"/>
                    <a:pt x="144280" y="365811"/>
                    <a:pt x="144360" y="366286"/>
                  </a:cubicBezTo>
                  <a:cubicBezTo>
                    <a:pt x="144518" y="367079"/>
                    <a:pt x="144518" y="367950"/>
                    <a:pt x="144518" y="368742"/>
                  </a:cubicBezTo>
                  <a:cubicBezTo>
                    <a:pt x="144518" y="369931"/>
                    <a:pt x="144518" y="371120"/>
                    <a:pt x="144518" y="372308"/>
                  </a:cubicBezTo>
                  <a:cubicBezTo>
                    <a:pt x="144518" y="373021"/>
                    <a:pt x="144518" y="373813"/>
                    <a:pt x="144677" y="374526"/>
                  </a:cubicBezTo>
                  <a:cubicBezTo>
                    <a:pt x="144756" y="375002"/>
                    <a:pt x="144756" y="375477"/>
                    <a:pt x="144756" y="376032"/>
                  </a:cubicBezTo>
                  <a:cubicBezTo>
                    <a:pt x="144756" y="379043"/>
                    <a:pt x="144756" y="382053"/>
                    <a:pt x="144756" y="385143"/>
                  </a:cubicBezTo>
                  <a:cubicBezTo>
                    <a:pt x="144756" y="385777"/>
                    <a:pt x="144756" y="386332"/>
                    <a:pt x="144835" y="386966"/>
                  </a:cubicBezTo>
                  <a:cubicBezTo>
                    <a:pt x="144914" y="387520"/>
                    <a:pt x="144914" y="387996"/>
                    <a:pt x="144914" y="388551"/>
                  </a:cubicBezTo>
                  <a:cubicBezTo>
                    <a:pt x="144914" y="392116"/>
                    <a:pt x="144914" y="395681"/>
                    <a:pt x="144914" y="399246"/>
                  </a:cubicBezTo>
                  <a:cubicBezTo>
                    <a:pt x="144914" y="400118"/>
                    <a:pt x="144914" y="401069"/>
                    <a:pt x="145073" y="401940"/>
                  </a:cubicBezTo>
                  <a:cubicBezTo>
                    <a:pt x="145152" y="402574"/>
                    <a:pt x="145152" y="403129"/>
                    <a:pt x="145152" y="403763"/>
                  </a:cubicBezTo>
                  <a:cubicBezTo>
                    <a:pt x="145152" y="404476"/>
                    <a:pt x="145231" y="405268"/>
                    <a:pt x="145311" y="405981"/>
                  </a:cubicBezTo>
                  <a:cubicBezTo>
                    <a:pt x="145390" y="406535"/>
                    <a:pt x="145390" y="407090"/>
                    <a:pt x="145390" y="407724"/>
                  </a:cubicBezTo>
                  <a:cubicBezTo>
                    <a:pt x="145390" y="408596"/>
                    <a:pt x="145390" y="409468"/>
                    <a:pt x="145548" y="410260"/>
                  </a:cubicBezTo>
                  <a:cubicBezTo>
                    <a:pt x="145627" y="410735"/>
                    <a:pt x="145627" y="411131"/>
                    <a:pt x="145627" y="411606"/>
                  </a:cubicBezTo>
                  <a:cubicBezTo>
                    <a:pt x="145627" y="414063"/>
                    <a:pt x="145627" y="416598"/>
                    <a:pt x="145706" y="419133"/>
                  </a:cubicBezTo>
                  <a:cubicBezTo>
                    <a:pt x="145706" y="419846"/>
                    <a:pt x="145706" y="420560"/>
                    <a:pt x="145865" y="421194"/>
                  </a:cubicBezTo>
                  <a:cubicBezTo>
                    <a:pt x="145944" y="421669"/>
                    <a:pt x="145944" y="422145"/>
                    <a:pt x="145944" y="422699"/>
                  </a:cubicBezTo>
                  <a:cubicBezTo>
                    <a:pt x="145944" y="424917"/>
                    <a:pt x="145944" y="427136"/>
                    <a:pt x="145944" y="429354"/>
                  </a:cubicBezTo>
                  <a:cubicBezTo>
                    <a:pt x="145944" y="429988"/>
                    <a:pt x="145944" y="430622"/>
                    <a:pt x="146102" y="431336"/>
                  </a:cubicBezTo>
                  <a:cubicBezTo>
                    <a:pt x="146181" y="431731"/>
                    <a:pt x="146181" y="432048"/>
                    <a:pt x="146181" y="432444"/>
                  </a:cubicBezTo>
                  <a:cubicBezTo>
                    <a:pt x="146181" y="433554"/>
                    <a:pt x="146181" y="434663"/>
                    <a:pt x="146181" y="435772"/>
                  </a:cubicBezTo>
                  <a:cubicBezTo>
                    <a:pt x="146181" y="436485"/>
                    <a:pt x="146181" y="437277"/>
                    <a:pt x="146023" y="437991"/>
                  </a:cubicBezTo>
                  <a:cubicBezTo>
                    <a:pt x="145944" y="438545"/>
                    <a:pt x="145944" y="439021"/>
                    <a:pt x="145944" y="439576"/>
                  </a:cubicBezTo>
                  <a:cubicBezTo>
                    <a:pt x="145944" y="440288"/>
                    <a:pt x="145865" y="440922"/>
                    <a:pt x="145706" y="441635"/>
                  </a:cubicBezTo>
                  <a:cubicBezTo>
                    <a:pt x="145627" y="441873"/>
                    <a:pt x="145627" y="442031"/>
                    <a:pt x="145548" y="442190"/>
                  </a:cubicBezTo>
                  <a:cubicBezTo>
                    <a:pt x="145231" y="442824"/>
                    <a:pt x="144994" y="443537"/>
                    <a:pt x="144914" y="444329"/>
                  </a:cubicBezTo>
                  <a:cubicBezTo>
                    <a:pt x="144914" y="444567"/>
                    <a:pt x="144677" y="444883"/>
                    <a:pt x="144597" y="445121"/>
                  </a:cubicBezTo>
                  <a:cubicBezTo>
                    <a:pt x="144439" y="445517"/>
                    <a:pt x="144201" y="445834"/>
                    <a:pt x="144043" y="446231"/>
                  </a:cubicBezTo>
                  <a:cubicBezTo>
                    <a:pt x="143884" y="446468"/>
                    <a:pt x="143726" y="446706"/>
                    <a:pt x="143567" y="446944"/>
                  </a:cubicBezTo>
                  <a:cubicBezTo>
                    <a:pt x="143409" y="447182"/>
                    <a:pt x="143250" y="447340"/>
                    <a:pt x="143171" y="447578"/>
                  </a:cubicBezTo>
                  <a:cubicBezTo>
                    <a:pt x="142933" y="448212"/>
                    <a:pt x="142537" y="448687"/>
                    <a:pt x="142061" y="449162"/>
                  </a:cubicBezTo>
                  <a:cubicBezTo>
                    <a:pt x="141744" y="449479"/>
                    <a:pt x="141507" y="449875"/>
                    <a:pt x="141190" y="450192"/>
                  </a:cubicBezTo>
                  <a:cubicBezTo>
                    <a:pt x="140636" y="450826"/>
                    <a:pt x="140081" y="451381"/>
                    <a:pt x="139447" y="451936"/>
                  </a:cubicBezTo>
                  <a:cubicBezTo>
                    <a:pt x="139289" y="452094"/>
                    <a:pt x="139130" y="452173"/>
                    <a:pt x="138972" y="452332"/>
                  </a:cubicBezTo>
                  <a:cubicBezTo>
                    <a:pt x="138575" y="452570"/>
                    <a:pt x="138179" y="452807"/>
                    <a:pt x="137862" y="453124"/>
                  </a:cubicBezTo>
                  <a:cubicBezTo>
                    <a:pt x="136754" y="453995"/>
                    <a:pt x="135486" y="454629"/>
                    <a:pt x="134218" y="455105"/>
                  </a:cubicBezTo>
                  <a:cubicBezTo>
                    <a:pt x="134059" y="455184"/>
                    <a:pt x="133821" y="455263"/>
                    <a:pt x="133663" y="455342"/>
                  </a:cubicBezTo>
                  <a:cubicBezTo>
                    <a:pt x="133029" y="455739"/>
                    <a:pt x="132317" y="455976"/>
                    <a:pt x="131603" y="456056"/>
                  </a:cubicBezTo>
                  <a:cubicBezTo>
                    <a:pt x="131207" y="456056"/>
                    <a:pt x="131049" y="456373"/>
                    <a:pt x="130969" y="456690"/>
                  </a:cubicBezTo>
                  <a:cubicBezTo>
                    <a:pt x="126770" y="456690"/>
                    <a:pt x="122650" y="456690"/>
                    <a:pt x="118451" y="456690"/>
                  </a:cubicBezTo>
                  <a:cubicBezTo>
                    <a:pt x="118372" y="456293"/>
                    <a:pt x="118055" y="456056"/>
                    <a:pt x="117658" y="455976"/>
                  </a:cubicBezTo>
                  <a:cubicBezTo>
                    <a:pt x="117500" y="455976"/>
                    <a:pt x="117421" y="455976"/>
                    <a:pt x="117262" y="455897"/>
                  </a:cubicBezTo>
                  <a:cubicBezTo>
                    <a:pt x="116787" y="455897"/>
                    <a:pt x="116311" y="455739"/>
                    <a:pt x="115916" y="455422"/>
                  </a:cubicBezTo>
                  <a:cubicBezTo>
                    <a:pt x="115599" y="455263"/>
                    <a:pt x="115361" y="455184"/>
                    <a:pt x="115044" y="455025"/>
                  </a:cubicBezTo>
                  <a:cubicBezTo>
                    <a:pt x="114727" y="454867"/>
                    <a:pt x="114410" y="454708"/>
                    <a:pt x="114014" y="454550"/>
                  </a:cubicBezTo>
                  <a:cubicBezTo>
                    <a:pt x="113776" y="454471"/>
                    <a:pt x="113618" y="454312"/>
                    <a:pt x="113380" y="454233"/>
                  </a:cubicBezTo>
                  <a:cubicBezTo>
                    <a:pt x="112508" y="453916"/>
                    <a:pt x="111796" y="453440"/>
                    <a:pt x="111003" y="452886"/>
                  </a:cubicBezTo>
                  <a:cubicBezTo>
                    <a:pt x="109735" y="452015"/>
                    <a:pt x="108547" y="451143"/>
                    <a:pt x="107517" y="449954"/>
                  </a:cubicBezTo>
                  <a:cubicBezTo>
                    <a:pt x="107280" y="449717"/>
                    <a:pt x="107042" y="449479"/>
                    <a:pt x="106804" y="449241"/>
                  </a:cubicBezTo>
                  <a:cubicBezTo>
                    <a:pt x="105695" y="448212"/>
                    <a:pt x="104981" y="446944"/>
                    <a:pt x="104189" y="445676"/>
                  </a:cubicBezTo>
                  <a:cubicBezTo>
                    <a:pt x="103951" y="445280"/>
                    <a:pt x="103793" y="444804"/>
                    <a:pt x="103476" y="444408"/>
                  </a:cubicBezTo>
                  <a:cubicBezTo>
                    <a:pt x="103160" y="443933"/>
                    <a:pt x="103160" y="443379"/>
                    <a:pt x="103001" y="442903"/>
                  </a:cubicBezTo>
                  <a:cubicBezTo>
                    <a:pt x="102922" y="442824"/>
                    <a:pt x="102922" y="442665"/>
                    <a:pt x="102842" y="442586"/>
                  </a:cubicBezTo>
                  <a:cubicBezTo>
                    <a:pt x="102209" y="441239"/>
                    <a:pt x="101892" y="439813"/>
                    <a:pt x="101575" y="438387"/>
                  </a:cubicBezTo>
                  <a:cubicBezTo>
                    <a:pt x="101495" y="437991"/>
                    <a:pt x="101495" y="437515"/>
                    <a:pt x="101495" y="437040"/>
                  </a:cubicBezTo>
                  <a:cubicBezTo>
                    <a:pt x="101495" y="436326"/>
                    <a:pt x="101495" y="435614"/>
                    <a:pt x="101416" y="434980"/>
                  </a:cubicBezTo>
                  <a:cubicBezTo>
                    <a:pt x="101258" y="433791"/>
                    <a:pt x="101258" y="432603"/>
                    <a:pt x="101258" y="431415"/>
                  </a:cubicBezTo>
                  <a:cubicBezTo>
                    <a:pt x="101258" y="430939"/>
                    <a:pt x="101258" y="430464"/>
                    <a:pt x="101178" y="429909"/>
                  </a:cubicBezTo>
                  <a:cubicBezTo>
                    <a:pt x="101099" y="429275"/>
                    <a:pt x="101020" y="428641"/>
                    <a:pt x="101020" y="427928"/>
                  </a:cubicBezTo>
                  <a:cubicBezTo>
                    <a:pt x="101020" y="427374"/>
                    <a:pt x="101020" y="426899"/>
                    <a:pt x="100941" y="426344"/>
                  </a:cubicBezTo>
                  <a:cubicBezTo>
                    <a:pt x="100782" y="425551"/>
                    <a:pt x="100782" y="424759"/>
                    <a:pt x="100782" y="424046"/>
                  </a:cubicBezTo>
                  <a:cubicBezTo>
                    <a:pt x="100782" y="423095"/>
                    <a:pt x="100782" y="422065"/>
                    <a:pt x="100782" y="421114"/>
                  </a:cubicBezTo>
                  <a:cubicBezTo>
                    <a:pt x="100782" y="420718"/>
                    <a:pt x="100782" y="420322"/>
                    <a:pt x="100703" y="419926"/>
                  </a:cubicBezTo>
                  <a:cubicBezTo>
                    <a:pt x="100624" y="419292"/>
                    <a:pt x="100544" y="418659"/>
                    <a:pt x="100544" y="417945"/>
                  </a:cubicBezTo>
                  <a:cubicBezTo>
                    <a:pt x="100544" y="414538"/>
                    <a:pt x="100544" y="411052"/>
                    <a:pt x="100544" y="407645"/>
                  </a:cubicBezTo>
                  <a:cubicBezTo>
                    <a:pt x="100544" y="407090"/>
                    <a:pt x="100544" y="406615"/>
                    <a:pt x="100465" y="406061"/>
                  </a:cubicBezTo>
                  <a:cubicBezTo>
                    <a:pt x="100307" y="405268"/>
                    <a:pt x="100307" y="404397"/>
                    <a:pt x="100307" y="403604"/>
                  </a:cubicBezTo>
                  <a:cubicBezTo>
                    <a:pt x="100307" y="403129"/>
                    <a:pt x="100307" y="402653"/>
                    <a:pt x="100227" y="402099"/>
                  </a:cubicBezTo>
                  <a:cubicBezTo>
                    <a:pt x="100069" y="401228"/>
                    <a:pt x="100069" y="400356"/>
                    <a:pt x="100069" y="399563"/>
                  </a:cubicBezTo>
                  <a:cubicBezTo>
                    <a:pt x="100069" y="399009"/>
                    <a:pt x="100069" y="398375"/>
                    <a:pt x="99990" y="397820"/>
                  </a:cubicBezTo>
                  <a:cubicBezTo>
                    <a:pt x="99910" y="397108"/>
                    <a:pt x="99831" y="396474"/>
                    <a:pt x="99831" y="395760"/>
                  </a:cubicBezTo>
                  <a:cubicBezTo>
                    <a:pt x="99831" y="391561"/>
                    <a:pt x="99831" y="387441"/>
                    <a:pt x="99752" y="383242"/>
                  </a:cubicBezTo>
                  <a:cubicBezTo>
                    <a:pt x="99752" y="382687"/>
                    <a:pt x="99752" y="382212"/>
                    <a:pt x="99673" y="381657"/>
                  </a:cubicBezTo>
                  <a:cubicBezTo>
                    <a:pt x="99593" y="380944"/>
                    <a:pt x="99514" y="380152"/>
                    <a:pt x="99514" y="379439"/>
                  </a:cubicBezTo>
                  <a:cubicBezTo>
                    <a:pt x="99514" y="375715"/>
                    <a:pt x="99514" y="371991"/>
                    <a:pt x="99514" y="368267"/>
                  </a:cubicBezTo>
                  <a:cubicBezTo>
                    <a:pt x="99514" y="367713"/>
                    <a:pt x="99514" y="367237"/>
                    <a:pt x="99435" y="366683"/>
                  </a:cubicBezTo>
                  <a:cubicBezTo>
                    <a:pt x="99356" y="365969"/>
                    <a:pt x="99277" y="365256"/>
                    <a:pt x="99277" y="364464"/>
                  </a:cubicBezTo>
                  <a:cubicBezTo>
                    <a:pt x="99277" y="363672"/>
                    <a:pt x="99277" y="362800"/>
                    <a:pt x="99277" y="362008"/>
                  </a:cubicBezTo>
                  <a:cubicBezTo>
                    <a:pt x="99277" y="361612"/>
                    <a:pt x="99277" y="361215"/>
                    <a:pt x="99198" y="360819"/>
                  </a:cubicBezTo>
                  <a:cubicBezTo>
                    <a:pt x="99039" y="360106"/>
                    <a:pt x="99039" y="359393"/>
                    <a:pt x="99039" y="358601"/>
                  </a:cubicBezTo>
                  <a:cubicBezTo>
                    <a:pt x="99039" y="352896"/>
                    <a:pt x="99039" y="347191"/>
                    <a:pt x="99039" y="341566"/>
                  </a:cubicBezTo>
                  <a:cubicBezTo>
                    <a:pt x="99039" y="341012"/>
                    <a:pt x="99039" y="340536"/>
                    <a:pt x="98960" y="339981"/>
                  </a:cubicBezTo>
                  <a:cubicBezTo>
                    <a:pt x="98881" y="339189"/>
                    <a:pt x="98802" y="338397"/>
                    <a:pt x="98802" y="337684"/>
                  </a:cubicBezTo>
                  <a:cubicBezTo>
                    <a:pt x="98802" y="333406"/>
                    <a:pt x="98802" y="329127"/>
                    <a:pt x="98802" y="324769"/>
                  </a:cubicBezTo>
                  <a:cubicBezTo>
                    <a:pt x="98802" y="312568"/>
                    <a:pt x="98802" y="300366"/>
                    <a:pt x="98802" y="288164"/>
                  </a:cubicBezTo>
                  <a:cubicBezTo>
                    <a:pt x="98802" y="287688"/>
                    <a:pt x="98802" y="287293"/>
                    <a:pt x="98802" y="286818"/>
                  </a:cubicBezTo>
                  <a:cubicBezTo>
                    <a:pt x="98802" y="286263"/>
                    <a:pt x="98485" y="286025"/>
                    <a:pt x="97930" y="285946"/>
                  </a:cubicBezTo>
                  <a:cubicBezTo>
                    <a:pt x="97772" y="285946"/>
                    <a:pt x="97613" y="285946"/>
                    <a:pt x="97455" y="285946"/>
                  </a:cubicBezTo>
                  <a:cubicBezTo>
                    <a:pt x="96583" y="285946"/>
                    <a:pt x="95632" y="285946"/>
                    <a:pt x="94761" y="285946"/>
                  </a:cubicBezTo>
                  <a:cubicBezTo>
                    <a:pt x="94602" y="285946"/>
                    <a:pt x="94444" y="285946"/>
                    <a:pt x="94286" y="285946"/>
                  </a:cubicBezTo>
                  <a:cubicBezTo>
                    <a:pt x="93810" y="285946"/>
                    <a:pt x="93493" y="286184"/>
                    <a:pt x="93493" y="286659"/>
                  </a:cubicBezTo>
                  <a:cubicBezTo>
                    <a:pt x="93493" y="287055"/>
                    <a:pt x="93493" y="287451"/>
                    <a:pt x="93493" y="287847"/>
                  </a:cubicBezTo>
                  <a:cubicBezTo>
                    <a:pt x="93493" y="291334"/>
                    <a:pt x="93493" y="294820"/>
                    <a:pt x="93493" y="298306"/>
                  </a:cubicBezTo>
                  <a:cubicBezTo>
                    <a:pt x="93493" y="298781"/>
                    <a:pt x="93493" y="299257"/>
                    <a:pt x="93414" y="299812"/>
                  </a:cubicBezTo>
                  <a:cubicBezTo>
                    <a:pt x="93335" y="300603"/>
                    <a:pt x="93255" y="301475"/>
                    <a:pt x="93255" y="302267"/>
                  </a:cubicBezTo>
                  <a:cubicBezTo>
                    <a:pt x="93255" y="311141"/>
                    <a:pt x="93255" y="319936"/>
                    <a:pt x="93255" y="328810"/>
                  </a:cubicBezTo>
                  <a:cubicBezTo>
                    <a:pt x="93255" y="336337"/>
                    <a:pt x="93255" y="343864"/>
                    <a:pt x="93255" y="351390"/>
                  </a:cubicBezTo>
                  <a:cubicBezTo>
                    <a:pt x="93255" y="351945"/>
                    <a:pt x="93255" y="352421"/>
                    <a:pt x="93176" y="352975"/>
                  </a:cubicBezTo>
                  <a:cubicBezTo>
                    <a:pt x="93097" y="353689"/>
                    <a:pt x="93018" y="354323"/>
                    <a:pt x="93018" y="355036"/>
                  </a:cubicBezTo>
                  <a:cubicBezTo>
                    <a:pt x="93018" y="357729"/>
                    <a:pt x="93018" y="360344"/>
                    <a:pt x="93018" y="363038"/>
                  </a:cubicBezTo>
                  <a:cubicBezTo>
                    <a:pt x="93018" y="363593"/>
                    <a:pt x="93018" y="364067"/>
                    <a:pt x="92938" y="364622"/>
                  </a:cubicBezTo>
                  <a:cubicBezTo>
                    <a:pt x="92859" y="365177"/>
                    <a:pt x="92780" y="365732"/>
                    <a:pt x="92780" y="366366"/>
                  </a:cubicBezTo>
                  <a:cubicBezTo>
                    <a:pt x="92780" y="367237"/>
                    <a:pt x="92780" y="368108"/>
                    <a:pt x="92780" y="368980"/>
                  </a:cubicBezTo>
                  <a:cubicBezTo>
                    <a:pt x="92780" y="369376"/>
                    <a:pt x="92780" y="369772"/>
                    <a:pt x="92701" y="370169"/>
                  </a:cubicBezTo>
                  <a:cubicBezTo>
                    <a:pt x="92621" y="370882"/>
                    <a:pt x="92542" y="371516"/>
                    <a:pt x="92542" y="372229"/>
                  </a:cubicBezTo>
                  <a:cubicBezTo>
                    <a:pt x="92542" y="373258"/>
                    <a:pt x="92542" y="374368"/>
                    <a:pt x="92542" y="375398"/>
                  </a:cubicBezTo>
                  <a:cubicBezTo>
                    <a:pt x="92542" y="379914"/>
                    <a:pt x="92542" y="384431"/>
                    <a:pt x="92542" y="388868"/>
                  </a:cubicBezTo>
                  <a:cubicBezTo>
                    <a:pt x="92542" y="389422"/>
                    <a:pt x="92542" y="389976"/>
                    <a:pt x="92463" y="390610"/>
                  </a:cubicBezTo>
                  <a:cubicBezTo>
                    <a:pt x="92384" y="391244"/>
                    <a:pt x="92384" y="391799"/>
                    <a:pt x="92384" y="392433"/>
                  </a:cubicBezTo>
                  <a:cubicBezTo>
                    <a:pt x="92384" y="394572"/>
                    <a:pt x="92384" y="396791"/>
                    <a:pt x="92384" y="398929"/>
                  </a:cubicBezTo>
                  <a:cubicBezTo>
                    <a:pt x="92384" y="399405"/>
                    <a:pt x="92384" y="399880"/>
                    <a:pt x="92304" y="400435"/>
                  </a:cubicBezTo>
                  <a:cubicBezTo>
                    <a:pt x="92225" y="401069"/>
                    <a:pt x="92146" y="401703"/>
                    <a:pt x="92146" y="402415"/>
                  </a:cubicBezTo>
                  <a:cubicBezTo>
                    <a:pt x="92146" y="402970"/>
                    <a:pt x="92146" y="403525"/>
                    <a:pt x="92067" y="404000"/>
                  </a:cubicBezTo>
                  <a:cubicBezTo>
                    <a:pt x="91908" y="404793"/>
                    <a:pt x="91908" y="405665"/>
                    <a:pt x="91908" y="406456"/>
                  </a:cubicBezTo>
                  <a:cubicBezTo>
                    <a:pt x="91908" y="407011"/>
                    <a:pt x="91908" y="407645"/>
                    <a:pt x="91829" y="408200"/>
                  </a:cubicBezTo>
                  <a:cubicBezTo>
                    <a:pt x="91750" y="408992"/>
                    <a:pt x="91670" y="409785"/>
                    <a:pt x="91670" y="410497"/>
                  </a:cubicBezTo>
                  <a:cubicBezTo>
                    <a:pt x="91670" y="414063"/>
                    <a:pt x="91670" y="417628"/>
                    <a:pt x="91591" y="421194"/>
                  </a:cubicBezTo>
                  <a:cubicBezTo>
                    <a:pt x="91591" y="421748"/>
                    <a:pt x="91512" y="422303"/>
                    <a:pt x="91512" y="422937"/>
                  </a:cubicBezTo>
                  <a:cubicBezTo>
                    <a:pt x="91512" y="423491"/>
                    <a:pt x="91433" y="423966"/>
                    <a:pt x="91433" y="424521"/>
                  </a:cubicBezTo>
                  <a:cubicBezTo>
                    <a:pt x="91433" y="425234"/>
                    <a:pt x="91433" y="426027"/>
                    <a:pt x="91433" y="426740"/>
                  </a:cubicBezTo>
                  <a:cubicBezTo>
                    <a:pt x="91433" y="427136"/>
                    <a:pt x="91433" y="427532"/>
                    <a:pt x="91353" y="427928"/>
                  </a:cubicBezTo>
                  <a:cubicBezTo>
                    <a:pt x="91195" y="428641"/>
                    <a:pt x="91195" y="429275"/>
                    <a:pt x="91195" y="429988"/>
                  </a:cubicBezTo>
                  <a:cubicBezTo>
                    <a:pt x="91195" y="430543"/>
                    <a:pt x="91195" y="431019"/>
                    <a:pt x="91116" y="431573"/>
                  </a:cubicBezTo>
                  <a:cubicBezTo>
                    <a:pt x="91036" y="432206"/>
                    <a:pt x="90957" y="432840"/>
                    <a:pt x="90957" y="433554"/>
                  </a:cubicBezTo>
                  <a:cubicBezTo>
                    <a:pt x="90957" y="434822"/>
                    <a:pt x="90957" y="436089"/>
                    <a:pt x="90720" y="437357"/>
                  </a:cubicBezTo>
                  <a:cubicBezTo>
                    <a:pt x="90720" y="437515"/>
                    <a:pt x="90720" y="437674"/>
                    <a:pt x="90720" y="437832"/>
                  </a:cubicBezTo>
                  <a:cubicBezTo>
                    <a:pt x="90720" y="438704"/>
                    <a:pt x="90562" y="439576"/>
                    <a:pt x="90245" y="440367"/>
                  </a:cubicBezTo>
                  <a:cubicBezTo>
                    <a:pt x="90166" y="440684"/>
                    <a:pt x="90007" y="441001"/>
                    <a:pt x="90007" y="441318"/>
                  </a:cubicBezTo>
                  <a:cubicBezTo>
                    <a:pt x="89928" y="441794"/>
                    <a:pt x="89769" y="442190"/>
                    <a:pt x="89532" y="442586"/>
                  </a:cubicBezTo>
                  <a:cubicBezTo>
                    <a:pt x="89294" y="443062"/>
                    <a:pt x="89056" y="443537"/>
                    <a:pt x="88977" y="444092"/>
                  </a:cubicBezTo>
                  <a:cubicBezTo>
                    <a:pt x="88898" y="444329"/>
                    <a:pt x="88818" y="444567"/>
                    <a:pt x="88660" y="444725"/>
                  </a:cubicBezTo>
                  <a:cubicBezTo>
                    <a:pt x="88184" y="445517"/>
                    <a:pt x="87709" y="446231"/>
                    <a:pt x="87233" y="447023"/>
                  </a:cubicBezTo>
                  <a:cubicBezTo>
                    <a:pt x="86837" y="447657"/>
                    <a:pt x="86362" y="448212"/>
                    <a:pt x="85887" y="448766"/>
                  </a:cubicBezTo>
                  <a:cubicBezTo>
                    <a:pt x="85015" y="449717"/>
                    <a:pt x="84064" y="450588"/>
                    <a:pt x="83113" y="451539"/>
                  </a:cubicBezTo>
                  <a:cubicBezTo>
                    <a:pt x="82876" y="451777"/>
                    <a:pt x="82638" y="452015"/>
                    <a:pt x="82321" y="452173"/>
                  </a:cubicBezTo>
                  <a:cubicBezTo>
                    <a:pt x="81609" y="452649"/>
                    <a:pt x="80895" y="453044"/>
                    <a:pt x="80261" y="453520"/>
                  </a:cubicBezTo>
                  <a:cubicBezTo>
                    <a:pt x="79390" y="454154"/>
                    <a:pt x="78360" y="454550"/>
                    <a:pt x="77409" y="454946"/>
                  </a:cubicBezTo>
                  <a:cubicBezTo>
                    <a:pt x="76855" y="455184"/>
                    <a:pt x="76300" y="455342"/>
                    <a:pt x="75824" y="455659"/>
                  </a:cubicBezTo>
                  <a:cubicBezTo>
                    <a:pt x="75666" y="455739"/>
                    <a:pt x="75428" y="455818"/>
                    <a:pt x="75270" y="455818"/>
                  </a:cubicBezTo>
                  <a:cubicBezTo>
                    <a:pt x="75032" y="455897"/>
                    <a:pt x="74873" y="455897"/>
                    <a:pt x="74636" y="455897"/>
                  </a:cubicBezTo>
                  <a:cubicBezTo>
                    <a:pt x="74239" y="455976"/>
                    <a:pt x="74002" y="456214"/>
                    <a:pt x="73844" y="456610"/>
                  </a:cubicBezTo>
                  <a:cubicBezTo>
                    <a:pt x="70120" y="456373"/>
                    <a:pt x="65842" y="456373"/>
                    <a:pt x="61643" y="456373"/>
                  </a:cubicBezTo>
                  <a:cubicBezTo>
                    <a:pt x="61563" y="455976"/>
                    <a:pt x="61326" y="455739"/>
                    <a:pt x="60850" y="455659"/>
                  </a:cubicBezTo>
                  <a:cubicBezTo>
                    <a:pt x="60295" y="455580"/>
                    <a:pt x="59820" y="455342"/>
                    <a:pt x="59344" y="455105"/>
                  </a:cubicBezTo>
                  <a:cubicBezTo>
                    <a:pt x="58473" y="454708"/>
                    <a:pt x="57602" y="454312"/>
                    <a:pt x="56809" y="453916"/>
                  </a:cubicBezTo>
                  <a:cubicBezTo>
                    <a:pt x="56492" y="453757"/>
                    <a:pt x="56175" y="453599"/>
                    <a:pt x="55858" y="453361"/>
                  </a:cubicBezTo>
                  <a:cubicBezTo>
                    <a:pt x="55304" y="452965"/>
                    <a:pt x="54749" y="452649"/>
                    <a:pt x="54273" y="452253"/>
                  </a:cubicBezTo>
                  <a:cubicBezTo>
                    <a:pt x="53719" y="452015"/>
                    <a:pt x="53244" y="451619"/>
                    <a:pt x="52769" y="451222"/>
                  </a:cubicBezTo>
                  <a:cubicBezTo>
                    <a:pt x="52610" y="451143"/>
                    <a:pt x="52531" y="450985"/>
                    <a:pt x="52372" y="450905"/>
                  </a:cubicBezTo>
                  <a:cubicBezTo>
                    <a:pt x="51818" y="450351"/>
                    <a:pt x="51342" y="449796"/>
                    <a:pt x="50787" y="449162"/>
                  </a:cubicBezTo>
                  <a:cubicBezTo>
                    <a:pt x="50233" y="448529"/>
                    <a:pt x="49678" y="447895"/>
                    <a:pt x="49441" y="447182"/>
                  </a:cubicBezTo>
                  <a:cubicBezTo>
                    <a:pt x="49362" y="447102"/>
                    <a:pt x="49362" y="446944"/>
                    <a:pt x="49282" y="446865"/>
                  </a:cubicBezTo>
                  <a:cubicBezTo>
                    <a:pt x="48728" y="446231"/>
                    <a:pt x="48569" y="445517"/>
                    <a:pt x="48094" y="444883"/>
                  </a:cubicBezTo>
                  <a:cubicBezTo>
                    <a:pt x="47856" y="444488"/>
                    <a:pt x="47698" y="444092"/>
                    <a:pt x="47618" y="443616"/>
                  </a:cubicBezTo>
                  <a:cubicBezTo>
                    <a:pt x="47539" y="443062"/>
                    <a:pt x="47381" y="442586"/>
                    <a:pt x="47143" y="442111"/>
                  </a:cubicBezTo>
                  <a:cubicBezTo>
                    <a:pt x="46905" y="441635"/>
                    <a:pt x="46826" y="441160"/>
                    <a:pt x="46826" y="440684"/>
                  </a:cubicBezTo>
                  <a:cubicBezTo>
                    <a:pt x="46747" y="439496"/>
                    <a:pt x="46667" y="438228"/>
                    <a:pt x="46588" y="437040"/>
                  </a:cubicBezTo>
                  <a:cubicBezTo>
                    <a:pt x="46588" y="436881"/>
                    <a:pt x="46588" y="436723"/>
                    <a:pt x="46509" y="436564"/>
                  </a:cubicBezTo>
                  <a:cubicBezTo>
                    <a:pt x="46271" y="435297"/>
                    <a:pt x="46271" y="434029"/>
                    <a:pt x="46509" y="432761"/>
                  </a:cubicBezTo>
                  <a:cubicBezTo>
                    <a:pt x="46588" y="432286"/>
                    <a:pt x="46588" y="431890"/>
                    <a:pt x="46588" y="431415"/>
                  </a:cubicBezTo>
                  <a:cubicBezTo>
                    <a:pt x="46588" y="430226"/>
                    <a:pt x="46588" y="428958"/>
                    <a:pt x="46747" y="427769"/>
                  </a:cubicBezTo>
                  <a:cubicBezTo>
                    <a:pt x="46826" y="427295"/>
                    <a:pt x="46747" y="426899"/>
                    <a:pt x="46747" y="426423"/>
                  </a:cubicBezTo>
                  <a:cubicBezTo>
                    <a:pt x="46747" y="422541"/>
                    <a:pt x="46747" y="418659"/>
                    <a:pt x="46826" y="414776"/>
                  </a:cubicBezTo>
                  <a:cubicBezTo>
                    <a:pt x="46826" y="414063"/>
                    <a:pt x="46826" y="413271"/>
                    <a:pt x="46984" y="412557"/>
                  </a:cubicBezTo>
                  <a:cubicBezTo>
                    <a:pt x="47064" y="412161"/>
                    <a:pt x="47064" y="411765"/>
                    <a:pt x="47064" y="411369"/>
                  </a:cubicBezTo>
                  <a:cubicBezTo>
                    <a:pt x="47064" y="410656"/>
                    <a:pt x="47064" y="409943"/>
                    <a:pt x="47064" y="409309"/>
                  </a:cubicBezTo>
                  <a:cubicBezTo>
                    <a:pt x="47064" y="408834"/>
                    <a:pt x="47143" y="408437"/>
                    <a:pt x="47143" y="407962"/>
                  </a:cubicBezTo>
                  <a:cubicBezTo>
                    <a:pt x="47143" y="407486"/>
                    <a:pt x="47222" y="407090"/>
                    <a:pt x="47222" y="406615"/>
                  </a:cubicBezTo>
                  <a:cubicBezTo>
                    <a:pt x="47222" y="405665"/>
                    <a:pt x="47222" y="404714"/>
                    <a:pt x="47381" y="403763"/>
                  </a:cubicBezTo>
                  <a:cubicBezTo>
                    <a:pt x="47460" y="403366"/>
                    <a:pt x="47460" y="402970"/>
                    <a:pt x="47460" y="402574"/>
                  </a:cubicBezTo>
                  <a:cubicBezTo>
                    <a:pt x="47460" y="399722"/>
                    <a:pt x="47460" y="396949"/>
                    <a:pt x="47460" y="394096"/>
                  </a:cubicBezTo>
                  <a:cubicBezTo>
                    <a:pt x="47460" y="393384"/>
                    <a:pt x="47460" y="392671"/>
                    <a:pt x="47618" y="392037"/>
                  </a:cubicBezTo>
                  <a:cubicBezTo>
                    <a:pt x="47698" y="391561"/>
                    <a:pt x="47698" y="391086"/>
                    <a:pt x="47698" y="390531"/>
                  </a:cubicBezTo>
                  <a:cubicBezTo>
                    <a:pt x="47698" y="387600"/>
                    <a:pt x="47698" y="384747"/>
                    <a:pt x="47698" y="381815"/>
                  </a:cubicBezTo>
                  <a:cubicBezTo>
                    <a:pt x="47698" y="381102"/>
                    <a:pt x="47698" y="380390"/>
                    <a:pt x="47856" y="379756"/>
                  </a:cubicBezTo>
                  <a:cubicBezTo>
                    <a:pt x="47935" y="379280"/>
                    <a:pt x="47935" y="378884"/>
                    <a:pt x="47935" y="378409"/>
                  </a:cubicBezTo>
                  <a:cubicBezTo>
                    <a:pt x="47935" y="376745"/>
                    <a:pt x="47935" y="375160"/>
                    <a:pt x="47935" y="373496"/>
                  </a:cubicBezTo>
                  <a:cubicBezTo>
                    <a:pt x="47935" y="372941"/>
                    <a:pt x="47935" y="372387"/>
                    <a:pt x="48015" y="371754"/>
                  </a:cubicBezTo>
                  <a:cubicBezTo>
                    <a:pt x="48094" y="371278"/>
                    <a:pt x="48094" y="370803"/>
                    <a:pt x="48094" y="370248"/>
                  </a:cubicBezTo>
                  <a:cubicBezTo>
                    <a:pt x="48094" y="368663"/>
                    <a:pt x="48094" y="367079"/>
                    <a:pt x="48173" y="365494"/>
                  </a:cubicBezTo>
                  <a:cubicBezTo>
                    <a:pt x="48173" y="364939"/>
                    <a:pt x="48252" y="364464"/>
                    <a:pt x="48252" y="363909"/>
                  </a:cubicBezTo>
                  <a:cubicBezTo>
                    <a:pt x="48252" y="363276"/>
                    <a:pt x="48332" y="362721"/>
                    <a:pt x="48332" y="362087"/>
                  </a:cubicBezTo>
                  <a:cubicBezTo>
                    <a:pt x="48332" y="356303"/>
                    <a:pt x="48332" y="350440"/>
                    <a:pt x="48332" y="344656"/>
                  </a:cubicBezTo>
                  <a:cubicBezTo>
                    <a:pt x="48332" y="337922"/>
                    <a:pt x="48332" y="331266"/>
                    <a:pt x="48332" y="324532"/>
                  </a:cubicBezTo>
                  <a:cubicBezTo>
                    <a:pt x="48332" y="323739"/>
                    <a:pt x="48332" y="322947"/>
                    <a:pt x="48490" y="322233"/>
                  </a:cubicBezTo>
                  <a:cubicBezTo>
                    <a:pt x="48569" y="321679"/>
                    <a:pt x="48569" y="321125"/>
                    <a:pt x="48569" y="320491"/>
                  </a:cubicBezTo>
                  <a:cubicBezTo>
                    <a:pt x="48569" y="310824"/>
                    <a:pt x="48569" y="301079"/>
                    <a:pt x="48569" y="291413"/>
                  </a:cubicBezTo>
                  <a:cubicBezTo>
                    <a:pt x="48569" y="286263"/>
                    <a:pt x="48569" y="281192"/>
                    <a:pt x="48569" y="276042"/>
                  </a:cubicBezTo>
                  <a:cubicBezTo>
                    <a:pt x="48569" y="275328"/>
                    <a:pt x="48569" y="274537"/>
                    <a:pt x="48728" y="273824"/>
                  </a:cubicBezTo>
                  <a:cubicBezTo>
                    <a:pt x="48807" y="273269"/>
                    <a:pt x="48807" y="272714"/>
                    <a:pt x="48807" y="272080"/>
                  </a:cubicBezTo>
                  <a:cubicBezTo>
                    <a:pt x="48807" y="265029"/>
                    <a:pt x="48807" y="257898"/>
                    <a:pt x="48807" y="250846"/>
                  </a:cubicBezTo>
                  <a:cubicBezTo>
                    <a:pt x="48807" y="249182"/>
                    <a:pt x="48807" y="247598"/>
                    <a:pt x="48807" y="245934"/>
                  </a:cubicBezTo>
                  <a:cubicBezTo>
                    <a:pt x="48807" y="245379"/>
                    <a:pt x="48886" y="244825"/>
                    <a:pt x="48966" y="244191"/>
                  </a:cubicBezTo>
                  <a:cubicBezTo>
                    <a:pt x="49124" y="242844"/>
                    <a:pt x="49124" y="241497"/>
                    <a:pt x="48966" y="240150"/>
                  </a:cubicBezTo>
                  <a:cubicBezTo>
                    <a:pt x="48886" y="239358"/>
                    <a:pt x="48807" y="238565"/>
                    <a:pt x="48807" y="237852"/>
                  </a:cubicBezTo>
                  <a:cubicBezTo>
                    <a:pt x="48807" y="222402"/>
                    <a:pt x="48807" y="206952"/>
                    <a:pt x="48807" y="191423"/>
                  </a:cubicBezTo>
                  <a:cubicBezTo>
                    <a:pt x="48807" y="183579"/>
                    <a:pt x="48807" y="175814"/>
                    <a:pt x="48807" y="167971"/>
                  </a:cubicBezTo>
                  <a:cubicBezTo>
                    <a:pt x="48807" y="167099"/>
                    <a:pt x="48807" y="166227"/>
                    <a:pt x="48966" y="165434"/>
                  </a:cubicBezTo>
                  <a:cubicBezTo>
                    <a:pt x="49045" y="164880"/>
                    <a:pt x="48966" y="164405"/>
                    <a:pt x="48966" y="163851"/>
                  </a:cubicBezTo>
                  <a:cubicBezTo>
                    <a:pt x="48966" y="163771"/>
                    <a:pt x="48886" y="163613"/>
                    <a:pt x="48886" y="163534"/>
                  </a:cubicBezTo>
                  <a:cubicBezTo>
                    <a:pt x="48807" y="163375"/>
                    <a:pt x="48569" y="163375"/>
                    <a:pt x="48490" y="163454"/>
                  </a:cubicBezTo>
                  <a:cubicBezTo>
                    <a:pt x="48411" y="163613"/>
                    <a:pt x="48252" y="163692"/>
                    <a:pt x="48252" y="163851"/>
                  </a:cubicBezTo>
                  <a:cubicBezTo>
                    <a:pt x="48094" y="164326"/>
                    <a:pt x="47935" y="164880"/>
                    <a:pt x="47618" y="165276"/>
                  </a:cubicBezTo>
                  <a:cubicBezTo>
                    <a:pt x="47539" y="165434"/>
                    <a:pt x="47460" y="165593"/>
                    <a:pt x="47460" y="165752"/>
                  </a:cubicBezTo>
                  <a:cubicBezTo>
                    <a:pt x="47301" y="166465"/>
                    <a:pt x="47064" y="167178"/>
                    <a:pt x="46667" y="167812"/>
                  </a:cubicBezTo>
                  <a:cubicBezTo>
                    <a:pt x="46588" y="167971"/>
                    <a:pt x="46509" y="168208"/>
                    <a:pt x="46509" y="168367"/>
                  </a:cubicBezTo>
                  <a:cubicBezTo>
                    <a:pt x="46430" y="168921"/>
                    <a:pt x="46192" y="169475"/>
                    <a:pt x="45954" y="169951"/>
                  </a:cubicBezTo>
                  <a:cubicBezTo>
                    <a:pt x="45716" y="170426"/>
                    <a:pt x="45558" y="170981"/>
                    <a:pt x="45479" y="171457"/>
                  </a:cubicBezTo>
                  <a:cubicBezTo>
                    <a:pt x="45400" y="171932"/>
                    <a:pt x="45321" y="172328"/>
                    <a:pt x="45083" y="172724"/>
                  </a:cubicBezTo>
                  <a:cubicBezTo>
                    <a:pt x="44846" y="173199"/>
                    <a:pt x="44687" y="173595"/>
                    <a:pt x="44608" y="174150"/>
                  </a:cubicBezTo>
                  <a:cubicBezTo>
                    <a:pt x="44529" y="174705"/>
                    <a:pt x="44370" y="175260"/>
                    <a:pt x="44132" y="175814"/>
                  </a:cubicBezTo>
                  <a:cubicBezTo>
                    <a:pt x="43895" y="176290"/>
                    <a:pt x="43736" y="176765"/>
                    <a:pt x="43736" y="177319"/>
                  </a:cubicBezTo>
                  <a:cubicBezTo>
                    <a:pt x="43736" y="177874"/>
                    <a:pt x="43578" y="178349"/>
                    <a:pt x="43419" y="178904"/>
                  </a:cubicBezTo>
                  <a:cubicBezTo>
                    <a:pt x="43181" y="179538"/>
                    <a:pt x="43023" y="180251"/>
                    <a:pt x="42944" y="180965"/>
                  </a:cubicBezTo>
                  <a:cubicBezTo>
                    <a:pt x="42785" y="181994"/>
                    <a:pt x="42706" y="183103"/>
                    <a:pt x="42230" y="184054"/>
                  </a:cubicBezTo>
                  <a:cubicBezTo>
                    <a:pt x="42072" y="184371"/>
                    <a:pt x="42072" y="184688"/>
                    <a:pt x="42072" y="185005"/>
                  </a:cubicBezTo>
                  <a:cubicBezTo>
                    <a:pt x="42072" y="186035"/>
                    <a:pt x="41834" y="187065"/>
                    <a:pt x="41596" y="188016"/>
                  </a:cubicBezTo>
                  <a:cubicBezTo>
                    <a:pt x="41517" y="188254"/>
                    <a:pt x="41438" y="188491"/>
                    <a:pt x="41438" y="188729"/>
                  </a:cubicBezTo>
                  <a:cubicBezTo>
                    <a:pt x="41280" y="189601"/>
                    <a:pt x="41121" y="190472"/>
                    <a:pt x="41121" y="191423"/>
                  </a:cubicBezTo>
                  <a:cubicBezTo>
                    <a:pt x="41121" y="192691"/>
                    <a:pt x="40963" y="193879"/>
                    <a:pt x="40646" y="195067"/>
                  </a:cubicBezTo>
                  <a:cubicBezTo>
                    <a:pt x="40409" y="195859"/>
                    <a:pt x="40329" y="196652"/>
                    <a:pt x="40329" y="197524"/>
                  </a:cubicBezTo>
                  <a:cubicBezTo>
                    <a:pt x="40329" y="198474"/>
                    <a:pt x="40329" y="199425"/>
                    <a:pt x="40171" y="200376"/>
                  </a:cubicBezTo>
                  <a:cubicBezTo>
                    <a:pt x="40092" y="200772"/>
                    <a:pt x="40092" y="201168"/>
                    <a:pt x="40092" y="201565"/>
                  </a:cubicBezTo>
                  <a:cubicBezTo>
                    <a:pt x="40171" y="202911"/>
                    <a:pt x="39933" y="204258"/>
                    <a:pt x="39775" y="205605"/>
                  </a:cubicBezTo>
                  <a:cubicBezTo>
                    <a:pt x="39695" y="206239"/>
                    <a:pt x="39616" y="206873"/>
                    <a:pt x="39616" y="207586"/>
                  </a:cubicBezTo>
                  <a:cubicBezTo>
                    <a:pt x="39616" y="208457"/>
                    <a:pt x="39616" y="209329"/>
                    <a:pt x="39458" y="210122"/>
                  </a:cubicBezTo>
                  <a:cubicBezTo>
                    <a:pt x="39378" y="210439"/>
                    <a:pt x="39378" y="210755"/>
                    <a:pt x="39378" y="211072"/>
                  </a:cubicBezTo>
                  <a:cubicBezTo>
                    <a:pt x="39378" y="213132"/>
                    <a:pt x="39378" y="215271"/>
                    <a:pt x="39378" y="217331"/>
                  </a:cubicBezTo>
                  <a:cubicBezTo>
                    <a:pt x="39378" y="217886"/>
                    <a:pt x="39458" y="218362"/>
                    <a:pt x="39458" y="218916"/>
                  </a:cubicBezTo>
                  <a:cubicBezTo>
                    <a:pt x="39458" y="219312"/>
                    <a:pt x="39537" y="219629"/>
                    <a:pt x="39537" y="220025"/>
                  </a:cubicBezTo>
                  <a:cubicBezTo>
                    <a:pt x="39616" y="220500"/>
                    <a:pt x="39616" y="220897"/>
                    <a:pt x="39695" y="221372"/>
                  </a:cubicBezTo>
                  <a:cubicBezTo>
                    <a:pt x="39695" y="221768"/>
                    <a:pt x="39775" y="222085"/>
                    <a:pt x="39775" y="222482"/>
                  </a:cubicBezTo>
                  <a:cubicBezTo>
                    <a:pt x="39775" y="222799"/>
                    <a:pt x="39775" y="223036"/>
                    <a:pt x="39854" y="223353"/>
                  </a:cubicBezTo>
                  <a:cubicBezTo>
                    <a:pt x="40092" y="224303"/>
                    <a:pt x="40012" y="225334"/>
                    <a:pt x="40012" y="226285"/>
                  </a:cubicBezTo>
                  <a:cubicBezTo>
                    <a:pt x="40012" y="226839"/>
                    <a:pt x="40012" y="227315"/>
                    <a:pt x="40012" y="227869"/>
                  </a:cubicBezTo>
                  <a:cubicBezTo>
                    <a:pt x="40012" y="228186"/>
                    <a:pt x="40012" y="228423"/>
                    <a:pt x="40092" y="228740"/>
                  </a:cubicBezTo>
                  <a:cubicBezTo>
                    <a:pt x="40250" y="229771"/>
                    <a:pt x="40250" y="230801"/>
                    <a:pt x="40250" y="231831"/>
                  </a:cubicBezTo>
                  <a:cubicBezTo>
                    <a:pt x="40250" y="233653"/>
                    <a:pt x="40250" y="235396"/>
                    <a:pt x="40250" y="237218"/>
                  </a:cubicBezTo>
                  <a:cubicBezTo>
                    <a:pt x="40250" y="238407"/>
                    <a:pt x="40092" y="239516"/>
                    <a:pt x="39695" y="240625"/>
                  </a:cubicBezTo>
                  <a:cubicBezTo>
                    <a:pt x="39616" y="240863"/>
                    <a:pt x="39458" y="241180"/>
                    <a:pt x="39458" y="241417"/>
                  </a:cubicBezTo>
                  <a:cubicBezTo>
                    <a:pt x="39299" y="242051"/>
                    <a:pt x="39061" y="242606"/>
                    <a:pt x="38744" y="243082"/>
                  </a:cubicBezTo>
                  <a:cubicBezTo>
                    <a:pt x="38665" y="243240"/>
                    <a:pt x="38586" y="243399"/>
                    <a:pt x="38507" y="243557"/>
                  </a:cubicBezTo>
                  <a:cubicBezTo>
                    <a:pt x="38348" y="244191"/>
                    <a:pt x="37952" y="244746"/>
                    <a:pt x="37555" y="245221"/>
                  </a:cubicBezTo>
                  <a:cubicBezTo>
                    <a:pt x="36922" y="246013"/>
                    <a:pt x="36368" y="246805"/>
                    <a:pt x="35655" y="247439"/>
                  </a:cubicBezTo>
                  <a:cubicBezTo>
                    <a:pt x="35417" y="247598"/>
                    <a:pt x="35258" y="247836"/>
                    <a:pt x="35021" y="247994"/>
                  </a:cubicBezTo>
                  <a:cubicBezTo>
                    <a:pt x="34228" y="248470"/>
                    <a:pt x="33515" y="249024"/>
                    <a:pt x="32802" y="249578"/>
                  </a:cubicBezTo>
                  <a:cubicBezTo>
                    <a:pt x="32644" y="249737"/>
                    <a:pt x="32485" y="249816"/>
                    <a:pt x="32248" y="249895"/>
                  </a:cubicBezTo>
                  <a:cubicBezTo>
                    <a:pt x="31693" y="250133"/>
                    <a:pt x="31138" y="250450"/>
                    <a:pt x="30584" y="250688"/>
                  </a:cubicBezTo>
                  <a:cubicBezTo>
                    <a:pt x="29791" y="251084"/>
                    <a:pt x="28919" y="251322"/>
                    <a:pt x="28049" y="251639"/>
                  </a:cubicBezTo>
                  <a:cubicBezTo>
                    <a:pt x="27732" y="251718"/>
                    <a:pt x="27415" y="251797"/>
                    <a:pt x="27098" y="251797"/>
                  </a:cubicBezTo>
                  <a:cubicBezTo>
                    <a:pt x="25988" y="251797"/>
                    <a:pt x="24879" y="252035"/>
                    <a:pt x="23849" y="252193"/>
                  </a:cubicBezTo>
                  <a:cubicBezTo>
                    <a:pt x="22978" y="252352"/>
                    <a:pt x="22027" y="252352"/>
                    <a:pt x="21155" y="252193"/>
                  </a:cubicBezTo>
                  <a:cubicBezTo>
                    <a:pt x="20125" y="252035"/>
                    <a:pt x="19175" y="251876"/>
                    <a:pt x="18144" y="251797"/>
                  </a:cubicBezTo>
                  <a:cubicBezTo>
                    <a:pt x="17669" y="251797"/>
                    <a:pt x="17193" y="251639"/>
                    <a:pt x="16718" y="251480"/>
                  </a:cubicBezTo>
                  <a:cubicBezTo>
                    <a:pt x="16005" y="251242"/>
                    <a:pt x="15292" y="251005"/>
                    <a:pt x="14579" y="250846"/>
                  </a:cubicBezTo>
                  <a:cubicBezTo>
                    <a:pt x="14500" y="250846"/>
                    <a:pt x="14421" y="250846"/>
                    <a:pt x="14341" y="250767"/>
                  </a:cubicBezTo>
                  <a:cubicBezTo>
                    <a:pt x="12915" y="250054"/>
                    <a:pt x="11410" y="249499"/>
                    <a:pt x="10142" y="248549"/>
                  </a:cubicBezTo>
                  <a:cubicBezTo>
                    <a:pt x="9667" y="248232"/>
                    <a:pt x="9191" y="247915"/>
                    <a:pt x="8716" y="247598"/>
                  </a:cubicBezTo>
                  <a:cubicBezTo>
                    <a:pt x="7527" y="246726"/>
                    <a:pt x="6498" y="245696"/>
                    <a:pt x="5547" y="244508"/>
                  </a:cubicBezTo>
                  <a:cubicBezTo>
                    <a:pt x="5150" y="244033"/>
                    <a:pt x="4833" y="243557"/>
                    <a:pt x="4437" y="243082"/>
                  </a:cubicBezTo>
                  <a:cubicBezTo>
                    <a:pt x="3962" y="242527"/>
                    <a:pt x="3724" y="241893"/>
                    <a:pt x="3328" y="241338"/>
                  </a:cubicBezTo>
                  <a:cubicBezTo>
                    <a:pt x="3011" y="240467"/>
                    <a:pt x="2536" y="239596"/>
                    <a:pt x="2219" y="238724"/>
                  </a:cubicBezTo>
                  <a:cubicBezTo>
                    <a:pt x="1902" y="238011"/>
                    <a:pt x="1744" y="237218"/>
                    <a:pt x="1506" y="236505"/>
                  </a:cubicBezTo>
                  <a:cubicBezTo>
                    <a:pt x="1427" y="236268"/>
                    <a:pt x="1427" y="236030"/>
                    <a:pt x="1347" y="235793"/>
                  </a:cubicBezTo>
                  <a:cubicBezTo>
                    <a:pt x="1189" y="234842"/>
                    <a:pt x="1030" y="233970"/>
                    <a:pt x="951" y="233019"/>
                  </a:cubicBezTo>
                  <a:cubicBezTo>
                    <a:pt x="793" y="231910"/>
                    <a:pt x="555" y="230880"/>
                    <a:pt x="555" y="229691"/>
                  </a:cubicBezTo>
                  <a:cubicBezTo>
                    <a:pt x="555" y="229454"/>
                    <a:pt x="555" y="229295"/>
                    <a:pt x="476" y="229057"/>
                  </a:cubicBezTo>
                  <a:cubicBezTo>
                    <a:pt x="317" y="228186"/>
                    <a:pt x="317" y="227236"/>
                    <a:pt x="317" y="226364"/>
                  </a:cubicBezTo>
                  <a:cubicBezTo>
                    <a:pt x="317" y="225175"/>
                    <a:pt x="317" y="223987"/>
                    <a:pt x="317" y="222799"/>
                  </a:cubicBezTo>
                  <a:cubicBezTo>
                    <a:pt x="317" y="222085"/>
                    <a:pt x="238" y="221372"/>
                    <a:pt x="79" y="220738"/>
                  </a:cubicBezTo>
                  <a:cubicBezTo>
                    <a:pt x="79" y="220025"/>
                    <a:pt x="0" y="219471"/>
                    <a:pt x="0" y="218837"/>
                  </a:cubicBezTo>
                  <a:cubicBezTo>
                    <a:pt x="0" y="216222"/>
                    <a:pt x="0" y="213608"/>
                    <a:pt x="0" y="210993"/>
                  </a:cubicBezTo>
                  <a:cubicBezTo>
                    <a:pt x="0" y="210280"/>
                    <a:pt x="0" y="209488"/>
                    <a:pt x="317" y="208854"/>
                  </a:cubicBezTo>
                  <a:cubicBezTo>
                    <a:pt x="476" y="208457"/>
                    <a:pt x="476" y="208061"/>
                    <a:pt x="476" y="207665"/>
                  </a:cubicBezTo>
                  <a:cubicBezTo>
                    <a:pt x="476" y="205922"/>
                    <a:pt x="555" y="204179"/>
                    <a:pt x="476" y="202357"/>
                  </a:cubicBezTo>
                  <a:cubicBezTo>
                    <a:pt x="476" y="200931"/>
                    <a:pt x="634" y="199583"/>
                    <a:pt x="872" y="198237"/>
                  </a:cubicBezTo>
                  <a:cubicBezTo>
                    <a:pt x="1189" y="196493"/>
                    <a:pt x="1427" y="194671"/>
                    <a:pt x="1427" y="192849"/>
                  </a:cubicBezTo>
                  <a:cubicBezTo>
                    <a:pt x="1427" y="191740"/>
                    <a:pt x="1585" y="190630"/>
                    <a:pt x="1902" y="189601"/>
                  </a:cubicBezTo>
                  <a:cubicBezTo>
                    <a:pt x="2061" y="188808"/>
                    <a:pt x="2219" y="188095"/>
                    <a:pt x="2219" y="187303"/>
                  </a:cubicBezTo>
                  <a:cubicBezTo>
                    <a:pt x="2219" y="186431"/>
                    <a:pt x="2378" y="185480"/>
                    <a:pt x="2695" y="184688"/>
                  </a:cubicBezTo>
                  <a:cubicBezTo>
                    <a:pt x="3011" y="183658"/>
                    <a:pt x="3249" y="182628"/>
                    <a:pt x="3249" y="181519"/>
                  </a:cubicBezTo>
                  <a:cubicBezTo>
                    <a:pt x="3249" y="180885"/>
                    <a:pt x="3407" y="180251"/>
                    <a:pt x="3565" y="179617"/>
                  </a:cubicBezTo>
                  <a:cubicBezTo>
                    <a:pt x="3803" y="178983"/>
                    <a:pt x="3882" y="178270"/>
                    <a:pt x="3962" y="177557"/>
                  </a:cubicBezTo>
                  <a:cubicBezTo>
                    <a:pt x="4041" y="176686"/>
                    <a:pt x="4199" y="175814"/>
                    <a:pt x="4596" y="174943"/>
                  </a:cubicBezTo>
                  <a:cubicBezTo>
                    <a:pt x="4754" y="174546"/>
                    <a:pt x="4833" y="174150"/>
                    <a:pt x="4833" y="173754"/>
                  </a:cubicBezTo>
                  <a:cubicBezTo>
                    <a:pt x="4833" y="173041"/>
                    <a:pt x="4992" y="172408"/>
                    <a:pt x="5309" y="171774"/>
                  </a:cubicBezTo>
                  <a:cubicBezTo>
                    <a:pt x="5626" y="171060"/>
                    <a:pt x="5784" y="170426"/>
                    <a:pt x="5784" y="169634"/>
                  </a:cubicBezTo>
                  <a:cubicBezTo>
                    <a:pt x="5784" y="169158"/>
                    <a:pt x="5943" y="168683"/>
                    <a:pt x="6101" y="168208"/>
                  </a:cubicBezTo>
                  <a:cubicBezTo>
                    <a:pt x="6339" y="167654"/>
                    <a:pt x="6498" y="167020"/>
                    <a:pt x="6577" y="166465"/>
                  </a:cubicBezTo>
                  <a:cubicBezTo>
                    <a:pt x="6656" y="165989"/>
                    <a:pt x="6815" y="165514"/>
                    <a:pt x="7052" y="165038"/>
                  </a:cubicBezTo>
                  <a:cubicBezTo>
                    <a:pt x="7290" y="164642"/>
                    <a:pt x="7369" y="164326"/>
                    <a:pt x="7448" y="163851"/>
                  </a:cubicBezTo>
                  <a:cubicBezTo>
                    <a:pt x="7527" y="163217"/>
                    <a:pt x="7685" y="162662"/>
                    <a:pt x="8002" y="162107"/>
                  </a:cubicBezTo>
                  <a:cubicBezTo>
                    <a:pt x="8240" y="161711"/>
                    <a:pt x="8319" y="161315"/>
                    <a:pt x="8398" y="160839"/>
                  </a:cubicBezTo>
                  <a:cubicBezTo>
                    <a:pt x="8478" y="160364"/>
                    <a:pt x="8557" y="159968"/>
                    <a:pt x="8795" y="159572"/>
                  </a:cubicBezTo>
                  <a:cubicBezTo>
                    <a:pt x="9033" y="159255"/>
                    <a:pt x="9112" y="158859"/>
                    <a:pt x="9191" y="158383"/>
                  </a:cubicBezTo>
                  <a:cubicBezTo>
                    <a:pt x="9270" y="157749"/>
                    <a:pt x="9429" y="157115"/>
                    <a:pt x="9825" y="156561"/>
                  </a:cubicBezTo>
                  <a:cubicBezTo>
                    <a:pt x="10142" y="155531"/>
                    <a:pt x="10618" y="154501"/>
                    <a:pt x="11014" y="153471"/>
                  </a:cubicBezTo>
                  <a:cubicBezTo>
                    <a:pt x="11093" y="153233"/>
                    <a:pt x="11172" y="152995"/>
                    <a:pt x="11252" y="152758"/>
                  </a:cubicBezTo>
                  <a:cubicBezTo>
                    <a:pt x="11568" y="152203"/>
                    <a:pt x="11805" y="151649"/>
                    <a:pt x="11964" y="151094"/>
                  </a:cubicBezTo>
                  <a:cubicBezTo>
                    <a:pt x="12043" y="150936"/>
                    <a:pt x="12122" y="150698"/>
                    <a:pt x="12202" y="150540"/>
                  </a:cubicBezTo>
                  <a:cubicBezTo>
                    <a:pt x="12519" y="149985"/>
                    <a:pt x="12756" y="149430"/>
                    <a:pt x="12915" y="148796"/>
                  </a:cubicBezTo>
                  <a:cubicBezTo>
                    <a:pt x="12915" y="148717"/>
                    <a:pt x="12994" y="148558"/>
                    <a:pt x="13073" y="148479"/>
                  </a:cubicBezTo>
                  <a:cubicBezTo>
                    <a:pt x="13628" y="147766"/>
                    <a:pt x="13787" y="146816"/>
                    <a:pt x="14183" y="146023"/>
                  </a:cubicBezTo>
                  <a:cubicBezTo>
                    <a:pt x="14817" y="144993"/>
                    <a:pt x="15372" y="144042"/>
                    <a:pt x="15846" y="143013"/>
                  </a:cubicBezTo>
                  <a:cubicBezTo>
                    <a:pt x="16401" y="142220"/>
                    <a:pt x="16718" y="141269"/>
                    <a:pt x="17273" y="140397"/>
                  </a:cubicBezTo>
                  <a:cubicBezTo>
                    <a:pt x="17748" y="139684"/>
                    <a:pt x="18065" y="138892"/>
                    <a:pt x="18461" y="138100"/>
                  </a:cubicBezTo>
                  <a:cubicBezTo>
                    <a:pt x="18541" y="137863"/>
                    <a:pt x="18699" y="137704"/>
                    <a:pt x="18778" y="137466"/>
                  </a:cubicBezTo>
                  <a:cubicBezTo>
                    <a:pt x="18858" y="137308"/>
                    <a:pt x="18937" y="137229"/>
                    <a:pt x="19016" y="137070"/>
                  </a:cubicBezTo>
                  <a:cubicBezTo>
                    <a:pt x="20204" y="134930"/>
                    <a:pt x="20917" y="133822"/>
                    <a:pt x="22264" y="131920"/>
                  </a:cubicBezTo>
                  <a:cubicBezTo>
                    <a:pt x="22660" y="131365"/>
                    <a:pt x="23136" y="130731"/>
                    <a:pt x="23532" y="130098"/>
                  </a:cubicBezTo>
                  <a:cubicBezTo>
                    <a:pt x="23929" y="129464"/>
                    <a:pt x="24324" y="128830"/>
                    <a:pt x="24720" y="128196"/>
                  </a:cubicBezTo>
                  <a:cubicBezTo>
                    <a:pt x="24799" y="128038"/>
                    <a:pt x="24879" y="127958"/>
                    <a:pt x="25037" y="127800"/>
                  </a:cubicBezTo>
                  <a:cubicBezTo>
                    <a:pt x="25830" y="126770"/>
                    <a:pt x="26622" y="125820"/>
                    <a:pt x="27415" y="124789"/>
                  </a:cubicBezTo>
                  <a:cubicBezTo>
                    <a:pt x="27573" y="124631"/>
                    <a:pt x="27732" y="124393"/>
                    <a:pt x="27890" y="124235"/>
                  </a:cubicBezTo>
                  <a:cubicBezTo>
                    <a:pt x="28682" y="123442"/>
                    <a:pt x="29395" y="122491"/>
                    <a:pt x="30108" y="121620"/>
                  </a:cubicBezTo>
                  <a:cubicBezTo>
                    <a:pt x="31455" y="119877"/>
                    <a:pt x="32960" y="118371"/>
                    <a:pt x="34545" y="116866"/>
                  </a:cubicBezTo>
                  <a:cubicBezTo>
                    <a:pt x="35575" y="116074"/>
                    <a:pt x="36447" y="115202"/>
                    <a:pt x="37318" y="114251"/>
                  </a:cubicBezTo>
                  <a:cubicBezTo>
                    <a:pt x="38269" y="113301"/>
                    <a:pt x="39299" y="112509"/>
                    <a:pt x="40250" y="111637"/>
                  </a:cubicBezTo>
                  <a:cubicBezTo>
                    <a:pt x="40884" y="111082"/>
                    <a:pt x="41596" y="110607"/>
                    <a:pt x="42310" y="110131"/>
                  </a:cubicBezTo>
                  <a:cubicBezTo>
                    <a:pt x="43102" y="109576"/>
                    <a:pt x="43895" y="109022"/>
                    <a:pt x="44687" y="108468"/>
                  </a:cubicBezTo>
                  <a:cubicBezTo>
                    <a:pt x="45321" y="108072"/>
                    <a:pt x="45796" y="107517"/>
                    <a:pt x="46509" y="107200"/>
                  </a:cubicBezTo>
                  <a:cubicBezTo>
                    <a:pt x="46905" y="107041"/>
                    <a:pt x="47222" y="106724"/>
                    <a:pt x="47460" y="106486"/>
                  </a:cubicBezTo>
                  <a:cubicBezTo>
                    <a:pt x="48015" y="105932"/>
                    <a:pt x="48728" y="105615"/>
                    <a:pt x="49441" y="105219"/>
                  </a:cubicBezTo>
                  <a:cubicBezTo>
                    <a:pt x="50708" y="104586"/>
                    <a:pt x="51897" y="103952"/>
                    <a:pt x="53165" y="103318"/>
                  </a:cubicBezTo>
                  <a:cubicBezTo>
                    <a:pt x="54115" y="103001"/>
                    <a:pt x="54907" y="102446"/>
                    <a:pt x="55779" y="102050"/>
                  </a:cubicBezTo>
                  <a:cubicBezTo>
                    <a:pt x="56413" y="101733"/>
                    <a:pt x="57126" y="101416"/>
                    <a:pt x="57760" y="101019"/>
                  </a:cubicBezTo>
                  <a:cubicBezTo>
                    <a:pt x="58235" y="100782"/>
                    <a:pt x="58710" y="100545"/>
                    <a:pt x="59265" y="100386"/>
                  </a:cubicBezTo>
                  <a:cubicBezTo>
                    <a:pt x="59820" y="100307"/>
                    <a:pt x="60295" y="100069"/>
                    <a:pt x="60771" y="99832"/>
                  </a:cubicBezTo>
                  <a:cubicBezTo>
                    <a:pt x="61009" y="99752"/>
                    <a:pt x="61246" y="99673"/>
                    <a:pt x="61484" y="99594"/>
                  </a:cubicBezTo>
                  <a:cubicBezTo>
                    <a:pt x="61643" y="99515"/>
                    <a:pt x="61880" y="99435"/>
                    <a:pt x="62118" y="99435"/>
                  </a:cubicBezTo>
                  <a:cubicBezTo>
                    <a:pt x="62830" y="99356"/>
                    <a:pt x="63464" y="98880"/>
                    <a:pt x="64178" y="98643"/>
                  </a:cubicBezTo>
                  <a:cubicBezTo>
                    <a:pt x="64891" y="98484"/>
                    <a:pt x="65604" y="98326"/>
                    <a:pt x="66238" y="97929"/>
                  </a:cubicBezTo>
                  <a:cubicBezTo>
                    <a:pt x="66475" y="97771"/>
                    <a:pt x="66792" y="97692"/>
                    <a:pt x="67030" y="97692"/>
                  </a:cubicBezTo>
                  <a:cubicBezTo>
                    <a:pt x="67584" y="97612"/>
                    <a:pt x="68139" y="97454"/>
                    <a:pt x="68694" y="97216"/>
                  </a:cubicBezTo>
                  <a:cubicBezTo>
                    <a:pt x="69328" y="96899"/>
                    <a:pt x="70041" y="96741"/>
                    <a:pt x="70833" y="96741"/>
                  </a:cubicBezTo>
                  <a:cubicBezTo>
                    <a:pt x="71467" y="96741"/>
                    <a:pt x="72101" y="96662"/>
                    <a:pt x="72735" y="96424"/>
                  </a:cubicBezTo>
                  <a:cubicBezTo>
                    <a:pt x="73527" y="96108"/>
                    <a:pt x="74319" y="95949"/>
                    <a:pt x="75111" y="96029"/>
                  </a:cubicBezTo>
                  <a:cubicBezTo>
                    <a:pt x="75745" y="96029"/>
                    <a:pt x="76379" y="95870"/>
                    <a:pt x="77013" y="95712"/>
                  </a:cubicBezTo>
                  <a:cubicBezTo>
                    <a:pt x="77330" y="95632"/>
                    <a:pt x="77647" y="95553"/>
                    <a:pt x="77964" y="95395"/>
                  </a:cubicBezTo>
                  <a:cubicBezTo>
                    <a:pt x="78676" y="95157"/>
                    <a:pt x="79469" y="94998"/>
                    <a:pt x="80261" y="94998"/>
                  </a:cubicBezTo>
                  <a:cubicBezTo>
                    <a:pt x="80895" y="94998"/>
                    <a:pt x="81609" y="94919"/>
                    <a:pt x="82163" y="94681"/>
                  </a:cubicBezTo>
                  <a:cubicBezTo>
                    <a:pt x="83272" y="94285"/>
                    <a:pt x="84461" y="94206"/>
                    <a:pt x="85649" y="94047"/>
                  </a:cubicBezTo>
                  <a:cubicBezTo>
                    <a:pt x="86204" y="93968"/>
                    <a:pt x="86679" y="93889"/>
                    <a:pt x="87233" y="93810"/>
                  </a:cubicBezTo>
                  <a:cubicBezTo>
                    <a:pt x="87788" y="93651"/>
                    <a:pt x="88343" y="93572"/>
                    <a:pt x="88898" y="93572"/>
                  </a:cubicBezTo>
                  <a:cubicBezTo>
                    <a:pt x="89135" y="93572"/>
                    <a:pt x="89373" y="93493"/>
                    <a:pt x="89611" y="93493"/>
                  </a:cubicBezTo>
                  <a:cubicBezTo>
                    <a:pt x="90166" y="93413"/>
                    <a:pt x="90720" y="93334"/>
                    <a:pt x="91353" y="93334"/>
                  </a:cubicBezTo>
                  <a:close/>
                  <a:moveTo>
                    <a:pt x="88105" y="0"/>
                  </a:moveTo>
                  <a:cubicBezTo>
                    <a:pt x="93571" y="0"/>
                    <a:pt x="98959" y="0"/>
                    <a:pt x="104347" y="0"/>
                  </a:cubicBezTo>
                  <a:cubicBezTo>
                    <a:pt x="104427" y="238"/>
                    <a:pt x="104664" y="396"/>
                    <a:pt x="104902" y="476"/>
                  </a:cubicBezTo>
                  <a:cubicBezTo>
                    <a:pt x="105060" y="555"/>
                    <a:pt x="105298" y="555"/>
                    <a:pt x="105456" y="634"/>
                  </a:cubicBezTo>
                  <a:cubicBezTo>
                    <a:pt x="105614" y="713"/>
                    <a:pt x="105852" y="713"/>
                    <a:pt x="106011" y="793"/>
                  </a:cubicBezTo>
                  <a:cubicBezTo>
                    <a:pt x="106803" y="1110"/>
                    <a:pt x="107675" y="1505"/>
                    <a:pt x="108547" y="1584"/>
                  </a:cubicBezTo>
                  <a:cubicBezTo>
                    <a:pt x="108626" y="1584"/>
                    <a:pt x="108626" y="1584"/>
                    <a:pt x="108626" y="1584"/>
                  </a:cubicBezTo>
                  <a:cubicBezTo>
                    <a:pt x="109418" y="1980"/>
                    <a:pt x="110289" y="2218"/>
                    <a:pt x="111161" y="2456"/>
                  </a:cubicBezTo>
                  <a:cubicBezTo>
                    <a:pt x="111319" y="2456"/>
                    <a:pt x="111478" y="2535"/>
                    <a:pt x="111636" y="2614"/>
                  </a:cubicBezTo>
                  <a:cubicBezTo>
                    <a:pt x="112112" y="2931"/>
                    <a:pt x="112667" y="3090"/>
                    <a:pt x="113142" y="3407"/>
                  </a:cubicBezTo>
                  <a:cubicBezTo>
                    <a:pt x="113854" y="3882"/>
                    <a:pt x="114726" y="4120"/>
                    <a:pt x="115360" y="4675"/>
                  </a:cubicBezTo>
                  <a:cubicBezTo>
                    <a:pt x="116073" y="4913"/>
                    <a:pt x="116707" y="5467"/>
                    <a:pt x="117421" y="5784"/>
                  </a:cubicBezTo>
                  <a:cubicBezTo>
                    <a:pt x="118054" y="6100"/>
                    <a:pt x="118529" y="6497"/>
                    <a:pt x="119005" y="6893"/>
                  </a:cubicBezTo>
                  <a:cubicBezTo>
                    <a:pt x="120114" y="7923"/>
                    <a:pt x="121224" y="8795"/>
                    <a:pt x="122332" y="9666"/>
                  </a:cubicBezTo>
                  <a:cubicBezTo>
                    <a:pt x="122728" y="9983"/>
                    <a:pt x="123204" y="10300"/>
                    <a:pt x="123600" y="10696"/>
                  </a:cubicBezTo>
                  <a:cubicBezTo>
                    <a:pt x="124076" y="11171"/>
                    <a:pt x="124472" y="11647"/>
                    <a:pt x="124868" y="12202"/>
                  </a:cubicBezTo>
                  <a:cubicBezTo>
                    <a:pt x="125581" y="13153"/>
                    <a:pt x="126373" y="14024"/>
                    <a:pt x="127165" y="14895"/>
                  </a:cubicBezTo>
                  <a:cubicBezTo>
                    <a:pt x="127799" y="15608"/>
                    <a:pt x="128354" y="16322"/>
                    <a:pt x="128830" y="17114"/>
                  </a:cubicBezTo>
                  <a:cubicBezTo>
                    <a:pt x="129147" y="17669"/>
                    <a:pt x="129464" y="18144"/>
                    <a:pt x="129701" y="18698"/>
                  </a:cubicBezTo>
                  <a:cubicBezTo>
                    <a:pt x="129939" y="19174"/>
                    <a:pt x="130335" y="19649"/>
                    <a:pt x="130493" y="20204"/>
                  </a:cubicBezTo>
                  <a:cubicBezTo>
                    <a:pt x="131048" y="20917"/>
                    <a:pt x="131285" y="21789"/>
                    <a:pt x="131840" y="22581"/>
                  </a:cubicBezTo>
                  <a:cubicBezTo>
                    <a:pt x="131999" y="22818"/>
                    <a:pt x="132078" y="23135"/>
                    <a:pt x="132236" y="23452"/>
                  </a:cubicBezTo>
                  <a:cubicBezTo>
                    <a:pt x="132395" y="23848"/>
                    <a:pt x="132474" y="24245"/>
                    <a:pt x="132633" y="24562"/>
                  </a:cubicBezTo>
                  <a:cubicBezTo>
                    <a:pt x="132870" y="25037"/>
                    <a:pt x="133029" y="25513"/>
                    <a:pt x="133029" y="25988"/>
                  </a:cubicBezTo>
                  <a:cubicBezTo>
                    <a:pt x="133108" y="26463"/>
                    <a:pt x="133187" y="26859"/>
                    <a:pt x="133425" y="27255"/>
                  </a:cubicBezTo>
                  <a:cubicBezTo>
                    <a:pt x="133742" y="27810"/>
                    <a:pt x="133901" y="28365"/>
                    <a:pt x="133980" y="28999"/>
                  </a:cubicBezTo>
                  <a:cubicBezTo>
                    <a:pt x="134059" y="29395"/>
                    <a:pt x="134138" y="29791"/>
                    <a:pt x="134376" y="30187"/>
                  </a:cubicBezTo>
                  <a:cubicBezTo>
                    <a:pt x="134692" y="30821"/>
                    <a:pt x="134772" y="31534"/>
                    <a:pt x="134772" y="32247"/>
                  </a:cubicBezTo>
                  <a:cubicBezTo>
                    <a:pt x="134772" y="32802"/>
                    <a:pt x="134772" y="33277"/>
                    <a:pt x="134772" y="33832"/>
                  </a:cubicBezTo>
                  <a:cubicBezTo>
                    <a:pt x="134772" y="34228"/>
                    <a:pt x="134772" y="34545"/>
                    <a:pt x="134851" y="34941"/>
                  </a:cubicBezTo>
                  <a:cubicBezTo>
                    <a:pt x="135009" y="35891"/>
                    <a:pt x="135009" y="36922"/>
                    <a:pt x="135168" y="37873"/>
                  </a:cubicBezTo>
                  <a:cubicBezTo>
                    <a:pt x="135247" y="38348"/>
                    <a:pt x="135247" y="38824"/>
                    <a:pt x="135168" y="39299"/>
                  </a:cubicBezTo>
                  <a:cubicBezTo>
                    <a:pt x="134930" y="40804"/>
                    <a:pt x="134772" y="42389"/>
                    <a:pt x="134772" y="43973"/>
                  </a:cubicBezTo>
                  <a:cubicBezTo>
                    <a:pt x="134772" y="44211"/>
                    <a:pt x="134772" y="44369"/>
                    <a:pt x="134772" y="44607"/>
                  </a:cubicBezTo>
                  <a:cubicBezTo>
                    <a:pt x="134772" y="45320"/>
                    <a:pt x="134692" y="46113"/>
                    <a:pt x="134376" y="46747"/>
                  </a:cubicBezTo>
                  <a:cubicBezTo>
                    <a:pt x="134218" y="47143"/>
                    <a:pt x="134059" y="47539"/>
                    <a:pt x="134059" y="47934"/>
                  </a:cubicBezTo>
                  <a:cubicBezTo>
                    <a:pt x="133980" y="48489"/>
                    <a:pt x="133821" y="49044"/>
                    <a:pt x="133504" y="49599"/>
                  </a:cubicBezTo>
                  <a:cubicBezTo>
                    <a:pt x="133267" y="49995"/>
                    <a:pt x="133108" y="50391"/>
                    <a:pt x="133108" y="50867"/>
                  </a:cubicBezTo>
                  <a:cubicBezTo>
                    <a:pt x="133029" y="51580"/>
                    <a:pt x="132712" y="52213"/>
                    <a:pt x="132474" y="52847"/>
                  </a:cubicBezTo>
                  <a:cubicBezTo>
                    <a:pt x="132236" y="53481"/>
                    <a:pt x="132157" y="54194"/>
                    <a:pt x="131682" y="54749"/>
                  </a:cubicBezTo>
                  <a:cubicBezTo>
                    <a:pt x="131602" y="54828"/>
                    <a:pt x="131523" y="54987"/>
                    <a:pt x="131523" y="55066"/>
                  </a:cubicBezTo>
                  <a:cubicBezTo>
                    <a:pt x="131285" y="55621"/>
                    <a:pt x="130968" y="56095"/>
                    <a:pt x="130731" y="56571"/>
                  </a:cubicBezTo>
                  <a:cubicBezTo>
                    <a:pt x="130335" y="57363"/>
                    <a:pt x="129860" y="58156"/>
                    <a:pt x="129464" y="58948"/>
                  </a:cubicBezTo>
                  <a:cubicBezTo>
                    <a:pt x="129067" y="59741"/>
                    <a:pt x="128592" y="60453"/>
                    <a:pt x="128037" y="61087"/>
                  </a:cubicBezTo>
                  <a:cubicBezTo>
                    <a:pt x="127562" y="61642"/>
                    <a:pt x="127086" y="62196"/>
                    <a:pt x="126611" y="62751"/>
                  </a:cubicBezTo>
                  <a:cubicBezTo>
                    <a:pt x="126373" y="62989"/>
                    <a:pt x="126215" y="63227"/>
                    <a:pt x="125977" y="63544"/>
                  </a:cubicBezTo>
                  <a:cubicBezTo>
                    <a:pt x="125344" y="64415"/>
                    <a:pt x="124630" y="65207"/>
                    <a:pt x="123917" y="65999"/>
                  </a:cubicBezTo>
                  <a:cubicBezTo>
                    <a:pt x="123521" y="66475"/>
                    <a:pt x="122966" y="66871"/>
                    <a:pt x="122411" y="67267"/>
                  </a:cubicBezTo>
                  <a:cubicBezTo>
                    <a:pt x="121541" y="67981"/>
                    <a:pt x="120669" y="68614"/>
                    <a:pt x="119876" y="69406"/>
                  </a:cubicBezTo>
                  <a:cubicBezTo>
                    <a:pt x="118767" y="70357"/>
                    <a:pt x="117579" y="71308"/>
                    <a:pt x="116232" y="71863"/>
                  </a:cubicBezTo>
                  <a:cubicBezTo>
                    <a:pt x="115519" y="72338"/>
                    <a:pt x="114726" y="72655"/>
                    <a:pt x="114013" y="73130"/>
                  </a:cubicBezTo>
                  <a:cubicBezTo>
                    <a:pt x="113380" y="73526"/>
                    <a:pt x="112667" y="73922"/>
                    <a:pt x="111953" y="74319"/>
                  </a:cubicBezTo>
                  <a:cubicBezTo>
                    <a:pt x="111953" y="74319"/>
                    <a:pt x="111874" y="74398"/>
                    <a:pt x="111874" y="74398"/>
                  </a:cubicBezTo>
                  <a:cubicBezTo>
                    <a:pt x="110844" y="74556"/>
                    <a:pt x="109893" y="75190"/>
                    <a:pt x="108864" y="75349"/>
                  </a:cubicBezTo>
                  <a:cubicBezTo>
                    <a:pt x="108230" y="75428"/>
                    <a:pt x="107675" y="75666"/>
                    <a:pt x="107120" y="75904"/>
                  </a:cubicBezTo>
                  <a:cubicBezTo>
                    <a:pt x="106724" y="76141"/>
                    <a:pt x="106328" y="76221"/>
                    <a:pt x="105852" y="76300"/>
                  </a:cubicBezTo>
                  <a:cubicBezTo>
                    <a:pt x="105377" y="76379"/>
                    <a:pt x="104902" y="76458"/>
                    <a:pt x="104427" y="76696"/>
                  </a:cubicBezTo>
                  <a:cubicBezTo>
                    <a:pt x="103793" y="76775"/>
                    <a:pt x="103159" y="76854"/>
                    <a:pt x="102604" y="76854"/>
                  </a:cubicBezTo>
                  <a:cubicBezTo>
                    <a:pt x="102366" y="76854"/>
                    <a:pt x="102128" y="76854"/>
                    <a:pt x="101891" y="76933"/>
                  </a:cubicBezTo>
                  <a:cubicBezTo>
                    <a:pt x="100940" y="77092"/>
                    <a:pt x="99910" y="77092"/>
                    <a:pt x="98959" y="77092"/>
                  </a:cubicBezTo>
                  <a:cubicBezTo>
                    <a:pt x="98325" y="77092"/>
                    <a:pt x="97771" y="77092"/>
                    <a:pt x="97137" y="77250"/>
                  </a:cubicBezTo>
                  <a:cubicBezTo>
                    <a:pt x="96662" y="77329"/>
                    <a:pt x="96266" y="77329"/>
                    <a:pt x="95790" y="77250"/>
                  </a:cubicBezTo>
                  <a:cubicBezTo>
                    <a:pt x="95077" y="77092"/>
                    <a:pt x="94364" y="77092"/>
                    <a:pt x="93571" y="77092"/>
                  </a:cubicBezTo>
                  <a:cubicBezTo>
                    <a:pt x="92700" y="77092"/>
                    <a:pt x="91829" y="77092"/>
                    <a:pt x="91036" y="76933"/>
                  </a:cubicBezTo>
                  <a:cubicBezTo>
                    <a:pt x="90640" y="76854"/>
                    <a:pt x="90323" y="76854"/>
                    <a:pt x="90006" y="76854"/>
                  </a:cubicBezTo>
                  <a:cubicBezTo>
                    <a:pt x="89372" y="76854"/>
                    <a:pt x="88817" y="76696"/>
                    <a:pt x="88184" y="76458"/>
                  </a:cubicBezTo>
                  <a:cubicBezTo>
                    <a:pt x="88026" y="76379"/>
                    <a:pt x="87867" y="76300"/>
                    <a:pt x="87709" y="76300"/>
                  </a:cubicBezTo>
                  <a:cubicBezTo>
                    <a:pt x="86996" y="76062"/>
                    <a:pt x="86282" y="76141"/>
                    <a:pt x="85569" y="75745"/>
                  </a:cubicBezTo>
                  <a:cubicBezTo>
                    <a:pt x="84935" y="75428"/>
                    <a:pt x="84222" y="75270"/>
                    <a:pt x="83589" y="75190"/>
                  </a:cubicBezTo>
                  <a:cubicBezTo>
                    <a:pt x="83430" y="75190"/>
                    <a:pt x="83272" y="75111"/>
                    <a:pt x="83113" y="75032"/>
                  </a:cubicBezTo>
                  <a:cubicBezTo>
                    <a:pt x="82479" y="74715"/>
                    <a:pt x="81845" y="74477"/>
                    <a:pt x="81132" y="74319"/>
                  </a:cubicBezTo>
                  <a:cubicBezTo>
                    <a:pt x="80974" y="74239"/>
                    <a:pt x="80736" y="74160"/>
                    <a:pt x="80577" y="74081"/>
                  </a:cubicBezTo>
                  <a:cubicBezTo>
                    <a:pt x="79310" y="73368"/>
                    <a:pt x="78042" y="72655"/>
                    <a:pt x="76695" y="71942"/>
                  </a:cubicBezTo>
                  <a:cubicBezTo>
                    <a:pt x="75270" y="71229"/>
                    <a:pt x="74002" y="70357"/>
                    <a:pt x="72734" y="69327"/>
                  </a:cubicBezTo>
                  <a:cubicBezTo>
                    <a:pt x="72179" y="68772"/>
                    <a:pt x="71625" y="68298"/>
                    <a:pt x="71070" y="67743"/>
                  </a:cubicBezTo>
                  <a:cubicBezTo>
                    <a:pt x="70436" y="67267"/>
                    <a:pt x="69882" y="66792"/>
                    <a:pt x="69248" y="66316"/>
                  </a:cubicBezTo>
                  <a:cubicBezTo>
                    <a:pt x="68931" y="66079"/>
                    <a:pt x="68693" y="65841"/>
                    <a:pt x="68456" y="65524"/>
                  </a:cubicBezTo>
                  <a:cubicBezTo>
                    <a:pt x="67743" y="64652"/>
                    <a:pt x="67030" y="63702"/>
                    <a:pt x="66316" y="62830"/>
                  </a:cubicBezTo>
                  <a:cubicBezTo>
                    <a:pt x="66158" y="62672"/>
                    <a:pt x="65999" y="62434"/>
                    <a:pt x="65841" y="62276"/>
                  </a:cubicBezTo>
                  <a:cubicBezTo>
                    <a:pt x="65207" y="61721"/>
                    <a:pt x="64731" y="61008"/>
                    <a:pt x="64177" y="60295"/>
                  </a:cubicBezTo>
                  <a:cubicBezTo>
                    <a:pt x="64098" y="60295"/>
                    <a:pt x="64019" y="60216"/>
                    <a:pt x="64019" y="60136"/>
                  </a:cubicBezTo>
                  <a:cubicBezTo>
                    <a:pt x="63702" y="59265"/>
                    <a:pt x="63147" y="58552"/>
                    <a:pt x="62751" y="57759"/>
                  </a:cubicBezTo>
                  <a:cubicBezTo>
                    <a:pt x="62355" y="56967"/>
                    <a:pt x="61959" y="56175"/>
                    <a:pt x="61483" y="55383"/>
                  </a:cubicBezTo>
                  <a:cubicBezTo>
                    <a:pt x="61325" y="55224"/>
                    <a:pt x="61245" y="54987"/>
                    <a:pt x="61087" y="54749"/>
                  </a:cubicBezTo>
                  <a:cubicBezTo>
                    <a:pt x="60928" y="54432"/>
                    <a:pt x="60770" y="54115"/>
                    <a:pt x="60611" y="53798"/>
                  </a:cubicBezTo>
                  <a:cubicBezTo>
                    <a:pt x="60374" y="53401"/>
                    <a:pt x="60215" y="53085"/>
                    <a:pt x="60136" y="52609"/>
                  </a:cubicBezTo>
                  <a:cubicBezTo>
                    <a:pt x="60136" y="52134"/>
                    <a:pt x="59978" y="51659"/>
                    <a:pt x="59741" y="51263"/>
                  </a:cubicBezTo>
                  <a:cubicBezTo>
                    <a:pt x="59582" y="50867"/>
                    <a:pt x="59424" y="50470"/>
                    <a:pt x="59344" y="50074"/>
                  </a:cubicBezTo>
                  <a:cubicBezTo>
                    <a:pt x="59265" y="49519"/>
                    <a:pt x="59107" y="48965"/>
                    <a:pt x="58869" y="48489"/>
                  </a:cubicBezTo>
                  <a:cubicBezTo>
                    <a:pt x="58631" y="48014"/>
                    <a:pt x="58473" y="47460"/>
                    <a:pt x="58393" y="46905"/>
                  </a:cubicBezTo>
                  <a:cubicBezTo>
                    <a:pt x="58235" y="46113"/>
                    <a:pt x="58076" y="45241"/>
                    <a:pt x="57918" y="44369"/>
                  </a:cubicBezTo>
                  <a:cubicBezTo>
                    <a:pt x="57918" y="44052"/>
                    <a:pt x="57839" y="43735"/>
                    <a:pt x="57759" y="43419"/>
                  </a:cubicBezTo>
                  <a:cubicBezTo>
                    <a:pt x="57680" y="42230"/>
                    <a:pt x="57522" y="40962"/>
                    <a:pt x="57442" y="39774"/>
                  </a:cubicBezTo>
                  <a:cubicBezTo>
                    <a:pt x="57363" y="38903"/>
                    <a:pt x="57442" y="38031"/>
                    <a:pt x="57442" y="37159"/>
                  </a:cubicBezTo>
                  <a:cubicBezTo>
                    <a:pt x="57442" y="36605"/>
                    <a:pt x="57442" y="36050"/>
                    <a:pt x="57601" y="35416"/>
                  </a:cubicBezTo>
                  <a:cubicBezTo>
                    <a:pt x="57680" y="35099"/>
                    <a:pt x="57680" y="34862"/>
                    <a:pt x="57680" y="34545"/>
                  </a:cubicBezTo>
                  <a:cubicBezTo>
                    <a:pt x="57680" y="33832"/>
                    <a:pt x="57839" y="33119"/>
                    <a:pt x="57997" y="32326"/>
                  </a:cubicBezTo>
                  <a:cubicBezTo>
                    <a:pt x="58156" y="31375"/>
                    <a:pt x="58393" y="30425"/>
                    <a:pt x="58473" y="29395"/>
                  </a:cubicBezTo>
                  <a:cubicBezTo>
                    <a:pt x="58473" y="28999"/>
                    <a:pt x="58631" y="28682"/>
                    <a:pt x="58790" y="28365"/>
                  </a:cubicBezTo>
                  <a:cubicBezTo>
                    <a:pt x="59107" y="27889"/>
                    <a:pt x="59265" y="27255"/>
                    <a:pt x="59424" y="26622"/>
                  </a:cubicBezTo>
                  <a:cubicBezTo>
                    <a:pt x="59503" y="26226"/>
                    <a:pt x="59582" y="25909"/>
                    <a:pt x="59741" y="25592"/>
                  </a:cubicBezTo>
                  <a:cubicBezTo>
                    <a:pt x="59978" y="25116"/>
                    <a:pt x="60136" y="24720"/>
                    <a:pt x="60136" y="24165"/>
                  </a:cubicBezTo>
                  <a:cubicBezTo>
                    <a:pt x="60136" y="23769"/>
                    <a:pt x="60295" y="23373"/>
                    <a:pt x="60532" y="23056"/>
                  </a:cubicBezTo>
                  <a:cubicBezTo>
                    <a:pt x="60691" y="22739"/>
                    <a:pt x="60849" y="22422"/>
                    <a:pt x="61087" y="22106"/>
                  </a:cubicBezTo>
                  <a:cubicBezTo>
                    <a:pt x="61245" y="21868"/>
                    <a:pt x="61404" y="21630"/>
                    <a:pt x="61483" y="21393"/>
                  </a:cubicBezTo>
                  <a:cubicBezTo>
                    <a:pt x="61642" y="21076"/>
                    <a:pt x="61800" y="20838"/>
                    <a:pt x="61959" y="20600"/>
                  </a:cubicBezTo>
                  <a:cubicBezTo>
                    <a:pt x="62117" y="20283"/>
                    <a:pt x="62276" y="20045"/>
                    <a:pt x="62434" y="19728"/>
                  </a:cubicBezTo>
                  <a:cubicBezTo>
                    <a:pt x="62434" y="19649"/>
                    <a:pt x="62593" y="19570"/>
                    <a:pt x="62593" y="19411"/>
                  </a:cubicBezTo>
                  <a:cubicBezTo>
                    <a:pt x="62830" y="18619"/>
                    <a:pt x="63464" y="17907"/>
                    <a:pt x="63781" y="17114"/>
                  </a:cubicBezTo>
                  <a:cubicBezTo>
                    <a:pt x="63861" y="16956"/>
                    <a:pt x="63940" y="16797"/>
                    <a:pt x="64098" y="16639"/>
                  </a:cubicBezTo>
                  <a:cubicBezTo>
                    <a:pt x="64494" y="16163"/>
                    <a:pt x="64811" y="15688"/>
                    <a:pt x="65286" y="15212"/>
                  </a:cubicBezTo>
                  <a:cubicBezTo>
                    <a:pt x="66079" y="14261"/>
                    <a:pt x="66871" y="13232"/>
                    <a:pt x="67664" y="12281"/>
                  </a:cubicBezTo>
                  <a:cubicBezTo>
                    <a:pt x="68535" y="11251"/>
                    <a:pt x="69485" y="10379"/>
                    <a:pt x="70516" y="9587"/>
                  </a:cubicBezTo>
                  <a:cubicBezTo>
                    <a:pt x="70912" y="9270"/>
                    <a:pt x="71308" y="8953"/>
                    <a:pt x="71625" y="8636"/>
                  </a:cubicBezTo>
                  <a:cubicBezTo>
                    <a:pt x="72496" y="7765"/>
                    <a:pt x="73447" y="7131"/>
                    <a:pt x="74398" y="6338"/>
                  </a:cubicBezTo>
                  <a:cubicBezTo>
                    <a:pt x="74873" y="5942"/>
                    <a:pt x="75428" y="5625"/>
                    <a:pt x="76061" y="5309"/>
                  </a:cubicBezTo>
                  <a:cubicBezTo>
                    <a:pt x="76695" y="4992"/>
                    <a:pt x="77408" y="4754"/>
                    <a:pt x="77963" y="4279"/>
                  </a:cubicBezTo>
                  <a:cubicBezTo>
                    <a:pt x="78914" y="3882"/>
                    <a:pt x="79786" y="3248"/>
                    <a:pt x="80736" y="2773"/>
                  </a:cubicBezTo>
                  <a:cubicBezTo>
                    <a:pt x="81053" y="2614"/>
                    <a:pt x="81370" y="2456"/>
                    <a:pt x="81766" y="2377"/>
                  </a:cubicBezTo>
                  <a:cubicBezTo>
                    <a:pt x="82321" y="2297"/>
                    <a:pt x="82796" y="2139"/>
                    <a:pt x="83272" y="1822"/>
                  </a:cubicBezTo>
                  <a:cubicBezTo>
                    <a:pt x="83668" y="1584"/>
                    <a:pt x="84143" y="1505"/>
                    <a:pt x="84539" y="1426"/>
                  </a:cubicBezTo>
                  <a:cubicBezTo>
                    <a:pt x="85014" y="1347"/>
                    <a:pt x="85490" y="1189"/>
                    <a:pt x="85965" y="1030"/>
                  </a:cubicBezTo>
                  <a:cubicBezTo>
                    <a:pt x="86520" y="793"/>
                    <a:pt x="87075" y="634"/>
                    <a:pt x="87550" y="476"/>
                  </a:cubicBezTo>
                  <a:cubicBezTo>
                    <a:pt x="87788" y="396"/>
                    <a:pt x="87947" y="238"/>
                    <a:pt x="88105" y="0"/>
                  </a:cubicBezTo>
                  <a:close/>
                </a:path>
              </a:pathLst>
            </a:custGeom>
            <a:gradFill>
              <a:gsLst>
                <a:gs pos="0">
                  <a:schemeClr val="tx2">
                    <a:lumMod val="60000"/>
                    <a:lumOff val="40000"/>
                    <a:alpha val="0"/>
                  </a:schemeClr>
                </a:gs>
                <a:gs pos="80000">
                  <a:schemeClr val="tx2">
                    <a:lumMod val="40000"/>
                    <a:lumOff val="60000"/>
                  </a:schemeClr>
                </a:gs>
              </a:gsLst>
              <a:lin ang="16200000" scaled="0"/>
            </a:gradFill>
            <a:ln w="25400">
              <a:noFill/>
            </a:ln>
            <a:effectLst>
              <a:outerShdw blurRad="635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1" i="0" u="none" strike="noStrike" kern="1200" cap="none" spc="0" normalizeH="0" baseline="0" noProof="0">
                <a:ln>
                  <a:noFill/>
                </a:ln>
                <a:solidFill>
                  <a:prstClr val="white"/>
                </a:solidFill>
                <a:effectLst/>
                <a:uLnTx/>
                <a:uFillTx/>
                <a:latin typeface="Century Gothic" panose="020B0502020202020204" pitchFamily="34" charset="0"/>
                <a:ea typeface="+mn-ea"/>
                <a:cs typeface="+mn-cs"/>
              </a:endParaRPr>
            </a:p>
          </p:txBody>
        </p:sp>
        <p:sp>
          <p:nvSpPr>
            <p:cNvPr id="70" name="Freeform: Shape 93">
              <a:extLst>
                <a:ext uri="{FF2B5EF4-FFF2-40B4-BE49-F238E27FC236}">
                  <a16:creationId xmlns:a16="http://schemas.microsoft.com/office/drawing/2014/main" id="{AF18FECF-4F6D-9E48-864F-B796FF02953B}"/>
                </a:ext>
              </a:extLst>
            </p:cNvPr>
            <p:cNvSpPr/>
            <p:nvPr/>
          </p:nvSpPr>
          <p:spPr>
            <a:xfrm>
              <a:off x="9896957" y="4324751"/>
              <a:ext cx="172762" cy="406780"/>
            </a:xfrm>
            <a:custGeom>
              <a:avLst/>
              <a:gdLst>
                <a:gd name="connsiteX0" fmla="*/ 91353 w 193958"/>
                <a:gd name="connsiteY0" fmla="*/ 93334 h 456690"/>
                <a:gd name="connsiteX1" fmla="*/ 101258 w 193958"/>
                <a:gd name="connsiteY1" fmla="*/ 93334 h 456690"/>
                <a:gd name="connsiteX2" fmla="*/ 103318 w 193958"/>
                <a:gd name="connsiteY2" fmla="*/ 93572 h 456690"/>
                <a:gd name="connsiteX3" fmla="*/ 104506 w 193958"/>
                <a:gd name="connsiteY3" fmla="*/ 93889 h 456690"/>
                <a:gd name="connsiteX4" fmla="*/ 105378 w 193958"/>
                <a:gd name="connsiteY4" fmla="*/ 94047 h 456690"/>
                <a:gd name="connsiteX5" fmla="*/ 107834 w 193958"/>
                <a:gd name="connsiteY5" fmla="*/ 94285 h 456690"/>
                <a:gd name="connsiteX6" fmla="*/ 109973 w 193958"/>
                <a:gd name="connsiteY6" fmla="*/ 94681 h 456690"/>
                <a:gd name="connsiteX7" fmla="*/ 112904 w 193958"/>
                <a:gd name="connsiteY7" fmla="*/ 95078 h 456690"/>
                <a:gd name="connsiteX8" fmla="*/ 115916 w 193958"/>
                <a:gd name="connsiteY8" fmla="*/ 95474 h 456690"/>
                <a:gd name="connsiteX9" fmla="*/ 120036 w 193958"/>
                <a:gd name="connsiteY9" fmla="*/ 96029 h 456690"/>
                <a:gd name="connsiteX10" fmla="*/ 122175 w 193958"/>
                <a:gd name="connsiteY10" fmla="*/ 96424 h 456690"/>
                <a:gd name="connsiteX11" fmla="*/ 123363 w 193958"/>
                <a:gd name="connsiteY11" fmla="*/ 96741 h 456690"/>
                <a:gd name="connsiteX12" fmla="*/ 125027 w 193958"/>
                <a:gd name="connsiteY12" fmla="*/ 97216 h 456690"/>
                <a:gd name="connsiteX13" fmla="*/ 126929 w 193958"/>
                <a:gd name="connsiteY13" fmla="*/ 97771 h 456690"/>
                <a:gd name="connsiteX14" fmla="*/ 128197 w 193958"/>
                <a:gd name="connsiteY14" fmla="*/ 98167 h 456690"/>
                <a:gd name="connsiteX15" fmla="*/ 129464 w 193958"/>
                <a:gd name="connsiteY15" fmla="*/ 98563 h 456690"/>
                <a:gd name="connsiteX16" fmla="*/ 131207 w 193958"/>
                <a:gd name="connsiteY16" fmla="*/ 99118 h 456690"/>
                <a:gd name="connsiteX17" fmla="*/ 132634 w 193958"/>
                <a:gd name="connsiteY17" fmla="*/ 99515 h 456690"/>
                <a:gd name="connsiteX18" fmla="*/ 133663 w 193958"/>
                <a:gd name="connsiteY18" fmla="*/ 99911 h 456690"/>
                <a:gd name="connsiteX19" fmla="*/ 135010 w 193958"/>
                <a:gd name="connsiteY19" fmla="*/ 100545 h 456690"/>
                <a:gd name="connsiteX20" fmla="*/ 135248 w 193958"/>
                <a:gd name="connsiteY20" fmla="*/ 100624 h 456690"/>
                <a:gd name="connsiteX21" fmla="*/ 138021 w 193958"/>
                <a:gd name="connsiteY21" fmla="*/ 101970 h 456690"/>
                <a:gd name="connsiteX22" fmla="*/ 138258 w 193958"/>
                <a:gd name="connsiteY22" fmla="*/ 102050 h 456690"/>
                <a:gd name="connsiteX23" fmla="*/ 140953 w 193958"/>
                <a:gd name="connsiteY23" fmla="*/ 103238 h 456690"/>
                <a:gd name="connsiteX24" fmla="*/ 141586 w 193958"/>
                <a:gd name="connsiteY24" fmla="*/ 103555 h 456690"/>
                <a:gd name="connsiteX25" fmla="*/ 141982 w 193958"/>
                <a:gd name="connsiteY25" fmla="*/ 103793 h 456690"/>
                <a:gd name="connsiteX26" fmla="*/ 145152 w 193958"/>
                <a:gd name="connsiteY26" fmla="*/ 105615 h 456690"/>
                <a:gd name="connsiteX27" fmla="*/ 146498 w 193958"/>
                <a:gd name="connsiteY27" fmla="*/ 106486 h 456690"/>
                <a:gd name="connsiteX28" fmla="*/ 148559 w 193958"/>
                <a:gd name="connsiteY28" fmla="*/ 107834 h 456690"/>
                <a:gd name="connsiteX29" fmla="*/ 149034 w 193958"/>
                <a:gd name="connsiteY29" fmla="*/ 108151 h 456690"/>
                <a:gd name="connsiteX30" fmla="*/ 150935 w 193958"/>
                <a:gd name="connsiteY30" fmla="*/ 109418 h 456690"/>
                <a:gd name="connsiteX31" fmla="*/ 152520 w 193958"/>
                <a:gd name="connsiteY31" fmla="*/ 110607 h 456690"/>
                <a:gd name="connsiteX32" fmla="*/ 154659 w 193958"/>
                <a:gd name="connsiteY32" fmla="*/ 112429 h 456690"/>
                <a:gd name="connsiteX33" fmla="*/ 156482 w 193958"/>
                <a:gd name="connsiteY33" fmla="*/ 113934 h 456690"/>
                <a:gd name="connsiteX34" fmla="*/ 157037 w 193958"/>
                <a:gd name="connsiteY34" fmla="*/ 114409 h 456690"/>
                <a:gd name="connsiteX35" fmla="*/ 159334 w 193958"/>
                <a:gd name="connsiteY35" fmla="*/ 116470 h 456690"/>
                <a:gd name="connsiteX36" fmla="*/ 161870 w 193958"/>
                <a:gd name="connsiteY36" fmla="*/ 119164 h 456690"/>
                <a:gd name="connsiteX37" fmla="*/ 162583 w 193958"/>
                <a:gd name="connsiteY37" fmla="*/ 119956 h 456690"/>
                <a:gd name="connsiteX38" fmla="*/ 163375 w 193958"/>
                <a:gd name="connsiteY38" fmla="*/ 120907 h 456690"/>
                <a:gd name="connsiteX39" fmla="*/ 164009 w 193958"/>
                <a:gd name="connsiteY39" fmla="*/ 121620 h 456690"/>
                <a:gd name="connsiteX40" fmla="*/ 165197 w 193958"/>
                <a:gd name="connsiteY40" fmla="*/ 123046 h 456690"/>
                <a:gd name="connsiteX41" fmla="*/ 165673 w 193958"/>
                <a:gd name="connsiteY41" fmla="*/ 123601 h 456690"/>
                <a:gd name="connsiteX42" fmla="*/ 168366 w 193958"/>
                <a:gd name="connsiteY42" fmla="*/ 126928 h 456690"/>
                <a:gd name="connsiteX43" fmla="*/ 170665 w 193958"/>
                <a:gd name="connsiteY43" fmla="*/ 130256 h 456690"/>
                <a:gd name="connsiteX44" fmla="*/ 172090 w 193958"/>
                <a:gd name="connsiteY44" fmla="*/ 132395 h 456690"/>
                <a:gd name="connsiteX45" fmla="*/ 173754 w 193958"/>
                <a:gd name="connsiteY45" fmla="*/ 134851 h 456690"/>
                <a:gd name="connsiteX46" fmla="*/ 173913 w 193958"/>
                <a:gd name="connsiteY46" fmla="*/ 135089 h 456690"/>
                <a:gd name="connsiteX47" fmla="*/ 175972 w 193958"/>
                <a:gd name="connsiteY47" fmla="*/ 138971 h 456690"/>
                <a:gd name="connsiteX48" fmla="*/ 176289 w 193958"/>
                <a:gd name="connsiteY48" fmla="*/ 139526 h 456690"/>
                <a:gd name="connsiteX49" fmla="*/ 176606 w 193958"/>
                <a:gd name="connsiteY49" fmla="*/ 140001 h 456690"/>
                <a:gd name="connsiteX50" fmla="*/ 178905 w 193958"/>
                <a:gd name="connsiteY50" fmla="*/ 144280 h 456690"/>
                <a:gd name="connsiteX51" fmla="*/ 179301 w 193958"/>
                <a:gd name="connsiteY51" fmla="*/ 145152 h 456690"/>
                <a:gd name="connsiteX52" fmla="*/ 179776 w 193958"/>
                <a:gd name="connsiteY52" fmla="*/ 146261 h 456690"/>
                <a:gd name="connsiteX53" fmla="*/ 180013 w 193958"/>
                <a:gd name="connsiteY53" fmla="*/ 146816 h 456690"/>
                <a:gd name="connsiteX54" fmla="*/ 180726 w 193958"/>
                <a:gd name="connsiteY54" fmla="*/ 148479 h 456690"/>
                <a:gd name="connsiteX55" fmla="*/ 180806 w 193958"/>
                <a:gd name="connsiteY55" fmla="*/ 148717 h 456690"/>
                <a:gd name="connsiteX56" fmla="*/ 181994 w 193958"/>
                <a:gd name="connsiteY56" fmla="*/ 151649 h 456690"/>
                <a:gd name="connsiteX57" fmla="*/ 183262 w 193958"/>
                <a:gd name="connsiteY57" fmla="*/ 154422 h 456690"/>
                <a:gd name="connsiteX58" fmla="*/ 183737 w 193958"/>
                <a:gd name="connsiteY58" fmla="*/ 155690 h 456690"/>
                <a:gd name="connsiteX59" fmla="*/ 184133 w 193958"/>
                <a:gd name="connsiteY59" fmla="*/ 156877 h 456690"/>
                <a:gd name="connsiteX60" fmla="*/ 184688 w 193958"/>
                <a:gd name="connsiteY60" fmla="*/ 158383 h 456690"/>
                <a:gd name="connsiteX61" fmla="*/ 184688 w 193958"/>
                <a:gd name="connsiteY61" fmla="*/ 158542 h 456690"/>
                <a:gd name="connsiteX62" fmla="*/ 185401 w 193958"/>
                <a:gd name="connsiteY62" fmla="*/ 160601 h 456690"/>
                <a:gd name="connsiteX63" fmla="*/ 186035 w 193958"/>
                <a:gd name="connsiteY63" fmla="*/ 162583 h 456690"/>
                <a:gd name="connsiteX64" fmla="*/ 186352 w 193958"/>
                <a:gd name="connsiteY64" fmla="*/ 163613 h 456690"/>
                <a:gd name="connsiteX65" fmla="*/ 186828 w 193958"/>
                <a:gd name="connsiteY65" fmla="*/ 165038 h 456690"/>
                <a:gd name="connsiteX66" fmla="*/ 187224 w 193958"/>
                <a:gd name="connsiteY66" fmla="*/ 166227 h 456690"/>
                <a:gd name="connsiteX67" fmla="*/ 187858 w 193958"/>
                <a:gd name="connsiteY67" fmla="*/ 168683 h 456690"/>
                <a:gd name="connsiteX68" fmla="*/ 188095 w 193958"/>
                <a:gd name="connsiteY68" fmla="*/ 169872 h 456690"/>
                <a:gd name="connsiteX69" fmla="*/ 188570 w 193958"/>
                <a:gd name="connsiteY69" fmla="*/ 171615 h 456690"/>
                <a:gd name="connsiteX70" fmla="*/ 189125 w 193958"/>
                <a:gd name="connsiteY70" fmla="*/ 173754 h 456690"/>
                <a:gd name="connsiteX71" fmla="*/ 189521 w 193958"/>
                <a:gd name="connsiteY71" fmla="*/ 175180 h 456690"/>
                <a:gd name="connsiteX72" fmla="*/ 189917 w 193958"/>
                <a:gd name="connsiteY72" fmla="*/ 176686 h 456690"/>
                <a:gd name="connsiteX73" fmla="*/ 190472 w 193958"/>
                <a:gd name="connsiteY73" fmla="*/ 179459 h 456690"/>
                <a:gd name="connsiteX74" fmla="*/ 190948 w 193958"/>
                <a:gd name="connsiteY74" fmla="*/ 182152 h 456690"/>
                <a:gd name="connsiteX75" fmla="*/ 191265 w 193958"/>
                <a:gd name="connsiteY75" fmla="*/ 183817 h 456690"/>
                <a:gd name="connsiteX76" fmla="*/ 191898 w 193958"/>
                <a:gd name="connsiteY76" fmla="*/ 187540 h 456690"/>
                <a:gd name="connsiteX77" fmla="*/ 192136 w 193958"/>
                <a:gd name="connsiteY77" fmla="*/ 189442 h 456690"/>
                <a:gd name="connsiteX78" fmla="*/ 192611 w 193958"/>
                <a:gd name="connsiteY78" fmla="*/ 193562 h 456690"/>
                <a:gd name="connsiteX79" fmla="*/ 193086 w 193958"/>
                <a:gd name="connsiteY79" fmla="*/ 197603 h 456690"/>
                <a:gd name="connsiteX80" fmla="*/ 193245 w 193958"/>
                <a:gd name="connsiteY80" fmla="*/ 198474 h 456690"/>
                <a:gd name="connsiteX81" fmla="*/ 193562 w 193958"/>
                <a:gd name="connsiteY81" fmla="*/ 202357 h 456690"/>
                <a:gd name="connsiteX82" fmla="*/ 193562 w 193958"/>
                <a:gd name="connsiteY82" fmla="*/ 207427 h 456690"/>
                <a:gd name="connsiteX83" fmla="*/ 193799 w 193958"/>
                <a:gd name="connsiteY83" fmla="*/ 209091 h 456690"/>
                <a:gd name="connsiteX84" fmla="*/ 193958 w 193958"/>
                <a:gd name="connsiteY84" fmla="*/ 210042 h 456690"/>
                <a:gd name="connsiteX85" fmla="*/ 193958 w 193958"/>
                <a:gd name="connsiteY85" fmla="*/ 211151 h 456690"/>
                <a:gd name="connsiteX86" fmla="*/ 193958 w 193958"/>
                <a:gd name="connsiteY86" fmla="*/ 217569 h 456690"/>
                <a:gd name="connsiteX87" fmla="*/ 193720 w 193958"/>
                <a:gd name="connsiteY87" fmla="*/ 219629 h 456690"/>
                <a:gd name="connsiteX88" fmla="*/ 193483 w 193958"/>
                <a:gd name="connsiteY88" fmla="*/ 222323 h 456690"/>
                <a:gd name="connsiteX89" fmla="*/ 193483 w 193958"/>
                <a:gd name="connsiteY89" fmla="*/ 225968 h 456690"/>
                <a:gd name="connsiteX90" fmla="*/ 193324 w 193958"/>
                <a:gd name="connsiteY90" fmla="*/ 228265 h 456690"/>
                <a:gd name="connsiteX91" fmla="*/ 193245 w 193958"/>
                <a:gd name="connsiteY91" fmla="*/ 228661 h 456690"/>
                <a:gd name="connsiteX92" fmla="*/ 193007 w 193958"/>
                <a:gd name="connsiteY92" fmla="*/ 231831 h 456690"/>
                <a:gd name="connsiteX93" fmla="*/ 192849 w 193958"/>
                <a:gd name="connsiteY93" fmla="*/ 233177 h 456690"/>
                <a:gd name="connsiteX94" fmla="*/ 192532 w 193958"/>
                <a:gd name="connsiteY94" fmla="*/ 235476 h 456690"/>
                <a:gd name="connsiteX95" fmla="*/ 192452 w 193958"/>
                <a:gd name="connsiteY95" fmla="*/ 235951 h 456690"/>
                <a:gd name="connsiteX96" fmla="*/ 191344 w 193958"/>
                <a:gd name="connsiteY96" fmla="*/ 239279 h 456690"/>
                <a:gd name="connsiteX97" fmla="*/ 190789 w 193958"/>
                <a:gd name="connsiteY97" fmla="*/ 240625 h 456690"/>
                <a:gd name="connsiteX98" fmla="*/ 190472 w 193958"/>
                <a:gd name="connsiteY98" fmla="*/ 241417 h 456690"/>
                <a:gd name="connsiteX99" fmla="*/ 188491 w 193958"/>
                <a:gd name="connsiteY99" fmla="*/ 244191 h 456690"/>
                <a:gd name="connsiteX100" fmla="*/ 186511 w 193958"/>
                <a:gd name="connsiteY100" fmla="*/ 246330 h 456690"/>
                <a:gd name="connsiteX101" fmla="*/ 184292 w 193958"/>
                <a:gd name="connsiteY101" fmla="*/ 248073 h 456690"/>
                <a:gd name="connsiteX102" fmla="*/ 183975 w 193958"/>
                <a:gd name="connsiteY102" fmla="*/ 248311 h 456690"/>
                <a:gd name="connsiteX103" fmla="*/ 181994 w 193958"/>
                <a:gd name="connsiteY103" fmla="*/ 249578 h 456690"/>
                <a:gd name="connsiteX104" fmla="*/ 180964 w 193958"/>
                <a:gd name="connsiteY104" fmla="*/ 250054 h 456690"/>
                <a:gd name="connsiteX105" fmla="*/ 179934 w 193958"/>
                <a:gd name="connsiteY105" fmla="*/ 250529 h 456690"/>
                <a:gd name="connsiteX106" fmla="*/ 178905 w 193958"/>
                <a:gd name="connsiteY106" fmla="*/ 250925 h 456690"/>
                <a:gd name="connsiteX107" fmla="*/ 177161 w 193958"/>
                <a:gd name="connsiteY107" fmla="*/ 251480 h 456690"/>
                <a:gd name="connsiteX108" fmla="*/ 175497 w 193958"/>
                <a:gd name="connsiteY108" fmla="*/ 251797 h 456690"/>
                <a:gd name="connsiteX109" fmla="*/ 172169 w 193958"/>
                <a:gd name="connsiteY109" fmla="*/ 252193 h 456690"/>
                <a:gd name="connsiteX110" fmla="*/ 170110 w 193958"/>
                <a:gd name="connsiteY110" fmla="*/ 252193 h 456690"/>
                <a:gd name="connsiteX111" fmla="*/ 167098 w 193958"/>
                <a:gd name="connsiteY111" fmla="*/ 251876 h 456690"/>
                <a:gd name="connsiteX112" fmla="*/ 165277 w 193958"/>
                <a:gd name="connsiteY112" fmla="*/ 251480 h 456690"/>
                <a:gd name="connsiteX113" fmla="*/ 163850 w 193958"/>
                <a:gd name="connsiteY113" fmla="*/ 251005 h 456690"/>
                <a:gd name="connsiteX114" fmla="*/ 163771 w 193958"/>
                <a:gd name="connsiteY114" fmla="*/ 251005 h 456690"/>
                <a:gd name="connsiteX115" fmla="*/ 162107 w 193958"/>
                <a:gd name="connsiteY115" fmla="*/ 250212 h 456690"/>
                <a:gd name="connsiteX116" fmla="*/ 160602 w 193958"/>
                <a:gd name="connsiteY116" fmla="*/ 249420 h 456690"/>
                <a:gd name="connsiteX117" fmla="*/ 158779 w 193958"/>
                <a:gd name="connsiteY117" fmla="*/ 248153 h 456690"/>
                <a:gd name="connsiteX118" fmla="*/ 157433 w 193958"/>
                <a:gd name="connsiteY118" fmla="*/ 246885 h 456690"/>
                <a:gd name="connsiteX119" fmla="*/ 155848 w 193958"/>
                <a:gd name="connsiteY119" fmla="*/ 244825 h 456690"/>
                <a:gd name="connsiteX120" fmla="*/ 155689 w 193958"/>
                <a:gd name="connsiteY120" fmla="*/ 244667 h 456690"/>
                <a:gd name="connsiteX121" fmla="*/ 154342 w 193958"/>
                <a:gd name="connsiteY121" fmla="*/ 241814 h 456690"/>
                <a:gd name="connsiteX122" fmla="*/ 154026 w 193958"/>
                <a:gd name="connsiteY122" fmla="*/ 240863 h 456690"/>
                <a:gd name="connsiteX123" fmla="*/ 153392 w 193958"/>
                <a:gd name="connsiteY123" fmla="*/ 237614 h 456690"/>
                <a:gd name="connsiteX124" fmla="*/ 153392 w 193958"/>
                <a:gd name="connsiteY124" fmla="*/ 230880 h 456690"/>
                <a:gd name="connsiteX125" fmla="*/ 153471 w 193958"/>
                <a:gd name="connsiteY125" fmla="*/ 230008 h 456690"/>
                <a:gd name="connsiteX126" fmla="*/ 153709 w 193958"/>
                <a:gd name="connsiteY126" fmla="*/ 227315 h 456690"/>
                <a:gd name="connsiteX127" fmla="*/ 154026 w 193958"/>
                <a:gd name="connsiteY127" fmla="*/ 224779 h 456690"/>
                <a:gd name="connsiteX128" fmla="*/ 154184 w 193958"/>
                <a:gd name="connsiteY128" fmla="*/ 223036 h 456690"/>
                <a:gd name="connsiteX129" fmla="*/ 154184 w 193958"/>
                <a:gd name="connsiteY129" fmla="*/ 221055 h 456690"/>
                <a:gd name="connsiteX130" fmla="*/ 154263 w 193958"/>
                <a:gd name="connsiteY130" fmla="*/ 219312 h 456690"/>
                <a:gd name="connsiteX131" fmla="*/ 154342 w 193958"/>
                <a:gd name="connsiteY131" fmla="*/ 218124 h 456690"/>
                <a:gd name="connsiteX132" fmla="*/ 154342 w 193958"/>
                <a:gd name="connsiteY132" fmla="*/ 212340 h 456690"/>
                <a:gd name="connsiteX133" fmla="*/ 154263 w 193958"/>
                <a:gd name="connsiteY133" fmla="*/ 211468 h 456690"/>
                <a:gd name="connsiteX134" fmla="*/ 154105 w 193958"/>
                <a:gd name="connsiteY134" fmla="*/ 208299 h 456690"/>
                <a:gd name="connsiteX135" fmla="*/ 153709 w 193958"/>
                <a:gd name="connsiteY135" fmla="*/ 203941 h 456690"/>
                <a:gd name="connsiteX136" fmla="*/ 153630 w 193958"/>
                <a:gd name="connsiteY136" fmla="*/ 203466 h 456690"/>
                <a:gd name="connsiteX137" fmla="*/ 153313 w 193958"/>
                <a:gd name="connsiteY137" fmla="*/ 198712 h 456690"/>
                <a:gd name="connsiteX138" fmla="*/ 153313 w 193958"/>
                <a:gd name="connsiteY138" fmla="*/ 198553 h 456690"/>
                <a:gd name="connsiteX139" fmla="*/ 152758 w 193958"/>
                <a:gd name="connsiteY139" fmla="*/ 193958 h 456690"/>
                <a:gd name="connsiteX140" fmla="*/ 152520 w 193958"/>
                <a:gd name="connsiteY140" fmla="*/ 192374 h 456690"/>
                <a:gd name="connsiteX141" fmla="*/ 152203 w 193958"/>
                <a:gd name="connsiteY141" fmla="*/ 189680 h 456690"/>
                <a:gd name="connsiteX142" fmla="*/ 152045 w 193958"/>
                <a:gd name="connsiteY142" fmla="*/ 189046 h 456690"/>
                <a:gd name="connsiteX143" fmla="*/ 151490 w 193958"/>
                <a:gd name="connsiteY143" fmla="*/ 185401 h 456690"/>
                <a:gd name="connsiteX144" fmla="*/ 151173 w 193958"/>
                <a:gd name="connsiteY144" fmla="*/ 183579 h 456690"/>
                <a:gd name="connsiteX145" fmla="*/ 150618 w 193958"/>
                <a:gd name="connsiteY145" fmla="*/ 181202 h 456690"/>
                <a:gd name="connsiteX146" fmla="*/ 150222 w 193958"/>
                <a:gd name="connsiteY146" fmla="*/ 179538 h 456690"/>
                <a:gd name="connsiteX147" fmla="*/ 149826 w 193958"/>
                <a:gd name="connsiteY147" fmla="*/ 177715 h 456690"/>
                <a:gd name="connsiteX148" fmla="*/ 149431 w 193958"/>
                <a:gd name="connsiteY148" fmla="*/ 176052 h 456690"/>
                <a:gd name="connsiteX149" fmla="*/ 148876 w 193958"/>
                <a:gd name="connsiteY149" fmla="*/ 173912 h 456690"/>
                <a:gd name="connsiteX150" fmla="*/ 148480 w 193958"/>
                <a:gd name="connsiteY150" fmla="*/ 172724 h 456690"/>
                <a:gd name="connsiteX151" fmla="*/ 148004 w 193958"/>
                <a:gd name="connsiteY151" fmla="*/ 171377 h 456690"/>
                <a:gd name="connsiteX152" fmla="*/ 147449 w 193958"/>
                <a:gd name="connsiteY152" fmla="*/ 169872 h 456690"/>
                <a:gd name="connsiteX153" fmla="*/ 147132 w 193958"/>
                <a:gd name="connsiteY153" fmla="*/ 168841 h 456690"/>
                <a:gd name="connsiteX154" fmla="*/ 146657 w 193958"/>
                <a:gd name="connsiteY154" fmla="*/ 167574 h 456690"/>
                <a:gd name="connsiteX155" fmla="*/ 146102 w 193958"/>
                <a:gd name="connsiteY155" fmla="*/ 166068 h 456690"/>
                <a:gd name="connsiteX156" fmla="*/ 145786 w 193958"/>
                <a:gd name="connsiteY156" fmla="*/ 165118 h 456690"/>
                <a:gd name="connsiteX157" fmla="*/ 145311 w 193958"/>
                <a:gd name="connsiteY157" fmla="*/ 164009 h 456690"/>
                <a:gd name="connsiteX158" fmla="*/ 145152 w 193958"/>
                <a:gd name="connsiteY158" fmla="*/ 163692 h 456690"/>
                <a:gd name="connsiteX159" fmla="*/ 144043 w 193958"/>
                <a:gd name="connsiteY159" fmla="*/ 161473 h 456690"/>
                <a:gd name="connsiteX160" fmla="*/ 143409 w 193958"/>
                <a:gd name="connsiteY160" fmla="*/ 160126 h 456690"/>
                <a:gd name="connsiteX161" fmla="*/ 142775 w 193958"/>
                <a:gd name="connsiteY161" fmla="*/ 159097 h 456690"/>
                <a:gd name="connsiteX162" fmla="*/ 142537 w 193958"/>
                <a:gd name="connsiteY162" fmla="*/ 159017 h 456690"/>
                <a:gd name="connsiteX163" fmla="*/ 142378 w 193958"/>
                <a:gd name="connsiteY163" fmla="*/ 159176 h 456690"/>
                <a:gd name="connsiteX164" fmla="*/ 142299 w 193958"/>
                <a:gd name="connsiteY164" fmla="*/ 159572 h 456690"/>
                <a:gd name="connsiteX165" fmla="*/ 142299 w 193958"/>
                <a:gd name="connsiteY165" fmla="*/ 160443 h 456690"/>
                <a:gd name="connsiteX166" fmla="*/ 142299 w 193958"/>
                <a:gd name="connsiteY166" fmla="*/ 204496 h 456690"/>
                <a:gd name="connsiteX167" fmla="*/ 142299 w 193958"/>
                <a:gd name="connsiteY167" fmla="*/ 207823 h 456690"/>
                <a:gd name="connsiteX168" fmla="*/ 142458 w 193958"/>
                <a:gd name="connsiteY168" fmla="*/ 210042 h 456690"/>
                <a:gd name="connsiteX169" fmla="*/ 142537 w 193958"/>
                <a:gd name="connsiteY169" fmla="*/ 211389 h 456690"/>
                <a:gd name="connsiteX170" fmla="*/ 142537 w 193958"/>
                <a:gd name="connsiteY170" fmla="*/ 218599 h 456690"/>
                <a:gd name="connsiteX171" fmla="*/ 142695 w 193958"/>
                <a:gd name="connsiteY171" fmla="*/ 220421 h 456690"/>
                <a:gd name="connsiteX172" fmla="*/ 142775 w 193958"/>
                <a:gd name="connsiteY172" fmla="*/ 221927 h 456690"/>
                <a:gd name="connsiteX173" fmla="*/ 142775 w 193958"/>
                <a:gd name="connsiteY173" fmla="*/ 228899 h 456690"/>
                <a:gd name="connsiteX174" fmla="*/ 142933 w 193958"/>
                <a:gd name="connsiteY174" fmla="*/ 231118 h 456690"/>
                <a:gd name="connsiteX175" fmla="*/ 143012 w 193958"/>
                <a:gd name="connsiteY175" fmla="*/ 232464 h 456690"/>
                <a:gd name="connsiteX176" fmla="*/ 143012 w 193958"/>
                <a:gd name="connsiteY176" fmla="*/ 238090 h 456690"/>
                <a:gd name="connsiteX177" fmla="*/ 143171 w 193958"/>
                <a:gd name="connsiteY177" fmla="*/ 240071 h 456690"/>
                <a:gd name="connsiteX178" fmla="*/ 143250 w 193958"/>
                <a:gd name="connsiteY178" fmla="*/ 241655 h 456690"/>
                <a:gd name="connsiteX179" fmla="*/ 143409 w 193958"/>
                <a:gd name="connsiteY179" fmla="*/ 243478 h 456690"/>
                <a:gd name="connsiteX180" fmla="*/ 143488 w 193958"/>
                <a:gd name="connsiteY180" fmla="*/ 245062 h 456690"/>
                <a:gd name="connsiteX181" fmla="*/ 143488 w 193958"/>
                <a:gd name="connsiteY181" fmla="*/ 250846 h 456690"/>
                <a:gd name="connsiteX182" fmla="*/ 143646 w 193958"/>
                <a:gd name="connsiteY182" fmla="*/ 252907 h 456690"/>
                <a:gd name="connsiteX183" fmla="*/ 143726 w 193958"/>
                <a:gd name="connsiteY183" fmla="*/ 254649 h 456690"/>
                <a:gd name="connsiteX184" fmla="*/ 143726 w 193958"/>
                <a:gd name="connsiteY184" fmla="*/ 275883 h 456690"/>
                <a:gd name="connsiteX185" fmla="*/ 143726 w 193958"/>
                <a:gd name="connsiteY185" fmla="*/ 289353 h 456690"/>
                <a:gd name="connsiteX186" fmla="*/ 143884 w 193958"/>
                <a:gd name="connsiteY186" fmla="*/ 291413 h 456690"/>
                <a:gd name="connsiteX187" fmla="*/ 143963 w 193958"/>
                <a:gd name="connsiteY187" fmla="*/ 293156 h 456690"/>
                <a:gd name="connsiteX188" fmla="*/ 143963 w 193958"/>
                <a:gd name="connsiteY188" fmla="*/ 311300 h 456690"/>
                <a:gd name="connsiteX189" fmla="*/ 144043 w 193958"/>
                <a:gd name="connsiteY189" fmla="*/ 355352 h 456690"/>
                <a:gd name="connsiteX190" fmla="*/ 144201 w 193958"/>
                <a:gd name="connsiteY190" fmla="*/ 358205 h 456690"/>
                <a:gd name="connsiteX191" fmla="*/ 144280 w 193958"/>
                <a:gd name="connsiteY191" fmla="*/ 359393 h 456690"/>
                <a:gd name="connsiteX192" fmla="*/ 144280 w 193958"/>
                <a:gd name="connsiteY192" fmla="*/ 364939 h 456690"/>
                <a:gd name="connsiteX193" fmla="*/ 144360 w 193958"/>
                <a:gd name="connsiteY193" fmla="*/ 366286 h 456690"/>
                <a:gd name="connsiteX194" fmla="*/ 144518 w 193958"/>
                <a:gd name="connsiteY194" fmla="*/ 368742 h 456690"/>
                <a:gd name="connsiteX195" fmla="*/ 144518 w 193958"/>
                <a:gd name="connsiteY195" fmla="*/ 372308 h 456690"/>
                <a:gd name="connsiteX196" fmla="*/ 144677 w 193958"/>
                <a:gd name="connsiteY196" fmla="*/ 374526 h 456690"/>
                <a:gd name="connsiteX197" fmla="*/ 144756 w 193958"/>
                <a:gd name="connsiteY197" fmla="*/ 376032 h 456690"/>
                <a:gd name="connsiteX198" fmla="*/ 144756 w 193958"/>
                <a:gd name="connsiteY198" fmla="*/ 385143 h 456690"/>
                <a:gd name="connsiteX199" fmla="*/ 144835 w 193958"/>
                <a:gd name="connsiteY199" fmla="*/ 386966 h 456690"/>
                <a:gd name="connsiteX200" fmla="*/ 144914 w 193958"/>
                <a:gd name="connsiteY200" fmla="*/ 388551 h 456690"/>
                <a:gd name="connsiteX201" fmla="*/ 144914 w 193958"/>
                <a:gd name="connsiteY201" fmla="*/ 399246 h 456690"/>
                <a:gd name="connsiteX202" fmla="*/ 145073 w 193958"/>
                <a:gd name="connsiteY202" fmla="*/ 401940 h 456690"/>
                <a:gd name="connsiteX203" fmla="*/ 145152 w 193958"/>
                <a:gd name="connsiteY203" fmla="*/ 403763 h 456690"/>
                <a:gd name="connsiteX204" fmla="*/ 145311 w 193958"/>
                <a:gd name="connsiteY204" fmla="*/ 405981 h 456690"/>
                <a:gd name="connsiteX205" fmla="*/ 145390 w 193958"/>
                <a:gd name="connsiteY205" fmla="*/ 407724 h 456690"/>
                <a:gd name="connsiteX206" fmla="*/ 145548 w 193958"/>
                <a:gd name="connsiteY206" fmla="*/ 410260 h 456690"/>
                <a:gd name="connsiteX207" fmla="*/ 145627 w 193958"/>
                <a:gd name="connsiteY207" fmla="*/ 411606 h 456690"/>
                <a:gd name="connsiteX208" fmla="*/ 145706 w 193958"/>
                <a:gd name="connsiteY208" fmla="*/ 419133 h 456690"/>
                <a:gd name="connsiteX209" fmla="*/ 145865 w 193958"/>
                <a:gd name="connsiteY209" fmla="*/ 421194 h 456690"/>
                <a:gd name="connsiteX210" fmla="*/ 145944 w 193958"/>
                <a:gd name="connsiteY210" fmla="*/ 422699 h 456690"/>
                <a:gd name="connsiteX211" fmla="*/ 145944 w 193958"/>
                <a:gd name="connsiteY211" fmla="*/ 429354 h 456690"/>
                <a:gd name="connsiteX212" fmla="*/ 146102 w 193958"/>
                <a:gd name="connsiteY212" fmla="*/ 431336 h 456690"/>
                <a:gd name="connsiteX213" fmla="*/ 146181 w 193958"/>
                <a:gd name="connsiteY213" fmla="*/ 432444 h 456690"/>
                <a:gd name="connsiteX214" fmla="*/ 146181 w 193958"/>
                <a:gd name="connsiteY214" fmla="*/ 435772 h 456690"/>
                <a:gd name="connsiteX215" fmla="*/ 146023 w 193958"/>
                <a:gd name="connsiteY215" fmla="*/ 437991 h 456690"/>
                <a:gd name="connsiteX216" fmla="*/ 145944 w 193958"/>
                <a:gd name="connsiteY216" fmla="*/ 439576 h 456690"/>
                <a:gd name="connsiteX217" fmla="*/ 145706 w 193958"/>
                <a:gd name="connsiteY217" fmla="*/ 441635 h 456690"/>
                <a:gd name="connsiteX218" fmla="*/ 145548 w 193958"/>
                <a:gd name="connsiteY218" fmla="*/ 442190 h 456690"/>
                <a:gd name="connsiteX219" fmla="*/ 144914 w 193958"/>
                <a:gd name="connsiteY219" fmla="*/ 444329 h 456690"/>
                <a:gd name="connsiteX220" fmla="*/ 144597 w 193958"/>
                <a:gd name="connsiteY220" fmla="*/ 445121 h 456690"/>
                <a:gd name="connsiteX221" fmla="*/ 144043 w 193958"/>
                <a:gd name="connsiteY221" fmla="*/ 446231 h 456690"/>
                <a:gd name="connsiteX222" fmla="*/ 143567 w 193958"/>
                <a:gd name="connsiteY222" fmla="*/ 446944 h 456690"/>
                <a:gd name="connsiteX223" fmla="*/ 143171 w 193958"/>
                <a:gd name="connsiteY223" fmla="*/ 447578 h 456690"/>
                <a:gd name="connsiteX224" fmla="*/ 142061 w 193958"/>
                <a:gd name="connsiteY224" fmla="*/ 449162 h 456690"/>
                <a:gd name="connsiteX225" fmla="*/ 141190 w 193958"/>
                <a:gd name="connsiteY225" fmla="*/ 450192 h 456690"/>
                <a:gd name="connsiteX226" fmla="*/ 139447 w 193958"/>
                <a:gd name="connsiteY226" fmla="*/ 451936 h 456690"/>
                <a:gd name="connsiteX227" fmla="*/ 138972 w 193958"/>
                <a:gd name="connsiteY227" fmla="*/ 452332 h 456690"/>
                <a:gd name="connsiteX228" fmla="*/ 137862 w 193958"/>
                <a:gd name="connsiteY228" fmla="*/ 453124 h 456690"/>
                <a:gd name="connsiteX229" fmla="*/ 134218 w 193958"/>
                <a:gd name="connsiteY229" fmla="*/ 455105 h 456690"/>
                <a:gd name="connsiteX230" fmla="*/ 133663 w 193958"/>
                <a:gd name="connsiteY230" fmla="*/ 455342 h 456690"/>
                <a:gd name="connsiteX231" fmla="*/ 131603 w 193958"/>
                <a:gd name="connsiteY231" fmla="*/ 456056 h 456690"/>
                <a:gd name="connsiteX232" fmla="*/ 130969 w 193958"/>
                <a:gd name="connsiteY232" fmla="*/ 456690 h 456690"/>
                <a:gd name="connsiteX233" fmla="*/ 118451 w 193958"/>
                <a:gd name="connsiteY233" fmla="*/ 456690 h 456690"/>
                <a:gd name="connsiteX234" fmla="*/ 117658 w 193958"/>
                <a:gd name="connsiteY234" fmla="*/ 455976 h 456690"/>
                <a:gd name="connsiteX235" fmla="*/ 117262 w 193958"/>
                <a:gd name="connsiteY235" fmla="*/ 455897 h 456690"/>
                <a:gd name="connsiteX236" fmla="*/ 115916 w 193958"/>
                <a:gd name="connsiteY236" fmla="*/ 455422 h 456690"/>
                <a:gd name="connsiteX237" fmla="*/ 115044 w 193958"/>
                <a:gd name="connsiteY237" fmla="*/ 455025 h 456690"/>
                <a:gd name="connsiteX238" fmla="*/ 114014 w 193958"/>
                <a:gd name="connsiteY238" fmla="*/ 454550 h 456690"/>
                <a:gd name="connsiteX239" fmla="*/ 113380 w 193958"/>
                <a:gd name="connsiteY239" fmla="*/ 454233 h 456690"/>
                <a:gd name="connsiteX240" fmla="*/ 111003 w 193958"/>
                <a:gd name="connsiteY240" fmla="*/ 452886 h 456690"/>
                <a:gd name="connsiteX241" fmla="*/ 107517 w 193958"/>
                <a:gd name="connsiteY241" fmla="*/ 449954 h 456690"/>
                <a:gd name="connsiteX242" fmla="*/ 106804 w 193958"/>
                <a:gd name="connsiteY242" fmla="*/ 449241 h 456690"/>
                <a:gd name="connsiteX243" fmla="*/ 104189 w 193958"/>
                <a:gd name="connsiteY243" fmla="*/ 445676 h 456690"/>
                <a:gd name="connsiteX244" fmla="*/ 103476 w 193958"/>
                <a:gd name="connsiteY244" fmla="*/ 444408 h 456690"/>
                <a:gd name="connsiteX245" fmla="*/ 103001 w 193958"/>
                <a:gd name="connsiteY245" fmla="*/ 442903 h 456690"/>
                <a:gd name="connsiteX246" fmla="*/ 102842 w 193958"/>
                <a:gd name="connsiteY246" fmla="*/ 442586 h 456690"/>
                <a:gd name="connsiteX247" fmla="*/ 101575 w 193958"/>
                <a:gd name="connsiteY247" fmla="*/ 438387 h 456690"/>
                <a:gd name="connsiteX248" fmla="*/ 101495 w 193958"/>
                <a:gd name="connsiteY248" fmla="*/ 437040 h 456690"/>
                <a:gd name="connsiteX249" fmla="*/ 101416 w 193958"/>
                <a:gd name="connsiteY249" fmla="*/ 434980 h 456690"/>
                <a:gd name="connsiteX250" fmla="*/ 101258 w 193958"/>
                <a:gd name="connsiteY250" fmla="*/ 431415 h 456690"/>
                <a:gd name="connsiteX251" fmla="*/ 101178 w 193958"/>
                <a:gd name="connsiteY251" fmla="*/ 429909 h 456690"/>
                <a:gd name="connsiteX252" fmla="*/ 101020 w 193958"/>
                <a:gd name="connsiteY252" fmla="*/ 427928 h 456690"/>
                <a:gd name="connsiteX253" fmla="*/ 100941 w 193958"/>
                <a:gd name="connsiteY253" fmla="*/ 426344 h 456690"/>
                <a:gd name="connsiteX254" fmla="*/ 100782 w 193958"/>
                <a:gd name="connsiteY254" fmla="*/ 424046 h 456690"/>
                <a:gd name="connsiteX255" fmla="*/ 100782 w 193958"/>
                <a:gd name="connsiteY255" fmla="*/ 421114 h 456690"/>
                <a:gd name="connsiteX256" fmla="*/ 100703 w 193958"/>
                <a:gd name="connsiteY256" fmla="*/ 419926 h 456690"/>
                <a:gd name="connsiteX257" fmla="*/ 100544 w 193958"/>
                <a:gd name="connsiteY257" fmla="*/ 417945 h 456690"/>
                <a:gd name="connsiteX258" fmla="*/ 100544 w 193958"/>
                <a:gd name="connsiteY258" fmla="*/ 407645 h 456690"/>
                <a:gd name="connsiteX259" fmla="*/ 100465 w 193958"/>
                <a:gd name="connsiteY259" fmla="*/ 406061 h 456690"/>
                <a:gd name="connsiteX260" fmla="*/ 100307 w 193958"/>
                <a:gd name="connsiteY260" fmla="*/ 403604 h 456690"/>
                <a:gd name="connsiteX261" fmla="*/ 100227 w 193958"/>
                <a:gd name="connsiteY261" fmla="*/ 402099 h 456690"/>
                <a:gd name="connsiteX262" fmla="*/ 100069 w 193958"/>
                <a:gd name="connsiteY262" fmla="*/ 399563 h 456690"/>
                <a:gd name="connsiteX263" fmla="*/ 99990 w 193958"/>
                <a:gd name="connsiteY263" fmla="*/ 397820 h 456690"/>
                <a:gd name="connsiteX264" fmla="*/ 99831 w 193958"/>
                <a:gd name="connsiteY264" fmla="*/ 395760 h 456690"/>
                <a:gd name="connsiteX265" fmla="*/ 99752 w 193958"/>
                <a:gd name="connsiteY265" fmla="*/ 383242 h 456690"/>
                <a:gd name="connsiteX266" fmla="*/ 99673 w 193958"/>
                <a:gd name="connsiteY266" fmla="*/ 381657 h 456690"/>
                <a:gd name="connsiteX267" fmla="*/ 99514 w 193958"/>
                <a:gd name="connsiteY267" fmla="*/ 379439 h 456690"/>
                <a:gd name="connsiteX268" fmla="*/ 99514 w 193958"/>
                <a:gd name="connsiteY268" fmla="*/ 368267 h 456690"/>
                <a:gd name="connsiteX269" fmla="*/ 99435 w 193958"/>
                <a:gd name="connsiteY269" fmla="*/ 366683 h 456690"/>
                <a:gd name="connsiteX270" fmla="*/ 99277 w 193958"/>
                <a:gd name="connsiteY270" fmla="*/ 364464 h 456690"/>
                <a:gd name="connsiteX271" fmla="*/ 99277 w 193958"/>
                <a:gd name="connsiteY271" fmla="*/ 362008 h 456690"/>
                <a:gd name="connsiteX272" fmla="*/ 99198 w 193958"/>
                <a:gd name="connsiteY272" fmla="*/ 360819 h 456690"/>
                <a:gd name="connsiteX273" fmla="*/ 99039 w 193958"/>
                <a:gd name="connsiteY273" fmla="*/ 358601 h 456690"/>
                <a:gd name="connsiteX274" fmla="*/ 99039 w 193958"/>
                <a:gd name="connsiteY274" fmla="*/ 341566 h 456690"/>
                <a:gd name="connsiteX275" fmla="*/ 98960 w 193958"/>
                <a:gd name="connsiteY275" fmla="*/ 339981 h 456690"/>
                <a:gd name="connsiteX276" fmla="*/ 98802 w 193958"/>
                <a:gd name="connsiteY276" fmla="*/ 337684 h 456690"/>
                <a:gd name="connsiteX277" fmla="*/ 98802 w 193958"/>
                <a:gd name="connsiteY277" fmla="*/ 324769 h 456690"/>
                <a:gd name="connsiteX278" fmla="*/ 98802 w 193958"/>
                <a:gd name="connsiteY278" fmla="*/ 288164 h 456690"/>
                <a:gd name="connsiteX279" fmla="*/ 98802 w 193958"/>
                <a:gd name="connsiteY279" fmla="*/ 286818 h 456690"/>
                <a:gd name="connsiteX280" fmla="*/ 97930 w 193958"/>
                <a:gd name="connsiteY280" fmla="*/ 285946 h 456690"/>
                <a:gd name="connsiteX281" fmla="*/ 97455 w 193958"/>
                <a:gd name="connsiteY281" fmla="*/ 285946 h 456690"/>
                <a:gd name="connsiteX282" fmla="*/ 94761 w 193958"/>
                <a:gd name="connsiteY282" fmla="*/ 285946 h 456690"/>
                <a:gd name="connsiteX283" fmla="*/ 94286 w 193958"/>
                <a:gd name="connsiteY283" fmla="*/ 285946 h 456690"/>
                <a:gd name="connsiteX284" fmla="*/ 93493 w 193958"/>
                <a:gd name="connsiteY284" fmla="*/ 286659 h 456690"/>
                <a:gd name="connsiteX285" fmla="*/ 93493 w 193958"/>
                <a:gd name="connsiteY285" fmla="*/ 287847 h 456690"/>
                <a:gd name="connsiteX286" fmla="*/ 93493 w 193958"/>
                <a:gd name="connsiteY286" fmla="*/ 298306 h 456690"/>
                <a:gd name="connsiteX287" fmla="*/ 93414 w 193958"/>
                <a:gd name="connsiteY287" fmla="*/ 299812 h 456690"/>
                <a:gd name="connsiteX288" fmla="*/ 93255 w 193958"/>
                <a:gd name="connsiteY288" fmla="*/ 302267 h 456690"/>
                <a:gd name="connsiteX289" fmla="*/ 93255 w 193958"/>
                <a:gd name="connsiteY289" fmla="*/ 328810 h 456690"/>
                <a:gd name="connsiteX290" fmla="*/ 93255 w 193958"/>
                <a:gd name="connsiteY290" fmla="*/ 351390 h 456690"/>
                <a:gd name="connsiteX291" fmla="*/ 93176 w 193958"/>
                <a:gd name="connsiteY291" fmla="*/ 352975 h 456690"/>
                <a:gd name="connsiteX292" fmla="*/ 93018 w 193958"/>
                <a:gd name="connsiteY292" fmla="*/ 355036 h 456690"/>
                <a:gd name="connsiteX293" fmla="*/ 93018 w 193958"/>
                <a:gd name="connsiteY293" fmla="*/ 363038 h 456690"/>
                <a:gd name="connsiteX294" fmla="*/ 92938 w 193958"/>
                <a:gd name="connsiteY294" fmla="*/ 364622 h 456690"/>
                <a:gd name="connsiteX295" fmla="*/ 92780 w 193958"/>
                <a:gd name="connsiteY295" fmla="*/ 366366 h 456690"/>
                <a:gd name="connsiteX296" fmla="*/ 92780 w 193958"/>
                <a:gd name="connsiteY296" fmla="*/ 368980 h 456690"/>
                <a:gd name="connsiteX297" fmla="*/ 92701 w 193958"/>
                <a:gd name="connsiteY297" fmla="*/ 370169 h 456690"/>
                <a:gd name="connsiteX298" fmla="*/ 92542 w 193958"/>
                <a:gd name="connsiteY298" fmla="*/ 372229 h 456690"/>
                <a:gd name="connsiteX299" fmla="*/ 92542 w 193958"/>
                <a:gd name="connsiteY299" fmla="*/ 375398 h 456690"/>
                <a:gd name="connsiteX300" fmla="*/ 92542 w 193958"/>
                <a:gd name="connsiteY300" fmla="*/ 388868 h 456690"/>
                <a:gd name="connsiteX301" fmla="*/ 92463 w 193958"/>
                <a:gd name="connsiteY301" fmla="*/ 390610 h 456690"/>
                <a:gd name="connsiteX302" fmla="*/ 92384 w 193958"/>
                <a:gd name="connsiteY302" fmla="*/ 392433 h 456690"/>
                <a:gd name="connsiteX303" fmla="*/ 92384 w 193958"/>
                <a:gd name="connsiteY303" fmla="*/ 398929 h 456690"/>
                <a:gd name="connsiteX304" fmla="*/ 92304 w 193958"/>
                <a:gd name="connsiteY304" fmla="*/ 400435 h 456690"/>
                <a:gd name="connsiteX305" fmla="*/ 92146 w 193958"/>
                <a:gd name="connsiteY305" fmla="*/ 402415 h 456690"/>
                <a:gd name="connsiteX306" fmla="*/ 92067 w 193958"/>
                <a:gd name="connsiteY306" fmla="*/ 404000 h 456690"/>
                <a:gd name="connsiteX307" fmla="*/ 91908 w 193958"/>
                <a:gd name="connsiteY307" fmla="*/ 406456 h 456690"/>
                <a:gd name="connsiteX308" fmla="*/ 91829 w 193958"/>
                <a:gd name="connsiteY308" fmla="*/ 408200 h 456690"/>
                <a:gd name="connsiteX309" fmla="*/ 91670 w 193958"/>
                <a:gd name="connsiteY309" fmla="*/ 410497 h 456690"/>
                <a:gd name="connsiteX310" fmla="*/ 91591 w 193958"/>
                <a:gd name="connsiteY310" fmla="*/ 421194 h 456690"/>
                <a:gd name="connsiteX311" fmla="*/ 91512 w 193958"/>
                <a:gd name="connsiteY311" fmla="*/ 422937 h 456690"/>
                <a:gd name="connsiteX312" fmla="*/ 91433 w 193958"/>
                <a:gd name="connsiteY312" fmla="*/ 424521 h 456690"/>
                <a:gd name="connsiteX313" fmla="*/ 91433 w 193958"/>
                <a:gd name="connsiteY313" fmla="*/ 426740 h 456690"/>
                <a:gd name="connsiteX314" fmla="*/ 91353 w 193958"/>
                <a:gd name="connsiteY314" fmla="*/ 427928 h 456690"/>
                <a:gd name="connsiteX315" fmla="*/ 91195 w 193958"/>
                <a:gd name="connsiteY315" fmla="*/ 429988 h 456690"/>
                <a:gd name="connsiteX316" fmla="*/ 91116 w 193958"/>
                <a:gd name="connsiteY316" fmla="*/ 431573 h 456690"/>
                <a:gd name="connsiteX317" fmla="*/ 90957 w 193958"/>
                <a:gd name="connsiteY317" fmla="*/ 433554 h 456690"/>
                <a:gd name="connsiteX318" fmla="*/ 90720 w 193958"/>
                <a:gd name="connsiteY318" fmla="*/ 437357 h 456690"/>
                <a:gd name="connsiteX319" fmla="*/ 90720 w 193958"/>
                <a:gd name="connsiteY319" fmla="*/ 437832 h 456690"/>
                <a:gd name="connsiteX320" fmla="*/ 90245 w 193958"/>
                <a:gd name="connsiteY320" fmla="*/ 440367 h 456690"/>
                <a:gd name="connsiteX321" fmla="*/ 90007 w 193958"/>
                <a:gd name="connsiteY321" fmla="*/ 441318 h 456690"/>
                <a:gd name="connsiteX322" fmla="*/ 89532 w 193958"/>
                <a:gd name="connsiteY322" fmla="*/ 442586 h 456690"/>
                <a:gd name="connsiteX323" fmla="*/ 88977 w 193958"/>
                <a:gd name="connsiteY323" fmla="*/ 444092 h 456690"/>
                <a:gd name="connsiteX324" fmla="*/ 88660 w 193958"/>
                <a:gd name="connsiteY324" fmla="*/ 444725 h 456690"/>
                <a:gd name="connsiteX325" fmla="*/ 87233 w 193958"/>
                <a:gd name="connsiteY325" fmla="*/ 447023 h 456690"/>
                <a:gd name="connsiteX326" fmla="*/ 85887 w 193958"/>
                <a:gd name="connsiteY326" fmla="*/ 448766 h 456690"/>
                <a:gd name="connsiteX327" fmla="*/ 83113 w 193958"/>
                <a:gd name="connsiteY327" fmla="*/ 451539 h 456690"/>
                <a:gd name="connsiteX328" fmla="*/ 82321 w 193958"/>
                <a:gd name="connsiteY328" fmla="*/ 452173 h 456690"/>
                <a:gd name="connsiteX329" fmla="*/ 80261 w 193958"/>
                <a:gd name="connsiteY329" fmla="*/ 453520 h 456690"/>
                <a:gd name="connsiteX330" fmla="*/ 77409 w 193958"/>
                <a:gd name="connsiteY330" fmla="*/ 454946 h 456690"/>
                <a:gd name="connsiteX331" fmla="*/ 75824 w 193958"/>
                <a:gd name="connsiteY331" fmla="*/ 455659 h 456690"/>
                <a:gd name="connsiteX332" fmla="*/ 75270 w 193958"/>
                <a:gd name="connsiteY332" fmla="*/ 455818 h 456690"/>
                <a:gd name="connsiteX333" fmla="*/ 74636 w 193958"/>
                <a:gd name="connsiteY333" fmla="*/ 455897 h 456690"/>
                <a:gd name="connsiteX334" fmla="*/ 73844 w 193958"/>
                <a:gd name="connsiteY334" fmla="*/ 456610 h 456690"/>
                <a:gd name="connsiteX335" fmla="*/ 61643 w 193958"/>
                <a:gd name="connsiteY335" fmla="*/ 456373 h 456690"/>
                <a:gd name="connsiteX336" fmla="*/ 60850 w 193958"/>
                <a:gd name="connsiteY336" fmla="*/ 455659 h 456690"/>
                <a:gd name="connsiteX337" fmla="*/ 59344 w 193958"/>
                <a:gd name="connsiteY337" fmla="*/ 455105 h 456690"/>
                <a:gd name="connsiteX338" fmla="*/ 56809 w 193958"/>
                <a:gd name="connsiteY338" fmla="*/ 453916 h 456690"/>
                <a:gd name="connsiteX339" fmla="*/ 55858 w 193958"/>
                <a:gd name="connsiteY339" fmla="*/ 453361 h 456690"/>
                <a:gd name="connsiteX340" fmla="*/ 54273 w 193958"/>
                <a:gd name="connsiteY340" fmla="*/ 452253 h 456690"/>
                <a:gd name="connsiteX341" fmla="*/ 52769 w 193958"/>
                <a:gd name="connsiteY341" fmla="*/ 451222 h 456690"/>
                <a:gd name="connsiteX342" fmla="*/ 52372 w 193958"/>
                <a:gd name="connsiteY342" fmla="*/ 450905 h 456690"/>
                <a:gd name="connsiteX343" fmla="*/ 50787 w 193958"/>
                <a:gd name="connsiteY343" fmla="*/ 449162 h 456690"/>
                <a:gd name="connsiteX344" fmla="*/ 49441 w 193958"/>
                <a:gd name="connsiteY344" fmla="*/ 447182 h 456690"/>
                <a:gd name="connsiteX345" fmla="*/ 49282 w 193958"/>
                <a:gd name="connsiteY345" fmla="*/ 446865 h 456690"/>
                <a:gd name="connsiteX346" fmla="*/ 48094 w 193958"/>
                <a:gd name="connsiteY346" fmla="*/ 444883 h 456690"/>
                <a:gd name="connsiteX347" fmla="*/ 47618 w 193958"/>
                <a:gd name="connsiteY347" fmla="*/ 443616 h 456690"/>
                <a:gd name="connsiteX348" fmla="*/ 47143 w 193958"/>
                <a:gd name="connsiteY348" fmla="*/ 442111 h 456690"/>
                <a:gd name="connsiteX349" fmla="*/ 46826 w 193958"/>
                <a:gd name="connsiteY349" fmla="*/ 440684 h 456690"/>
                <a:gd name="connsiteX350" fmla="*/ 46588 w 193958"/>
                <a:gd name="connsiteY350" fmla="*/ 437040 h 456690"/>
                <a:gd name="connsiteX351" fmla="*/ 46509 w 193958"/>
                <a:gd name="connsiteY351" fmla="*/ 436564 h 456690"/>
                <a:gd name="connsiteX352" fmla="*/ 46509 w 193958"/>
                <a:gd name="connsiteY352" fmla="*/ 432761 h 456690"/>
                <a:gd name="connsiteX353" fmla="*/ 46588 w 193958"/>
                <a:gd name="connsiteY353" fmla="*/ 431415 h 456690"/>
                <a:gd name="connsiteX354" fmla="*/ 46747 w 193958"/>
                <a:gd name="connsiteY354" fmla="*/ 427769 h 456690"/>
                <a:gd name="connsiteX355" fmla="*/ 46747 w 193958"/>
                <a:gd name="connsiteY355" fmla="*/ 426423 h 456690"/>
                <a:gd name="connsiteX356" fmla="*/ 46826 w 193958"/>
                <a:gd name="connsiteY356" fmla="*/ 414776 h 456690"/>
                <a:gd name="connsiteX357" fmla="*/ 46984 w 193958"/>
                <a:gd name="connsiteY357" fmla="*/ 412557 h 456690"/>
                <a:gd name="connsiteX358" fmla="*/ 47064 w 193958"/>
                <a:gd name="connsiteY358" fmla="*/ 411369 h 456690"/>
                <a:gd name="connsiteX359" fmla="*/ 47064 w 193958"/>
                <a:gd name="connsiteY359" fmla="*/ 409309 h 456690"/>
                <a:gd name="connsiteX360" fmla="*/ 47143 w 193958"/>
                <a:gd name="connsiteY360" fmla="*/ 407962 h 456690"/>
                <a:gd name="connsiteX361" fmla="*/ 47222 w 193958"/>
                <a:gd name="connsiteY361" fmla="*/ 406615 h 456690"/>
                <a:gd name="connsiteX362" fmla="*/ 47381 w 193958"/>
                <a:gd name="connsiteY362" fmla="*/ 403763 h 456690"/>
                <a:gd name="connsiteX363" fmla="*/ 47460 w 193958"/>
                <a:gd name="connsiteY363" fmla="*/ 402574 h 456690"/>
                <a:gd name="connsiteX364" fmla="*/ 47460 w 193958"/>
                <a:gd name="connsiteY364" fmla="*/ 394096 h 456690"/>
                <a:gd name="connsiteX365" fmla="*/ 47618 w 193958"/>
                <a:gd name="connsiteY365" fmla="*/ 392037 h 456690"/>
                <a:gd name="connsiteX366" fmla="*/ 47698 w 193958"/>
                <a:gd name="connsiteY366" fmla="*/ 390531 h 456690"/>
                <a:gd name="connsiteX367" fmla="*/ 47698 w 193958"/>
                <a:gd name="connsiteY367" fmla="*/ 381815 h 456690"/>
                <a:gd name="connsiteX368" fmla="*/ 47856 w 193958"/>
                <a:gd name="connsiteY368" fmla="*/ 379756 h 456690"/>
                <a:gd name="connsiteX369" fmla="*/ 47935 w 193958"/>
                <a:gd name="connsiteY369" fmla="*/ 378409 h 456690"/>
                <a:gd name="connsiteX370" fmla="*/ 47935 w 193958"/>
                <a:gd name="connsiteY370" fmla="*/ 373496 h 456690"/>
                <a:gd name="connsiteX371" fmla="*/ 48015 w 193958"/>
                <a:gd name="connsiteY371" fmla="*/ 371754 h 456690"/>
                <a:gd name="connsiteX372" fmla="*/ 48094 w 193958"/>
                <a:gd name="connsiteY372" fmla="*/ 370248 h 456690"/>
                <a:gd name="connsiteX373" fmla="*/ 48173 w 193958"/>
                <a:gd name="connsiteY373" fmla="*/ 365494 h 456690"/>
                <a:gd name="connsiteX374" fmla="*/ 48252 w 193958"/>
                <a:gd name="connsiteY374" fmla="*/ 363909 h 456690"/>
                <a:gd name="connsiteX375" fmla="*/ 48332 w 193958"/>
                <a:gd name="connsiteY375" fmla="*/ 362087 h 456690"/>
                <a:gd name="connsiteX376" fmla="*/ 48332 w 193958"/>
                <a:gd name="connsiteY376" fmla="*/ 344656 h 456690"/>
                <a:gd name="connsiteX377" fmla="*/ 48332 w 193958"/>
                <a:gd name="connsiteY377" fmla="*/ 324532 h 456690"/>
                <a:gd name="connsiteX378" fmla="*/ 48490 w 193958"/>
                <a:gd name="connsiteY378" fmla="*/ 322233 h 456690"/>
                <a:gd name="connsiteX379" fmla="*/ 48569 w 193958"/>
                <a:gd name="connsiteY379" fmla="*/ 320491 h 456690"/>
                <a:gd name="connsiteX380" fmla="*/ 48569 w 193958"/>
                <a:gd name="connsiteY380" fmla="*/ 291413 h 456690"/>
                <a:gd name="connsiteX381" fmla="*/ 48569 w 193958"/>
                <a:gd name="connsiteY381" fmla="*/ 276042 h 456690"/>
                <a:gd name="connsiteX382" fmla="*/ 48728 w 193958"/>
                <a:gd name="connsiteY382" fmla="*/ 273824 h 456690"/>
                <a:gd name="connsiteX383" fmla="*/ 48807 w 193958"/>
                <a:gd name="connsiteY383" fmla="*/ 272080 h 456690"/>
                <a:gd name="connsiteX384" fmla="*/ 48807 w 193958"/>
                <a:gd name="connsiteY384" fmla="*/ 250846 h 456690"/>
                <a:gd name="connsiteX385" fmla="*/ 48807 w 193958"/>
                <a:gd name="connsiteY385" fmla="*/ 245934 h 456690"/>
                <a:gd name="connsiteX386" fmla="*/ 48966 w 193958"/>
                <a:gd name="connsiteY386" fmla="*/ 244191 h 456690"/>
                <a:gd name="connsiteX387" fmla="*/ 48966 w 193958"/>
                <a:gd name="connsiteY387" fmla="*/ 240150 h 456690"/>
                <a:gd name="connsiteX388" fmla="*/ 48807 w 193958"/>
                <a:gd name="connsiteY388" fmla="*/ 237852 h 456690"/>
                <a:gd name="connsiteX389" fmla="*/ 48807 w 193958"/>
                <a:gd name="connsiteY389" fmla="*/ 191423 h 456690"/>
                <a:gd name="connsiteX390" fmla="*/ 48807 w 193958"/>
                <a:gd name="connsiteY390" fmla="*/ 167971 h 456690"/>
                <a:gd name="connsiteX391" fmla="*/ 48966 w 193958"/>
                <a:gd name="connsiteY391" fmla="*/ 165434 h 456690"/>
                <a:gd name="connsiteX392" fmla="*/ 48966 w 193958"/>
                <a:gd name="connsiteY392" fmla="*/ 163851 h 456690"/>
                <a:gd name="connsiteX393" fmla="*/ 48886 w 193958"/>
                <a:gd name="connsiteY393" fmla="*/ 163534 h 456690"/>
                <a:gd name="connsiteX394" fmla="*/ 48490 w 193958"/>
                <a:gd name="connsiteY394" fmla="*/ 163454 h 456690"/>
                <a:gd name="connsiteX395" fmla="*/ 48252 w 193958"/>
                <a:gd name="connsiteY395" fmla="*/ 163851 h 456690"/>
                <a:gd name="connsiteX396" fmla="*/ 47618 w 193958"/>
                <a:gd name="connsiteY396" fmla="*/ 165276 h 456690"/>
                <a:gd name="connsiteX397" fmla="*/ 47460 w 193958"/>
                <a:gd name="connsiteY397" fmla="*/ 165752 h 456690"/>
                <a:gd name="connsiteX398" fmla="*/ 46667 w 193958"/>
                <a:gd name="connsiteY398" fmla="*/ 167812 h 456690"/>
                <a:gd name="connsiteX399" fmla="*/ 46509 w 193958"/>
                <a:gd name="connsiteY399" fmla="*/ 168367 h 456690"/>
                <a:gd name="connsiteX400" fmla="*/ 45954 w 193958"/>
                <a:gd name="connsiteY400" fmla="*/ 169951 h 456690"/>
                <a:gd name="connsiteX401" fmla="*/ 45479 w 193958"/>
                <a:gd name="connsiteY401" fmla="*/ 171457 h 456690"/>
                <a:gd name="connsiteX402" fmla="*/ 45083 w 193958"/>
                <a:gd name="connsiteY402" fmla="*/ 172724 h 456690"/>
                <a:gd name="connsiteX403" fmla="*/ 44608 w 193958"/>
                <a:gd name="connsiteY403" fmla="*/ 174150 h 456690"/>
                <a:gd name="connsiteX404" fmla="*/ 44132 w 193958"/>
                <a:gd name="connsiteY404" fmla="*/ 175814 h 456690"/>
                <a:gd name="connsiteX405" fmla="*/ 43736 w 193958"/>
                <a:gd name="connsiteY405" fmla="*/ 177319 h 456690"/>
                <a:gd name="connsiteX406" fmla="*/ 43419 w 193958"/>
                <a:gd name="connsiteY406" fmla="*/ 178904 h 456690"/>
                <a:gd name="connsiteX407" fmla="*/ 42944 w 193958"/>
                <a:gd name="connsiteY407" fmla="*/ 180965 h 456690"/>
                <a:gd name="connsiteX408" fmla="*/ 42230 w 193958"/>
                <a:gd name="connsiteY408" fmla="*/ 184054 h 456690"/>
                <a:gd name="connsiteX409" fmla="*/ 42072 w 193958"/>
                <a:gd name="connsiteY409" fmla="*/ 185005 h 456690"/>
                <a:gd name="connsiteX410" fmla="*/ 41596 w 193958"/>
                <a:gd name="connsiteY410" fmla="*/ 188016 h 456690"/>
                <a:gd name="connsiteX411" fmla="*/ 41438 w 193958"/>
                <a:gd name="connsiteY411" fmla="*/ 188729 h 456690"/>
                <a:gd name="connsiteX412" fmla="*/ 41121 w 193958"/>
                <a:gd name="connsiteY412" fmla="*/ 191423 h 456690"/>
                <a:gd name="connsiteX413" fmla="*/ 40646 w 193958"/>
                <a:gd name="connsiteY413" fmla="*/ 195067 h 456690"/>
                <a:gd name="connsiteX414" fmla="*/ 40329 w 193958"/>
                <a:gd name="connsiteY414" fmla="*/ 197524 h 456690"/>
                <a:gd name="connsiteX415" fmla="*/ 40171 w 193958"/>
                <a:gd name="connsiteY415" fmla="*/ 200376 h 456690"/>
                <a:gd name="connsiteX416" fmla="*/ 40092 w 193958"/>
                <a:gd name="connsiteY416" fmla="*/ 201565 h 456690"/>
                <a:gd name="connsiteX417" fmla="*/ 39775 w 193958"/>
                <a:gd name="connsiteY417" fmla="*/ 205605 h 456690"/>
                <a:gd name="connsiteX418" fmla="*/ 39616 w 193958"/>
                <a:gd name="connsiteY418" fmla="*/ 207586 h 456690"/>
                <a:gd name="connsiteX419" fmla="*/ 39458 w 193958"/>
                <a:gd name="connsiteY419" fmla="*/ 210122 h 456690"/>
                <a:gd name="connsiteX420" fmla="*/ 39378 w 193958"/>
                <a:gd name="connsiteY420" fmla="*/ 211072 h 456690"/>
                <a:gd name="connsiteX421" fmla="*/ 39378 w 193958"/>
                <a:gd name="connsiteY421" fmla="*/ 217331 h 456690"/>
                <a:gd name="connsiteX422" fmla="*/ 39458 w 193958"/>
                <a:gd name="connsiteY422" fmla="*/ 218916 h 456690"/>
                <a:gd name="connsiteX423" fmla="*/ 39537 w 193958"/>
                <a:gd name="connsiteY423" fmla="*/ 220025 h 456690"/>
                <a:gd name="connsiteX424" fmla="*/ 39695 w 193958"/>
                <a:gd name="connsiteY424" fmla="*/ 221372 h 456690"/>
                <a:gd name="connsiteX425" fmla="*/ 39775 w 193958"/>
                <a:gd name="connsiteY425" fmla="*/ 222482 h 456690"/>
                <a:gd name="connsiteX426" fmla="*/ 39854 w 193958"/>
                <a:gd name="connsiteY426" fmla="*/ 223353 h 456690"/>
                <a:gd name="connsiteX427" fmla="*/ 40012 w 193958"/>
                <a:gd name="connsiteY427" fmla="*/ 226285 h 456690"/>
                <a:gd name="connsiteX428" fmla="*/ 40012 w 193958"/>
                <a:gd name="connsiteY428" fmla="*/ 227869 h 456690"/>
                <a:gd name="connsiteX429" fmla="*/ 40092 w 193958"/>
                <a:gd name="connsiteY429" fmla="*/ 228740 h 456690"/>
                <a:gd name="connsiteX430" fmla="*/ 40250 w 193958"/>
                <a:gd name="connsiteY430" fmla="*/ 231831 h 456690"/>
                <a:gd name="connsiteX431" fmla="*/ 40250 w 193958"/>
                <a:gd name="connsiteY431" fmla="*/ 237218 h 456690"/>
                <a:gd name="connsiteX432" fmla="*/ 39695 w 193958"/>
                <a:gd name="connsiteY432" fmla="*/ 240625 h 456690"/>
                <a:gd name="connsiteX433" fmla="*/ 39458 w 193958"/>
                <a:gd name="connsiteY433" fmla="*/ 241417 h 456690"/>
                <a:gd name="connsiteX434" fmla="*/ 38744 w 193958"/>
                <a:gd name="connsiteY434" fmla="*/ 243082 h 456690"/>
                <a:gd name="connsiteX435" fmla="*/ 38507 w 193958"/>
                <a:gd name="connsiteY435" fmla="*/ 243557 h 456690"/>
                <a:gd name="connsiteX436" fmla="*/ 37555 w 193958"/>
                <a:gd name="connsiteY436" fmla="*/ 245221 h 456690"/>
                <a:gd name="connsiteX437" fmla="*/ 35655 w 193958"/>
                <a:gd name="connsiteY437" fmla="*/ 247439 h 456690"/>
                <a:gd name="connsiteX438" fmla="*/ 35021 w 193958"/>
                <a:gd name="connsiteY438" fmla="*/ 247994 h 456690"/>
                <a:gd name="connsiteX439" fmla="*/ 32802 w 193958"/>
                <a:gd name="connsiteY439" fmla="*/ 249578 h 456690"/>
                <a:gd name="connsiteX440" fmla="*/ 32248 w 193958"/>
                <a:gd name="connsiteY440" fmla="*/ 249895 h 456690"/>
                <a:gd name="connsiteX441" fmla="*/ 30584 w 193958"/>
                <a:gd name="connsiteY441" fmla="*/ 250688 h 456690"/>
                <a:gd name="connsiteX442" fmla="*/ 28049 w 193958"/>
                <a:gd name="connsiteY442" fmla="*/ 251639 h 456690"/>
                <a:gd name="connsiteX443" fmla="*/ 27098 w 193958"/>
                <a:gd name="connsiteY443" fmla="*/ 251797 h 456690"/>
                <a:gd name="connsiteX444" fmla="*/ 23849 w 193958"/>
                <a:gd name="connsiteY444" fmla="*/ 252193 h 456690"/>
                <a:gd name="connsiteX445" fmla="*/ 21155 w 193958"/>
                <a:gd name="connsiteY445" fmla="*/ 252193 h 456690"/>
                <a:gd name="connsiteX446" fmla="*/ 18144 w 193958"/>
                <a:gd name="connsiteY446" fmla="*/ 251797 h 456690"/>
                <a:gd name="connsiteX447" fmla="*/ 16718 w 193958"/>
                <a:gd name="connsiteY447" fmla="*/ 251480 h 456690"/>
                <a:gd name="connsiteX448" fmla="*/ 14579 w 193958"/>
                <a:gd name="connsiteY448" fmla="*/ 250846 h 456690"/>
                <a:gd name="connsiteX449" fmla="*/ 14341 w 193958"/>
                <a:gd name="connsiteY449" fmla="*/ 250767 h 456690"/>
                <a:gd name="connsiteX450" fmla="*/ 10142 w 193958"/>
                <a:gd name="connsiteY450" fmla="*/ 248549 h 456690"/>
                <a:gd name="connsiteX451" fmla="*/ 8716 w 193958"/>
                <a:gd name="connsiteY451" fmla="*/ 247598 h 456690"/>
                <a:gd name="connsiteX452" fmla="*/ 5547 w 193958"/>
                <a:gd name="connsiteY452" fmla="*/ 244508 h 456690"/>
                <a:gd name="connsiteX453" fmla="*/ 4437 w 193958"/>
                <a:gd name="connsiteY453" fmla="*/ 243082 h 456690"/>
                <a:gd name="connsiteX454" fmla="*/ 3328 w 193958"/>
                <a:gd name="connsiteY454" fmla="*/ 241338 h 456690"/>
                <a:gd name="connsiteX455" fmla="*/ 2219 w 193958"/>
                <a:gd name="connsiteY455" fmla="*/ 238724 h 456690"/>
                <a:gd name="connsiteX456" fmla="*/ 1506 w 193958"/>
                <a:gd name="connsiteY456" fmla="*/ 236505 h 456690"/>
                <a:gd name="connsiteX457" fmla="*/ 1347 w 193958"/>
                <a:gd name="connsiteY457" fmla="*/ 235793 h 456690"/>
                <a:gd name="connsiteX458" fmla="*/ 951 w 193958"/>
                <a:gd name="connsiteY458" fmla="*/ 233019 h 456690"/>
                <a:gd name="connsiteX459" fmla="*/ 555 w 193958"/>
                <a:gd name="connsiteY459" fmla="*/ 229691 h 456690"/>
                <a:gd name="connsiteX460" fmla="*/ 476 w 193958"/>
                <a:gd name="connsiteY460" fmla="*/ 229057 h 456690"/>
                <a:gd name="connsiteX461" fmla="*/ 317 w 193958"/>
                <a:gd name="connsiteY461" fmla="*/ 226364 h 456690"/>
                <a:gd name="connsiteX462" fmla="*/ 317 w 193958"/>
                <a:gd name="connsiteY462" fmla="*/ 222799 h 456690"/>
                <a:gd name="connsiteX463" fmla="*/ 79 w 193958"/>
                <a:gd name="connsiteY463" fmla="*/ 220738 h 456690"/>
                <a:gd name="connsiteX464" fmla="*/ 0 w 193958"/>
                <a:gd name="connsiteY464" fmla="*/ 218837 h 456690"/>
                <a:gd name="connsiteX465" fmla="*/ 0 w 193958"/>
                <a:gd name="connsiteY465" fmla="*/ 210993 h 456690"/>
                <a:gd name="connsiteX466" fmla="*/ 317 w 193958"/>
                <a:gd name="connsiteY466" fmla="*/ 208854 h 456690"/>
                <a:gd name="connsiteX467" fmla="*/ 476 w 193958"/>
                <a:gd name="connsiteY467" fmla="*/ 207665 h 456690"/>
                <a:gd name="connsiteX468" fmla="*/ 476 w 193958"/>
                <a:gd name="connsiteY468" fmla="*/ 202357 h 456690"/>
                <a:gd name="connsiteX469" fmla="*/ 872 w 193958"/>
                <a:gd name="connsiteY469" fmla="*/ 198237 h 456690"/>
                <a:gd name="connsiteX470" fmla="*/ 1427 w 193958"/>
                <a:gd name="connsiteY470" fmla="*/ 192849 h 456690"/>
                <a:gd name="connsiteX471" fmla="*/ 1902 w 193958"/>
                <a:gd name="connsiteY471" fmla="*/ 189601 h 456690"/>
                <a:gd name="connsiteX472" fmla="*/ 2219 w 193958"/>
                <a:gd name="connsiteY472" fmla="*/ 187303 h 456690"/>
                <a:gd name="connsiteX473" fmla="*/ 2695 w 193958"/>
                <a:gd name="connsiteY473" fmla="*/ 184688 h 456690"/>
                <a:gd name="connsiteX474" fmla="*/ 3249 w 193958"/>
                <a:gd name="connsiteY474" fmla="*/ 181519 h 456690"/>
                <a:gd name="connsiteX475" fmla="*/ 3565 w 193958"/>
                <a:gd name="connsiteY475" fmla="*/ 179617 h 456690"/>
                <a:gd name="connsiteX476" fmla="*/ 3962 w 193958"/>
                <a:gd name="connsiteY476" fmla="*/ 177557 h 456690"/>
                <a:gd name="connsiteX477" fmla="*/ 4596 w 193958"/>
                <a:gd name="connsiteY477" fmla="*/ 174943 h 456690"/>
                <a:gd name="connsiteX478" fmla="*/ 4833 w 193958"/>
                <a:gd name="connsiteY478" fmla="*/ 173754 h 456690"/>
                <a:gd name="connsiteX479" fmla="*/ 5309 w 193958"/>
                <a:gd name="connsiteY479" fmla="*/ 171774 h 456690"/>
                <a:gd name="connsiteX480" fmla="*/ 5784 w 193958"/>
                <a:gd name="connsiteY480" fmla="*/ 169634 h 456690"/>
                <a:gd name="connsiteX481" fmla="*/ 6101 w 193958"/>
                <a:gd name="connsiteY481" fmla="*/ 168208 h 456690"/>
                <a:gd name="connsiteX482" fmla="*/ 6577 w 193958"/>
                <a:gd name="connsiteY482" fmla="*/ 166465 h 456690"/>
                <a:gd name="connsiteX483" fmla="*/ 7052 w 193958"/>
                <a:gd name="connsiteY483" fmla="*/ 165038 h 456690"/>
                <a:gd name="connsiteX484" fmla="*/ 7448 w 193958"/>
                <a:gd name="connsiteY484" fmla="*/ 163851 h 456690"/>
                <a:gd name="connsiteX485" fmla="*/ 8002 w 193958"/>
                <a:gd name="connsiteY485" fmla="*/ 162107 h 456690"/>
                <a:gd name="connsiteX486" fmla="*/ 8398 w 193958"/>
                <a:gd name="connsiteY486" fmla="*/ 160839 h 456690"/>
                <a:gd name="connsiteX487" fmla="*/ 8795 w 193958"/>
                <a:gd name="connsiteY487" fmla="*/ 159572 h 456690"/>
                <a:gd name="connsiteX488" fmla="*/ 9191 w 193958"/>
                <a:gd name="connsiteY488" fmla="*/ 158383 h 456690"/>
                <a:gd name="connsiteX489" fmla="*/ 9825 w 193958"/>
                <a:gd name="connsiteY489" fmla="*/ 156561 h 456690"/>
                <a:gd name="connsiteX490" fmla="*/ 11014 w 193958"/>
                <a:gd name="connsiteY490" fmla="*/ 153471 h 456690"/>
                <a:gd name="connsiteX491" fmla="*/ 11252 w 193958"/>
                <a:gd name="connsiteY491" fmla="*/ 152758 h 456690"/>
                <a:gd name="connsiteX492" fmla="*/ 11964 w 193958"/>
                <a:gd name="connsiteY492" fmla="*/ 151094 h 456690"/>
                <a:gd name="connsiteX493" fmla="*/ 12202 w 193958"/>
                <a:gd name="connsiteY493" fmla="*/ 150540 h 456690"/>
                <a:gd name="connsiteX494" fmla="*/ 12915 w 193958"/>
                <a:gd name="connsiteY494" fmla="*/ 148796 h 456690"/>
                <a:gd name="connsiteX495" fmla="*/ 13073 w 193958"/>
                <a:gd name="connsiteY495" fmla="*/ 148479 h 456690"/>
                <a:gd name="connsiteX496" fmla="*/ 14183 w 193958"/>
                <a:gd name="connsiteY496" fmla="*/ 146023 h 456690"/>
                <a:gd name="connsiteX497" fmla="*/ 15846 w 193958"/>
                <a:gd name="connsiteY497" fmla="*/ 143013 h 456690"/>
                <a:gd name="connsiteX498" fmla="*/ 17273 w 193958"/>
                <a:gd name="connsiteY498" fmla="*/ 140397 h 456690"/>
                <a:gd name="connsiteX499" fmla="*/ 18461 w 193958"/>
                <a:gd name="connsiteY499" fmla="*/ 138100 h 456690"/>
                <a:gd name="connsiteX500" fmla="*/ 18778 w 193958"/>
                <a:gd name="connsiteY500" fmla="*/ 137466 h 456690"/>
                <a:gd name="connsiteX501" fmla="*/ 19016 w 193958"/>
                <a:gd name="connsiteY501" fmla="*/ 137070 h 456690"/>
                <a:gd name="connsiteX502" fmla="*/ 22264 w 193958"/>
                <a:gd name="connsiteY502" fmla="*/ 131920 h 456690"/>
                <a:gd name="connsiteX503" fmla="*/ 23532 w 193958"/>
                <a:gd name="connsiteY503" fmla="*/ 130098 h 456690"/>
                <a:gd name="connsiteX504" fmla="*/ 24720 w 193958"/>
                <a:gd name="connsiteY504" fmla="*/ 128196 h 456690"/>
                <a:gd name="connsiteX505" fmla="*/ 25037 w 193958"/>
                <a:gd name="connsiteY505" fmla="*/ 127800 h 456690"/>
                <a:gd name="connsiteX506" fmla="*/ 27415 w 193958"/>
                <a:gd name="connsiteY506" fmla="*/ 124789 h 456690"/>
                <a:gd name="connsiteX507" fmla="*/ 27890 w 193958"/>
                <a:gd name="connsiteY507" fmla="*/ 124235 h 456690"/>
                <a:gd name="connsiteX508" fmla="*/ 30108 w 193958"/>
                <a:gd name="connsiteY508" fmla="*/ 121620 h 456690"/>
                <a:gd name="connsiteX509" fmla="*/ 34545 w 193958"/>
                <a:gd name="connsiteY509" fmla="*/ 116866 h 456690"/>
                <a:gd name="connsiteX510" fmla="*/ 37318 w 193958"/>
                <a:gd name="connsiteY510" fmla="*/ 114251 h 456690"/>
                <a:gd name="connsiteX511" fmla="*/ 40250 w 193958"/>
                <a:gd name="connsiteY511" fmla="*/ 111637 h 456690"/>
                <a:gd name="connsiteX512" fmla="*/ 42310 w 193958"/>
                <a:gd name="connsiteY512" fmla="*/ 110131 h 456690"/>
                <a:gd name="connsiteX513" fmla="*/ 44687 w 193958"/>
                <a:gd name="connsiteY513" fmla="*/ 108468 h 456690"/>
                <a:gd name="connsiteX514" fmla="*/ 46509 w 193958"/>
                <a:gd name="connsiteY514" fmla="*/ 107200 h 456690"/>
                <a:gd name="connsiteX515" fmla="*/ 47460 w 193958"/>
                <a:gd name="connsiteY515" fmla="*/ 106486 h 456690"/>
                <a:gd name="connsiteX516" fmla="*/ 49441 w 193958"/>
                <a:gd name="connsiteY516" fmla="*/ 105219 h 456690"/>
                <a:gd name="connsiteX517" fmla="*/ 53165 w 193958"/>
                <a:gd name="connsiteY517" fmla="*/ 103318 h 456690"/>
                <a:gd name="connsiteX518" fmla="*/ 55779 w 193958"/>
                <a:gd name="connsiteY518" fmla="*/ 102050 h 456690"/>
                <a:gd name="connsiteX519" fmla="*/ 57760 w 193958"/>
                <a:gd name="connsiteY519" fmla="*/ 101019 h 456690"/>
                <a:gd name="connsiteX520" fmla="*/ 59265 w 193958"/>
                <a:gd name="connsiteY520" fmla="*/ 100386 h 456690"/>
                <a:gd name="connsiteX521" fmla="*/ 60771 w 193958"/>
                <a:gd name="connsiteY521" fmla="*/ 99832 h 456690"/>
                <a:gd name="connsiteX522" fmla="*/ 61484 w 193958"/>
                <a:gd name="connsiteY522" fmla="*/ 99594 h 456690"/>
                <a:gd name="connsiteX523" fmla="*/ 62118 w 193958"/>
                <a:gd name="connsiteY523" fmla="*/ 99435 h 456690"/>
                <a:gd name="connsiteX524" fmla="*/ 64178 w 193958"/>
                <a:gd name="connsiteY524" fmla="*/ 98643 h 456690"/>
                <a:gd name="connsiteX525" fmla="*/ 66238 w 193958"/>
                <a:gd name="connsiteY525" fmla="*/ 97929 h 456690"/>
                <a:gd name="connsiteX526" fmla="*/ 67030 w 193958"/>
                <a:gd name="connsiteY526" fmla="*/ 97692 h 456690"/>
                <a:gd name="connsiteX527" fmla="*/ 68694 w 193958"/>
                <a:gd name="connsiteY527" fmla="*/ 97216 h 456690"/>
                <a:gd name="connsiteX528" fmla="*/ 70833 w 193958"/>
                <a:gd name="connsiteY528" fmla="*/ 96741 h 456690"/>
                <a:gd name="connsiteX529" fmla="*/ 72735 w 193958"/>
                <a:gd name="connsiteY529" fmla="*/ 96424 h 456690"/>
                <a:gd name="connsiteX530" fmla="*/ 75111 w 193958"/>
                <a:gd name="connsiteY530" fmla="*/ 96029 h 456690"/>
                <a:gd name="connsiteX531" fmla="*/ 77013 w 193958"/>
                <a:gd name="connsiteY531" fmla="*/ 95712 h 456690"/>
                <a:gd name="connsiteX532" fmla="*/ 77964 w 193958"/>
                <a:gd name="connsiteY532" fmla="*/ 95395 h 456690"/>
                <a:gd name="connsiteX533" fmla="*/ 80261 w 193958"/>
                <a:gd name="connsiteY533" fmla="*/ 94998 h 456690"/>
                <a:gd name="connsiteX534" fmla="*/ 82163 w 193958"/>
                <a:gd name="connsiteY534" fmla="*/ 94681 h 456690"/>
                <a:gd name="connsiteX535" fmla="*/ 85649 w 193958"/>
                <a:gd name="connsiteY535" fmla="*/ 94047 h 456690"/>
                <a:gd name="connsiteX536" fmla="*/ 87233 w 193958"/>
                <a:gd name="connsiteY536" fmla="*/ 93810 h 456690"/>
                <a:gd name="connsiteX537" fmla="*/ 88898 w 193958"/>
                <a:gd name="connsiteY537" fmla="*/ 93572 h 456690"/>
                <a:gd name="connsiteX538" fmla="*/ 89611 w 193958"/>
                <a:gd name="connsiteY538" fmla="*/ 93493 h 456690"/>
                <a:gd name="connsiteX539" fmla="*/ 91353 w 193958"/>
                <a:gd name="connsiteY539" fmla="*/ 93334 h 456690"/>
                <a:gd name="connsiteX540" fmla="*/ 88105 w 193958"/>
                <a:gd name="connsiteY540" fmla="*/ 0 h 456690"/>
                <a:gd name="connsiteX541" fmla="*/ 104347 w 193958"/>
                <a:gd name="connsiteY541" fmla="*/ 0 h 456690"/>
                <a:gd name="connsiteX542" fmla="*/ 104902 w 193958"/>
                <a:gd name="connsiteY542" fmla="*/ 476 h 456690"/>
                <a:gd name="connsiteX543" fmla="*/ 105456 w 193958"/>
                <a:gd name="connsiteY543" fmla="*/ 634 h 456690"/>
                <a:gd name="connsiteX544" fmla="*/ 106011 w 193958"/>
                <a:gd name="connsiteY544" fmla="*/ 793 h 456690"/>
                <a:gd name="connsiteX545" fmla="*/ 108547 w 193958"/>
                <a:gd name="connsiteY545" fmla="*/ 1584 h 456690"/>
                <a:gd name="connsiteX546" fmla="*/ 108626 w 193958"/>
                <a:gd name="connsiteY546" fmla="*/ 1584 h 456690"/>
                <a:gd name="connsiteX547" fmla="*/ 111161 w 193958"/>
                <a:gd name="connsiteY547" fmla="*/ 2456 h 456690"/>
                <a:gd name="connsiteX548" fmla="*/ 111636 w 193958"/>
                <a:gd name="connsiteY548" fmla="*/ 2614 h 456690"/>
                <a:gd name="connsiteX549" fmla="*/ 113142 w 193958"/>
                <a:gd name="connsiteY549" fmla="*/ 3407 h 456690"/>
                <a:gd name="connsiteX550" fmla="*/ 115360 w 193958"/>
                <a:gd name="connsiteY550" fmla="*/ 4675 h 456690"/>
                <a:gd name="connsiteX551" fmla="*/ 117421 w 193958"/>
                <a:gd name="connsiteY551" fmla="*/ 5784 h 456690"/>
                <a:gd name="connsiteX552" fmla="*/ 119005 w 193958"/>
                <a:gd name="connsiteY552" fmla="*/ 6893 h 456690"/>
                <a:gd name="connsiteX553" fmla="*/ 122332 w 193958"/>
                <a:gd name="connsiteY553" fmla="*/ 9666 h 456690"/>
                <a:gd name="connsiteX554" fmla="*/ 123600 w 193958"/>
                <a:gd name="connsiteY554" fmla="*/ 10696 h 456690"/>
                <a:gd name="connsiteX555" fmla="*/ 124868 w 193958"/>
                <a:gd name="connsiteY555" fmla="*/ 12202 h 456690"/>
                <a:gd name="connsiteX556" fmla="*/ 127165 w 193958"/>
                <a:gd name="connsiteY556" fmla="*/ 14895 h 456690"/>
                <a:gd name="connsiteX557" fmla="*/ 128830 w 193958"/>
                <a:gd name="connsiteY557" fmla="*/ 17114 h 456690"/>
                <a:gd name="connsiteX558" fmla="*/ 129701 w 193958"/>
                <a:gd name="connsiteY558" fmla="*/ 18698 h 456690"/>
                <a:gd name="connsiteX559" fmla="*/ 130493 w 193958"/>
                <a:gd name="connsiteY559" fmla="*/ 20204 h 456690"/>
                <a:gd name="connsiteX560" fmla="*/ 131840 w 193958"/>
                <a:gd name="connsiteY560" fmla="*/ 22581 h 456690"/>
                <a:gd name="connsiteX561" fmla="*/ 132236 w 193958"/>
                <a:gd name="connsiteY561" fmla="*/ 23452 h 456690"/>
                <a:gd name="connsiteX562" fmla="*/ 132633 w 193958"/>
                <a:gd name="connsiteY562" fmla="*/ 24562 h 456690"/>
                <a:gd name="connsiteX563" fmla="*/ 133029 w 193958"/>
                <a:gd name="connsiteY563" fmla="*/ 25988 h 456690"/>
                <a:gd name="connsiteX564" fmla="*/ 133425 w 193958"/>
                <a:gd name="connsiteY564" fmla="*/ 27255 h 456690"/>
                <a:gd name="connsiteX565" fmla="*/ 133980 w 193958"/>
                <a:gd name="connsiteY565" fmla="*/ 28999 h 456690"/>
                <a:gd name="connsiteX566" fmla="*/ 134376 w 193958"/>
                <a:gd name="connsiteY566" fmla="*/ 30187 h 456690"/>
                <a:gd name="connsiteX567" fmla="*/ 134772 w 193958"/>
                <a:gd name="connsiteY567" fmla="*/ 32247 h 456690"/>
                <a:gd name="connsiteX568" fmla="*/ 134772 w 193958"/>
                <a:gd name="connsiteY568" fmla="*/ 33832 h 456690"/>
                <a:gd name="connsiteX569" fmla="*/ 134851 w 193958"/>
                <a:gd name="connsiteY569" fmla="*/ 34941 h 456690"/>
                <a:gd name="connsiteX570" fmla="*/ 135168 w 193958"/>
                <a:gd name="connsiteY570" fmla="*/ 37873 h 456690"/>
                <a:gd name="connsiteX571" fmla="*/ 135168 w 193958"/>
                <a:gd name="connsiteY571" fmla="*/ 39299 h 456690"/>
                <a:gd name="connsiteX572" fmla="*/ 134772 w 193958"/>
                <a:gd name="connsiteY572" fmla="*/ 43973 h 456690"/>
                <a:gd name="connsiteX573" fmla="*/ 134772 w 193958"/>
                <a:gd name="connsiteY573" fmla="*/ 44607 h 456690"/>
                <a:gd name="connsiteX574" fmla="*/ 134376 w 193958"/>
                <a:gd name="connsiteY574" fmla="*/ 46747 h 456690"/>
                <a:gd name="connsiteX575" fmla="*/ 134059 w 193958"/>
                <a:gd name="connsiteY575" fmla="*/ 47934 h 456690"/>
                <a:gd name="connsiteX576" fmla="*/ 133504 w 193958"/>
                <a:gd name="connsiteY576" fmla="*/ 49599 h 456690"/>
                <a:gd name="connsiteX577" fmla="*/ 133108 w 193958"/>
                <a:gd name="connsiteY577" fmla="*/ 50867 h 456690"/>
                <a:gd name="connsiteX578" fmla="*/ 132474 w 193958"/>
                <a:gd name="connsiteY578" fmla="*/ 52847 h 456690"/>
                <a:gd name="connsiteX579" fmla="*/ 131682 w 193958"/>
                <a:gd name="connsiteY579" fmla="*/ 54749 h 456690"/>
                <a:gd name="connsiteX580" fmla="*/ 131523 w 193958"/>
                <a:gd name="connsiteY580" fmla="*/ 55066 h 456690"/>
                <a:gd name="connsiteX581" fmla="*/ 130731 w 193958"/>
                <a:gd name="connsiteY581" fmla="*/ 56571 h 456690"/>
                <a:gd name="connsiteX582" fmla="*/ 129464 w 193958"/>
                <a:gd name="connsiteY582" fmla="*/ 58948 h 456690"/>
                <a:gd name="connsiteX583" fmla="*/ 128037 w 193958"/>
                <a:gd name="connsiteY583" fmla="*/ 61087 h 456690"/>
                <a:gd name="connsiteX584" fmla="*/ 126611 w 193958"/>
                <a:gd name="connsiteY584" fmla="*/ 62751 h 456690"/>
                <a:gd name="connsiteX585" fmla="*/ 125977 w 193958"/>
                <a:gd name="connsiteY585" fmla="*/ 63544 h 456690"/>
                <a:gd name="connsiteX586" fmla="*/ 123917 w 193958"/>
                <a:gd name="connsiteY586" fmla="*/ 65999 h 456690"/>
                <a:gd name="connsiteX587" fmla="*/ 122411 w 193958"/>
                <a:gd name="connsiteY587" fmla="*/ 67267 h 456690"/>
                <a:gd name="connsiteX588" fmla="*/ 119876 w 193958"/>
                <a:gd name="connsiteY588" fmla="*/ 69406 h 456690"/>
                <a:gd name="connsiteX589" fmla="*/ 116232 w 193958"/>
                <a:gd name="connsiteY589" fmla="*/ 71863 h 456690"/>
                <a:gd name="connsiteX590" fmla="*/ 114013 w 193958"/>
                <a:gd name="connsiteY590" fmla="*/ 73130 h 456690"/>
                <a:gd name="connsiteX591" fmla="*/ 111953 w 193958"/>
                <a:gd name="connsiteY591" fmla="*/ 74319 h 456690"/>
                <a:gd name="connsiteX592" fmla="*/ 111874 w 193958"/>
                <a:gd name="connsiteY592" fmla="*/ 74398 h 456690"/>
                <a:gd name="connsiteX593" fmla="*/ 108864 w 193958"/>
                <a:gd name="connsiteY593" fmla="*/ 75349 h 456690"/>
                <a:gd name="connsiteX594" fmla="*/ 107120 w 193958"/>
                <a:gd name="connsiteY594" fmla="*/ 75904 h 456690"/>
                <a:gd name="connsiteX595" fmla="*/ 105852 w 193958"/>
                <a:gd name="connsiteY595" fmla="*/ 76300 h 456690"/>
                <a:gd name="connsiteX596" fmla="*/ 104427 w 193958"/>
                <a:gd name="connsiteY596" fmla="*/ 76696 h 456690"/>
                <a:gd name="connsiteX597" fmla="*/ 102604 w 193958"/>
                <a:gd name="connsiteY597" fmla="*/ 76854 h 456690"/>
                <a:gd name="connsiteX598" fmla="*/ 101891 w 193958"/>
                <a:gd name="connsiteY598" fmla="*/ 76933 h 456690"/>
                <a:gd name="connsiteX599" fmla="*/ 98959 w 193958"/>
                <a:gd name="connsiteY599" fmla="*/ 77092 h 456690"/>
                <a:gd name="connsiteX600" fmla="*/ 97137 w 193958"/>
                <a:gd name="connsiteY600" fmla="*/ 77250 h 456690"/>
                <a:gd name="connsiteX601" fmla="*/ 95790 w 193958"/>
                <a:gd name="connsiteY601" fmla="*/ 77250 h 456690"/>
                <a:gd name="connsiteX602" fmla="*/ 93571 w 193958"/>
                <a:gd name="connsiteY602" fmla="*/ 77092 h 456690"/>
                <a:gd name="connsiteX603" fmla="*/ 91036 w 193958"/>
                <a:gd name="connsiteY603" fmla="*/ 76933 h 456690"/>
                <a:gd name="connsiteX604" fmla="*/ 90006 w 193958"/>
                <a:gd name="connsiteY604" fmla="*/ 76854 h 456690"/>
                <a:gd name="connsiteX605" fmla="*/ 88184 w 193958"/>
                <a:gd name="connsiteY605" fmla="*/ 76458 h 456690"/>
                <a:gd name="connsiteX606" fmla="*/ 87709 w 193958"/>
                <a:gd name="connsiteY606" fmla="*/ 76300 h 456690"/>
                <a:gd name="connsiteX607" fmla="*/ 85569 w 193958"/>
                <a:gd name="connsiteY607" fmla="*/ 75745 h 456690"/>
                <a:gd name="connsiteX608" fmla="*/ 83589 w 193958"/>
                <a:gd name="connsiteY608" fmla="*/ 75190 h 456690"/>
                <a:gd name="connsiteX609" fmla="*/ 83113 w 193958"/>
                <a:gd name="connsiteY609" fmla="*/ 75032 h 456690"/>
                <a:gd name="connsiteX610" fmla="*/ 81132 w 193958"/>
                <a:gd name="connsiteY610" fmla="*/ 74319 h 456690"/>
                <a:gd name="connsiteX611" fmla="*/ 80577 w 193958"/>
                <a:gd name="connsiteY611" fmla="*/ 74081 h 456690"/>
                <a:gd name="connsiteX612" fmla="*/ 76695 w 193958"/>
                <a:gd name="connsiteY612" fmla="*/ 71942 h 456690"/>
                <a:gd name="connsiteX613" fmla="*/ 72734 w 193958"/>
                <a:gd name="connsiteY613" fmla="*/ 69327 h 456690"/>
                <a:gd name="connsiteX614" fmla="*/ 71070 w 193958"/>
                <a:gd name="connsiteY614" fmla="*/ 67743 h 456690"/>
                <a:gd name="connsiteX615" fmla="*/ 69248 w 193958"/>
                <a:gd name="connsiteY615" fmla="*/ 66316 h 456690"/>
                <a:gd name="connsiteX616" fmla="*/ 68456 w 193958"/>
                <a:gd name="connsiteY616" fmla="*/ 65524 h 456690"/>
                <a:gd name="connsiteX617" fmla="*/ 66316 w 193958"/>
                <a:gd name="connsiteY617" fmla="*/ 62830 h 456690"/>
                <a:gd name="connsiteX618" fmla="*/ 65841 w 193958"/>
                <a:gd name="connsiteY618" fmla="*/ 62276 h 456690"/>
                <a:gd name="connsiteX619" fmla="*/ 64177 w 193958"/>
                <a:gd name="connsiteY619" fmla="*/ 60295 h 456690"/>
                <a:gd name="connsiteX620" fmla="*/ 64019 w 193958"/>
                <a:gd name="connsiteY620" fmla="*/ 60136 h 456690"/>
                <a:gd name="connsiteX621" fmla="*/ 62751 w 193958"/>
                <a:gd name="connsiteY621" fmla="*/ 57759 h 456690"/>
                <a:gd name="connsiteX622" fmla="*/ 61483 w 193958"/>
                <a:gd name="connsiteY622" fmla="*/ 55383 h 456690"/>
                <a:gd name="connsiteX623" fmla="*/ 61087 w 193958"/>
                <a:gd name="connsiteY623" fmla="*/ 54749 h 456690"/>
                <a:gd name="connsiteX624" fmla="*/ 60611 w 193958"/>
                <a:gd name="connsiteY624" fmla="*/ 53798 h 456690"/>
                <a:gd name="connsiteX625" fmla="*/ 60136 w 193958"/>
                <a:gd name="connsiteY625" fmla="*/ 52609 h 456690"/>
                <a:gd name="connsiteX626" fmla="*/ 59741 w 193958"/>
                <a:gd name="connsiteY626" fmla="*/ 51263 h 456690"/>
                <a:gd name="connsiteX627" fmla="*/ 59344 w 193958"/>
                <a:gd name="connsiteY627" fmla="*/ 50074 h 456690"/>
                <a:gd name="connsiteX628" fmla="*/ 58869 w 193958"/>
                <a:gd name="connsiteY628" fmla="*/ 48489 h 456690"/>
                <a:gd name="connsiteX629" fmla="*/ 58393 w 193958"/>
                <a:gd name="connsiteY629" fmla="*/ 46905 h 456690"/>
                <a:gd name="connsiteX630" fmla="*/ 57918 w 193958"/>
                <a:gd name="connsiteY630" fmla="*/ 44369 h 456690"/>
                <a:gd name="connsiteX631" fmla="*/ 57759 w 193958"/>
                <a:gd name="connsiteY631" fmla="*/ 43419 h 456690"/>
                <a:gd name="connsiteX632" fmla="*/ 57442 w 193958"/>
                <a:gd name="connsiteY632" fmla="*/ 39774 h 456690"/>
                <a:gd name="connsiteX633" fmla="*/ 57442 w 193958"/>
                <a:gd name="connsiteY633" fmla="*/ 37159 h 456690"/>
                <a:gd name="connsiteX634" fmla="*/ 57601 w 193958"/>
                <a:gd name="connsiteY634" fmla="*/ 35416 h 456690"/>
                <a:gd name="connsiteX635" fmla="*/ 57680 w 193958"/>
                <a:gd name="connsiteY635" fmla="*/ 34545 h 456690"/>
                <a:gd name="connsiteX636" fmla="*/ 57997 w 193958"/>
                <a:gd name="connsiteY636" fmla="*/ 32326 h 456690"/>
                <a:gd name="connsiteX637" fmla="*/ 58473 w 193958"/>
                <a:gd name="connsiteY637" fmla="*/ 29395 h 456690"/>
                <a:gd name="connsiteX638" fmla="*/ 58790 w 193958"/>
                <a:gd name="connsiteY638" fmla="*/ 28365 h 456690"/>
                <a:gd name="connsiteX639" fmla="*/ 59424 w 193958"/>
                <a:gd name="connsiteY639" fmla="*/ 26622 h 456690"/>
                <a:gd name="connsiteX640" fmla="*/ 59741 w 193958"/>
                <a:gd name="connsiteY640" fmla="*/ 25592 h 456690"/>
                <a:gd name="connsiteX641" fmla="*/ 60136 w 193958"/>
                <a:gd name="connsiteY641" fmla="*/ 24165 h 456690"/>
                <a:gd name="connsiteX642" fmla="*/ 60532 w 193958"/>
                <a:gd name="connsiteY642" fmla="*/ 23056 h 456690"/>
                <a:gd name="connsiteX643" fmla="*/ 61087 w 193958"/>
                <a:gd name="connsiteY643" fmla="*/ 22106 h 456690"/>
                <a:gd name="connsiteX644" fmla="*/ 61483 w 193958"/>
                <a:gd name="connsiteY644" fmla="*/ 21393 h 456690"/>
                <a:gd name="connsiteX645" fmla="*/ 61959 w 193958"/>
                <a:gd name="connsiteY645" fmla="*/ 20600 h 456690"/>
                <a:gd name="connsiteX646" fmla="*/ 62434 w 193958"/>
                <a:gd name="connsiteY646" fmla="*/ 19728 h 456690"/>
                <a:gd name="connsiteX647" fmla="*/ 62593 w 193958"/>
                <a:gd name="connsiteY647" fmla="*/ 19411 h 456690"/>
                <a:gd name="connsiteX648" fmla="*/ 63781 w 193958"/>
                <a:gd name="connsiteY648" fmla="*/ 17114 h 456690"/>
                <a:gd name="connsiteX649" fmla="*/ 64098 w 193958"/>
                <a:gd name="connsiteY649" fmla="*/ 16639 h 456690"/>
                <a:gd name="connsiteX650" fmla="*/ 65286 w 193958"/>
                <a:gd name="connsiteY650" fmla="*/ 15212 h 456690"/>
                <a:gd name="connsiteX651" fmla="*/ 67664 w 193958"/>
                <a:gd name="connsiteY651" fmla="*/ 12281 h 456690"/>
                <a:gd name="connsiteX652" fmla="*/ 70516 w 193958"/>
                <a:gd name="connsiteY652" fmla="*/ 9587 h 456690"/>
                <a:gd name="connsiteX653" fmla="*/ 71625 w 193958"/>
                <a:gd name="connsiteY653" fmla="*/ 8636 h 456690"/>
                <a:gd name="connsiteX654" fmla="*/ 74398 w 193958"/>
                <a:gd name="connsiteY654" fmla="*/ 6338 h 456690"/>
                <a:gd name="connsiteX655" fmla="*/ 76061 w 193958"/>
                <a:gd name="connsiteY655" fmla="*/ 5309 h 456690"/>
                <a:gd name="connsiteX656" fmla="*/ 77963 w 193958"/>
                <a:gd name="connsiteY656" fmla="*/ 4279 h 456690"/>
                <a:gd name="connsiteX657" fmla="*/ 80736 w 193958"/>
                <a:gd name="connsiteY657" fmla="*/ 2773 h 456690"/>
                <a:gd name="connsiteX658" fmla="*/ 81766 w 193958"/>
                <a:gd name="connsiteY658" fmla="*/ 2377 h 456690"/>
                <a:gd name="connsiteX659" fmla="*/ 83272 w 193958"/>
                <a:gd name="connsiteY659" fmla="*/ 1822 h 456690"/>
                <a:gd name="connsiteX660" fmla="*/ 84539 w 193958"/>
                <a:gd name="connsiteY660" fmla="*/ 1426 h 456690"/>
                <a:gd name="connsiteX661" fmla="*/ 85965 w 193958"/>
                <a:gd name="connsiteY661" fmla="*/ 1030 h 456690"/>
                <a:gd name="connsiteX662" fmla="*/ 87550 w 193958"/>
                <a:gd name="connsiteY662" fmla="*/ 476 h 456690"/>
                <a:gd name="connsiteX663" fmla="*/ 88105 w 193958"/>
                <a:gd name="connsiteY663" fmla="*/ 0 h 456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Lst>
              <a:rect l="l" t="t" r="r" b="b"/>
              <a:pathLst>
                <a:path w="193958" h="456690">
                  <a:moveTo>
                    <a:pt x="91353" y="93334"/>
                  </a:moveTo>
                  <a:cubicBezTo>
                    <a:pt x="94682" y="93334"/>
                    <a:pt x="98009" y="93334"/>
                    <a:pt x="101258" y="93334"/>
                  </a:cubicBezTo>
                  <a:cubicBezTo>
                    <a:pt x="101971" y="93334"/>
                    <a:pt x="102605" y="93413"/>
                    <a:pt x="103318" y="93572"/>
                  </a:cubicBezTo>
                  <a:cubicBezTo>
                    <a:pt x="103714" y="93651"/>
                    <a:pt x="104110" y="93810"/>
                    <a:pt x="104506" y="93889"/>
                  </a:cubicBezTo>
                  <a:cubicBezTo>
                    <a:pt x="104823" y="93968"/>
                    <a:pt x="105061" y="94047"/>
                    <a:pt x="105378" y="94047"/>
                  </a:cubicBezTo>
                  <a:cubicBezTo>
                    <a:pt x="106170" y="94047"/>
                    <a:pt x="107042" y="94206"/>
                    <a:pt x="107834" y="94285"/>
                  </a:cubicBezTo>
                  <a:cubicBezTo>
                    <a:pt x="108547" y="94364"/>
                    <a:pt x="109260" y="94444"/>
                    <a:pt x="109973" y="94681"/>
                  </a:cubicBezTo>
                  <a:cubicBezTo>
                    <a:pt x="110924" y="94919"/>
                    <a:pt x="111875" y="95078"/>
                    <a:pt x="112904" y="95078"/>
                  </a:cubicBezTo>
                  <a:cubicBezTo>
                    <a:pt x="113935" y="95078"/>
                    <a:pt x="114965" y="95236"/>
                    <a:pt x="115916" y="95474"/>
                  </a:cubicBezTo>
                  <a:cubicBezTo>
                    <a:pt x="117262" y="95791"/>
                    <a:pt x="118609" y="96029"/>
                    <a:pt x="120036" y="96029"/>
                  </a:cubicBezTo>
                  <a:cubicBezTo>
                    <a:pt x="120748" y="96029"/>
                    <a:pt x="121461" y="96187"/>
                    <a:pt x="122175" y="96424"/>
                  </a:cubicBezTo>
                  <a:cubicBezTo>
                    <a:pt x="122571" y="96583"/>
                    <a:pt x="122967" y="96741"/>
                    <a:pt x="123363" y="96741"/>
                  </a:cubicBezTo>
                  <a:cubicBezTo>
                    <a:pt x="123918" y="96820"/>
                    <a:pt x="124472" y="96979"/>
                    <a:pt x="125027" y="97216"/>
                  </a:cubicBezTo>
                  <a:cubicBezTo>
                    <a:pt x="125661" y="97454"/>
                    <a:pt x="126215" y="97692"/>
                    <a:pt x="126929" y="97771"/>
                  </a:cubicBezTo>
                  <a:cubicBezTo>
                    <a:pt x="127404" y="97771"/>
                    <a:pt x="127800" y="97929"/>
                    <a:pt x="128197" y="98167"/>
                  </a:cubicBezTo>
                  <a:cubicBezTo>
                    <a:pt x="128593" y="98405"/>
                    <a:pt x="129068" y="98484"/>
                    <a:pt x="129464" y="98563"/>
                  </a:cubicBezTo>
                  <a:cubicBezTo>
                    <a:pt x="130098" y="98643"/>
                    <a:pt x="130652" y="98801"/>
                    <a:pt x="131207" y="99118"/>
                  </a:cubicBezTo>
                  <a:cubicBezTo>
                    <a:pt x="131683" y="99356"/>
                    <a:pt x="132158" y="99435"/>
                    <a:pt x="132634" y="99515"/>
                  </a:cubicBezTo>
                  <a:cubicBezTo>
                    <a:pt x="133029" y="99594"/>
                    <a:pt x="133346" y="99673"/>
                    <a:pt x="133663" y="99911"/>
                  </a:cubicBezTo>
                  <a:cubicBezTo>
                    <a:pt x="134059" y="100228"/>
                    <a:pt x="134535" y="100386"/>
                    <a:pt x="135010" y="100545"/>
                  </a:cubicBezTo>
                  <a:cubicBezTo>
                    <a:pt x="135089" y="100545"/>
                    <a:pt x="135169" y="100624"/>
                    <a:pt x="135248" y="100624"/>
                  </a:cubicBezTo>
                  <a:cubicBezTo>
                    <a:pt x="136120" y="101178"/>
                    <a:pt x="137150" y="101416"/>
                    <a:pt x="138021" y="101970"/>
                  </a:cubicBezTo>
                  <a:cubicBezTo>
                    <a:pt x="138100" y="102050"/>
                    <a:pt x="138179" y="102050"/>
                    <a:pt x="138258" y="102050"/>
                  </a:cubicBezTo>
                  <a:cubicBezTo>
                    <a:pt x="139209" y="102367"/>
                    <a:pt x="140002" y="102921"/>
                    <a:pt x="140953" y="103238"/>
                  </a:cubicBezTo>
                  <a:cubicBezTo>
                    <a:pt x="141190" y="103318"/>
                    <a:pt x="141428" y="103476"/>
                    <a:pt x="141586" y="103555"/>
                  </a:cubicBezTo>
                  <a:cubicBezTo>
                    <a:pt x="141744" y="103635"/>
                    <a:pt x="141824" y="103714"/>
                    <a:pt x="141982" y="103793"/>
                  </a:cubicBezTo>
                  <a:cubicBezTo>
                    <a:pt x="143171" y="104189"/>
                    <a:pt x="144122" y="104902"/>
                    <a:pt x="145152" y="105615"/>
                  </a:cubicBezTo>
                  <a:cubicBezTo>
                    <a:pt x="145627" y="105932"/>
                    <a:pt x="146023" y="106169"/>
                    <a:pt x="146498" y="106486"/>
                  </a:cubicBezTo>
                  <a:cubicBezTo>
                    <a:pt x="147212" y="106962"/>
                    <a:pt x="147846" y="107438"/>
                    <a:pt x="148559" y="107834"/>
                  </a:cubicBezTo>
                  <a:cubicBezTo>
                    <a:pt x="148717" y="107913"/>
                    <a:pt x="148876" y="108072"/>
                    <a:pt x="149034" y="108151"/>
                  </a:cubicBezTo>
                  <a:cubicBezTo>
                    <a:pt x="149668" y="108626"/>
                    <a:pt x="150301" y="109101"/>
                    <a:pt x="150935" y="109418"/>
                  </a:cubicBezTo>
                  <a:cubicBezTo>
                    <a:pt x="151490" y="109735"/>
                    <a:pt x="151966" y="110210"/>
                    <a:pt x="152520" y="110607"/>
                  </a:cubicBezTo>
                  <a:cubicBezTo>
                    <a:pt x="153234" y="111241"/>
                    <a:pt x="153947" y="111795"/>
                    <a:pt x="154659" y="112429"/>
                  </a:cubicBezTo>
                  <a:cubicBezTo>
                    <a:pt x="155214" y="112984"/>
                    <a:pt x="155848" y="113380"/>
                    <a:pt x="156482" y="113934"/>
                  </a:cubicBezTo>
                  <a:cubicBezTo>
                    <a:pt x="156640" y="114092"/>
                    <a:pt x="156878" y="114251"/>
                    <a:pt x="157037" y="114409"/>
                  </a:cubicBezTo>
                  <a:cubicBezTo>
                    <a:pt x="157829" y="115123"/>
                    <a:pt x="158542" y="115757"/>
                    <a:pt x="159334" y="116470"/>
                  </a:cubicBezTo>
                  <a:cubicBezTo>
                    <a:pt x="160206" y="117263"/>
                    <a:pt x="161157" y="118133"/>
                    <a:pt x="161870" y="119164"/>
                  </a:cubicBezTo>
                  <a:cubicBezTo>
                    <a:pt x="162107" y="119481"/>
                    <a:pt x="162345" y="119718"/>
                    <a:pt x="162583" y="119956"/>
                  </a:cubicBezTo>
                  <a:cubicBezTo>
                    <a:pt x="162820" y="120273"/>
                    <a:pt x="163137" y="120590"/>
                    <a:pt x="163375" y="120907"/>
                  </a:cubicBezTo>
                  <a:cubicBezTo>
                    <a:pt x="163612" y="121145"/>
                    <a:pt x="163771" y="121383"/>
                    <a:pt x="164009" y="121620"/>
                  </a:cubicBezTo>
                  <a:cubicBezTo>
                    <a:pt x="164405" y="122095"/>
                    <a:pt x="164801" y="122570"/>
                    <a:pt x="165197" y="123046"/>
                  </a:cubicBezTo>
                  <a:cubicBezTo>
                    <a:pt x="165356" y="123204"/>
                    <a:pt x="165514" y="123442"/>
                    <a:pt x="165673" y="123601"/>
                  </a:cubicBezTo>
                  <a:cubicBezTo>
                    <a:pt x="166703" y="124631"/>
                    <a:pt x="167653" y="125740"/>
                    <a:pt x="168366" y="126928"/>
                  </a:cubicBezTo>
                  <a:cubicBezTo>
                    <a:pt x="169080" y="128038"/>
                    <a:pt x="169951" y="129068"/>
                    <a:pt x="170665" y="130256"/>
                  </a:cubicBezTo>
                  <a:cubicBezTo>
                    <a:pt x="171140" y="130969"/>
                    <a:pt x="171615" y="131682"/>
                    <a:pt x="172090" y="132395"/>
                  </a:cubicBezTo>
                  <a:cubicBezTo>
                    <a:pt x="172645" y="133188"/>
                    <a:pt x="173200" y="133980"/>
                    <a:pt x="173754" y="134851"/>
                  </a:cubicBezTo>
                  <a:cubicBezTo>
                    <a:pt x="173834" y="134930"/>
                    <a:pt x="173834" y="135010"/>
                    <a:pt x="173913" y="135089"/>
                  </a:cubicBezTo>
                  <a:cubicBezTo>
                    <a:pt x="174468" y="136436"/>
                    <a:pt x="175418" y="137625"/>
                    <a:pt x="175972" y="138971"/>
                  </a:cubicBezTo>
                  <a:cubicBezTo>
                    <a:pt x="176052" y="139130"/>
                    <a:pt x="176210" y="139288"/>
                    <a:pt x="176289" y="139526"/>
                  </a:cubicBezTo>
                  <a:cubicBezTo>
                    <a:pt x="176369" y="139684"/>
                    <a:pt x="176527" y="139843"/>
                    <a:pt x="176606" y="140001"/>
                  </a:cubicBezTo>
                  <a:cubicBezTo>
                    <a:pt x="177319" y="141507"/>
                    <a:pt x="178191" y="142854"/>
                    <a:pt x="178905" y="144280"/>
                  </a:cubicBezTo>
                  <a:cubicBezTo>
                    <a:pt x="179063" y="144597"/>
                    <a:pt x="179222" y="144835"/>
                    <a:pt x="179301" y="145152"/>
                  </a:cubicBezTo>
                  <a:cubicBezTo>
                    <a:pt x="179459" y="145548"/>
                    <a:pt x="179617" y="145865"/>
                    <a:pt x="179776" y="146261"/>
                  </a:cubicBezTo>
                  <a:cubicBezTo>
                    <a:pt x="179855" y="146420"/>
                    <a:pt x="180013" y="146657"/>
                    <a:pt x="180013" y="146816"/>
                  </a:cubicBezTo>
                  <a:cubicBezTo>
                    <a:pt x="180172" y="147449"/>
                    <a:pt x="180409" y="148004"/>
                    <a:pt x="180726" y="148479"/>
                  </a:cubicBezTo>
                  <a:cubicBezTo>
                    <a:pt x="180806" y="148558"/>
                    <a:pt x="180806" y="148638"/>
                    <a:pt x="180806" y="148717"/>
                  </a:cubicBezTo>
                  <a:cubicBezTo>
                    <a:pt x="181043" y="149747"/>
                    <a:pt x="181677" y="150619"/>
                    <a:pt x="181994" y="151649"/>
                  </a:cubicBezTo>
                  <a:cubicBezTo>
                    <a:pt x="182470" y="152520"/>
                    <a:pt x="182787" y="153550"/>
                    <a:pt x="183262" y="154422"/>
                  </a:cubicBezTo>
                  <a:cubicBezTo>
                    <a:pt x="183500" y="154818"/>
                    <a:pt x="183658" y="155214"/>
                    <a:pt x="183737" y="155690"/>
                  </a:cubicBezTo>
                  <a:cubicBezTo>
                    <a:pt x="183816" y="156085"/>
                    <a:pt x="183896" y="156481"/>
                    <a:pt x="184133" y="156877"/>
                  </a:cubicBezTo>
                  <a:cubicBezTo>
                    <a:pt x="184371" y="157353"/>
                    <a:pt x="184529" y="157829"/>
                    <a:pt x="184688" y="158383"/>
                  </a:cubicBezTo>
                  <a:cubicBezTo>
                    <a:pt x="184688" y="158463"/>
                    <a:pt x="184688" y="158463"/>
                    <a:pt x="184688" y="158542"/>
                  </a:cubicBezTo>
                  <a:cubicBezTo>
                    <a:pt x="184767" y="159255"/>
                    <a:pt x="185322" y="159889"/>
                    <a:pt x="185401" y="160601"/>
                  </a:cubicBezTo>
                  <a:cubicBezTo>
                    <a:pt x="185560" y="161315"/>
                    <a:pt x="185718" y="161949"/>
                    <a:pt x="186035" y="162583"/>
                  </a:cubicBezTo>
                  <a:cubicBezTo>
                    <a:pt x="186194" y="162900"/>
                    <a:pt x="186273" y="163296"/>
                    <a:pt x="186352" y="163613"/>
                  </a:cubicBezTo>
                  <a:cubicBezTo>
                    <a:pt x="186431" y="164088"/>
                    <a:pt x="186590" y="164563"/>
                    <a:pt x="186828" y="165038"/>
                  </a:cubicBezTo>
                  <a:cubicBezTo>
                    <a:pt x="186986" y="165434"/>
                    <a:pt x="187145" y="165831"/>
                    <a:pt x="187224" y="166227"/>
                  </a:cubicBezTo>
                  <a:cubicBezTo>
                    <a:pt x="187382" y="167099"/>
                    <a:pt x="187541" y="167891"/>
                    <a:pt x="187858" y="168683"/>
                  </a:cubicBezTo>
                  <a:cubicBezTo>
                    <a:pt x="188016" y="169079"/>
                    <a:pt x="188095" y="169475"/>
                    <a:pt x="188095" y="169872"/>
                  </a:cubicBezTo>
                  <a:cubicBezTo>
                    <a:pt x="188174" y="170506"/>
                    <a:pt x="188253" y="171060"/>
                    <a:pt x="188570" y="171615"/>
                  </a:cubicBezTo>
                  <a:cubicBezTo>
                    <a:pt x="188887" y="172328"/>
                    <a:pt x="189046" y="173041"/>
                    <a:pt x="189125" y="173754"/>
                  </a:cubicBezTo>
                  <a:cubicBezTo>
                    <a:pt x="189204" y="174229"/>
                    <a:pt x="189283" y="174705"/>
                    <a:pt x="189521" y="175180"/>
                  </a:cubicBezTo>
                  <a:cubicBezTo>
                    <a:pt x="189759" y="175656"/>
                    <a:pt x="189917" y="176211"/>
                    <a:pt x="189917" y="176686"/>
                  </a:cubicBezTo>
                  <a:cubicBezTo>
                    <a:pt x="189997" y="177636"/>
                    <a:pt x="190155" y="178508"/>
                    <a:pt x="190472" y="179459"/>
                  </a:cubicBezTo>
                  <a:cubicBezTo>
                    <a:pt x="190710" y="180331"/>
                    <a:pt x="190868" y="181202"/>
                    <a:pt x="190948" y="182152"/>
                  </a:cubicBezTo>
                  <a:cubicBezTo>
                    <a:pt x="190948" y="182707"/>
                    <a:pt x="191027" y="183262"/>
                    <a:pt x="191265" y="183817"/>
                  </a:cubicBezTo>
                  <a:cubicBezTo>
                    <a:pt x="191740" y="185005"/>
                    <a:pt x="191819" y="186272"/>
                    <a:pt x="191898" y="187540"/>
                  </a:cubicBezTo>
                  <a:cubicBezTo>
                    <a:pt x="191978" y="188174"/>
                    <a:pt x="192057" y="188808"/>
                    <a:pt x="192136" y="189442"/>
                  </a:cubicBezTo>
                  <a:cubicBezTo>
                    <a:pt x="192452" y="190789"/>
                    <a:pt x="192690" y="192136"/>
                    <a:pt x="192611" y="193562"/>
                  </a:cubicBezTo>
                  <a:cubicBezTo>
                    <a:pt x="192532" y="194909"/>
                    <a:pt x="192769" y="196256"/>
                    <a:pt x="193086" y="197603"/>
                  </a:cubicBezTo>
                  <a:cubicBezTo>
                    <a:pt x="193165" y="197841"/>
                    <a:pt x="193245" y="198158"/>
                    <a:pt x="193245" y="198474"/>
                  </a:cubicBezTo>
                  <a:cubicBezTo>
                    <a:pt x="193245" y="199821"/>
                    <a:pt x="193562" y="201089"/>
                    <a:pt x="193562" y="202357"/>
                  </a:cubicBezTo>
                  <a:cubicBezTo>
                    <a:pt x="193562" y="204020"/>
                    <a:pt x="193562" y="205685"/>
                    <a:pt x="193562" y="207427"/>
                  </a:cubicBezTo>
                  <a:cubicBezTo>
                    <a:pt x="193562" y="207982"/>
                    <a:pt x="193562" y="208537"/>
                    <a:pt x="193799" y="209091"/>
                  </a:cubicBezTo>
                  <a:cubicBezTo>
                    <a:pt x="193958" y="209408"/>
                    <a:pt x="193958" y="209725"/>
                    <a:pt x="193958" y="210042"/>
                  </a:cubicBezTo>
                  <a:cubicBezTo>
                    <a:pt x="193958" y="210439"/>
                    <a:pt x="193958" y="210755"/>
                    <a:pt x="193958" y="211151"/>
                  </a:cubicBezTo>
                  <a:cubicBezTo>
                    <a:pt x="193958" y="213291"/>
                    <a:pt x="193958" y="215430"/>
                    <a:pt x="193958" y="217569"/>
                  </a:cubicBezTo>
                  <a:cubicBezTo>
                    <a:pt x="193958" y="218282"/>
                    <a:pt x="193879" y="218996"/>
                    <a:pt x="193720" y="219629"/>
                  </a:cubicBezTo>
                  <a:cubicBezTo>
                    <a:pt x="193483" y="220500"/>
                    <a:pt x="193483" y="221372"/>
                    <a:pt x="193483" y="222323"/>
                  </a:cubicBezTo>
                  <a:cubicBezTo>
                    <a:pt x="193483" y="223512"/>
                    <a:pt x="193483" y="224779"/>
                    <a:pt x="193483" y="225968"/>
                  </a:cubicBezTo>
                  <a:cubicBezTo>
                    <a:pt x="193483" y="226760"/>
                    <a:pt x="193483" y="227553"/>
                    <a:pt x="193324" y="228265"/>
                  </a:cubicBezTo>
                  <a:cubicBezTo>
                    <a:pt x="193324" y="228423"/>
                    <a:pt x="193245" y="228503"/>
                    <a:pt x="193245" y="228661"/>
                  </a:cubicBezTo>
                  <a:cubicBezTo>
                    <a:pt x="193245" y="229691"/>
                    <a:pt x="193086" y="230801"/>
                    <a:pt x="193007" y="231831"/>
                  </a:cubicBezTo>
                  <a:cubicBezTo>
                    <a:pt x="192928" y="232306"/>
                    <a:pt x="192928" y="232702"/>
                    <a:pt x="192849" y="233177"/>
                  </a:cubicBezTo>
                  <a:cubicBezTo>
                    <a:pt x="192690" y="233970"/>
                    <a:pt x="192532" y="234683"/>
                    <a:pt x="192532" y="235476"/>
                  </a:cubicBezTo>
                  <a:cubicBezTo>
                    <a:pt x="192532" y="235634"/>
                    <a:pt x="192532" y="235793"/>
                    <a:pt x="192452" y="235951"/>
                  </a:cubicBezTo>
                  <a:cubicBezTo>
                    <a:pt x="192136" y="237060"/>
                    <a:pt x="191819" y="238248"/>
                    <a:pt x="191344" y="239279"/>
                  </a:cubicBezTo>
                  <a:cubicBezTo>
                    <a:pt x="191106" y="239754"/>
                    <a:pt x="190868" y="240150"/>
                    <a:pt x="190789" y="240625"/>
                  </a:cubicBezTo>
                  <a:cubicBezTo>
                    <a:pt x="190710" y="240863"/>
                    <a:pt x="190631" y="241180"/>
                    <a:pt x="190472" y="241417"/>
                  </a:cubicBezTo>
                  <a:cubicBezTo>
                    <a:pt x="189838" y="242368"/>
                    <a:pt x="189125" y="243319"/>
                    <a:pt x="188491" y="244191"/>
                  </a:cubicBezTo>
                  <a:cubicBezTo>
                    <a:pt x="187937" y="244983"/>
                    <a:pt x="187224" y="245696"/>
                    <a:pt x="186511" y="246330"/>
                  </a:cubicBezTo>
                  <a:cubicBezTo>
                    <a:pt x="185797" y="246964"/>
                    <a:pt x="185084" y="247598"/>
                    <a:pt x="184292" y="248073"/>
                  </a:cubicBezTo>
                  <a:cubicBezTo>
                    <a:pt x="184212" y="248153"/>
                    <a:pt x="184054" y="248153"/>
                    <a:pt x="183975" y="248311"/>
                  </a:cubicBezTo>
                  <a:cubicBezTo>
                    <a:pt x="183421" y="248866"/>
                    <a:pt x="182708" y="249182"/>
                    <a:pt x="181994" y="249578"/>
                  </a:cubicBezTo>
                  <a:cubicBezTo>
                    <a:pt x="181677" y="249737"/>
                    <a:pt x="181360" y="249895"/>
                    <a:pt x="180964" y="250054"/>
                  </a:cubicBezTo>
                  <a:cubicBezTo>
                    <a:pt x="180647" y="250212"/>
                    <a:pt x="180251" y="250291"/>
                    <a:pt x="179934" y="250529"/>
                  </a:cubicBezTo>
                  <a:cubicBezTo>
                    <a:pt x="179617" y="250767"/>
                    <a:pt x="179301" y="250846"/>
                    <a:pt x="178905" y="250925"/>
                  </a:cubicBezTo>
                  <a:cubicBezTo>
                    <a:pt x="178271" y="251084"/>
                    <a:pt x="177716" y="251242"/>
                    <a:pt x="177161" y="251480"/>
                  </a:cubicBezTo>
                  <a:cubicBezTo>
                    <a:pt x="176606" y="251718"/>
                    <a:pt x="176052" y="251797"/>
                    <a:pt x="175497" y="251797"/>
                  </a:cubicBezTo>
                  <a:cubicBezTo>
                    <a:pt x="174388" y="251797"/>
                    <a:pt x="173279" y="251956"/>
                    <a:pt x="172169" y="252193"/>
                  </a:cubicBezTo>
                  <a:cubicBezTo>
                    <a:pt x="171456" y="252273"/>
                    <a:pt x="170823" y="252273"/>
                    <a:pt x="170110" y="252193"/>
                  </a:cubicBezTo>
                  <a:cubicBezTo>
                    <a:pt x="169080" y="252035"/>
                    <a:pt x="168049" y="251956"/>
                    <a:pt x="167098" y="251876"/>
                  </a:cubicBezTo>
                  <a:cubicBezTo>
                    <a:pt x="166465" y="251797"/>
                    <a:pt x="165911" y="251718"/>
                    <a:pt x="165277" y="251480"/>
                  </a:cubicBezTo>
                  <a:cubicBezTo>
                    <a:pt x="164801" y="251322"/>
                    <a:pt x="164326" y="251163"/>
                    <a:pt x="163850" y="251005"/>
                  </a:cubicBezTo>
                  <a:cubicBezTo>
                    <a:pt x="163850" y="251005"/>
                    <a:pt x="163771" y="251005"/>
                    <a:pt x="163771" y="251005"/>
                  </a:cubicBezTo>
                  <a:cubicBezTo>
                    <a:pt x="163137" y="250846"/>
                    <a:pt x="162662" y="250450"/>
                    <a:pt x="162107" y="250212"/>
                  </a:cubicBezTo>
                  <a:cubicBezTo>
                    <a:pt x="161553" y="250054"/>
                    <a:pt x="161077" y="249737"/>
                    <a:pt x="160602" y="249420"/>
                  </a:cubicBezTo>
                  <a:cubicBezTo>
                    <a:pt x="160047" y="248945"/>
                    <a:pt x="159413" y="248549"/>
                    <a:pt x="158779" y="248153"/>
                  </a:cubicBezTo>
                  <a:cubicBezTo>
                    <a:pt x="158225" y="247836"/>
                    <a:pt x="157829" y="247360"/>
                    <a:pt x="157433" y="246885"/>
                  </a:cubicBezTo>
                  <a:cubicBezTo>
                    <a:pt x="156878" y="246251"/>
                    <a:pt x="156403" y="245537"/>
                    <a:pt x="155848" y="244825"/>
                  </a:cubicBezTo>
                  <a:cubicBezTo>
                    <a:pt x="155769" y="244746"/>
                    <a:pt x="155769" y="244667"/>
                    <a:pt x="155689" y="244667"/>
                  </a:cubicBezTo>
                  <a:cubicBezTo>
                    <a:pt x="155214" y="243716"/>
                    <a:pt x="154659" y="242844"/>
                    <a:pt x="154342" y="241814"/>
                  </a:cubicBezTo>
                  <a:cubicBezTo>
                    <a:pt x="154263" y="241497"/>
                    <a:pt x="154184" y="241180"/>
                    <a:pt x="154026" y="240863"/>
                  </a:cubicBezTo>
                  <a:cubicBezTo>
                    <a:pt x="153630" y="239833"/>
                    <a:pt x="153392" y="238724"/>
                    <a:pt x="153392" y="237614"/>
                  </a:cubicBezTo>
                  <a:cubicBezTo>
                    <a:pt x="153392" y="235396"/>
                    <a:pt x="153392" y="233098"/>
                    <a:pt x="153392" y="230880"/>
                  </a:cubicBezTo>
                  <a:cubicBezTo>
                    <a:pt x="153392" y="230563"/>
                    <a:pt x="153392" y="230325"/>
                    <a:pt x="153471" y="230008"/>
                  </a:cubicBezTo>
                  <a:cubicBezTo>
                    <a:pt x="153630" y="229137"/>
                    <a:pt x="153630" y="228186"/>
                    <a:pt x="153709" y="227315"/>
                  </a:cubicBezTo>
                  <a:cubicBezTo>
                    <a:pt x="153788" y="226443"/>
                    <a:pt x="153868" y="225571"/>
                    <a:pt x="154026" y="224779"/>
                  </a:cubicBezTo>
                  <a:cubicBezTo>
                    <a:pt x="154105" y="224224"/>
                    <a:pt x="154184" y="223670"/>
                    <a:pt x="154184" y="223036"/>
                  </a:cubicBezTo>
                  <a:cubicBezTo>
                    <a:pt x="154184" y="222402"/>
                    <a:pt x="154184" y="221689"/>
                    <a:pt x="154184" y="221055"/>
                  </a:cubicBezTo>
                  <a:cubicBezTo>
                    <a:pt x="154184" y="220500"/>
                    <a:pt x="154263" y="219946"/>
                    <a:pt x="154263" y="219312"/>
                  </a:cubicBezTo>
                  <a:cubicBezTo>
                    <a:pt x="154263" y="218916"/>
                    <a:pt x="154342" y="218520"/>
                    <a:pt x="154342" y="218124"/>
                  </a:cubicBezTo>
                  <a:cubicBezTo>
                    <a:pt x="154342" y="216222"/>
                    <a:pt x="154342" y="214242"/>
                    <a:pt x="154342" y="212340"/>
                  </a:cubicBezTo>
                  <a:cubicBezTo>
                    <a:pt x="154342" y="212023"/>
                    <a:pt x="154342" y="211785"/>
                    <a:pt x="154263" y="211468"/>
                  </a:cubicBezTo>
                  <a:cubicBezTo>
                    <a:pt x="154105" y="210439"/>
                    <a:pt x="154105" y="209329"/>
                    <a:pt x="154105" y="208299"/>
                  </a:cubicBezTo>
                  <a:cubicBezTo>
                    <a:pt x="154105" y="206794"/>
                    <a:pt x="153947" y="205368"/>
                    <a:pt x="153709" y="203941"/>
                  </a:cubicBezTo>
                  <a:cubicBezTo>
                    <a:pt x="153709" y="203783"/>
                    <a:pt x="153630" y="203624"/>
                    <a:pt x="153630" y="203466"/>
                  </a:cubicBezTo>
                  <a:cubicBezTo>
                    <a:pt x="153630" y="201882"/>
                    <a:pt x="153313" y="200297"/>
                    <a:pt x="153313" y="198712"/>
                  </a:cubicBezTo>
                  <a:cubicBezTo>
                    <a:pt x="153313" y="198632"/>
                    <a:pt x="153313" y="198632"/>
                    <a:pt x="153313" y="198553"/>
                  </a:cubicBezTo>
                  <a:cubicBezTo>
                    <a:pt x="153392" y="196969"/>
                    <a:pt x="153154" y="195463"/>
                    <a:pt x="152758" y="193958"/>
                  </a:cubicBezTo>
                  <a:cubicBezTo>
                    <a:pt x="152600" y="193404"/>
                    <a:pt x="152520" y="192928"/>
                    <a:pt x="152520" y="192374"/>
                  </a:cubicBezTo>
                  <a:cubicBezTo>
                    <a:pt x="152520" y="191502"/>
                    <a:pt x="152283" y="190551"/>
                    <a:pt x="152203" y="189680"/>
                  </a:cubicBezTo>
                  <a:cubicBezTo>
                    <a:pt x="152203" y="189442"/>
                    <a:pt x="152124" y="189284"/>
                    <a:pt x="152045" y="189046"/>
                  </a:cubicBezTo>
                  <a:cubicBezTo>
                    <a:pt x="151649" y="187857"/>
                    <a:pt x="151490" y="186669"/>
                    <a:pt x="151490" y="185401"/>
                  </a:cubicBezTo>
                  <a:cubicBezTo>
                    <a:pt x="151490" y="184768"/>
                    <a:pt x="151411" y="184213"/>
                    <a:pt x="151173" y="183579"/>
                  </a:cubicBezTo>
                  <a:cubicBezTo>
                    <a:pt x="150856" y="182786"/>
                    <a:pt x="150698" y="181994"/>
                    <a:pt x="150618" y="181202"/>
                  </a:cubicBezTo>
                  <a:cubicBezTo>
                    <a:pt x="150539" y="180647"/>
                    <a:pt x="150460" y="180093"/>
                    <a:pt x="150222" y="179538"/>
                  </a:cubicBezTo>
                  <a:cubicBezTo>
                    <a:pt x="149985" y="178983"/>
                    <a:pt x="149826" y="178349"/>
                    <a:pt x="149826" y="177715"/>
                  </a:cubicBezTo>
                  <a:cubicBezTo>
                    <a:pt x="149826" y="177161"/>
                    <a:pt x="149668" y="176607"/>
                    <a:pt x="149431" y="176052"/>
                  </a:cubicBezTo>
                  <a:cubicBezTo>
                    <a:pt x="149114" y="175339"/>
                    <a:pt x="148955" y="174626"/>
                    <a:pt x="148876" y="173912"/>
                  </a:cubicBezTo>
                  <a:cubicBezTo>
                    <a:pt x="148797" y="173516"/>
                    <a:pt x="148717" y="173120"/>
                    <a:pt x="148480" y="172724"/>
                  </a:cubicBezTo>
                  <a:cubicBezTo>
                    <a:pt x="148242" y="172328"/>
                    <a:pt x="148083" y="171853"/>
                    <a:pt x="148004" y="171377"/>
                  </a:cubicBezTo>
                  <a:cubicBezTo>
                    <a:pt x="147925" y="170823"/>
                    <a:pt x="147687" y="170347"/>
                    <a:pt x="147449" y="169872"/>
                  </a:cubicBezTo>
                  <a:cubicBezTo>
                    <a:pt x="147291" y="169555"/>
                    <a:pt x="147212" y="169158"/>
                    <a:pt x="147132" y="168841"/>
                  </a:cubicBezTo>
                  <a:cubicBezTo>
                    <a:pt x="147053" y="168367"/>
                    <a:pt x="146895" y="167971"/>
                    <a:pt x="146657" y="167574"/>
                  </a:cubicBezTo>
                  <a:cubicBezTo>
                    <a:pt x="146419" y="167099"/>
                    <a:pt x="146181" y="166623"/>
                    <a:pt x="146102" y="166068"/>
                  </a:cubicBezTo>
                  <a:cubicBezTo>
                    <a:pt x="146023" y="165752"/>
                    <a:pt x="145944" y="165434"/>
                    <a:pt x="145786" y="165118"/>
                  </a:cubicBezTo>
                  <a:cubicBezTo>
                    <a:pt x="145627" y="164721"/>
                    <a:pt x="145469" y="164405"/>
                    <a:pt x="145311" y="164009"/>
                  </a:cubicBezTo>
                  <a:cubicBezTo>
                    <a:pt x="145231" y="163930"/>
                    <a:pt x="145231" y="163771"/>
                    <a:pt x="145152" y="163692"/>
                  </a:cubicBezTo>
                  <a:cubicBezTo>
                    <a:pt x="144677" y="162979"/>
                    <a:pt x="144439" y="162266"/>
                    <a:pt x="144043" y="161473"/>
                  </a:cubicBezTo>
                  <a:cubicBezTo>
                    <a:pt x="143805" y="160998"/>
                    <a:pt x="143567" y="160601"/>
                    <a:pt x="143409" y="160126"/>
                  </a:cubicBezTo>
                  <a:cubicBezTo>
                    <a:pt x="143250" y="159731"/>
                    <a:pt x="143092" y="159334"/>
                    <a:pt x="142775" y="159097"/>
                  </a:cubicBezTo>
                  <a:cubicBezTo>
                    <a:pt x="142695" y="159017"/>
                    <a:pt x="142616" y="159017"/>
                    <a:pt x="142537" y="159017"/>
                  </a:cubicBezTo>
                  <a:cubicBezTo>
                    <a:pt x="142458" y="159017"/>
                    <a:pt x="142378" y="159097"/>
                    <a:pt x="142378" y="159176"/>
                  </a:cubicBezTo>
                  <a:cubicBezTo>
                    <a:pt x="142378" y="159255"/>
                    <a:pt x="142299" y="159414"/>
                    <a:pt x="142299" y="159572"/>
                  </a:cubicBezTo>
                  <a:cubicBezTo>
                    <a:pt x="142299" y="159889"/>
                    <a:pt x="142299" y="160126"/>
                    <a:pt x="142299" y="160443"/>
                  </a:cubicBezTo>
                  <a:cubicBezTo>
                    <a:pt x="142299" y="175101"/>
                    <a:pt x="142299" y="189838"/>
                    <a:pt x="142299" y="204496"/>
                  </a:cubicBezTo>
                  <a:cubicBezTo>
                    <a:pt x="142299" y="205605"/>
                    <a:pt x="142299" y="206714"/>
                    <a:pt x="142299" y="207823"/>
                  </a:cubicBezTo>
                  <a:cubicBezTo>
                    <a:pt x="142299" y="208537"/>
                    <a:pt x="142299" y="209329"/>
                    <a:pt x="142458" y="210042"/>
                  </a:cubicBezTo>
                  <a:cubicBezTo>
                    <a:pt x="142537" y="210518"/>
                    <a:pt x="142537" y="210914"/>
                    <a:pt x="142537" y="211389"/>
                  </a:cubicBezTo>
                  <a:cubicBezTo>
                    <a:pt x="142537" y="213766"/>
                    <a:pt x="142537" y="216222"/>
                    <a:pt x="142537" y="218599"/>
                  </a:cubicBezTo>
                  <a:cubicBezTo>
                    <a:pt x="142537" y="219233"/>
                    <a:pt x="142537" y="219787"/>
                    <a:pt x="142695" y="220421"/>
                  </a:cubicBezTo>
                  <a:cubicBezTo>
                    <a:pt x="142775" y="220897"/>
                    <a:pt x="142775" y="221372"/>
                    <a:pt x="142775" y="221927"/>
                  </a:cubicBezTo>
                  <a:cubicBezTo>
                    <a:pt x="142775" y="224224"/>
                    <a:pt x="142775" y="226602"/>
                    <a:pt x="142775" y="228899"/>
                  </a:cubicBezTo>
                  <a:cubicBezTo>
                    <a:pt x="142775" y="229612"/>
                    <a:pt x="142775" y="230405"/>
                    <a:pt x="142933" y="231118"/>
                  </a:cubicBezTo>
                  <a:cubicBezTo>
                    <a:pt x="143012" y="231593"/>
                    <a:pt x="143012" y="231989"/>
                    <a:pt x="143012" y="232464"/>
                  </a:cubicBezTo>
                  <a:cubicBezTo>
                    <a:pt x="143012" y="234366"/>
                    <a:pt x="143012" y="236268"/>
                    <a:pt x="143012" y="238090"/>
                  </a:cubicBezTo>
                  <a:cubicBezTo>
                    <a:pt x="143012" y="238724"/>
                    <a:pt x="143012" y="239358"/>
                    <a:pt x="143171" y="240071"/>
                  </a:cubicBezTo>
                  <a:cubicBezTo>
                    <a:pt x="143250" y="240625"/>
                    <a:pt x="143250" y="241100"/>
                    <a:pt x="143250" y="241655"/>
                  </a:cubicBezTo>
                  <a:cubicBezTo>
                    <a:pt x="143250" y="242289"/>
                    <a:pt x="143329" y="242844"/>
                    <a:pt x="143409" y="243478"/>
                  </a:cubicBezTo>
                  <a:cubicBezTo>
                    <a:pt x="143488" y="244033"/>
                    <a:pt x="143488" y="244508"/>
                    <a:pt x="143488" y="245062"/>
                  </a:cubicBezTo>
                  <a:cubicBezTo>
                    <a:pt x="143488" y="246964"/>
                    <a:pt x="143488" y="248945"/>
                    <a:pt x="143488" y="250846"/>
                  </a:cubicBezTo>
                  <a:cubicBezTo>
                    <a:pt x="143488" y="251559"/>
                    <a:pt x="143488" y="252273"/>
                    <a:pt x="143646" y="252907"/>
                  </a:cubicBezTo>
                  <a:cubicBezTo>
                    <a:pt x="143726" y="253461"/>
                    <a:pt x="143726" y="254015"/>
                    <a:pt x="143726" y="254649"/>
                  </a:cubicBezTo>
                  <a:cubicBezTo>
                    <a:pt x="143726" y="261701"/>
                    <a:pt x="143726" y="268832"/>
                    <a:pt x="143726" y="275883"/>
                  </a:cubicBezTo>
                  <a:cubicBezTo>
                    <a:pt x="143726" y="280399"/>
                    <a:pt x="143726" y="284916"/>
                    <a:pt x="143726" y="289353"/>
                  </a:cubicBezTo>
                  <a:cubicBezTo>
                    <a:pt x="143726" y="290066"/>
                    <a:pt x="143726" y="290779"/>
                    <a:pt x="143884" y="291413"/>
                  </a:cubicBezTo>
                  <a:cubicBezTo>
                    <a:pt x="143963" y="291967"/>
                    <a:pt x="143963" y="292521"/>
                    <a:pt x="143963" y="293156"/>
                  </a:cubicBezTo>
                  <a:cubicBezTo>
                    <a:pt x="143963" y="299177"/>
                    <a:pt x="143963" y="305278"/>
                    <a:pt x="143963" y="311300"/>
                  </a:cubicBezTo>
                  <a:cubicBezTo>
                    <a:pt x="143963" y="325957"/>
                    <a:pt x="143963" y="340695"/>
                    <a:pt x="144043" y="355352"/>
                  </a:cubicBezTo>
                  <a:cubicBezTo>
                    <a:pt x="144043" y="356303"/>
                    <a:pt x="144043" y="357254"/>
                    <a:pt x="144201" y="358205"/>
                  </a:cubicBezTo>
                  <a:cubicBezTo>
                    <a:pt x="144280" y="358601"/>
                    <a:pt x="144280" y="358997"/>
                    <a:pt x="144280" y="359393"/>
                  </a:cubicBezTo>
                  <a:cubicBezTo>
                    <a:pt x="144280" y="361215"/>
                    <a:pt x="144280" y="363038"/>
                    <a:pt x="144280" y="364939"/>
                  </a:cubicBezTo>
                  <a:cubicBezTo>
                    <a:pt x="144280" y="365415"/>
                    <a:pt x="144280" y="365811"/>
                    <a:pt x="144360" y="366286"/>
                  </a:cubicBezTo>
                  <a:cubicBezTo>
                    <a:pt x="144518" y="367079"/>
                    <a:pt x="144518" y="367950"/>
                    <a:pt x="144518" y="368742"/>
                  </a:cubicBezTo>
                  <a:cubicBezTo>
                    <a:pt x="144518" y="369931"/>
                    <a:pt x="144518" y="371120"/>
                    <a:pt x="144518" y="372308"/>
                  </a:cubicBezTo>
                  <a:cubicBezTo>
                    <a:pt x="144518" y="373021"/>
                    <a:pt x="144518" y="373813"/>
                    <a:pt x="144677" y="374526"/>
                  </a:cubicBezTo>
                  <a:cubicBezTo>
                    <a:pt x="144756" y="375002"/>
                    <a:pt x="144756" y="375477"/>
                    <a:pt x="144756" y="376032"/>
                  </a:cubicBezTo>
                  <a:cubicBezTo>
                    <a:pt x="144756" y="379043"/>
                    <a:pt x="144756" y="382053"/>
                    <a:pt x="144756" y="385143"/>
                  </a:cubicBezTo>
                  <a:cubicBezTo>
                    <a:pt x="144756" y="385777"/>
                    <a:pt x="144756" y="386332"/>
                    <a:pt x="144835" y="386966"/>
                  </a:cubicBezTo>
                  <a:cubicBezTo>
                    <a:pt x="144914" y="387520"/>
                    <a:pt x="144914" y="387996"/>
                    <a:pt x="144914" y="388551"/>
                  </a:cubicBezTo>
                  <a:cubicBezTo>
                    <a:pt x="144914" y="392116"/>
                    <a:pt x="144914" y="395681"/>
                    <a:pt x="144914" y="399246"/>
                  </a:cubicBezTo>
                  <a:cubicBezTo>
                    <a:pt x="144914" y="400118"/>
                    <a:pt x="144914" y="401069"/>
                    <a:pt x="145073" y="401940"/>
                  </a:cubicBezTo>
                  <a:cubicBezTo>
                    <a:pt x="145152" y="402574"/>
                    <a:pt x="145152" y="403129"/>
                    <a:pt x="145152" y="403763"/>
                  </a:cubicBezTo>
                  <a:cubicBezTo>
                    <a:pt x="145152" y="404476"/>
                    <a:pt x="145231" y="405268"/>
                    <a:pt x="145311" y="405981"/>
                  </a:cubicBezTo>
                  <a:cubicBezTo>
                    <a:pt x="145390" y="406535"/>
                    <a:pt x="145390" y="407090"/>
                    <a:pt x="145390" y="407724"/>
                  </a:cubicBezTo>
                  <a:cubicBezTo>
                    <a:pt x="145390" y="408596"/>
                    <a:pt x="145390" y="409468"/>
                    <a:pt x="145548" y="410260"/>
                  </a:cubicBezTo>
                  <a:cubicBezTo>
                    <a:pt x="145627" y="410735"/>
                    <a:pt x="145627" y="411131"/>
                    <a:pt x="145627" y="411606"/>
                  </a:cubicBezTo>
                  <a:cubicBezTo>
                    <a:pt x="145627" y="414063"/>
                    <a:pt x="145627" y="416598"/>
                    <a:pt x="145706" y="419133"/>
                  </a:cubicBezTo>
                  <a:cubicBezTo>
                    <a:pt x="145706" y="419846"/>
                    <a:pt x="145706" y="420560"/>
                    <a:pt x="145865" y="421194"/>
                  </a:cubicBezTo>
                  <a:cubicBezTo>
                    <a:pt x="145944" y="421669"/>
                    <a:pt x="145944" y="422145"/>
                    <a:pt x="145944" y="422699"/>
                  </a:cubicBezTo>
                  <a:cubicBezTo>
                    <a:pt x="145944" y="424917"/>
                    <a:pt x="145944" y="427136"/>
                    <a:pt x="145944" y="429354"/>
                  </a:cubicBezTo>
                  <a:cubicBezTo>
                    <a:pt x="145944" y="429988"/>
                    <a:pt x="145944" y="430622"/>
                    <a:pt x="146102" y="431336"/>
                  </a:cubicBezTo>
                  <a:cubicBezTo>
                    <a:pt x="146181" y="431731"/>
                    <a:pt x="146181" y="432048"/>
                    <a:pt x="146181" y="432444"/>
                  </a:cubicBezTo>
                  <a:cubicBezTo>
                    <a:pt x="146181" y="433554"/>
                    <a:pt x="146181" y="434663"/>
                    <a:pt x="146181" y="435772"/>
                  </a:cubicBezTo>
                  <a:cubicBezTo>
                    <a:pt x="146181" y="436485"/>
                    <a:pt x="146181" y="437277"/>
                    <a:pt x="146023" y="437991"/>
                  </a:cubicBezTo>
                  <a:cubicBezTo>
                    <a:pt x="145944" y="438545"/>
                    <a:pt x="145944" y="439021"/>
                    <a:pt x="145944" y="439576"/>
                  </a:cubicBezTo>
                  <a:cubicBezTo>
                    <a:pt x="145944" y="440288"/>
                    <a:pt x="145865" y="440922"/>
                    <a:pt x="145706" y="441635"/>
                  </a:cubicBezTo>
                  <a:cubicBezTo>
                    <a:pt x="145627" y="441873"/>
                    <a:pt x="145627" y="442031"/>
                    <a:pt x="145548" y="442190"/>
                  </a:cubicBezTo>
                  <a:cubicBezTo>
                    <a:pt x="145231" y="442824"/>
                    <a:pt x="144994" y="443537"/>
                    <a:pt x="144914" y="444329"/>
                  </a:cubicBezTo>
                  <a:cubicBezTo>
                    <a:pt x="144914" y="444567"/>
                    <a:pt x="144677" y="444883"/>
                    <a:pt x="144597" y="445121"/>
                  </a:cubicBezTo>
                  <a:cubicBezTo>
                    <a:pt x="144439" y="445517"/>
                    <a:pt x="144201" y="445834"/>
                    <a:pt x="144043" y="446231"/>
                  </a:cubicBezTo>
                  <a:cubicBezTo>
                    <a:pt x="143884" y="446468"/>
                    <a:pt x="143726" y="446706"/>
                    <a:pt x="143567" y="446944"/>
                  </a:cubicBezTo>
                  <a:cubicBezTo>
                    <a:pt x="143409" y="447182"/>
                    <a:pt x="143250" y="447340"/>
                    <a:pt x="143171" y="447578"/>
                  </a:cubicBezTo>
                  <a:cubicBezTo>
                    <a:pt x="142933" y="448212"/>
                    <a:pt x="142537" y="448687"/>
                    <a:pt x="142061" y="449162"/>
                  </a:cubicBezTo>
                  <a:cubicBezTo>
                    <a:pt x="141744" y="449479"/>
                    <a:pt x="141507" y="449875"/>
                    <a:pt x="141190" y="450192"/>
                  </a:cubicBezTo>
                  <a:cubicBezTo>
                    <a:pt x="140636" y="450826"/>
                    <a:pt x="140081" y="451381"/>
                    <a:pt x="139447" y="451936"/>
                  </a:cubicBezTo>
                  <a:cubicBezTo>
                    <a:pt x="139289" y="452094"/>
                    <a:pt x="139130" y="452173"/>
                    <a:pt x="138972" y="452332"/>
                  </a:cubicBezTo>
                  <a:cubicBezTo>
                    <a:pt x="138575" y="452570"/>
                    <a:pt x="138179" y="452807"/>
                    <a:pt x="137862" y="453124"/>
                  </a:cubicBezTo>
                  <a:cubicBezTo>
                    <a:pt x="136754" y="453995"/>
                    <a:pt x="135486" y="454629"/>
                    <a:pt x="134218" y="455105"/>
                  </a:cubicBezTo>
                  <a:cubicBezTo>
                    <a:pt x="134059" y="455184"/>
                    <a:pt x="133821" y="455263"/>
                    <a:pt x="133663" y="455342"/>
                  </a:cubicBezTo>
                  <a:cubicBezTo>
                    <a:pt x="133029" y="455739"/>
                    <a:pt x="132317" y="455976"/>
                    <a:pt x="131603" y="456056"/>
                  </a:cubicBezTo>
                  <a:cubicBezTo>
                    <a:pt x="131207" y="456056"/>
                    <a:pt x="131049" y="456373"/>
                    <a:pt x="130969" y="456690"/>
                  </a:cubicBezTo>
                  <a:cubicBezTo>
                    <a:pt x="126770" y="456690"/>
                    <a:pt x="122650" y="456690"/>
                    <a:pt x="118451" y="456690"/>
                  </a:cubicBezTo>
                  <a:cubicBezTo>
                    <a:pt x="118372" y="456293"/>
                    <a:pt x="118055" y="456056"/>
                    <a:pt x="117658" y="455976"/>
                  </a:cubicBezTo>
                  <a:cubicBezTo>
                    <a:pt x="117500" y="455976"/>
                    <a:pt x="117421" y="455976"/>
                    <a:pt x="117262" y="455897"/>
                  </a:cubicBezTo>
                  <a:cubicBezTo>
                    <a:pt x="116787" y="455897"/>
                    <a:pt x="116311" y="455739"/>
                    <a:pt x="115916" y="455422"/>
                  </a:cubicBezTo>
                  <a:cubicBezTo>
                    <a:pt x="115599" y="455263"/>
                    <a:pt x="115361" y="455184"/>
                    <a:pt x="115044" y="455025"/>
                  </a:cubicBezTo>
                  <a:cubicBezTo>
                    <a:pt x="114727" y="454867"/>
                    <a:pt x="114410" y="454708"/>
                    <a:pt x="114014" y="454550"/>
                  </a:cubicBezTo>
                  <a:cubicBezTo>
                    <a:pt x="113776" y="454471"/>
                    <a:pt x="113618" y="454312"/>
                    <a:pt x="113380" y="454233"/>
                  </a:cubicBezTo>
                  <a:cubicBezTo>
                    <a:pt x="112508" y="453916"/>
                    <a:pt x="111796" y="453440"/>
                    <a:pt x="111003" y="452886"/>
                  </a:cubicBezTo>
                  <a:cubicBezTo>
                    <a:pt x="109735" y="452015"/>
                    <a:pt x="108547" y="451143"/>
                    <a:pt x="107517" y="449954"/>
                  </a:cubicBezTo>
                  <a:cubicBezTo>
                    <a:pt x="107280" y="449717"/>
                    <a:pt x="107042" y="449479"/>
                    <a:pt x="106804" y="449241"/>
                  </a:cubicBezTo>
                  <a:cubicBezTo>
                    <a:pt x="105695" y="448212"/>
                    <a:pt x="104981" y="446944"/>
                    <a:pt x="104189" y="445676"/>
                  </a:cubicBezTo>
                  <a:cubicBezTo>
                    <a:pt x="103951" y="445280"/>
                    <a:pt x="103793" y="444804"/>
                    <a:pt x="103476" y="444408"/>
                  </a:cubicBezTo>
                  <a:cubicBezTo>
                    <a:pt x="103160" y="443933"/>
                    <a:pt x="103160" y="443379"/>
                    <a:pt x="103001" y="442903"/>
                  </a:cubicBezTo>
                  <a:cubicBezTo>
                    <a:pt x="102922" y="442824"/>
                    <a:pt x="102922" y="442665"/>
                    <a:pt x="102842" y="442586"/>
                  </a:cubicBezTo>
                  <a:cubicBezTo>
                    <a:pt x="102209" y="441239"/>
                    <a:pt x="101892" y="439813"/>
                    <a:pt x="101575" y="438387"/>
                  </a:cubicBezTo>
                  <a:cubicBezTo>
                    <a:pt x="101495" y="437991"/>
                    <a:pt x="101495" y="437515"/>
                    <a:pt x="101495" y="437040"/>
                  </a:cubicBezTo>
                  <a:cubicBezTo>
                    <a:pt x="101495" y="436326"/>
                    <a:pt x="101495" y="435614"/>
                    <a:pt x="101416" y="434980"/>
                  </a:cubicBezTo>
                  <a:cubicBezTo>
                    <a:pt x="101258" y="433791"/>
                    <a:pt x="101258" y="432603"/>
                    <a:pt x="101258" y="431415"/>
                  </a:cubicBezTo>
                  <a:cubicBezTo>
                    <a:pt x="101258" y="430939"/>
                    <a:pt x="101258" y="430464"/>
                    <a:pt x="101178" y="429909"/>
                  </a:cubicBezTo>
                  <a:cubicBezTo>
                    <a:pt x="101099" y="429275"/>
                    <a:pt x="101020" y="428641"/>
                    <a:pt x="101020" y="427928"/>
                  </a:cubicBezTo>
                  <a:cubicBezTo>
                    <a:pt x="101020" y="427374"/>
                    <a:pt x="101020" y="426899"/>
                    <a:pt x="100941" y="426344"/>
                  </a:cubicBezTo>
                  <a:cubicBezTo>
                    <a:pt x="100782" y="425551"/>
                    <a:pt x="100782" y="424759"/>
                    <a:pt x="100782" y="424046"/>
                  </a:cubicBezTo>
                  <a:cubicBezTo>
                    <a:pt x="100782" y="423095"/>
                    <a:pt x="100782" y="422065"/>
                    <a:pt x="100782" y="421114"/>
                  </a:cubicBezTo>
                  <a:cubicBezTo>
                    <a:pt x="100782" y="420718"/>
                    <a:pt x="100782" y="420322"/>
                    <a:pt x="100703" y="419926"/>
                  </a:cubicBezTo>
                  <a:cubicBezTo>
                    <a:pt x="100624" y="419292"/>
                    <a:pt x="100544" y="418659"/>
                    <a:pt x="100544" y="417945"/>
                  </a:cubicBezTo>
                  <a:cubicBezTo>
                    <a:pt x="100544" y="414538"/>
                    <a:pt x="100544" y="411052"/>
                    <a:pt x="100544" y="407645"/>
                  </a:cubicBezTo>
                  <a:cubicBezTo>
                    <a:pt x="100544" y="407090"/>
                    <a:pt x="100544" y="406615"/>
                    <a:pt x="100465" y="406061"/>
                  </a:cubicBezTo>
                  <a:cubicBezTo>
                    <a:pt x="100307" y="405268"/>
                    <a:pt x="100307" y="404397"/>
                    <a:pt x="100307" y="403604"/>
                  </a:cubicBezTo>
                  <a:cubicBezTo>
                    <a:pt x="100307" y="403129"/>
                    <a:pt x="100307" y="402653"/>
                    <a:pt x="100227" y="402099"/>
                  </a:cubicBezTo>
                  <a:cubicBezTo>
                    <a:pt x="100069" y="401228"/>
                    <a:pt x="100069" y="400356"/>
                    <a:pt x="100069" y="399563"/>
                  </a:cubicBezTo>
                  <a:cubicBezTo>
                    <a:pt x="100069" y="399009"/>
                    <a:pt x="100069" y="398375"/>
                    <a:pt x="99990" y="397820"/>
                  </a:cubicBezTo>
                  <a:cubicBezTo>
                    <a:pt x="99910" y="397108"/>
                    <a:pt x="99831" y="396474"/>
                    <a:pt x="99831" y="395760"/>
                  </a:cubicBezTo>
                  <a:cubicBezTo>
                    <a:pt x="99831" y="391561"/>
                    <a:pt x="99831" y="387441"/>
                    <a:pt x="99752" y="383242"/>
                  </a:cubicBezTo>
                  <a:cubicBezTo>
                    <a:pt x="99752" y="382687"/>
                    <a:pt x="99752" y="382212"/>
                    <a:pt x="99673" y="381657"/>
                  </a:cubicBezTo>
                  <a:cubicBezTo>
                    <a:pt x="99593" y="380944"/>
                    <a:pt x="99514" y="380152"/>
                    <a:pt x="99514" y="379439"/>
                  </a:cubicBezTo>
                  <a:cubicBezTo>
                    <a:pt x="99514" y="375715"/>
                    <a:pt x="99514" y="371991"/>
                    <a:pt x="99514" y="368267"/>
                  </a:cubicBezTo>
                  <a:cubicBezTo>
                    <a:pt x="99514" y="367713"/>
                    <a:pt x="99514" y="367237"/>
                    <a:pt x="99435" y="366683"/>
                  </a:cubicBezTo>
                  <a:cubicBezTo>
                    <a:pt x="99356" y="365969"/>
                    <a:pt x="99277" y="365256"/>
                    <a:pt x="99277" y="364464"/>
                  </a:cubicBezTo>
                  <a:cubicBezTo>
                    <a:pt x="99277" y="363672"/>
                    <a:pt x="99277" y="362800"/>
                    <a:pt x="99277" y="362008"/>
                  </a:cubicBezTo>
                  <a:cubicBezTo>
                    <a:pt x="99277" y="361612"/>
                    <a:pt x="99277" y="361215"/>
                    <a:pt x="99198" y="360819"/>
                  </a:cubicBezTo>
                  <a:cubicBezTo>
                    <a:pt x="99039" y="360106"/>
                    <a:pt x="99039" y="359393"/>
                    <a:pt x="99039" y="358601"/>
                  </a:cubicBezTo>
                  <a:cubicBezTo>
                    <a:pt x="99039" y="352896"/>
                    <a:pt x="99039" y="347191"/>
                    <a:pt x="99039" y="341566"/>
                  </a:cubicBezTo>
                  <a:cubicBezTo>
                    <a:pt x="99039" y="341012"/>
                    <a:pt x="99039" y="340536"/>
                    <a:pt x="98960" y="339981"/>
                  </a:cubicBezTo>
                  <a:cubicBezTo>
                    <a:pt x="98881" y="339189"/>
                    <a:pt x="98802" y="338397"/>
                    <a:pt x="98802" y="337684"/>
                  </a:cubicBezTo>
                  <a:cubicBezTo>
                    <a:pt x="98802" y="333406"/>
                    <a:pt x="98802" y="329127"/>
                    <a:pt x="98802" y="324769"/>
                  </a:cubicBezTo>
                  <a:cubicBezTo>
                    <a:pt x="98802" y="312568"/>
                    <a:pt x="98802" y="300366"/>
                    <a:pt x="98802" y="288164"/>
                  </a:cubicBezTo>
                  <a:cubicBezTo>
                    <a:pt x="98802" y="287688"/>
                    <a:pt x="98802" y="287293"/>
                    <a:pt x="98802" y="286818"/>
                  </a:cubicBezTo>
                  <a:cubicBezTo>
                    <a:pt x="98802" y="286263"/>
                    <a:pt x="98485" y="286025"/>
                    <a:pt x="97930" y="285946"/>
                  </a:cubicBezTo>
                  <a:cubicBezTo>
                    <a:pt x="97772" y="285946"/>
                    <a:pt x="97613" y="285946"/>
                    <a:pt x="97455" y="285946"/>
                  </a:cubicBezTo>
                  <a:cubicBezTo>
                    <a:pt x="96583" y="285946"/>
                    <a:pt x="95632" y="285946"/>
                    <a:pt x="94761" y="285946"/>
                  </a:cubicBezTo>
                  <a:cubicBezTo>
                    <a:pt x="94602" y="285946"/>
                    <a:pt x="94444" y="285946"/>
                    <a:pt x="94286" y="285946"/>
                  </a:cubicBezTo>
                  <a:cubicBezTo>
                    <a:pt x="93810" y="285946"/>
                    <a:pt x="93493" y="286184"/>
                    <a:pt x="93493" y="286659"/>
                  </a:cubicBezTo>
                  <a:cubicBezTo>
                    <a:pt x="93493" y="287055"/>
                    <a:pt x="93493" y="287451"/>
                    <a:pt x="93493" y="287847"/>
                  </a:cubicBezTo>
                  <a:cubicBezTo>
                    <a:pt x="93493" y="291334"/>
                    <a:pt x="93493" y="294820"/>
                    <a:pt x="93493" y="298306"/>
                  </a:cubicBezTo>
                  <a:cubicBezTo>
                    <a:pt x="93493" y="298781"/>
                    <a:pt x="93493" y="299257"/>
                    <a:pt x="93414" y="299812"/>
                  </a:cubicBezTo>
                  <a:cubicBezTo>
                    <a:pt x="93335" y="300603"/>
                    <a:pt x="93255" y="301475"/>
                    <a:pt x="93255" y="302267"/>
                  </a:cubicBezTo>
                  <a:cubicBezTo>
                    <a:pt x="93255" y="311141"/>
                    <a:pt x="93255" y="319936"/>
                    <a:pt x="93255" y="328810"/>
                  </a:cubicBezTo>
                  <a:cubicBezTo>
                    <a:pt x="93255" y="336337"/>
                    <a:pt x="93255" y="343864"/>
                    <a:pt x="93255" y="351390"/>
                  </a:cubicBezTo>
                  <a:cubicBezTo>
                    <a:pt x="93255" y="351945"/>
                    <a:pt x="93255" y="352421"/>
                    <a:pt x="93176" y="352975"/>
                  </a:cubicBezTo>
                  <a:cubicBezTo>
                    <a:pt x="93097" y="353689"/>
                    <a:pt x="93018" y="354323"/>
                    <a:pt x="93018" y="355036"/>
                  </a:cubicBezTo>
                  <a:cubicBezTo>
                    <a:pt x="93018" y="357729"/>
                    <a:pt x="93018" y="360344"/>
                    <a:pt x="93018" y="363038"/>
                  </a:cubicBezTo>
                  <a:cubicBezTo>
                    <a:pt x="93018" y="363593"/>
                    <a:pt x="93018" y="364067"/>
                    <a:pt x="92938" y="364622"/>
                  </a:cubicBezTo>
                  <a:cubicBezTo>
                    <a:pt x="92859" y="365177"/>
                    <a:pt x="92780" y="365732"/>
                    <a:pt x="92780" y="366366"/>
                  </a:cubicBezTo>
                  <a:cubicBezTo>
                    <a:pt x="92780" y="367237"/>
                    <a:pt x="92780" y="368108"/>
                    <a:pt x="92780" y="368980"/>
                  </a:cubicBezTo>
                  <a:cubicBezTo>
                    <a:pt x="92780" y="369376"/>
                    <a:pt x="92780" y="369772"/>
                    <a:pt x="92701" y="370169"/>
                  </a:cubicBezTo>
                  <a:cubicBezTo>
                    <a:pt x="92621" y="370882"/>
                    <a:pt x="92542" y="371516"/>
                    <a:pt x="92542" y="372229"/>
                  </a:cubicBezTo>
                  <a:cubicBezTo>
                    <a:pt x="92542" y="373258"/>
                    <a:pt x="92542" y="374368"/>
                    <a:pt x="92542" y="375398"/>
                  </a:cubicBezTo>
                  <a:cubicBezTo>
                    <a:pt x="92542" y="379914"/>
                    <a:pt x="92542" y="384431"/>
                    <a:pt x="92542" y="388868"/>
                  </a:cubicBezTo>
                  <a:cubicBezTo>
                    <a:pt x="92542" y="389422"/>
                    <a:pt x="92542" y="389976"/>
                    <a:pt x="92463" y="390610"/>
                  </a:cubicBezTo>
                  <a:cubicBezTo>
                    <a:pt x="92384" y="391244"/>
                    <a:pt x="92384" y="391799"/>
                    <a:pt x="92384" y="392433"/>
                  </a:cubicBezTo>
                  <a:cubicBezTo>
                    <a:pt x="92384" y="394572"/>
                    <a:pt x="92384" y="396791"/>
                    <a:pt x="92384" y="398929"/>
                  </a:cubicBezTo>
                  <a:cubicBezTo>
                    <a:pt x="92384" y="399405"/>
                    <a:pt x="92384" y="399880"/>
                    <a:pt x="92304" y="400435"/>
                  </a:cubicBezTo>
                  <a:cubicBezTo>
                    <a:pt x="92225" y="401069"/>
                    <a:pt x="92146" y="401703"/>
                    <a:pt x="92146" y="402415"/>
                  </a:cubicBezTo>
                  <a:cubicBezTo>
                    <a:pt x="92146" y="402970"/>
                    <a:pt x="92146" y="403525"/>
                    <a:pt x="92067" y="404000"/>
                  </a:cubicBezTo>
                  <a:cubicBezTo>
                    <a:pt x="91908" y="404793"/>
                    <a:pt x="91908" y="405665"/>
                    <a:pt x="91908" y="406456"/>
                  </a:cubicBezTo>
                  <a:cubicBezTo>
                    <a:pt x="91908" y="407011"/>
                    <a:pt x="91908" y="407645"/>
                    <a:pt x="91829" y="408200"/>
                  </a:cubicBezTo>
                  <a:cubicBezTo>
                    <a:pt x="91750" y="408992"/>
                    <a:pt x="91670" y="409785"/>
                    <a:pt x="91670" y="410497"/>
                  </a:cubicBezTo>
                  <a:cubicBezTo>
                    <a:pt x="91670" y="414063"/>
                    <a:pt x="91670" y="417628"/>
                    <a:pt x="91591" y="421194"/>
                  </a:cubicBezTo>
                  <a:cubicBezTo>
                    <a:pt x="91591" y="421748"/>
                    <a:pt x="91512" y="422303"/>
                    <a:pt x="91512" y="422937"/>
                  </a:cubicBezTo>
                  <a:cubicBezTo>
                    <a:pt x="91512" y="423491"/>
                    <a:pt x="91433" y="423966"/>
                    <a:pt x="91433" y="424521"/>
                  </a:cubicBezTo>
                  <a:cubicBezTo>
                    <a:pt x="91433" y="425234"/>
                    <a:pt x="91433" y="426027"/>
                    <a:pt x="91433" y="426740"/>
                  </a:cubicBezTo>
                  <a:cubicBezTo>
                    <a:pt x="91433" y="427136"/>
                    <a:pt x="91433" y="427532"/>
                    <a:pt x="91353" y="427928"/>
                  </a:cubicBezTo>
                  <a:cubicBezTo>
                    <a:pt x="91195" y="428641"/>
                    <a:pt x="91195" y="429275"/>
                    <a:pt x="91195" y="429988"/>
                  </a:cubicBezTo>
                  <a:cubicBezTo>
                    <a:pt x="91195" y="430543"/>
                    <a:pt x="91195" y="431019"/>
                    <a:pt x="91116" y="431573"/>
                  </a:cubicBezTo>
                  <a:cubicBezTo>
                    <a:pt x="91036" y="432206"/>
                    <a:pt x="90957" y="432840"/>
                    <a:pt x="90957" y="433554"/>
                  </a:cubicBezTo>
                  <a:cubicBezTo>
                    <a:pt x="90957" y="434822"/>
                    <a:pt x="90957" y="436089"/>
                    <a:pt x="90720" y="437357"/>
                  </a:cubicBezTo>
                  <a:cubicBezTo>
                    <a:pt x="90720" y="437515"/>
                    <a:pt x="90720" y="437674"/>
                    <a:pt x="90720" y="437832"/>
                  </a:cubicBezTo>
                  <a:cubicBezTo>
                    <a:pt x="90720" y="438704"/>
                    <a:pt x="90562" y="439576"/>
                    <a:pt x="90245" y="440367"/>
                  </a:cubicBezTo>
                  <a:cubicBezTo>
                    <a:pt x="90166" y="440684"/>
                    <a:pt x="90007" y="441001"/>
                    <a:pt x="90007" y="441318"/>
                  </a:cubicBezTo>
                  <a:cubicBezTo>
                    <a:pt x="89928" y="441794"/>
                    <a:pt x="89769" y="442190"/>
                    <a:pt x="89532" y="442586"/>
                  </a:cubicBezTo>
                  <a:cubicBezTo>
                    <a:pt x="89294" y="443062"/>
                    <a:pt x="89056" y="443537"/>
                    <a:pt x="88977" y="444092"/>
                  </a:cubicBezTo>
                  <a:cubicBezTo>
                    <a:pt x="88898" y="444329"/>
                    <a:pt x="88818" y="444567"/>
                    <a:pt x="88660" y="444725"/>
                  </a:cubicBezTo>
                  <a:cubicBezTo>
                    <a:pt x="88184" y="445517"/>
                    <a:pt x="87709" y="446231"/>
                    <a:pt x="87233" y="447023"/>
                  </a:cubicBezTo>
                  <a:cubicBezTo>
                    <a:pt x="86837" y="447657"/>
                    <a:pt x="86362" y="448212"/>
                    <a:pt x="85887" y="448766"/>
                  </a:cubicBezTo>
                  <a:cubicBezTo>
                    <a:pt x="85015" y="449717"/>
                    <a:pt x="84064" y="450588"/>
                    <a:pt x="83113" y="451539"/>
                  </a:cubicBezTo>
                  <a:cubicBezTo>
                    <a:pt x="82876" y="451777"/>
                    <a:pt x="82638" y="452015"/>
                    <a:pt x="82321" y="452173"/>
                  </a:cubicBezTo>
                  <a:cubicBezTo>
                    <a:pt x="81609" y="452649"/>
                    <a:pt x="80895" y="453044"/>
                    <a:pt x="80261" y="453520"/>
                  </a:cubicBezTo>
                  <a:cubicBezTo>
                    <a:pt x="79390" y="454154"/>
                    <a:pt x="78360" y="454550"/>
                    <a:pt x="77409" y="454946"/>
                  </a:cubicBezTo>
                  <a:cubicBezTo>
                    <a:pt x="76855" y="455184"/>
                    <a:pt x="76300" y="455342"/>
                    <a:pt x="75824" y="455659"/>
                  </a:cubicBezTo>
                  <a:cubicBezTo>
                    <a:pt x="75666" y="455739"/>
                    <a:pt x="75428" y="455818"/>
                    <a:pt x="75270" y="455818"/>
                  </a:cubicBezTo>
                  <a:cubicBezTo>
                    <a:pt x="75032" y="455897"/>
                    <a:pt x="74873" y="455897"/>
                    <a:pt x="74636" y="455897"/>
                  </a:cubicBezTo>
                  <a:cubicBezTo>
                    <a:pt x="74239" y="455976"/>
                    <a:pt x="74002" y="456214"/>
                    <a:pt x="73844" y="456610"/>
                  </a:cubicBezTo>
                  <a:cubicBezTo>
                    <a:pt x="70120" y="456373"/>
                    <a:pt x="65842" y="456373"/>
                    <a:pt x="61643" y="456373"/>
                  </a:cubicBezTo>
                  <a:cubicBezTo>
                    <a:pt x="61563" y="455976"/>
                    <a:pt x="61326" y="455739"/>
                    <a:pt x="60850" y="455659"/>
                  </a:cubicBezTo>
                  <a:cubicBezTo>
                    <a:pt x="60295" y="455580"/>
                    <a:pt x="59820" y="455342"/>
                    <a:pt x="59344" y="455105"/>
                  </a:cubicBezTo>
                  <a:cubicBezTo>
                    <a:pt x="58473" y="454708"/>
                    <a:pt x="57602" y="454312"/>
                    <a:pt x="56809" y="453916"/>
                  </a:cubicBezTo>
                  <a:cubicBezTo>
                    <a:pt x="56492" y="453757"/>
                    <a:pt x="56175" y="453599"/>
                    <a:pt x="55858" y="453361"/>
                  </a:cubicBezTo>
                  <a:cubicBezTo>
                    <a:pt x="55304" y="452965"/>
                    <a:pt x="54749" y="452649"/>
                    <a:pt x="54273" y="452253"/>
                  </a:cubicBezTo>
                  <a:cubicBezTo>
                    <a:pt x="53719" y="452015"/>
                    <a:pt x="53244" y="451619"/>
                    <a:pt x="52769" y="451222"/>
                  </a:cubicBezTo>
                  <a:cubicBezTo>
                    <a:pt x="52610" y="451143"/>
                    <a:pt x="52531" y="450985"/>
                    <a:pt x="52372" y="450905"/>
                  </a:cubicBezTo>
                  <a:cubicBezTo>
                    <a:pt x="51818" y="450351"/>
                    <a:pt x="51342" y="449796"/>
                    <a:pt x="50787" y="449162"/>
                  </a:cubicBezTo>
                  <a:cubicBezTo>
                    <a:pt x="50233" y="448529"/>
                    <a:pt x="49678" y="447895"/>
                    <a:pt x="49441" y="447182"/>
                  </a:cubicBezTo>
                  <a:cubicBezTo>
                    <a:pt x="49362" y="447102"/>
                    <a:pt x="49362" y="446944"/>
                    <a:pt x="49282" y="446865"/>
                  </a:cubicBezTo>
                  <a:cubicBezTo>
                    <a:pt x="48728" y="446231"/>
                    <a:pt x="48569" y="445517"/>
                    <a:pt x="48094" y="444883"/>
                  </a:cubicBezTo>
                  <a:cubicBezTo>
                    <a:pt x="47856" y="444488"/>
                    <a:pt x="47698" y="444092"/>
                    <a:pt x="47618" y="443616"/>
                  </a:cubicBezTo>
                  <a:cubicBezTo>
                    <a:pt x="47539" y="443062"/>
                    <a:pt x="47381" y="442586"/>
                    <a:pt x="47143" y="442111"/>
                  </a:cubicBezTo>
                  <a:cubicBezTo>
                    <a:pt x="46905" y="441635"/>
                    <a:pt x="46826" y="441160"/>
                    <a:pt x="46826" y="440684"/>
                  </a:cubicBezTo>
                  <a:cubicBezTo>
                    <a:pt x="46747" y="439496"/>
                    <a:pt x="46667" y="438228"/>
                    <a:pt x="46588" y="437040"/>
                  </a:cubicBezTo>
                  <a:cubicBezTo>
                    <a:pt x="46588" y="436881"/>
                    <a:pt x="46588" y="436723"/>
                    <a:pt x="46509" y="436564"/>
                  </a:cubicBezTo>
                  <a:cubicBezTo>
                    <a:pt x="46271" y="435297"/>
                    <a:pt x="46271" y="434029"/>
                    <a:pt x="46509" y="432761"/>
                  </a:cubicBezTo>
                  <a:cubicBezTo>
                    <a:pt x="46588" y="432286"/>
                    <a:pt x="46588" y="431890"/>
                    <a:pt x="46588" y="431415"/>
                  </a:cubicBezTo>
                  <a:cubicBezTo>
                    <a:pt x="46588" y="430226"/>
                    <a:pt x="46588" y="428958"/>
                    <a:pt x="46747" y="427769"/>
                  </a:cubicBezTo>
                  <a:cubicBezTo>
                    <a:pt x="46826" y="427295"/>
                    <a:pt x="46747" y="426899"/>
                    <a:pt x="46747" y="426423"/>
                  </a:cubicBezTo>
                  <a:cubicBezTo>
                    <a:pt x="46747" y="422541"/>
                    <a:pt x="46747" y="418659"/>
                    <a:pt x="46826" y="414776"/>
                  </a:cubicBezTo>
                  <a:cubicBezTo>
                    <a:pt x="46826" y="414063"/>
                    <a:pt x="46826" y="413271"/>
                    <a:pt x="46984" y="412557"/>
                  </a:cubicBezTo>
                  <a:cubicBezTo>
                    <a:pt x="47064" y="412161"/>
                    <a:pt x="47064" y="411765"/>
                    <a:pt x="47064" y="411369"/>
                  </a:cubicBezTo>
                  <a:cubicBezTo>
                    <a:pt x="47064" y="410656"/>
                    <a:pt x="47064" y="409943"/>
                    <a:pt x="47064" y="409309"/>
                  </a:cubicBezTo>
                  <a:cubicBezTo>
                    <a:pt x="47064" y="408834"/>
                    <a:pt x="47143" y="408437"/>
                    <a:pt x="47143" y="407962"/>
                  </a:cubicBezTo>
                  <a:cubicBezTo>
                    <a:pt x="47143" y="407486"/>
                    <a:pt x="47222" y="407090"/>
                    <a:pt x="47222" y="406615"/>
                  </a:cubicBezTo>
                  <a:cubicBezTo>
                    <a:pt x="47222" y="405665"/>
                    <a:pt x="47222" y="404714"/>
                    <a:pt x="47381" y="403763"/>
                  </a:cubicBezTo>
                  <a:cubicBezTo>
                    <a:pt x="47460" y="403366"/>
                    <a:pt x="47460" y="402970"/>
                    <a:pt x="47460" y="402574"/>
                  </a:cubicBezTo>
                  <a:cubicBezTo>
                    <a:pt x="47460" y="399722"/>
                    <a:pt x="47460" y="396949"/>
                    <a:pt x="47460" y="394096"/>
                  </a:cubicBezTo>
                  <a:cubicBezTo>
                    <a:pt x="47460" y="393384"/>
                    <a:pt x="47460" y="392671"/>
                    <a:pt x="47618" y="392037"/>
                  </a:cubicBezTo>
                  <a:cubicBezTo>
                    <a:pt x="47698" y="391561"/>
                    <a:pt x="47698" y="391086"/>
                    <a:pt x="47698" y="390531"/>
                  </a:cubicBezTo>
                  <a:cubicBezTo>
                    <a:pt x="47698" y="387600"/>
                    <a:pt x="47698" y="384747"/>
                    <a:pt x="47698" y="381815"/>
                  </a:cubicBezTo>
                  <a:cubicBezTo>
                    <a:pt x="47698" y="381102"/>
                    <a:pt x="47698" y="380390"/>
                    <a:pt x="47856" y="379756"/>
                  </a:cubicBezTo>
                  <a:cubicBezTo>
                    <a:pt x="47935" y="379280"/>
                    <a:pt x="47935" y="378884"/>
                    <a:pt x="47935" y="378409"/>
                  </a:cubicBezTo>
                  <a:cubicBezTo>
                    <a:pt x="47935" y="376745"/>
                    <a:pt x="47935" y="375160"/>
                    <a:pt x="47935" y="373496"/>
                  </a:cubicBezTo>
                  <a:cubicBezTo>
                    <a:pt x="47935" y="372941"/>
                    <a:pt x="47935" y="372387"/>
                    <a:pt x="48015" y="371754"/>
                  </a:cubicBezTo>
                  <a:cubicBezTo>
                    <a:pt x="48094" y="371278"/>
                    <a:pt x="48094" y="370803"/>
                    <a:pt x="48094" y="370248"/>
                  </a:cubicBezTo>
                  <a:cubicBezTo>
                    <a:pt x="48094" y="368663"/>
                    <a:pt x="48094" y="367079"/>
                    <a:pt x="48173" y="365494"/>
                  </a:cubicBezTo>
                  <a:cubicBezTo>
                    <a:pt x="48173" y="364939"/>
                    <a:pt x="48252" y="364464"/>
                    <a:pt x="48252" y="363909"/>
                  </a:cubicBezTo>
                  <a:cubicBezTo>
                    <a:pt x="48252" y="363276"/>
                    <a:pt x="48332" y="362721"/>
                    <a:pt x="48332" y="362087"/>
                  </a:cubicBezTo>
                  <a:cubicBezTo>
                    <a:pt x="48332" y="356303"/>
                    <a:pt x="48332" y="350440"/>
                    <a:pt x="48332" y="344656"/>
                  </a:cubicBezTo>
                  <a:cubicBezTo>
                    <a:pt x="48332" y="337922"/>
                    <a:pt x="48332" y="331266"/>
                    <a:pt x="48332" y="324532"/>
                  </a:cubicBezTo>
                  <a:cubicBezTo>
                    <a:pt x="48332" y="323739"/>
                    <a:pt x="48332" y="322947"/>
                    <a:pt x="48490" y="322233"/>
                  </a:cubicBezTo>
                  <a:cubicBezTo>
                    <a:pt x="48569" y="321679"/>
                    <a:pt x="48569" y="321125"/>
                    <a:pt x="48569" y="320491"/>
                  </a:cubicBezTo>
                  <a:cubicBezTo>
                    <a:pt x="48569" y="310824"/>
                    <a:pt x="48569" y="301079"/>
                    <a:pt x="48569" y="291413"/>
                  </a:cubicBezTo>
                  <a:cubicBezTo>
                    <a:pt x="48569" y="286263"/>
                    <a:pt x="48569" y="281192"/>
                    <a:pt x="48569" y="276042"/>
                  </a:cubicBezTo>
                  <a:cubicBezTo>
                    <a:pt x="48569" y="275328"/>
                    <a:pt x="48569" y="274537"/>
                    <a:pt x="48728" y="273824"/>
                  </a:cubicBezTo>
                  <a:cubicBezTo>
                    <a:pt x="48807" y="273269"/>
                    <a:pt x="48807" y="272714"/>
                    <a:pt x="48807" y="272080"/>
                  </a:cubicBezTo>
                  <a:cubicBezTo>
                    <a:pt x="48807" y="265029"/>
                    <a:pt x="48807" y="257898"/>
                    <a:pt x="48807" y="250846"/>
                  </a:cubicBezTo>
                  <a:cubicBezTo>
                    <a:pt x="48807" y="249182"/>
                    <a:pt x="48807" y="247598"/>
                    <a:pt x="48807" y="245934"/>
                  </a:cubicBezTo>
                  <a:cubicBezTo>
                    <a:pt x="48807" y="245379"/>
                    <a:pt x="48886" y="244825"/>
                    <a:pt x="48966" y="244191"/>
                  </a:cubicBezTo>
                  <a:cubicBezTo>
                    <a:pt x="49124" y="242844"/>
                    <a:pt x="49124" y="241497"/>
                    <a:pt x="48966" y="240150"/>
                  </a:cubicBezTo>
                  <a:cubicBezTo>
                    <a:pt x="48886" y="239358"/>
                    <a:pt x="48807" y="238565"/>
                    <a:pt x="48807" y="237852"/>
                  </a:cubicBezTo>
                  <a:cubicBezTo>
                    <a:pt x="48807" y="222402"/>
                    <a:pt x="48807" y="206952"/>
                    <a:pt x="48807" y="191423"/>
                  </a:cubicBezTo>
                  <a:cubicBezTo>
                    <a:pt x="48807" y="183579"/>
                    <a:pt x="48807" y="175814"/>
                    <a:pt x="48807" y="167971"/>
                  </a:cubicBezTo>
                  <a:cubicBezTo>
                    <a:pt x="48807" y="167099"/>
                    <a:pt x="48807" y="166227"/>
                    <a:pt x="48966" y="165434"/>
                  </a:cubicBezTo>
                  <a:cubicBezTo>
                    <a:pt x="49045" y="164880"/>
                    <a:pt x="48966" y="164405"/>
                    <a:pt x="48966" y="163851"/>
                  </a:cubicBezTo>
                  <a:cubicBezTo>
                    <a:pt x="48966" y="163771"/>
                    <a:pt x="48886" y="163613"/>
                    <a:pt x="48886" y="163534"/>
                  </a:cubicBezTo>
                  <a:cubicBezTo>
                    <a:pt x="48807" y="163375"/>
                    <a:pt x="48569" y="163375"/>
                    <a:pt x="48490" y="163454"/>
                  </a:cubicBezTo>
                  <a:cubicBezTo>
                    <a:pt x="48411" y="163613"/>
                    <a:pt x="48252" y="163692"/>
                    <a:pt x="48252" y="163851"/>
                  </a:cubicBezTo>
                  <a:cubicBezTo>
                    <a:pt x="48094" y="164326"/>
                    <a:pt x="47935" y="164880"/>
                    <a:pt x="47618" y="165276"/>
                  </a:cubicBezTo>
                  <a:cubicBezTo>
                    <a:pt x="47539" y="165434"/>
                    <a:pt x="47460" y="165593"/>
                    <a:pt x="47460" y="165752"/>
                  </a:cubicBezTo>
                  <a:cubicBezTo>
                    <a:pt x="47301" y="166465"/>
                    <a:pt x="47064" y="167178"/>
                    <a:pt x="46667" y="167812"/>
                  </a:cubicBezTo>
                  <a:cubicBezTo>
                    <a:pt x="46588" y="167971"/>
                    <a:pt x="46509" y="168208"/>
                    <a:pt x="46509" y="168367"/>
                  </a:cubicBezTo>
                  <a:cubicBezTo>
                    <a:pt x="46430" y="168921"/>
                    <a:pt x="46192" y="169475"/>
                    <a:pt x="45954" y="169951"/>
                  </a:cubicBezTo>
                  <a:cubicBezTo>
                    <a:pt x="45716" y="170426"/>
                    <a:pt x="45558" y="170981"/>
                    <a:pt x="45479" y="171457"/>
                  </a:cubicBezTo>
                  <a:cubicBezTo>
                    <a:pt x="45400" y="171932"/>
                    <a:pt x="45321" y="172328"/>
                    <a:pt x="45083" y="172724"/>
                  </a:cubicBezTo>
                  <a:cubicBezTo>
                    <a:pt x="44846" y="173199"/>
                    <a:pt x="44687" y="173595"/>
                    <a:pt x="44608" y="174150"/>
                  </a:cubicBezTo>
                  <a:cubicBezTo>
                    <a:pt x="44529" y="174705"/>
                    <a:pt x="44370" y="175260"/>
                    <a:pt x="44132" y="175814"/>
                  </a:cubicBezTo>
                  <a:cubicBezTo>
                    <a:pt x="43895" y="176290"/>
                    <a:pt x="43736" y="176765"/>
                    <a:pt x="43736" y="177319"/>
                  </a:cubicBezTo>
                  <a:cubicBezTo>
                    <a:pt x="43736" y="177874"/>
                    <a:pt x="43578" y="178349"/>
                    <a:pt x="43419" y="178904"/>
                  </a:cubicBezTo>
                  <a:cubicBezTo>
                    <a:pt x="43181" y="179538"/>
                    <a:pt x="43023" y="180251"/>
                    <a:pt x="42944" y="180965"/>
                  </a:cubicBezTo>
                  <a:cubicBezTo>
                    <a:pt x="42785" y="181994"/>
                    <a:pt x="42706" y="183103"/>
                    <a:pt x="42230" y="184054"/>
                  </a:cubicBezTo>
                  <a:cubicBezTo>
                    <a:pt x="42072" y="184371"/>
                    <a:pt x="42072" y="184688"/>
                    <a:pt x="42072" y="185005"/>
                  </a:cubicBezTo>
                  <a:cubicBezTo>
                    <a:pt x="42072" y="186035"/>
                    <a:pt x="41834" y="187065"/>
                    <a:pt x="41596" y="188016"/>
                  </a:cubicBezTo>
                  <a:cubicBezTo>
                    <a:pt x="41517" y="188254"/>
                    <a:pt x="41438" y="188491"/>
                    <a:pt x="41438" y="188729"/>
                  </a:cubicBezTo>
                  <a:cubicBezTo>
                    <a:pt x="41280" y="189601"/>
                    <a:pt x="41121" y="190472"/>
                    <a:pt x="41121" y="191423"/>
                  </a:cubicBezTo>
                  <a:cubicBezTo>
                    <a:pt x="41121" y="192691"/>
                    <a:pt x="40963" y="193879"/>
                    <a:pt x="40646" y="195067"/>
                  </a:cubicBezTo>
                  <a:cubicBezTo>
                    <a:pt x="40409" y="195859"/>
                    <a:pt x="40329" y="196652"/>
                    <a:pt x="40329" y="197524"/>
                  </a:cubicBezTo>
                  <a:cubicBezTo>
                    <a:pt x="40329" y="198474"/>
                    <a:pt x="40329" y="199425"/>
                    <a:pt x="40171" y="200376"/>
                  </a:cubicBezTo>
                  <a:cubicBezTo>
                    <a:pt x="40092" y="200772"/>
                    <a:pt x="40092" y="201168"/>
                    <a:pt x="40092" y="201565"/>
                  </a:cubicBezTo>
                  <a:cubicBezTo>
                    <a:pt x="40171" y="202911"/>
                    <a:pt x="39933" y="204258"/>
                    <a:pt x="39775" y="205605"/>
                  </a:cubicBezTo>
                  <a:cubicBezTo>
                    <a:pt x="39695" y="206239"/>
                    <a:pt x="39616" y="206873"/>
                    <a:pt x="39616" y="207586"/>
                  </a:cubicBezTo>
                  <a:cubicBezTo>
                    <a:pt x="39616" y="208457"/>
                    <a:pt x="39616" y="209329"/>
                    <a:pt x="39458" y="210122"/>
                  </a:cubicBezTo>
                  <a:cubicBezTo>
                    <a:pt x="39378" y="210439"/>
                    <a:pt x="39378" y="210755"/>
                    <a:pt x="39378" y="211072"/>
                  </a:cubicBezTo>
                  <a:cubicBezTo>
                    <a:pt x="39378" y="213132"/>
                    <a:pt x="39378" y="215271"/>
                    <a:pt x="39378" y="217331"/>
                  </a:cubicBezTo>
                  <a:cubicBezTo>
                    <a:pt x="39378" y="217886"/>
                    <a:pt x="39458" y="218362"/>
                    <a:pt x="39458" y="218916"/>
                  </a:cubicBezTo>
                  <a:cubicBezTo>
                    <a:pt x="39458" y="219312"/>
                    <a:pt x="39537" y="219629"/>
                    <a:pt x="39537" y="220025"/>
                  </a:cubicBezTo>
                  <a:cubicBezTo>
                    <a:pt x="39616" y="220500"/>
                    <a:pt x="39616" y="220897"/>
                    <a:pt x="39695" y="221372"/>
                  </a:cubicBezTo>
                  <a:cubicBezTo>
                    <a:pt x="39695" y="221768"/>
                    <a:pt x="39775" y="222085"/>
                    <a:pt x="39775" y="222482"/>
                  </a:cubicBezTo>
                  <a:cubicBezTo>
                    <a:pt x="39775" y="222799"/>
                    <a:pt x="39775" y="223036"/>
                    <a:pt x="39854" y="223353"/>
                  </a:cubicBezTo>
                  <a:cubicBezTo>
                    <a:pt x="40092" y="224303"/>
                    <a:pt x="40012" y="225334"/>
                    <a:pt x="40012" y="226285"/>
                  </a:cubicBezTo>
                  <a:cubicBezTo>
                    <a:pt x="40012" y="226839"/>
                    <a:pt x="40012" y="227315"/>
                    <a:pt x="40012" y="227869"/>
                  </a:cubicBezTo>
                  <a:cubicBezTo>
                    <a:pt x="40012" y="228186"/>
                    <a:pt x="40012" y="228423"/>
                    <a:pt x="40092" y="228740"/>
                  </a:cubicBezTo>
                  <a:cubicBezTo>
                    <a:pt x="40250" y="229771"/>
                    <a:pt x="40250" y="230801"/>
                    <a:pt x="40250" y="231831"/>
                  </a:cubicBezTo>
                  <a:cubicBezTo>
                    <a:pt x="40250" y="233653"/>
                    <a:pt x="40250" y="235396"/>
                    <a:pt x="40250" y="237218"/>
                  </a:cubicBezTo>
                  <a:cubicBezTo>
                    <a:pt x="40250" y="238407"/>
                    <a:pt x="40092" y="239516"/>
                    <a:pt x="39695" y="240625"/>
                  </a:cubicBezTo>
                  <a:cubicBezTo>
                    <a:pt x="39616" y="240863"/>
                    <a:pt x="39458" y="241180"/>
                    <a:pt x="39458" y="241417"/>
                  </a:cubicBezTo>
                  <a:cubicBezTo>
                    <a:pt x="39299" y="242051"/>
                    <a:pt x="39061" y="242606"/>
                    <a:pt x="38744" y="243082"/>
                  </a:cubicBezTo>
                  <a:cubicBezTo>
                    <a:pt x="38665" y="243240"/>
                    <a:pt x="38586" y="243399"/>
                    <a:pt x="38507" y="243557"/>
                  </a:cubicBezTo>
                  <a:cubicBezTo>
                    <a:pt x="38348" y="244191"/>
                    <a:pt x="37952" y="244746"/>
                    <a:pt x="37555" y="245221"/>
                  </a:cubicBezTo>
                  <a:cubicBezTo>
                    <a:pt x="36922" y="246013"/>
                    <a:pt x="36368" y="246805"/>
                    <a:pt x="35655" y="247439"/>
                  </a:cubicBezTo>
                  <a:cubicBezTo>
                    <a:pt x="35417" y="247598"/>
                    <a:pt x="35258" y="247836"/>
                    <a:pt x="35021" y="247994"/>
                  </a:cubicBezTo>
                  <a:cubicBezTo>
                    <a:pt x="34228" y="248470"/>
                    <a:pt x="33515" y="249024"/>
                    <a:pt x="32802" y="249578"/>
                  </a:cubicBezTo>
                  <a:cubicBezTo>
                    <a:pt x="32644" y="249737"/>
                    <a:pt x="32485" y="249816"/>
                    <a:pt x="32248" y="249895"/>
                  </a:cubicBezTo>
                  <a:cubicBezTo>
                    <a:pt x="31693" y="250133"/>
                    <a:pt x="31138" y="250450"/>
                    <a:pt x="30584" y="250688"/>
                  </a:cubicBezTo>
                  <a:cubicBezTo>
                    <a:pt x="29791" y="251084"/>
                    <a:pt x="28919" y="251322"/>
                    <a:pt x="28049" y="251639"/>
                  </a:cubicBezTo>
                  <a:cubicBezTo>
                    <a:pt x="27732" y="251718"/>
                    <a:pt x="27415" y="251797"/>
                    <a:pt x="27098" y="251797"/>
                  </a:cubicBezTo>
                  <a:cubicBezTo>
                    <a:pt x="25988" y="251797"/>
                    <a:pt x="24879" y="252035"/>
                    <a:pt x="23849" y="252193"/>
                  </a:cubicBezTo>
                  <a:cubicBezTo>
                    <a:pt x="22978" y="252352"/>
                    <a:pt x="22027" y="252352"/>
                    <a:pt x="21155" y="252193"/>
                  </a:cubicBezTo>
                  <a:cubicBezTo>
                    <a:pt x="20125" y="252035"/>
                    <a:pt x="19175" y="251876"/>
                    <a:pt x="18144" y="251797"/>
                  </a:cubicBezTo>
                  <a:cubicBezTo>
                    <a:pt x="17669" y="251797"/>
                    <a:pt x="17193" y="251639"/>
                    <a:pt x="16718" y="251480"/>
                  </a:cubicBezTo>
                  <a:cubicBezTo>
                    <a:pt x="16005" y="251242"/>
                    <a:pt x="15292" y="251005"/>
                    <a:pt x="14579" y="250846"/>
                  </a:cubicBezTo>
                  <a:cubicBezTo>
                    <a:pt x="14500" y="250846"/>
                    <a:pt x="14421" y="250846"/>
                    <a:pt x="14341" y="250767"/>
                  </a:cubicBezTo>
                  <a:cubicBezTo>
                    <a:pt x="12915" y="250054"/>
                    <a:pt x="11410" y="249499"/>
                    <a:pt x="10142" y="248549"/>
                  </a:cubicBezTo>
                  <a:cubicBezTo>
                    <a:pt x="9667" y="248232"/>
                    <a:pt x="9191" y="247915"/>
                    <a:pt x="8716" y="247598"/>
                  </a:cubicBezTo>
                  <a:cubicBezTo>
                    <a:pt x="7527" y="246726"/>
                    <a:pt x="6498" y="245696"/>
                    <a:pt x="5547" y="244508"/>
                  </a:cubicBezTo>
                  <a:cubicBezTo>
                    <a:pt x="5150" y="244033"/>
                    <a:pt x="4833" y="243557"/>
                    <a:pt x="4437" y="243082"/>
                  </a:cubicBezTo>
                  <a:cubicBezTo>
                    <a:pt x="3962" y="242527"/>
                    <a:pt x="3724" y="241893"/>
                    <a:pt x="3328" y="241338"/>
                  </a:cubicBezTo>
                  <a:cubicBezTo>
                    <a:pt x="3011" y="240467"/>
                    <a:pt x="2536" y="239596"/>
                    <a:pt x="2219" y="238724"/>
                  </a:cubicBezTo>
                  <a:cubicBezTo>
                    <a:pt x="1902" y="238011"/>
                    <a:pt x="1744" y="237218"/>
                    <a:pt x="1506" y="236505"/>
                  </a:cubicBezTo>
                  <a:cubicBezTo>
                    <a:pt x="1427" y="236268"/>
                    <a:pt x="1427" y="236030"/>
                    <a:pt x="1347" y="235793"/>
                  </a:cubicBezTo>
                  <a:cubicBezTo>
                    <a:pt x="1189" y="234842"/>
                    <a:pt x="1030" y="233970"/>
                    <a:pt x="951" y="233019"/>
                  </a:cubicBezTo>
                  <a:cubicBezTo>
                    <a:pt x="793" y="231910"/>
                    <a:pt x="555" y="230880"/>
                    <a:pt x="555" y="229691"/>
                  </a:cubicBezTo>
                  <a:cubicBezTo>
                    <a:pt x="555" y="229454"/>
                    <a:pt x="555" y="229295"/>
                    <a:pt x="476" y="229057"/>
                  </a:cubicBezTo>
                  <a:cubicBezTo>
                    <a:pt x="317" y="228186"/>
                    <a:pt x="317" y="227236"/>
                    <a:pt x="317" y="226364"/>
                  </a:cubicBezTo>
                  <a:cubicBezTo>
                    <a:pt x="317" y="225175"/>
                    <a:pt x="317" y="223987"/>
                    <a:pt x="317" y="222799"/>
                  </a:cubicBezTo>
                  <a:cubicBezTo>
                    <a:pt x="317" y="222085"/>
                    <a:pt x="238" y="221372"/>
                    <a:pt x="79" y="220738"/>
                  </a:cubicBezTo>
                  <a:cubicBezTo>
                    <a:pt x="79" y="220025"/>
                    <a:pt x="0" y="219471"/>
                    <a:pt x="0" y="218837"/>
                  </a:cubicBezTo>
                  <a:cubicBezTo>
                    <a:pt x="0" y="216222"/>
                    <a:pt x="0" y="213608"/>
                    <a:pt x="0" y="210993"/>
                  </a:cubicBezTo>
                  <a:cubicBezTo>
                    <a:pt x="0" y="210280"/>
                    <a:pt x="0" y="209488"/>
                    <a:pt x="317" y="208854"/>
                  </a:cubicBezTo>
                  <a:cubicBezTo>
                    <a:pt x="476" y="208457"/>
                    <a:pt x="476" y="208061"/>
                    <a:pt x="476" y="207665"/>
                  </a:cubicBezTo>
                  <a:cubicBezTo>
                    <a:pt x="476" y="205922"/>
                    <a:pt x="555" y="204179"/>
                    <a:pt x="476" y="202357"/>
                  </a:cubicBezTo>
                  <a:cubicBezTo>
                    <a:pt x="476" y="200931"/>
                    <a:pt x="634" y="199583"/>
                    <a:pt x="872" y="198237"/>
                  </a:cubicBezTo>
                  <a:cubicBezTo>
                    <a:pt x="1189" y="196493"/>
                    <a:pt x="1427" y="194671"/>
                    <a:pt x="1427" y="192849"/>
                  </a:cubicBezTo>
                  <a:cubicBezTo>
                    <a:pt x="1427" y="191740"/>
                    <a:pt x="1585" y="190630"/>
                    <a:pt x="1902" y="189601"/>
                  </a:cubicBezTo>
                  <a:cubicBezTo>
                    <a:pt x="2061" y="188808"/>
                    <a:pt x="2219" y="188095"/>
                    <a:pt x="2219" y="187303"/>
                  </a:cubicBezTo>
                  <a:cubicBezTo>
                    <a:pt x="2219" y="186431"/>
                    <a:pt x="2378" y="185480"/>
                    <a:pt x="2695" y="184688"/>
                  </a:cubicBezTo>
                  <a:cubicBezTo>
                    <a:pt x="3011" y="183658"/>
                    <a:pt x="3249" y="182628"/>
                    <a:pt x="3249" y="181519"/>
                  </a:cubicBezTo>
                  <a:cubicBezTo>
                    <a:pt x="3249" y="180885"/>
                    <a:pt x="3407" y="180251"/>
                    <a:pt x="3565" y="179617"/>
                  </a:cubicBezTo>
                  <a:cubicBezTo>
                    <a:pt x="3803" y="178983"/>
                    <a:pt x="3882" y="178270"/>
                    <a:pt x="3962" y="177557"/>
                  </a:cubicBezTo>
                  <a:cubicBezTo>
                    <a:pt x="4041" y="176686"/>
                    <a:pt x="4199" y="175814"/>
                    <a:pt x="4596" y="174943"/>
                  </a:cubicBezTo>
                  <a:cubicBezTo>
                    <a:pt x="4754" y="174546"/>
                    <a:pt x="4833" y="174150"/>
                    <a:pt x="4833" y="173754"/>
                  </a:cubicBezTo>
                  <a:cubicBezTo>
                    <a:pt x="4833" y="173041"/>
                    <a:pt x="4992" y="172408"/>
                    <a:pt x="5309" y="171774"/>
                  </a:cubicBezTo>
                  <a:cubicBezTo>
                    <a:pt x="5626" y="171060"/>
                    <a:pt x="5784" y="170426"/>
                    <a:pt x="5784" y="169634"/>
                  </a:cubicBezTo>
                  <a:cubicBezTo>
                    <a:pt x="5784" y="169158"/>
                    <a:pt x="5943" y="168683"/>
                    <a:pt x="6101" y="168208"/>
                  </a:cubicBezTo>
                  <a:cubicBezTo>
                    <a:pt x="6339" y="167654"/>
                    <a:pt x="6498" y="167020"/>
                    <a:pt x="6577" y="166465"/>
                  </a:cubicBezTo>
                  <a:cubicBezTo>
                    <a:pt x="6656" y="165989"/>
                    <a:pt x="6815" y="165514"/>
                    <a:pt x="7052" y="165038"/>
                  </a:cubicBezTo>
                  <a:cubicBezTo>
                    <a:pt x="7290" y="164642"/>
                    <a:pt x="7369" y="164326"/>
                    <a:pt x="7448" y="163851"/>
                  </a:cubicBezTo>
                  <a:cubicBezTo>
                    <a:pt x="7527" y="163217"/>
                    <a:pt x="7685" y="162662"/>
                    <a:pt x="8002" y="162107"/>
                  </a:cubicBezTo>
                  <a:cubicBezTo>
                    <a:pt x="8240" y="161711"/>
                    <a:pt x="8319" y="161315"/>
                    <a:pt x="8398" y="160839"/>
                  </a:cubicBezTo>
                  <a:cubicBezTo>
                    <a:pt x="8478" y="160364"/>
                    <a:pt x="8557" y="159968"/>
                    <a:pt x="8795" y="159572"/>
                  </a:cubicBezTo>
                  <a:cubicBezTo>
                    <a:pt x="9033" y="159255"/>
                    <a:pt x="9112" y="158859"/>
                    <a:pt x="9191" y="158383"/>
                  </a:cubicBezTo>
                  <a:cubicBezTo>
                    <a:pt x="9270" y="157749"/>
                    <a:pt x="9429" y="157115"/>
                    <a:pt x="9825" y="156561"/>
                  </a:cubicBezTo>
                  <a:cubicBezTo>
                    <a:pt x="10142" y="155531"/>
                    <a:pt x="10618" y="154501"/>
                    <a:pt x="11014" y="153471"/>
                  </a:cubicBezTo>
                  <a:cubicBezTo>
                    <a:pt x="11093" y="153233"/>
                    <a:pt x="11172" y="152995"/>
                    <a:pt x="11252" y="152758"/>
                  </a:cubicBezTo>
                  <a:cubicBezTo>
                    <a:pt x="11568" y="152203"/>
                    <a:pt x="11805" y="151649"/>
                    <a:pt x="11964" y="151094"/>
                  </a:cubicBezTo>
                  <a:cubicBezTo>
                    <a:pt x="12043" y="150936"/>
                    <a:pt x="12122" y="150698"/>
                    <a:pt x="12202" y="150540"/>
                  </a:cubicBezTo>
                  <a:cubicBezTo>
                    <a:pt x="12519" y="149985"/>
                    <a:pt x="12756" y="149430"/>
                    <a:pt x="12915" y="148796"/>
                  </a:cubicBezTo>
                  <a:cubicBezTo>
                    <a:pt x="12915" y="148717"/>
                    <a:pt x="12994" y="148558"/>
                    <a:pt x="13073" y="148479"/>
                  </a:cubicBezTo>
                  <a:cubicBezTo>
                    <a:pt x="13628" y="147766"/>
                    <a:pt x="13787" y="146816"/>
                    <a:pt x="14183" y="146023"/>
                  </a:cubicBezTo>
                  <a:cubicBezTo>
                    <a:pt x="14817" y="144993"/>
                    <a:pt x="15372" y="144042"/>
                    <a:pt x="15846" y="143013"/>
                  </a:cubicBezTo>
                  <a:cubicBezTo>
                    <a:pt x="16401" y="142220"/>
                    <a:pt x="16718" y="141269"/>
                    <a:pt x="17273" y="140397"/>
                  </a:cubicBezTo>
                  <a:cubicBezTo>
                    <a:pt x="17748" y="139684"/>
                    <a:pt x="18065" y="138892"/>
                    <a:pt x="18461" y="138100"/>
                  </a:cubicBezTo>
                  <a:cubicBezTo>
                    <a:pt x="18541" y="137863"/>
                    <a:pt x="18699" y="137704"/>
                    <a:pt x="18778" y="137466"/>
                  </a:cubicBezTo>
                  <a:cubicBezTo>
                    <a:pt x="18858" y="137308"/>
                    <a:pt x="18937" y="137229"/>
                    <a:pt x="19016" y="137070"/>
                  </a:cubicBezTo>
                  <a:cubicBezTo>
                    <a:pt x="20204" y="134930"/>
                    <a:pt x="20917" y="133822"/>
                    <a:pt x="22264" y="131920"/>
                  </a:cubicBezTo>
                  <a:cubicBezTo>
                    <a:pt x="22660" y="131365"/>
                    <a:pt x="23136" y="130731"/>
                    <a:pt x="23532" y="130098"/>
                  </a:cubicBezTo>
                  <a:cubicBezTo>
                    <a:pt x="23929" y="129464"/>
                    <a:pt x="24324" y="128830"/>
                    <a:pt x="24720" y="128196"/>
                  </a:cubicBezTo>
                  <a:cubicBezTo>
                    <a:pt x="24799" y="128038"/>
                    <a:pt x="24879" y="127958"/>
                    <a:pt x="25037" y="127800"/>
                  </a:cubicBezTo>
                  <a:cubicBezTo>
                    <a:pt x="25830" y="126770"/>
                    <a:pt x="26622" y="125820"/>
                    <a:pt x="27415" y="124789"/>
                  </a:cubicBezTo>
                  <a:cubicBezTo>
                    <a:pt x="27573" y="124631"/>
                    <a:pt x="27732" y="124393"/>
                    <a:pt x="27890" y="124235"/>
                  </a:cubicBezTo>
                  <a:cubicBezTo>
                    <a:pt x="28682" y="123442"/>
                    <a:pt x="29395" y="122491"/>
                    <a:pt x="30108" y="121620"/>
                  </a:cubicBezTo>
                  <a:cubicBezTo>
                    <a:pt x="31455" y="119877"/>
                    <a:pt x="32960" y="118371"/>
                    <a:pt x="34545" y="116866"/>
                  </a:cubicBezTo>
                  <a:cubicBezTo>
                    <a:pt x="35575" y="116074"/>
                    <a:pt x="36447" y="115202"/>
                    <a:pt x="37318" y="114251"/>
                  </a:cubicBezTo>
                  <a:cubicBezTo>
                    <a:pt x="38269" y="113301"/>
                    <a:pt x="39299" y="112509"/>
                    <a:pt x="40250" y="111637"/>
                  </a:cubicBezTo>
                  <a:cubicBezTo>
                    <a:pt x="40884" y="111082"/>
                    <a:pt x="41596" y="110607"/>
                    <a:pt x="42310" y="110131"/>
                  </a:cubicBezTo>
                  <a:cubicBezTo>
                    <a:pt x="43102" y="109576"/>
                    <a:pt x="43895" y="109022"/>
                    <a:pt x="44687" y="108468"/>
                  </a:cubicBezTo>
                  <a:cubicBezTo>
                    <a:pt x="45321" y="108072"/>
                    <a:pt x="45796" y="107517"/>
                    <a:pt x="46509" y="107200"/>
                  </a:cubicBezTo>
                  <a:cubicBezTo>
                    <a:pt x="46905" y="107041"/>
                    <a:pt x="47222" y="106724"/>
                    <a:pt x="47460" y="106486"/>
                  </a:cubicBezTo>
                  <a:cubicBezTo>
                    <a:pt x="48015" y="105932"/>
                    <a:pt x="48728" y="105615"/>
                    <a:pt x="49441" y="105219"/>
                  </a:cubicBezTo>
                  <a:cubicBezTo>
                    <a:pt x="50708" y="104586"/>
                    <a:pt x="51897" y="103952"/>
                    <a:pt x="53165" y="103318"/>
                  </a:cubicBezTo>
                  <a:cubicBezTo>
                    <a:pt x="54115" y="103001"/>
                    <a:pt x="54907" y="102446"/>
                    <a:pt x="55779" y="102050"/>
                  </a:cubicBezTo>
                  <a:cubicBezTo>
                    <a:pt x="56413" y="101733"/>
                    <a:pt x="57126" y="101416"/>
                    <a:pt x="57760" y="101019"/>
                  </a:cubicBezTo>
                  <a:cubicBezTo>
                    <a:pt x="58235" y="100782"/>
                    <a:pt x="58710" y="100545"/>
                    <a:pt x="59265" y="100386"/>
                  </a:cubicBezTo>
                  <a:cubicBezTo>
                    <a:pt x="59820" y="100307"/>
                    <a:pt x="60295" y="100069"/>
                    <a:pt x="60771" y="99832"/>
                  </a:cubicBezTo>
                  <a:cubicBezTo>
                    <a:pt x="61009" y="99752"/>
                    <a:pt x="61246" y="99673"/>
                    <a:pt x="61484" y="99594"/>
                  </a:cubicBezTo>
                  <a:cubicBezTo>
                    <a:pt x="61643" y="99515"/>
                    <a:pt x="61880" y="99435"/>
                    <a:pt x="62118" y="99435"/>
                  </a:cubicBezTo>
                  <a:cubicBezTo>
                    <a:pt x="62830" y="99356"/>
                    <a:pt x="63464" y="98880"/>
                    <a:pt x="64178" y="98643"/>
                  </a:cubicBezTo>
                  <a:cubicBezTo>
                    <a:pt x="64891" y="98484"/>
                    <a:pt x="65604" y="98326"/>
                    <a:pt x="66238" y="97929"/>
                  </a:cubicBezTo>
                  <a:cubicBezTo>
                    <a:pt x="66475" y="97771"/>
                    <a:pt x="66792" y="97692"/>
                    <a:pt x="67030" y="97692"/>
                  </a:cubicBezTo>
                  <a:cubicBezTo>
                    <a:pt x="67584" y="97612"/>
                    <a:pt x="68139" y="97454"/>
                    <a:pt x="68694" y="97216"/>
                  </a:cubicBezTo>
                  <a:cubicBezTo>
                    <a:pt x="69328" y="96899"/>
                    <a:pt x="70041" y="96741"/>
                    <a:pt x="70833" y="96741"/>
                  </a:cubicBezTo>
                  <a:cubicBezTo>
                    <a:pt x="71467" y="96741"/>
                    <a:pt x="72101" y="96662"/>
                    <a:pt x="72735" y="96424"/>
                  </a:cubicBezTo>
                  <a:cubicBezTo>
                    <a:pt x="73527" y="96108"/>
                    <a:pt x="74319" y="95949"/>
                    <a:pt x="75111" y="96029"/>
                  </a:cubicBezTo>
                  <a:cubicBezTo>
                    <a:pt x="75745" y="96029"/>
                    <a:pt x="76379" y="95870"/>
                    <a:pt x="77013" y="95712"/>
                  </a:cubicBezTo>
                  <a:cubicBezTo>
                    <a:pt x="77330" y="95632"/>
                    <a:pt x="77647" y="95553"/>
                    <a:pt x="77964" y="95395"/>
                  </a:cubicBezTo>
                  <a:cubicBezTo>
                    <a:pt x="78676" y="95157"/>
                    <a:pt x="79469" y="94998"/>
                    <a:pt x="80261" y="94998"/>
                  </a:cubicBezTo>
                  <a:cubicBezTo>
                    <a:pt x="80895" y="94998"/>
                    <a:pt x="81609" y="94919"/>
                    <a:pt x="82163" y="94681"/>
                  </a:cubicBezTo>
                  <a:cubicBezTo>
                    <a:pt x="83272" y="94285"/>
                    <a:pt x="84461" y="94206"/>
                    <a:pt x="85649" y="94047"/>
                  </a:cubicBezTo>
                  <a:cubicBezTo>
                    <a:pt x="86204" y="93968"/>
                    <a:pt x="86679" y="93889"/>
                    <a:pt x="87233" y="93810"/>
                  </a:cubicBezTo>
                  <a:cubicBezTo>
                    <a:pt x="87788" y="93651"/>
                    <a:pt x="88343" y="93572"/>
                    <a:pt x="88898" y="93572"/>
                  </a:cubicBezTo>
                  <a:cubicBezTo>
                    <a:pt x="89135" y="93572"/>
                    <a:pt x="89373" y="93493"/>
                    <a:pt x="89611" y="93493"/>
                  </a:cubicBezTo>
                  <a:cubicBezTo>
                    <a:pt x="90166" y="93413"/>
                    <a:pt x="90720" y="93334"/>
                    <a:pt x="91353" y="93334"/>
                  </a:cubicBezTo>
                  <a:close/>
                  <a:moveTo>
                    <a:pt x="88105" y="0"/>
                  </a:moveTo>
                  <a:cubicBezTo>
                    <a:pt x="93571" y="0"/>
                    <a:pt x="98959" y="0"/>
                    <a:pt x="104347" y="0"/>
                  </a:cubicBezTo>
                  <a:cubicBezTo>
                    <a:pt x="104427" y="238"/>
                    <a:pt x="104664" y="396"/>
                    <a:pt x="104902" y="476"/>
                  </a:cubicBezTo>
                  <a:cubicBezTo>
                    <a:pt x="105060" y="555"/>
                    <a:pt x="105298" y="555"/>
                    <a:pt x="105456" y="634"/>
                  </a:cubicBezTo>
                  <a:cubicBezTo>
                    <a:pt x="105614" y="713"/>
                    <a:pt x="105852" y="713"/>
                    <a:pt x="106011" y="793"/>
                  </a:cubicBezTo>
                  <a:cubicBezTo>
                    <a:pt x="106803" y="1110"/>
                    <a:pt x="107675" y="1505"/>
                    <a:pt x="108547" y="1584"/>
                  </a:cubicBezTo>
                  <a:cubicBezTo>
                    <a:pt x="108626" y="1584"/>
                    <a:pt x="108626" y="1584"/>
                    <a:pt x="108626" y="1584"/>
                  </a:cubicBezTo>
                  <a:cubicBezTo>
                    <a:pt x="109418" y="1980"/>
                    <a:pt x="110289" y="2218"/>
                    <a:pt x="111161" y="2456"/>
                  </a:cubicBezTo>
                  <a:cubicBezTo>
                    <a:pt x="111319" y="2456"/>
                    <a:pt x="111478" y="2535"/>
                    <a:pt x="111636" y="2614"/>
                  </a:cubicBezTo>
                  <a:cubicBezTo>
                    <a:pt x="112112" y="2931"/>
                    <a:pt x="112667" y="3090"/>
                    <a:pt x="113142" y="3407"/>
                  </a:cubicBezTo>
                  <a:cubicBezTo>
                    <a:pt x="113854" y="3882"/>
                    <a:pt x="114726" y="4120"/>
                    <a:pt x="115360" y="4675"/>
                  </a:cubicBezTo>
                  <a:cubicBezTo>
                    <a:pt x="116073" y="4913"/>
                    <a:pt x="116707" y="5467"/>
                    <a:pt x="117421" y="5784"/>
                  </a:cubicBezTo>
                  <a:cubicBezTo>
                    <a:pt x="118054" y="6100"/>
                    <a:pt x="118529" y="6497"/>
                    <a:pt x="119005" y="6893"/>
                  </a:cubicBezTo>
                  <a:cubicBezTo>
                    <a:pt x="120114" y="7923"/>
                    <a:pt x="121224" y="8795"/>
                    <a:pt x="122332" y="9666"/>
                  </a:cubicBezTo>
                  <a:cubicBezTo>
                    <a:pt x="122728" y="9983"/>
                    <a:pt x="123204" y="10300"/>
                    <a:pt x="123600" y="10696"/>
                  </a:cubicBezTo>
                  <a:cubicBezTo>
                    <a:pt x="124076" y="11171"/>
                    <a:pt x="124472" y="11647"/>
                    <a:pt x="124868" y="12202"/>
                  </a:cubicBezTo>
                  <a:cubicBezTo>
                    <a:pt x="125581" y="13153"/>
                    <a:pt x="126373" y="14024"/>
                    <a:pt x="127165" y="14895"/>
                  </a:cubicBezTo>
                  <a:cubicBezTo>
                    <a:pt x="127799" y="15608"/>
                    <a:pt x="128354" y="16322"/>
                    <a:pt x="128830" y="17114"/>
                  </a:cubicBezTo>
                  <a:cubicBezTo>
                    <a:pt x="129147" y="17669"/>
                    <a:pt x="129464" y="18144"/>
                    <a:pt x="129701" y="18698"/>
                  </a:cubicBezTo>
                  <a:cubicBezTo>
                    <a:pt x="129939" y="19174"/>
                    <a:pt x="130335" y="19649"/>
                    <a:pt x="130493" y="20204"/>
                  </a:cubicBezTo>
                  <a:cubicBezTo>
                    <a:pt x="131048" y="20917"/>
                    <a:pt x="131285" y="21789"/>
                    <a:pt x="131840" y="22581"/>
                  </a:cubicBezTo>
                  <a:cubicBezTo>
                    <a:pt x="131999" y="22818"/>
                    <a:pt x="132078" y="23135"/>
                    <a:pt x="132236" y="23452"/>
                  </a:cubicBezTo>
                  <a:cubicBezTo>
                    <a:pt x="132395" y="23848"/>
                    <a:pt x="132474" y="24245"/>
                    <a:pt x="132633" y="24562"/>
                  </a:cubicBezTo>
                  <a:cubicBezTo>
                    <a:pt x="132870" y="25037"/>
                    <a:pt x="133029" y="25513"/>
                    <a:pt x="133029" y="25988"/>
                  </a:cubicBezTo>
                  <a:cubicBezTo>
                    <a:pt x="133108" y="26463"/>
                    <a:pt x="133187" y="26859"/>
                    <a:pt x="133425" y="27255"/>
                  </a:cubicBezTo>
                  <a:cubicBezTo>
                    <a:pt x="133742" y="27810"/>
                    <a:pt x="133901" y="28365"/>
                    <a:pt x="133980" y="28999"/>
                  </a:cubicBezTo>
                  <a:cubicBezTo>
                    <a:pt x="134059" y="29395"/>
                    <a:pt x="134138" y="29791"/>
                    <a:pt x="134376" y="30187"/>
                  </a:cubicBezTo>
                  <a:cubicBezTo>
                    <a:pt x="134692" y="30821"/>
                    <a:pt x="134772" y="31534"/>
                    <a:pt x="134772" y="32247"/>
                  </a:cubicBezTo>
                  <a:cubicBezTo>
                    <a:pt x="134772" y="32802"/>
                    <a:pt x="134772" y="33277"/>
                    <a:pt x="134772" y="33832"/>
                  </a:cubicBezTo>
                  <a:cubicBezTo>
                    <a:pt x="134772" y="34228"/>
                    <a:pt x="134772" y="34545"/>
                    <a:pt x="134851" y="34941"/>
                  </a:cubicBezTo>
                  <a:cubicBezTo>
                    <a:pt x="135009" y="35891"/>
                    <a:pt x="135009" y="36922"/>
                    <a:pt x="135168" y="37873"/>
                  </a:cubicBezTo>
                  <a:cubicBezTo>
                    <a:pt x="135247" y="38348"/>
                    <a:pt x="135247" y="38824"/>
                    <a:pt x="135168" y="39299"/>
                  </a:cubicBezTo>
                  <a:cubicBezTo>
                    <a:pt x="134930" y="40804"/>
                    <a:pt x="134772" y="42389"/>
                    <a:pt x="134772" y="43973"/>
                  </a:cubicBezTo>
                  <a:cubicBezTo>
                    <a:pt x="134772" y="44211"/>
                    <a:pt x="134772" y="44369"/>
                    <a:pt x="134772" y="44607"/>
                  </a:cubicBezTo>
                  <a:cubicBezTo>
                    <a:pt x="134772" y="45320"/>
                    <a:pt x="134692" y="46113"/>
                    <a:pt x="134376" y="46747"/>
                  </a:cubicBezTo>
                  <a:cubicBezTo>
                    <a:pt x="134218" y="47143"/>
                    <a:pt x="134059" y="47539"/>
                    <a:pt x="134059" y="47934"/>
                  </a:cubicBezTo>
                  <a:cubicBezTo>
                    <a:pt x="133980" y="48489"/>
                    <a:pt x="133821" y="49044"/>
                    <a:pt x="133504" y="49599"/>
                  </a:cubicBezTo>
                  <a:cubicBezTo>
                    <a:pt x="133267" y="49995"/>
                    <a:pt x="133108" y="50391"/>
                    <a:pt x="133108" y="50867"/>
                  </a:cubicBezTo>
                  <a:cubicBezTo>
                    <a:pt x="133029" y="51580"/>
                    <a:pt x="132712" y="52213"/>
                    <a:pt x="132474" y="52847"/>
                  </a:cubicBezTo>
                  <a:cubicBezTo>
                    <a:pt x="132236" y="53481"/>
                    <a:pt x="132157" y="54194"/>
                    <a:pt x="131682" y="54749"/>
                  </a:cubicBezTo>
                  <a:cubicBezTo>
                    <a:pt x="131602" y="54828"/>
                    <a:pt x="131523" y="54987"/>
                    <a:pt x="131523" y="55066"/>
                  </a:cubicBezTo>
                  <a:cubicBezTo>
                    <a:pt x="131285" y="55621"/>
                    <a:pt x="130968" y="56095"/>
                    <a:pt x="130731" y="56571"/>
                  </a:cubicBezTo>
                  <a:cubicBezTo>
                    <a:pt x="130335" y="57363"/>
                    <a:pt x="129860" y="58156"/>
                    <a:pt x="129464" y="58948"/>
                  </a:cubicBezTo>
                  <a:cubicBezTo>
                    <a:pt x="129067" y="59741"/>
                    <a:pt x="128592" y="60453"/>
                    <a:pt x="128037" y="61087"/>
                  </a:cubicBezTo>
                  <a:cubicBezTo>
                    <a:pt x="127562" y="61642"/>
                    <a:pt x="127086" y="62196"/>
                    <a:pt x="126611" y="62751"/>
                  </a:cubicBezTo>
                  <a:cubicBezTo>
                    <a:pt x="126373" y="62989"/>
                    <a:pt x="126215" y="63227"/>
                    <a:pt x="125977" y="63544"/>
                  </a:cubicBezTo>
                  <a:cubicBezTo>
                    <a:pt x="125344" y="64415"/>
                    <a:pt x="124630" y="65207"/>
                    <a:pt x="123917" y="65999"/>
                  </a:cubicBezTo>
                  <a:cubicBezTo>
                    <a:pt x="123521" y="66475"/>
                    <a:pt x="122966" y="66871"/>
                    <a:pt x="122411" y="67267"/>
                  </a:cubicBezTo>
                  <a:cubicBezTo>
                    <a:pt x="121541" y="67981"/>
                    <a:pt x="120669" y="68614"/>
                    <a:pt x="119876" y="69406"/>
                  </a:cubicBezTo>
                  <a:cubicBezTo>
                    <a:pt x="118767" y="70357"/>
                    <a:pt x="117579" y="71308"/>
                    <a:pt x="116232" y="71863"/>
                  </a:cubicBezTo>
                  <a:cubicBezTo>
                    <a:pt x="115519" y="72338"/>
                    <a:pt x="114726" y="72655"/>
                    <a:pt x="114013" y="73130"/>
                  </a:cubicBezTo>
                  <a:cubicBezTo>
                    <a:pt x="113380" y="73526"/>
                    <a:pt x="112667" y="73922"/>
                    <a:pt x="111953" y="74319"/>
                  </a:cubicBezTo>
                  <a:cubicBezTo>
                    <a:pt x="111953" y="74319"/>
                    <a:pt x="111874" y="74398"/>
                    <a:pt x="111874" y="74398"/>
                  </a:cubicBezTo>
                  <a:cubicBezTo>
                    <a:pt x="110844" y="74556"/>
                    <a:pt x="109893" y="75190"/>
                    <a:pt x="108864" y="75349"/>
                  </a:cubicBezTo>
                  <a:cubicBezTo>
                    <a:pt x="108230" y="75428"/>
                    <a:pt x="107675" y="75666"/>
                    <a:pt x="107120" y="75904"/>
                  </a:cubicBezTo>
                  <a:cubicBezTo>
                    <a:pt x="106724" y="76141"/>
                    <a:pt x="106328" y="76221"/>
                    <a:pt x="105852" y="76300"/>
                  </a:cubicBezTo>
                  <a:cubicBezTo>
                    <a:pt x="105377" y="76379"/>
                    <a:pt x="104902" y="76458"/>
                    <a:pt x="104427" y="76696"/>
                  </a:cubicBezTo>
                  <a:cubicBezTo>
                    <a:pt x="103793" y="76775"/>
                    <a:pt x="103159" y="76854"/>
                    <a:pt x="102604" y="76854"/>
                  </a:cubicBezTo>
                  <a:cubicBezTo>
                    <a:pt x="102366" y="76854"/>
                    <a:pt x="102128" y="76854"/>
                    <a:pt x="101891" y="76933"/>
                  </a:cubicBezTo>
                  <a:cubicBezTo>
                    <a:pt x="100940" y="77092"/>
                    <a:pt x="99910" y="77092"/>
                    <a:pt x="98959" y="77092"/>
                  </a:cubicBezTo>
                  <a:cubicBezTo>
                    <a:pt x="98325" y="77092"/>
                    <a:pt x="97771" y="77092"/>
                    <a:pt x="97137" y="77250"/>
                  </a:cubicBezTo>
                  <a:cubicBezTo>
                    <a:pt x="96662" y="77329"/>
                    <a:pt x="96266" y="77329"/>
                    <a:pt x="95790" y="77250"/>
                  </a:cubicBezTo>
                  <a:cubicBezTo>
                    <a:pt x="95077" y="77092"/>
                    <a:pt x="94364" y="77092"/>
                    <a:pt x="93571" y="77092"/>
                  </a:cubicBezTo>
                  <a:cubicBezTo>
                    <a:pt x="92700" y="77092"/>
                    <a:pt x="91829" y="77092"/>
                    <a:pt x="91036" y="76933"/>
                  </a:cubicBezTo>
                  <a:cubicBezTo>
                    <a:pt x="90640" y="76854"/>
                    <a:pt x="90323" y="76854"/>
                    <a:pt x="90006" y="76854"/>
                  </a:cubicBezTo>
                  <a:cubicBezTo>
                    <a:pt x="89372" y="76854"/>
                    <a:pt x="88817" y="76696"/>
                    <a:pt x="88184" y="76458"/>
                  </a:cubicBezTo>
                  <a:cubicBezTo>
                    <a:pt x="88026" y="76379"/>
                    <a:pt x="87867" y="76300"/>
                    <a:pt x="87709" y="76300"/>
                  </a:cubicBezTo>
                  <a:cubicBezTo>
                    <a:pt x="86996" y="76062"/>
                    <a:pt x="86282" y="76141"/>
                    <a:pt x="85569" y="75745"/>
                  </a:cubicBezTo>
                  <a:cubicBezTo>
                    <a:pt x="84935" y="75428"/>
                    <a:pt x="84222" y="75270"/>
                    <a:pt x="83589" y="75190"/>
                  </a:cubicBezTo>
                  <a:cubicBezTo>
                    <a:pt x="83430" y="75190"/>
                    <a:pt x="83272" y="75111"/>
                    <a:pt x="83113" y="75032"/>
                  </a:cubicBezTo>
                  <a:cubicBezTo>
                    <a:pt x="82479" y="74715"/>
                    <a:pt x="81845" y="74477"/>
                    <a:pt x="81132" y="74319"/>
                  </a:cubicBezTo>
                  <a:cubicBezTo>
                    <a:pt x="80974" y="74239"/>
                    <a:pt x="80736" y="74160"/>
                    <a:pt x="80577" y="74081"/>
                  </a:cubicBezTo>
                  <a:cubicBezTo>
                    <a:pt x="79310" y="73368"/>
                    <a:pt x="78042" y="72655"/>
                    <a:pt x="76695" y="71942"/>
                  </a:cubicBezTo>
                  <a:cubicBezTo>
                    <a:pt x="75270" y="71229"/>
                    <a:pt x="74002" y="70357"/>
                    <a:pt x="72734" y="69327"/>
                  </a:cubicBezTo>
                  <a:cubicBezTo>
                    <a:pt x="72179" y="68772"/>
                    <a:pt x="71625" y="68298"/>
                    <a:pt x="71070" y="67743"/>
                  </a:cubicBezTo>
                  <a:cubicBezTo>
                    <a:pt x="70436" y="67267"/>
                    <a:pt x="69882" y="66792"/>
                    <a:pt x="69248" y="66316"/>
                  </a:cubicBezTo>
                  <a:cubicBezTo>
                    <a:pt x="68931" y="66079"/>
                    <a:pt x="68693" y="65841"/>
                    <a:pt x="68456" y="65524"/>
                  </a:cubicBezTo>
                  <a:cubicBezTo>
                    <a:pt x="67743" y="64652"/>
                    <a:pt x="67030" y="63702"/>
                    <a:pt x="66316" y="62830"/>
                  </a:cubicBezTo>
                  <a:cubicBezTo>
                    <a:pt x="66158" y="62672"/>
                    <a:pt x="65999" y="62434"/>
                    <a:pt x="65841" y="62276"/>
                  </a:cubicBezTo>
                  <a:cubicBezTo>
                    <a:pt x="65207" y="61721"/>
                    <a:pt x="64731" y="61008"/>
                    <a:pt x="64177" y="60295"/>
                  </a:cubicBezTo>
                  <a:cubicBezTo>
                    <a:pt x="64098" y="60295"/>
                    <a:pt x="64019" y="60216"/>
                    <a:pt x="64019" y="60136"/>
                  </a:cubicBezTo>
                  <a:cubicBezTo>
                    <a:pt x="63702" y="59265"/>
                    <a:pt x="63147" y="58552"/>
                    <a:pt x="62751" y="57759"/>
                  </a:cubicBezTo>
                  <a:cubicBezTo>
                    <a:pt x="62355" y="56967"/>
                    <a:pt x="61959" y="56175"/>
                    <a:pt x="61483" y="55383"/>
                  </a:cubicBezTo>
                  <a:cubicBezTo>
                    <a:pt x="61325" y="55224"/>
                    <a:pt x="61245" y="54987"/>
                    <a:pt x="61087" y="54749"/>
                  </a:cubicBezTo>
                  <a:cubicBezTo>
                    <a:pt x="60928" y="54432"/>
                    <a:pt x="60770" y="54115"/>
                    <a:pt x="60611" y="53798"/>
                  </a:cubicBezTo>
                  <a:cubicBezTo>
                    <a:pt x="60374" y="53401"/>
                    <a:pt x="60215" y="53085"/>
                    <a:pt x="60136" y="52609"/>
                  </a:cubicBezTo>
                  <a:cubicBezTo>
                    <a:pt x="60136" y="52134"/>
                    <a:pt x="59978" y="51659"/>
                    <a:pt x="59741" y="51263"/>
                  </a:cubicBezTo>
                  <a:cubicBezTo>
                    <a:pt x="59582" y="50867"/>
                    <a:pt x="59424" y="50470"/>
                    <a:pt x="59344" y="50074"/>
                  </a:cubicBezTo>
                  <a:cubicBezTo>
                    <a:pt x="59265" y="49519"/>
                    <a:pt x="59107" y="48965"/>
                    <a:pt x="58869" y="48489"/>
                  </a:cubicBezTo>
                  <a:cubicBezTo>
                    <a:pt x="58631" y="48014"/>
                    <a:pt x="58473" y="47460"/>
                    <a:pt x="58393" y="46905"/>
                  </a:cubicBezTo>
                  <a:cubicBezTo>
                    <a:pt x="58235" y="46113"/>
                    <a:pt x="58076" y="45241"/>
                    <a:pt x="57918" y="44369"/>
                  </a:cubicBezTo>
                  <a:cubicBezTo>
                    <a:pt x="57918" y="44052"/>
                    <a:pt x="57839" y="43735"/>
                    <a:pt x="57759" y="43419"/>
                  </a:cubicBezTo>
                  <a:cubicBezTo>
                    <a:pt x="57680" y="42230"/>
                    <a:pt x="57522" y="40962"/>
                    <a:pt x="57442" y="39774"/>
                  </a:cubicBezTo>
                  <a:cubicBezTo>
                    <a:pt x="57363" y="38903"/>
                    <a:pt x="57442" y="38031"/>
                    <a:pt x="57442" y="37159"/>
                  </a:cubicBezTo>
                  <a:cubicBezTo>
                    <a:pt x="57442" y="36605"/>
                    <a:pt x="57442" y="36050"/>
                    <a:pt x="57601" y="35416"/>
                  </a:cubicBezTo>
                  <a:cubicBezTo>
                    <a:pt x="57680" y="35099"/>
                    <a:pt x="57680" y="34862"/>
                    <a:pt x="57680" y="34545"/>
                  </a:cubicBezTo>
                  <a:cubicBezTo>
                    <a:pt x="57680" y="33832"/>
                    <a:pt x="57839" y="33119"/>
                    <a:pt x="57997" y="32326"/>
                  </a:cubicBezTo>
                  <a:cubicBezTo>
                    <a:pt x="58156" y="31375"/>
                    <a:pt x="58393" y="30425"/>
                    <a:pt x="58473" y="29395"/>
                  </a:cubicBezTo>
                  <a:cubicBezTo>
                    <a:pt x="58473" y="28999"/>
                    <a:pt x="58631" y="28682"/>
                    <a:pt x="58790" y="28365"/>
                  </a:cubicBezTo>
                  <a:cubicBezTo>
                    <a:pt x="59107" y="27889"/>
                    <a:pt x="59265" y="27255"/>
                    <a:pt x="59424" y="26622"/>
                  </a:cubicBezTo>
                  <a:cubicBezTo>
                    <a:pt x="59503" y="26226"/>
                    <a:pt x="59582" y="25909"/>
                    <a:pt x="59741" y="25592"/>
                  </a:cubicBezTo>
                  <a:cubicBezTo>
                    <a:pt x="59978" y="25116"/>
                    <a:pt x="60136" y="24720"/>
                    <a:pt x="60136" y="24165"/>
                  </a:cubicBezTo>
                  <a:cubicBezTo>
                    <a:pt x="60136" y="23769"/>
                    <a:pt x="60295" y="23373"/>
                    <a:pt x="60532" y="23056"/>
                  </a:cubicBezTo>
                  <a:cubicBezTo>
                    <a:pt x="60691" y="22739"/>
                    <a:pt x="60849" y="22422"/>
                    <a:pt x="61087" y="22106"/>
                  </a:cubicBezTo>
                  <a:cubicBezTo>
                    <a:pt x="61245" y="21868"/>
                    <a:pt x="61404" y="21630"/>
                    <a:pt x="61483" y="21393"/>
                  </a:cubicBezTo>
                  <a:cubicBezTo>
                    <a:pt x="61642" y="21076"/>
                    <a:pt x="61800" y="20838"/>
                    <a:pt x="61959" y="20600"/>
                  </a:cubicBezTo>
                  <a:cubicBezTo>
                    <a:pt x="62117" y="20283"/>
                    <a:pt x="62276" y="20045"/>
                    <a:pt x="62434" y="19728"/>
                  </a:cubicBezTo>
                  <a:cubicBezTo>
                    <a:pt x="62434" y="19649"/>
                    <a:pt x="62593" y="19570"/>
                    <a:pt x="62593" y="19411"/>
                  </a:cubicBezTo>
                  <a:cubicBezTo>
                    <a:pt x="62830" y="18619"/>
                    <a:pt x="63464" y="17907"/>
                    <a:pt x="63781" y="17114"/>
                  </a:cubicBezTo>
                  <a:cubicBezTo>
                    <a:pt x="63861" y="16956"/>
                    <a:pt x="63940" y="16797"/>
                    <a:pt x="64098" y="16639"/>
                  </a:cubicBezTo>
                  <a:cubicBezTo>
                    <a:pt x="64494" y="16163"/>
                    <a:pt x="64811" y="15688"/>
                    <a:pt x="65286" y="15212"/>
                  </a:cubicBezTo>
                  <a:cubicBezTo>
                    <a:pt x="66079" y="14261"/>
                    <a:pt x="66871" y="13232"/>
                    <a:pt x="67664" y="12281"/>
                  </a:cubicBezTo>
                  <a:cubicBezTo>
                    <a:pt x="68535" y="11251"/>
                    <a:pt x="69485" y="10379"/>
                    <a:pt x="70516" y="9587"/>
                  </a:cubicBezTo>
                  <a:cubicBezTo>
                    <a:pt x="70912" y="9270"/>
                    <a:pt x="71308" y="8953"/>
                    <a:pt x="71625" y="8636"/>
                  </a:cubicBezTo>
                  <a:cubicBezTo>
                    <a:pt x="72496" y="7765"/>
                    <a:pt x="73447" y="7131"/>
                    <a:pt x="74398" y="6338"/>
                  </a:cubicBezTo>
                  <a:cubicBezTo>
                    <a:pt x="74873" y="5942"/>
                    <a:pt x="75428" y="5625"/>
                    <a:pt x="76061" y="5309"/>
                  </a:cubicBezTo>
                  <a:cubicBezTo>
                    <a:pt x="76695" y="4992"/>
                    <a:pt x="77408" y="4754"/>
                    <a:pt x="77963" y="4279"/>
                  </a:cubicBezTo>
                  <a:cubicBezTo>
                    <a:pt x="78914" y="3882"/>
                    <a:pt x="79786" y="3248"/>
                    <a:pt x="80736" y="2773"/>
                  </a:cubicBezTo>
                  <a:cubicBezTo>
                    <a:pt x="81053" y="2614"/>
                    <a:pt x="81370" y="2456"/>
                    <a:pt x="81766" y="2377"/>
                  </a:cubicBezTo>
                  <a:cubicBezTo>
                    <a:pt x="82321" y="2297"/>
                    <a:pt x="82796" y="2139"/>
                    <a:pt x="83272" y="1822"/>
                  </a:cubicBezTo>
                  <a:cubicBezTo>
                    <a:pt x="83668" y="1584"/>
                    <a:pt x="84143" y="1505"/>
                    <a:pt x="84539" y="1426"/>
                  </a:cubicBezTo>
                  <a:cubicBezTo>
                    <a:pt x="85014" y="1347"/>
                    <a:pt x="85490" y="1189"/>
                    <a:pt x="85965" y="1030"/>
                  </a:cubicBezTo>
                  <a:cubicBezTo>
                    <a:pt x="86520" y="793"/>
                    <a:pt x="87075" y="634"/>
                    <a:pt x="87550" y="476"/>
                  </a:cubicBezTo>
                  <a:cubicBezTo>
                    <a:pt x="87788" y="396"/>
                    <a:pt x="87947" y="238"/>
                    <a:pt x="88105" y="0"/>
                  </a:cubicBezTo>
                  <a:close/>
                </a:path>
              </a:pathLst>
            </a:custGeom>
            <a:gradFill>
              <a:gsLst>
                <a:gs pos="0">
                  <a:schemeClr val="tx2">
                    <a:lumMod val="60000"/>
                    <a:lumOff val="40000"/>
                    <a:alpha val="0"/>
                  </a:schemeClr>
                </a:gs>
                <a:gs pos="80000">
                  <a:schemeClr val="tx2">
                    <a:lumMod val="40000"/>
                    <a:lumOff val="60000"/>
                  </a:schemeClr>
                </a:gs>
              </a:gsLst>
              <a:lin ang="16200000" scaled="0"/>
            </a:gradFill>
            <a:ln w="25400">
              <a:noFill/>
            </a:ln>
            <a:effectLst>
              <a:outerShdw blurRad="635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1" i="0" u="none" strike="noStrike" kern="1200" cap="none" spc="0" normalizeH="0" baseline="0" noProof="0">
                <a:ln>
                  <a:noFill/>
                </a:ln>
                <a:solidFill>
                  <a:prstClr val="white"/>
                </a:solidFill>
                <a:effectLst/>
                <a:uLnTx/>
                <a:uFillTx/>
                <a:latin typeface="Century Gothic" panose="020B0502020202020204" pitchFamily="34" charset="0"/>
                <a:ea typeface="+mn-ea"/>
                <a:cs typeface="+mn-cs"/>
              </a:endParaRPr>
            </a:p>
          </p:txBody>
        </p:sp>
        <p:sp>
          <p:nvSpPr>
            <p:cNvPr id="71" name="Freeform: Shape 94">
              <a:extLst>
                <a:ext uri="{FF2B5EF4-FFF2-40B4-BE49-F238E27FC236}">
                  <a16:creationId xmlns:a16="http://schemas.microsoft.com/office/drawing/2014/main" id="{A79B5A27-4B02-9E4F-BDDD-33C10A98261B}"/>
                </a:ext>
              </a:extLst>
            </p:cNvPr>
            <p:cNvSpPr/>
            <p:nvPr/>
          </p:nvSpPr>
          <p:spPr>
            <a:xfrm>
              <a:off x="10181859" y="4324751"/>
              <a:ext cx="172762" cy="406780"/>
            </a:xfrm>
            <a:custGeom>
              <a:avLst/>
              <a:gdLst>
                <a:gd name="connsiteX0" fmla="*/ 91353 w 193958"/>
                <a:gd name="connsiteY0" fmla="*/ 93334 h 456690"/>
                <a:gd name="connsiteX1" fmla="*/ 101258 w 193958"/>
                <a:gd name="connsiteY1" fmla="*/ 93334 h 456690"/>
                <a:gd name="connsiteX2" fmla="*/ 103318 w 193958"/>
                <a:gd name="connsiteY2" fmla="*/ 93572 h 456690"/>
                <a:gd name="connsiteX3" fmla="*/ 104506 w 193958"/>
                <a:gd name="connsiteY3" fmla="*/ 93889 h 456690"/>
                <a:gd name="connsiteX4" fmla="*/ 105378 w 193958"/>
                <a:gd name="connsiteY4" fmla="*/ 94047 h 456690"/>
                <a:gd name="connsiteX5" fmla="*/ 107834 w 193958"/>
                <a:gd name="connsiteY5" fmla="*/ 94285 h 456690"/>
                <a:gd name="connsiteX6" fmla="*/ 109973 w 193958"/>
                <a:gd name="connsiteY6" fmla="*/ 94681 h 456690"/>
                <a:gd name="connsiteX7" fmla="*/ 112904 w 193958"/>
                <a:gd name="connsiteY7" fmla="*/ 95078 h 456690"/>
                <a:gd name="connsiteX8" fmla="*/ 115916 w 193958"/>
                <a:gd name="connsiteY8" fmla="*/ 95474 h 456690"/>
                <a:gd name="connsiteX9" fmla="*/ 120036 w 193958"/>
                <a:gd name="connsiteY9" fmla="*/ 96029 h 456690"/>
                <a:gd name="connsiteX10" fmla="*/ 122175 w 193958"/>
                <a:gd name="connsiteY10" fmla="*/ 96424 h 456690"/>
                <a:gd name="connsiteX11" fmla="*/ 123363 w 193958"/>
                <a:gd name="connsiteY11" fmla="*/ 96741 h 456690"/>
                <a:gd name="connsiteX12" fmla="*/ 125027 w 193958"/>
                <a:gd name="connsiteY12" fmla="*/ 97216 h 456690"/>
                <a:gd name="connsiteX13" fmla="*/ 126929 w 193958"/>
                <a:gd name="connsiteY13" fmla="*/ 97771 h 456690"/>
                <a:gd name="connsiteX14" fmla="*/ 128197 w 193958"/>
                <a:gd name="connsiteY14" fmla="*/ 98167 h 456690"/>
                <a:gd name="connsiteX15" fmla="*/ 129464 w 193958"/>
                <a:gd name="connsiteY15" fmla="*/ 98563 h 456690"/>
                <a:gd name="connsiteX16" fmla="*/ 131207 w 193958"/>
                <a:gd name="connsiteY16" fmla="*/ 99118 h 456690"/>
                <a:gd name="connsiteX17" fmla="*/ 132634 w 193958"/>
                <a:gd name="connsiteY17" fmla="*/ 99515 h 456690"/>
                <a:gd name="connsiteX18" fmla="*/ 133663 w 193958"/>
                <a:gd name="connsiteY18" fmla="*/ 99911 h 456690"/>
                <a:gd name="connsiteX19" fmla="*/ 135010 w 193958"/>
                <a:gd name="connsiteY19" fmla="*/ 100545 h 456690"/>
                <a:gd name="connsiteX20" fmla="*/ 135248 w 193958"/>
                <a:gd name="connsiteY20" fmla="*/ 100624 h 456690"/>
                <a:gd name="connsiteX21" fmla="*/ 138021 w 193958"/>
                <a:gd name="connsiteY21" fmla="*/ 101970 h 456690"/>
                <a:gd name="connsiteX22" fmla="*/ 138258 w 193958"/>
                <a:gd name="connsiteY22" fmla="*/ 102050 h 456690"/>
                <a:gd name="connsiteX23" fmla="*/ 140953 w 193958"/>
                <a:gd name="connsiteY23" fmla="*/ 103238 h 456690"/>
                <a:gd name="connsiteX24" fmla="*/ 141586 w 193958"/>
                <a:gd name="connsiteY24" fmla="*/ 103555 h 456690"/>
                <a:gd name="connsiteX25" fmla="*/ 141982 w 193958"/>
                <a:gd name="connsiteY25" fmla="*/ 103793 h 456690"/>
                <a:gd name="connsiteX26" fmla="*/ 145152 w 193958"/>
                <a:gd name="connsiteY26" fmla="*/ 105615 h 456690"/>
                <a:gd name="connsiteX27" fmla="*/ 146498 w 193958"/>
                <a:gd name="connsiteY27" fmla="*/ 106486 h 456690"/>
                <a:gd name="connsiteX28" fmla="*/ 148559 w 193958"/>
                <a:gd name="connsiteY28" fmla="*/ 107834 h 456690"/>
                <a:gd name="connsiteX29" fmla="*/ 149034 w 193958"/>
                <a:gd name="connsiteY29" fmla="*/ 108151 h 456690"/>
                <a:gd name="connsiteX30" fmla="*/ 150935 w 193958"/>
                <a:gd name="connsiteY30" fmla="*/ 109418 h 456690"/>
                <a:gd name="connsiteX31" fmla="*/ 152520 w 193958"/>
                <a:gd name="connsiteY31" fmla="*/ 110607 h 456690"/>
                <a:gd name="connsiteX32" fmla="*/ 154659 w 193958"/>
                <a:gd name="connsiteY32" fmla="*/ 112429 h 456690"/>
                <a:gd name="connsiteX33" fmla="*/ 156482 w 193958"/>
                <a:gd name="connsiteY33" fmla="*/ 113934 h 456690"/>
                <a:gd name="connsiteX34" fmla="*/ 157037 w 193958"/>
                <a:gd name="connsiteY34" fmla="*/ 114409 h 456690"/>
                <a:gd name="connsiteX35" fmla="*/ 159334 w 193958"/>
                <a:gd name="connsiteY35" fmla="*/ 116470 h 456690"/>
                <a:gd name="connsiteX36" fmla="*/ 161870 w 193958"/>
                <a:gd name="connsiteY36" fmla="*/ 119164 h 456690"/>
                <a:gd name="connsiteX37" fmla="*/ 162583 w 193958"/>
                <a:gd name="connsiteY37" fmla="*/ 119956 h 456690"/>
                <a:gd name="connsiteX38" fmla="*/ 163375 w 193958"/>
                <a:gd name="connsiteY38" fmla="*/ 120907 h 456690"/>
                <a:gd name="connsiteX39" fmla="*/ 164009 w 193958"/>
                <a:gd name="connsiteY39" fmla="*/ 121620 h 456690"/>
                <a:gd name="connsiteX40" fmla="*/ 165197 w 193958"/>
                <a:gd name="connsiteY40" fmla="*/ 123046 h 456690"/>
                <a:gd name="connsiteX41" fmla="*/ 165673 w 193958"/>
                <a:gd name="connsiteY41" fmla="*/ 123601 h 456690"/>
                <a:gd name="connsiteX42" fmla="*/ 168366 w 193958"/>
                <a:gd name="connsiteY42" fmla="*/ 126928 h 456690"/>
                <a:gd name="connsiteX43" fmla="*/ 170665 w 193958"/>
                <a:gd name="connsiteY43" fmla="*/ 130256 h 456690"/>
                <a:gd name="connsiteX44" fmla="*/ 172090 w 193958"/>
                <a:gd name="connsiteY44" fmla="*/ 132395 h 456690"/>
                <a:gd name="connsiteX45" fmla="*/ 173754 w 193958"/>
                <a:gd name="connsiteY45" fmla="*/ 134851 h 456690"/>
                <a:gd name="connsiteX46" fmla="*/ 173913 w 193958"/>
                <a:gd name="connsiteY46" fmla="*/ 135089 h 456690"/>
                <a:gd name="connsiteX47" fmla="*/ 175972 w 193958"/>
                <a:gd name="connsiteY47" fmla="*/ 138971 h 456690"/>
                <a:gd name="connsiteX48" fmla="*/ 176289 w 193958"/>
                <a:gd name="connsiteY48" fmla="*/ 139526 h 456690"/>
                <a:gd name="connsiteX49" fmla="*/ 176606 w 193958"/>
                <a:gd name="connsiteY49" fmla="*/ 140001 h 456690"/>
                <a:gd name="connsiteX50" fmla="*/ 178905 w 193958"/>
                <a:gd name="connsiteY50" fmla="*/ 144280 h 456690"/>
                <a:gd name="connsiteX51" fmla="*/ 179301 w 193958"/>
                <a:gd name="connsiteY51" fmla="*/ 145152 h 456690"/>
                <a:gd name="connsiteX52" fmla="*/ 179776 w 193958"/>
                <a:gd name="connsiteY52" fmla="*/ 146261 h 456690"/>
                <a:gd name="connsiteX53" fmla="*/ 180013 w 193958"/>
                <a:gd name="connsiteY53" fmla="*/ 146816 h 456690"/>
                <a:gd name="connsiteX54" fmla="*/ 180726 w 193958"/>
                <a:gd name="connsiteY54" fmla="*/ 148479 h 456690"/>
                <a:gd name="connsiteX55" fmla="*/ 180806 w 193958"/>
                <a:gd name="connsiteY55" fmla="*/ 148717 h 456690"/>
                <a:gd name="connsiteX56" fmla="*/ 181994 w 193958"/>
                <a:gd name="connsiteY56" fmla="*/ 151649 h 456690"/>
                <a:gd name="connsiteX57" fmla="*/ 183262 w 193958"/>
                <a:gd name="connsiteY57" fmla="*/ 154422 h 456690"/>
                <a:gd name="connsiteX58" fmla="*/ 183737 w 193958"/>
                <a:gd name="connsiteY58" fmla="*/ 155690 h 456690"/>
                <a:gd name="connsiteX59" fmla="*/ 184133 w 193958"/>
                <a:gd name="connsiteY59" fmla="*/ 156877 h 456690"/>
                <a:gd name="connsiteX60" fmla="*/ 184688 w 193958"/>
                <a:gd name="connsiteY60" fmla="*/ 158383 h 456690"/>
                <a:gd name="connsiteX61" fmla="*/ 184688 w 193958"/>
                <a:gd name="connsiteY61" fmla="*/ 158542 h 456690"/>
                <a:gd name="connsiteX62" fmla="*/ 185401 w 193958"/>
                <a:gd name="connsiteY62" fmla="*/ 160601 h 456690"/>
                <a:gd name="connsiteX63" fmla="*/ 186035 w 193958"/>
                <a:gd name="connsiteY63" fmla="*/ 162583 h 456690"/>
                <a:gd name="connsiteX64" fmla="*/ 186352 w 193958"/>
                <a:gd name="connsiteY64" fmla="*/ 163613 h 456690"/>
                <a:gd name="connsiteX65" fmla="*/ 186828 w 193958"/>
                <a:gd name="connsiteY65" fmla="*/ 165038 h 456690"/>
                <a:gd name="connsiteX66" fmla="*/ 187224 w 193958"/>
                <a:gd name="connsiteY66" fmla="*/ 166227 h 456690"/>
                <a:gd name="connsiteX67" fmla="*/ 187858 w 193958"/>
                <a:gd name="connsiteY67" fmla="*/ 168683 h 456690"/>
                <a:gd name="connsiteX68" fmla="*/ 188095 w 193958"/>
                <a:gd name="connsiteY68" fmla="*/ 169872 h 456690"/>
                <a:gd name="connsiteX69" fmla="*/ 188570 w 193958"/>
                <a:gd name="connsiteY69" fmla="*/ 171615 h 456690"/>
                <a:gd name="connsiteX70" fmla="*/ 189125 w 193958"/>
                <a:gd name="connsiteY70" fmla="*/ 173754 h 456690"/>
                <a:gd name="connsiteX71" fmla="*/ 189521 w 193958"/>
                <a:gd name="connsiteY71" fmla="*/ 175180 h 456690"/>
                <a:gd name="connsiteX72" fmla="*/ 189917 w 193958"/>
                <a:gd name="connsiteY72" fmla="*/ 176686 h 456690"/>
                <a:gd name="connsiteX73" fmla="*/ 190472 w 193958"/>
                <a:gd name="connsiteY73" fmla="*/ 179459 h 456690"/>
                <a:gd name="connsiteX74" fmla="*/ 190948 w 193958"/>
                <a:gd name="connsiteY74" fmla="*/ 182152 h 456690"/>
                <a:gd name="connsiteX75" fmla="*/ 191265 w 193958"/>
                <a:gd name="connsiteY75" fmla="*/ 183817 h 456690"/>
                <a:gd name="connsiteX76" fmla="*/ 191898 w 193958"/>
                <a:gd name="connsiteY76" fmla="*/ 187540 h 456690"/>
                <a:gd name="connsiteX77" fmla="*/ 192136 w 193958"/>
                <a:gd name="connsiteY77" fmla="*/ 189442 h 456690"/>
                <a:gd name="connsiteX78" fmla="*/ 192611 w 193958"/>
                <a:gd name="connsiteY78" fmla="*/ 193562 h 456690"/>
                <a:gd name="connsiteX79" fmla="*/ 193086 w 193958"/>
                <a:gd name="connsiteY79" fmla="*/ 197603 h 456690"/>
                <a:gd name="connsiteX80" fmla="*/ 193245 w 193958"/>
                <a:gd name="connsiteY80" fmla="*/ 198474 h 456690"/>
                <a:gd name="connsiteX81" fmla="*/ 193562 w 193958"/>
                <a:gd name="connsiteY81" fmla="*/ 202357 h 456690"/>
                <a:gd name="connsiteX82" fmla="*/ 193562 w 193958"/>
                <a:gd name="connsiteY82" fmla="*/ 207427 h 456690"/>
                <a:gd name="connsiteX83" fmla="*/ 193799 w 193958"/>
                <a:gd name="connsiteY83" fmla="*/ 209091 h 456690"/>
                <a:gd name="connsiteX84" fmla="*/ 193958 w 193958"/>
                <a:gd name="connsiteY84" fmla="*/ 210042 h 456690"/>
                <a:gd name="connsiteX85" fmla="*/ 193958 w 193958"/>
                <a:gd name="connsiteY85" fmla="*/ 211151 h 456690"/>
                <a:gd name="connsiteX86" fmla="*/ 193958 w 193958"/>
                <a:gd name="connsiteY86" fmla="*/ 217569 h 456690"/>
                <a:gd name="connsiteX87" fmla="*/ 193720 w 193958"/>
                <a:gd name="connsiteY87" fmla="*/ 219629 h 456690"/>
                <a:gd name="connsiteX88" fmla="*/ 193483 w 193958"/>
                <a:gd name="connsiteY88" fmla="*/ 222323 h 456690"/>
                <a:gd name="connsiteX89" fmla="*/ 193483 w 193958"/>
                <a:gd name="connsiteY89" fmla="*/ 225968 h 456690"/>
                <a:gd name="connsiteX90" fmla="*/ 193324 w 193958"/>
                <a:gd name="connsiteY90" fmla="*/ 228265 h 456690"/>
                <a:gd name="connsiteX91" fmla="*/ 193245 w 193958"/>
                <a:gd name="connsiteY91" fmla="*/ 228661 h 456690"/>
                <a:gd name="connsiteX92" fmla="*/ 193007 w 193958"/>
                <a:gd name="connsiteY92" fmla="*/ 231831 h 456690"/>
                <a:gd name="connsiteX93" fmla="*/ 192849 w 193958"/>
                <a:gd name="connsiteY93" fmla="*/ 233177 h 456690"/>
                <a:gd name="connsiteX94" fmla="*/ 192532 w 193958"/>
                <a:gd name="connsiteY94" fmla="*/ 235476 h 456690"/>
                <a:gd name="connsiteX95" fmla="*/ 192452 w 193958"/>
                <a:gd name="connsiteY95" fmla="*/ 235951 h 456690"/>
                <a:gd name="connsiteX96" fmla="*/ 191344 w 193958"/>
                <a:gd name="connsiteY96" fmla="*/ 239279 h 456690"/>
                <a:gd name="connsiteX97" fmla="*/ 190789 w 193958"/>
                <a:gd name="connsiteY97" fmla="*/ 240625 h 456690"/>
                <a:gd name="connsiteX98" fmla="*/ 190472 w 193958"/>
                <a:gd name="connsiteY98" fmla="*/ 241417 h 456690"/>
                <a:gd name="connsiteX99" fmla="*/ 188491 w 193958"/>
                <a:gd name="connsiteY99" fmla="*/ 244191 h 456690"/>
                <a:gd name="connsiteX100" fmla="*/ 186511 w 193958"/>
                <a:gd name="connsiteY100" fmla="*/ 246330 h 456690"/>
                <a:gd name="connsiteX101" fmla="*/ 184292 w 193958"/>
                <a:gd name="connsiteY101" fmla="*/ 248073 h 456690"/>
                <a:gd name="connsiteX102" fmla="*/ 183975 w 193958"/>
                <a:gd name="connsiteY102" fmla="*/ 248311 h 456690"/>
                <a:gd name="connsiteX103" fmla="*/ 181994 w 193958"/>
                <a:gd name="connsiteY103" fmla="*/ 249578 h 456690"/>
                <a:gd name="connsiteX104" fmla="*/ 180964 w 193958"/>
                <a:gd name="connsiteY104" fmla="*/ 250054 h 456690"/>
                <a:gd name="connsiteX105" fmla="*/ 179934 w 193958"/>
                <a:gd name="connsiteY105" fmla="*/ 250529 h 456690"/>
                <a:gd name="connsiteX106" fmla="*/ 178905 w 193958"/>
                <a:gd name="connsiteY106" fmla="*/ 250925 h 456690"/>
                <a:gd name="connsiteX107" fmla="*/ 177161 w 193958"/>
                <a:gd name="connsiteY107" fmla="*/ 251480 h 456690"/>
                <a:gd name="connsiteX108" fmla="*/ 175497 w 193958"/>
                <a:gd name="connsiteY108" fmla="*/ 251797 h 456690"/>
                <a:gd name="connsiteX109" fmla="*/ 172169 w 193958"/>
                <a:gd name="connsiteY109" fmla="*/ 252193 h 456690"/>
                <a:gd name="connsiteX110" fmla="*/ 170110 w 193958"/>
                <a:gd name="connsiteY110" fmla="*/ 252193 h 456690"/>
                <a:gd name="connsiteX111" fmla="*/ 167098 w 193958"/>
                <a:gd name="connsiteY111" fmla="*/ 251876 h 456690"/>
                <a:gd name="connsiteX112" fmla="*/ 165277 w 193958"/>
                <a:gd name="connsiteY112" fmla="*/ 251480 h 456690"/>
                <a:gd name="connsiteX113" fmla="*/ 163850 w 193958"/>
                <a:gd name="connsiteY113" fmla="*/ 251005 h 456690"/>
                <a:gd name="connsiteX114" fmla="*/ 163771 w 193958"/>
                <a:gd name="connsiteY114" fmla="*/ 251005 h 456690"/>
                <a:gd name="connsiteX115" fmla="*/ 162107 w 193958"/>
                <a:gd name="connsiteY115" fmla="*/ 250212 h 456690"/>
                <a:gd name="connsiteX116" fmla="*/ 160602 w 193958"/>
                <a:gd name="connsiteY116" fmla="*/ 249420 h 456690"/>
                <a:gd name="connsiteX117" fmla="*/ 158779 w 193958"/>
                <a:gd name="connsiteY117" fmla="*/ 248153 h 456690"/>
                <a:gd name="connsiteX118" fmla="*/ 157433 w 193958"/>
                <a:gd name="connsiteY118" fmla="*/ 246885 h 456690"/>
                <a:gd name="connsiteX119" fmla="*/ 155848 w 193958"/>
                <a:gd name="connsiteY119" fmla="*/ 244825 h 456690"/>
                <a:gd name="connsiteX120" fmla="*/ 155689 w 193958"/>
                <a:gd name="connsiteY120" fmla="*/ 244667 h 456690"/>
                <a:gd name="connsiteX121" fmla="*/ 154342 w 193958"/>
                <a:gd name="connsiteY121" fmla="*/ 241814 h 456690"/>
                <a:gd name="connsiteX122" fmla="*/ 154026 w 193958"/>
                <a:gd name="connsiteY122" fmla="*/ 240863 h 456690"/>
                <a:gd name="connsiteX123" fmla="*/ 153392 w 193958"/>
                <a:gd name="connsiteY123" fmla="*/ 237614 h 456690"/>
                <a:gd name="connsiteX124" fmla="*/ 153392 w 193958"/>
                <a:gd name="connsiteY124" fmla="*/ 230880 h 456690"/>
                <a:gd name="connsiteX125" fmla="*/ 153471 w 193958"/>
                <a:gd name="connsiteY125" fmla="*/ 230008 h 456690"/>
                <a:gd name="connsiteX126" fmla="*/ 153709 w 193958"/>
                <a:gd name="connsiteY126" fmla="*/ 227315 h 456690"/>
                <a:gd name="connsiteX127" fmla="*/ 154026 w 193958"/>
                <a:gd name="connsiteY127" fmla="*/ 224779 h 456690"/>
                <a:gd name="connsiteX128" fmla="*/ 154184 w 193958"/>
                <a:gd name="connsiteY128" fmla="*/ 223036 h 456690"/>
                <a:gd name="connsiteX129" fmla="*/ 154184 w 193958"/>
                <a:gd name="connsiteY129" fmla="*/ 221055 h 456690"/>
                <a:gd name="connsiteX130" fmla="*/ 154263 w 193958"/>
                <a:gd name="connsiteY130" fmla="*/ 219312 h 456690"/>
                <a:gd name="connsiteX131" fmla="*/ 154342 w 193958"/>
                <a:gd name="connsiteY131" fmla="*/ 218124 h 456690"/>
                <a:gd name="connsiteX132" fmla="*/ 154342 w 193958"/>
                <a:gd name="connsiteY132" fmla="*/ 212340 h 456690"/>
                <a:gd name="connsiteX133" fmla="*/ 154263 w 193958"/>
                <a:gd name="connsiteY133" fmla="*/ 211468 h 456690"/>
                <a:gd name="connsiteX134" fmla="*/ 154105 w 193958"/>
                <a:gd name="connsiteY134" fmla="*/ 208299 h 456690"/>
                <a:gd name="connsiteX135" fmla="*/ 153709 w 193958"/>
                <a:gd name="connsiteY135" fmla="*/ 203941 h 456690"/>
                <a:gd name="connsiteX136" fmla="*/ 153630 w 193958"/>
                <a:gd name="connsiteY136" fmla="*/ 203466 h 456690"/>
                <a:gd name="connsiteX137" fmla="*/ 153313 w 193958"/>
                <a:gd name="connsiteY137" fmla="*/ 198712 h 456690"/>
                <a:gd name="connsiteX138" fmla="*/ 153313 w 193958"/>
                <a:gd name="connsiteY138" fmla="*/ 198553 h 456690"/>
                <a:gd name="connsiteX139" fmla="*/ 152758 w 193958"/>
                <a:gd name="connsiteY139" fmla="*/ 193958 h 456690"/>
                <a:gd name="connsiteX140" fmla="*/ 152520 w 193958"/>
                <a:gd name="connsiteY140" fmla="*/ 192374 h 456690"/>
                <a:gd name="connsiteX141" fmla="*/ 152203 w 193958"/>
                <a:gd name="connsiteY141" fmla="*/ 189680 h 456690"/>
                <a:gd name="connsiteX142" fmla="*/ 152045 w 193958"/>
                <a:gd name="connsiteY142" fmla="*/ 189046 h 456690"/>
                <a:gd name="connsiteX143" fmla="*/ 151490 w 193958"/>
                <a:gd name="connsiteY143" fmla="*/ 185401 h 456690"/>
                <a:gd name="connsiteX144" fmla="*/ 151173 w 193958"/>
                <a:gd name="connsiteY144" fmla="*/ 183579 h 456690"/>
                <a:gd name="connsiteX145" fmla="*/ 150618 w 193958"/>
                <a:gd name="connsiteY145" fmla="*/ 181202 h 456690"/>
                <a:gd name="connsiteX146" fmla="*/ 150222 w 193958"/>
                <a:gd name="connsiteY146" fmla="*/ 179538 h 456690"/>
                <a:gd name="connsiteX147" fmla="*/ 149826 w 193958"/>
                <a:gd name="connsiteY147" fmla="*/ 177715 h 456690"/>
                <a:gd name="connsiteX148" fmla="*/ 149431 w 193958"/>
                <a:gd name="connsiteY148" fmla="*/ 176052 h 456690"/>
                <a:gd name="connsiteX149" fmla="*/ 148876 w 193958"/>
                <a:gd name="connsiteY149" fmla="*/ 173912 h 456690"/>
                <a:gd name="connsiteX150" fmla="*/ 148480 w 193958"/>
                <a:gd name="connsiteY150" fmla="*/ 172724 h 456690"/>
                <a:gd name="connsiteX151" fmla="*/ 148004 w 193958"/>
                <a:gd name="connsiteY151" fmla="*/ 171377 h 456690"/>
                <a:gd name="connsiteX152" fmla="*/ 147449 w 193958"/>
                <a:gd name="connsiteY152" fmla="*/ 169872 h 456690"/>
                <a:gd name="connsiteX153" fmla="*/ 147132 w 193958"/>
                <a:gd name="connsiteY153" fmla="*/ 168841 h 456690"/>
                <a:gd name="connsiteX154" fmla="*/ 146657 w 193958"/>
                <a:gd name="connsiteY154" fmla="*/ 167574 h 456690"/>
                <a:gd name="connsiteX155" fmla="*/ 146102 w 193958"/>
                <a:gd name="connsiteY155" fmla="*/ 166068 h 456690"/>
                <a:gd name="connsiteX156" fmla="*/ 145786 w 193958"/>
                <a:gd name="connsiteY156" fmla="*/ 165118 h 456690"/>
                <a:gd name="connsiteX157" fmla="*/ 145311 w 193958"/>
                <a:gd name="connsiteY157" fmla="*/ 164009 h 456690"/>
                <a:gd name="connsiteX158" fmla="*/ 145152 w 193958"/>
                <a:gd name="connsiteY158" fmla="*/ 163692 h 456690"/>
                <a:gd name="connsiteX159" fmla="*/ 144043 w 193958"/>
                <a:gd name="connsiteY159" fmla="*/ 161473 h 456690"/>
                <a:gd name="connsiteX160" fmla="*/ 143409 w 193958"/>
                <a:gd name="connsiteY160" fmla="*/ 160126 h 456690"/>
                <a:gd name="connsiteX161" fmla="*/ 142775 w 193958"/>
                <a:gd name="connsiteY161" fmla="*/ 159097 h 456690"/>
                <a:gd name="connsiteX162" fmla="*/ 142537 w 193958"/>
                <a:gd name="connsiteY162" fmla="*/ 159017 h 456690"/>
                <a:gd name="connsiteX163" fmla="*/ 142378 w 193958"/>
                <a:gd name="connsiteY163" fmla="*/ 159176 h 456690"/>
                <a:gd name="connsiteX164" fmla="*/ 142299 w 193958"/>
                <a:gd name="connsiteY164" fmla="*/ 159572 h 456690"/>
                <a:gd name="connsiteX165" fmla="*/ 142299 w 193958"/>
                <a:gd name="connsiteY165" fmla="*/ 160443 h 456690"/>
                <a:gd name="connsiteX166" fmla="*/ 142299 w 193958"/>
                <a:gd name="connsiteY166" fmla="*/ 204496 h 456690"/>
                <a:gd name="connsiteX167" fmla="*/ 142299 w 193958"/>
                <a:gd name="connsiteY167" fmla="*/ 207823 h 456690"/>
                <a:gd name="connsiteX168" fmla="*/ 142458 w 193958"/>
                <a:gd name="connsiteY168" fmla="*/ 210042 h 456690"/>
                <a:gd name="connsiteX169" fmla="*/ 142537 w 193958"/>
                <a:gd name="connsiteY169" fmla="*/ 211389 h 456690"/>
                <a:gd name="connsiteX170" fmla="*/ 142537 w 193958"/>
                <a:gd name="connsiteY170" fmla="*/ 218599 h 456690"/>
                <a:gd name="connsiteX171" fmla="*/ 142695 w 193958"/>
                <a:gd name="connsiteY171" fmla="*/ 220421 h 456690"/>
                <a:gd name="connsiteX172" fmla="*/ 142775 w 193958"/>
                <a:gd name="connsiteY172" fmla="*/ 221927 h 456690"/>
                <a:gd name="connsiteX173" fmla="*/ 142775 w 193958"/>
                <a:gd name="connsiteY173" fmla="*/ 228899 h 456690"/>
                <a:gd name="connsiteX174" fmla="*/ 142933 w 193958"/>
                <a:gd name="connsiteY174" fmla="*/ 231118 h 456690"/>
                <a:gd name="connsiteX175" fmla="*/ 143012 w 193958"/>
                <a:gd name="connsiteY175" fmla="*/ 232464 h 456690"/>
                <a:gd name="connsiteX176" fmla="*/ 143012 w 193958"/>
                <a:gd name="connsiteY176" fmla="*/ 238090 h 456690"/>
                <a:gd name="connsiteX177" fmla="*/ 143171 w 193958"/>
                <a:gd name="connsiteY177" fmla="*/ 240071 h 456690"/>
                <a:gd name="connsiteX178" fmla="*/ 143250 w 193958"/>
                <a:gd name="connsiteY178" fmla="*/ 241655 h 456690"/>
                <a:gd name="connsiteX179" fmla="*/ 143409 w 193958"/>
                <a:gd name="connsiteY179" fmla="*/ 243478 h 456690"/>
                <a:gd name="connsiteX180" fmla="*/ 143488 w 193958"/>
                <a:gd name="connsiteY180" fmla="*/ 245062 h 456690"/>
                <a:gd name="connsiteX181" fmla="*/ 143488 w 193958"/>
                <a:gd name="connsiteY181" fmla="*/ 250846 h 456690"/>
                <a:gd name="connsiteX182" fmla="*/ 143646 w 193958"/>
                <a:gd name="connsiteY182" fmla="*/ 252907 h 456690"/>
                <a:gd name="connsiteX183" fmla="*/ 143726 w 193958"/>
                <a:gd name="connsiteY183" fmla="*/ 254649 h 456690"/>
                <a:gd name="connsiteX184" fmla="*/ 143726 w 193958"/>
                <a:gd name="connsiteY184" fmla="*/ 275883 h 456690"/>
                <a:gd name="connsiteX185" fmla="*/ 143726 w 193958"/>
                <a:gd name="connsiteY185" fmla="*/ 289353 h 456690"/>
                <a:gd name="connsiteX186" fmla="*/ 143884 w 193958"/>
                <a:gd name="connsiteY186" fmla="*/ 291413 h 456690"/>
                <a:gd name="connsiteX187" fmla="*/ 143963 w 193958"/>
                <a:gd name="connsiteY187" fmla="*/ 293156 h 456690"/>
                <a:gd name="connsiteX188" fmla="*/ 143963 w 193958"/>
                <a:gd name="connsiteY188" fmla="*/ 311300 h 456690"/>
                <a:gd name="connsiteX189" fmla="*/ 144043 w 193958"/>
                <a:gd name="connsiteY189" fmla="*/ 355352 h 456690"/>
                <a:gd name="connsiteX190" fmla="*/ 144201 w 193958"/>
                <a:gd name="connsiteY190" fmla="*/ 358205 h 456690"/>
                <a:gd name="connsiteX191" fmla="*/ 144280 w 193958"/>
                <a:gd name="connsiteY191" fmla="*/ 359393 h 456690"/>
                <a:gd name="connsiteX192" fmla="*/ 144280 w 193958"/>
                <a:gd name="connsiteY192" fmla="*/ 364939 h 456690"/>
                <a:gd name="connsiteX193" fmla="*/ 144360 w 193958"/>
                <a:gd name="connsiteY193" fmla="*/ 366286 h 456690"/>
                <a:gd name="connsiteX194" fmla="*/ 144518 w 193958"/>
                <a:gd name="connsiteY194" fmla="*/ 368742 h 456690"/>
                <a:gd name="connsiteX195" fmla="*/ 144518 w 193958"/>
                <a:gd name="connsiteY195" fmla="*/ 372308 h 456690"/>
                <a:gd name="connsiteX196" fmla="*/ 144677 w 193958"/>
                <a:gd name="connsiteY196" fmla="*/ 374526 h 456690"/>
                <a:gd name="connsiteX197" fmla="*/ 144756 w 193958"/>
                <a:gd name="connsiteY197" fmla="*/ 376032 h 456690"/>
                <a:gd name="connsiteX198" fmla="*/ 144756 w 193958"/>
                <a:gd name="connsiteY198" fmla="*/ 385143 h 456690"/>
                <a:gd name="connsiteX199" fmla="*/ 144835 w 193958"/>
                <a:gd name="connsiteY199" fmla="*/ 386966 h 456690"/>
                <a:gd name="connsiteX200" fmla="*/ 144914 w 193958"/>
                <a:gd name="connsiteY200" fmla="*/ 388551 h 456690"/>
                <a:gd name="connsiteX201" fmla="*/ 144914 w 193958"/>
                <a:gd name="connsiteY201" fmla="*/ 399246 h 456690"/>
                <a:gd name="connsiteX202" fmla="*/ 145073 w 193958"/>
                <a:gd name="connsiteY202" fmla="*/ 401940 h 456690"/>
                <a:gd name="connsiteX203" fmla="*/ 145152 w 193958"/>
                <a:gd name="connsiteY203" fmla="*/ 403763 h 456690"/>
                <a:gd name="connsiteX204" fmla="*/ 145311 w 193958"/>
                <a:gd name="connsiteY204" fmla="*/ 405981 h 456690"/>
                <a:gd name="connsiteX205" fmla="*/ 145390 w 193958"/>
                <a:gd name="connsiteY205" fmla="*/ 407724 h 456690"/>
                <a:gd name="connsiteX206" fmla="*/ 145548 w 193958"/>
                <a:gd name="connsiteY206" fmla="*/ 410260 h 456690"/>
                <a:gd name="connsiteX207" fmla="*/ 145627 w 193958"/>
                <a:gd name="connsiteY207" fmla="*/ 411606 h 456690"/>
                <a:gd name="connsiteX208" fmla="*/ 145706 w 193958"/>
                <a:gd name="connsiteY208" fmla="*/ 419133 h 456690"/>
                <a:gd name="connsiteX209" fmla="*/ 145865 w 193958"/>
                <a:gd name="connsiteY209" fmla="*/ 421194 h 456690"/>
                <a:gd name="connsiteX210" fmla="*/ 145944 w 193958"/>
                <a:gd name="connsiteY210" fmla="*/ 422699 h 456690"/>
                <a:gd name="connsiteX211" fmla="*/ 145944 w 193958"/>
                <a:gd name="connsiteY211" fmla="*/ 429354 h 456690"/>
                <a:gd name="connsiteX212" fmla="*/ 146102 w 193958"/>
                <a:gd name="connsiteY212" fmla="*/ 431336 h 456690"/>
                <a:gd name="connsiteX213" fmla="*/ 146181 w 193958"/>
                <a:gd name="connsiteY213" fmla="*/ 432444 h 456690"/>
                <a:gd name="connsiteX214" fmla="*/ 146181 w 193958"/>
                <a:gd name="connsiteY214" fmla="*/ 435772 h 456690"/>
                <a:gd name="connsiteX215" fmla="*/ 146023 w 193958"/>
                <a:gd name="connsiteY215" fmla="*/ 437991 h 456690"/>
                <a:gd name="connsiteX216" fmla="*/ 145944 w 193958"/>
                <a:gd name="connsiteY216" fmla="*/ 439576 h 456690"/>
                <a:gd name="connsiteX217" fmla="*/ 145706 w 193958"/>
                <a:gd name="connsiteY217" fmla="*/ 441635 h 456690"/>
                <a:gd name="connsiteX218" fmla="*/ 145548 w 193958"/>
                <a:gd name="connsiteY218" fmla="*/ 442190 h 456690"/>
                <a:gd name="connsiteX219" fmla="*/ 144914 w 193958"/>
                <a:gd name="connsiteY219" fmla="*/ 444329 h 456690"/>
                <a:gd name="connsiteX220" fmla="*/ 144597 w 193958"/>
                <a:gd name="connsiteY220" fmla="*/ 445121 h 456690"/>
                <a:gd name="connsiteX221" fmla="*/ 144043 w 193958"/>
                <a:gd name="connsiteY221" fmla="*/ 446231 h 456690"/>
                <a:gd name="connsiteX222" fmla="*/ 143567 w 193958"/>
                <a:gd name="connsiteY222" fmla="*/ 446944 h 456690"/>
                <a:gd name="connsiteX223" fmla="*/ 143171 w 193958"/>
                <a:gd name="connsiteY223" fmla="*/ 447578 h 456690"/>
                <a:gd name="connsiteX224" fmla="*/ 142061 w 193958"/>
                <a:gd name="connsiteY224" fmla="*/ 449162 h 456690"/>
                <a:gd name="connsiteX225" fmla="*/ 141190 w 193958"/>
                <a:gd name="connsiteY225" fmla="*/ 450192 h 456690"/>
                <a:gd name="connsiteX226" fmla="*/ 139447 w 193958"/>
                <a:gd name="connsiteY226" fmla="*/ 451936 h 456690"/>
                <a:gd name="connsiteX227" fmla="*/ 138972 w 193958"/>
                <a:gd name="connsiteY227" fmla="*/ 452332 h 456690"/>
                <a:gd name="connsiteX228" fmla="*/ 137862 w 193958"/>
                <a:gd name="connsiteY228" fmla="*/ 453124 h 456690"/>
                <a:gd name="connsiteX229" fmla="*/ 134218 w 193958"/>
                <a:gd name="connsiteY229" fmla="*/ 455105 h 456690"/>
                <a:gd name="connsiteX230" fmla="*/ 133663 w 193958"/>
                <a:gd name="connsiteY230" fmla="*/ 455342 h 456690"/>
                <a:gd name="connsiteX231" fmla="*/ 131603 w 193958"/>
                <a:gd name="connsiteY231" fmla="*/ 456056 h 456690"/>
                <a:gd name="connsiteX232" fmla="*/ 130969 w 193958"/>
                <a:gd name="connsiteY232" fmla="*/ 456690 h 456690"/>
                <a:gd name="connsiteX233" fmla="*/ 118451 w 193958"/>
                <a:gd name="connsiteY233" fmla="*/ 456690 h 456690"/>
                <a:gd name="connsiteX234" fmla="*/ 117658 w 193958"/>
                <a:gd name="connsiteY234" fmla="*/ 455976 h 456690"/>
                <a:gd name="connsiteX235" fmla="*/ 117262 w 193958"/>
                <a:gd name="connsiteY235" fmla="*/ 455897 h 456690"/>
                <a:gd name="connsiteX236" fmla="*/ 115916 w 193958"/>
                <a:gd name="connsiteY236" fmla="*/ 455422 h 456690"/>
                <a:gd name="connsiteX237" fmla="*/ 115044 w 193958"/>
                <a:gd name="connsiteY237" fmla="*/ 455025 h 456690"/>
                <a:gd name="connsiteX238" fmla="*/ 114014 w 193958"/>
                <a:gd name="connsiteY238" fmla="*/ 454550 h 456690"/>
                <a:gd name="connsiteX239" fmla="*/ 113380 w 193958"/>
                <a:gd name="connsiteY239" fmla="*/ 454233 h 456690"/>
                <a:gd name="connsiteX240" fmla="*/ 111003 w 193958"/>
                <a:gd name="connsiteY240" fmla="*/ 452886 h 456690"/>
                <a:gd name="connsiteX241" fmla="*/ 107517 w 193958"/>
                <a:gd name="connsiteY241" fmla="*/ 449954 h 456690"/>
                <a:gd name="connsiteX242" fmla="*/ 106804 w 193958"/>
                <a:gd name="connsiteY242" fmla="*/ 449241 h 456690"/>
                <a:gd name="connsiteX243" fmla="*/ 104189 w 193958"/>
                <a:gd name="connsiteY243" fmla="*/ 445676 h 456690"/>
                <a:gd name="connsiteX244" fmla="*/ 103476 w 193958"/>
                <a:gd name="connsiteY244" fmla="*/ 444408 h 456690"/>
                <a:gd name="connsiteX245" fmla="*/ 103001 w 193958"/>
                <a:gd name="connsiteY245" fmla="*/ 442903 h 456690"/>
                <a:gd name="connsiteX246" fmla="*/ 102842 w 193958"/>
                <a:gd name="connsiteY246" fmla="*/ 442586 h 456690"/>
                <a:gd name="connsiteX247" fmla="*/ 101575 w 193958"/>
                <a:gd name="connsiteY247" fmla="*/ 438387 h 456690"/>
                <a:gd name="connsiteX248" fmla="*/ 101495 w 193958"/>
                <a:gd name="connsiteY248" fmla="*/ 437040 h 456690"/>
                <a:gd name="connsiteX249" fmla="*/ 101416 w 193958"/>
                <a:gd name="connsiteY249" fmla="*/ 434980 h 456690"/>
                <a:gd name="connsiteX250" fmla="*/ 101258 w 193958"/>
                <a:gd name="connsiteY250" fmla="*/ 431415 h 456690"/>
                <a:gd name="connsiteX251" fmla="*/ 101178 w 193958"/>
                <a:gd name="connsiteY251" fmla="*/ 429909 h 456690"/>
                <a:gd name="connsiteX252" fmla="*/ 101020 w 193958"/>
                <a:gd name="connsiteY252" fmla="*/ 427928 h 456690"/>
                <a:gd name="connsiteX253" fmla="*/ 100941 w 193958"/>
                <a:gd name="connsiteY253" fmla="*/ 426344 h 456690"/>
                <a:gd name="connsiteX254" fmla="*/ 100782 w 193958"/>
                <a:gd name="connsiteY254" fmla="*/ 424046 h 456690"/>
                <a:gd name="connsiteX255" fmla="*/ 100782 w 193958"/>
                <a:gd name="connsiteY255" fmla="*/ 421114 h 456690"/>
                <a:gd name="connsiteX256" fmla="*/ 100703 w 193958"/>
                <a:gd name="connsiteY256" fmla="*/ 419926 h 456690"/>
                <a:gd name="connsiteX257" fmla="*/ 100544 w 193958"/>
                <a:gd name="connsiteY257" fmla="*/ 417945 h 456690"/>
                <a:gd name="connsiteX258" fmla="*/ 100544 w 193958"/>
                <a:gd name="connsiteY258" fmla="*/ 407645 h 456690"/>
                <a:gd name="connsiteX259" fmla="*/ 100465 w 193958"/>
                <a:gd name="connsiteY259" fmla="*/ 406061 h 456690"/>
                <a:gd name="connsiteX260" fmla="*/ 100307 w 193958"/>
                <a:gd name="connsiteY260" fmla="*/ 403604 h 456690"/>
                <a:gd name="connsiteX261" fmla="*/ 100227 w 193958"/>
                <a:gd name="connsiteY261" fmla="*/ 402099 h 456690"/>
                <a:gd name="connsiteX262" fmla="*/ 100069 w 193958"/>
                <a:gd name="connsiteY262" fmla="*/ 399563 h 456690"/>
                <a:gd name="connsiteX263" fmla="*/ 99990 w 193958"/>
                <a:gd name="connsiteY263" fmla="*/ 397820 h 456690"/>
                <a:gd name="connsiteX264" fmla="*/ 99831 w 193958"/>
                <a:gd name="connsiteY264" fmla="*/ 395760 h 456690"/>
                <a:gd name="connsiteX265" fmla="*/ 99752 w 193958"/>
                <a:gd name="connsiteY265" fmla="*/ 383242 h 456690"/>
                <a:gd name="connsiteX266" fmla="*/ 99673 w 193958"/>
                <a:gd name="connsiteY266" fmla="*/ 381657 h 456690"/>
                <a:gd name="connsiteX267" fmla="*/ 99514 w 193958"/>
                <a:gd name="connsiteY267" fmla="*/ 379439 h 456690"/>
                <a:gd name="connsiteX268" fmla="*/ 99514 w 193958"/>
                <a:gd name="connsiteY268" fmla="*/ 368267 h 456690"/>
                <a:gd name="connsiteX269" fmla="*/ 99435 w 193958"/>
                <a:gd name="connsiteY269" fmla="*/ 366683 h 456690"/>
                <a:gd name="connsiteX270" fmla="*/ 99277 w 193958"/>
                <a:gd name="connsiteY270" fmla="*/ 364464 h 456690"/>
                <a:gd name="connsiteX271" fmla="*/ 99277 w 193958"/>
                <a:gd name="connsiteY271" fmla="*/ 362008 h 456690"/>
                <a:gd name="connsiteX272" fmla="*/ 99198 w 193958"/>
                <a:gd name="connsiteY272" fmla="*/ 360819 h 456690"/>
                <a:gd name="connsiteX273" fmla="*/ 99039 w 193958"/>
                <a:gd name="connsiteY273" fmla="*/ 358601 h 456690"/>
                <a:gd name="connsiteX274" fmla="*/ 99039 w 193958"/>
                <a:gd name="connsiteY274" fmla="*/ 341566 h 456690"/>
                <a:gd name="connsiteX275" fmla="*/ 98960 w 193958"/>
                <a:gd name="connsiteY275" fmla="*/ 339981 h 456690"/>
                <a:gd name="connsiteX276" fmla="*/ 98802 w 193958"/>
                <a:gd name="connsiteY276" fmla="*/ 337684 h 456690"/>
                <a:gd name="connsiteX277" fmla="*/ 98802 w 193958"/>
                <a:gd name="connsiteY277" fmla="*/ 324769 h 456690"/>
                <a:gd name="connsiteX278" fmla="*/ 98802 w 193958"/>
                <a:gd name="connsiteY278" fmla="*/ 288164 h 456690"/>
                <a:gd name="connsiteX279" fmla="*/ 98802 w 193958"/>
                <a:gd name="connsiteY279" fmla="*/ 286818 h 456690"/>
                <a:gd name="connsiteX280" fmla="*/ 97930 w 193958"/>
                <a:gd name="connsiteY280" fmla="*/ 285946 h 456690"/>
                <a:gd name="connsiteX281" fmla="*/ 97455 w 193958"/>
                <a:gd name="connsiteY281" fmla="*/ 285946 h 456690"/>
                <a:gd name="connsiteX282" fmla="*/ 94761 w 193958"/>
                <a:gd name="connsiteY282" fmla="*/ 285946 h 456690"/>
                <a:gd name="connsiteX283" fmla="*/ 94286 w 193958"/>
                <a:gd name="connsiteY283" fmla="*/ 285946 h 456690"/>
                <a:gd name="connsiteX284" fmla="*/ 93493 w 193958"/>
                <a:gd name="connsiteY284" fmla="*/ 286659 h 456690"/>
                <a:gd name="connsiteX285" fmla="*/ 93493 w 193958"/>
                <a:gd name="connsiteY285" fmla="*/ 287847 h 456690"/>
                <a:gd name="connsiteX286" fmla="*/ 93493 w 193958"/>
                <a:gd name="connsiteY286" fmla="*/ 298306 h 456690"/>
                <a:gd name="connsiteX287" fmla="*/ 93414 w 193958"/>
                <a:gd name="connsiteY287" fmla="*/ 299812 h 456690"/>
                <a:gd name="connsiteX288" fmla="*/ 93255 w 193958"/>
                <a:gd name="connsiteY288" fmla="*/ 302267 h 456690"/>
                <a:gd name="connsiteX289" fmla="*/ 93255 w 193958"/>
                <a:gd name="connsiteY289" fmla="*/ 328810 h 456690"/>
                <a:gd name="connsiteX290" fmla="*/ 93255 w 193958"/>
                <a:gd name="connsiteY290" fmla="*/ 351390 h 456690"/>
                <a:gd name="connsiteX291" fmla="*/ 93176 w 193958"/>
                <a:gd name="connsiteY291" fmla="*/ 352975 h 456690"/>
                <a:gd name="connsiteX292" fmla="*/ 93018 w 193958"/>
                <a:gd name="connsiteY292" fmla="*/ 355036 h 456690"/>
                <a:gd name="connsiteX293" fmla="*/ 93018 w 193958"/>
                <a:gd name="connsiteY293" fmla="*/ 363038 h 456690"/>
                <a:gd name="connsiteX294" fmla="*/ 92938 w 193958"/>
                <a:gd name="connsiteY294" fmla="*/ 364622 h 456690"/>
                <a:gd name="connsiteX295" fmla="*/ 92780 w 193958"/>
                <a:gd name="connsiteY295" fmla="*/ 366366 h 456690"/>
                <a:gd name="connsiteX296" fmla="*/ 92780 w 193958"/>
                <a:gd name="connsiteY296" fmla="*/ 368980 h 456690"/>
                <a:gd name="connsiteX297" fmla="*/ 92701 w 193958"/>
                <a:gd name="connsiteY297" fmla="*/ 370169 h 456690"/>
                <a:gd name="connsiteX298" fmla="*/ 92542 w 193958"/>
                <a:gd name="connsiteY298" fmla="*/ 372229 h 456690"/>
                <a:gd name="connsiteX299" fmla="*/ 92542 w 193958"/>
                <a:gd name="connsiteY299" fmla="*/ 375398 h 456690"/>
                <a:gd name="connsiteX300" fmla="*/ 92542 w 193958"/>
                <a:gd name="connsiteY300" fmla="*/ 388868 h 456690"/>
                <a:gd name="connsiteX301" fmla="*/ 92463 w 193958"/>
                <a:gd name="connsiteY301" fmla="*/ 390610 h 456690"/>
                <a:gd name="connsiteX302" fmla="*/ 92384 w 193958"/>
                <a:gd name="connsiteY302" fmla="*/ 392433 h 456690"/>
                <a:gd name="connsiteX303" fmla="*/ 92384 w 193958"/>
                <a:gd name="connsiteY303" fmla="*/ 398929 h 456690"/>
                <a:gd name="connsiteX304" fmla="*/ 92304 w 193958"/>
                <a:gd name="connsiteY304" fmla="*/ 400435 h 456690"/>
                <a:gd name="connsiteX305" fmla="*/ 92146 w 193958"/>
                <a:gd name="connsiteY305" fmla="*/ 402415 h 456690"/>
                <a:gd name="connsiteX306" fmla="*/ 92067 w 193958"/>
                <a:gd name="connsiteY306" fmla="*/ 404000 h 456690"/>
                <a:gd name="connsiteX307" fmla="*/ 91908 w 193958"/>
                <a:gd name="connsiteY307" fmla="*/ 406456 h 456690"/>
                <a:gd name="connsiteX308" fmla="*/ 91829 w 193958"/>
                <a:gd name="connsiteY308" fmla="*/ 408200 h 456690"/>
                <a:gd name="connsiteX309" fmla="*/ 91670 w 193958"/>
                <a:gd name="connsiteY309" fmla="*/ 410497 h 456690"/>
                <a:gd name="connsiteX310" fmla="*/ 91591 w 193958"/>
                <a:gd name="connsiteY310" fmla="*/ 421194 h 456690"/>
                <a:gd name="connsiteX311" fmla="*/ 91512 w 193958"/>
                <a:gd name="connsiteY311" fmla="*/ 422937 h 456690"/>
                <a:gd name="connsiteX312" fmla="*/ 91433 w 193958"/>
                <a:gd name="connsiteY312" fmla="*/ 424521 h 456690"/>
                <a:gd name="connsiteX313" fmla="*/ 91433 w 193958"/>
                <a:gd name="connsiteY313" fmla="*/ 426740 h 456690"/>
                <a:gd name="connsiteX314" fmla="*/ 91353 w 193958"/>
                <a:gd name="connsiteY314" fmla="*/ 427928 h 456690"/>
                <a:gd name="connsiteX315" fmla="*/ 91195 w 193958"/>
                <a:gd name="connsiteY315" fmla="*/ 429988 h 456690"/>
                <a:gd name="connsiteX316" fmla="*/ 91116 w 193958"/>
                <a:gd name="connsiteY316" fmla="*/ 431573 h 456690"/>
                <a:gd name="connsiteX317" fmla="*/ 90957 w 193958"/>
                <a:gd name="connsiteY317" fmla="*/ 433554 h 456690"/>
                <a:gd name="connsiteX318" fmla="*/ 90720 w 193958"/>
                <a:gd name="connsiteY318" fmla="*/ 437357 h 456690"/>
                <a:gd name="connsiteX319" fmla="*/ 90720 w 193958"/>
                <a:gd name="connsiteY319" fmla="*/ 437832 h 456690"/>
                <a:gd name="connsiteX320" fmla="*/ 90245 w 193958"/>
                <a:gd name="connsiteY320" fmla="*/ 440367 h 456690"/>
                <a:gd name="connsiteX321" fmla="*/ 90007 w 193958"/>
                <a:gd name="connsiteY321" fmla="*/ 441318 h 456690"/>
                <a:gd name="connsiteX322" fmla="*/ 89532 w 193958"/>
                <a:gd name="connsiteY322" fmla="*/ 442586 h 456690"/>
                <a:gd name="connsiteX323" fmla="*/ 88977 w 193958"/>
                <a:gd name="connsiteY323" fmla="*/ 444092 h 456690"/>
                <a:gd name="connsiteX324" fmla="*/ 88660 w 193958"/>
                <a:gd name="connsiteY324" fmla="*/ 444725 h 456690"/>
                <a:gd name="connsiteX325" fmla="*/ 87233 w 193958"/>
                <a:gd name="connsiteY325" fmla="*/ 447023 h 456690"/>
                <a:gd name="connsiteX326" fmla="*/ 85887 w 193958"/>
                <a:gd name="connsiteY326" fmla="*/ 448766 h 456690"/>
                <a:gd name="connsiteX327" fmla="*/ 83113 w 193958"/>
                <a:gd name="connsiteY327" fmla="*/ 451539 h 456690"/>
                <a:gd name="connsiteX328" fmla="*/ 82321 w 193958"/>
                <a:gd name="connsiteY328" fmla="*/ 452173 h 456690"/>
                <a:gd name="connsiteX329" fmla="*/ 80261 w 193958"/>
                <a:gd name="connsiteY329" fmla="*/ 453520 h 456690"/>
                <a:gd name="connsiteX330" fmla="*/ 77409 w 193958"/>
                <a:gd name="connsiteY330" fmla="*/ 454946 h 456690"/>
                <a:gd name="connsiteX331" fmla="*/ 75824 w 193958"/>
                <a:gd name="connsiteY331" fmla="*/ 455659 h 456690"/>
                <a:gd name="connsiteX332" fmla="*/ 75270 w 193958"/>
                <a:gd name="connsiteY332" fmla="*/ 455818 h 456690"/>
                <a:gd name="connsiteX333" fmla="*/ 74636 w 193958"/>
                <a:gd name="connsiteY333" fmla="*/ 455897 h 456690"/>
                <a:gd name="connsiteX334" fmla="*/ 73844 w 193958"/>
                <a:gd name="connsiteY334" fmla="*/ 456610 h 456690"/>
                <a:gd name="connsiteX335" fmla="*/ 61643 w 193958"/>
                <a:gd name="connsiteY335" fmla="*/ 456373 h 456690"/>
                <a:gd name="connsiteX336" fmla="*/ 60850 w 193958"/>
                <a:gd name="connsiteY336" fmla="*/ 455659 h 456690"/>
                <a:gd name="connsiteX337" fmla="*/ 59344 w 193958"/>
                <a:gd name="connsiteY337" fmla="*/ 455105 h 456690"/>
                <a:gd name="connsiteX338" fmla="*/ 56809 w 193958"/>
                <a:gd name="connsiteY338" fmla="*/ 453916 h 456690"/>
                <a:gd name="connsiteX339" fmla="*/ 55858 w 193958"/>
                <a:gd name="connsiteY339" fmla="*/ 453361 h 456690"/>
                <a:gd name="connsiteX340" fmla="*/ 54273 w 193958"/>
                <a:gd name="connsiteY340" fmla="*/ 452253 h 456690"/>
                <a:gd name="connsiteX341" fmla="*/ 52769 w 193958"/>
                <a:gd name="connsiteY341" fmla="*/ 451222 h 456690"/>
                <a:gd name="connsiteX342" fmla="*/ 52372 w 193958"/>
                <a:gd name="connsiteY342" fmla="*/ 450905 h 456690"/>
                <a:gd name="connsiteX343" fmla="*/ 50787 w 193958"/>
                <a:gd name="connsiteY343" fmla="*/ 449162 h 456690"/>
                <a:gd name="connsiteX344" fmla="*/ 49441 w 193958"/>
                <a:gd name="connsiteY344" fmla="*/ 447182 h 456690"/>
                <a:gd name="connsiteX345" fmla="*/ 49282 w 193958"/>
                <a:gd name="connsiteY345" fmla="*/ 446865 h 456690"/>
                <a:gd name="connsiteX346" fmla="*/ 48094 w 193958"/>
                <a:gd name="connsiteY346" fmla="*/ 444883 h 456690"/>
                <a:gd name="connsiteX347" fmla="*/ 47618 w 193958"/>
                <a:gd name="connsiteY347" fmla="*/ 443616 h 456690"/>
                <a:gd name="connsiteX348" fmla="*/ 47143 w 193958"/>
                <a:gd name="connsiteY348" fmla="*/ 442111 h 456690"/>
                <a:gd name="connsiteX349" fmla="*/ 46826 w 193958"/>
                <a:gd name="connsiteY349" fmla="*/ 440684 h 456690"/>
                <a:gd name="connsiteX350" fmla="*/ 46588 w 193958"/>
                <a:gd name="connsiteY350" fmla="*/ 437040 h 456690"/>
                <a:gd name="connsiteX351" fmla="*/ 46509 w 193958"/>
                <a:gd name="connsiteY351" fmla="*/ 436564 h 456690"/>
                <a:gd name="connsiteX352" fmla="*/ 46509 w 193958"/>
                <a:gd name="connsiteY352" fmla="*/ 432761 h 456690"/>
                <a:gd name="connsiteX353" fmla="*/ 46588 w 193958"/>
                <a:gd name="connsiteY353" fmla="*/ 431415 h 456690"/>
                <a:gd name="connsiteX354" fmla="*/ 46747 w 193958"/>
                <a:gd name="connsiteY354" fmla="*/ 427769 h 456690"/>
                <a:gd name="connsiteX355" fmla="*/ 46747 w 193958"/>
                <a:gd name="connsiteY355" fmla="*/ 426423 h 456690"/>
                <a:gd name="connsiteX356" fmla="*/ 46826 w 193958"/>
                <a:gd name="connsiteY356" fmla="*/ 414776 h 456690"/>
                <a:gd name="connsiteX357" fmla="*/ 46984 w 193958"/>
                <a:gd name="connsiteY357" fmla="*/ 412557 h 456690"/>
                <a:gd name="connsiteX358" fmla="*/ 47064 w 193958"/>
                <a:gd name="connsiteY358" fmla="*/ 411369 h 456690"/>
                <a:gd name="connsiteX359" fmla="*/ 47064 w 193958"/>
                <a:gd name="connsiteY359" fmla="*/ 409309 h 456690"/>
                <a:gd name="connsiteX360" fmla="*/ 47143 w 193958"/>
                <a:gd name="connsiteY360" fmla="*/ 407962 h 456690"/>
                <a:gd name="connsiteX361" fmla="*/ 47222 w 193958"/>
                <a:gd name="connsiteY361" fmla="*/ 406615 h 456690"/>
                <a:gd name="connsiteX362" fmla="*/ 47381 w 193958"/>
                <a:gd name="connsiteY362" fmla="*/ 403763 h 456690"/>
                <a:gd name="connsiteX363" fmla="*/ 47460 w 193958"/>
                <a:gd name="connsiteY363" fmla="*/ 402574 h 456690"/>
                <a:gd name="connsiteX364" fmla="*/ 47460 w 193958"/>
                <a:gd name="connsiteY364" fmla="*/ 394096 h 456690"/>
                <a:gd name="connsiteX365" fmla="*/ 47618 w 193958"/>
                <a:gd name="connsiteY365" fmla="*/ 392037 h 456690"/>
                <a:gd name="connsiteX366" fmla="*/ 47698 w 193958"/>
                <a:gd name="connsiteY366" fmla="*/ 390531 h 456690"/>
                <a:gd name="connsiteX367" fmla="*/ 47698 w 193958"/>
                <a:gd name="connsiteY367" fmla="*/ 381815 h 456690"/>
                <a:gd name="connsiteX368" fmla="*/ 47856 w 193958"/>
                <a:gd name="connsiteY368" fmla="*/ 379756 h 456690"/>
                <a:gd name="connsiteX369" fmla="*/ 47935 w 193958"/>
                <a:gd name="connsiteY369" fmla="*/ 378409 h 456690"/>
                <a:gd name="connsiteX370" fmla="*/ 47935 w 193958"/>
                <a:gd name="connsiteY370" fmla="*/ 373496 h 456690"/>
                <a:gd name="connsiteX371" fmla="*/ 48015 w 193958"/>
                <a:gd name="connsiteY371" fmla="*/ 371754 h 456690"/>
                <a:gd name="connsiteX372" fmla="*/ 48094 w 193958"/>
                <a:gd name="connsiteY372" fmla="*/ 370248 h 456690"/>
                <a:gd name="connsiteX373" fmla="*/ 48173 w 193958"/>
                <a:gd name="connsiteY373" fmla="*/ 365494 h 456690"/>
                <a:gd name="connsiteX374" fmla="*/ 48252 w 193958"/>
                <a:gd name="connsiteY374" fmla="*/ 363909 h 456690"/>
                <a:gd name="connsiteX375" fmla="*/ 48332 w 193958"/>
                <a:gd name="connsiteY375" fmla="*/ 362087 h 456690"/>
                <a:gd name="connsiteX376" fmla="*/ 48332 w 193958"/>
                <a:gd name="connsiteY376" fmla="*/ 344656 h 456690"/>
                <a:gd name="connsiteX377" fmla="*/ 48332 w 193958"/>
                <a:gd name="connsiteY377" fmla="*/ 324532 h 456690"/>
                <a:gd name="connsiteX378" fmla="*/ 48490 w 193958"/>
                <a:gd name="connsiteY378" fmla="*/ 322233 h 456690"/>
                <a:gd name="connsiteX379" fmla="*/ 48569 w 193958"/>
                <a:gd name="connsiteY379" fmla="*/ 320491 h 456690"/>
                <a:gd name="connsiteX380" fmla="*/ 48569 w 193958"/>
                <a:gd name="connsiteY380" fmla="*/ 291413 h 456690"/>
                <a:gd name="connsiteX381" fmla="*/ 48569 w 193958"/>
                <a:gd name="connsiteY381" fmla="*/ 276042 h 456690"/>
                <a:gd name="connsiteX382" fmla="*/ 48728 w 193958"/>
                <a:gd name="connsiteY382" fmla="*/ 273824 h 456690"/>
                <a:gd name="connsiteX383" fmla="*/ 48807 w 193958"/>
                <a:gd name="connsiteY383" fmla="*/ 272080 h 456690"/>
                <a:gd name="connsiteX384" fmla="*/ 48807 w 193958"/>
                <a:gd name="connsiteY384" fmla="*/ 250846 h 456690"/>
                <a:gd name="connsiteX385" fmla="*/ 48807 w 193958"/>
                <a:gd name="connsiteY385" fmla="*/ 245934 h 456690"/>
                <a:gd name="connsiteX386" fmla="*/ 48966 w 193958"/>
                <a:gd name="connsiteY386" fmla="*/ 244191 h 456690"/>
                <a:gd name="connsiteX387" fmla="*/ 48966 w 193958"/>
                <a:gd name="connsiteY387" fmla="*/ 240150 h 456690"/>
                <a:gd name="connsiteX388" fmla="*/ 48807 w 193958"/>
                <a:gd name="connsiteY388" fmla="*/ 237852 h 456690"/>
                <a:gd name="connsiteX389" fmla="*/ 48807 w 193958"/>
                <a:gd name="connsiteY389" fmla="*/ 191423 h 456690"/>
                <a:gd name="connsiteX390" fmla="*/ 48807 w 193958"/>
                <a:gd name="connsiteY390" fmla="*/ 167971 h 456690"/>
                <a:gd name="connsiteX391" fmla="*/ 48966 w 193958"/>
                <a:gd name="connsiteY391" fmla="*/ 165434 h 456690"/>
                <a:gd name="connsiteX392" fmla="*/ 48966 w 193958"/>
                <a:gd name="connsiteY392" fmla="*/ 163851 h 456690"/>
                <a:gd name="connsiteX393" fmla="*/ 48886 w 193958"/>
                <a:gd name="connsiteY393" fmla="*/ 163534 h 456690"/>
                <a:gd name="connsiteX394" fmla="*/ 48490 w 193958"/>
                <a:gd name="connsiteY394" fmla="*/ 163454 h 456690"/>
                <a:gd name="connsiteX395" fmla="*/ 48252 w 193958"/>
                <a:gd name="connsiteY395" fmla="*/ 163851 h 456690"/>
                <a:gd name="connsiteX396" fmla="*/ 47618 w 193958"/>
                <a:gd name="connsiteY396" fmla="*/ 165276 h 456690"/>
                <a:gd name="connsiteX397" fmla="*/ 47460 w 193958"/>
                <a:gd name="connsiteY397" fmla="*/ 165752 h 456690"/>
                <a:gd name="connsiteX398" fmla="*/ 46667 w 193958"/>
                <a:gd name="connsiteY398" fmla="*/ 167812 h 456690"/>
                <a:gd name="connsiteX399" fmla="*/ 46509 w 193958"/>
                <a:gd name="connsiteY399" fmla="*/ 168367 h 456690"/>
                <a:gd name="connsiteX400" fmla="*/ 45954 w 193958"/>
                <a:gd name="connsiteY400" fmla="*/ 169951 h 456690"/>
                <a:gd name="connsiteX401" fmla="*/ 45479 w 193958"/>
                <a:gd name="connsiteY401" fmla="*/ 171457 h 456690"/>
                <a:gd name="connsiteX402" fmla="*/ 45083 w 193958"/>
                <a:gd name="connsiteY402" fmla="*/ 172724 h 456690"/>
                <a:gd name="connsiteX403" fmla="*/ 44608 w 193958"/>
                <a:gd name="connsiteY403" fmla="*/ 174150 h 456690"/>
                <a:gd name="connsiteX404" fmla="*/ 44132 w 193958"/>
                <a:gd name="connsiteY404" fmla="*/ 175814 h 456690"/>
                <a:gd name="connsiteX405" fmla="*/ 43736 w 193958"/>
                <a:gd name="connsiteY405" fmla="*/ 177319 h 456690"/>
                <a:gd name="connsiteX406" fmla="*/ 43419 w 193958"/>
                <a:gd name="connsiteY406" fmla="*/ 178904 h 456690"/>
                <a:gd name="connsiteX407" fmla="*/ 42944 w 193958"/>
                <a:gd name="connsiteY407" fmla="*/ 180965 h 456690"/>
                <a:gd name="connsiteX408" fmla="*/ 42230 w 193958"/>
                <a:gd name="connsiteY408" fmla="*/ 184054 h 456690"/>
                <a:gd name="connsiteX409" fmla="*/ 42072 w 193958"/>
                <a:gd name="connsiteY409" fmla="*/ 185005 h 456690"/>
                <a:gd name="connsiteX410" fmla="*/ 41596 w 193958"/>
                <a:gd name="connsiteY410" fmla="*/ 188016 h 456690"/>
                <a:gd name="connsiteX411" fmla="*/ 41438 w 193958"/>
                <a:gd name="connsiteY411" fmla="*/ 188729 h 456690"/>
                <a:gd name="connsiteX412" fmla="*/ 41121 w 193958"/>
                <a:gd name="connsiteY412" fmla="*/ 191423 h 456690"/>
                <a:gd name="connsiteX413" fmla="*/ 40646 w 193958"/>
                <a:gd name="connsiteY413" fmla="*/ 195067 h 456690"/>
                <a:gd name="connsiteX414" fmla="*/ 40329 w 193958"/>
                <a:gd name="connsiteY414" fmla="*/ 197524 h 456690"/>
                <a:gd name="connsiteX415" fmla="*/ 40171 w 193958"/>
                <a:gd name="connsiteY415" fmla="*/ 200376 h 456690"/>
                <a:gd name="connsiteX416" fmla="*/ 40092 w 193958"/>
                <a:gd name="connsiteY416" fmla="*/ 201565 h 456690"/>
                <a:gd name="connsiteX417" fmla="*/ 39775 w 193958"/>
                <a:gd name="connsiteY417" fmla="*/ 205605 h 456690"/>
                <a:gd name="connsiteX418" fmla="*/ 39616 w 193958"/>
                <a:gd name="connsiteY418" fmla="*/ 207586 h 456690"/>
                <a:gd name="connsiteX419" fmla="*/ 39458 w 193958"/>
                <a:gd name="connsiteY419" fmla="*/ 210122 h 456690"/>
                <a:gd name="connsiteX420" fmla="*/ 39378 w 193958"/>
                <a:gd name="connsiteY420" fmla="*/ 211072 h 456690"/>
                <a:gd name="connsiteX421" fmla="*/ 39378 w 193958"/>
                <a:gd name="connsiteY421" fmla="*/ 217331 h 456690"/>
                <a:gd name="connsiteX422" fmla="*/ 39458 w 193958"/>
                <a:gd name="connsiteY422" fmla="*/ 218916 h 456690"/>
                <a:gd name="connsiteX423" fmla="*/ 39537 w 193958"/>
                <a:gd name="connsiteY423" fmla="*/ 220025 h 456690"/>
                <a:gd name="connsiteX424" fmla="*/ 39695 w 193958"/>
                <a:gd name="connsiteY424" fmla="*/ 221372 h 456690"/>
                <a:gd name="connsiteX425" fmla="*/ 39775 w 193958"/>
                <a:gd name="connsiteY425" fmla="*/ 222482 h 456690"/>
                <a:gd name="connsiteX426" fmla="*/ 39854 w 193958"/>
                <a:gd name="connsiteY426" fmla="*/ 223353 h 456690"/>
                <a:gd name="connsiteX427" fmla="*/ 40012 w 193958"/>
                <a:gd name="connsiteY427" fmla="*/ 226285 h 456690"/>
                <a:gd name="connsiteX428" fmla="*/ 40012 w 193958"/>
                <a:gd name="connsiteY428" fmla="*/ 227869 h 456690"/>
                <a:gd name="connsiteX429" fmla="*/ 40092 w 193958"/>
                <a:gd name="connsiteY429" fmla="*/ 228740 h 456690"/>
                <a:gd name="connsiteX430" fmla="*/ 40250 w 193958"/>
                <a:gd name="connsiteY430" fmla="*/ 231831 h 456690"/>
                <a:gd name="connsiteX431" fmla="*/ 40250 w 193958"/>
                <a:gd name="connsiteY431" fmla="*/ 237218 h 456690"/>
                <a:gd name="connsiteX432" fmla="*/ 39695 w 193958"/>
                <a:gd name="connsiteY432" fmla="*/ 240625 h 456690"/>
                <a:gd name="connsiteX433" fmla="*/ 39458 w 193958"/>
                <a:gd name="connsiteY433" fmla="*/ 241417 h 456690"/>
                <a:gd name="connsiteX434" fmla="*/ 38744 w 193958"/>
                <a:gd name="connsiteY434" fmla="*/ 243082 h 456690"/>
                <a:gd name="connsiteX435" fmla="*/ 38507 w 193958"/>
                <a:gd name="connsiteY435" fmla="*/ 243557 h 456690"/>
                <a:gd name="connsiteX436" fmla="*/ 37555 w 193958"/>
                <a:gd name="connsiteY436" fmla="*/ 245221 h 456690"/>
                <a:gd name="connsiteX437" fmla="*/ 35655 w 193958"/>
                <a:gd name="connsiteY437" fmla="*/ 247439 h 456690"/>
                <a:gd name="connsiteX438" fmla="*/ 35021 w 193958"/>
                <a:gd name="connsiteY438" fmla="*/ 247994 h 456690"/>
                <a:gd name="connsiteX439" fmla="*/ 32802 w 193958"/>
                <a:gd name="connsiteY439" fmla="*/ 249578 h 456690"/>
                <a:gd name="connsiteX440" fmla="*/ 32248 w 193958"/>
                <a:gd name="connsiteY440" fmla="*/ 249895 h 456690"/>
                <a:gd name="connsiteX441" fmla="*/ 30584 w 193958"/>
                <a:gd name="connsiteY441" fmla="*/ 250688 h 456690"/>
                <a:gd name="connsiteX442" fmla="*/ 28049 w 193958"/>
                <a:gd name="connsiteY442" fmla="*/ 251639 h 456690"/>
                <a:gd name="connsiteX443" fmla="*/ 27098 w 193958"/>
                <a:gd name="connsiteY443" fmla="*/ 251797 h 456690"/>
                <a:gd name="connsiteX444" fmla="*/ 23849 w 193958"/>
                <a:gd name="connsiteY444" fmla="*/ 252193 h 456690"/>
                <a:gd name="connsiteX445" fmla="*/ 21155 w 193958"/>
                <a:gd name="connsiteY445" fmla="*/ 252193 h 456690"/>
                <a:gd name="connsiteX446" fmla="*/ 18144 w 193958"/>
                <a:gd name="connsiteY446" fmla="*/ 251797 h 456690"/>
                <a:gd name="connsiteX447" fmla="*/ 16718 w 193958"/>
                <a:gd name="connsiteY447" fmla="*/ 251480 h 456690"/>
                <a:gd name="connsiteX448" fmla="*/ 14579 w 193958"/>
                <a:gd name="connsiteY448" fmla="*/ 250846 h 456690"/>
                <a:gd name="connsiteX449" fmla="*/ 14341 w 193958"/>
                <a:gd name="connsiteY449" fmla="*/ 250767 h 456690"/>
                <a:gd name="connsiteX450" fmla="*/ 10142 w 193958"/>
                <a:gd name="connsiteY450" fmla="*/ 248549 h 456690"/>
                <a:gd name="connsiteX451" fmla="*/ 8716 w 193958"/>
                <a:gd name="connsiteY451" fmla="*/ 247598 h 456690"/>
                <a:gd name="connsiteX452" fmla="*/ 5547 w 193958"/>
                <a:gd name="connsiteY452" fmla="*/ 244508 h 456690"/>
                <a:gd name="connsiteX453" fmla="*/ 4437 w 193958"/>
                <a:gd name="connsiteY453" fmla="*/ 243082 h 456690"/>
                <a:gd name="connsiteX454" fmla="*/ 3328 w 193958"/>
                <a:gd name="connsiteY454" fmla="*/ 241338 h 456690"/>
                <a:gd name="connsiteX455" fmla="*/ 2219 w 193958"/>
                <a:gd name="connsiteY455" fmla="*/ 238724 h 456690"/>
                <a:gd name="connsiteX456" fmla="*/ 1506 w 193958"/>
                <a:gd name="connsiteY456" fmla="*/ 236505 h 456690"/>
                <a:gd name="connsiteX457" fmla="*/ 1347 w 193958"/>
                <a:gd name="connsiteY457" fmla="*/ 235793 h 456690"/>
                <a:gd name="connsiteX458" fmla="*/ 951 w 193958"/>
                <a:gd name="connsiteY458" fmla="*/ 233019 h 456690"/>
                <a:gd name="connsiteX459" fmla="*/ 555 w 193958"/>
                <a:gd name="connsiteY459" fmla="*/ 229691 h 456690"/>
                <a:gd name="connsiteX460" fmla="*/ 476 w 193958"/>
                <a:gd name="connsiteY460" fmla="*/ 229057 h 456690"/>
                <a:gd name="connsiteX461" fmla="*/ 317 w 193958"/>
                <a:gd name="connsiteY461" fmla="*/ 226364 h 456690"/>
                <a:gd name="connsiteX462" fmla="*/ 317 w 193958"/>
                <a:gd name="connsiteY462" fmla="*/ 222799 h 456690"/>
                <a:gd name="connsiteX463" fmla="*/ 79 w 193958"/>
                <a:gd name="connsiteY463" fmla="*/ 220738 h 456690"/>
                <a:gd name="connsiteX464" fmla="*/ 0 w 193958"/>
                <a:gd name="connsiteY464" fmla="*/ 218837 h 456690"/>
                <a:gd name="connsiteX465" fmla="*/ 0 w 193958"/>
                <a:gd name="connsiteY465" fmla="*/ 210993 h 456690"/>
                <a:gd name="connsiteX466" fmla="*/ 317 w 193958"/>
                <a:gd name="connsiteY466" fmla="*/ 208854 h 456690"/>
                <a:gd name="connsiteX467" fmla="*/ 476 w 193958"/>
                <a:gd name="connsiteY467" fmla="*/ 207665 h 456690"/>
                <a:gd name="connsiteX468" fmla="*/ 476 w 193958"/>
                <a:gd name="connsiteY468" fmla="*/ 202357 h 456690"/>
                <a:gd name="connsiteX469" fmla="*/ 872 w 193958"/>
                <a:gd name="connsiteY469" fmla="*/ 198237 h 456690"/>
                <a:gd name="connsiteX470" fmla="*/ 1427 w 193958"/>
                <a:gd name="connsiteY470" fmla="*/ 192849 h 456690"/>
                <a:gd name="connsiteX471" fmla="*/ 1902 w 193958"/>
                <a:gd name="connsiteY471" fmla="*/ 189601 h 456690"/>
                <a:gd name="connsiteX472" fmla="*/ 2219 w 193958"/>
                <a:gd name="connsiteY472" fmla="*/ 187303 h 456690"/>
                <a:gd name="connsiteX473" fmla="*/ 2695 w 193958"/>
                <a:gd name="connsiteY473" fmla="*/ 184688 h 456690"/>
                <a:gd name="connsiteX474" fmla="*/ 3249 w 193958"/>
                <a:gd name="connsiteY474" fmla="*/ 181519 h 456690"/>
                <a:gd name="connsiteX475" fmla="*/ 3565 w 193958"/>
                <a:gd name="connsiteY475" fmla="*/ 179617 h 456690"/>
                <a:gd name="connsiteX476" fmla="*/ 3962 w 193958"/>
                <a:gd name="connsiteY476" fmla="*/ 177557 h 456690"/>
                <a:gd name="connsiteX477" fmla="*/ 4596 w 193958"/>
                <a:gd name="connsiteY477" fmla="*/ 174943 h 456690"/>
                <a:gd name="connsiteX478" fmla="*/ 4833 w 193958"/>
                <a:gd name="connsiteY478" fmla="*/ 173754 h 456690"/>
                <a:gd name="connsiteX479" fmla="*/ 5309 w 193958"/>
                <a:gd name="connsiteY479" fmla="*/ 171774 h 456690"/>
                <a:gd name="connsiteX480" fmla="*/ 5784 w 193958"/>
                <a:gd name="connsiteY480" fmla="*/ 169634 h 456690"/>
                <a:gd name="connsiteX481" fmla="*/ 6101 w 193958"/>
                <a:gd name="connsiteY481" fmla="*/ 168208 h 456690"/>
                <a:gd name="connsiteX482" fmla="*/ 6577 w 193958"/>
                <a:gd name="connsiteY482" fmla="*/ 166465 h 456690"/>
                <a:gd name="connsiteX483" fmla="*/ 7052 w 193958"/>
                <a:gd name="connsiteY483" fmla="*/ 165038 h 456690"/>
                <a:gd name="connsiteX484" fmla="*/ 7448 w 193958"/>
                <a:gd name="connsiteY484" fmla="*/ 163851 h 456690"/>
                <a:gd name="connsiteX485" fmla="*/ 8002 w 193958"/>
                <a:gd name="connsiteY485" fmla="*/ 162107 h 456690"/>
                <a:gd name="connsiteX486" fmla="*/ 8398 w 193958"/>
                <a:gd name="connsiteY486" fmla="*/ 160839 h 456690"/>
                <a:gd name="connsiteX487" fmla="*/ 8795 w 193958"/>
                <a:gd name="connsiteY487" fmla="*/ 159572 h 456690"/>
                <a:gd name="connsiteX488" fmla="*/ 9191 w 193958"/>
                <a:gd name="connsiteY488" fmla="*/ 158383 h 456690"/>
                <a:gd name="connsiteX489" fmla="*/ 9825 w 193958"/>
                <a:gd name="connsiteY489" fmla="*/ 156561 h 456690"/>
                <a:gd name="connsiteX490" fmla="*/ 11014 w 193958"/>
                <a:gd name="connsiteY490" fmla="*/ 153471 h 456690"/>
                <a:gd name="connsiteX491" fmla="*/ 11252 w 193958"/>
                <a:gd name="connsiteY491" fmla="*/ 152758 h 456690"/>
                <a:gd name="connsiteX492" fmla="*/ 11964 w 193958"/>
                <a:gd name="connsiteY492" fmla="*/ 151094 h 456690"/>
                <a:gd name="connsiteX493" fmla="*/ 12202 w 193958"/>
                <a:gd name="connsiteY493" fmla="*/ 150540 h 456690"/>
                <a:gd name="connsiteX494" fmla="*/ 12915 w 193958"/>
                <a:gd name="connsiteY494" fmla="*/ 148796 h 456690"/>
                <a:gd name="connsiteX495" fmla="*/ 13073 w 193958"/>
                <a:gd name="connsiteY495" fmla="*/ 148479 h 456690"/>
                <a:gd name="connsiteX496" fmla="*/ 14183 w 193958"/>
                <a:gd name="connsiteY496" fmla="*/ 146023 h 456690"/>
                <a:gd name="connsiteX497" fmla="*/ 15846 w 193958"/>
                <a:gd name="connsiteY497" fmla="*/ 143013 h 456690"/>
                <a:gd name="connsiteX498" fmla="*/ 17273 w 193958"/>
                <a:gd name="connsiteY498" fmla="*/ 140397 h 456690"/>
                <a:gd name="connsiteX499" fmla="*/ 18461 w 193958"/>
                <a:gd name="connsiteY499" fmla="*/ 138100 h 456690"/>
                <a:gd name="connsiteX500" fmla="*/ 18778 w 193958"/>
                <a:gd name="connsiteY500" fmla="*/ 137466 h 456690"/>
                <a:gd name="connsiteX501" fmla="*/ 19016 w 193958"/>
                <a:gd name="connsiteY501" fmla="*/ 137070 h 456690"/>
                <a:gd name="connsiteX502" fmla="*/ 22264 w 193958"/>
                <a:gd name="connsiteY502" fmla="*/ 131920 h 456690"/>
                <a:gd name="connsiteX503" fmla="*/ 23532 w 193958"/>
                <a:gd name="connsiteY503" fmla="*/ 130098 h 456690"/>
                <a:gd name="connsiteX504" fmla="*/ 24720 w 193958"/>
                <a:gd name="connsiteY504" fmla="*/ 128196 h 456690"/>
                <a:gd name="connsiteX505" fmla="*/ 25037 w 193958"/>
                <a:gd name="connsiteY505" fmla="*/ 127800 h 456690"/>
                <a:gd name="connsiteX506" fmla="*/ 27415 w 193958"/>
                <a:gd name="connsiteY506" fmla="*/ 124789 h 456690"/>
                <a:gd name="connsiteX507" fmla="*/ 27890 w 193958"/>
                <a:gd name="connsiteY507" fmla="*/ 124235 h 456690"/>
                <a:gd name="connsiteX508" fmla="*/ 30108 w 193958"/>
                <a:gd name="connsiteY508" fmla="*/ 121620 h 456690"/>
                <a:gd name="connsiteX509" fmla="*/ 34545 w 193958"/>
                <a:gd name="connsiteY509" fmla="*/ 116866 h 456690"/>
                <a:gd name="connsiteX510" fmla="*/ 37318 w 193958"/>
                <a:gd name="connsiteY510" fmla="*/ 114251 h 456690"/>
                <a:gd name="connsiteX511" fmla="*/ 40250 w 193958"/>
                <a:gd name="connsiteY511" fmla="*/ 111637 h 456690"/>
                <a:gd name="connsiteX512" fmla="*/ 42310 w 193958"/>
                <a:gd name="connsiteY512" fmla="*/ 110131 h 456690"/>
                <a:gd name="connsiteX513" fmla="*/ 44687 w 193958"/>
                <a:gd name="connsiteY513" fmla="*/ 108468 h 456690"/>
                <a:gd name="connsiteX514" fmla="*/ 46509 w 193958"/>
                <a:gd name="connsiteY514" fmla="*/ 107200 h 456690"/>
                <a:gd name="connsiteX515" fmla="*/ 47460 w 193958"/>
                <a:gd name="connsiteY515" fmla="*/ 106486 h 456690"/>
                <a:gd name="connsiteX516" fmla="*/ 49441 w 193958"/>
                <a:gd name="connsiteY516" fmla="*/ 105219 h 456690"/>
                <a:gd name="connsiteX517" fmla="*/ 53165 w 193958"/>
                <a:gd name="connsiteY517" fmla="*/ 103318 h 456690"/>
                <a:gd name="connsiteX518" fmla="*/ 55779 w 193958"/>
                <a:gd name="connsiteY518" fmla="*/ 102050 h 456690"/>
                <a:gd name="connsiteX519" fmla="*/ 57760 w 193958"/>
                <a:gd name="connsiteY519" fmla="*/ 101019 h 456690"/>
                <a:gd name="connsiteX520" fmla="*/ 59265 w 193958"/>
                <a:gd name="connsiteY520" fmla="*/ 100386 h 456690"/>
                <a:gd name="connsiteX521" fmla="*/ 60771 w 193958"/>
                <a:gd name="connsiteY521" fmla="*/ 99832 h 456690"/>
                <a:gd name="connsiteX522" fmla="*/ 61484 w 193958"/>
                <a:gd name="connsiteY522" fmla="*/ 99594 h 456690"/>
                <a:gd name="connsiteX523" fmla="*/ 62118 w 193958"/>
                <a:gd name="connsiteY523" fmla="*/ 99435 h 456690"/>
                <a:gd name="connsiteX524" fmla="*/ 64178 w 193958"/>
                <a:gd name="connsiteY524" fmla="*/ 98643 h 456690"/>
                <a:gd name="connsiteX525" fmla="*/ 66238 w 193958"/>
                <a:gd name="connsiteY525" fmla="*/ 97929 h 456690"/>
                <a:gd name="connsiteX526" fmla="*/ 67030 w 193958"/>
                <a:gd name="connsiteY526" fmla="*/ 97692 h 456690"/>
                <a:gd name="connsiteX527" fmla="*/ 68694 w 193958"/>
                <a:gd name="connsiteY527" fmla="*/ 97216 h 456690"/>
                <a:gd name="connsiteX528" fmla="*/ 70833 w 193958"/>
                <a:gd name="connsiteY528" fmla="*/ 96741 h 456690"/>
                <a:gd name="connsiteX529" fmla="*/ 72735 w 193958"/>
                <a:gd name="connsiteY529" fmla="*/ 96424 h 456690"/>
                <a:gd name="connsiteX530" fmla="*/ 75111 w 193958"/>
                <a:gd name="connsiteY530" fmla="*/ 96029 h 456690"/>
                <a:gd name="connsiteX531" fmla="*/ 77013 w 193958"/>
                <a:gd name="connsiteY531" fmla="*/ 95712 h 456690"/>
                <a:gd name="connsiteX532" fmla="*/ 77964 w 193958"/>
                <a:gd name="connsiteY532" fmla="*/ 95395 h 456690"/>
                <a:gd name="connsiteX533" fmla="*/ 80261 w 193958"/>
                <a:gd name="connsiteY533" fmla="*/ 94998 h 456690"/>
                <a:gd name="connsiteX534" fmla="*/ 82163 w 193958"/>
                <a:gd name="connsiteY534" fmla="*/ 94681 h 456690"/>
                <a:gd name="connsiteX535" fmla="*/ 85649 w 193958"/>
                <a:gd name="connsiteY535" fmla="*/ 94047 h 456690"/>
                <a:gd name="connsiteX536" fmla="*/ 87233 w 193958"/>
                <a:gd name="connsiteY536" fmla="*/ 93810 h 456690"/>
                <a:gd name="connsiteX537" fmla="*/ 88898 w 193958"/>
                <a:gd name="connsiteY537" fmla="*/ 93572 h 456690"/>
                <a:gd name="connsiteX538" fmla="*/ 89611 w 193958"/>
                <a:gd name="connsiteY538" fmla="*/ 93493 h 456690"/>
                <a:gd name="connsiteX539" fmla="*/ 91353 w 193958"/>
                <a:gd name="connsiteY539" fmla="*/ 93334 h 456690"/>
                <a:gd name="connsiteX540" fmla="*/ 88105 w 193958"/>
                <a:gd name="connsiteY540" fmla="*/ 0 h 456690"/>
                <a:gd name="connsiteX541" fmla="*/ 104347 w 193958"/>
                <a:gd name="connsiteY541" fmla="*/ 0 h 456690"/>
                <a:gd name="connsiteX542" fmla="*/ 104902 w 193958"/>
                <a:gd name="connsiteY542" fmla="*/ 476 h 456690"/>
                <a:gd name="connsiteX543" fmla="*/ 105456 w 193958"/>
                <a:gd name="connsiteY543" fmla="*/ 634 h 456690"/>
                <a:gd name="connsiteX544" fmla="*/ 106011 w 193958"/>
                <a:gd name="connsiteY544" fmla="*/ 793 h 456690"/>
                <a:gd name="connsiteX545" fmla="*/ 108547 w 193958"/>
                <a:gd name="connsiteY545" fmla="*/ 1584 h 456690"/>
                <a:gd name="connsiteX546" fmla="*/ 108626 w 193958"/>
                <a:gd name="connsiteY546" fmla="*/ 1584 h 456690"/>
                <a:gd name="connsiteX547" fmla="*/ 111161 w 193958"/>
                <a:gd name="connsiteY547" fmla="*/ 2456 h 456690"/>
                <a:gd name="connsiteX548" fmla="*/ 111636 w 193958"/>
                <a:gd name="connsiteY548" fmla="*/ 2614 h 456690"/>
                <a:gd name="connsiteX549" fmla="*/ 113142 w 193958"/>
                <a:gd name="connsiteY549" fmla="*/ 3407 h 456690"/>
                <a:gd name="connsiteX550" fmla="*/ 115360 w 193958"/>
                <a:gd name="connsiteY550" fmla="*/ 4675 h 456690"/>
                <a:gd name="connsiteX551" fmla="*/ 117421 w 193958"/>
                <a:gd name="connsiteY551" fmla="*/ 5784 h 456690"/>
                <a:gd name="connsiteX552" fmla="*/ 119005 w 193958"/>
                <a:gd name="connsiteY552" fmla="*/ 6893 h 456690"/>
                <a:gd name="connsiteX553" fmla="*/ 122332 w 193958"/>
                <a:gd name="connsiteY553" fmla="*/ 9666 h 456690"/>
                <a:gd name="connsiteX554" fmla="*/ 123600 w 193958"/>
                <a:gd name="connsiteY554" fmla="*/ 10696 h 456690"/>
                <a:gd name="connsiteX555" fmla="*/ 124868 w 193958"/>
                <a:gd name="connsiteY555" fmla="*/ 12202 h 456690"/>
                <a:gd name="connsiteX556" fmla="*/ 127165 w 193958"/>
                <a:gd name="connsiteY556" fmla="*/ 14895 h 456690"/>
                <a:gd name="connsiteX557" fmla="*/ 128830 w 193958"/>
                <a:gd name="connsiteY557" fmla="*/ 17114 h 456690"/>
                <a:gd name="connsiteX558" fmla="*/ 129701 w 193958"/>
                <a:gd name="connsiteY558" fmla="*/ 18698 h 456690"/>
                <a:gd name="connsiteX559" fmla="*/ 130493 w 193958"/>
                <a:gd name="connsiteY559" fmla="*/ 20204 h 456690"/>
                <a:gd name="connsiteX560" fmla="*/ 131840 w 193958"/>
                <a:gd name="connsiteY560" fmla="*/ 22581 h 456690"/>
                <a:gd name="connsiteX561" fmla="*/ 132236 w 193958"/>
                <a:gd name="connsiteY561" fmla="*/ 23452 h 456690"/>
                <a:gd name="connsiteX562" fmla="*/ 132633 w 193958"/>
                <a:gd name="connsiteY562" fmla="*/ 24562 h 456690"/>
                <a:gd name="connsiteX563" fmla="*/ 133029 w 193958"/>
                <a:gd name="connsiteY563" fmla="*/ 25988 h 456690"/>
                <a:gd name="connsiteX564" fmla="*/ 133425 w 193958"/>
                <a:gd name="connsiteY564" fmla="*/ 27255 h 456690"/>
                <a:gd name="connsiteX565" fmla="*/ 133980 w 193958"/>
                <a:gd name="connsiteY565" fmla="*/ 28999 h 456690"/>
                <a:gd name="connsiteX566" fmla="*/ 134376 w 193958"/>
                <a:gd name="connsiteY566" fmla="*/ 30187 h 456690"/>
                <a:gd name="connsiteX567" fmla="*/ 134772 w 193958"/>
                <a:gd name="connsiteY567" fmla="*/ 32247 h 456690"/>
                <a:gd name="connsiteX568" fmla="*/ 134772 w 193958"/>
                <a:gd name="connsiteY568" fmla="*/ 33832 h 456690"/>
                <a:gd name="connsiteX569" fmla="*/ 134851 w 193958"/>
                <a:gd name="connsiteY569" fmla="*/ 34941 h 456690"/>
                <a:gd name="connsiteX570" fmla="*/ 135168 w 193958"/>
                <a:gd name="connsiteY570" fmla="*/ 37873 h 456690"/>
                <a:gd name="connsiteX571" fmla="*/ 135168 w 193958"/>
                <a:gd name="connsiteY571" fmla="*/ 39299 h 456690"/>
                <a:gd name="connsiteX572" fmla="*/ 134772 w 193958"/>
                <a:gd name="connsiteY572" fmla="*/ 43973 h 456690"/>
                <a:gd name="connsiteX573" fmla="*/ 134772 w 193958"/>
                <a:gd name="connsiteY573" fmla="*/ 44607 h 456690"/>
                <a:gd name="connsiteX574" fmla="*/ 134376 w 193958"/>
                <a:gd name="connsiteY574" fmla="*/ 46747 h 456690"/>
                <a:gd name="connsiteX575" fmla="*/ 134059 w 193958"/>
                <a:gd name="connsiteY575" fmla="*/ 47934 h 456690"/>
                <a:gd name="connsiteX576" fmla="*/ 133504 w 193958"/>
                <a:gd name="connsiteY576" fmla="*/ 49599 h 456690"/>
                <a:gd name="connsiteX577" fmla="*/ 133108 w 193958"/>
                <a:gd name="connsiteY577" fmla="*/ 50867 h 456690"/>
                <a:gd name="connsiteX578" fmla="*/ 132474 w 193958"/>
                <a:gd name="connsiteY578" fmla="*/ 52847 h 456690"/>
                <a:gd name="connsiteX579" fmla="*/ 131682 w 193958"/>
                <a:gd name="connsiteY579" fmla="*/ 54749 h 456690"/>
                <a:gd name="connsiteX580" fmla="*/ 131523 w 193958"/>
                <a:gd name="connsiteY580" fmla="*/ 55066 h 456690"/>
                <a:gd name="connsiteX581" fmla="*/ 130731 w 193958"/>
                <a:gd name="connsiteY581" fmla="*/ 56571 h 456690"/>
                <a:gd name="connsiteX582" fmla="*/ 129464 w 193958"/>
                <a:gd name="connsiteY582" fmla="*/ 58948 h 456690"/>
                <a:gd name="connsiteX583" fmla="*/ 128037 w 193958"/>
                <a:gd name="connsiteY583" fmla="*/ 61087 h 456690"/>
                <a:gd name="connsiteX584" fmla="*/ 126611 w 193958"/>
                <a:gd name="connsiteY584" fmla="*/ 62751 h 456690"/>
                <a:gd name="connsiteX585" fmla="*/ 125977 w 193958"/>
                <a:gd name="connsiteY585" fmla="*/ 63544 h 456690"/>
                <a:gd name="connsiteX586" fmla="*/ 123917 w 193958"/>
                <a:gd name="connsiteY586" fmla="*/ 65999 h 456690"/>
                <a:gd name="connsiteX587" fmla="*/ 122411 w 193958"/>
                <a:gd name="connsiteY587" fmla="*/ 67267 h 456690"/>
                <a:gd name="connsiteX588" fmla="*/ 119876 w 193958"/>
                <a:gd name="connsiteY588" fmla="*/ 69406 h 456690"/>
                <a:gd name="connsiteX589" fmla="*/ 116232 w 193958"/>
                <a:gd name="connsiteY589" fmla="*/ 71863 h 456690"/>
                <a:gd name="connsiteX590" fmla="*/ 114013 w 193958"/>
                <a:gd name="connsiteY590" fmla="*/ 73130 h 456690"/>
                <a:gd name="connsiteX591" fmla="*/ 111953 w 193958"/>
                <a:gd name="connsiteY591" fmla="*/ 74319 h 456690"/>
                <a:gd name="connsiteX592" fmla="*/ 111874 w 193958"/>
                <a:gd name="connsiteY592" fmla="*/ 74398 h 456690"/>
                <a:gd name="connsiteX593" fmla="*/ 108864 w 193958"/>
                <a:gd name="connsiteY593" fmla="*/ 75349 h 456690"/>
                <a:gd name="connsiteX594" fmla="*/ 107120 w 193958"/>
                <a:gd name="connsiteY594" fmla="*/ 75904 h 456690"/>
                <a:gd name="connsiteX595" fmla="*/ 105852 w 193958"/>
                <a:gd name="connsiteY595" fmla="*/ 76300 h 456690"/>
                <a:gd name="connsiteX596" fmla="*/ 104427 w 193958"/>
                <a:gd name="connsiteY596" fmla="*/ 76696 h 456690"/>
                <a:gd name="connsiteX597" fmla="*/ 102604 w 193958"/>
                <a:gd name="connsiteY597" fmla="*/ 76854 h 456690"/>
                <a:gd name="connsiteX598" fmla="*/ 101891 w 193958"/>
                <a:gd name="connsiteY598" fmla="*/ 76933 h 456690"/>
                <a:gd name="connsiteX599" fmla="*/ 98959 w 193958"/>
                <a:gd name="connsiteY599" fmla="*/ 77092 h 456690"/>
                <a:gd name="connsiteX600" fmla="*/ 97137 w 193958"/>
                <a:gd name="connsiteY600" fmla="*/ 77250 h 456690"/>
                <a:gd name="connsiteX601" fmla="*/ 95790 w 193958"/>
                <a:gd name="connsiteY601" fmla="*/ 77250 h 456690"/>
                <a:gd name="connsiteX602" fmla="*/ 93571 w 193958"/>
                <a:gd name="connsiteY602" fmla="*/ 77092 h 456690"/>
                <a:gd name="connsiteX603" fmla="*/ 91036 w 193958"/>
                <a:gd name="connsiteY603" fmla="*/ 76933 h 456690"/>
                <a:gd name="connsiteX604" fmla="*/ 90006 w 193958"/>
                <a:gd name="connsiteY604" fmla="*/ 76854 h 456690"/>
                <a:gd name="connsiteX605" fmla="*/ 88184 w 193958"/>
                <a:gd name="connsiteY605" fmla="*/ 76458 h 456690"/>
                <a:gd name="connsiteX606" fmla="*/ 87709 w 193958"/>
                <a:gd name="connsiteY606" fmla="*/ 76300 h 456690"/>
                <a:gd name="connsiteX607" fmla="*/ 85569 w 193958"/>
                <a:gd name="connsiteY607" fmla="*/ 75745 h 456690"/>
                <a:gd name="connsiteX608" fmla="*/ 83589 w 193958"/>
                <a:gd name="connsiteY608" fmla="*/ 75190 h 456690"/>
                <a:gd name="connsiteX609" fmla="*/ 83113 w 193958"/>
                <a:gd name="connsiteY609" fmla="*/ 75032 h 456690"/>
                <a:gd name="connsiteX610" fmla="*/ 81132 w 193958"/>
                <a:gd name="connsiteY610" fmla="*/ 74319 h 456690"/>
                <a:gd name="connsiteX611" fmla="*/ 80577 w 193958"/>
                <a:gd name="connsiteY611" fmla="*/ 74081 h 456690"/>
                <a:gd name="connsiteX612" fmla="*/ 76695 w 193958"/>
                <a:gd name="connsiteY612" fmla="*/ 71942 h 456690"/>
                <a:gd name="connsiteX613" fmla="*/ 72734 w 193958"/>
                <a:gd name="connsiteY613" fmla="*/ 69327 h 456690"/>
                <a:gd name="connsiteX614" fmla="*/ 71070 w 193958"/>
                <a:gd name="connsiteY614" fmla="*/ 67743 h 456690"/>
                <a:gd name="connsiteX615" fmla="*/ 69248 w 193958"/>
                <a:gd name="connsiteY615" fmla="*/ 66316 h 456690"/>
                <a:gd name="connsiteX616" fmla="*/ 68456 w 193958"/>
                <a:gd name="connsiteY616" fmla="*/ 65524 h 456690"/>
                <a:gd name="connsiteX617" fmla="*/ 66316 w 193958"/>
                <a:gd name="connsiteY617" fmla="*/ 62830 h 456690"/>
                <a:gd name="connsiteX618" fmla="*/ 65841 w 193958"/>
                <a:gd name="connsiteY618" fmla="*/ 62276 h 456690"/>
                <a:gd name="connsiteX619" fmla="*/ 64177 w 193958"/>
                <a:gd name="connsiteY619" fmla="*/ 60295 h 456690"/>
                <a:gd name="connsiteX620" fmla="*/ 64019 w 193958"/>
                <a:gd name="connsiteY620" fmla="*/ 60136 h 456690"/>
                <a:gd name="connsiteX621" fmla="*/ 62751 w 193958"/>
                <a:gd name="connsiteY621" fmla="*/ 57759 h 456690"/>
                <a:gd name="connsiteX622" fmla="*/ 61483 w 193958"/>
                <a:gd name="connsiteY622" fmla="*/ 55383 h 456690"/>
                <a:gd name="connsiteX623" fmla="*/ 61087 w 193958"/>
                <a:gd name="connsiteY623" fmla="*/ 54749 h 456690"/>
                <a:gd name="connsiteX624" fmla="*/ 60611 w 193958"/>
                <a:gd name="connsiteY624" fmla="*/ 53798 h 456690"/>
                <a:gd name="connsiteX625" fmla="*/ 60136 w 193958"/>
                <a:gd name="connsiteY625" fmla="*/ 52609 h 456690"/>
                <a:gd name="connsiteX626" fmla="*/ 59741 w 193958"/>
                <a:gd name="connsiteY626" fmla="*/ 51263 h 456690"/>
                <a:gd name="connsiteX627" fmla="*/ 59344 w 193958"/>
                <a:gd name="connsiteY627" fmla="*/ 50074 h 456690"/>
                <a:gd name="connsiteX628" fmla="*/ 58869 w 193958"/>
                <a:gd name="connsiteY628" fmla="*/ 48489 h 456690"/>
                <a:gd name="connsiteX629" fmla="*/ 58393 w 193958"/>
                <a:gd name="connsiteY629" fmla="*/ 46905 h 456690"/>
                <a:gd name="connsiteX630" fmla="*/ 57918 w 193958"/>
                <a:gd name="connsiteY630" fmla="*/ 44369 h 456690"/>
                <a:gd name="connsiteX631" fmla="*/ 57759 w 193958"/>
                <a:gd name="connsiteY631" fmla="*/ 43419 h 456690"/>
                <a:gd name="connsiteX632" fmla="*/ 57442 w 193958"/>
                <a:gd name="connsiteY632" fmla="*/ 39774 h 456690"/>
                <a:gd name="connsiteX633" fmla="*/ 57442 w 193958"/>
                <a:gd name="connsiteY633" fmla="*/ 37159 h 456690"/>
                <a:gd name="connsiteX634" fmla="*/ 57601 w 193958"/>
                <a:gd name="connsiteY634" fmla="*/ 35416 h 456690"/>
                <a:gd name="connsiteX635" fmla="*/ 57680 w 193958"/>
                <a:gd name="connsiteY635" fmla="*/ 34545 h 456690"/>
                <a:gd name="connsiteX636" fmla="*/ 57997 w 193958"/>
                <a:gd name="connsiteY636" fmla="*/ 32326 h 456690"/>
                <a:gd name="connsiteX637" fmla="*/ 58473 w 193958"/>
                <a:gd name="connsiteY637" fmla="*/ 29395 h 456690"/>
                <a:gd name="connsiteX638" fmla="*/ 58790 w 193958"/>
                <a:gd name="connsiteY638" fmla="*/ 28365 h 456690"/>
                <a:gd name="connsiteX639" fmla="*/ 59424 w 193958"/>
                <a:gd name="connsiteY639" fmla="*/ 26622 h 456690"/>
                <a:gd name="connsiteX640" fmla="*/ 59741 w 193958"/>
                <a:gd name="connsiteY640" fmla="*/ 25592 h 456690"/>
                <a:gd name="connsiteX641" fmla="*/ 60136 w 193958"/>
                <a:gd name="connsiteY641" fmla="*/ 24165 h 456690"/>
                <a:gd name="connsiteX642" fmla="*/ 60532 w 193958"/>
                <a:gd name="connsiteY642" fmla="*/ 23056 h 456690"/>
                <a:gd name="connsiteX643" fmla="*/ 61087 w 193958"/>
                <a:gd name="connsiteY643" fmla="*/ 22106 h 456690"/>
                <a:gd name="connsiteX644" fmla="*/ 61483 w 193958"/>
                <a:gd name="connsiteY644" fmla="*/ 21393 h 456690"/>
                <a:gd name="connsiteX645" fmla="*/ 61959 w 193958"/>
                <a:gd name="connsiteY645" fmla="*/ 20600 h 456690"/>
                <a:gd name="connsiteX646" fmla="*/ 62434 w 193958"/>
                <a:gd name="connsiteY646" fmla="*/ 19728 h 456690"/>
                <a:gd name="connsiteX647" fmla="*/ 62593 w 193958"/>
                <a:gd name="connsiteY647" fmla="*/ 19411 h 456690"/>
                <a:gd name="connsiteX648" fmla="*/ 63781 w 193958"/>
                <a:gd name="connsiteY648" fmla="*/ 17114 h 456690"/>
                <a:gd name="connsiteX649" fmla="*/ 64098 w 193958"/>
                <a:gd name="connsiteY649" fmla="*/ 16639 h 456690"/>
                <a:gd name="connsiteX650" fmla="*/ 65286 w 193958"/>
                <a:gd name="connsiteY650" fmla="*/ 15212 h 456690"/>
                <a:gd name="connsiteX651" fmla="*/ 67664 w 193958"/>
                <a:gd name="connsiteY651" fmla="*/ 12281 h 456690"/>
                <a:gd name="connsiteX652" fmla="*/ 70516 w 193958"/>
                <a:gd name="connsiteY652" fmla="*/ 9587 h 456690"/>
                <a:gd name="connsiteX653" fmla="*/ 71625 w 193958"/>
                <a:gd name="connsiteY653" fmla="*/ 8636 h 456690"/>
                <a:gd name="connsiteX654" fmla="*/ 74398 w 193958"/>
                <a:gd name="connsiteY654" fmla="*/ 6338 h 456690"/>
                <a:gd name="connsiteX655" fmla="*/ 76061 w 193958"/>
                <a:gd name="connsiteY655" fmla="*/ 5309 h 456690"/>
                <a:gd name="connsiteX656" fmla="*/ 77963 w 193958"/>
                <a:gd name="connsiteY656" fmla="*/ 4279 h 456690"/>
                <a:gd name="connsiteX657" fmla="*/ 80736 w 193958"/>
                <a:gd name="connsiteY657" fmla="*/ 2773 h 456690"/>
                <a:gd name="connsiteX658" fmla="*/ 81766 w 193958"/>
                <a:gd name="connsiteY658" fmla="*/ 2377 h 456690"/>
                <a:gd name="connsiteX659" fmla="*/ 83272 w 193958"/>
                <a:gd name="connsiteY659" fmla="*/ 1822 h 456690"/>
                <a:gd name="connsiteX660" fmla="*/ 84539 w 193958"/>
                <a:gd name="connsiteY660" fmla="*/ 1426 h 456690"/>
                <a:gd name="connsiteX661" fmla="*/ 85965 w 193958"/>
                <a:gd name="connsiteY661" fmla="*/ 1030 h 456690"/>
                <a:gd name="connsiteX662" fmla="*/ 87550 w 193958"/>
                <a:gd name="connsiteY662" fmla="*/ 476 h 456690"/>
                <a:gd name="connsiteX663" fmla="*/ 88105 w 193958"/>
                <a:gd name="connsiteY663" fmla="*/ 0 h 456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Lst>
              <a:rect l="l" t="t" r="r" b="b"/>
              <a:pathLst>
                <a:path w="193958" h="456690">
                  <a:moveTo>
                    <a:pt x="91353" y="93334"/>
                  </a:moveTo>
                  <a:cubicBezTo>
                    <a:pt x="94682" y="93334"/>
                    <a:pt x="98009" y="93334"/>
                    <a:pt x="101258" y="93334"/>
                  </a:cubicBezTo>
                  <a:cubicBezTo>
                    <a:pt x="101971" y="93334"/>
                    <a:pt x="102605" y="93413"/>
                    <a:pt x="103318" y="93572"/>
                  </a:cubicBezTo>
                  <a:cubicBezTo>
                    <a:pt x="103714" y="93651"/>
                    <a:pt x="104110" y="93810"/>
                    <a:pt x="104506" y="93889"/>
                  </a:cubicBezTo>
                  <a:cubicBezTo>
                    <a:pt x="104823" y="93968"/>
                    <a:pt x="105061" y="94047"/>
                    <a:pt x="105378" y="94047"/>
                  </a:cubicBezTo>
                  <a:cubicBezTo>
                    <a:pt x="106170" y="94047"/>
                    <a:pt x="107042" y="94206"/>
                    <a:pt x="107834" y="94285"/>
                  </a:cubicBezTo>
                  <a:cubicBezTo>
                    <a:pt x="108547" y="94364"/>
                    <a:pt x="109260" y="94444"/>
                    <a:pt x="109973" y="94681"/>
                  </a:cubicBezTo>
                  <a:cubicBezTo>
                    <a:pt x="110924" y="94919"/>
                    <a:pt x="111875" y="95078"/>
                    <a:pt x="112904" y="95078"/>
                  </a:cubicBezTo>
                  <a:cubicBezTo>
                    <a:pt x="113935" y="95078"/>
                    <a:pt x="114965" y="95236"/>
                    <a:pt x="115916" y="95474"/>
                  </a:cubicBezTo>
                  <a:cubicBezTo>
                    <a:pt x="117262" y="95791"/>
                    <a:pt x="118609" y="96029"/>
                    <a:pt x="120036" y="96029"/>
                  </a:cubicBezTo>
                  <a:cubicBezTo>
                    <a:pt x="120748" y="96029"/>
                    <a:pt x="121461" y="96187"/>
                    <a:pt x="122175" y="96424"/>
                  </a:cubicBezTo>
                  <a:cubicBezTo>
                    <a:pt x="122571" y="96583"/>
                    <a:pt x="122967" y="96741"/>
                    <a:pt x="123363" y="96741"/>
                  </a:cubicBezTo>
                  <a:cubicBezTo>
                    <a:pt x="123918" y="96820"/>
                    <a:pt x="124472" y="96979"/>
                    <a:pt x="125027" y="97216"/>
                  </a:cubicBezTo>
                  <a:cubicBezTo>
                    <a:pt x="125661" y="97454"/>
                    <a:pt x="126215" y="97692"/>
                    <a:pt x="126929" y="97771"/>
                  </a:cubicBezTo>
                  <a:cubicBezTo>
                    <a:pt x="127404" y="97771"/>
                    <a:pt x="127800" y="97929"/>
                    <a:pt x="128197" y="98167"/>
                  </a:cubicBezTo>
                  <a:cubicBezTo>
                    <a:pt x="128593" y="98405"/>
                    <a:pt x="129068" y="98484"/>
                    <a:pt x="129464" y="98563"/>
                  </a:cubicBezTo>
                  <a:cubicBezTo>
                    <a:pt x="130098" y="98643"/>
                    <a:pt x="130652" y="98801"/>
                    <a:pt x="131207" y="99118"/>
                  </a:cubicBezTo>
                  <a:cubicBezTo>
                    <a:pt x="131683" y="99356"/>
                    <a:pt x="132158" y="99435"/>
                    <a:pt x="132634" y="99515"/>
                  </a:cubicBezTo>
                  <a:cubicBezTo>
                    <a:pt x="133029" y="99594"/>
                    <a:pt x="133346" y="99673"/>
                    <a:pt x="133663" y="99911"/>
                  </a:cubicBezTo>
                  <a:cubicBezTo>
                    <a:pt x="134059" y="100228"/>
                    <a:pt x="134535" y="100386"/>
                    <a:pt x="135010" y="100545"/>
                  </a:cubicBezTo>
                  <a:cubicBezTo>
                    <a:pt x="135089" y="100545"/>
                    <a:pt x="135169" y="100624"/>
                    <a:pt x="135248" y="100624"/>
                  </a:cubicBezTo>
                  <a:cubicBezTo>
                    <a:pt x="136120" y="101178"/>
                    <a:pt x="137150" y="101416"/>
                    <a:pt x="138021" y="101970"/>
                  </a:cubicBezTo>
                  <a:cubicBezTo>
                    <a:pt x="138100" y="102050"/>
                    <a:pt x="138179" y="102050"/>
                    <a:pt x="138258" y="102050"/>
                  </a:cubicBezTo>
                  <a:cubicBezTo>
                    <a:pt x="139209" y="102367"/>
                    <a:pt x="140002" y="102921"/>
                    <a:pt x="140953" y="103238"/>
                  </a:cubicBezTo>
                  <a:cubicBezTo>
                    <a:pt x="141190" y="103318"/>
                    <a:pt x="141428" y="103476"/>
                    <a:pt x="141586" y="103555"/>
                  </a:cubicBezTo>
                  <a:cubicBezTo>
                    <a:pt x="141744" y="103635"/>
                    <a:pt x="141824" y="103714"/>
                    <a:pt x="141982" y="103793"/>
                  </a:cubicBezTo>
                  <a:cubicBezTo>
                    <a:pt x="143171" y="104189"/>
                    <a:pt x="144122" y="104902"/>
                    <a:pt x="145152" y="105615"/>
                  </a:cubicBezTo>
                  <a:cubicBezTo>
                    <a:pt x="145627" y="105932"/>
                    <a:pt x="146023" y="106169"/>
                    <a:pt x="146498" y="106486"/>
                  </a:cubicBezTo>
                  <a:cubicBezTo>
                    <a:pt x="147212" y="106962"/>
                    <a:pt x="147846" y="107438"/>
                    <a:pt x="148559" y="107834"/>
                  </a:cubicBezTo>
                  <a:cubicBezTo>
                    <a:pt x="148717" y="107913"/>
                    <a:pt x="148876" y="108072"/>
                    <a:pt x="149034" y="108151"/>
                  </a:cubicBezTo>
                  <a:cubicBezTo>
                    <a:pt x="149668" y="108626"/>
                    <a:pt x="150301" y="109101"/>
                    <a:pt x="150935" y="109418"/>
                  </a:cubicBezTo>
                  <a:cubicBezTo>
                    <a:pt x="151490" y="109735"/>
                    <a:pt x="151966" y="110210"/>
                    <a:pt x="152520" y="110607"/>
                  </a:cubicBezTo>
                  <a:cubicBezTo>
                    <a:pt x="153234" y="111241"/>
                    <a:pt x="153947" y="111795"/>
                    <a:pt x="154659" y="112429"/>
                  </a:cubicBezTo>
                  <a:cubicBezTo>
                    <a:pt x="155214" y="112984"/>
                    <a:pt x="155848" y="113380"/>
                    <a:pt x="156482" y="113934"/>
                  </a:cubicBezTo>
                  <a:cubicBezTo>
                    <a:pt x="156640" y="114092"/>
                    <a:pt x="156878" y="114251"/>
                    <a:pt x="157037" y="114409"/>
                  </a:cubicBezTo>
                  <a:cubicBezTo>
                    <a:pt x="157829" y="115123"/>
                    <a:pt x="158542" y="115757"/>
                    <a:pt x="159334" y="116470"/>
                  </a:cubicBezTo>
                  <a:cubicBezTo>
                    <a:pt x="160206" y="117263"/>
                    <a:pt x="161157" y="118133"/>
                    <a:pt x="161870" y="119164"/>
                  </a:cubicBezTo>
                  <a:cubicBezTo>
                    <a:pt x="162107" y="119481"/>
                    <a:pt x="162345" y="119718"/>
                    <a:pt x="162583" y="119956"/>
                  </a:cubicBezTo>
                  <a:cubicBezTo>
                    <a:pt x="162820" y="120273"/>
                    <a:pt x="163137" y="120590"/>
                    <a:pt x="163375" y="120907"/>
                  </a:cubicBezTo>
                  <a:cubicBezTo>
                    <a:pt x="163612" y="121145"/>
                    <a:pt x="163771" y="121383"/>
                    <a:pt x="164009" y="121620"/>
                  </a:cubicBezTo>
                  <a:cubicBezTo>
                    <a:pt x="164405" y="122095"/>
                    <a:pt x="164801" y="122570"/>
                    <a:pt x="165197" y="123046"/>
                  </a:cubicBezTo>
                  <a:cubicBezTo>
                    <a:pt x="165356" y="123204"/>
                    <a:pt x="165514" y="123442"/>
                    <a:pt x="165673" y="123601"/>
                  </a:cubicBezTo>
                  <a:cubicBezTo>
                    <a:pt x="166703" y="124631"/>
                    <a:pt x="167653" y="125740"/>
                    <a:pt x="168366" y="126928"/>
                  </a:cubicBezTo>
                  <a:cubicBezTo>
                    <a:pt x="169080" y="128038"/>
                    <a:pt x="169951" y="129068"/>
                    <a:pt x="170665" y="130256"/>
                  </a:cubicBezTo>
                  <a:cubicBezTo>
                    <a:pt x="171140" y="130969"/>
                    <a:pt x="171615" y="131682"/>
                    <a:pt x="172090" y="132395"/>
                  </a:cubicBezTo>
                  <a:cubicBezTo>
                    <a:pt x="172645" y="133188"/>
                    <a:pt x="173200" y="133980"/>
                    <a:pt x="173754" y="134851"/>
                  </a:cubicBezTo>
                  <a:cubicBezTo>
                    <a:pt x="173834" y="134930"/>
                    <a:pt x="173834" y="135010"/>
                    <a:pt x="173913" y="135089"/>
                  </a:cubicBezTo>
                  <a:cubicBezTo>
                    <a:pt x="174468" y="136436"/>
                    <a:pt x="175418" y="137625"/>
                    <a:pt x="175972" y="138971"/>
                  </a:cubicBezTo>
                  <a:cubicBezTo>
                    <a:pt x="176052" y="139130"/>
                    <a:pt x="176210" y="139288"/>
                    <a:pt x="176289" y="139526"/>
                  </a:cubicBezTo>
                  <a:cubicBezTo>
                    <a:pt x="176369" y="139684"/>
                    <a:pt x="176527" y="139843"/>
                    <a:pt x="176606" y="140001"/>
                  </a:cubicBezTo>
                  <a:cubicBezTo>
                    <a:pt x="177319" y="141507"/>
                    <a:pt x="178191" y="142854"/>
                    <a:pt x="178905" y="144280"/>
                  </a:cubicBezTo>
                  <a:cubicBezTo>
                    <a:pt x="179063" y="144597"/>
                    <a:pt x="179222" y="144835"/>
                    <a:pt x="179301" y="145152"/>
                  </a:cubicBezTo>
                  <a:cubicBezTo>
                    <a:pt x="179459" y="145548"/>
                    <a:pt x="179617" y="145865"/>
                    <a:pt x="179776" y="146261"/>
                  </a:cubicBezTo>
                  <a:cubicBezTo>
                    <a:pt x="179855" y="146420"/>
                    <a:pt x="180013" y="146657"/>
                    <a:pt x="180013" y="146816"/>
                  </a:cubicBezTo>
                  <a:cubicBezTo>
                    <a:pt x="180172" y="147449"/>
                    <a:pt x="180409" y="148004"/>
                    <a:pt x="180726" y="148479"/>
                  </a:cubicBezTo>
                  <a:cubicBezTo>
                    <a:pt x="180806" y="148558"/>
                    <a:pt x="180806" y="148638"/>
                    <a:pt x="180806" y="148717"/>
                  </a:cubicBezTo>
                  <a:cubicBezTo>
                    <a:pt x="181043" y="149747"/>
                    <a:pt x="181677" y="150619"/>
                    <a:pt x="181994" y="151649"/>
                  </a:cubicBezTo>
                  <a:cubicBezTo>
                    <a:pt x="182470" y="152520"/>
                    <a:pt x="182787" y="153550"/>
                    <a:pt x="183262" y="154422"/>
                  </a:cubicBezTo>
                  <a:cubicBezTo>
                    <a:pt x="183500" y="154818"/>
                    <a:pt x="183658" y="155214"/>
                    <a:pt x="183737" y="155690"/>
                  </a:cubicBezTo>
                  <a:cubicBezTo>
                    <a:pt x="183816" y="156085"/>
                    <a:pt x="183896" y="156481"/>
                    <a:pt x="184133" y="156877"/>
                  </a:cubicBezTo>
                  <a:cubicBezTo>
                    <a:pt x="184371" y="157353"/>
                    <a:pt x="184529" y="157829"/>
                    <a:pt x="184688" y="158383"/>
                  </a:cubicBezTo>
                  <a:cubicBezTo>
                    <a:pt x="184688" y="158463"/>
                    <a:pt x="184688" y="158463"/>
                    <a:pt x="184688" y="158542"/>
                  </a:cubicBezTo>
                  <a:cubicBezTo>
                    <a:pt x="184767" y="159255"/>
                    <a:pt x="185322" y="159889"/>
                    <a:pt x="185401" y="160601"/>
                  </a:cubicBezTo>
                  <a:cubicBezTo>
                    <a:pt x="185560" y="161315"/>
                    <a:pt x="185718" y="161949"/>
                    <a:pt x="186035" y="162583"/>
                  </a:cubicBezTo>
                  <a:cubicBezTo>
                    <a:pt x="186194" y="162900"/>
                    <a:pt x="186273" y="163296"/>
                    <a:pt x="186352" y="163613"/>
                  </a:cubicBezTo>
                  <a:cubicBezTo>
                    <a:pt x="186431" y="164088"/>
                    <a:pt x="186590" y="164563"/>
                    <a:pt x="186828" y="165038"/>
                  </a:cubicBezTo>
                  <a:cubicBezTo>
                    <a:pt x="186986" y="165434"/>
                    <a:pt x="187145" y="165831"/>
                    <a:pt x="187224" y="166227"/>
                  </a:cubicBezTo>
                  <a:cubicBezTo>
                    <a:pt x="187382" y="167099"/>
                    <a:pt x="187541" y="167891"/>
                    <a:pt x="187858" y="168683"/>
                  </a:cubicBezTo>
                  <a:cubicBezTo>
                    <a:pt x="188016" y="169079"/>
                    <a:pt x="188095" y="169475"/>
                    <a:pt x="188095" y="169872"/>
                  </a:cubicBezTo>
                  <a:cubicBezTo>
                    <a:pt x="188174" y="170506"/>
                    <a:pt x="188253" y="171060"/>
                    <a:pt x="188570" y="171615"/>
                  </a:cubicBezTo>
                  <a:cubicBezTo>
                    <a:pt x="188887" y="172328"/>
                    <a:pt x="189046" y="173041"/>
                    <a:pt x="189125" y="173754"/>
                  </a:cubicBezTo>
                  <a:cubicBezTo>
                    <a:pt x="189204" y="174229"/>
                    <a:pt x="189283" y="174705"/>
                    <a:pt x="189521" y="175180"/>
                  </a:cubicBezTo>
                  <a:cubicBezTo>
                    <a:pt x="189759" y="175656"/>
                    <a:pt x="189917" y="176211"/>
                    <a:pt x="189917" y="176686"/>
                  </a:cubicBezTo>
                  <a:cubicBezTo>
                    <a:pt x="189997" y="177636"/>
                    <a:pt x="190155" y="178508"/>
                    <a:pt x="190472" y="179459"/>
                  </a:cubicBezTo>
                  <a:cubicBezTo>
                    <a:pt x="190710" y="180331"/>
                    <a:pt x="190868" y="181202"/>
                    <a:pt x="190948" y="182152"/>
                  </a:cubicBezTo>
                  <a:cubicBezTo>
                    <a:pt x="190948" y="182707"/>
                    <a:pt x="191027" y="183262"/>
                    <a:pt x="191265" y="183817"/>
                  </a:cubicBezTo>
                  <a:cubicBezTo>
                    <a:pt x="191740" y="185005"/>
                    <a:pt x="191819" y="186272"/>
                    <a:pt x="191898" y="187540"/>
                  </a:cubicBezTo>
                  <a:cubicBezTo>
                    <a:pt x="191978" y="188174"/>
                    <a:pt x="192057" y="188808"/>
                    <a:pt x="192136" y="189442"/>
                  </a:cubicBezTo>
                  <a:cubicBezTo>
                    <a:pt x="192452" y="190789"/>
                    <a:pt x="192690" y="192136"/>
                    <a:pt x="192611" y="193562"/>
                  </a:cubicBezTo>
                  <a:cubicBezTo>
                    <a:pt x="192532" y="194909"/>
                    <a:pt x="192769" y="196256"/>
                    <a:pt x="193086" y="197603"/>
                  </a:cubicBezTo>
                  <a:cubicBezTo>
                    <a:pt x="193165" y="197841"/>
                    <a:pt x="193245" y="198158"/>
                    <a:pt x="193245" y="198474"/>
                  </a:cubicBezTo>
                  <a:cubicBezTo>
                    <a:pt x="193245" y="199821"/>
                    <a:pt x="193562" y="201089"/>
                    <a:pt x="193562" y="202357"/>
                  </a:cubicBezTo>
                  <a:cubicBezTo>
                    <a:pt x="193562" y="204020"/>
                    <a:pt x="193562" y="205685"/>
                    <a:pt x="193562" y="207427"/>
                  </a:cubicBezTo>
                  <a:cubicBezTo>
                    <a:pt x="193562" y="207982"/>
                    <a:pt x="193562" y="208537"/>
                    <a:pt x="193799" y="209091"/>
                  </a:cubicBezTo>
                  <a:cubicBezTo>
                    <a:pt x="193958" y="209408"/>
                    <a:pt x="193958" y="209725"/>
                    <a:pt x="193958" y="210042"/>
                  </a:cubicBezTo>
                  <a:cubicBezTo>
                    <a:pt x="193958" y="210439"/>
                    <a:pt x="193958" y="210755"/>
                    <a:pt x="193958" y="211151"/>
                  </a:cubicBezTo>
                  <a:cubicBezTo>
                    <a:pt x="193958" y="213291"/>
                    <a:pt x="193958" y="215430"/>
                    <a:pt x="193958" y="217569"/>
                  </a:cubicBezTo>
                  <a:cubicBezTo>
                    <a:pt x="193958" y="218282"/>
                    <a:pt x="193879" y="218996"/>
                    <a:pt x="193720" y="219629"/>
                  </a:cubicBezTo>
                  <a:cubicBezTo>
                    <a:pt x="193483" y="220500"/>
                    <a:pt x="193483" y="221372"/>
                    <a:pt x="193483" y="222323"/>
                  </a:cubicBezTo>
                  <a:cubicBezTo>
                    <a:pt x="193483" y="223512"/>
                    <a:pt x="193483" y="224779"/>
                    <a:pt x="193483" y="225968"/>
                  </a:cubicBezTo>
                  <a:cubicBezTo>
                    <a:pt x="193483" y="226760"/>
                    <a:pt x="193483" y="227553"/>
                    <a:pt x="193324" y="228265"/>
                  </a:cubicBezTo>
                  <a:cubicBezTo>
                    <a:pt x="193324" y="228423"/>
                    <a:pt x="193245" y="228503"/>
                    <a:pt x="193245" y="228661"/>
                  </a:cubicBezTo>
                  <a:cubicBezTo>
                    <a:pt x="193245" y="229691"/>
                    <a:pt x="193086" y="230801"/>
                    <a:pt x="193007" y="231831"/>
                  </a:cubicBezTo>
                  <a:cubicBezTo>
                    <a:pt x="192928" y="232306"/>
                    <a:pt x="192928" y="232702"/>
                    <a:pt x="192849" y="233177"/>
                  </a:cubicBezTo>
                  <a:cubicBezTo>
                    <a:pt x="192690" y="233970"/>
                    <a:pt x="192532" y="234683"/>
                    <a:pt x="192532" y="235476"/>
                  </a:cubicBezTo>
                  <a:cubicBezTo>
                    <a:pt x="192532" y="235634"/>
                    <a:pt x="192532" y="235793"/>
                    <a:pt x="192452" y="235951"/>
                  </a:cubicBezTo>
                  <a:cubicBezTo>
                    <a:pt x="192136" y="237060"/>
                    <a:pt x="191819" y="238248"/>
                    <a:pt x="191344" y="239279"/>
                  </a:cubicBezTo>
                  <a:cubicBezTo>
                    <a:pt x="191106" y="239754"/>
                    <a:pt x="190868" y="240150"/>
                    <a:pt x="190789" y="240625"/>
                  </a:cubicBezTo>
                  <a:cubicBezTo>
                    <a:pt x="190710" y="240863"/>
                    <a:pt x="190631" y="241180"/>
                    <a:pt x="190472" y="241417"/>
                  </a:cubicBezTo>
                  <a:cubicBezTo>
                    <a:pt x="189838" y="242368"/>
                    <a:pt x="189125" y="243319"/>
                    <a:pt x="188491" y="244191"/>
                  </a:cubicBezTo>
                  <a:cubicBezTo>
                    <a:pt x="187937" y="244983"/>
                    <a:pt x="187224" y="245696"/>
                    <a:pt x="186511" y="246330"/>
                  </a:cubicBezTo>
                  <a:cubicBezTo>
                    <a:pt x="185797" y="246964"/>
                    <a:pt x="185084" y="247598"/>
                    <a:pt x="184292" y="248073"/>
                  </a:cubicBezTo>
                  <a:cubicBezTo>
                    <a:pt x="184212" y="248153"/>
                    <a:pt x="184054" y="248153"/>
                    <a:pt x="183975" y="248311"/>
                  </a:cubicBezTo>
                  <a:cubicBezTo>
                    <a:pt x="183421" y="248866"/>
                    <a:pt x="182708" y="249182"/>
                    <a:pt x="181994" y="249578"/>
                  </a:cubicBezTo>
                  <a:cubicBezTo>
                    <a:pt x="181677" y="249737"/>
                    <a:pt x="181360" y="249895"/>
                    <a:pt x="180964" y="250054"/>
                  </a:cubicBezTo>
                  <a:cubicBezTo>
                    <a:pt x="180647" y="250212"/>
                    <a:pt x="180251" y="250291"/>
                    <a:pt x="179934" y="250529"/>
                  </a:cubicBezTo>
                  <a:cubicBezTo>
                    <a:pt x="179617" y="250767"/>
                    <a:pt x="179301" y="250846"/>
                    <a:pt x="178905" y="250925"/>
                  </a:cubicBezTo>
                  <a:cubicBezTo>
                    <a:pt x="178271" y="251084"/>
                    <a:pt x="177716" y="251242"/>
                    <a:pt x="177161" y="251480"/>
                  </a:cubicBezTo>
                  <a:cubicBezTo>
                    <a:pt x="176606" y="251718"/>
                    <a:pt x="176052" y="251797"/>
                    <a:pt x="175497" y="251797"/>
                  </a:cubicBezTo>
                  <a:cubicBezTo>
                    <a:pt x="174388" y="251797"/>
                    <a:pt x="173279" y="251956"/>
                    <a:pt x="172169" y="252193"/>
                  </a:cubicBezTo>
                  <a:cubicBezTo>
                    <a:pt x="171456" y="252273"/>
                    <a:pt x="170823" y="252273"/>
                    <a:pt x="170110" y="252193"/>
                  </a:cubicBezTo>
                  <a:cubicBezTo>
                    <a:pt x="169080" y="252035"/>
                    <a:pt x="168049" y="251956"/>
                    <a:pt x="167098" y="251876"/>
                  </a:cubicBezTo>
                  <a:cubicBezTo>
                    <a:pt x="166465" y="251797"/>
                    <a:pt x="165911" y="251718"/>
                    <a:pt x="165277" y="251480"/>
                  </a:cubicBezTo>
                  <a:cubicBezTo>
                    <a:pt x="164801" y="251322"/>
                    <a:pt x="164326" y="251163"/>
                    <a:pt x="163850" y="251005"/>
                  </a:cubicBezTo>
                  <a:cubicBezTo>
                    <a:pt x="163850" y="251005"/>
                    <a:pt x="163771" y="251005"/>
                    <a:pt x="163771" y="251005"/>
                  </a:cubicBezTo>
                  <a:cubicBezTo>
                    <a:pt x="163137" y="250846"/>
                    <a:pt x="162662" y="250450"/>
                    <a:pt x="162107" y="250212"/>
                  </a:cubicBezTo>
                  <a:cubicBezTo>
                    <a:pt x="161553" y="250054"/>
                    <a:pt x="161077" y="249737"/>
                    <a:pt x="160602" y="249420"/>
                  </a:cubicBezTo>
                  <a:cubicBezTo>
                    <a:pt x="160047" y="248945"/>
                    <a:pt x="159413" y="248549"/>
                    <a:pt x="158779" y="248153"/>
                  </a:cubicBezTo>
                  <a:cubicBezTo>
                    <a:pt x="158225" y="247836"/>
                    <a:pt x="157829" y="247360"/>
                    <a:pt x="157433" y="246885"/>
                  </a:cubicBezTo>
                  <a:cubicBezTo>
                    <a:pt x="156878" y="246251"/>
                    <a:pt x="156403" y="245537"/>
                    <a:pt x="155848" y="244825"/>
                  </a:cubicBezTo>
                  <a:cubicBezTo>
                    <a:pt x="155769" y="244746"/>
                    <a:pt x="155769" y="244667"/>
                    <a:pt x="155689" y="244667"/>
                  </a:cubicBezTo>
                  <a:cubicBezTo>
                    <a:pt x="155214" y="243716"/>
                    <a:pt x="154659" y="242844"/>
                    <a:pt x="154342" y="241814"/>
                  </a:cubicBezTo>
                  <a:cubicBezTo>
                    <a:pt x="154263" y="241497"/>
                    <a:pt x="154184" y="241180"/>
                    <a:pt x="154026" y="240863"/>
                  </a:cubicBezTo>
                  <a:cubicBezTo>
                    <a:pt x="153630" y="239833"/>
                    <a:pt x="153392" y="238724"/>
                    <a:pt x="153392" y="237614"/>
                  </a:cubicBezTo>
                  <a:cubicBezTo>
                    <a:pt x="153392" y="235396"/>
                    <a:pt x="153392" y="233098"/>
                    <a:pt x="153392" y="230880"/>
                  </a:cubicBezTo>
                  <a:cubicBezTo>
                    <a:pt x="153392" y="230563"/>
                    <a:pt x="153392" y="230325"/>
                    <a:pt x="153471" y="230008"/>
                  </a:cubicBezTo>
                  <a:cubicBezTo>
                    <a:pt x="153630" y="229137"/>
                    <a:pt x="153630" y="228186"/>
                    <a:pt x="153709" y="227315"/>
                  </a:cubicBezTo>
                  <a:cubicBezTo>
                    <a:pt x="153788" y="226443"/>
                    <a:pt x="153868" y="225571"/>
                    <a:pt x="154026" y="224779"/>
                  </a:cubicBezTo>
                  <a:cubicBezTo>
                    <a:pt x="154105" y="224224"/>
                    <a:pt x="154184" y="223670"/>
                    <a:pt x="154184" y="223036"/>
                  </a:cubicBezTo>
                  <a:cubicBezTo>
                    <a:pt x="154184" y="222402"/>
                    <a:pt x="154184" y="221689"/>
                    <a:pt x="154184" y="221055"/>
                  </a:cubicBezTo>
                  <a:cubicBezTo>
                    <a:pt x="154184" y="220500"/>
                    <a:pt x="154263" y="219946"/>
                    <a:pt x="154263" y="219312"/>
                  </a:cubicBezTo>
                  <a:cubicBezTo>
                    <a:pt x="154263" y="218916"/>
                    <a:pt x="154342" y="218520"/>
                    <a:pt x="154342" y="218124"/>
                  </a:cubicBezTo>
                  <a:cubicBezTo>
                    <a:pt x="154342" y="216222"/>
                    <a:pt x="154342" y="214242"/>
                    <a:pt x="154342" y="212340"/>
                  </a:cubicBezTo>
                  <a:cubicBezTo>
                    <a:pt x="154342" y="212023"/>
                    <a:pt x="154342" y="211785"/>
                    <a:pt x="154263" y="211468"/>
                  </a:cubicBezTo>
                  <a:cubicBezTo>
                    <a:pt x="154105" y="210439"/>
                    <a:pt x="154105" y="209329"/>
                    <a:pt x="154105" y="208299"/>
                  </a:cubicBezTo>
                  <a:cubicBezTo>
                    <a:pt x="154105" y="206794"/>
                    <a:pt x="153947" y="205368"/>
                    <a:pt x="153709" y="203941"/>
                  </a:cubicBezTo>
                  <a:cubicBezTo>
                    <a:pt x="153709" y="203783"/>
                    <a:pt x="153630" y="203624"/>
                    <a:pt x="153630" y="203466"/>
                  </a:cubicBezTo>
                  <a:cubicBezTo>
                    <a:pt x="153630" y="201882"/>
                    <a:pt x="153313" y="200297"/>
                    <a:pt x="153313" y="198712"/>
                  </a:cubicBezTo>
                  <a:cubicBezTo>
                    <a:pt x="153313" y="198632"/>
                    <a:pt x="153313" y="198632"/>
                    <a:pt x="153313" y="198553"/>
                  </a:cubicBezTo>
                  <a:cubicBezTo>
                    <a:pt x="153392" y="196969"/>
                    <a:pt x="153154" y="195463"/>
                    <a:pt x="152758" y="193958"/>
                  </a:cubicBezTo>
                  <a:cubicBezTo>
                    <a:pt x="152600" y="193404"/>
                    <a:pt x="152520" y="192928"/>
                    <a:pt x="152520" y="192374"/>
                  </a:cubicBezTo>
                  <a:cubicBezTo>
                    <a:pt x="152520" y="191502"/>
                    <a:pt x="152283" y="190551"/>
                    <a:pt x="152203" y="189680"/>
                  </a:cubicBezTo>
                  <a:cubicBezTo>
                    <a:pt x="152203" y="189442"/>
                    <a:pt x="152124" y="189284"/>
                    <a:pt x="152045" y="189046"/>
                  </a:cubicBezTo>
                  <a:cubicBezTo>
                    <a:pt x="151649" y="187857"/>
                    <a:pt x="151490" y="186669"/>
                    <a:pt x="151490" y="185401"/>
                  </a:cubicBezTo>
                  <a:cubicBezTo>
                    <a:pt x="151490" y="184768"/>
                    <a:pt x="151411" y="184213"/>
                    <a:pt x="151173" y="183579"/>
                  </a:cubicBezTo>
                  <a:cubicBezTo>
                    <a:pt x="150856" y="182786"/>
                    <a:pt x="150698" y="181994"/>
                    <a:pt x="150618" y="181202"/>
                  </a:cubicBezTo>
                  <a:cubicBezTo>
                    <a:pt x="150539" y="180647"/>
                    <a:pt x="150460" y="180093"/>
                    <a:pt x="150222" y="179538"/>
                  </a:cubicBezTo>
                  <a:cubicBezTo>
                    <a:pt x="149985" y="178983"/>
                    <a:pt x="149826" y="178349"/>
                    <a:pt x="149826" y="177715"/>
                  </a:cubicBezTo>
                  <a:cubicBezTo>
                    <a:pt x="149826" y="177161"/>
                    <a:pt x="149668" y="176607"/>
                    <a:pt x="149431" y="176052"/>
                  </a:cubicBezTo>
                  <a:cubicBezTo>
                    <a:pt x="149114" y="175339"/>
                    <a:pt x="148955" y="174626"/>
                    <a:pt x="148876" y="173912"/>
                  </a:cubicBezTo>
                  <a:cubicBezTo>
                    <a:pt x="148797" y="173516"/>
                    <a:pt x="148717" y="173120"/>
                    <a:pt x="148480" y="172724"/>
                  </a:cubicBezTo>
                  <a:cubicBezTo>
                    <a:pt x="148242" y="172328"/>
                    <a:pt x="148083" y="171853"/>
                    <a:pt x="148004" y="171377"/>
                  </a:cubicBezTo>
                  <a:cubicBezTo>
                    <a:pt x="147925" y="170823"/>
                    <a:pt x="147687" y="170347"/>
                    <a:pt x="147449" y="169872"/>
                  </a:cubicBezTo>
                  <a:cubicBezTo>
                    <a:pt x="147291" y="169555"/>
                    <a:pt x="147212" y="169158"/>
                    <a:pt x="147132" y="168841"/>
                  </a:cubicBezTo>
                  <a:cubicBezTo>
                    <a:pt x="147053" y="168367"/>
                    <a:pt x="146895" y="167971"/>
                    <a:pt x="146657" y="167574"/>
                  </a:cubicBezTo>
                  <a:cubicBezTo>
                    <a:pt x="146419" y="167099"/>
                    <a:pt x="146181" y="166623"/>
                    <a:pt x="146102" y="166068"/>
                  </a:cubicBezTo>
                  <a:cubicBezTo>
                    <a:pt x="146023" y="165752"/>
                    <a:pt x="145944" y="165434"/>
                    <a:pt x="145786" y="165118"/>
                  </a:cubicBezTo>
                  <a:cubicBezTo>
                    <a:pt x="145627" y="164721"/>
                    <a:pt x="145469" y="164405"/>
                    <a:pt x="145311" y="164009"/>
                  </a:cubicBezTo>
                  <a:cubicBezTo>
                    <a:pt x="145231" y="163930"/>
                    <a:pt x="145231" y="163771"/>
                    <a:pt x="145152" y="163692"/>
                  </a:cubicBezTo>
                  <a:cubicBezTo>
                    <a:pt x="144677" y="162979"/>
                    <a:pt x="144439" y="162266"/>
                    <a:pt x="144043" y="161473"/>
                  </a:cubicBezTo>
                  <a:cubicBezTo>
                    <a:pt x="143805" y="160998"/>
                    <a:pt x="143567" y="160601"/>
                    <a:pt x="143409" y="160126"/>
                  </a:cubicBezTo>
                  <a:cubicBezTo>
                    <a:pt x="143250" y="159731"/>
                    <a:pt x="143092" y="159334"/>
                    <a:pt x="142775" y="159097"/>
                  </a:cubicBezTo>
                  <a:cubicBezTo>
                    <a:pt x="142695" y="159017"/>
                    <a:pt x="142616" y="159017"/>
                    <a:pt x="142537" y="159017"/>
                  </a:cubicBezTo>
                  <a:cubicBezTo>
                    <a:pt x="142458" y="159017"/>
                    <a:pt x="142378" y="159097"/>
                    <a:pt x="142378" y="159176"/>
                  </a:cubicBezTo>
                  <a:cubicBezTo>
                    <a:pt x="142378" y="159255"/>
                    <a:pt x="142299" y="159414"/>
                    <a:pt x="142299" y="159572"/>
                  </a:cubicBezTo>
                  <a:cubicBezTo>
                    <a:pt x="142299" y="159889"/>
                    <a:pt x="142299" y="160126"/>
                    <a:pt x="142299" y="160443"/>
                  </a:cubicBezTo>
                  <a:cubicBezTo>
                    <a:pt x="142299" y="175101"/>
                    <a:pt x="142299" y="189838"/>
                    <a:pt x="142299" y="204496"/>
                  </a:cubicBezTo>
                  <a:cubicBezTo>
                    <a:pt x="142299" y="205605"/>
                    <a:pt x="142299" y="206714"/>
                    <a:pt x="142299" y="207823"/>
                  </a:cubicBezTo>
                  <a:cubicBezTo>
                    <a:pt x="142299" y="208537"/>
                    <a:pt x="142299" y="209329"/>
                    <a:pt x="142458" y="210042"/>
                  </a:cubicBezTo>
                  <a:cubicBezTo>
                    <a:pt x="142537" y="210518"/>
                    <a:pt x="142537" y="210914"/>
                    <a:pt x="142537" y="211389"/>
                  </a:cubicBezTo>
                  <a:cubicBezTo>
                    <a:pt x="142537" y="213766"/>
                    <a:pt x="142537" y="216222"/>
                    <a:pt x="142537" y="218599"/>
                  </a:cubicBezTo>
                  <a:cubicBezTo>
                    <a:pt x="142537" y="219233"/>
                    <a:pt x="142537" y="219787"/>
                    <a:pt x="142695" y="220421"/>
                  </a:cubicBezTo>
                  <a:cubicBezTo>
                    <a:pt x="142775" y="220897"/>
                    <a:pt x="142775" y="221372"/>
                    <a:pt x="142775" y="221927"/>
                  </a:cubicBezTo>
                  <a:cubicBezTo>
                    <a:pt x="142775" y="224224"/>
                    <a:pt x="142775" y="226602"/>
                    <a:pt x="142775" y="228899"/>
                  </a:cubicBezTo>
                  <a:cubicBezTo>
                    <a:pt x="142775" y="229612"/>
                    <a:pt x="142775" y="230405"/>
                    <a:pt x="142933" y="231118"/>
                  </a:cubicBezTo>
                  <a:cubicBezTo>
                    <a:pt x="143012" y="231593"/>
                    <a:pt x="143012" y="231989"/>
                    <a:pt x="143012" y="232464"/>
                  </a:cubicBezTo>
                  <a:cubicBezTo>
                    <a:pt x="143012" y="234366"/>
                    <a:pt x="143012" y="236268"/>
                    <a:pt x="143012" y="238090"/>
                  </a:cubicBezTo>
                  <a:cubicBezTo>
                    <a:pt x="143012" y="238724"/>
                    <a:pt x="143012" y="239358"/>
                    <a:pt x="143171" y="240071"/>
                  </a:cubicBezTo>
                  <a:cubicBezTo>
                    <a:pt x="143250" y="240625"/>
                    <a:pt x="143250" y="241100"/>
                    <a:pt x="143250" y="241655"/>
                  </a:cubicBezTo>
                  <a:cubicBezTo>
                    <a:pt x="143250" y="242289"/>
                    <a:pt x="143329" y="242844"/>
                    <a:pt x="143409" y="243478"/>
                  </a:cubicBezTo>
                  <a:cubicBezTo>
                    <a:pt x="143488" y="244033"/>
                    <a:pt x="143488" y="244508"/>
                    <a:pt x="143488" y="245062"/>
                  </a:cubicBezTo>
                  <a:cubicBezTo>
                    <a:pt x="143488" y="246964"/>
                    <a:pt x="143488" y="248945"/>
                    <a:pt x="143488" y="250846"/>
                  </a:cubicBezTo>
                  <a:cubicBezTo>
                    <a:pt x="143488" y="251559"/>
                    <a:pt x="143488" y="252273"/>
                    <a:pt x="143646" y="252907"/>
                  </a:cubicBezTo>
                  <a:cubicBezTo>
                    <a:pt x="143726" y="253461"/>
                    <a:pt x="143726" y="254015"/>
                    <a:pt x="143726" y="254649"/>
                  </a:cubicBezTo>
                  <a:cubicBezTo>
                    <a:pt x="143726" y="261701"/>
                    <a:pt x="143726" y="268832"/>
                    <a:pt x="143726" y="275883"/>
                  </a:cubicBezTo>
                  <a:cubicBezTo>
                    <a:pt x="143726" y="280399"/>
                    <a:pt x="143726" y="284916"/>
                    <a:pt x="143726" y="289353"/>
                  </a:cubicBezTo>
                  <a:cubicBezTo>
                    <a:pt x="143726" y="290066"/>
                    <a:pt x="143726" y="290779"/>
                    <a:pt x="143884" y="291413"/>
                  </a:cubicBezTo>
                  <a:cubicBezTo>
                    <a:pt x="143963" y="291967"/>
                    <a:pt x="143963" y="292521"/>
                    <a:pt x="143963" y="293156"/>
                  </a:cubicBezTo>
                  <a:cubicBezTo>
                    <a:pt x="143963" y="299177"/>
                    <a:pt x="143963" y="305278"/>
                    <a:pt x="143963" y="311300"/>
                  </a:cubicBezTo>
                  <a:cubicBezTo>
                    <a:pt x="143963" y="325957"/>
                    <a:pt x="143963" y="340695"/>
                    <a:pt x="144043" y="355352"/>
                  </a:cubicBezTo>
                  <a:cubicBezTo>
                    <a:pt x="144043" y="356303"/>
                    <a:pt x="144043" y="357254"/>
                    <a:pt x="144201" y="358205"/>
                  </a:cubicBezTo>
                  <a:cubicBezTo>
                    <a:pt x="144280" y="358601"/>
                    <a:pt x="144280" y="358997"/>
                    <a:pt x="144280" y="359393"/>
                  </a:cubicBezTo>
                  <a:cubicBezTo>
                    <a:pt x="144280" y="361215"/>
                    <a:pt x="144280" y="363038"/>
                    <a:pt x="144280" y="364939"/>
                  </a:cubicBezTo>
                  <a:cubicBezTo>
                    <a:pt x="144280" y="365415"/>
                    <a:pt x="144280" y="365811"/>
                    <a:pt x="144360" y="366286"/>
                  </a:cubicBezTo>
                  <a:cubicBezTo>
                    <a:pt x="144518" y="367079"/>
                    <a:pt x="144518" y="367950"/>
                    <a:pt x="144518" y="368742"/>
                  </a:cubicBezTo>
                  <a:cubicBezTo>
                    <a:pt x="144518" y="369931"/>
                    <a:pt x="144518" y="371120"/>
                    <a:pt x="144518" y="372308"/>
                  </a:cubicBezTo>
                  <a:cubicBezTo>
                    <a:pt x="144518" y="373021"/>
                    <a:pt x="144518" y="373813"/>
                    <a:pt x="144677" y="374526"/>
                  </a:cubicBezTo>
                  <a:cubicBezTo>
                    <a:pt x="144756" y="375002"/>
                    <a:pt x="144756" y="375477"/>
                    <a:pt x="144756" y="376032"/>
                  </a:cubicBezTo>
                  <a:cubicBezTo>
                    <a:pt x="144756" y="379043"/>
                    <a:pt x="144756" y="382053"/>
                    <a:pt x="144756" y="385143"/>
                  </a:cubicBezTo>
                  <a:cubicBezTo>
                    <a:pt x="144756" y="385777"/>
                    <a:pt x="144756" y="386332"/>
                    <a:pt x="144835" y="386966"/>
                  </a:cubicBezTo>
                  <a:cubicBezTo>
                    <a:pt x="144914" y="387520"/>
                    <a:pt x="144914" y="387996"/>
                    <a:pt x="144914" y="388551"/>
                  </a:cubicBezTo>
                  <a:cubicBezTo>
                    <a:pt x="144914" y="392116"/>
                    <a:pt x="144914" y="395681"/>
                    <a:pt x="144914" y="399246"/>
                  </a:cubicBezTo>
                  <a:cubicBezTo>
                    <a:pt x="144914" y="400118"/>
                    <a:pt x="144914" y="401069"/>
                    <a:pt x="145073" y="401940"/>
                  </a:cubicBezTo>
                  <a:cubicBezTo>
                    <a:pt x="145152" y="402574"/>
                    <a:pt x="145152" y="403129"/>
                    <a:pt x="145152" y="403763"/>
                  </a:cubicBezTo>
                  <a:cubicBezTo>
                    <a:pt x="145152" y="404476"/>
                    <a:pt x="145231" y="405268"/>
                    <a:pt x="145311" y="405981"/>
                  </a:cubicBezTo>
                  <a:cubicBezTo>
                    <a:pt x="145390" y="406535"/>
                    <a:pt x="145390" y="407090"/>
                    <a:pt x="145390" y="407724"/>
                  </a:cubicBezTo>
                  <a:cubicBezTo>
                    <a:pt x="145390" y="408596"/>
                    <a:pt x="145390" y="409468"/>
                    <a:pt x="145548" y="410260"/>
                  </a:cubicBezTo>
                  <a:cubicBezTo>
                    <a:pt x="145627" y="410735"/>
                    <a:pt x="145627" y="411131"/>
                    <a:pt x="145627" y="411606"/>
                  </a:cubicBezTo>
                  <a:cubicBezTo>
                    <a:pt x="145627" y="414063"/>
                    <a:pt x="145627" y="416598"/>
                    <a:pt x="145706" y="419133"/>
                  </a:cubicBezTo>
                  <a:cubicBezTo>
                    <a:pt x="145706" y="419846"/>
                    <a:pt x="145706" y="420560"/>
                    <a:pt x="145865" y="421194"/>
                  </a:cubicBezTo>
                  <a:cubicBezTo>
                    <a:pt x="145944" y="421669"/>
                    <a:pt x="145944" y="422145"/>
                    <a:pt x="145944" y="422699"/>
                  </a:cubicBezTo>
                  <a:cubicBezTo>
                    <a:pt x="145944" y="424917"/>
                    <a:pt x="145944" y="427136"/>
                    <a:pt x="145944" y="429354"/>
                  </a:cubicBezTo>
                  <a:cubicBezTo>
                    <a:pt x="145944" y="429988"/>
                    <a:pt x="145944" y="430622"/>
                    <a:pt x="146102" y="431336"/>
                  </a:cubicBezTo>
                  <a:cubicBezTo>
                    <a:pt x="146181" y="431731"/>
                    <a:pt x="146181" y="432048"/>
                    <a:pt x="146181" y="432444"/>
                  </a:cubicBezTo>
                  <a:cubicBezTo>
                    <a:pt x="146181" y="433554"/>
                    <a:pt x="146181" y="434663"/>
                    <a:pt x="146181" y="435772"/>
                  </a:cubicBezTo>
                  <a:cubicBezTo>
                    <a:pt x="146181" y="436485"/>
                    <a:pt x="146181" y="437277"/>
                    <a:pt x="146023" y="437991"/>
                  </a:cubicBezTo>
                  <a:cubicBezTo>
                    <a:pt x="145944" y="438545"/>
                    <a:pt x="145944" y="439021"/>
                    <a:pt x="145944" y="439576"/>
                  </a:cubicBezTo>
                  <a:cubicBezTo>
                    <a:pt x="145944" y="440288"/>
                    <a:pt x="145865" y="440922"/>
                    <a:pt x="145706" y="441635"/>
                  </a:cubicBezTo>
                  <a:cubicBezTo>
                    <a:pt x="145627" y="441873"/>
                    <a:pt x="145627" y="442031"/>
                    <a:pt x="145548" y="442190"/>
                  </a:cubicBezTo>
                  <a:cubicBezTo>
                    <a:pt x="145231" y="442824"/>
                    <a:pt x="144994" y="443537"/>
                    <a:pt x="144914" y="444329"/>
                  </a:cubicBezTo>
                  <a:cubicBezTo>
                    <a:pt x="144914" y="444567"/>
                    <a:pt x="144677" y="444883"/>
                    <a:pt x="144597" y="445121"/>
                  </a:cubicBezTo>
                  <a:cubicBezTo>
                    <a:pt x="144439" y="445517"/>
                    <a:pt x="144201" y="445834"/>
                    <a:pt x="144043" y="446231"/>
                  </a:cubicBezTo>
                  <a:cubicBezTo>
                    <a:pt x="143884" y="446468"/>
                    <a:pt x="143726" y="446706"/>
                    <a:pt x="143567" y="446944"/>
                  </a:cubicBezTo>
                  <a:cubicBezTo>
                    <a:pt x="143409" y="447182"/>
                    <a:pt x="143250" y="447340"/>
                    <a:pt x="143171" y="447578"/>
                  </a:cubicBezTo>
                  <a:cubicBezTo>
                    <a:pt x="142933" y="448212"/>
                    <a:pt x="142537" y="448687"/>
                    <a:pt x="142061" y="449162"/>
                  </a:cubicBezTo>
                  <a:cubicBezTo>
                    <a:pt x="141744" y="449479"/>
                    <a:pt x="141507" y="449875"/>
                    <a:pt x="141190" y="450192"/>
                  </a:cubicBezTo>
                  <a:cubicBezTo>
                    <a:pt x="140636" y="450826"/>
                    <a:pt x="140081" y="451381"/>
                    <a:pt x="139447" y="451936"/>
                  </a:cubicBezTo>
                  <a:cubicBezTo>
                    <a:pt x="139289" y="452094"/>
                    <a:pt x="139130" y="452173"/>
                    <a:pt x="138972" y="452332"/>
                  </a:cubicBezTo>
                  <a:cubicBezTo>
                    <a:pt x="138575" y="452570"/>
                    <a:pt x="138179" y="452807"/>
                    <a:pt x="137862" y="453124"/>
                  </a:cubicBezTo>
                  <a:cubicBezTo>
                    <a:pt x="136754" y="453995"/>
                    <a:pt x="135486" y="454629"/>
                    <a:pt x="134218" y="455105"/>
                  </a:cubicBezTo>
                  <a:cubicBezTo>
                    <a:pt x="134059" y="455184"/>
                    <a:pt x="133821" y="455263"/>
                    <a:pt x="133663" y="455342"/>
                  </a:cubicBezTo>
                  <a:cubicBezTo>
                    <a:pt x="133029" y="455739"/>
                    <a:pt x="132317" y="455976"/>
                    <a:pt x="131603" y="456056"/>
                  </a:cubicBezTo>
                  <a:cubicBezTo>
                    <a:pt x="131207" y="456056"/>
                    <a:pt x="131049" y="456373"/>
                    <a:pt x="130969" y="456690"/>
                  </a:cubicBezTo>
                  <a:cubicBezTo>
                    <a:pt x="126770" y="456690"/>
                    <a:pt x="122650" y="456690"/>
                    <a:pt x="118451" y="456690"/>
                  </a:cubicBezTo>
                  <a:cubicBezTo>
                    <a:pt x="118372" y="456293"/>
                    <a:pt x="118055" y="456056"/>
                    <a:pt x="117658" y="455976"/>
                  </a:cubicBezTo>
                  <a:cubicBezTo>
                    <a:pt x="117500" y="455976"/>
                    <a:pt x="117421" y="455976"/>
                    <a:pt x="117262" y="455897"/>
                  </a:cubicBezTo>
                  <a:cubicBezTo>
                    <a:pt x="116787" y="455897"/>
                    <a:pt x="116311" y="455739"/>
                    <a:pt x="115916" y="455422"/>
                  </a:cubicBezTo>
                  <a:cubicBezTo>
                    <a:pt x="115599" y="455263"/>
                    <a:pt x="115361" y="455184"/>
                    <a:pt x="115044" y="455025"/>
                  </a:cubicBezTo>
                  <a:cubicBezTo>
                    <a:pt x="114727" y="454867"/>
                    <a:pt x="114410" y="454708"/>
                    <a:pt x="114014" y="454550"/>
                  </a:cubicBezTo>
                  <a:cubicBezTo>
                    <a:pt x="113776" y="454471"/>
                    <a:pt x="113618" y="454312"/>
                    <a:pt x="113380" y="454233"/>
                  </a:cubicBezTo>
                  <a:cubicBezTo>
                    <a:pt x="112508" y="453916"/>
                    <a:pt x="111796" y="453440"/>
                    <a:pt x="111003" y="452886"/>
                  </a:cubicBezTo>
                  <a:cubicBezTo>
                    <a:pt x="109735" y="452015"/>
                    <a:pt x="108547" y="451143"/>
                    <a:pt x="107517" y="449954"/>
                  </a:cubicBezTo>
                  <a:cubicBezTo>
                    <a:pt x="107280" y="449717"/>
                    <a:pt x="107042" y="449479"/>
                    <a:pt x="106804" y="449241"/>
                  </a:cubicBezTo>
                  <a:cubicBezTo>
                    <a:pt x="105695" y="448212"/>
                    <a:pt x="104981" y="446944"/>
                    <a:pt x="104189" y="445676"/>
                  </a:cubicBezTo>
                  <a:cubicBezTo>
                    <a:pt x="103951" y="445280"/>
                    <a:pt x="103793" y="444804"/>
                    <a:pt x="103476" y="444408"/>
                  </a:cubicBezTo>
                  <a:cubicBezTo>
                    <a:pt x="103160" y="443933"/>
                    <a:pt x="103160" y="443379"/>
                    <a:pt x="103001" y="442903"/>
                  </a:cubicBezTo>
                  <a:cubicBezTo>
                    <a:pt x="102922" y="442824"/>
                    <a:pt x="102922" y="442665"/>
                    <a:pt x="102842" y="442586"/>
                  </a:cubicBezTo>
                  <a:cubicBezTo>
                    <a:pt x="102209" y="441239"/>
                    <a:pt x="101892" y="439813"/>
                    <a:pt x="101575" y="438387"/>
                  </a:cubicBezTo>
                  <a:cubicBezTo>
                    <a:pt x="101495" y="437991"/>
                    <a:pt x="101495" y="437515"/>
                    <a:pt x="101495" y="437040"/>
                  </a:cubicBezTo>
                  <a:cubicBezTo>
                    <a:pt x="101495" y="436326"/>
                    <a:pt x="101495" y="435614"/>
                    <a:pt x="101416" y="434980"/>
                  </a:cubicBezTo>
                  <a:cubicBezTo>
                    <a:pt x="101258" y="433791"/>
                    <a:pt x="101258" y="432603"/>
                    <a:pt x="101258" y="431415"/>
                  </a:cubicBezTo>
                  <a:cubicBezTo>
                    <a:pt x="101258" y="430939"/>
                    <a:pt x="101258" y="430464"/>
                    <a:pt x="101178" y="429909"/>
                  </a:cubicBezTo>
                  <a:cubicBezTo>
                    <a:pt x="101099" y="429275"/>
                    <a:pt x="101020" y="428641"/>
                    <a:pt x="101020" y="427928"/>
                  </a:cubicBezTo>
                  <a:cubicBezTo>
                    <a:pt x="101020" y="427374"/>
                    <a:pt x="101020" y="426899"/>
                    <a:pt x="100941" y="426344"/>
                  </a:cubicBezTo>
                  <a:cubicBezTo>
                    <a:pt x="100782" y="425551"/>
                    <a:pt x="100782" y="424759"/>
                    <a:pt x="100782" y="424046"/>
                  </a:cubicBezTo>
                  <a:cubicBezTo>
                    <a:pt x="100782" y="423095"/>
                    <a:pt x="100782" y="422065"/>
                    <a:pt x="100782" y="421114"/>
                  </a:cubicBezTo>
                  <a:cubicBezTo>
                    <a:pt x="100782" y="420718"/>
                    <a:pt x="100782" y="420322"/>
                    <a:pt x="100703" y="419926"/>
                  </a:cubicBezTo>
                  <a:cubicBezTo>
                    <a:pt x="100624" y="419292"/>
                    <a:pt x="100544" y="418659"/>
                    <a:pt x="100544" y="417945"/>
                  </a:cubicBezTo>
                  <a:cubicBezTo>
                    <a:pt x="100544" y="414538"/>
                    <a:pt x="100544" y="411052"/>
                    <a:pt x="100544" y="407645"/>
                  </a:cubicBezTo>
                  <a:cubicBezTo>
                    <a:pt x="100544" y="407090"/>
                    <a:pt x="100544" y="406615"/>
                    <a:pt x="100465" y="406061"/>
                  </a:cubicBezTo>
                  <a:cubicBezTo>
                    <a:pt x="100307" y="405268"/>
                    <a:pt x="100307" y="404397"/>
                    <a:pt x="100307" y="403604"/>
                  </a:cubicBezTo>
                  <a:cubicBezTo>
                    <a:pt x="100307" y="403129"/>
                    <a:pt x="100307" y="402653"/>
                    <a:pt x="100227" y="402099"/>
                  </a:cubicBezTo>
                  <a:cubicBezTo>
                    <a:pt x="100069" y="401228"/>
                    <a:pt x="100069" y="400356"/>
                    <a:pt x="100069" y="399563"/>
                  </a:cubicBezTo>
                  <a:cubicBezTo>
                    <a:pt x="100069" y="399009"/>
                    <a:pt x="100069" y="398375"/>
                    <a:pt x="99990" y="397820"/>
                  </a:cubicBezTo>
                  <a:cubicBezTo>
                    <a:pt x="99910" y="397108"/>
                    <a:pt x="99831" y="396474"/>
                    <a:pt x="99831" y="395760"/>
                  </a:cubicBezTo>
                  <a:cubicBezTo>
                    <a:pt x="99831" y="391561"/>
                    <a:pt x="99831" y="387441"/>
                    <a:pt x="99752" y="383242"/>
                  </a:cubicBezTo>
                  <a:cubicBezTo>
                    <a:pt x="99752" y="382687"/>
                    <a:pt x="99752" y="382212"/>
                    <a:pt x="99673" y="381657"/>
                  </a:cubicBezTo>
                  <a:cubicBezTo>
                    <a:pt x="99593" y="380944"/>
                    <a:pt x="99514" y="380152"/>
                    <a:pt x="99514" y="379439"/>
                  </a:cubicBezTo>
                  <a:cubicBezTo>
                    <a:pt x="99514" y="375715"/>
                    <a:pt x="99514" y="371991"/>
                    <a:pt x="99514" y="368267"/>
                  </a:cubicBezTo>
                  <a:cubicBezTo>
                    <a:pt x="99514" y="367713"/>
                    <a:pt x="99514" y="367237"/>
                    <a:pt x="99435" y="366683"/>
                  </a:cubicBezTo>
                  <a:cubicBezTo>
                    <a:pt x="99356" y="365969"/>
                    <a:pt x="99277" y="365256"/>
                    <a:pt x="99277" y="364464"/>
                  </a:cubicBezTo>
                  <a:cubicBezTo>
                    <a:pt x="99277" y="363672"/>
                    <a:pt x="99277" y="362800"/>
                    <a:pt x="99277" y="362008"/>
                  </a:cubicBezTo>
                  <a:cubicBezTo>
                    <a:pt x="99277" y="361612"/>
                    <a:pt x="99277" y="361215"/>
                    <a:pt x="99198" y="360819"/>
                  </a:cubicBezTo>
                  <a:cubicBezTo>
                    <a:pt x="99039" y="360106"/>
                    <a:pt x="99039" y="359393"/>
                    <a:pt x="99039" y="358601"/>
                  </a:cubicBezTo>
                  <a:cubicBezTo>
                    <a:pt x="99039" y="352896"/>
                    <a:pt x="99039" y="347191"/>
                    <a:pt x="99039" y="341566"/>
                  </a:cubicBezTo>
                  <a:cubicBezTo>
                    <a:pt x="99039" y="341012"/>
                    <a:pt x="99039" y="340536"/>
                    <a:pt x="98960" y="339981"/>
                  </a:cubicBezTo>
                  <a:cubicBezTo>
                    <a:pt x="98881" y="339189"/>
                    <a:pt x="98802" y="338397"/>
                    <a:pt x="98802" y="337684"/>
                  </a:cubicBezTo>
                  <a:cubicBezTo>
                    <a:pt x="98802" y="333406"/>
                    <a:pt x="98802" y="329127"/>
                    <a:pt x="98802" y="324769"/>
                  </a:cubicBezTo>
                  <a:cubicBezTo>
                    <a:pt x="98802" y="312568"/>
                    <a:pt x="98802" y="300366"/>
                    <a:pt x="98802" y="288164"/>
                  </a:cubicBezTo>
                  <a:cubicBezTo>
                    <a:pt x="98802" y="287688"/>
                    <a:pt x="98802" y="287293"/>
                    <a:pt x="98802" y="286818"/>
                  </a:cubicBezTo>
                  <a:cubicBezTo>
                    <a:pt x="98802" y="286263"/>
                    <a:pt x="98485" y="286025"/>
                    <a:pt x="97930" y="285946"/>
                  </a:cubicBezTo>
                  <a:cubicBezTo>
                    <a:pt x="97772" y="285946"/>
                    <a:pt x="97613" y="285946"/>
                    <a:pt x="97455" y="285946"/>
                  </a:cubicBezTo>
                  <a:cubicBezTo>
                    <a:pt x="96583" y="285946"/>
                    <a:pt x="95632" y="285946"/>
                    <a:pt x="94761" y="285946"/>
                  </a:cubicBezTo>
                  <a:cubicBezTo>
                    <a:pt x="94602" y="285946"/>
                    <a:pt x="94444" y="285946"/>
                    <a:pt x="94286" y="285946"/>
                  </a:cubicBezTo>
                  <a:cubicBezTo>
                    <a:pt x="93810" y="285946"/>
                    <a:pt x="93493" y="286184"/>
                    <a:pt x="93493" y="286659"/>
                  </a:cubicBezTo>
                  <a:cubicBezTo>
                    <a:pt x="93493" y="287055"/>
                    <a:pt x="93493" y="287451"/>
                    <a:pt x="93493" y="287847"/>
                  </a:cubicBezTo>
                  <a:cubicBezTo>
                    <a:pt x="93493" y="291334"/>
                    <a:pt x="93493" y="294820"/>
                    <a:pt x="93493" y="298306"/>
                  </a:cubicBezTo>
                  <a:cubicBezTo>
                    <a:pt x="93493" y="298781"/>
                    <a:pt x="93493" y="299257"/>
                    <a:pt x="93414" y="299812"/>
                  </a:cubicBezTo>
                  <a:cubicBezTo>
                    <a:pt x="93335" y="300603"/>
                    <a:pt x="93255" y="301475"/>
                    <a:pt x="93255" y="302267"/>
                  </a:cubicBezTo>
                  <a:cubicBezTo>
                    <a:pt x="93255" y="311141"/>
                    <a:pt x="93255" y="319936"/>
                    <a:pt x="93255" y="328810"/>
                  </a:cubicBezTo>
                  <a:cubicBezTo>
                    <a:pt x="93255" y="336337"/>
                    <a:pt x="93255" y="343864"/>
                    <a:pt x="93255" y="351390"/>
                  </a:cubicBezTo>
                  <a:cubicBezTo>
                    <a:pt x="93255" y="351945"/>
                    <a:pt x="93255" y="352421"/>
                    <a:pt x="93176" y="352975"/>
                  </a:cubicBezTo>
                  <a:cubicBezTo>
                    <a:pt x="93097" y="353689"/>
                    <a:pt x="93018" y="354323"/>
                    <a:pt x="93018" y="355036"/>
                  </a:cubicBezTo>
                  <a:cubicBezTo>
                    <a:pt x="93018" y="357729"/>
                    <a:pt x="93018" y="360344"/>
                    <a:pt x="93018" y="363038"/>
                  </a:cubicBezTo>
                  <a:cubicBezTo>
                    <a:pt x="93018" y="363593"/>
                    <a:pt x="93018" y="364067"/>
                    <a:pt x="92938" y="364622"/>
                  </a:cubicBezTo>
                  <a:cubicBezTo>
                    <a:pt x="92859" y="365177"/>
                    <a:pt x="92780" y="365732"/>
                    <a:pt x="92780" y="366366"/>
                  </a:cubicBezTo>
                  <a:cubicBezTo>
                    <a:pt x="92780" y="367237"/>
                    <a:pt x="92780" y="368108"/>
                    <a:pt x="92780" y="368980"/>
                  </a:cubicBezTo>
                  <a:cubicBezTo>
                    <a:pt x="92780" y="369376"/>
                    <a:pt x="92780" y="369772"/>
                    <a:pt x="92701" y="370169"/>
                  </a:cubicBezTo>
                  <a:cubicBezTo>
                    <a:pt x="92621" y="370882"/>
                    <a:pt x="92542" y="371516"/>
                    <a:pt x="92542" y="372229"/>
                  </a:cubicBezTo>
                  <a:cubicBezTo>
                    <a:pt x="92542" y="373258"/>
                    <a:pt x="92542" y="374368"/>
                    <a:pt x="92542" y="375398"/>
                  </a:cubicBezTo>
                  <a:cubicBezTo>
                    <a:pt x="92542" y="379914"/>
                    <a:pt x="92542" y="384431"/>
                    <a:pt x="92542" y="388868"/>
                  </a:cubicBezTo>
                  <a:cubicBezTo>
                    <a:pt x="92542" y="389422"/>
                    <a:pt x="92542" y="389976"/>
                    <a:pt x="92463" y="390610"/>
                  </a:cubicBezTo>
                  <a:cubicBezTo>
                    <a:pt x="92384" y="391244"/>
                    <a:pt x="92384" y="391799"/>
                    <a:pt x="92384" y="392433"/>
                  </a:cubicBezTo>
                  <a:cubicBezTo>
                    <a:pt x="92384" y="394572"/>
                    <a:pt x="92384" y="396791"/>
                    <a:pt x="92384" y="398929"/>
                  </a:cubicBezTo>
                  <a:cubicBezTo>
                    <a:pt x="92384" y="399405"/>
                    <a:pt x="92384" y="399880"/>
                    <a:pt x="92304" y="400435"/>
                  </a:cubicBezTo>
                  <a:cubicBezTo>
                    <a:pt x="92225" y="401069"/>
                    <a:pt x="92146" y="401703"/>
                    <a:pt x="92146" y="402415"/>
                  </a:cubicBezTo>
                  <a:cubicBezTo>
                    <a:pt x="92146" y="402970"/>
                    <a:pt x="92146" y="403525"/>
                    <a:pt x="92067" y="404000"/>
                  </a:cubicBezTo>
                  <a:cubicBezTo>
                    <a:pt x="91908" y="404793"/>
                    <a:pt x="91908" y="405665"/>
                    <a:pt x="91908" y="406456"/>
                  </a:cubicBezTo>
                  <a:cubicBezTo>
                    <a:pt x="91908" y="407011"/>
                    <a:pt x="91908" y="407645"/>
                    <a:pt x="91829" y="408200"/>
                  </a:cubicBezTo>
                  <a:cubicBezTo>
                    <a:pt x="91750" y="408992"/>
                    <a:pt x="91670" y="409785"/>
                    <a:pt x="91670" y="410497"/>
                  </a:cubicBezTo>
                  <a:cubicBezTo>
                    <a:pt x="91670" y="414063"/>
                    <a:pt x="91670" y="417628"/>
                    <a:pt x="91591" y="421194"/>
                  </a:cubicBezTo>
                  <a:cubicBezTo>
                    <a:pt x="91591" y="421748"/>
                    <a:pt x="91512" y="422303"/>
                    <a:pt x="91512" y="422937"/>
                  </a:cubicBezTo>
                  <a:cubicBezTo>
                    <a:pt x="91512" y="423491"/>
                    <a:pt x="91433" y="423966"/>
                    <a:pt x="91433" y="424521"/>
                  </a:cubicBezTo>
                  <a:cubicBezTo>
                    <a:pt x="91433" y="425234"/>
                    <a:pt x="91433" y="426027"/>
                    <a:pt x="91433" y="426740"/>
                  </a:cubicBezTo>
                  <a:cubicBezTo>
                    <a:pt x="91433" y="427136"/>
                    <a:pt x="91433" y="427532"/>
                    <a:pt x="91353" y="427928"/>
                  </a:cubicBezTo>
                  <a:cubicBezTo>
                    <a:pt x="91195" y="428641"/>
                    <a:pt x="91195" y="429275"/>
                    <a:pt x="91195" y="429988"/>
                  </a:cubicBezTo>
                  <a:cubicBezTo>
                    <a:pt x="91195" y="430543"/>
                    <a:pt x="91195" y="431019"/>
                    <a:pt x="91116" y="431573"/>
                  </a:cubicBezTo>
                  <a:cubicBezTo>
                    <a:pt x="91036" y="432206"/>
                    <a:pt x="90957" y="432840"/>
                    <a:pt x="90957" y="433554"/>
                  </a:cubicBezTo>
                  <a:cubicBezTo>
                    <a:pt x="90957" y="434822"/>
                    <a:pt x="90957" y="436089"/>
                    <a:pt x="90720" y="437357"/>
                  </a:cubicBezTo>
                  <a:cubicBezTo>
                    <a:pt x="90720" y="437515"/>
                    <a:pt x="90720" y="437674"/>
                    <a:pt x="90720" y="437832"/>
                  </a:cubicBezTo>
                  <a:cubicBezTo>
                    <a:pt x="90720" y="438704"/>
                    <a:pt x="90562" y="439576"/>
                    <a:pt x="90245" y="440367"/>
                  </a:cubicBezTo>
                  <a:cubicBezTo>
                    <a:pt x="90166" y="440684"/>
                    <a:pt x="90007" y="441001"/>
                    <a:pt x="90007" y="441318"/>
                  </a:cubicBezTo>
                  <a:cubicBezTo>
                    <a:pt x="89928" y="441794"/>
                    <a:pt x="89769" y="442190"/>
                    <a:pt x="89532" y="442586"/>
                  </a:cubicBezTo>
                  <a:cubicBezTo>
                    <a:pt x="89294" y="443062"/>
                    <a:pt x="89056" y="443537"/>
                    <a:pt x="88977" y="444092"/>
                  </a:cubicBezTo>
                  <a:cubicBezTo>
                    <a:pt x="88898" y="444329"/>
                    <a:pt x="88818" y="444567"/>
                    <a:pt x="88660" y="444725"/>
                  </a:cubicBezTo>
                  <a:cubicBezTo>
                    <a:pt x="88184" y="445517"/>
                    <a:pt x="87709" y="446231"/>
                    <a:pt x="87233" y="447023"/>
                  </a:cubicBezTo>
                  <a:cubicBezTo>
                    <a:pt x="86837" y="447657"/>
                    <a:pt x="86362" y="448212"/>
                    <a:pt x="85887" y="448766"/>
                  </a:cubicBezTo>
                  <a:cubicBezTo>
                    <a:pt x="85015" y="449717"/>
                    <a:pt x="84064" y="450588"/>
                    <a:pt x="83113" y="451539"/>
                  </a:cubicBezTo>
                  <a:cubicBezTo>
                    <a:pt x="82876" y="451777"/>
                    <a:pt x="82638" y="452015"/>
                    <a:pt x="82321" y="452173"/>
                  </a:cubicBezTo>
                  <a:cubicBezTo>
                    <a:pt x="81609" y="452649"/>
                    <a:pt x="80895" y="453044"/>
                    <a:pt x="80261" y="453520"/>
                  </a:cubicBezTo>
                  <a:cubicBezTo>
                    <a:pt x="79390" y="454154"/>
                    <a:pt x="78360" y="454550"/>
                    <a:pt x="77409" y="454946"/>
                  </a:cubicBezTo>
                  <a:cubicBezTo>
                    <a:pt x="76855" y="455184"/>
                    <a:pt x="76300" y="455342"/>
                    <a:pt x="75824" y="455659"/>
                  </a:cubicBezTo>
                  <a:cubicBezTo>
                    <a:pt x="75666" y="455739"/>
                    <a:pt x="75428" y="455818"/>
                    <a:pt x="75270" y="455818"/>
                  </a:cubicBezTo>
                  <a:cubicBezTo>
                    <a:pt x="75032" y="455897"/>
                    <a:pt x="74873" y="455897"/>
                    <a:pt x="74636" y="455897"/>
                  </a:cubicBezTo>
                  <a:cubicBezTo>
                    <a:pt x="74239" y="455976"/>
                    <a:pt x="74002" y="456214"/>
                    <a:pt x="73844" y="456610"/>
                  </a:cubicBezTo>
                  <a:cubicBezTo>
                    <a:pt x="70120" y="456373"/>
                    <a:pt x="65842" y="456373"/>
                    <a:pt x="61643" y="456373"/>
                  </a:cubicBezTo>
                  <a:cubicBezTo>
                    <a:pt x="61563" y="455976"/>
                    <a:pt x="61326" y="455739"/>
                    <a:pt x="60850" y="455659"/>
                  </a:cubicBezTo>
                  <a:cubicBezTo>
                    <a:pt x="60295" y="455580"/>
                    <a:pt x="59820" y="455342"/>
                    <a:pt x="59344" y="455105"/>
                  </a:cubicBezTo>
                  <a:cubicBezTo>
                    <a:pt x="58473" y="454708"/>
                    <a:pt x="57602" y="454312"/>
                    <a:pt x="56809" y="453916"/>
                  </a:cubicBezTo>
                  <a:cubicBezTo>
                    <a:pt x="56492" y="453757"/>
                    <a:pt x="56175" y="453599"/>
                    <a:pt x="55858" y="453361"/>
                  </a:cubicBezTo>
                  <a:cubicBezTo>
                    <a:pt x="55304" y="452965"/>
                    <a:pt x="54749" y="452649"/>
                    <a:pt x="54273" y="452253"/>
                  </a:cubicBezTo>
                  <a:cubicBezTo>
                    <a:pt x="53719" y="452015"/>
                    <a:pt x="53244" y="451619"/>
                    <a:pt x="52769" y="451222"/>
                  </a:cubicBezTo>
                  <a:cubicBezTo>
                    <a:pt x="52610" y="451143"/>
                    <a:pt x="52531" y="450985"/>
                    <a:pt x="52372" y="450905"/>
                  </a:cubicBezTo>
                  <a:cubicBezTo>
                    <a:pt x="51818" y="450351"/>
                    <a:pt x="51342" y="449796"/>
                    <a:pt x="50787" y="449162"/>
                  </a:cubicBezTo>
                  <a:cubicBezTo>
                    <a:pt x="50233" y="448529"/>
                    <a:pt x="49678" y="447895"/>
                    <a:pt x="49441" y="447182"/>
                  </a:cubicBezTo>
                  <a:cubicBezTo>
                    <a:pt x="49362" y="447102"/>
                    <a:pt x="49362" y="446944"/>
                    <a:pt x="49282" y="446865"/>
                  </a:cubicBezTo>
                  <a:cubicBezTo>
                    <a:pt x="48728" y="446231"/>
                    <a:pt x="48569" y="445517"/>
                    <a:pt x="48094" y="444883"/>
                  </a:cubicBezTo>
                  <a:cubicBezTo>
                    <a:pt x="47856" y="444488"/>
                    <a:pt x="47698" y="444092"/>
                    <a:pt x="47618" y="443616"/>
                  </a:cubicBezTo>
                  <a:cubicBezTo>
                    <a:pt x="47539" y="443062"/>
                    <a:pt x="47381" y="442586"/>
                    <a:pt x="47143" y="442111"/>
                  </a:cubicBezTo>
                  <a:cubicBezTo>
                    <a:pt x="46905" y="441635"/>
                    <a:pt x="46826" y="441160"/>
                    <a:pt x="46826" y="440684"/>
                  </a:cubicBezTo>
                  <a:cubicBezTo>
                    <a:pt x="46747" y="439496"/>
                    <a:pt x="46667" y="438228"/>
                    <a:pt x="46588" y="437040"/>
                  </a:cubicBezTo>
                  <a:cubicBezTo>
                    <a:pt x="46588" y="436881"/>
                    <a:pt x="46588" y="436723"/>
                    <a:pt x="46509" y="436564"/>
                  </a:cubicBezTo>
                  <a:cubicBezTo>
                    <a:pt x="46271" y="435297"/>
                    <a:pt x="46271" y="434029"/>
                    <a:pt x="46509" y="432761"/>
                  </a:cubicBezTo>
                  <a:cubicBezTo>
                    <a:pt x="46588" y="432286"/>
                    <a:pt x="46588" y="431890"/>
                    <a:pt x="46588" y="431415"/>
                  </a:cubicBezTo>
                  <a:cubicBezTo>
                    <a:pt x="46588" y="430226"/>
                    <a:pt x="46588" y="428958"/>
                    <a:pt x="46747" y="427769"/>
                  </a:cubicBezTo>
                  <a:cubicBezTo>
                    <a:pt x="46826" y="427295"/>
                    <a:pt x="46747" y="426899"/>
                    <a:pt x="46747" y="426423"/>
                  </a:cubicBezTo>
                  <a:cubicBezTo>
                    <a:pt x="46747" y="422541"/>
                    <a:pt x="46747" y="418659"/>
                    <a:pt x="46826" y="414776"/>
                  </a:cubicBezTo>
                  <a:cubicBezTo>
                    <a:pt x="46826" y="414063"/>
                    <a:pt x="46826" y="413271"/>
                    <a:pt x="46984" y="412557"/>
                  </a:cubicBezTo>
                  <a:cubicBezTo>
                    <a:pt x="47064" y="412161"/>
                    <a:pt x="47064" y="411765"/>
                    <a:pt x="47064" y="411369"/>
                  </a:cubicBezTo>
                  <a:cubicBezTo>
                    <a:pt x="47064" y="410656"/>
                    <a:pt x="47064" y="409943"/>
                    <a:pt x="47064" y="409309"/>
                  </a:cubicBezTo>
                  <a:cubicBezTo>
                    <a:pt x="47064" y="408834"/>
                    <a:pt x="47143" y="408437"/>
                    <a:pt x="47143" y="407962"/>
                  </a:cubicBezTo>
                  <a:cubicBezTo>
                    <a:pt x="47143" y="407486"/>
                    <a:pt x="47222" y="407090"/>
                    <a:pt x="47222" y="406615"/>
                  </a:cubicBezTo>
                  <a:cubicBezTo>
                    <a:pt x="47222" y="405665"/>
                    <a:pt x="47222" y="404714"/>
                    <a:pt x="47381" y="403763"/>
                  </a:cubicBezTo>
                  <a:cubicBezTo>
                    <a:pt x="47460" y="403366"/>
                    <a:pt x="47460" y="402970"/>
                    <a:pt x="47460" y="402574"/>
                  </a:cubicBezTo>
                  <a:cubicBezTo>
                    <a:pt x="47460" y="399722"/>
                    <a:pt x="47460" y="396949"/>
                    <a:pt x="47460" y="394096"/>
                  </a:cubicBezTo>
                  <a:cubicBezTo>
                    <a:pt x="47460" y="393384"/>
                    <a:pt x="47460" y="392671"/>
                    <a:pt x="47618" y="392037"/>
                  </a:cubicBezTo>
                  <a:cubicBezTo>
                    <a:pt x="47698" y="391561"/>
                    <a:pt x="47698" y="391086"/>
                    <a:pt x="47698" y="390531"/>
                  </a:cubicBezTo>
                  <a:cubicBezTo>
                    <a:pt x="47698" y="387600"/>
                    <a:pt x="47698" y="384747"/>
                    <a:pt x="47698" y="381815"/>
                  </a:cubicBezTo>
                  <a:cubicBezTo>
                    <a:pt x="47698" y="381102"/>
                    <a:pt x="47698" y="380390"/>
                    <a:pt x="47856" y="379756"/>
                  </a:cubicBezTo>
                  <a:cubicBezTo>
                    <a:pt x="47935" y="379280"/>
                    <a:pt x="47935" y="378884"/>
                    <a:pt x="47935" y="378409"/>
                  </a:cubicBezTo>
                  <a:cubicBezTo>
                    <a:pt x="47935" y="376745"/>
                    <a:pt x="47935" y="375160"/>
                    <a:pt x="47935" y="373496"/>
                  </a:cubicBezTo>
                  <a:cubicBezTo>
                    <a:pt x="47935" y="372941"/>
                    <a:pt x="47935" y="372387"/>
                    <a:pt x="48015" y="371754"/>
                  </a:cubicBezTo>
                  <a:cubicBezTo>
                    <a:pt x="48094" y="371278"/>
                    <a:pt x="48094" y="370803"/>
                    <a:pt x="48094" y="370248"/>
                  </a:cubicBezTo>
                  <a:cubicBezTo>
                    <a:pt x="48094" y="368663"/>
                    <a:pt x="48094" y="367079"/>
                    <a:pt x="48173" y="365494"/>
                  </a:cubicBezTo>
                  <a:cubicBezTo>
                    <a:pt x="48173" y="364939"/>
                    <a:pt x="48252" y="364464"/>
                    <a:pt x="48252" y="363909"/>
                  </a:cubicBezTo>
                  <a:cubicBezTo>
                    <a:pt x="48252" y="363276"/>
                    <a:pt x="48332" y="362721"/>
                    <a:pt x="48332" y="362087"/>
                  </a:cubicBezTo>
                  <a:cubicBezTo>
                    <a:pt x="48332" y="356303"/>
                    <a:pt x="48332" y="350440"/>
                    <a:pt x="48332" y="344656"/>
                  </a:cubicBezTo>
                  <a:cubicBezTo>
                    <a:pt x="48332" y="337922"/>
                    <a:pt x="48332" y="331266"/>
                    <a:pt x="48332" y="324532"/>
                  </a:cubicBezTo>
                  <a:cubicBezTo>
                    <a:pt x="48332" y="323739"/>
                    <a:pt x="48332" y="322947"/>
                    <a:pt x="48490" y="322233"/>
                  </a:cubicBezTo>
                  <a:cubicBezTo>
                    <a:pt x="48569" y="321679"/>
                    <a:pt x="48569" y="321125"/>
                    <a:pt x="48569" y="320491"/>
                  </a:cubicBezTo>
                  <a:cubicBezTo>
                    <a:pt x="48569" y="310824"/>
                    <a:pt x="48569" y="301079"/>
                    <a:pt x="48569" y="291413"/>
                  </a:cubicBezTo>
                  <a:cubicBezTo>
                    <a:pt x="48569" y="286263"/>
                    <a:pt x="48569" y="281192"/>
                    <a:pt x="48569" y="276042"/>
                  </a:cubicBezTo>
                  <a:cubicBezTo>
                    <a:pt x="48569" y="275328"/>
                    <a:pt x="48569" y="274537"/>
                    <a:pt x="48728" y="273824"/>
                  </a:cubicBezTo>
                  <a:cubicBezTo>
                    <a:pt x="48807" y="273269"/>
                    <a:pt x="48807" y="272714"/>
                    <a:pt x="48807" y="272080"/>
                  </a:cubicBezTo>
                  <a:cubicBezTo>
                    <a:pt x="48807" y="265029"/>
                    <a:pt x="48807" y="257898"/>
                    <a:pt x="48807" y="250846"/>
                  </a:cubicBezTo>
                  <a:cubicBezTo>
                    <a:pt x="48807" y="249182"/>
                    <a:pt x="48807" y="247598"/>
                    <a:pt x="48807" y="245934"/>
                  </a:cubicBezTo>
                  <a:cubicBezTo>
                    <a:pt x="48807" y="245379"/>
                    <a:pt x="48886" y="244825"/>
                    <a:pt x="48966" y="244191"/>
                  </a:cubicBezTo>
                  <a:cubicBezTo>
                    <a:pt x="49124" y="242844"/>
                    <a:pt x="49124" y="241497"/>
                    <a:pt x="48966" y="240150"/>
                  </a:cubicBezTo>
                  <a:cubicBezTo>
                    <a:pt x="48886" y="239358"/>
                    <a:pt x="48807" y="238565"/>
                    <a:pt x="48807" y="237852"/>
                  </a:cubicBezTo>
                  <a:cubicBezTo>
                    <a:pt x="48807" y="222402"/>
                    <a:pt x="48807" y="206952"/>
                    <a:pt x="48807" y="191423"/>
                  </a:cubicBezTo>
                  <a:cubicBezTo>
                    <a:pt x="48807" y="183579"/>
                    <a:pt x="48807" y="175814"/>
                    <a:pt x="48807" y="167971"/>
                  </a:cubicBezTo>
                  <a:cubicBezTo>
                    <a:pt x="48807" y="167099"/>
                    <a:pt x="48807" y="166227"/>
                    <a:pt x="48966" y="165434"/>
                  </a:cubicBezTo>
                  <a:cubicBezTo>
                    <a:pt x="49045" y="164880"/>
                    <a:pt x="48966" y="164405"/>
                    <a:pt x="48966" y="163851"/>
                  </a:cubicBezTo>
                  <a:cubicBezTo>
                    <a:pt x="48966" y="163771"/>
                    <a:pt x="48886" y="163613"/>
                    <a:pt x="48886" y="163534"/>
                  </a:cubicBezTo>
                  <a:cubicBezTo>
                    <a:pt x="48807" y="163375"/>
                    <a:pt x="48569" y="163375"/>
                    <a:pt x="48490" y="163454"/>
                  </a:cubicBezTo>
                  <a:cubicBezTo>
                    <a:pt x="48411" y="163613"/>
                    <a:pt x="48252" y="163692"/>
                    <a:pt x="48252" y="163851"/>
                  </a:cubicBezTo>
                  <a:cubicBezTo>
                    <a:pt x="48094" y="164326"/>
                    <a:pt x="47935" y="164880"/>
                    <a:pt x="47618" y="165276"/>
                  </a:cubicBezTo>
                  <a:cubicBezTo>
                    <a:pt x="47539" y="165434"/>
                    <a:pt x="47460" y="165593"/>
                    <a:pt x="47460" y="165752"/>
                  </a:cubicBezTo>
                  <a:cubicBezTo>
                    <a:pt x="47301" y="166465"/>
                    <a:pt x="47064" y="167178"/>
                    <a:pt x="46667" y="167812"/>
                  </a:cubicBezTo>
                  <a:cubicBezTo>
                    <a:pt x="46588" y="167971"/>
                    <a:pt x="46509" y="168208"/>
                    <a:pt x="46509" y="168367"/>
                  </a:cubicBezTo>
                  <a:cubicBezTo>
                    <a:pt x="46430" y="168921"/>
                    <a:pt x="46192" y="169475"/>
                    <a:pt x="45954" y="169951"/>
                  </a:cubicBezTo>
                  <a:cubicBezTo>
                    <a:pt x="45716" y="170426"/>
                    <a:pt x="45558" y="170981"/>
                    <a:pt x="45479" y="171457"/>
                  </a:cubicBezTo>
                  <a:cubicBezTo>
                    <a:pt x="45400" y="171932"/>
                    <a:pt x="45321" y="172328"/>
                    <a:pt x="45083" y="172724"/>
                  </a:cubicBezTo>
                  <a:cubicBezTo>
                    <a:pt x="44846" y="173199"/>
                    <a:pt x="44687" y="173595"/>
                    <a:pt x="44608" y="174150"/>
                  </a:cubicBezTo>
                  <a:cubicBezTo>
                    <a:pt x="44529" y="174705"/>
                    <a:pt x="44370" y="175260"/>
                    <a:pt x="44132" y="175814"/>
                  </a:cubicBezTo>
                  <a:cubicBezTo>
                    <a:pt x="43895" y="176290"/>
                    <a:pt x="43736" y="176765"/>
                    <a:pt x="43736" y="177319"/>
                  </a:cubicBezTo>
                  <a:cubicBezTo>
                    <a:pt x="43736" y="177874"/>
                    <a:pt x="43578" y="178349"/>
                    <a:pt x="43419" y="178904"/>
                  </a:cubicBezTo>
                  <a:cubicBezTo>
                    <a:pt x="43181" y="179538"/>
                    <a:pt x="43023" y="180251"/>
                    <a:pt x="42944" y="180965"/>
                  </a:cubicBezTo>
                  <a:cubicBezTo>
                    <a:pt x="42785" y="181994"/>
                    <a:pt x="42706" y="183103"/>
                    <a:pt x="42230" y="184054"/>
                  </a:cubicBezTo>
                  <a:cubicBezTo>
                    <a:pt x="42072" y="184371"/>
                    <a:pt x="42072" y="184688"/>
                    <a:pt x="42072" y="185005"/>
                  </a:cubicBezTo>
                  <a:cubicBezTo>
                    <a:pt x="42072" y="186035"/>
                    <a:pt x="41834" y="187065"/>
                    <a:pt x="41596" y="188016"/>
                  </a:cubicBezTo>
                  <a:cubicBezTo>
                    <a:pt x="41517" y="188254"/>
                    <a:pt x="41438" y="188491"/>
                    <a:pt x="41438" y="188729"/>
                  </a:cubicBezTo>
                  <a:cubicBezTo>
                    <a:pt x="41280" y="189601"/>
                    <a:pt x="41121" y="190472"/>
                    <a:pt x="41121" y="191423"/>
                  </a:cubicBezTo>
                  <a:cubicBezTo>
                    <a:pt x="41121" y="192691"/>
                    <a:pt x="40963" y="193879"/>
                    <a:pt x="40646" y="195067"/>
                  </a:cubicBezTo>
                  <a:cubicBezTo>
                    <a:pt x="40409" y="195859"/>
                    <a:pt x="40329" y="196652"/>
                    <a:pt x="40329" y="197524"/>
                  </a:cubicBezTo>
                  <a:cubicBezTo>
                    <a:pt x="40329" y="198474"/>
                    <a:pt x="40329" y="199425"/>
                    <a:pt x="40171" y="200376"/>
                  </a:cubicBezTo>
                  <a:cubicBezTo>
                    <a:pt x="40092" y="200772"/>
                    <a:pt x="40092" y="201168"/>
                    <a:pt x="40092" y="201565"/>
                  </a:cubicBezTo>
                  <a:cubicBezTo>
                    <a:pt x="40171" y="202911"/>
                    <a:pt x="39933" y="204258"/>
                    <a:pt x="39775" y="205605"/>
                  </a:cubicBezTo>
                  <a:cubicBezTo>
                    <a:pt x="39695" y="206239"/>
                    <a:pt x="39616" y="206873"/>
                    <a:pt x="39616" y="207586"/>
                  </a:cubicBezTo>
                  <a:cubicBezTo>
                    <a:pt x="39616" y="208457"/>
                    <a:pt x="39616" y="209329"/>
                    <a:pt x="39458" y="210122"/>
                  </a:cubicBezTo>
                  <a:cubicBezTo>
                    <a:pt x="39378" y="210439"/>
                    <a:pt x="39378" y="210755"/>
                    <a:pt x="39378" y="211072"/>
                  </a:cubicBezTo>
                  <a:cubicBezTo>
                    <a:pt x="39378" y="213132"/>
                    <a:pt x="39378" y="215271"/>
                    <a:pt x="39378" y="217331"/>
                  </a:cubicBezTo>
                  <a:cubicBezTo>
                    <a:pt x="39378" y="217886"/>
                    <a:pt x="39458" y="218362"/>
                    <a:pt x="39458" y="218916"/>
                  </a:cubicBezTo>
                  <a:cubicBezTo>
                    <a:pt x="39458" y="219312"/>
                    <a:pt x="39537" y="219629"/>
                    <a:pt x="39537" y="220025"/>
                  </a:cubicBezTo>
                  <a:cubicBezTo>
                    <a:pt x="39616" y="220500"/>
                    <a:pt x="39616" y="220897"/>
                    <a:pt x="39695" y="221372"/>
                  </a:cubicBezTo>
                  <a:cubicBezTo>
                    <a:pt x="39695" y="221768"/>
                    <a:pt x="39775" y="222085"/>
                    <a:pt x="39775" y="222482"/>
                  </a:cubicBezTo>
                  <a:cubicBezTo>
                    <a:pt x="39775" y="222799"/>
                    <a:pt x="39775" y="223036"/>
                    <a:pt x="39854" y="223353"/>
                  </a:cubicBezTo>
                  <a:cubicBezTo>
                    <a:pt x="40092" y="224303"/>
                    <a:pt x="40012" y="225334"/>
                    <a:pt x="40012" y="226285"/>
                  </a:cubicBezTo>
                  <a:cubicBezTo>
                    <a:pt x="40012" y="226839"/>
                    <a:pt x="40012" y="227315"/>
                    <a:pt x="40012" y="227869"/>
                  </a:cubicBezTo>
                  <a:cubicBezTo>
                    <a:pt x="40012" y="228186"/>
                    <a:pt x="40012" y="228423"/>
                    <a:pt x="40092" y="228740"/>
                  </a:cubicBezTo>
                  <a:cubicBezTo>
                    <a:pt x="40250" y="229771"/>
                    <a:pt x="40250" y="230801"/>
                    <a:pt x="40250" y="231831"/>
                  </a:cubicBezTo>
                  <a:cubicBezTo>
                    <a:pt x="40250" y="233653"/>
                    <a:pt x="40250" y="235396"/>
                    <a:pt x="40250" y="237218"/>
                  </a:cubicBezTo>
                  <a:cubicBezTo>
                    <a:pt x="40250" y="238407"/>
                    <a:pt x="40092" y="239516"/>
                    <a:pt x="39695" y="240625"/>
                  </a:cubicBezTo>
                  <a:cubicBezTo>
                    <a:pt x="39616" y="240863"/>
                    <a:pt x="39458" y="241180"/>
                    <a:pt x="39458" y="241417"/>
                  </a:cubicBezTo>
                  <a:cubicBezTo>
                    <a:pt x="39299" y="242051"/>
                    <a:pt x="39061" y="242606"/>
                    <a:pt x="38744" y="243082"/>
                  </a:cubicBezTo>
                  <a:cubicBezTo>
                    <a:pt x="38665" y="243240"/>
                    <a:pt x="38586" y="243399"/>
                    <a:pt x="38507" y="243557"/>
                  </a:cubicBezTo>
                  <a:cubicBezTo>
                    <a:pt x="38348" y="244191"/>
                    <a:pt x="37952" y="244746"/>
                    <a:pt x="37555" y="245221"/>
                  </a:cubicBezTo>
                  <a:cubicBezTo>
                    <a:pt x="36922" y="246013"/>
                    <a:pt x="36368" y="246805"/>
                    <a:pt x="35655" y="247439"/>
                  </a:cubicBezTo>
                  <a:cubicBezTo>
                    <a:pt x="35417" y="247598"/>
                    <a:pt x="35258" y="247836"/>
                    <a:pt x="35021" y="247994"/>
                  </a:cubicBezTo>
                  <a:cubicBezTo>
                    <a:pt x="34228" y="248470"/>
                    <a:pt x="33515" y="249024"/>
                    <a:pt x="32802" y="249578"/>
                  </a:cubicBezTo>
                  <a:cubicBezTo>
                    <a:pt x="32644" y="249737"/>
                    <a:pt x="32485" y="249816"/>
                    <a:pt x="32248" y="249895"/>
                  </a:cubicBezTo>
                  <a:cubicBezTo>
                    <a:pt x="31693" y="250133"/>
                    <a:pt x="31138" y="250450"/>
                    <a:pt x="30584" y="250688"/>
                  </a:cubicBezTo>
                  <a:cubicBezTo>
                    <a:pt x="29791" y="251084"/>
                    <a:pt x="28919" y="251322"/>
                    <a:pt x="28049" y="251639"/>
                  </a:cubicBezTo>
                  <a:cubicBezTo>
                    <a:pt x="27732" y="251718"/>
                    <a:pt x="27415" y="251797"/>
                    <a:pt x="27098" y="251797"/>
                  </a:cubicBezTo>
                  <a:cubicBezTo>
                    <a:pt x="25988" y="251797"/>
                    <a:pt x="24879" y="252035"/>
                    <a:pt x="23849" y="252193"/>
                  </a:cubicBezTo>
                  <a:cubicBezTo>
                    <a:pt x="22978" y="252352"/>
                    <a:pt x="22027" y="252352"/>
                    <a:pt x="21155" y="252193"/>
                  </a:cubicBezTo>
                  <a:cubicBezTo>
                    <a:pt x="20125" y="252035"/>
                    <a:pt x="19175" y="251876"/>
                    <a:pt x="18144" y="251797"/>
                  </a:cubicBezTo>
                  <a:cubicBezTo>
                    <a:pt x="17669" y="251797"/>
                    <a:pt x="17193" y="251639"/>
                    <a:pt x="16718" y="251480"/>
                  </a:cubicBezTo>
                  <a:cubicBezTo>
                    <a:pt x="16005" y="251242"/>
                    <a:pt x="15292" y="251005"/>
                    <a:pt x="14579" y="250846"/>
                  </a:cubicBezTo>
                  <a:cubicBezTo>
                    <a:pt x="14500" y="250846"/>
                    <a:pt x="14421" y="250846"/>
                    <a:pt x="14341" y="250767"/>
                  </a:cubicBezTo>
                  <a:cubicBezTo>
                    <a:pt x="12915" y="250054"/>
                    <a:pt x="11410" y="249499"/>
                    <a:pt x="10142" y="248549"/>
                  </a:cubicBezTo>
                  <a:cubicBezTo>
                    <a:pt x="9667" y="248232"/>
                    <a:pt x="9191" y="247915"/>
                    <a:pt x="8716" y="247598"/>
                  </a:cubicBezTo>
                  <a:cubicBezTo>
                    <a:pt x="7527" y="246726"/>
                    <a:pt x="6498" y="245696"/>
                    <a:pt x="5547" y="244508"/>
                  </a:cubicBezTo>
                  <a:cubicBezTo>
                    <a:pt x="5150" y="244033"/>
                    <a:pt x="4833" y="243557"/>
                    <a:pt x="4437" y="243082"/>
                  </a:cubicBezTo>
                  <a:cubicBezTo>
                    <a:pt x="3962" y="242527"/>
                    <a:pt x="3724" y="241893"/>
                    <a:pt x="3328" y="241338"/>
                  </a:cubicBezTo>
                  <a:cubicBezTo>
                    <a:pt x="3011" y="240467"/>
                    <a:pt x="2536" y="239596"/>
                    <a:pt x="2219" y="238724"/>
                  </a:cubicBezTo>
                  <a:cubicBezTo>
                    <a:pt x="1902" y="238011"/>
                    <a:pt x="1744" y="237218"/>
                    <a:pt x="1506" y="236505"/>
                  </a:cubicBezTo>
                  <a:cubicBezTo>
                    <a:pt x="1427" y="236268"/>
                    <a:pt x="1427" y="236030"/>
                    <a:pt x="1347" y="235793"/>
                  </a:cubicBezTo>
                  <a:cubicBezTo>
                    <a:pt x="1189" y="234842"/>
                    <a:pt x="1030" y="233970"/>
                    <a:pt x="951" y="233019"/>
                  </a:cubicBezTo>
                  <a:cubicBezTo>
                    <a:pt x="793" y="231910"/>
                    <a:pt x="555" y="230880"/>
                    <a:pt x="555" y="229691"/>
                  </a:cubicBezTo>
                  <a:cubicBezTo>
                    <a:pt x="555" y="229454"/>
                    <a:pt x="555" y="229295"/>
                    <a:pt x="476" y="229057"/>
                  </a:cubicBezTo>
                  <a:cubicBezTo>
                    <a:pt x="317" y="228186"/>
                    <a:pt x="317" y="227236"/>
                    <a:pt x="317" y="226364"/>
                  </a:cubicBezTo>
                  <a:cubicBezTo>
                    <a:pt x="317" y="225175"/>
                    <a:pt x="317" y="223987"/>
                    <a:pt x="317" y="222799"/>
                  </a:cubicBezTo>
                  <a:cubicBezTo>
                    <a:pt x="317" y="222085"/>
                    <a:pt x="238" y="221372"/>
                    <a:pt x="79" y="220738"/>
                  </a:cubicBezTo>
                  <a:cubicBezTo>
                    <a:pt x="79" y="220025"/>
                    <a:pt x="0" y="219471"/>
                    <a:pt x="0" y="218837"/>
                  </a:cubicBezTo>
                  <a:cubicBezTo>
                    <a:pt x="0" y="216222"/>
                    <a:pt x="0" y="213608"/>
                    <a:pt x="0" y="210993"/>
                  </a:cubicBezTo>
                  <a:cubicBezTo>
                    <a:pt x="0" y="210280"/>
                    <a:pt x="0" y="209488"/>
                    <a:pt x="317" y="208854"/>
                  </a:cubicBezTo>
                  <a:cubicBezTo>
                    <a:pt x="476" y="208457"/>
                    <a:pt x="476" y="208061"/>
                    <a:pt x="476" y="207665"/>
                  </a:cubicBezTo>
                  <a:cubicBezTo>
                    <a:pt x="476" y="205922"/>
                    <a:pt x="555" y="204179"/>
                    <a:pt x="476" y="202357"/>
                  </a:cubicBezTo>
                  <a:cubicBezTo>
                    <a:pt x="476" y="200931"/>
                    <a:pt x="634" y="199583"/>
                    <a:pt x="872" y="198237"/>
                  </a:cubicBezTo>
                  <a:cubicBezTo>
                    <a:pt x="1189" y="196493"/>
                    <a:pt x="1427" y="194671"/>
                    <a:pt x="1427" y="192849"/>
                  </a:cubicBezTo>
                  <a:cubicBezTo>
                    <a:pt x="1427" y="191740"/>
                    <a:pt x="1585" y="190630"/>
                    <a:pt x="1902" y="189601"/>
                  </a:cubicBezTo>
                  <a:cubicBezTo>
                    <a:pt x="2061" y="188808"/>
                    <a:pt x="2219" y="188095"/>
                    <a:pt x="2219" y="187303"/>
                  </a:cubicBezTo>
                  <a:cubicBezTo>
                    <a:pt x="2219" y="186431"/>
                    <a:pt x="2378" y="185480"/>
                    <a:pt x="2695" y="184688"/>
                  </a:cubicBezTo>
                  <a:cubicBezTo>
                    <a:pt x="3011" y="183658"/>
                    <a:pt x="3249" y="182628"/>
                    <a:pt x="3249" y="181519"/>
                  </a:cubicBezTo>
                  <a:cubicBezTo>
                    <a:pt x="3249" y="180885"/>
                    <a:pt x="3407" y="180251"/>
                    <a:pt x="3565" y="179617"/>
                  </a:cubicBezTo>
                  <a:cubicBezTo>
                    <a:pt x="3803" y="178983"/>
                    <a:pt x="3882" y="178270"/>
                    <a:pt x="3962" y="177557"/>
                  </a:cubicBezTo>
                  <a:cubicBezTo>
                    <a:pt x="4041" y="176686"/>
                    <a:pt x="4199" y="175814"/>
                    <a:pt x="4596" y="174943"/>
                  </a:cubicBezTo>
                  <a:cubicBezTo>
                    <a:pt x="4754" y="174546"/>
                    <a:pt x="4833" y="174150"/>
                    <a:pt x="4833" y="173754"/>
                  </a:cubicBezTo>
                  <a:cubicBezTo>
                    <a:pt x="4833" y="173041"/>
                    <a:pt x="4992" y="172408"/>
                    <a:pt x="5309" y="171774"/>
                  </a:cubicBezTo>
                  <a:cubicBezTo>
                    <a:pt x="5626" y="171060"/>
                    <a:pt x="5784" y="170426"/>
                    <a:pt x="5784" y="169634"/>
                  </a:cubicBezTo>
                  <a:cubicBezTo>
                    <a:pt x="5784" y="169158"/>
                    <a:pt x="5943" y="168683"/>
                    <a:pt x="6101" y="168208"/>
                  </a:cubicBezTo>
                  <a:cubicBezTo>
                    <a:pt x="6339" y="167654"/>
                    <a:pt x="6498" y="167020"/>
                    <a:pt x="6577" y="166465"/>
                  </a:cubicBezTo>
                  <a:cubicBezTo>
                    <a:pt x="6656" y="165989"/>
                    <a:pt x="6815" y="165514"/>
                    <a:pt x="7052" y="165038"/>
                  </a:cubicBezTo>
                  <a:cubicBezTo>
                    <a:pt x="7290" y="164642"/>
                    <a:pt x="7369" y="164326"/>
                    <a:pt x="7448" y="163851"/>
                  </a:cubicBezTo>
                  <a:cubicBezTo>
                    <a:pt x="7527" y="163217"/>
                    <a:pt x="7685" y="162662"/>
                    <a:pt x="8002" y="162107"/>
                  </a:cubicBezTo>
                  <a:cubicBezTo>
                    <a:pt x="8240" y="161711"/>
                    <a:pt x="8319" y="161315"/>
                    <a:pt x="8398" y="160839"/>
                  </a:cubicBezTo>
                  <a:cubicBezTo>
                    <a:pt x="8478" y="160364"/>
                    <a:pt x="8557" y="159968"/>
                    <a:pt x="8795" y="159572"/>
                  </a:cubicBezTo>
                  <a:cubicBezTo>
                    <a:pt x="9033" y="159255"/>
                    <a:pt x="9112" y="158859"/>
                    <a:pt x="9191" y="158383"/>
                  </a:cubicBezTo>
                  <a:cubicBezTo>
                    <a:pt x="9270" y="157749"/>
                    <a:pt x="9429" y="157115"/>
                    <a:pt x="9825" y="156561"/>
                  </a:cubicBezTo>
                  <a:cubicBezTo>
                    <a:pt x="10142" y="155531"/>
                    <a:pt x="10618" y="154501"/>
                    <a:pt x="11014" y="153471"/>
                  </a:cubicBezTo>
                  <a:cubicBezTo>
                    <a:pt x="11093" y="153233"/>
                    <a:pt x="11172" y="152995"/>
                    <a:pt x="11252" y="152758"/>
                  </a:cubicBezTo>
                  <a:cubicBezTo>
                    <a:pt x="11568" y="152203"/>
                    <a:pt x="11805" y="151649"/>
                    <a:pt x="11964" y="151094"/>
                  </a:cubicBezTo>
                  <a:cubicBezTo>
                    <a:pt x="12043" y="150936"/>
                    <a:pt x="12122" y="150698"/>
                    <a:pt x="12202" y="150540"/>
                  </a:cubicBezTo>
                  <a:cubicBezTo>
                    <a:pt x="12519" y="149985"/>
                    <a:pt x="12756" y="149430"/>
                    <a:pt x="12915" y="148796"/>
                  </a:cubicBezTo>
                  <a:cubicBezTo>
                    <a:pt x="12915" y="148717"/>
                    <a:pt x="12994" y="148558"/>
                    <a:pt x="13073" y="148479"/>
                  </a:cubicBezTo>
                  <a:cubicBezTo>
                    <a:pt x="13628" y="147766"/>
                    <a:pt x="13787" y="146816"/>
                    <a:pt x="14183" y="146023"/>
                  </a:cubicBezTo>
                  <a:cubicBezTo>
                    <a:pt x="14817" y="144993"/>
                    <a:pt x="15372" y="144042"/>
                    <a:pt x="15846" y="143013"/>
                  </a:cubicBezTo>
                  <a:cubicBezTo>
                    <a:pt x="16401" y="142220"/>
                    <a:pt x="16718" y="141269"/>
                    <a:pt x="17273" y="140397"/>
                  </a:cubicBezTo>
                  <a:cubicBezTo>
                    <a:pt x="17748" y="139684"/>
                    <a:pt x="18065" y="138892"/>
                    <a:pt x="18461" y="138100"/>
                  </a:cubicBezTo>
                  <a:cubicBezTo>
                    <a:pt x="18541" y="137863"/>
                    <a:pt x="18699" y="137704"/>
                    <a:pt x="18778" y="137466"/>
                  </a:cubicBezTo>
                  <a:cubicBezTo>
                    <a:pt x="18858" y="137308"/>
                    <a:pt x="18937" y="137229"/>
                    <a:pt x="19016" y="137070"/>
                  </a:cubicBezTo>
                  <a:cubicBezTo>
                    <a:pt x="20204" y="134930"/>
                    <a:pt x="20917" y="133822"/>
                    <a:pt x="22264" y="131920"/>
                  </a:cubicBezTo>
                  <a:cubicBezTo>
                    <a:pt x="22660" y="131365"/>
                    <a:pt x="23136" y="130731"/>
                    <a:pt x="23532" y="130098"/>
                  </a:cubicBezTo>
                  <a:cubicBezTo>
                    <a:pt x="23929" y="129464"/>
                    <a:pt x="24324" y="128830"/>
                    <a:pt x="24720" y="128196"/>
                  </a:cubicBezTo>
                  <a:cubicBezTo>
                    <a:pt x="24799" y="128038"/>
                    <a:pt x="24879" y="127958"/>
                    <a:pt x="25037" y="127800"/>
                  </a:cubicBezTo>
                  <a:cubicBezTo>
                    <a:pt x="25830" y="126770"/>
                    <a:pt x="26622" y="125820"/>
                    <a:pt x="27415" y="124789"/>
                  </a:cubicBezTo>
                  <a:cubicBezTo>
                    <a:pt x="27573" y="124631"/>
                    <a:pt x="27732" y="124393"/>
                    <a:pt x="27890" y="124235"/>
                  </a:cubicBezTo>
                  <a:cubicBezTo>
                    <a:pt x="28682" y="123442"/>
                    <a:pt x="29395" y="122491"/>
                    <a:pt x="30108" y="121620"/>
                  </a:cubicBezTo>
                  <a:cubicBezTo>
                    <a:pt x="31455" y="119877"/>
                    <a:pt x="32960" y="118371"/>
                    <a:pt x="34545" y="116866"/>
                  </a:cubicBezTo>
                  <a:cubicBezTo>
                    <a:pt x="35575" y="116074"/>
                    <a:pt x="36447" y="115202"/>
                    <a:pt x="37318" y="114251"/>
                  </a:cubicBezTo>
                  <a:cubicBezTo>
                    <a:pt x="38269" y="113301"/>
                    <a:pt x="39299" y="112509"/>
                    <a:pt x="40250" y="111637"/>
                  </a:cubicBezTo>
                  <a:cubicBezTo>
                    <a:pt x="40884" y="111082"/>
                    <a:pt x="41596" y="110607"/>
                    <a:pt x="42310" y="110131"/>
                  </a:cubicBezTo>
                  <a:cubicBezTo>
                    <a:pt x="43102" y="109576"/>
                    <a:pt x="43895" y="109022"/>
                    <a:pt x="44687" y="108468"/>
                  </a:cubicBezTo>
                  <a:cubicBezTo>
                    <a:pt x="45321" y="108072"/>
                    <a:pt x="45796" y="107517"/>
                    <a:pt x="46509" y="107200"/>
                  </a:cubicBezTo>
                  <a:cubicBezTo>
                    <a:pt x="46905" y="107041"/>
                    <a:pt x="47222" y="106724"/>
                    <a:pt x="47460" y="106486"/>
                  </a:cubicBezTo>
                  <a:cubicBezTo>
                    <a:pt x="48015" y="105932"/>
                    <a:pt x="48728" y="105615"/>
                    <a:pt x="49441" y="105219"/>
                  </a:cubicBezTo>
                  <a:cubicBezTo>
                    <a:pt x="50708" y="104586"/>
                    <a:pt x="51897" y="103952"/>
                    <a:pt x="53165" y="103318"/>
                  </a:cubicBezTo>
                  <a:cubicBezTo>
                    <a:pt x="54115" y="103001"/>
                    <a:pt x="54907" y="102446"/>
                    <a:pt x="55779" y="102050"/>
                  </a:cubicBezTo>
                  <a:cubicBezTo>
                    <a:pt x="56413" y="101733"/>
                    <a:pt x="57126" y="101416"/>
                    <a:pt x="57760" y="101019"/>
                  </a:cubicBezTo>
                  <a:cubicBezTo>
                    <a:pt x="58235" y="100782"/>
                    <a:pt x="58710" y="100545"/>
                    <a:pt x="59265" y="100386"/>
                  </a:cubicBezTo>
                  <a:cubicBezTo>
                    <a:pt x="59820" y="100307"/>
                    <a:pt x="60295" y="100069"/>
                    <a:pt x="60771" y="99832"/>
                  </a:cubicBezTo>
                  <a:cubicBezTo>
                    <a:pt x="61009" y="99752"/>
                    <a:pt x="61246" y="99673"/>
                    <a:pt x="61484" y="99594"/>
                  </a:cubicBezTo>
                  <a:cubicBezTo>
                    <a:pt x="61643" y="99515"/>
                    <a:pt x="61880" y="99435"/>
                    <a:pt x="62118" y="99435"/>
                  </a:cubicBezTo>
                  <a:cubicBezTo>
                    <a:pt x="62830" y="99356"/>
                    <a:pt x="63464" y="98880"/>
                    <a:pt x="64178" y="98643"/>
                  </a:cubicBezTo>
                  <a:cubicBezTo>
                    <a:pt x="64891" y="98484"/>
                    <a:pt x="65604" y="98326"/>
                    <a:pt x="66238" y="97929"/>
                  </a:cubicBezTo>
                  <a:cubicBezTo>
                    <a:pt x="66475" y="97771"/>
                    <a:pt x="66792" y="97692"/>
                    <a:pt x="67030" y="97692"/>
                  </a:cubicBezTo>
                  <a:cubicBezTo>
                    <a:pt x="67584" y="97612"/>
                    <a:pt x="68139" y="97454"/>
                    <a:pt x="68694" y="97216"/>
                  </a:cubicBezTo>
                  <a:cubicBezTo>
                    <a:pt x="69328" y="96899"/>
                    <a:pt x="70041" y="96741"/>
                    <a:pt x="70833" y="96741"/>
                  </a:cubicBezTo>
                  <a:cubicBezTo>
                    <a:pt x="71467" y="96741"/>
                    <a:pt x="72101" y="96662"/>
                    <a:pt x="72735" y="96424"/>
                  </a:cubicBezTo>
                  <a:cubicBezTo>
                    <a:pt x="73527" y="96108"/>
                    <a:pt x="74319" y="95949"/>
                    <a:pt x="75111" y="96029"/>
                  </a:cubicBezTo>
                  <a:cubicBezTo>
                    <a:pt x="75745" y="96029"/>
                    <a:pt x="76379" y="95870"/>
                    <a:pt x="77013" y="95712"/>
                  </a:cubicBezTo>
                  <a:cubicBezTo>
                    <a:pt x="77330" y="95632"/>
                    <a:pt x="77647" y="95553"/>
                    <a:pt x="77964" y="95395"/>
                  </a:cubicBezTo>
                  <a:cubicBezTo>
                    <a:pt x="78676" y="95157"/>
                    <a:pt x="79469" y="94998"/>
                    <a:pt x="80261" y="94998"/>
                  </a:cubicBezTo>
                  <a:cubicBezTo>
                    <a:pt x="80895" y="94998"/>
                    <a:pt x="81609" y="94919"/>
                    <a:pt x="82163" y="94681"/>
                  </a:cubicBezTo>
                  <a:cubicBezTo>
                    <a:pt x="83272" y="94285"/>
                    <a:pt x="84461" y="94206"/>
                    <a:pt x="85649" y="94047"/>
                  </a:cubicBezTo>
                  <a:cubicBezTo>
                    <a:pt x="86204" y="93968"/>
                    <a:pt x="86679" y="93889"/>
                    <a:pt x="87233" y="93810"/>
                  </a:cubicBezTo>
                  <a:cubicBezTo>
                    <a:pt x="87788" y="93651"/>
                    <a:pt x="88343" y="93572"/>
                    <a:pt x="88898" y="93572"/>
                  </a:cubicBezTo>
                  <a:cubicBezTo>
                    <a:pt x="89135" y="93572"/>
                    <a:pt x="89373" y="93493"/>
                    <a:pt x="89611" y="93493"/>
                  </a:cubicBezTo>
                  <a:cubicBezTo>
                    <a:pt x="90166" y="93413"/>
                    <a:pt x="90720" y="93334"/>
                    <a:pt x="91353" y="93334"/>
                  </a:cubicBezTo>
                  <a:close/>
                  <a:moveTo>
                    <a:pt x="88105" y="0"/>
                  </a:moveTo>
                  <a:cubicBezTo>
                    <a:pt x="93571" y="0"/>
                    <a:pt x="98959" y="0"/>
                    <a:pt x="104347" y="0"/>
                  </a:cubicBezTo>
                  <a:cubicBezTo>
                    <a:pt x="104427" y="238"/>
                    <a:pt x="104664" y="396"/>
                    <a:pt x="104902" y="476"/>
                  </a:cubicBezTo>
                  <a:cubicBezTo>
                    <a:pt x="105060" y="555"/>
                    <a:pt x="105298" y="555"/>
                    <a:pt x="105456" y="634"/>
                  </a:cubicBezTo>
                  <a:cubicBezTo>
                    <a:pt x="105614" y="713"/>
                    <a:pt x="105852" y="713"/>
                    <a:pt x="106011" y="793"/>
                  </a:cubicBezTo>
                  <a:cubicBezTo>
                    <a:pt x="106803" y="1110"/>
                    <a:pt x="107675" y="1505"/>
                    <a:pt x="108547" y="1584"/>
                  </a:cubicBezTo>
                  <a:cubicBezTo>
                    <a:pt x="108626" y="1584"/>
                    <a:pt x="108626" y="1584"/>
                    <a:pt x="108626" y="1584"/>
                  </a:cubicBezTo>
                  <a:cubicBezTo>
                    <a:pt x="109418" y="1980"/>
                    <a:pt x="110289" y="2218"/>
                    <a:pt x="111161" y="2456"/>
                  </a:cubicBezTo>
                  <a:cubicBezTo>
                    <a:pt x="111319" y="2456"/>
                    <a:pt x="111478" y="2535"/>
                    <a:pt x="111636" y="2614"/>
                  </a:cubicBezTo>
                  <a:cubicBezTo>
                    <a:pt x="112112" y="2931"/>
                    <a:pt x="112667" y="3090"/>
                    <a:pt x="113142" y="3407"/>
                  </a:cubicBezTo>
                  <a:cubicBezTo>
                    <a:pt x="113854" y="3882"/>
                    <a:pt x="114726" y="4120"/>
                    <a:pt x="115360" y="4675"/>
                  </a:cubicBezTo>
                  <a:cubicBezTo>
                    <a:pt x="116073" y="4913"/>
                    <a:pt x="116707" y="5467"/>
                    <a:pt x="117421" y="5784"/>
                  </a:cubicBezTo>
                  <a:cubicBezTo>
                    <a:pt x="118054" y="6100"/>
                    <a:pt x="118529" y="6497"/>
                    <a:pt x="119005" y="6893"/>
                  </a:cubicBezTo>
                  <a:cubicBezTo>
                    <a:pt x="120114" y="7923"/>
                    <a:pt x="121224" y="8795"/>
                    <a:pt x="122332" y="9666"/>
                  </a:cubicBezTo>
                  <a:cubicBezTo>
                    <a:pt x="122728" y="9983"/>
                    <a:pt x="123204" y="10300"/>
                    <a:pt x="123600" y="10696"/>
                  </a:cubicBezTo>
                  <a:cubicBezTo>
                    <a:pt x="124076" y="11171"/>
                    <a:pt x="124472" y="11647"/>
                    <a:pt x="124868" y="12202"/>
                  </a:cubicBezTo>
                  <a:cubicBezTo>
                    <a:pt x="125581" y="13153"/>
                    <a:pt x="126373" y="14024"/>
                    <a:pt x="127165" y="14895"/>
                  </a:cubicBezTo>
                  <a:cubicBezTo>
                    <a:pt x="127799" y="15608"/>
                    <a:pt x="128354" y="16322"/>
                    <a:pt x="128830" y="17114"/>
                  </a:cubicBezTo>
                  <a:cubicBezTo>
                    <a:pt x="129147" y="17669"/>
                    <a:pt x="129464" y="18144"/>
                    <a:pt x="129701" y="18698"/>
                  </a:cubicBezTo>
                  <a:cubicBezTo>
                    <a:pt x="129939" y="19174"/>
                    <a:pt x="130335" y="19649"/>
                    <a:pt x="130493" y="20204"/>
                  </a:cubicBezTo>
                  <a:cubicBezTo>
                    <a:pt x="131048" y="20917"/>
                    <a:pt x="131285" y="21789"/>
                    <a:pt x="131840" y="22581"/>
                  </a:cubicBezTo>
                  <a:cubicBezTo>
                    <a:pt x="131999" y="22818"/>
                    <a:pt x="132078" y="23135"/>
                    <a:pt x="132236" y="23452"/>
                  </a:cubicBezTo>
                  <a:cubicBezTo>
                    <a:pt x="132395" y="23848"/>
                    <a:pt x="132474" y="24245"/>
                    <a:pt x="132633" y="24562"/>
                  </a:cubicBezTo>
                  <a:cubicBezTo>
                    <a:pt x="132870" y="25037"/>
                    <a:pt x="133029" y="25513"/>
                    <a:pt x="133029" y="25988"/>
                  </a:cubicBezTo>
                  <a:cubicBezTo>
                    <a:pt x="133108" y="26463"/>
                    <a:pt x="133187" y="26859"/>
                    <a:pt x="133425" y="27255"/>
                  </a:cubicBezTo>
                  <a:cubicBezTo>
                    <a:pt x="133742" y="27810"/>
                    <a:pt x="133901" y="28365"/>
                    <a:pt x="133980" y="28999"/>
                  </a:cubicBezTo>
                  <a:cubicBezTo>
                    <a:pt x="134059" y="29395"/>
                    <a:pt x="134138" y="29791"/>
                    <a:pt x="134376" y="30187"/>
                  </a:cubicBezTo>
                  <a:cubicBezTo>
                    <a:pt x="134692" y="30821"/>
                    <a:pt x="134772" y="31534"/>
                    <a:pt x="134772" y="32247"/>
                  </a:cubicBezTo>
                  <a:cubicBezTo>
                    <a:pt x="134772" y="32802"/>
                    <a:pt x="134772" y="33277"/>
                    <a:pt x="134772" y="33832"/>
                  </a:cubicBezTo>
                  <a:cubicBezTo>
                    <a:pt x="134772" y="34228"/>
                    <a:pt x="134772" y="34545"/>
                    <a:pt x="134851" y="34941"/>
                  </a:cubicBezTo>
                  <a:cubicBezTo>
                    <a:pt x="135009" y="35891"/>
                    <a:pt x="135009" y="36922"/>
                    <a:pt x="135168" y="37873"/>
                  </a:cubicBezTo>
                  <a:cubicBezTo>
                    <a:pt x="135247" y="38348"/>
                    <a:pt x="135247" y="38824"/>
                    <a:pt x="135168" y="39299"/>
                  </a:cubicBezTo>
                  <a:cubicBezTo>
                    <a:pt x="134930" y="40804"/>
                    <a:pt x="134772" y="42389"/>
                    <a:pt x="134772" y="43973"/>
                  </a:cubicBezTo>
                  <a:cubicBezTo>
                    <a:pt x="134772" y="44211"/>
                    <a:pt x="134772" y="44369"/>
                    <a:pt x="134772" y="44607"/>
                  </a:cubicBezTo>
                  <a:cubicBezTo>
                    <a:pt x="134772" y="45320"/>
                    <a:pt x="134692" y="46113"/>
                    <a:pt x="134376" y="46747"/>
                  </a:cubicBezTo>
                  <a:cubicBezTo>
                    <a:pt x="134218" y="47143"/>
                    <a:pt x="134059" y="47539"/>
                    <a:pt x="134059" y="47934"/>
                  </a:cubicBezTo>
                  <a:cubicBezTo>
                    <a:pt x="133980" y="48489"/>
                    <a:pt x="133821" y="49044"/>
                    <a:pt x="133504" y="49599"/>
                  </a:cubicBezTo>
                  <a:cubicBezTo>
                    <a:pt x="133267" y="49995"/>
                    <a:pt x="133108" y="50391"/>
                    <a:pt x="133108" y="50867"/>
                  </a:cubicBezTo>
                  <a:cubicBezTo>
                    <a:pt x="133029" y="51580"/>
                    <a:pt x="132712" y="52213"/>
                    <a:pt x="132474" y="52847"/>
                  </a:cubicBezTo>
                  <a:cubicBezTo>
                    <a:pt x="132236" y="53481"/>
                    <a:pt x="132157" y="54194"/>
                    <a:pt x="131682" y="54749"/>
                  </a:cubicBezTo>
                  <a:cubicBezTo>
                    <a:pt x="131602" y="54828"/>
                    <a:pt x="131523" y="54987"/>
                    <a:pt x="131523" y="55066"/>
                  </a:cubicBezTo>
                  <a:cubicBezTo>
                    <a:pt x="131285" y="55621"/>
                    <a:pt x="130968" y="56095"/>
                    <a:pt x="130731" y="56571"/>
                  </a:cubicBezTo>
                  <a:cubicBezTo>
                    <a:pt x="130335" y="57363"/>
                    <a:pt x="129860" y="58156"/>
                    <a:pt x="129464" y="58948"/>
                  </a:cubicBezTo>
                  <a:cubicBezTo>
                    <a:pt x="129067" y="59741"/>
                    <a:pt x="128592" y="60453"/>
                    <a:pt x="128037" y="61087"/>
                  </a:cubicBezTo>
                  <a:cubicBezTo>
                    <a:pt x="127562" y="61642"/>
                    <a:pt x="127086" y="62196"/>
                    <a:pt x="126611" y="62751"/>
                  </a:cubicBezTo>
                  <a:cubicBezTo>
                    <a:pt x="126373" y="62989"/>
                    <a:pt x="126215" y="63227"/>
                    <a:pt x="125977" y="63544"/>
                  </a:cubicBezTo>
                  <a:cubicBezTo>
                    <a:pt x="125344" y="64415"/>
                    <a:pt x="124630" y="65207"/>
                    <a:pt x="123917" y="65999"/>
                  </a:cubicBezTo>
                  <a:cubicBezTo>
                    <a:pt x="123521" y="66475"/>
                    <a:pt x="122966" y="66871"/>
                    <a:pt x="122411" y="67267"/>
                  </a:cubicBezTo>
                  <a:cubicBezTo>
                    <a:pt x="121541" y="67981"/>
                    <a:pt x="120669" y="68614"/>
                    <a:pt x="119876" y="69406"/>
                  </a:cubicBezTo>
                  <a:cubicBezTo>
                    <a:pt x="118767" y="70357"/>
                    <a:pt x="117579" y="71308"/>
                    <a:pt x="116232" y="71863"/>
                  </a:cubicBezTo>
                  <a:cubicBezTo>
                    <a:pt x="115519" y="72338"/>
                    <a:pt x="114726" y="72655"/>
                    <a:pt x="114013" y="73130"/>
                  </a:cubicBezTo>
                  <a:cubicBezTo>
                    <a:pt x="113380" y="73526"/>
                    <a:pt x="112667" y="73922"/>
                    <a:pt x="111953" y="74319"/>
                  </a:cubicBezTo>
                  <a:cubicBezTo>
                    <a:pt x="111953" y="74319"/>
                    <a:pt x="111874" y="74398"/>
                    <a:pt x="111874" y="74398"/>
                  </a:cubicBezTo>
                  <a:cubicBezTo>
                    <a:pt x="110844" y="74556"/>
                    <a:pt x="109893" y="75190"/>
                    <a:pt x="108864" y="75349"/>
                  </a:cubicBezTo>
                  <a:cubicBezTo>
                    <a:pt x="108230" y="75428"/>
                    <a:pt x="107675" y="75666"/>
                    <a:pt x="107120" y="75904"/>
                  </a:cubicBezTo>
                  <a:cubicBezTo>
                    <a:pt x="106724" y="76141"/>
                    <a:pt x="106328" y="76221"/>
                    <a:pt x="105852" y="76300"/>
                  </a:cubicBezTo>
                  <a:cubicBezTo>
                    <a:pt x="105377" y="76379"/>
                    <a:pt x="104902" y="76458"/>
                    <a:pt x="104427" y="76696"/>
                  </a:cubicBezTo>
                  <a:cubicBezTo>
                    <a:pt x="103793" y="76775"/>
                    <a:pt x="103159" y="76854"/>
                    <a:pt x="102604" y="76854"/>
                  </a:cubicBezTo>
                  <a:cubicBezTo>
                    <a:pt x="102366" y="76854"/>
                    <a:pt x="102128" y="76854"/>
                    <a:pt x="101891" y="76933"/>
                  </a:cubicBezTo>
                  <a:cubicBezTo>
                    <a:pt x="100940" y="77092"/>
                    <a:pt x="99910" y="77092"/>
                    <a:pt x="98959" y="77092"/>
                  </a:cubicBezTo>
                  <a:cubicBezTo>
                    <a:pt x="98325" y="77092"/>
                    <a:pt x="97771" y="77092"/>
                    <a:pt x="97137" y="77250"/>
                  </a:cubicBezTo>
                  <a:cubicBezTo>
                    <a:pt x="96662" y="77329"/>
                    <a:pt x="96266" y="77329"/>
                    <a:pt x="95790" y="77250"/>
                  </a:cubicBezTo>
                  <a:cubicBezTo>
                    <a:pt x="95077" y="77092"/>
                    <a:pt x="94364" y="77092"/>
                    <a:pt x="93571" y="77092"/>
                  </a:cubicBezTo>
                  <a:cubicBezTo>
                    <a:pt x="92700" y="77092"/>
                    <a:pt x="91829" y="77092"/>
                    <a:pt x="91036" y="76933"/>
                  </a:cubicBezTo>
                  <a:cubicBezTo>
                    <a:pt x="90640" y="76854"/>
                    <a:pt x="90323" y="76854"/>
                    <a:pt x="90006" y="76854"/>
                  </a:cubicBezTo>
                  <a:cubicBezTo>
                    <a:pt x="89372" y="76854"/>
                    <a:pt x="88817" y="76696"/>
                    <a:pt x="88184" y="76458"/>
                  </a:cubicBezTo>
                  <a:cubicBezTo>
                    <a:pt x="88026" y="76379"/>
                    <a:pt x="87867" y="76300"/>
                    <a:pt x="87709" y="76300"/>
                  </a:cubicBezTo>
                  <a:cubicBezTo>
                    <a:pt x="86996" y="76062"/>
                    <a:pt x="86282" y="76141"/>
                    <a:pt x="85569" y="75745"/>
                  </a:cubicBezTo>
                  <a:cubicBezTo>
                    <a:pt x="84935" y="75428"/>
                    <a:pt x="84222" y="75270"/>
                    <a:pt x="83589" y="75190"/>
                  </a:cubicBezTo>
                  <a:cubicBezTo>
                    <a:pt x="83430" y="75190"/>
                    <a:pt x="83272" y="75111"/>
                    <a:pt x="83113" y="75032"/>
                  </a:cubicBezTo>
                  <a:cubicBezTo>
                    <a:pt x="82479" y="74715"/>
                    <a:pt x="81845" y="74477"/>
                    <a:pt x="81132" y="74319"/>
                  </a:cubicBezTo>
                  <a:cubicBezTo>
                    <a:pt x="80974" y="74239"/>
                    <a:pt x="80736" y="74160"/>
                    <a:pt x="80577" y="74081"/>
                  </a:cubicBezTo>
                  <a:cubicBezTo>
                    <a:pt x="79310" y="73368"/>
                    <a:pt x="78042" y="72655"/>
                    <a:pt x="76695" y="71942"/>
                  </a:cubicBezTo>
                  <a:cubicBezTo>
                    <a:pt x="75270" y="71229"/>
                    <a:pt x="74002" y="70357"/>
                    <a:pt x="72734" y="69327"/>
                  </a:cubicBezTo>
                  <a:cubicBezTo>
                    <a:pt x="72179" y="68772"/>
                    <a:pt x="71625" y="68298"/>
                    <a:pt x="71070" y="67743"/>
                  </a:cubicBezTo>
                  <a:cubicBezTo>
                    <a:pt x="70436" y="67267"/>
                    <a:pt x="69882" y="66792"/>
                    <a:pt x="69248" y="66316"/>
                  </a:cubicBezTo>
                  <a:cubicBezTo>
                    <a:pt x="68931" y="66079"/>
                    <a:pt x="68693" y="65841"/>
                    <a:pt x="68456" y="65524"/>
                  </a:cubicBezTo>
                  <a:cubicBezTo>
                    <a:pt x="67743" y="64652"/>
                    <a:pt x="67030" y="63702"/>
                    <a:pt x="66316" y="62830"/>
                  </a:cubicBezTo>
                  <a:cubicBezTo>
                    <a:pt x="66158" y="62672"/>
                    <a:pt x="65999" y="62434"/>
                    <a:pt x="65841" y="62276"/>
                  </a:cubicBezTo>
                  <a:cubicBezTo>
                    <a:pt x="65207" y="61721"/>
                    <a:pt x="64731" y="61008"/>
                    <a:pt x="64177" y="60295"/>
                  </a:cubicBezTo>
                  <a:cubicBezTo>
                    <a:pt x="64098" y="60295"/>
                    <a:pt x="64019" y="60216"/>
                    <a:pt x="64019" y="60136"/>
                  </a:cubicBezTo>
                  <a:cubicBezTo>
                    <a:pt x="63702" y="59265"/>
                    <a:pt x="63147" y="58552"/>
                    <a:pt x="62751" y="57759"/>
                  </a:cubicBezTo>
                  <a:cubicBezTo>
                    <a:pt x="62355" y="56967"/>
                    <a:pt x="61959" y="56175"/>
                    <a:pt x="61483" y="55383"/>
                  </a:cubicBezTo>
                  <a:cubicBezTo>
                    <a:pt x="61325" y="55224"/>
                    <a:pt x="61245" y="54987"/>
                    <a:pt x="61087" y="54749"/>
                  </a:cubicBezTo>
                  <a:cubicBezTo>
                    <a:pt x="60928" y="54432"/>
                    <a:pt x="60770" y="54115"/>
                    <a:pt x="60611" y="53798"/>
                  </a:cubicBezTo>
                  <a:cubicBezTo>
                    <a:pt x="60374" y="53401"/>
                    <a:pt x="60215" y="53085"/>
                    <a:pt x="60136" y="52609"/>
                  </a:cubicBezTo>
                  <a:cubicBezTo>
                    <a:pt x="60136" y="52134"/>
                    <a:pt x="59978" y="51659"/>
                    <a:pt x="59741" y="51263"/>
                  </a:cubicBezTo>
                  <a:cubicBezTo>
                    <a:pt x="59582" y="50867"/>
                    <a:pt x="59424" y="50470"/>
                    <a:pt x="59344" y="50074"/>
                  </a:cubicBezTo>
                  <a:cubicBezTo>
                    <a:pt x="59265" y="49519"/>
                    <a:pt x="59107" y="48965"/>
                    <a:pt x="58869" y="48489"/>
                  </a:cubicBezTo>
                  <a:cubicBezTo>
                    <a:pt x="58631" y="48014"/>
                    <a:pt x="58473" y="47460"/>
                    <a:pt x="58393" y="46905"/>
                  </a:cubicBezTo>
                  <a:cubicBezTo>
                    <a:pt x="58235" y="46113"/>
                    <a:pt x="58076" y="45241"/>
                    <a:pt x="57918" y="44369"/>
                  </a:cubicBezTo>
                  <a:cubicBezTo>
                    <a:pt x="57918" y="44052"/>
                    <a:pt x="57839" y="43735"/>
                    <a:pt x="57759" y="43419"/>
                  </a:cubicBezTo>
                  <a:cubicBezTo>
                    <a:pt x="57680" y="42230"/>
                    <a:pt x="57522" y="40962"/>
                    <a:pt x="57442" y="39774"/>
                  </a:cubicBezTo>
                  <a:cubicBezTo>
                    <a:pt x="57363" y="38903"/>
                    <a:pt x="57442" y="38031"/>
                    <a:pt x="57442" y="37159"/>
                  </a:cubicBezTo>
                  <a:cubicBezTo>
                    <a:pt x="57442" y="36605"/>
                    <a:pt x="57442" y="36050"/>
                    <a:pt x="57601" y="35416"/>
                  </a:cubicBezTo>
                  <a:cubicBezTo>
                    <a:pt x="57680" y="35099"/>
                    <a:pt x="57680" y="34862"/>
                    <a:pt x="57680" y="34545"/>
                  </a:cubicBezTo>
                  <a:cubicBezTo>
                    <a:pt x="57680" y="33832"/>
                    <a:pt x="57839" y="33119"/>
                    <a:pt x="57997" y="32326"/>
                  </a:cubicBezTo>
                  <a:cubicBezTo>
                    <a:pt x="58156" y="31375"/>
                    <a:pt x="58393" y="30425"/>
                    <a:pt x="58473" y="29395"/>
                  </a:cubicBezTo>
                  <a:cubicBezTo>
                    <a:pt x="58473" y="28999"/>
                    <a:pt x="58631" y="28682"/>
                    <a:pt x="58790" y="28365"/>
                  </a:cubicBezTo>
                  <a:cubicBezTo>
                    <a:pt x="59107" y="27889"/>
                    <a:pt x="59265" y="27255"/>
                    <a:pt x="59424" y="26622"/>
                  </a:cubicBezTo>
                  <a:cubicBezTo>
                    <a:pt x="59503" y="26226"/>
                    <a:pt x="59582" y="25909"/>
                    <a:pt x="59741" y="25592"/>
                  </a:cubicBezTo>
                  <a:cubicBezTo>
                    <a:pt x="59978" y="25116"/>
                    <a:pt x="60136" y="24720"/>
                    <a:pt x="60136" y="24165"/>
                  </a:cubicBezTo>
                  <a:cubicBezTo>
                    <a:pt x="60136" y="23769"/>
                    <a:pt x="60295" y="23373"/>
                    <a:pt x="60532" y="23056"/>
                  </a:cubicBezTo>
                  <a:cubicBezTo>
                    <a:pt x="60691" y="22739"/>
                    <a:pt x="60849" y="22422"/>
                    <a:pt x="61087" y="22106"/>
                  </a:cubicBezTo>
                  <a:cubicBezTo>
                    <a:pt x="61245" y="21868"/>
                    <a:pt x="61404" y="21630"/>
                    <a:pt x="61483" y="21393"/>
                  </a:cubicBezTo>
                  <a:cubicBezTo>
                    <a:pt x="61642" y="21076"/>
                    <a:pt x="61800" y="20838"/>
                    <a:pt x="61959" y="20600"/>
                  </a:cubicBezTo>
                  <a:cubicBezTo>
                    <a:pt x="62117" y="20283"/>
                    <a:pt x="62276" y="20045"/>
                    <a:pt x="62434" y="19728"/>
                  </a:cubicBezTo>
                  <a:cubicBezTo>
                    <a:pt x="62434" y="19649"/>
                    <a:pt x="62593" y="19570"/>
                    <a:pt x="62593" y="19411"/>
                  </a:cubicBezTo>
                  <a:cubicBezTo>
                    <a:pt x="62830" y="18619"/>
                    <a:pt x="63464" y="17907"/>
                    <a:pt x="63781" y="17114"/>
                  </a:cubicBezTo>
                  <a:cubicBezTo>
                    <a:pt x="63861" y="16956"/>
                    <a:pt x="63940" y="16797"/>
                    <a:pt x="64098" y="16639"/>
                  </a:cubicBezTo>
                  <a:cubicBezTo>
                    <a:pt x="64494" y="16163"/>
                    <a:pt x="64811" y="15688"/>
                    <a:pt x="65286" y="15212"/>
                  </a:cubicBezTo>
                  <a:cubicBezTo>
                    <a:pt x="66079" y="14261"/>
                    <a:pt x="66871" y="13232"/>
                    <a:pt x="67664" y="12281"/>
                  </a:cubicBezTo>
                  <a:cubicBezTo>
                    <a:pt x="68535" y="11251"/>
                    <a:pt x="69485" y="10379"/>
                    <a:pt x="70516" y="9587"/>
                  </a:cubicBezTo>
                  <a:cubicBezTo>
                    <a:pt x="70912" y="9270"/>
                    <a:pt x="71308" y="8953"/>
                    <a:pt x="71625" y="8636"/>
                  </a:cubicBezTo>
                  <a:cubicBezTo>
                    <a:pt x="72496" y="7765"/>
                    <a:pt x="73447" y="7131"/>
                    <a:pt x="74398" y="6338"/>
                  </a:cubicBezTo>
                  <a:cubicBezTo>
                    <a:pt x="74873" y="5942"/>
                    <a:pt x="75428" y="5625"/>
                    <a:pt x="76061" y="5309"/>
                  </a:cubicBezTo>
                  <a:cubicBezTo>
                    <a:pt x="76695" y="4992"/>
                    <a:pt x="77408" y="4754"/>
                    <a:pt x="77963" y="4279"/>
                  </a:cubicBezTo>
                  <a:cubicBezTo>
                    <a:pt x="78914" y="3882"/>
                    <a:pt x="79786" y="3248"/>
                    <a:pt x="80736" y="2773"/>
                  </a:cubicBezTo>
                  <a:cubicBezTo>
                    <a:pt x="81053" y="2614"/>
                    <a:pt x="81370" y="2456"/>
                    <a:pt x="81766" y="2377"/>
                  </a:cubicBezTo>
                  <a:cubicBezTo>
                    <a:pt x="82321" y="2297"/>
                    <a:pt x="82796" y="2139"/>
                    <a:pt x="83272" y="1822"/>
                  </a:cubicBezTo>
                  <a:cubicBezTo>
                    <a:pt x="83668" y="1584"/>
                    <a:pt x="84143" y="1505"/>
                    <a:pt x="84539" y="1426"/>
                  </a:cubicBezTo>
                  <a:cubicBezTo>
                    <a:pt x="85014" y="1347"/>
                    <a:pt x="85490" y="1189"/>
                    <a:pt x="85965" y="1030"/>
                  </a:cubicBezTo>
                  <a:cubicBezTo>
                    <a:pt x="86520" y="793"/>
                    <a:pt x="87075" y="634"/>
                    <a:pt x="87550" y="476"/>
                  </a:cubicBezTo>
                  <a:cubicBezTo>
                    <a:pt x="87788" y="396"/>
                    <a:pt x="87947" y="238"/>
                    <a:pt x="88105" y="0"/>
                  </a:cubicBezTo>
                  <a:close/>
                </a:path>
              </a:pathLst>
            </a:custGeom>
            <a:gradFill>
              <a:gsLst>
                <a:gs pos="0">
                  <a:schemeClr val="tx2">
                    <a:lumMod val="60000"/>
                    <a:lumOff val="40000"/>
                    <a:alpha val="0"/>
                  </a:schemeClr>
                </a:gs>
                <a:gs pos="80000">
                  <a:schemeClr val="tx2">
                    <a:lumMod val="40000"/>
                    <a:lumOff val="60000"/>
                  </a:schemeClr>
                </a:gs>
              </a:gsLst>
              <a:lin ang="16200000" scaled="0"/>
            </a:gradFill>
            <a:ln w="25400">
              <a:noFill/>
            </a:ln>
            <a:effectLst>
              <a:outerShdw blurRad="635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1" i="0" u="none" strike="noStrike" kern="1200" cap="none" spc="0" normalizeH="0" baseline="0" noProof="0">
                <a:ln>
                  <a:noFill/>
                </a:ln>
                <a:solidFill>
                  <a:prstClr val="white"/>
                </a:solidFill>
                <a:effectLst/>
                <a:uLnTx/>
                <a:uFillTx/>
                <a:latin typeface="Century Gothic" panose="020B0502020202020204" pitchFamily="34" charset="0"/>
                <a:ea typeface="+mn-ea"/>
                <a:cs typeface="+mn-cs"/>
              </a:endParaRPr>
            </a:p>
          </p:txBody>
        </p:sp>
        <p:sp>
          <p:nvSpPr>
            <p:cNvPr id="72" name="Freeform: Shape 95">
              <a:extLst>
                <a:ext uri="{FF2B5EF4-FFF2-40B4-BE49-F238E27FC236}">
                  <a16:creationId xmlns:a16="http://schemas.microsoft.com/office/drawing/2014/main" id="{AC46E38E-0A9B-C544-A30D-425F1421642C}"/>
                </a:ext>
              </a:extLst>
            </p:cNvPr>
            <p:cNvSpPr/>
            <p:nvPr/>
          </p:nvSpPr>
          <p:spPr>
            <a:xfrm>
              <a:off x="10466761" y="4324751"/>
              <a:ext cx="172762" cy="406780"/>
            </a:xfrm>
            <a:custGeom>
              <a:avLst/>
              <a:gdLst>
                <a:gd name="connsiteX0" fmla="*/ 91353 w 193958"/>
                <a:gd name="connsiteY0" fmla="*/ 93334 h 456690"/>
                <a:gd name="connsiteX1" fmla="*/ 101258 w 193958"/>
                <a:gd name="connsiteY1" fmla="*/ 93334 h 456690"/>
                <a:gd name="connsiteX2" fmla="*/ 103318 w 193958"/>
                <a:gd name="connsiteY2" fmla="*/ 93572 h 456690"/>
                <a:gd name="connsiteX3" fmla="*/ 104506 w 193958"/>
                <a:gd name="connsiteY3" fmla="*/ 93889 h 456690"/>
                <a:gd name="connsiteX4" fmla="*/ 105378 w 193958"/>
                <a:gd name="connsiteY4" fmla="*/ 94047 h 456690"/>
                <a:gd name="connsiteX5" fmla="*/ 107834 w 193958"/>
                <a:gd name="connsiteY5" fmla="*/ 94285 h 456690"/>
                <a:gd name="connsiteX6" fmla="*/ 109973 w 193958"/>
                <a:gd name="connsiteY6" fmla="*/ 94681 h 456690"/>
                <a:gd name="connsiteX7" fmla="*/ 112904 w 193958"/>
                <a:gd name="connsiteY7" fmla="*/ 95078 h 456690"/>
                <a:gd name="connsiteX8" fmla="*/ 115916 w 193958"/>
                <a:gd name="connsiteY8" fmla="*/ 95474 h 456690"/>
                <a:gd name="connsiteX9" fmla="*/ 120036 w 193958"/>
                <a:gd name="connsiteY9" fmla="*/ 96029 h 456690"/>
                <a:gd name="connsiteX10" fmla="*/ 122175 w 193958"/>
                <a:gd name="connsiteY10" fmla="*/ 96424 h 456690"/>
                <a:gd name="connsiteX11" fmla="*/ 123363 w 193958"/>
                <a:gd name="connsiteY11" fmla="*/ 96741 h 456690"/>
                <a:gd name="connsiteX12" fmla="*/ 125027 w 193958"/>
                <a:gd name="connsiteY12" fmla="*/ 97216 h 456690"/>
                <a:gd name="connsiteX13" fmla="*/ 126929 w 193958"/>
                <a:gd name="connsiteY13" fmla="*/ 97771 h 456690"/>
                <a:gd name="connsiteX14" fmla="*/ 128197 w 193958"/>
                <a:gd name="connsiteY14" fmla="*/ 98167 h 456690"/>
                <a:gd name="connsiteX15" fmla="*/ 129464 w 193958"/>
                <a:gd name="connsiteY15" fmla="*/ 98563 h 456690"/>
                <a:gd name="connsiteX16" fmla="*/ 131207 w 193958"/>
                <a:gd name="connsiteY16" fmla="*/ 99118 h 456690"/>
                <a:gd name="connsiteX17" fmla="*/ 132634 w 193958"/>
                <a:gd name="connsiteY17" fmla="*/ 99515 h 456690"/>
                <a:gd name="connsiteX18" fmla="*/ 133663 w 193958"/>
                <a:gd name="connsiteY18" fmla="*/ 99911 h 456690"/>
                <a:gd name="connsiteX19" fmla="*/ 135010 w 193958"/>
                <a:gd name="connsiteY19" fmla="*/ 100545 h 456690"/>
                <a:gd name="connsiteX20" fmla="*/ 135248 w 193958"/>
                <a:gd name="connsiteY20" fmla="*/ 100624 h 456690"/>
                <a:gd name="connsiteX21" fmla="*/ 138021 w 193958"/>
                <a:gd name="connsiteY21" fmla="*/ 101970 h 456690"/>
                <a:gd name="connsiteX22" fmla="*/ 138258 w 193958"/>
                <a:gd name="connsiteY22" fmla="*/ 102050 h 456690"/>
                <a:gd name="connsiteX23" fmla="*/ 140953 w 193958"/>
                <a:gd name="connsiteY23" fmla="*/ 103238 h 456690"/>
                <a:gd name="connsiteX24" fmla="*/ 141586 w 193958"/>
                <a:gd name="connsiteY24" fmla="*/ 103555 h 456690"/>
                <a:gd name="connsiteX25" fmla="*/ 141982 w 193958"/>
                <a:gd name="connsiteY25" fmla="*/ 103793 h 456690"/>
                <a:gd name="connsiteX26" fmla="*/ 145152 w 193958"/>
                <a:gd name="connsiteY26" fmla="*/ 105615 h 456690"/>
                <a:gd name="connsiteX27" fmla="*/ 146498 w 193958"/>
                <a:gd name="connsiteY27" fmla="*/ 106486 h 456690"/>
                <a:gd name="connsiteX28" fmla="*/ 148559 w 193958"/>
                <a:gd name="connsiteY28" fmla="*/ 107834 h 456690"/>
                <a:gd name="connsiteX29" fmla="*/ 149034 w 193958"/>
                <a:gd name="connsiteY29" fmla="*/ 108151 h 456690"/>
                <a:gd name="connsiteX30" fmla="*/ 150935 w 193958"/>
                <a:gd name="connsiteY30" fmla="*/ 109418 h 456690"/>
                <a:gd name="connsiteX31" fmla="*/ 152520 w 193958"/>
                <a:gd name="connsiteY31" fmla="*/ 110607 h 456690"/>
                <a:gd name="connsiteX32" fmla="*/ 154659 w 193958"/>
                <a:gd name="connsiteY32" fmla="*/ 112429 h 456690"/>
                <a:gd name="connsiteX33" fmla="*/ 156482 w 193958"/>
                <a:gd name="connsiteY33" fmla="*/ 113934 h 456690"/>
                <a:gd name="connsiteX34" fmla="*/ 157037 w 193958"/>
                <a:gd name="connsiteY34" fmla="*/ 114409 h 456690"/>
                <a:gd name="connsiteX35" fmla="*/ 159334 w 193958"/>
                <a:gd name="connsiteY35" fmla="*/ 116470 h 456690"/>
                <a:gd name="connsiteX36" fmla="*/ 161870 w 193958"/>
                <a:gd name="connsiteY36" fmla="*/ 119164 h 456690"/>
                <a:gd name="connsiteX37" fmla="*/ 162583 w 193958"/>
                <a:gd name="connsiteY37" fmla="*/ 119956 h 456690"/>
                <a:gd name="connsiteX38" fmla="*/ 163375 w 193958"/>
                <a:gd name="connsiteY38" fmla="*/ 120907 h 456690"/>
                <a:gd name="connsiteX39" fmla="*/ 164009 w 193958"/>
                <a:gd name="connsiteY39" fmla="*/ 121620 h 456690"/>
                <a:gd name="connsiteX40" fmla="*/ 165197 w 193958"/>
                <a:gd name="connsiteY40" fmla="*/ 123046 h 456690"/>
                <a:gd name="connsiteX41" fmla="*/ 165673 w 193958"/>
                <a:gd name="connsiteY41" fmla="*/ 123601 h 456690"/>
                <a:gd name="connsiteX42" fmla="*/ 168366 w 193958"/>
                <a:gd name="connsiteY42" fmla="*/ 126928 h 456690"/>
                <a:gd name="connsiteX43" fmla="*/ 170665 w 193958"/>
                <a:gd name="connsiteY43" fmla="*/ 130256 h 456690"/>
                <a:gd name="connsiteX44" fmla="*/ 172090 w 193958"/>
                <a:gd name="connsiteY44" fmla="*/ 132395 h 456690"/>
                <a:gd name="connsiteX45" fmla="*/ 173754 w 193958"/>
                <a:gd name="connsiteY45" fmla="*/ 134851 h 456690"/>
                <a:gd name="connsiteX46" fmla="*/ 173913 w 193958"/>
                <a:gd name="connsiteY46" fmla="*/ 135089 h 456690"/>
                <a:gd name="connsiteX47" fmla="*/ 175972 w 193958"/>
                <a:gd name="connsiteY47" fmla="*/ 138971 h 456690"/>
                <a:gd name="connsiteX48" fmla="*/ 176289 w 193958"/>
                <a:gd name="connsiteY48" fmla="*/ 139526 h 456690"/>
                <a:gd name="connsiteX49" fmla="*/ 176606 w 193958"/>
                <a:gd name="connsiteY49" fmla="*/ 140001 h 456690"/>
                <a:gd name="connsiteX50" fmla="*/ 178905 w 193958"/>
                <a:gd name="connsiteY50" fmla="*/ 144280 h 456690"/>
                <a:gd name="connsiteX51" fmla="*/ 179301 w 193958"/>
                <a:gd name="connsiteY51" fmla="*/ 145152 h 456690"/>
                <a:gd name="connsiteX52" fmla="*/ 179776 w 193958"/>
                <a:gd name="connsiteY52" fmla="*/ 146261 h 456690"/>
                <a:gd name="connsiteX53" fmla="*/ 180013 w 193958"/>
                <a:gd name="connsiteY53" fmla="*/ 146816 h 456690"/>
                <a:gd name="connsiteX54" fmla="*/ 180726 w 193958"/>
                <a:gd name="connsiteY54" fmla="*/ 148479 h 456690"/>
                <a:gd name="connsiteX55" fmla="*/ 180806 w 193958"/>
                <a:gd name="connsiteY55" fmla="*/ 148717 h 456690"/>
                <a:gd name="connsiteX56" fmla="*/ 181994 w 193958"/>
                <a:gd name="connsiteY56" fmla="*/ 151649 h 456690"/>
                <a:gd name="connsiteX57" fmla="*/ 183262 w 193958"/>
                <a:gd name="connsiteY57" fmla="*/ 154422 h 456690"/>
                <a:gd name="connsiteX58" fmla="*/ 183737 w 193958"/>
                <a:gd name="connsiteY58" fmla="*/ 155690 h 456690"/>
                <a:gd name="connsiteX59" fmla="*/ 184133 w 193958"/>
                <a:gd name="connsiteY59" fmla="*/ 156877 h 456690"/>
                <a:gd name="connsiteX60" fmla="*/ 184688 w 193958"/>
                <a:gd name="connsiteY60" fmla="*/ 158383 h 456690"/>
                <a:gd name="connsiteX61" fmla="*/ 184688 w 193958"/>
                <a:gd name="connsiteY61" fmla="*/ 158542 h 456690"/>
                <a:gd name="connsiteX62" fmla="*/ 185401 w 193958"/>
                <a:gd name="connsiteY62" fmla="*/ 160601 h 456690"/>
                <a:gd name="connsiteX63" fmla="*/ 186035 w 193958"/>
                <a:gd name="connsiteY63" fmla="*/ 162583 h 456690"/>
                <a:gd name="connsiteX64" fmla="*/ 186352 w 193958"/>
                <a:gd name="connsiteY64" fmla="*/ 163613 h 456690"/>
                <a:gd name="connsiteX65" fmla="*/ 186828 w 193958"/>
                <a:gd name="connsiteY65" fmla="*/ 165038 h 456690"/>
                <a:gd name="connsiteX66" fmla="*/ 187224 w 193958"/>
                <a:gd name="connsiteY66" fmla="*/ 166227 h 456690"/>
                <a:gd name="connsiteX67" fmla="*/ 187858 w 193958"/>
                <a:gd name="connsiteY67" fmla="*/ 168683 h 456690"/>
                <a:gd name="connsiteX68" fmla="*/ 188095 w 193958"/>
                <a:gd name="connsiteY68" fmla="*/ 169872 h 456690"/>
                <a:gd name="connsiteX69" fmla="*/ 188570 w 193958"/>
                <a:gd name="connsiteY69" fmla="*/ 171615 h 456690"/>
                <a:gd name="connsiteX70" fmla="*/ 189125 w 193958"/>
                <a:gd name="connsiteY70" fmla="*/ 173754 h 456690"/>
                <a:gd name="connsiteX71" fmla="*/ 189521 w 193958"/>
                <a:gd name="connsiteY71" fmla="*/ 175180 h 456690"/>
                <a:gd name="connsiteX72" fmla="*/ 189917 w 193958"/>
                <a:gd name="connsiteY72" fmla="*/ 176686 h 456690"/>
                <a:gd name="connsiteX73" fmla="*/ 190472 w 193958"/>
                <a:gd name="connsiteY73" fmla="*/ 179459 h 456690"/>
                <a:gd name="connsiteX74" fmla="*/ 190948 w 193958"/>
                <a:gd name="connsiteY74" fmla="*/ 182152 h 456690"/>
                <a:gd name="connsiteX75" fmla="*/ 191265 w 193958"/>
                <a:gd name="connsiteY75" fmla="*/ 183817 h 456690"/>
                <a:gd name="connsiteX76" fmla="*/ 191898 w 193958"/>
                <a:gd name="connsiteY76" fmla="*/ 187540 h 456690"/>
                <a:gd name="connsiteX77" fmla="*/ 192136 w 193958"/>
                <a:gd name="connsiteY77" fmla="*/ 189442 h 456690"/>
                <a:gd name="connsiteX78" fmla="*/ 192611 w 193958"/>
                <a:gd name="connsiteY78" fmla="*/ 193562 h 456690"/>
                <a:gd name="connsiteX79" fmla="*/ 193086 w 193958"/>
                <a:gd name="connsiteY79" fmla="*/ 197603 h 456690"/>
                <a:gd name="connsiteX80" fmla="*/ 193245 w 193958"/>
                <a:gd name="connsiteY80" fmla="*/ 198474 h 456690"/>
                <a:gd name="connsiteX81" fmla="*/ 193562 w 193958"/>
                <a:gd name="connsiteY81" fmla="*/ 202357 h 456690"/>
                <a:gd name="connsiteX82" fmla="*/ 193562 w 193958"/>
                <a:gd name="connsiteY82" fmla="*/ 207427 h 456690"/>
                <a:gd name="connsiteX83" fmla="*/ 193799 w 193958"/>
                <a:gd name="connsiteY83" fmla="*/ 209091 h 456690"/>
                <a:gd name="connsiteX84" fmla="*/ 193958 w 193958"/>
                <a:gd name="connsiteY84" fmla="*/ 210042 h 456690"/>
                <a:gd name="connsiteX85" fmla="*/ 193958 w 193958"/>
                <a:gd name="connsiteY85" fmla="*/ 211151 h 456690"/>
                <a:gd name="connsiteX86" fmla="*/ 193958 w 193958"/>
                <a:gd name="connsiteY86" fmla="*/ 217569 h 456690"/>
                <a:gd name="connsiteX87" fmla="*/ 193720 w 193958"/>
                <a:gd name="connsiteY87" fmla="*/ 219629 h 456690"/>
                <a:gd name="connsiteX88" fmla="*/ 193483 w 193958"/>
                <a:gd name="connsiteY88" fmla="*/ 222323 h 456690"/>
                <a:gd name="connsiteX89" fmla="*/ 193483 w 193958"/>
                <a:gd name="connsiteY89" fmla="*/ 225968 h 456690"/>
                <a:gd name="connsiteX90" fmla="*/ 193324 w 193958"/>
                <a:gd name="connsiteY90" fmla="*/ 228265 h 456690"/>
                <a:gd name="connsiteX91" fmla="*/ 193245 w 193958"/>
                <a:gd name="connsiteY91" fmla="*/ 228661 h 456690"/>
                <a:gd name="connsiteX92" fmla="*/ 193007 w 193958"/>
                <a:gd name="connsiteY92" fmla="*/ 231831 h 456690"/>
                <a:gd name="connsiteX93" fmla="*/ 192849 w 193958"/>
                <a:gd name="connsiteY93" fmla="*/ 233177 h 456690"/>
                <a:gd name="connsiteX94" fmla="*/ 192532 w 193958"/>
                <a:gd name="connsiteY94" fmla="*/ 235476 h 456690"/>
                <a:gd name="connsiteX95" fmla="*/ 192452 w 193958"/>
                <a:gd name="connsiteY95" fmla="*/ 235951 h 456690"/>
                <a:gd name="connsiteX96" fmla="*/ 191344 w 193958"/>
                <a:gd name="connsiteY96" fmla="*/ 239279 h 456690"/>
                <a:gd name="connsiteX97" fmla="*/ 190789 w 193958"/>
                <a:gd name="connsiteY97" fmla="*/ 240625 h 456690"/>
                <a:gd name="connsiteX98" fmla="*/ 190472 w 193958"/>
                <a:gd name="connsiteY98" fmla="*/ 241417 h 456690"/>
                <a:gd name="connsiteX99" fmla="*/ 188491 w 193958"/>
                <a:gd name="connsiteY99" fmla="*/ 244191 h 456690"/>
                <a:gd name="connsiteX100" fmla="*/ 186511 w 193958"/>
                <a:gd name="connsiteY100" fmla="*/ 246330 h 456690"/>
                <a:gd name="connsiteX101" fmla="*/ 184292 w 193958"/>
                <a:gd name="connsiteY101" fmla="*/ 248073 h 456690"/>
                <a:gd name="connsiteX102" fmla="*/ 183975 w 193958"/>
                <a:gd name="connsiteY102" fmla="*/ 248311 h 456690"/>
                <a:gd name="connsiteX103" fmla="*/ 181994 w 193958"/>
                <a:gd name="connsiteY103" fmla="*/ 249578 h 456690"/>
                <a:gd name="connsiteX104" fmla="*/ 180964 w 193958"/>
                <a:gd name="connsiteY104" fmla="*/ 250054 h 456690"/>
                <a:gd name="connsiteX105" fmla="*/ 179934 w 193958"/>
                <a:gd name="connsiteY105" fmla="*/ 250529 h 456690"/>
                <a:gd name="connsiteX106" fmla="*/ 178905 w 193958"/>
                <a:gd name="connsiteY106" fmla="*/ 250925 h 456690"/>
                <a:gd name="connsiteX107" fmla="*/ 177161 w 193958"/>
                <a:gd name="connsiteY107" fmla="*/ 251480 h 456690"/>
                <a:gd name="connsiteX108" fmla="*/ 175497 w 193958"/>
                <a:gd name="connsiteY108" fmla="*/ 251797 h 456690"/>
                <a:gd name="connsiteX109" fmla="*/ 172169 w 193958"/>
                <a:gd name="connsiteY109" fmla="*/ 252193 h 456690"/>
                <a:gd name="connsiteX110" fmla="*/ 170110 w 193958"/>
                <a:gd name="connsiteY110" fmla="*/ 252193 h 456690"/>
                <a:gd name="connsiteX111" fmla="*/ 167098 w 193958"/>
                <a:gd name="connsiteY111" fmla="*/ 251876 h 456690"/>
                <a:gd name="connsiteX112" fmla="*/ 165277 w 193958"/>
                <a:gd name="connsiteY112" fmla="*/ 251480 h 456690"/>
                <a:gd name="connsiteX113" fmla="*/ 163850 w 193958"/>
                <a:gd name="connsiteY113" fmla="*/ 251005 h 456690"/>
                <a:gd name="connsiteX114" fmla="*/ 163771 w 193958"/>
                <a:gd name="connsiteY114" fmla="*/ 251005 h 456690"/>
                <a:gd name="connsiteX115" fmla="*/ 162107 w 193958"/>
                <a:gd name="connsiteY115" fmla="*/ 250212 h 456690"/>
                <a:gd name="connsiteX116" fmla="*/ 160602 w 193958"/>
                <a:gd name="connsiteY116" fmla="*/ 249420 h 456690"/>
                <a:gd name="connsiteX117" fmla="*/ 158779 w 193958"/>
                <a:gd name="connsiteY117" fmla="*/ 248153 h 456690"/>
                <a:gd name="connsiteX118" fmla="*/ 157433 w 193958"/>
                <a:gd name="connsiteY118" fmla="*/ 246885 h 456690"/>
                <a:gd name="connsiteX119" fmla="*/ 155848 w 193958"/>
                <a:gd name="connsiteY119" fmla="*/ 244825 h 456690"/>
                <a:gd name="connsiteX120" fmla="*/ 155689 w 193958"/>
                <a:gd name="connsiteY120" fmla="*/ 244667 h 456690"/>
                <a:gd name="connsiteX121" fmla="*/ 154342 w 193958"/>
                <a:gd name="connsiteY121" fmla="*/ 241814 h 456690"/>
                <a:gd name="connsiteX122" fmla="*/ 154026 w 193958"/>
                <a:gd name="connsiteY122" fmla="*/ 240863 h 456690"/>
                <a:gd name="connsiteX123" fmla="*/ 153392 w 193958"/>
                <a:gd name="connsiteY123" fmla="*/ 237614 h 456690"/>
                <a:gd name="connsiteX124" fmla="*/ 153392 w 193958"/>
                <a:gd name="connsiteY124" fmla="*/ 230880 h 456690"/>
                <a:gd name="connsiteX125" fmla="*/ 153471 w 193958"/>
                <a:gd name="connsiteY125" fmla="*/ 230008 h 456690"/>
                <a:gd name="connsiteX126" fmla="*/ 153709 w 193958"/>
                <a:gd name="connsiteY126" fmla="*/ 227315 h 456690"/>
                <a:gd name="connsiteX127" fmla="*/ 154026 w 193958"/>
                <a:gd name="connsiteY127" fmla="*/ 224779 h 456690"/>
                <a:gd name="connsiteX128" fmla="*/ 154184 w 193958"/>
                <a:gd name="connsiteY128" fmla="*/ 223036 h 456690"/>
                <a:gd name="connsiteX129" fmla="*/ 154184 w 193958"/>
                <a:gd name="connsiteY129" fmla="*/ 221055 h 456690"/>
                <a:gd name="connsiteX130" fmla="*/ 154263 w 193958"/>
                <a:gd name="connsiteY130" fmla="*/ 219312 h 456690"/>
                <a:gd name="connsiteX131" fmla="*/ 154342 w 193958"/>
                <a:gd name="connsiteY131" fmla="*/ 218124 h 456690"/>
                <a:gd name="connsiteX132" fmla="*/ 154342 w 193958"/>
                <a:gd name="connsiteY132" fmla="*/ 212340 h 456690"/>
                <a:gd name="connsiteX133" fmla="*/ 154263 w 193958"/>
                <a:gd name="connsiteY133" fmla="*/ 211468 h 456690"/>
                <a:gd name="connsiteX134" fmla="*/ 154105 w 193958"/>
                <a:gd name="connsiteY134" fmla="*/ 208299 h 456690"/>
                <a:gd name="connsiteX135" fmla="*/ 153709 w 193958"/>
                <a:gd name="connsiteY135" fmla="*/ 203941 h 456690"/>
                <a:gd name="connsiteX136" fmla="*/ 153630 w 193958"/>
                <a:gd name="connsiteY136" fmla="*/ 203466 h 456690"/>
                <a:gd name="connsiteX137" fmla="*/ 153313 w 193958"/>
                <a:gd name="connsiteY137" fmla="*/ 198712 h 456690"/>
                <a:gd name="connsiteX138" fmla="*/ 153313 w 193958"/>
                <a:gd name="connsiteY138" fmla="*/ 198553 h 456690"/>
                <a:gd name="connsiteX139" fmla="*/ 152758 w 193958"/>
                <a:gd name="connsiteY139" fmla="*/ 193958 h 456690"/>
                <a:gd name="connsiteX140" fmla="*/ 152520 w 193958"/>
                <a:gd name="connsiteY140" fmla="*/ 192374 h 456690"/>
                <a:gd name="connsiteX141" fmla="*/ 152203 w 193958"/>
                <a:gd name="connsiteY141" fmla="*/ 189680 h 456690"/>
                <a:gd name="connsiteX142" fmla="*/ 152045 w 193958"/>
                <a:gd name="connsiteY142" fmla="*/ 189046 h 456690"/>
                <a:gd name="connsiteX143" fmla="*/ 151490 w 193958"/>
                <a:gd name="connsiteY143" fmla="*/ 185401 h 456690"/>
                <a:gd name="connsiteX144" fmla="*/ 151173 w 193958"/>
                <a:gd name="connsiteY144" fmla="*/ 183579 h 456690"/>
                <a:gd name="connsiteX145" fmla="*/ 150618 w 193958"/>
                <a:gd name="connsiteY145" fmla="*/ 181202 h 456690"/>
                <a:gd name="connsiteX146" fmla="*/ 150222 w 193958"/>
                <a:gd name="connsiteY146" fmla="*/ 179538 h 456690"/>
                <a:gd name="connsiteX147" fmla="*/ 149826 w 193958"/>
                <a:gd name="connsiteY147" fmla="*/ 177715 h 456690"/>
                <a:gd name="connsiteX148" fmla="*/ 149431 w 193958"/>
                <a:gd name="connsiteY148" fmla="*/ 176052 h 456690"/>
                <a:gd name="connsiteX149" fmla="*/ 148876 w 193958"/>
                <a:gd name="connsiteY149" fmla="*/ 173912 h 456690"/>
                <a:gd name="connsiteX150" fmla="*/ 148480 w 193958"/>
                <a:gd name="connsiteY150" fmla="*/ 172724 h 456690"/>
                <a:gd name="connsiteX151" fmla="*/ 148004 w 193958"/>
                <a:gd name="connsiteY151" fmla="*/ 171377 h 456690"/>
                <a:gd name="connsiteX152" fmla="*/ 147449 w 193958"/>
                <a:gd name="connsiteY152" fmla="*/ 169872 h 456690"/>
                <a:gd name="connsiteX153" fmla="*/ 147132 w 193958"/>
                <a:gd name="connsiteY153" fmla="*/ 168841 h 456690"/>
                <a:gd name="connsiteX154" fmla="*/ 146657 w 193958"/>
                <a:gd name="connsiteY154" fmla="*/ 167574 h 456690"/>
                <a:gd name="connsiteX155" fmla="*/ 146102 w 193958"/>
                <a:gd name="connsiteY155" fmla="*/ 166068 h 456690"/>
                <a:gd name="connsiteX156" fmla="*/ 145786 w 193958"/>
                <a:gd name="connsiteY156" fmla="*/ 165118 h 456690"/>
                <a:gd name="connsiteX157" fmla="*/ 145311 w 193958"/>
                <a:gd name="connsiteY157" fmla="*/ 164009 h 456690"/>
                <a:gd name="connsiteX158" fmla="*/ 145152 w 193958"/>
                <a:gd name="connsiteY158" fmla="*/ 163692 h 456690"/>
                <a:gd name="connsiteX159" fmla="*/ 144043 w 193958"/>
                <a:gd name="connsiteY159" fmla="*/ 161473 h 456690"/>
                <a:gd name="connsiteX160" fmla="*/ 143409 w 193958"/>
                <a:gd name="connsiteY160" fmla="*/ 160126 h 456690"/>
                <a:gd name="connsiteX161" fmla="*/ 142775 w 193958"/>
                <a:gd name="connsiteY161" fmla="*/ 159097 h 456690"/>
                <a:gd name="connsiteX162" fmla="*/ 142537 w 193958"/>
                <a:gd name="connsiteY162" fmla="*/ 159017 h 456690"/>
                <a:gd name="connsiteX163" fmla="*/ 142378 w 193958"/>
                <a:gd name="connsiteY163" fmla="*/ 159176 h 456690"/>
                <a:gd name="connsiteX164" fmla="*/ 142299 w 193958"/>
                <a:gd name="connsiteY164" fmla="*/ 159572 h 456690"/>
                <a:gd name="connsiteX165" fmla="*/ 142299 w 193958"/>
                <a:gd name="connsiteY165" fmla="*/ 160443 h 456690"/>
                <a:gd name="connsiteX166" fmla="*/ 142299 w 193958"/>
                <a:gd name="connsiteY166" fmla="*/ 204496 h 456690"/>
                <a:gd name="connsiteX167" fmla="*/ 142299 w 193958"/>
                <a:gd name="connsiteY167" fmla="*/ 207823 h 456690"/>
                <a:gd name="connsiteX168" fmla="*/ 142458 w 193958"/>
                <a:gd name="connsiteY168" fmla="*/ 210042 h 456690"/>
                <a:gd name="connsiteX169" fmla="*/ 142537 w 193958"/>
                <a:gd name="connsiteY169" fmla="*/ 211389 h 456690"/>
                <a:gd name="connsiteX170" fmla="*/ 142537 w 193958"/>
                <a:gd name="connsiteY170" fmla="*/ 218599 h 456690"/>
                <a:gd name="connsiteX171" fmla="*/ 142695 w 193958"/>
                <a:gd name="connsiteY171" fmla="*/ 220421 h 456690"/>
                <a:gd name="connsiteX172" fmla="*/ 142775 w 193958"/>
                <a:gd name="connsiteY172" fmla="*/ 221927 h 456690"/>
                <a:gd name="connsiteX173" fmla="*/ 142775 w 193958"/>
                <a:gd name="connsiteY173" fmla="*/ 228899 h 456690"/>
                <a:gd name="connsiteX174" fmla="*/ 142933 w 193958"/>
                <a:gd name="connsiteY174" fmla="*/ 231118 h 456690"/>
                <a:gd name="connsiteX175" fmla="*/ 143012 w 193958"/>
                <a:gd name="connsiteY175" fmla="*/ 232464 h 456690"/>
                <a:gd name="connsiteX176" fmla="*/ 143012 w 193958"/>
                <a:gd name="connsiteY176" fmla="*/ 238090 h 456690"/>
                <a:gd name="connsiteX177" fmla="*/ 143171 w 193958"/>
                <a:gd name="connsiteY177" fmla="*/ 240071 h 456690"/>
                <a:gd name="connsiteX178" fmla="*/ 143250 w 193958"/>
                <a:gd name="connsiteY178" fmla="*/ 241655 h 456690"/>
                <a:gd name="connsiteX179" fmla="*/ 143409 w 193958"/>
                <a:gd name="connsiteY179" fmla="*/ 243478 h 456690"/>
                <a:gd name="connsiteX180" fmla="*/ 143488 w 193958"/>
                <a:gd name="connsiteY180" fmla="*/ 245062 h 456690"/>
                <a:gd name="connsiteX181" fmla="*/ 143488 w 193958"/>
                <a:gd name="connsiteY181" fmla="*/ 250846 h 456690"/>
                <a:gd name="connsiteX182" fmla="*/ 143646 w 193958"/>
                <a:gd name="connsiteY182" fmla="*/ 252907 h 456690"/>
                <a:gd name="connsiteX183" fmla="*/ 143726 w 193958"/>
                <a:gd name="connsiteY183" fmla="*/ 254649 h 456690"/>
                <a:gd name="connsiteX184" fmla="*/ 143726 w 193958"/>
                <a:gd name="connsiteY184" fmla="*/ 275883 h 456690"/>
                <a:gd name="connsiteX185" fmla="*/ 143726 w 193958"/>
                <a:gd name="connsiteY185" fmla="*/ 289353 h 456690"/>
                <a:gd name="connsiteX186" fmla="*/ 143884 w 193958"/>
                <a:gd name="connsiteY186" fmla="*/ 291413 h 456690"/>
                <a:gd name="connsiteX187" fmla="*/ 143963 w 193958"/>
                <a:gd name="connsiteY187" fmla="*/ 293156 h 456690"/>
                <a:gd name="connsiteX188" fmla="*/ 143963 w 193958"/>
                <a:gd name="connsiteY188" fmla="*/ 311300 h 456690"/>
                <a:gd name="connsiteX189" fmla="*/ 144043 w 193958"/>
                <a:gd name="connsiteY189" fmla="*/ 355352 h 456690"/>
                <a:gd name="connsiteX190" fmla="*/ 144201 w 193958"/>
                <a:gd name="connsiteY190" fmla="*/ 358205 h 456690"/>
                <a:gd name="connsiteX191" fmla="*/ 144280 w 193958"/>
                <a:gd name="connsiteY191" fmla="*/ 359393 h 456690"/>
                <a:gd name="connsiteX192" fmla="*/ 144280 w 193958"/>
                <a:gd name="connsiteY192" fmla="*/ 364939 h 456690"/>
                <a:gd name="connsiteX193" fmla="*/ 144360 w 193958"/>
                <a:gd name="connsiteY193" fmla="*/ 366286 h 456690"/>
                <a:gd name="connsiteX194" fmla="*/ 144518 w 193958"/>
                <a:gd name="connsiteY194" fmla="*/ 368742 h 456690"/>
                <a:gd name="connsiteX195" fmla="*/ 144518 w 193958"/>
                <a:gd name="connsiteY195" fmla="*/ 372308 h 456690"/>
                <a:gd name="connsiteX196" fmla="*/ 144677 w 193958"/>
                <a:gd name="connsiteY196" fmla="*/ 374526 h 456690"/>
                <a:gd name="connsiteX197" fmla="*/ 144756 w 193958"/>
                <a:gd name="connsiteY197" fmla="*/ 376032 h 456690"/>
                <a:gd name="connsiteX198" fmla="*/ 144756 w 193958"/>
                <a:gd name="connsiteY198" fmla="*/ 385143 h 456690"/>
                <a:gd name="connsiteX199" fmla="*/ 144835 w 193958"/>
                <a:gd name="connsiteY199" fmla="*/ 386966 h 456690"/>
                <a:gd name="connsiteX200" fmla="*/ 144914 w 193958"/>
                <a:gd name="connsiteY200" fmla="*/ 388551 h 456690"/>
                <a:gd name="connsiteX201" fmla="*/ 144914 w 193958"/>
                <a:gd name="connsiteY201" fmla="*/ 399246 h 456690"/>
                <a:gd name="connsiteX202" fmla="*/ 145073 w 193958"/>
                <a:gd name="connsiteY202" fmla="*/ 401940 h 456690"/>
                <a:gd name="connsiteX203" fmla="*/ 145152 w 193958"/>
                <a:gd name="connsiteY203" fmla="*/ 403763 h 456690"/>
                <a:gd name="connsiteX204" fmla="*/ 145311 w 193958"/>
                <a:gd name="connsiteY204" fmla="*/ 405981 h 456690"/>
                <a:gd name="connsiteX205" fmla="*/ 145390 w 193958"/>
                <a:gd name="connsiteY205" fmla="*/ 407724 h 456690"/>
                <a:gd name="connsiteX206" fmla="*/ 145548 w 193958"/>
                <a:gd name="connsiteY206" fmla="*/ 410260 h 456690"/>
                <a:gd name="connsiteX207" fmla="*/ 145627 w 193958"/>
                <a:gd name="connsiteY207" fmla="*/ 411606 h 456690"/>
                <a:gd name="connsiteX208" fmla="*/ 145706 w 193958"/>
                <a:gd name="connsiteY208" fmla="*/ 419133 h 456690"/>
                <a:gd name="connsiteX209" fmla="*/ 145865 w 193958"/>
                <a:gd name="connsiteY209" fmla="*/ 421194 h 456690"/>
                <a:gd name="connsiteX210" fmla="*/ 145944 w 193958"/>
                <a:gd name="connsiteY210" fmla="*/ 422699 h 456690"/>
                <a:gd name="connsiteX211" fmla="*/ 145944 w 193958"/>
                <a:gd name="connsiteY211" fmla="*/ 429354 h 456690"/>
                <a:gd name="connsiteX212" fmla="*/ 146102 w 193958"/>
                <a:gd name="connsiteY212" fmla="*/ 431336 h 456690"/>
                <a:gd name="connsiteX213" fmla="*/ 146181 w 193958"/>
                <a:gd name="connsiteY213" fmla="*/ 432444 h 456690"/>
                <a:gd name="connsiteX214" fmla="*/ 146181 w 193958"/>
                <a:gd name="connsiteY214" fmla="*/ 435772 h 456690"/>
                <a:gd name="connsiteX215" fmla="*/ 146023 w 193958"/>
                <a:gd name="connsiteY215" fmla="*/ 437991 h 456690"/>
                <a:gd name="connsiteX216" fmla="*/ 145944 w 193958"/>
                <a:gd name="connsiteY216" fmla="*/ 439576 h 456690"/>
                <a:gd name="connsiteX217" fmla="*/ 145706 w 193958"/>
                <a:gd name="connsiteY217" fmla="*/ 441635 h 456690"/>
                <a:gd name="connsiteX218" fmla="*/ 145548 w 193958"/>
                <a:gd name="connsiteY218" fmla="*/ 442190 h 456690"/>
                <a:gd name="connsiteX219" fmla="*/ 144914 w 193958"/>
                <a:gd name="connsiteY219" fmla="*/ 444329 h 456690"/>
                <a:gd name="connsiteX220" fmla="*/ 144597 w 193958"/>
                <a:gd name="connsiteY220" fmla="*/ 445121 h 456690"/>
                <a:gd name="connsiteX221" fmla="*/ 144043 w 193958"/>
                <a:gd name="connsiteY221" fmla="*/ 446231 h 456690"/>
                <a:gd name="connsiteX222" fmla="*/ 143567 w 193958"/>
                <a:gd name="connsiteY222" fmla="*/ 446944 h 456690"/>
                <a:gd name="connsiteX223" fmla="*/ 143171 w 193958"/>
                <a:gd name="connsiteY223" fmla="*/ 447578 h 456690"/>
                <a:gd name="connsiteX224" fmla="*/ 142061 w 193958"/>
                <a:gd name="connsiteY224" fmla="*/ 449162 h 456690"/>
                <a:gd name="connsiteX225" fmla="*/ 141190 w 193958"/>
                <a:gd name="connsiteY225" fmla="*/ 450192 h 456690"/>
                <a:gd name="connsiteX226" fmla="*/ 139447 w 193958"/>
                <a:gd name="connsiteY226" fmla="*/ 451936 h 456690"/>
                <a:gd name="connsiteX227" fmla="*/ 138972 w 193958"/>
                <a:gd name="connsiteY227" fmla="*/ 452332 h 456690"/>
                <a:gd name="connsiteX228" fmla="*/ 137862 w 193958"/>
                <a:gd name="connsiteY228" fmla="*/ 453124 h 456690"/>
                <a:gd name="connsiteX229" fmla="*/ 134218 w 193958"/>
                <a:gd name="connsiteY229" fmla="*/ 455105 h 456690"/>
                <a:gd name="connsiteX230" fmla="*/ 133663 w 193958"/>
                <a:gd name="connsiteY230" fmla="*/ 455342 h 456690"/>
                <a:gd name="connsiteX231" fmla="*/ 131603 w 193958"/>
                <a:gd name="connsiteY231" fmla="*/ 456056 h 456690"/>
                <a:gd name="connsiteX232" fmla="*/ 130969 w 193958"/>
                <a:gd name="connsiteY232" fmla="*/ 456690 h 456690"/>
                <a:gd name="connsiteX233" fmla="*/ 118451 w 193958"/>
                <a:gd name="connsiteY233" fmla="*/ 456690 h 456690"/>
                <a:gd name="connsiteX234" fmla="*/ 117658 w 193958"/>
                <a:gd name="connsiteY234" fmla="*/ 455976 h 456690"/>
                <a:gd name="connsiteX235" fmla="*/ 117262 w 193958"/>
                <a:gd name="connsiteY235" fmla="*/ 455897 h 456690"/>
                <a:gd name="connsiteX236" fmla="*/ 115916 w 193958"/>
                <a:gd name="connsiteY236" fmla="*/ 455422 h 456690"/>
                <a:gd name="connsiteX237" fmla="*/ 115044 w 193958"/>
                <a:gd name="connsiteY237" fmla="*/ 455025 h 456690"/>
                <a:gd name="connsiteX238" fmla="*/ 114014 w 193958"/>
                <a:gd name="connsiteY238" fmla="*/ 454550 h 456690"/>
                <a:gd name="connsiteX239" fmla="*/ 113380 w 193958"/>
                <a:gd name="connsiteY239" fmla="*/ 454233 h 456690"/>
                <a:gd name="connsiteX240" fmla="*/ 111003 w 193958"/>
                <a:gd name="connsiteY240" fmla="*/ 452886 h 456690"/>
                <a:gd name="connsiteX241" fmla="*/ 107517 w 193958"/>
                <a:gd name="connsiteY241" fmla="*/ 449954 h 456690"/>
                <a:gd name="connsiteX242" fmla="*/ 106804 w 193958"/>
                <a:gd name="connsiteY242" fmla="*/ 449241 h 456690"/>
                <a:gd name="connsiteX243" fmla="*/ 104189 w 193958"/>
                <a:gd name="connsiteY243" fmla="*/ 445676 h 456690"/>
                <a:gd name="connsiteX244" fmla="*/ 103476 w 193958"/>
                <a:gd name="connsiteY244" fmla="*/ 444408 h 456690"/>
                <a:gd name="connsiteX245" fmla="*/ 103001 w 193958"/>
                <a:gd name="connsiteY245" fmla="*/ 442903 h 456690"/>
                <a:gd name="connsiteX246" fmla="*/ 102842 w 193958"/>
                <a:gd name="connsiteY246" fmla="*/ 442586 h 456690"/>
                <a:gd name="connsiteX247" fmla="*/ 101575 w 193958"/>
                <a:gd name="connsiteY247" fmla="*/ 438387 h 456690"/>
                <a:gd name="connsiteX248" fmla="*/ 101495 w 193958"/>
                <a:gd name="connsiteY248" fmla="*/ 437040 h 456690"/>
                <a:gd name="connsiteX249" fmla="*/ 101416 w 193958"/>
                <a:gd name="connsiteY249" fmla="*/ 434980 h 456690"/>
                <a:gd name="connsiteX250" fmla="*/ 101258 w 193958"/>
                <a:gd name="connsiteY250" fmla="*/ 431415 h 456690"/>
                <a:gd name="connsiteX251" fmla="*/ 101178 w 193958"/>
                <a:gd name="connsiteY251" fmla="*/ 429909 h 456690"/>
                <a:gd name="connsiteX252" fmla="*/ 101020 w 193958"/>
                <a:gd name="connsiteY252" fmla="*/ 427928 h 456690"/>
                <a:gd name="connsiteX253" fmla="*/ 100941 w 193958"/>
                <a:gd name="connsiteY253" fmla="*/ 426344 h 456690"/>
                <a:gd name="connsiteX254" fmla="*/ 100782 w 193958"/>
                <a:gd name="connsiteY254" fmla="*/ 424046 h 456690"/>
                <a:gd name="connsiteX255" fmla="*/ 100782 w 193958"/>
                <a:gd name="connsiteY255" fmla="*/ 421114 h 456690"/>
                <a:gd name="connsiteX256" fmla="*/ 100703 w 193958"/>
                <a:gd name="connsiteY256" fmla="*/ 419926 h 456690"/>
                <a:gd name="connsiteX257" fmla="*/ 100544 w 193958"/>
                <a:gd name="connsiteY257" fmla="*/ 417945 h 456690"/>
                <a:gd name="connsiteX258" fmla="*/ 100544 w 193958"/>
                <a:gd name="connsiteY258" fmla="*/ 407645 h 456690"/>
                <a:gd name="connsiteX259" fmla="*/ 100465 w 193958"/>
                <a:gd name="connsiteY259" fmla="*/ 406061 h 456690"/>
                <a:gd name="connsiteX260" fmla="*/ 100307 w 193958"/>
                <a:gd name="connsiteY260" fmla="*/ 403604 h 456690"/>
                <a:gd name="connsiteX261" fmla="*/ 100227 w 193958"/>
                <a:gd name="connsiteY261" fmla="*/ 402099 h 456690"/>
                <a:gd name="connsiteX262" fmla="*/ 100069 w 193958"/>
                <a:gd name="connsiteY262" fmla="*/ 399563 h 456690"/>
                <a:gd name="connsiteX263" fmla="*/ 99990 w 193958"/>
                <a:gd name="connsiteY263" fmla="*/ 397820 h 456690"/>
                <a:gd name="connsiteX264" fmla="*/ 99831 w 193958"/>
                <a:gd name="connsiteY264" fmla="*/ 395760 h 456690"/>
                <a:gd name="connsiteX265" fmla="*/ 99752 w 193958"/>
                <a:gd name="connsiteY265" fmla="*/ 383242 h 456690"/>
                <a:gd name="connsiteX266" fmla="*/ 99673 w 193958"/>
                <a:gd name="connsiteY266" fmla="*/ 381657 h 456690"/>
                <a:gd name="connsiteX267" fmla="*/ 99514 w 193958"/>
                <a:gd name="connsiteY267" fmla="*/ 379439 h 456690"/>
                <a:gd name="connsiteX268" fmla="*/ 99514 w 193958"/>
                <a:gd name="connsiteY268" fmla="*/ 368267 h 456690"/>
                <a:gd name="connsiteX269" fmla="*/ 99435 w 193958"/>
                <a:gd name="connsiteY269" fmla="*/ 366683 h 456690"/>
                <a:gd name="connsiteX270" fmla="*/ 99277 w 193958"/>
                <a:gd name="connsiteY270" fmla="*/ 364464 h 456690"/>
                <a:gd name="connsiteX271" fmla="*/ 99277 w 193958"/>
                <a:gd name="connsiteY271" fmla="*/ 362008 h 456690"/>
                <a:gd name="connsiteX272" fmla="*/ 99198 w 193958"/>
                <a:gd name="connsiteY272" fmla="*/ 360819 h 456690"/>
                <a:gd name="connsiteX273" fmla="*/ 99039 w 193958"/>
                <a:gd name="connsiteY273" fmla="*/ 358601 h 456690"/>
                <a:gd name="connsiteX274" fmla="*/ 99039 w 193958"/>
                <a:gd name="connsiteY274" fmla="*/ 341566 h 456690"/>
                <a:gd name="connsiteX275" fmla="*/ 98960 w 193958"/>
                <a:gd name="connsiteY275" fmla="*/ 339981 h 456690"/>
                <a:gd name="connsiteX276" fmla="*/ 98802 w 193958"/>
                <a:gd name="connsiteY276" fmla="*/ 337684 h 456690"/>
                <a:gd name="connsiteX277" fmla="*/ 98802 w 193958"/>
                <a:gd name="connsiteY277" fmla="*/ 324769 h 456690"/>
                <a:gd name="connsiteX278" fmla="*/ 98802 w 193958"/>
                <a:gd name="connsiteY278" fmla="*/ 288164 h 456690"/>
                <a:gd name="connsiteX279" fmla="*/ 98802 w 193958"/>
                <a:gd name="connsiteY279" fmla="*/ 286818 h 456690"/>
                <a:gd name="connsiteX280" fmla="*/ 97930 w 193958"/>
                <a:gd name="connsiteY280" fmla="*/ 285946 h 456690"/>
                <a:gd name="connsiteX281" fmla="*/ 97455 w 193958"/>
                <a:gd name="connsiteY281" fmla="*/ 285946 h 456690"/>
                <a:gd name="connsiteX282" fmla="*/ 94761 w 193958"/>
                <a:gd name="connsiteY282" fmla="*/ 285946 h 456690"/>
                <a:gd name="connsiteX283" fmla="*/ 94286 w 193958"/>
                <a:gd name="connsiteY283" fmla="*/ 285946 h 456690"/>
                <a:gd name="connsiteX284" fmla="*/ 93493 w 193958"/>
                <a:gd name="connsiteY284" fmla="*/ 286659 h 456690"/>
                <a:gd name="connsiteX285" fmla="*/ 93493 w 193958"/>
                <a:gd name="connsiteY285" fmla="*/ 287847 h 456690"/>
                <a:gd name="connsiteX286" fmla="*/ 93493 w 193958"/>
                <a:gd name="connsiteY286" fmla="*/ 298306 h 456690"/>
                <a:gd name="connsiteX287" fmla="*/ 93414 w 193958"/>
                <a:gd name="connsiteY287" fmla="*/ 299812 h 456690"/>
                <a:gd name="connsiteX288" fmla="*/ 93255 w 193958"/>
                <a:gd name="connsiteY288" fmla="*/ 302267 h 456690"/>
                <a:gd name="connsiteX289" fmla="*/ 93255 w 193958"/>
                <a:gd name="connsiteY289" fmla="*/ 328810 h 456690"/>
                <a:gd name="connsiteX290" fmla="*/ 93255 w 193958"/>
                <a:gd name="connsiteY290" fmla="*/ 351390 h 456690"/>
                <a:gd name="connsiteX291" fmla="*/ 93176 w 193958"/>
                <a:gd name="connsiteY291" fmla="*/ 352975 h 456690"/>
                <a:gd name="connsiteX292" fmla="*/ 93018 w 193958"/>
                <a:gd name="connsiteY292" fmla="*/ 355036 h 456690"/>
                <a:gd name="connsiteX293" fmla="*/ 93018 w 193958"/>
                <a:gd name="connsiteY293" fmla="*/ 363038 h 456690"/>
                <a:gd name="connsiteX294" fmla="*/ 92938 w 193958"/>
                <a:gd name="connsiteY294" fmla="*/ 364622 h 456690"/>
                <a:gd name="connsiteX295" fmla="*/ 92780 w 193958"/>
                <a:gd name="connsiteY295" fmla="*/ 366366 h 456690"/>
                <a:gd name="connsiteX296" fmla="*/ 92780 w 193958"/>
                <a:gd name="connsiteY296" fmla="*/ 368980 h 456690"/>
                <a:gd name="connsiteX297" fmla="*/ 92701 w 193958"/>
                <a:gd name="connsiteY297" fmla="*/ 370169 h 456690"/>
                <a:gd name="connsiteX298" fmla="*/ 92542 w 193958"/>
                <a:gd name="connsiteY298" fmla="*/ 372229 h 456690"/>
                <a:gd name="connsiteX299" fmla="*/ 92542 w 193958"/>
                <a:gd name="connsiteY299" fmla="*/ 375398 h 456690"/>
                <a:gd name="connsiteX300" fmla="*/ 92542 w 193958"/>
                <a:gd name="connsiteY300" fmla="*/ 388868 h 456690"/>
                <a:gd name="connsiteX301" fmla="*/ 92463 w 193958"/>
                <a:gd name="connsiteY301" fmla="*/ 390610 h 456690"/>
                <a:gd name="connsiteX302" fmla="*/ 92384 w 193958"/>
                <a:gd name="connsiteY302" fmla="*/ 392433 h 456690"/>
                <a:gd name="connsiteX303" fmla="*/ 92384 w 193958"/>
                <a:gd name="connsiteY303" fmla="*/ 398929 h 456690"/>
                <a:gd name="connsiteX304" fmla="*/ 92304 w 193958"/>
                <a:gd name="connsiteY304" fmla="*/ 400435 h 456690"/>
                <a:gd name="connsiteX305" fmla="*/ 92146 w 193958"/>
                <a:gd name="connsiteY305" fmla="*/ 402415 h 456690"/>
                <a:gd name="connsiteX306" fmla="*/ 92067 w 193958"/>
                <a:gd name="connsiteY306" fmla="*/ 404000 h 456690"/>
                <a:gd name="connsiteX307" fmla="*/ 91908 w 193958"/>
                <a:gd name="connsiteY307" fmla="*/ 406456 h 456690"/>
                <a:gd name="connsiteX308" fmla="*/ 91829 w 193958"/>
                <a:gd name="connsiteY308" fmla="*/ 408200 h 456690"/>
                <a:gd name="connsiteX309" fmla="*/ 91670 w 193958"/>
                <a:gd name="connsiteY309" fmla="*/ 410497 h 456690"/>
                <a:gd name="connsiteX310" fmla="*/ 91591 w 193958"/>
                <a:gd name="connsiteY310" fmla="*/ 421194 h 456690"/>
                <a:gd name="connsiteX311" fmla="*/ 91512 w 193958"/>
                <a:gd name="connsiteY311" fmla="*/ 422937 h 456690"/>
                <a:gd name="connsiteX312" fmla="*/ 91433 w 193958"/>
                <a:gd name="connsiteY312" fmla="*/ 424521 h 456690"/>
                <a:gd name="connsiteX313" fmla="*/ 91433 w 193958"/>
                <a:gd name="connsiteY313" fmla="*/ 426740 h 456690"/>
                <a:gd name="connsiteX314" fmla="*/ 91353 w 193958"/>
                <a:gd name="connsiteY314" fmla="*/ 427928 h 456690"/>
                <a:gd name="connsiteX315" fmla="*/ 91195 w 193958"/>
                <a:gd name="connsiteY315" fmla="*/ 429988 h 456690"/>
                <a:gd name="connsiteX316" fmla="*/ 91116 w 193958"/>
                <a:gd name="connsiteY316" fmla="*/ 431573 h 456690"/>
                <a:gd name="connsiteX317" fmla="*/ 90957 w 193958"/>
                <a:gd name="connsiteY317" fmla="*/ 433554 h 456690"/>
                <a:gd name="connsiteX318" fmla="*/ 90720 w 193958"/>
                <a:gd name="connsiteY318" fmla="*/ 437357 h 456690"/>
                <a:gd name="connsiteX319" fmla="*/ 90720 w 193958"/>
                <a:gd name="connsiteY319" fmla="*/ 437832 h 456690"/>
                <a:gd name="connsiteX320" fmla="*/ 90245 w 193958"/>
                <a:gd name="connsiteY320" fmla="*/ 440367 h 456690"/>
                <a:gd name="connsiteX321" fmla="*/ 90007 w 193958"/>
                <a:gd name="connsiteY321" fmla="*/ 441318 h 456690"/>
                <a:gd name="connsiteX322" fmla="*/ 89532 w 193958"/>
                <a:gd name="connsiteY322" fmla="*/ 442586 h 456690"/>
                <a:gd name="connsiteX323" fmla="*/ 88977 w 193958"/>
                <a:gd name="connsiteY323" fmla="*/ 444092 h 456690"/>
                <a:gd name="connsiteX324" fmla="*/ 88660 w 193958"/>
                <a:gd name="connsiteY324" fmla="*/ 444725 h 456690"/>
                <a:gd name="connsiteX325" fmla="*/ 87233 w 193958"/>
                <a:gd name="connsiteY325" fmla="*/ 447023 h 456690"/>
                <a:gd name="connsiteX326" fmla="*/ 85887 w 193958"/>
                <a:gd name="connsiteY326" fmla="*/ 448766 h 456690"/>
                <a:gd name="connsiteX327" fmla="*/ 83113 w 193958"/>
                <a:gd name="connsiteY327" fmla="*/ 451539 h 456690"/>
                <a:gd name="connsiteX328" fmla="*/ 82321 w 193958"/>
                <a:gd name="connsiteY328" fmla="*/ 452173 h 456690"/>
                <a:gd name="connsiteX329" fmla="*/ 80261 w 193958"/>
                <a:gd name="connsiteY329" fmla="*/ 453520 h 456690"/>
                <a:gd name="connsiteX330" fmla="*/ 77409 w 193958"/>
                <a:gd name="connsiteY330" fmla="*/ 454946 h 456690"/>
                <a:gd name="connsiteX331" fmla="*/ 75824 w 193958"/>
                <a:gd name="connsiteY331" fmla="*/ 455659 h 456690"/>
                <a:gd name="connsiteX332" fmla="*/ 75270 w 193958"/>
                <a:gd name="connsiteY332" fmla="*/ 455818 h 456690"/>
                <a:gd name="connsiteX333" fmla="*/ 74636 w 193958"/>
                <a:gd name="connsiteY333" fmla="*/ 455897 h 456690"/>
                <a:gd name="connsiteX334" fmla="*/ 73844 w 193958"/>
                <a:gd name="connsiteY334" fmla="*/ 456610 h 456690"/>
                <a:gd name="connsiteX335" fmla="*/ 61643 w 193958"/>
                <a:gd name="connsiteY335" fmla="*/ 456373 h 456690"/>
                <a:gd name="connsiteX336" fmla="*/ 60850 w 193958"/>
                <a:gd name="connsiteY336" fmla="*/ 455659 h 456690"/>
                <a:gd name="connsiteX337" fmla="*/ 59344 w 193958"/>
                <a:gd name="connsiteY337" fmla="*/ 455105 h 456690"/>
                <a:gd name="connsiteX338" fmla="*/ 56809 w 193958"/>
                <a:gd name="connsiteY338" fmla="*/ 453916 h 456690"/>
                <a:gd name="connsiteX339" fmla="*/ 55858 w 193958"/>
                <a:gd name="connsiteY339" fmla="*/ 453361 h 456690"/>
                <a:gd name="connsiteX340" fmla="*/ 54273 w 193958"/>
                <a:gd name="connsiteY340" fmla="*/ 452253 h 456690"/>
                <a:gd name="connsiteX341" fmla="*/ 52769 w 193958"/>
                <a:gd name="connsiteY341" fmla="*/ 451222 h 456690"/>
                <a:gd name="connsiteX342" fmla="*/ 52372 w 193958"/>
                <a:gd name="connsiteY342" fmla="*/ 450905 h 456690"/>
                <a:gd name="connsiteX343" fmla="*/ 50787 w 193958"/>
                <a:gd name="connsiteY343" fmla="*/ 449162 h 456690"/>
                <a:gd name="connsiteX344" fmla="*/ 49441 w 193958"/>
                <a:gd name="connsiteY344" fmla="*/ 447182 h 456690"/>
                <a:gd name="connsiteX345" fmla="*/ 49282 w 193958"/>
                <a:gd name="connsiteY345" fmla="*/ 446865 h 456690"/>
                <a:gd name="connsiteX346" fmla="*/ 48094 w 193958"/>
                <a:gd name="connsiteY346" fmla="*/ 444883 h 456690"/>
                <a:gd name="connsiteX347" fmla="*/ 47618 w 193958"/>
                <a:gd name="connsiteY347" fmla="*/ 443616 h 456690"/>
                <a:gd name="connsiteX348" fmla="*/ 47143 w 193958"/>
                <a:gd name="connsiteY348" fmla="*/ 442111 h 456690"/>
                <a:gd name="connsiteX349" fmla="*/ 46826 w 193958"/>
                <a:gd name="connsiteY349" fmla="*/ 440684 h 456690"/>
                <a:gd name="connsiteX350" fmla="*/ 46588 w 193958"/>
                <a:gd name="connsiteY350" fmla="*/ 437040 h 456690"/>
                <a:gd name="connsiteX351" fmla="*/ 46509 w 193958"/>
                <a:gd name="connsiteY351" fmla="*/ 436564 h 456690"/>
                <a:gd name="connsiteX352" fmla="*/ 46509 w 193958"/>
                <a:gd name="connsiteY352" fmla="*/ 432761 h 456690"/>
                <a:gd name="connsiteX353" fmla="*/ 46588 w 193958"/>
                <a:gd name="connsiteY353" fmla="*/ 431415 h 456690"/>
                <a:gd name="connsiteX354" fmla="*/ 46747 w 193958"/>
                <a:gd name="connsiteY354" fmla="*/ 427769 h 456690"/>
                <a:gd name="connsiteX355" fmla="*/ 46747 w 193958"/>
                <a:gd name="connsiteY355" fmla="*/ 426423 h 456690"/>
                <a:gd name="connsiteX356" fmla="*/ 46826 w 193958"/>
                <a:gd name="connsiteY356" fmla="*/ 414776 h 456690"/>
                <a:gd name="connsiteX357" fmla="*/ 46984 w 193958"/>
                <a:gd name="connsiteY357" fmla="*/ 412557 h 456690"/>
                <a:gd name="connsiteX358" fmla="*/ 47064 w 193958"/>
                <a:gd name="connsiteY358" fmla="*/ 411369 h 456690"/>
                <a:gd name="connsiteX359" fmla="*/ 47064 w 193958"/>
                <a:gd name="connsiteY359" fmla="*/ 409309 h 456690"/>
                <a:gd name="connsiteX360" fmla="*/ 47143 w 193958"/>
                <a:gd name="connsiteY360" fmla="*/ 407962 h 456690"/>
                <a:gd name="connsiteX361" fmla="*/ 47222 w 193958"/>
                <a:gd name="connsiteY361" fmla="*/ 406615 h 456690"/>
                <a:gd name="connsiteX362" fmla="*/ 47381 w 193958"/>
                <a:gd name="connsiteY362" fmla="*/ 403763 h 456690"/>
                <a:gd name="connsiteX363" fmla="*/ 47460 w 193958"/>
                <a:gd name="connsiteY363" fmla="*/ 402574 h 456690"/>
                <a:gd name="connsiteX364" fmla="*/ 47460 w 193958"/>
                <a:gd name="connsiteY364" fmla="*/ 394096 h 456690"/>
                <a:gd name="connsiteX365" fmla="*/ 47618 w 193958"/>
                <a:gd name="connsiteY365" fmla="*/ 392037 h 456690"/>
                <a:gd name="connsiteX366" fmla="*/ 47698 w 193958"/>
                <a:gd name="connsiteY366" fmla="*/ 390531 h 456690"/>
                <a:gd name="connsiteX367" fmla="*/ 47698 w 193958"/>
                <a:gd name="connsiteY367" fmla="*/ 381815 h 456690"/>
                <a:gd name="connsiteX368" fmla="*/ 47856 w 193958"/>
                <a:gd name="connsiteY368" fmla="*/ 379756 h 456690"/>
                <a:gd name="connsiteX369" fmla="*/ 47935 w 193958"/>
                <a:gd name="connsiteY369" fmla="*/ 378409 h 456690"/>
                <a:gd name="connsiteX370" fmla="*/ 47935 w 193958"/>
                <a:gd name="connsiteY370" fmla="*/ 373496 h 456690"/>
                <a:gd name="connsiteX371" fmla="*/ 48015 w 193958"/>
                <a:gd name="connsiteY371" fmla="*/ 371754 h 456690"/>
                <a:gd name="connsiteX372" fmla="*/ 48094 w 193958"/>
                <a:gd name="connsiteY372" fmla="*/ 370248 h 456690"/>
                <a:gd name="connsiteX373" fmla="*/ 48173 w 193958"/>
                <a:gd name="connsiteY373" fmla="*/ 365494 h 456690"/>
                <a:gd name="connsiteX374" fmla="*/ 48252 w 193958"/>
                <a:gd name="connsiteY374" fmla="*/ 363909 h 456690"/>
                <a:gd name="connsiteX375" fmla="*/ 48332 w 193958"/>
                <a:gd name="connsiteY375" fmla="*/ 362087 h 456690"/>
                <a:gd name="connsiteX376" fmla="*/ 48332 w 193958"/>
                <a:gd name="connsiteY376" fmla="*/ 344656 h 456690"/>
                <a:gd name="connsiteX377" fmla="*/ 48332 w 193958"/>
                <a:gd name="connsiteY377" fmla="*/ 324532 h 456690"/>
                <a:gd name="connsiteX378" fmla="*/ 48490 w 193958"/>
                <a:gd name="connsiteY378" fmla="*/ 322233 h 456690"/>
                <a:gd name="connsiteX379" fmla="*/ 48569 w 193958"/>
                <a:gd name="connsiteY379" fmla="*/ 320491 h 456690"/>
                <a:gd name="connsiteX380" fmla="*/ 48569 w 193958"/>
                <a:gd name="connsiteY380" fmla="*/ 291413 h 456690"/>
                <a:gd name="connsiteX381" fmla="*/ 48569 w 193958"/>
                <a:gd name="connsiteY381" fmla="*/ 276042 h 456690"/>
                <a:gd name="connsiteX382" fmla="*/ 48728 w 193958"/>
                <a:gd name="connsiteY382" fmla="*/ 273824 h 456690"/>
                <a:gd name="connsiteX383" fmla="*/ 48807 w 193958"/>
                <a:gd name="connsiteY383" fmla="*/ 272080 h 456690"/>
                <a:gd name="connsiteX384" fmla="*/ 48807 w 193958"/>
                <a:gd name="connsiteY384" fmla="*/ 250846 h 456690"/>
                <a:gd name="connsiteX385" fmla="*/ 48807 w 193958"/>
                <a:gd name="connsiteY385" fmla="*/ 245934 h 456690"/>
                <a:gd name="connsiteX386" fmla="*/ 48966 w 193958"/>
                <a:gd name="connsiteY386" fmla="*/ 244191 h 456690"/>
                <a:gd name="connsiteX387" fmla="*/ 48966 w 193958"/>
                <a:gd name="connsiteY387" fmla="*/ 240150 h 456690"/>
                <a:gd name="connsiteX388" fmla="*/ 48807 w 193958"/>
                <a:gd name="connsiteY388" fmla="*/ 237852 h 456690"/>
                <a:gd name="connsiteX389" fmla="*/ 48807 w 193958"/>
                <a:gd name="connsiteY389" fmla="*/ 191423 h 456690"/>
                <a:gd name="connsiteX390" fmla="*/ 48807 w 193958"/>
                <a:gd name="connsiteY390" fmla="*/ 167971 h 456690"/>
                <a:gd name="connsiteX391" fmla="*/ 48966 w 193958"/>
                <a:gd name="connsiteY391" fmla="*/ 165434 h 456690"/>
                <a:gd name="connsiteX392" fmla="*/ 48966 w 193958"/>
                <a:gd name="connsiteY392" fmla="*/ 163851 h 456690"/>
                <a:gd name="connsiteX393" fmla="*/ 48886 w 193958"/>
                <a:gd name="connsiteY393" fmla="*/ 163534 h 456690"/>
                <a:gd name="connsiteX394" fmla="*/ 48490 w 193958"/>
                <a:gd name="connsiteY394" fmla="*/ 163454 h 456690"/>
                <a:gd name="connsiteX395" fmla="*/ 48252 w 193958"/>
                <a:gd name="connsiteY395" fmla="*/ 163851 h 456690"/>
                <a:gd name="connsiteX396" fmla="*/ 47618 w 193958"/>
                <a:gd name="connsiteY396" fmla="*/ 165276 h 456690"/>
                <a:gd name="connsiteX397" fmla="*/ 47460 w 193958"/>
                <a:gd name="connsiteY397" fmla="*/ 165752 h 456690"/>
                <a:gd name="connsiteX398" fmla="*/ 46667 w 193958"/>
                <a:gd name="connsiteY398" fmla="*/ 167812 h 456690"/>
                <a:gd name="connsiteX399" fmla="*/ 46509 w 193958"/>
                <a:gd name="connsiteY399" fmla="*/ 168367 h 456690"/>
                <a:gd name="connsiteX400" fmla="*/ 45954 w 193958"/>
                <a:gd name="connsiteY400" fmla="*/ 169951 h 456690"/>
                <a:gd name="connsiteX401" fmla="*/ 45479 w 193958"/>
                <a:gd name="connsiteY401" fmla="*/ 171457 h 456690"/>
                <a:gd name="connsiteX402" fmla="*/ 45083 w 193958"/>
                <a:gd name="connsiteY402" fmla="*/ 172724 h 456690"/>
                <a:gd name="connsiteX403" fmla="*/ 44608 w 193958"/>
                <a:gd name="connsiteY403" fmla="*/ 174150 h 456690"/>
                <a:gd name="connsiteX404" fmla="*/ 44132 w 193958"/>
                <a:gd name="connsiteY404" fmla="*/ 175814 h 456690"/>
                <a:gd name="connsiteX405" fmla="*/ 43736 w 193958"/>
                <a:gd name="connsiteY405" fmla="*/ 177319 h 456690"/>
                <a:gd name="connsiteX406" fmla="*/ 43419 w 193958"/>
                <a:gd name="connsiteY406" fmla="*/ 178904 h 456690"/>
                <a:gd name="connsiteX407" fmla="*/ 42944 w 193958"/>
                <a:gd name="connsiteY407" fmla="*/ 180965 h 456690"/>
                <a:gd name="connsiteX408" fmla="*/ 42230 w 193958"/>
                <a:gd name="connsiteY408" fmla="*/ 184054 h 456690"/>
                <a:gd name="connsiteX409" fmla="*/ 42072 w 193958"/>
                <a:gd name="connsiteY409" fmla="*/ 185005 h 456690"/>
                <a:gd name="connsiteX410" fmla="*/ 41596 w 193958"/>
                <a:gd name="connsiteY410" fmla="*/ 188016 h 456690"/>
                <a:gd name="connsiteX411" fmla="*/ 41438 w 193958"/>
                <a:gd name="connsiteY411" fmla="*/ 188729 h 456690"/>
                <a:gd name="connsiteX412" fmla="*/ 41121 w 193958"/>
                <a:gd name="connsiteY412" fmla="*/ 191423 h 456690"/>
                <a:gd name="connsiteX413" fmla="*/ 40646 w 193958"/>
                <a:gd name="connsiteY413" fmla="*/ 195067 h 456690"/>
                <a:gd name="connsiteX414" fmla="*/ 40329 w 193958"/>
                <a:gd name="connsiteY414" fmla="*/ 197524 h 456690"/>
                <a:gd name="connsiteX415" fmla="*/ 40171 w 193958"/>
                <a:gd name="connsiteY415" fmla="*/ 200376 h 456690"/>
                <a:gd name="connsiteX416" fmla="*/ 40092 w 193958"/>
                <a:gd name="connsiteY416" fmla="*/ 201565 h 456690"/>
                <a:gd name="connsiteX417" fmla="*/ 39775 w 193958"/>
                <a:gd name="connsiteY417" fmla="*/ 205605 h 456690"/>
                <a:gd name="connsiteX418" fmla="*/ 39616 w 193958"/>
                <a:gd name="connsiteY418" fmla="*/ 207586 h 456690"/>
                <a:gd name="connsiteX419" fmla="*/ 39458 w 193958"/>
                <a:gd name="connsiteY419" fmla="*/ 210122 h 456690"/>
                <a:gd name="connsiteX420" fmla="*/ 39378 w 193958"/>
                <a:gd name="connsiteY420" fmla="*/ 211072 h 456690"/>
                <a:gd name="connsiteX421" fmla="*/ 39378 w 193958"/>
                <a:gd name="connsiteY421" fmla="*/ 217331 h 456690"/>
                <a:gd name="connsiteX422" fmla="*/ 39458 w 193958"/>
                <a:gd name="connsiteY422" fmla="*/ 218916 h 456690"/>
                <a:gd name="connsiteX423" fmla="*/ 39537 w 193958"/>
                <a:gd name="connsiteY423" fmla="*/ 220025 h 456690"/>
                <a:gd name="connsiteX424" fmla="*/ 39695 w 193958"/>
                <a:gd name="connsiteY424" fmla="*/ 221372 h 456690"/>
                <a:gd name="connsiteX425" fmla="*/ 39775 w 193958"/>
                <a:gd name="connsiteY425" fmla="*/ 222482 h 456690"/>
                <a:gd name="connsiteX426" fmla="*/ 39854 w 193958"/>
                <a:gd name="connsiteY426" fmla="*/ 223353 h 456690"/>
                <a:gd name="connsiteX427" fmla="*/ 40012 w 193958"/>
                <a:gd name="connsiteY427" fmla="*/ 226285 h 456690"/>
                <a:gd name="connsiteX428" fmla="*/ 40012 w 193958"/>
                <a:gd name="connsiteY428" fmla="*/ 227869 h 456690"/>
                <a:gd name="connsiteX429" fmla="*/ 40092 w 193958"/>
                <a:gd name="connsiteY429" fmla="*/ 228740 h 456690"/>
                <a:gd name="connsiteX430" fmla="*/ 40250 w 193958"/>
                <a:gd name="connsiteY430" fmla="*/ 231831 h 456690"/>
                <a:gd name="connsiteX431" fmla="*/ 40250 w 193958"/>
                <a:gd name="connsiteY431" fmla="*/ 237218 h 456690"/>
                <a:gd name="connsiteX432" fmla="*/ 39695 w 193958"/>
                <a:gd name="connsiteY432" fmla="*/ 240625 h 456690"/>
                <a:gd name="connsiteX433" fmla="*/ 39458 w 193958"/>
                <a:gd name="connsiteY433" fmla="*/ 241417 h 456690"/>
                <a:gd name="connsiteX434" fmla="*/ 38744 w 193958"/>
                <a:gd name="connsiteY434" fmla="*/ 243082 h 456690"/>
                <a:gd name="connsiteX435" fmla="*/ 38507 w 193958"/>
                <a:gd name="connsiteY435" fmla="*/ 243557 h 456690"/>
                <a:gd name="connsiteX436" fmla="*/ 37555 w 193958"/>
                <a:gd name="connsiteY436" fmla="*/ 245221 h 456690"/>
                <a:gd name="connsiteX437" fmla="*/ 35655 w 193958"/>
                <a:gd name="connsiteY437" fmla="*/ 247439 h 456690"/>
                <a:gd name="connsiteX438" fmla="*/ 35021 w 193958"/>
                <a:gd name="connsiteY438" fmla="*/ 247994 h 456690"/>
                <a:gd name="connsiteX439" fmla="*/ 32802 w 193958"/>
                <a:gd name="connsiteY439" fmla="*/ 249578 h 456690"/>
                <a:gd name="connsiteX440" fmla="*/ 32248 w 193958"/>
                <a:gd name="connsiteY440" fmla="*/ 249895 h 456690"/>
                <a:gd name="connsiteX441" fmla="*/ 30584 w 193958"/>
                <a:gd name="connsiteY441" fmla="*/ 250688 h 456690"/>
                <a:gd name="connsiteX442" fmla="*/ 28049 w 193958"/>
                <a:gd name="connsiteY442" fmla="*/ 251639 h 456690"/>
                <a:gd name="connsiteX443" fmla="*/ 27098 w 193958"/>
                <a:gd name="connsiteY443" fmla="*/ 251797 h 456690"/>
                <a:gd name="connsiteX444" fmla="*/ 23849 w 193958"/>
                <a:gd name="connsiteY444" fmla="*/ 252193 h 456690"/>
                <a:gd name="connsiteX445" fmla="*/ 21155 w 193958"/>
                <a:gd name="connsiteY445" fmla="*/ 252193 h 456690"/>
                <a:gd name="connsiteX446" fmla="*/ 18144 w 193958"/>
                <a:gd name="connsiteY446" fmla="*/ 251797 h 456690"/>
                <a:gd name="connsiteX447" fmla="*/ 16718 w 193958"/>
                <a:gd name="connsiteY447" fmla="*/ 251480 h 456690"/>
                <a:gd name="connsiteX448" fmla="*/ 14579 w 193958"/>
                <a:gd name="connsiteY448" fmla="*/ 250846 h 456690"/>
                <a:gd name="connsiteX449" fmla="*/ 14341 w 193958"/>
                <a:gd name="connsiteY449" fmla="*/ 250767 h 456690"/>
                <a:gd name="connsiteX450" fmla="*/ 10142 w 193958"/>
                <a:gd name="connsiteY450" fmla="*/ 248549 h 456690"/>
                <a:gd name="connsiteX451" fmla="*/ 8716 w 193958"/>
                <a:gd name="connsiteY451" fmla="*/ 247598 h 456690"/>
                <a:gd name="connsiteX452" fmla="*/ 5547 w 193958"/>
                <a:gd name="connsiteY452" fmla="*/ 244508 h 456690"/>
                <a:gd name="connsiteX453" fmla="*/ 4437 w 193958"/>
                <a:gd name="connsiteY453" fmla="*/ 243082 h 456690"/>
                <a:gd name="connsiteX454" fmla="*/ 3328 w 193958"/>
                <a:gd name="connsiteY454" fmla="*/ 241338 h 456690"/>
                <a:gd name="connsiteX455" fmla="*/ 2219 w 193958"/>
                <a:gd name="connsiteY455" fmla="*/ 238724 h 456690"/>
                <a:gd name="connsiteX456" fmla="*/ 1506 w 193958"/>
                <a:gd name="connsiteY456" fmla="*/ 236505 h 456690"/>
                <a:gd name="connsiteX457" fmla="*/ 1347 w 193958"/>
                <a:gd name="connsiteY457" fmla="*/ 235793 h 456690"/>
                <a:gd name="connsiteX458" fmla="*/ 951 w 193958"/>
                <a:gd name="connsiteY458" fmla="*/ 233019 h 456690"/>
                <a:gd name="connsiteX459" fmla="*/ 555 w 193958"/>
                <a:gd name="connsiteY459" fmla="*/ 229691 h 456690"/>
                <a:gd name="connsiteX460" fmla="*/ 476 w 193958"/>
                <a:gd name="connsiteY460" fmla="*/ 229057 h 456690"/>
                <a:gd name="connsiteX461" fmla="*/ 317 w 193958"/>
                <a:gd name="connsiteY461" fmla="*/ 226364 h 456690"/>
                <a:gd name="connsiteX462" fmla="*/ 317 w 193958"/>
                <a:gd name="connsiteY462" fmla="*/ 222799 h 456690"/>
                <a:gd name="connsiteX463" fmla="*/ 79 w 193958"/>
                <a:gd name="connsiteY463" fmla="*/ 220738 h 456690"/>
                <a:gd name="connsiteX464" fmla="*/ 0 w 193958"/>
                <a:gd name="connsiteY464" fmla="*/ 218837 h 456690"/>
                <a:gd name="connsiteX465" fmla="*/ 0 w 193958"/>
                <a:gd name="connsiteY465" fmla="*/ 210993 h 456690"/>
                <a:gd name="connsiteX466" fmla="*/ 317 w 193958"/>
                <a:gd name="connsiteY466" fmla="*/ 208854 h 456690"/>
                <a:gd name="connsiteX467" fmla="*/ 476 w 193958"/>
                <a:gd name="connsiteY467" fmla="*/ 207665 h 456690"/>
                <a:gd name="connsiteX468" fmla="*/ 476 w 193958"/>
                <a:gd name="connsiteY468" fmla="*/ 202357 h 456690"/>
                <a:gd name="connsiteX469" fmla="*/ 872 w 193958"/>
                <a:gd name="connsiteY469" fmla="*/ 198237 h 456690"/>
                <a:gd name="connsiteX470" fmla="*/ 1427 w 193958"/>
                <a:gd name="connsiteY470" fmla="*/ 192849 h 456690"/>
                <a:gd name="connsiteX471" fmla="*/ 1902 w 193958"/>
                <a:gd name="connsiteY471" fmla="*/ 189601 h 456690"/>
                <a:gd name="connsiteX472" fmla="*/ 2219 w 193958"/>
                <a:gd name="connsiteY472" fmla="*/ 187303 h 456690"/>
                <a:gd name="connsiteX473" fmla="*/ 2695 w 193958"/>
                <a:gd name="connsiteY473" fmla="*/ 184688 h 456690"/>
                <a:gd name="connsiteX474" fmla="*/ 3249 w 193958"/>
                <a:gd name="connsiteY474" fmla="*/ 181519 h 456690"/>
                <a:gd name="connsiteX475" fmla="*/ 3565 w 193958"/>
                <a:gd name="connsiteY475" fmla="*/ 179617 h 456690"/>
                <a:gd name="connsiteX476" fmla="*/ 3962 w 193958"/>
                <a:gd name="connsiteY476" fmla="*/ 177557 h 456690"/>
                <a:gd name="connsiteX477" fmla="*/ 4596 w 193958"/>
                <a:gd name="connsiteY477" fmla="*/ 174943 h 456690"/>
                <a:gd name="connsiteX478" fmla="*/ 4833 w 193958"/>
                <a:gd name="connsiteY478" fmla="*/ 173754 h 456690"/>
                <a:gd name="connsiteX479" fmla="*/ 5309 w 193958"/>
                <a:gd name="connsiteY479" fmla="*/ 171774 h 456690"/>
                <a:gd name="connsiteX480" fmla="*/ 5784 w 193958"/>
                <a:gd name="connsiteY480" fmla="*/ 169634 h 456690"/>
                <a:gd name="connsiteX481" fmla="*/ 6101 w 193958"/>
                <a:gd name="connsiteY481" fmla="*/ 168208 h 456690"/>
                <a:gd name="connsiteX482" fmla="*/ 6577 w 193958"/>
                <a:gd name="connsiteY482" fmla="*/ 166465 h 456690"/>
                <a:gd name="connsiteX483" fmla="*/ 7052 w 193958"/>
                <a:gd name="connsiteY483" fmla="*/ 165038 h 456690"/>
                <a:gd name="connsiteX484" fmla="*/ 7448 w 193958"/>
                <a:gd name="connsiteY484" fmla="*/ 163851 h 456690"/>
                <a:gd name="connsiteX485" fmla="*/ 8002 w 193958"/>
                <a:gd name="connsiteY485" fmla="*/ 162107 h 456690"/>
                <a:gd name="connsiteX486" fmla="*/ 8398 w 193958"/>
                <a:gd name="connsiteY486" fmla="*/ 160839 h 456690"/>
                <a:gd name="connsiteX487" fmla="*/ 8795 w 193958"/>
                <a:gd name="connsiteY487" fmla="*/ 159572 h 456690"/>
                <a:gd name="connsiteX488" fmla="*/ 9191 w 193958"/>
                <a:gd name="connsiteY488" fmla="*/ 158383 h 456690"/>
                <a:gd name="connsiteX489" fmla="*/ 9825 w 193958"/>
                <a:gd name="connsiteY489" fmla="*/ 156561 h 456690"/>
                <a:gd name="connsiteX490" fmla="*/ 11014 w 193958"/>
                <a:gd name="connsiteY490" fmla="*/ 153471 h 456690"/>
                <a:gd name="connsiteX491" fmla="*/ 11252 w 193958"/>
                <a:gd name="connsiteY491" fmla="*/ 152758 h 456690"/>
                <a:gd name="connsiteX492" fmla="*/ 11964 w 193958"/>
                <a:gd name="connsiteY492" fmla="*/ 151094 h 456690"/>
                <a:gd name="connsiteX493" fmla="*/ 12202 w 193958"/>
                <a:gd name="connsiteY493" fmla="*/ 150540 h 456690"/>
                <a:gd name="connsiteX494" fmla="*/ 12915 w 193958"/>
                <a:gd name="connsiteY494" fmla="*/ 148796 h 456690"/>
                <a:gd name="connsiteX495" fmla="*/ 13073 w 193958"/>
                <a:gd name="connsiteY495" fmla="*/ 148479 h 456690"/>
                <a:gd name="connsiteX496" fmla="*/ 14183 w 193958"/>
                <a:gd name="connsiteY496" fmla="*/ 146023 h 456690"/>
                <a:gd name="connsiteX497" fmla="*/ 15846 w 193958"/>
                <a:gd name="connsiteY497" fmla="*/ 143013 h 456690"/>
                <a:gd name="connsiteX498" fmla="*/ 17273 w 193958"/>
                <a:gd name="connsiteY498" fmla="*/ 140397 h 456690"/>
                <a:gd name="connsiteX499" fmla="*/ 18461 w 193958"/>
                <a:gd name="connsiteY499" fmla="*/ 138100 h 456690"/>
                <a:gd name="connsiteX500" fmla="*/ 18778 w 193958"/>
                <a:gd name="connsiteY500" fmla="*/ 137466 h 456690"/>
                <a:gd name="connsiteX501" fmla="*/ 19016 w 193958"/>
                <a:gd name="connsiteY501" fmla="*/ 137070 h 456690"/>
                <a:gd name="connsiteX502" fmla="*/ 22264 w 193958"/>
                <a:gd name="connsiteY502" fmla="*/ 131920 h 456690"/>
                <a:gd name="connsiteX503" fmla="*/ 23532 w 193958"/>
                <a:gd name="connsiteY503" fmla="*/ 130098 h 456690"/>
                <a:gd name="connsiteX504" fmla="*/ 24720 w 193958"/>
                <a:gd name="connsiteY504" fmla="*/ 128196 h 456690"/>
                <a:gd name="connsiteX505" fmla="*/ 25037 w 193958"/>
                <a:gd name="connsiteY505" fmla="*/ 127800 h 456690"/>
                <a:gd name="connsiteX506" fmla="*/ 27415 w 193958"/>
                <a:gd name="connsiteY506" fmla="*/ 124789 h 456690"/>
                <a:gd name="connsiteX507" fmla="*/ 27890 w 193958"/>
                <a:gd name="connsiteY507" fmla="*/ 124235 h 456690"/>
                <a:gd name="connsiteX508" fmla="*/ 30108 w 193958"/>
                <a:gd name="connsiteY508" fmla="*/ 121620 h 456690"/>
                <a:gd name="connsiteX509" fmla="*/ 34545 w 193958"/>
                <a:gd name="connsiteY509" fmla="*/ 116866 h 456690"/>
                <a:gd name="connsiteX510" fmla="*/ 37318 w 193958"/>
                <a:gd name="connsiteY510" fmla="*/ 114251 h 456690"/>
                <a:gd name="connsiteX511" fmla="*/ 40250 w 193958"/>
                <a:gd name="connsiteY511" fmla="*/ 111637 h 456690"/>
                <a:gd name="connsiteX512" fmla="*/ 42310 w 193958"/>
                <a:gd name="connsiteY512" fmla="*/ 110131 h 456690"/>
                <a:gd name="connsiteX513" fmla="*/ 44687 w 193958"/>
                <a:gd name="connsiteY513" fmla="*/ 108468 h 456690"/>
                <a:gd name="connsiteX514" fmla="*/ 46509 w 193958"/>
                <a:gd name="connsiteY514" fmla="*/ 107200 h 456690"/>
                <a:gd name="connsiteX515" fmla="*/ 47460 w 193958"/>
                <a:gd name="connsiteY515" fmla="*/ 106486 h 456690"/>
                <a:gd name="connsiteX516" fmla="*/ 49441 w 193958"/>
                <a:gd name="connsiteY516" fmla="*/ 105219 h 456690"/>
                <a:gd name="connsiteX517" fmla="*/ 53165 w 193958"/>
                <a:gd name="connsiteY517" fmla="*/ 103318 h 456690"/>
                <a:gd name="connsiteX518" fmla="*/ 55779 w 193958"/>
                <a:gd name="connsiteY518" fmla="*/ 102050 h 456690"/>
                <a:gd name="connsiteX519" fmla="*/ 57760 w 193958"/>
                <a:gd name="connsiteY519" fmla="*/ 101019 h 456690"/>
                <a:gd name="connsiteX520" fmla="*/ 59265 w 193958"/>
                <a:gd name="connsiteY520" fmla="*/ 100386 h 456690"/>
                <a:gd name="connsiteX521" fmla="*/ 60771 w 193958"/>
                <a:gd name="connsiteY521" fmla="*/ 99832 h 456690"/>
                <a:gd name="connsiteX522" fmla="*/ 61484 w 193958"/>
                <a:gd name="connsiteY522" fmla="*/ 99594 h 456690"/>
                <a:gd name="connsiteX523" fmla="*/ 62118 w 193958"/>
                <a:gd name="connsiteY523" fmla="*/ 99435 h 456690"/>
                <a:gd name="connsiteX524" fmla="*/ 64178 w 193958"/>
                <a:gd name="connsiteY524" fmla="*/ 98643 h 456690"/>
                <a:gd name="connsiteX525" fmla="*/ 66238 w 193958"/>
                <a:gd name="connsiteY525" fmla="*/ 97929 h 456690"/>
                <a:gd name="connsiteX526" fmla="*/ 67030 w 193958"/>
                <a:gd name="connsiteY526" fmla="*/ 97692 h 456690"/>
                <a:gd name="connsiteX527" fmla="*/ 68694 w 193958"/>
                <a:gd name="connsiteY527" fmla="*/ 97216 h 456690"/>
                <a:gd name="connsiteX528" fmla="*/ 70833 w 193958"/>
                <a:gd name="connsiteY528" fmla="*/ 96741 h 456690"/>
                <a:gd name="connsiteX529" fmla="*/ 72735 w 193958"/>
                <a:gd name="connsiteY529" fmla="*/ 96424 h 456690"/>
                <a:gd name="connsiteX530" fmla="*/ 75111 w 193958"/>
                <a:gd name="connsiteY530" fmla="*/ 96029 h 456690"/>
                <a:gd name="connsiteX531" fmla="*/ 77013 w 193958"/>
                <a:gd name="connsiteY531" fmla="*/ 95712 h 456690"/>
                <a:gd name="connsiteX532" fmla="*/ 77964 w 193958"/>
                <a:gd name="connsiteY532" fmla="*/ 95395 h 456690"/>
                <a:gd name="connsiteX533" fmla="*/ 80261 w 193958"/>
                <a:gd name="connsiteY533" fmla="*/ 94998 h 456690"/>
                <a:gd name="connsiteX534" fmla="*/ 82163 w 193958"/>
                <a:gd name="connsiteY534" fmla="*/ 94681 h 456690"/>
                <a:gd name="connsiteX535" fmla="*/ 85649 w 193958"/>
                <a:gd name="connsiteY535" fmla="*/ 94047 h 456690"/>
                <a:gd name="connsiteX536" fmla="*/ 87233 w 193958"/>
                <a:gd name="connsiteY536" fmla="*/ 93810 h 456690"/>
                <a:gd name="connsiteX537" fmla="*/ 88898 w 193958"/>
                <a:gd name="connsiteY537" fmla="*/ 93572 h 456690"/>
                <a:gd name="connsiteX538" fmla="*/ 89611 w 193958"/>
                <a:gd name="connsiteY538" fmla="*/ 93493 h 456690"/>
                <a:gd name="connsiteX539" fmla="*/ 91353 w 193958"/>
                <a:gd name="connsiteY539" fmla="*/ 93334 h 456690"/>
                <a:gd name="connsiteX540" fmla="*/ 88105 w 193958"/>
                <a:gd name="connsiteY540" fmla="*/ 0 h 456690"/>
                <a:gd name="connsiteX541" fmla="*/ 104347 w 193958"/>
                <a:gd name="connsiteY541" fmla="*/ 0 h 456690"/>
                <a:gd name="connsiteX542" fmla="*/ 104902 w 193958"/>
                <a:gd name="connsiteY542" fmla="*/ 476 h 456690"/>
                <a:gd name="connsiteX543" fmla="*/ 105456 w 193958"/>
                <a:gd name="connsiteY543" fmla="*/ 634 h 456690"/>
                <a:gd name="connsiteX544" fmla="*/ 106011 w 193958"/>
                <a:gd name="connsiteY544" fmla="*/ 793 h 456690"/>
                <a:gd name="connsiteX545" fmla="*/ 108547 w 193958"/>
                <a:gd name="connsiteY545" fmla="*/ 1584 h 456690"/>
                <a:gd name="connsiteX546" fmla="*/ 108626 w 193958"/>
                <a:gd name="connsiteY546" fmla="*/ 1584 h 456690"/>
                <a:gd name="connsiteX547" fmla="*/ 111161 w 193958"/>
                <a:gd name="connsiteY547" fmla="*/ 2456 h 456690"/>
                <a:gd name="connsiteX548" fmla="*/ 111636 w 193958"/>
                <a:gd name="connsiteY548" fmla="*/ 2614 h 456690"/>
                <a:gd name="connsiteX549" fmla="*/ 113142 w 193958"/>
                <a:gd name="connsiteY549" fmla="*/ 3407 h 456690"/>
                <a:gd name="connsiteX550" fmla="*/ 115360 w 193958"/>
                <a:gd name="connsiteY550" fmla="*/ 4675 h 456690"/>
                <a:gd name="connsiteX551" fmla="*/ 117421 w 193958"/>
                <a:gd name="connsiteY551" fmla="*/ 5784 h 456690"/>
                <a:gd name="connsiteX552" fmla="*/ 119005 w 193958"/>
                <a:gd name="connsiteY552" fmla="*/ 6893 h 456690"/>
                <a:gd name="connsiteX553" fmla="*/ 122332 w 193958"/>
                <a:gd name="connsiteY553" fmla="*/ 9666 h 456690"/>
                <a:gd name="connsiteX554" fmla="*/ 123600 w 193958"/>
                <a:gd name="connsiteY554" fmla="*/ 10696 h 456690"/>
                <a:gd name="connsiteX555" fmla="*/ 124868 w 193958"/>
                <a:gd name="connsiteY555" fmla="*/ 12202 h 456690"/>
                <a:gd name="connsiteX556" fmla="*/ 127165 w 193958"/>
                <a:gd name="connsiteY556" fmla="*/ 14895 h 456690"/>
                <a:gd name="connsiteX557" fmla="*/ 128830 w 193958"/>
                <a:gd name="connsiteY557" fmla="*/ 17114 h 456690"/>
                <a:gd name="connsiteX558" fmla="*/ 129701 w 193958"/>
                <a:gd name="connsiteY558" fmla="*/ 18698 h 456690"/>
                <a:gd name="connsiteX559" fmla="*/ 130493 w 193958"/>
                <a:gd name="connsiteY559" fmla="*/ 20204 h 456690"/>
                <a:gd name="connsiteX560" fmla="*/ 131840 w 193958"/>
                <a:gd name="connsiteY560" fmla="*/ 22581 h 456690"/>
                <a:gd name="connsiteX561" fmla="*/ 132236 w 193958"/>
                <a:gd name="connsiteY561" fmla="*/ 23452 h 456690"/>
                <a:gd name="connsiteX562" fmla="*/ 132633 w 193958"/>
                <a:gd name="connsiteY562" fmla="*/ 24562 h 456690"/>
                <a:gd name="connsiteX563" fmla="*/ 133029 w 193958"/>
                <a:gd name="connsiteY563" fmla="*/ 25988 h 456690"/>
                <a:gd name="connsiteX564" fmla="*/ 133425 w 193958"/>
                <a:gd name="connsiteY564" fmla="*/ 27255 h 456690"/>
                <a:gd name="connsiteX565" fmla="*/ 133980 w 193958"/>
                <a:gd name="connsiteY565" fmla="*/ 28999 h 456690"/>
                <a:gd name="connsiteX566" fmla="*/ 134376 w 193958"/>
                <a:gd name="connsiteY566" fmla="*/ 30187 h 456690"/>
                <a:gd name="connsiteX567" fmla="*/ 134772 w 193958"/>
                <a:gd name="connsiteY567" fmla="*/ 32247 h 456690"/>
                <a:gd name="connsiteX568" fmla="*/ 134772 w 193958"/>
                <a:gd name="connsiteY568" fmla="*/ 33832 h 456690"/>
                <a:gd name="connsiteX569" fmla="*/ 134851 w 193958"/>
                <a:gd name="connsiteY569" fmla="*/ 34941 h 456690"/>
                <a:gd name="connsiteX570" fmla="*/ 135168 w 193958"/>
                <a:gd name="connsiteY570" fmla="*/ 37873 h 456690"/>
                <a:gd name="connsiteX571" fmla="*/ 135168 w 193958"/>
                <a:gd name="connsiteY571" fmla="*/ 39299 h 456690"/>
                <a:gd name="connsiteX572" fmla="*/ 134772 w 193958"/>
                <a:gd name="connsiteY572" fmla="*/ 43973 h 456690"/>
                <a:gd name="connsiteX573" fmla="*/ 134772 w 193958"/>
                <a:gd name="connsiteY573" fmla="*/ 44607 h 456690"/>
                <a:gd name="connsiteX574" fmla="*/ 134376 w 193958"/>
                <a:gd name="connsiteY574" fmla="*/ 46747 h 456690"/>
                <a:gd name="connsiteX575" fmla="*/ 134059 w 193958"/>
                <a:gd name="connsiteY575" fmla="*/ 47934 h 456690"/>
                <a:gd name="connsiteX576" fmla="*/ 133504 w 193958"/>
                <a:gd name="connsiteY576" fmla="*/ 49599 h 456690"/>
                <a:gd name="connsiteX577" fmla="*/ 133108 w 193958"/>
                <a:gd name="connsiteY577" fmla="*/ 50867 h 456690"/>
                <a:gd name="connsiteX578" fmla="*/ 132474 w 193958"/>
                <a:gd name="connsiteY578" fmla="*/ 52847 h 456690"/>
                <a:gd name="connsiteX579" fmla="*/ 131682 w 193958"/>
                <a:gd name="connsiteY579" fmla="*/ 54749 h 456690"/>
                <a:gd name="connsiteX580" fmla="*/ 131523 w 193958"/>
                <a:gd name="connsiteY580" fmla="*/ 55066 h 456690"/>
                <a:gd name="connsiteX581" fmla="*/ 130731 w 193958"/>
                <a:gd name="connsiteY581" fmla="*/ 56571 h 456690"/>
                <a:gd name="connsiteX582" fmla="*/ 129464 w 193958"/>
                <a:gd name="connsiteY582" fmla="*/ 58948 h 456690"/>
                <a:gd name="connsiteX583" fmla="*/ 128037 w 193958"/>
                <a:gd name="connsiteY583" fmla="*/ 61087 h 456690"/>
                <a:gd name="connsiteX584" fmla="*/ 126611 w 193958"/>
                <a:gd name="connsiteY584" fmla="*/ 62751 h 456690"/>
                <a:gd name="connsiteX585" fmla="*/ 125977 w 193958"/>
                <a:gd name="connsiteY585" fmla="*/ 63544 h 456690"/>
                <a:gd name="connsiteX586" fmla="*/ 123917 w 193958"/>
                <a:gd name="connsiteY586" fmla="*/ 65999 h 456690"/>
                <a:gd name="connsiteX587" fmla="*/ 122411 w 193958"/>
                <a:gd name="connsiteY587" fmla="*/ 67267 h 456690"/>
                <a:gd name="connsiteX588" fmla="*/ 119876 w 193958"/>
                <a:gd name="connsiteY588" fmla="*/ 69406 h 456690"/>
                <a:gd name="connsiteX589" fmla="*/ 116232 w 193958"/>
                <a:gd name="connsiteY589" fmla="*/ 71863 h 456690"/>
                <a:gd name="connsiteX590" fmla="*/ 114013 w 193958"/>
                <a:gd name="connsiteY590" fmla="*/ 73130 h 456690"/>
                <a:gd name="connsiteX591" fmla="*/ 111953 w 193958"/>
                <a:gd name="connsiteY591" fmla="*/ 74319 h 456690"/>
                <a:gd name="connsiteX592" fmla="*/ 111874 w 193958"/>
                <a:gd name="connsiteY592" fmla="*/ 74398 h 456690"/>
                <a:gd name="connsiteX593" fmla="*/ 108864 w 193958"/>
                <a:gd name="connsiteY593" fmla="*/ 75349 h 456690"/>
                <a:gd name="connsiteX594" fmla="*/ 107120 w 193958"/>
                <a:gd name="connsiteY594" fmla="*/ 75904 h 456690"/>
                <a:gd name="connsiteX595" fmla="*/ 105852 w 193958"/>
                <a:gd name="connsiteY595" fmla="*/ 76300 h 456690"/>
                <a:gd name="connsiteX596" fmla="*/ 104427 w 193958"/>
                <a:gd name="connsiteY596" fmla="*/ 76696 h 456690"/>
                <a:gd name="connsiteX597" fmla="*/ 102604 w 193958"/>
                <a:gd name="connsiteY597" fmla="*/ 76854 h 456690"/>
                <a:gd name="connsiteX598" fmla="*/ 101891 w 193958"/>
                <a:gd name="connsiteY598" fmla="*/ 76933 h 456690"/>
                <a:gd name="connsiteX599" fmla="*/ 98959 w 193958"/>
                <a:gd name="connsiteY599" fmla="*/ 77092 h 456690"/>
                <a:gd name="connsiteX600" fmla="*/ 97137 w 193958"/>
                <a:gd name="connsiteY600" fmla="*/ 77250 h 456690"/>
                <a:gd name="connsiteX601" fmla="*/ 95790 w 193958"/>
                <a:gd name="connsiteY601" fmla="*/ 77250 h 456690"/>
                <a:gd name="connsiteX602" fmla="*/ 93571 w 193958"/>
                <a:gd name="connsiteY602" fmla="*/ 77092 h 456690"/>
                <a:gd name="connsiteX603" fmla="*/ 91036 w 193958"/>
                <a:gd name="connsiteY603" fmla="*/ 76933 h 456690"/>
                <a:gd name="connsiteX604" fmla="*/ 90006 w 193958"/>
                <a:gd name="connsiteY604" fmla="*/ 76854 h 456690"/>
                <a:gd name="connsiteX605" fmla="*/ 88184 w 193958"/>
                <a:gd name="connsiteY605" fmla="*/ 76458 h 456690"/>
                <a:gd name="connsiteX606" fmla="*/ 87709 w 193958"/>
                <a:gd name="connsiteY606" fmla="*/ 76300 h 456690"/>
                <a:gd name="connsiteX607" fmla="*/ 85569 w 193958"/>
                <a:gd name="connsiteY607" fmla="*/ 75745 h 456690"/>
                <a:gd name="connsiteX608" fmla="*/ 83589 w 193958"/>
                <a:gd name="connsiteY608" fmla="*/ 75190 h 456690"/>
                <a:gd name="connsiteX609" fmla="*/ 83113 w 193958"/>
                <a:gd name="connsiteY609" fmla="*/ 75032 h 456690"/>
                <a:gd name="connsiteX610" fmla="*/ 81132 w 193958"/>
                <a:gd name="connsiteY610" fmla="*/ 74319 h 456690"/>
                <a:gd name="connsiteX611" fmla="*/ 80577 w 193958"/>
                <a:gd name="connsiteY611" fmla="*/ 74081 h 456690"/>
                <a:gd name="connsiteX612" fmla="*/ 76695 w 193958"/>
                <a:gd name="connsiteY612" fmla="*/ 71942 h 456690"/>
                <a:gd name="connsiteX613" fmla="*/ 72734 w 193958"/>
                <a:gd name="connsiteY613" fmla="*/ 69327 h 456690"/>
                <a:gd name="connsiteX614" fmla="*/ 71070 w 193958"/>
                <a:gd name="connsiteY614" fmla="*/ 67743 h 456690"/>
                <a:gd name="connsiteX615" fmla="*/ 69248 w 193958"/>
                <a:gd name="connsiteY615" fmla="*/ 66316 h 456690"/>
                <a:gd name="connsiteX616" fmla="*/ 68456 w 193958"/>
                <a:gd name="connsiteY616" fmla="*/ 65524 h 456690"/>
                <a:gd name="connsiteX617" fmla="*/ 66316 w 193958"/>
                <a:gd name="connsiteY617" fmla="*/ 62830 h 456690"/>
                <a:gd name="connsiteX618" fmla="*/ 65841 w 193958"/>
                <a:gd name="connsiteY618" fmla="*/ 62276 h 456690"/>
                <a:gd name="connsiteX619" fmla="*/ 64177 w 193958"/>
                <a:gd name="connsiteY619" fmla="*/ 60295 h 456690"/>
                <a:gd name="connsiteX620" fmla="*/ 64019 w 193958"/>
                <a:gd name="connsiteY620" fmla="*/ 60136 h 456690"/>
                <a:gd name="connsiteX621" fmla="*/ 62751 w 193958"/>
                <a:gd name="connsiteY621" fmla="*/ 57759 h 456690"/>
                <a:gd name="connsiteX622" fmla="*/ 61483 w 193958"/>
                <a:gd name="connsiteY622" fmla="*/ 55383 h 456690"/>
                <a:gd name="connsiteX623" fmla="*/ 61087 w 193958"/>
                <a:gd name="connsiteY623" fmla="*/ 54749 h 456690"/>
                <a:gd name="connsiteX624" fmla="*/ 60611 w 193958"/>
                <a:gd name="connsiteY624" fmla="*/ 53798 h 456690"/>
                <a:gd name="connsiteX625" fmla="*/ 60136 w 193958"/>
                <a:gd name="connsiteY625" fmla="*/ 52609 h 456690"/>
                <a:gd name="connsiteX626" fmla="*/ 59741 w 193958"/>
                <a:gd name="connsiteY626" fmla="*/ 51263 h 456690"/>
                <a:gd name="connsiteX627" fmla="*/ 59344 w 193958"/>
                <a:gd name="connsiteY627" fmla="*/ 50074 h 456690"/>
                <a:gd name="connsiteX628" fmla="*/ 58869 w 193958"/>
                <a:gd name="connsiteY628" fmla="*/ 48489 h 456690"/>
                <a:gd name="connsiteX629" fmla="*/ 58393 w 193958"/>
                <a:gd name="connsiteY629" fmla="*/ 46905 h 456690"/>
                <a:gd name="connsiteX630" fmla="*/ 57918 w 193958"/>
                <a:gd name="connsiteY630" fmla="*/ 44369 h 456690"/>
                <a:gd name="connsiteX631" fmla="*/ 57759 w 193958"/>
                <a:gd name="connsiteY631" fmla="*/ 43419 h 456690"/>
                <a:gd name="connsiteX632" fmla="*/ 57442 w 193958"/>
                <a:gd name="connsiteY632" fmla="*/ 39774 h 456690"/>
                <a:gd name="connsiteX633" fmla="*/ 57442 w 193958"/>
                <a:gd name="connsiteY633" fmla="*/ 37159 h 456690"/>
                <a:gd name="connsiteX634" fmla="*/ 57601 w 193958"/>
                <a:gd name="connsiteY634" fmla="*/ 35416 h 456690"/>
                <a:gd name="connsiteX635" fmla="*/ 57680 w 193958"/>
                <a:gd name="connsiteY635" fmla="*/ 34545 h 456690"/>
                <a:gd name="connsiteX636" fmla="*/ 57997 w 193958"/>
                <a:gd name="connsiteY636" fmla="*/ 32326 h 456690"/>
                <a:gd name="connsiteX637" fmla="*/ 58473 w 193958"/>
                <a:gd name="connsiteY637" fmla="*/ 29395 h 456690"/>
                <a:gd name="connsiteX638" fmla="*/ 58790 w 193958"/>
                <a:gd name="connsiteY638" fmla="*/ 28365 h 456690"/>
                <a:gd name="connsiteX639" fmla="*/ 59424 w 193958"/>
                <a:gd name="connsiteY639" fmla="*/ 26622 h 456690"/>
                <a:gd name="connsiteX640" fmla="*/ 59741 w 193958"/>
                <a:gd name="connsiteY640" fmla="*/ 25592 h 456690"/>
                <a:gd name="connsiteX641" fmla="*/ 60136 w 193958"/>
                <a:gd name="connsiteY641" fmla="*/ 24165 h 456690"/>
                <a:gd name="connsiteX642" fmla="*/ 60532 w 193958"/>
                <a:gd name="connsiteY642" fmla="*/ 23056 h 456690"/>
                <a:gd name="connsiteX643" fmla="*/ 61087 w 193958"/>
                <a:gd name="connsiteY643" fmla="*/ 22106 h 456690"/>
                <a:gd name="connsiteX644" fmla="*/ 61483 w 193958"/>
                <a:gd name="connsiteY644" fmla="*/ 21393 h 456690"/>
                <a:gd name="connsiteX645" fmla="*/ 61959 w 193958"/>
                <a:gd name="connsiteY645" fmla="*/ 20600 h 456690"/>
                <a:gd name="connsiteX646" fmla="*/ 62434 w 193958"/>
                <a:gd name="connsiteY646" fmla="*/ 19728 h 456690"/>
                <a:gd name="connsiteX647" fmla="*/ 62593 w 193958"/>
                <a:gd name="connsiteY647" fmla="*/ 19411 h 456690"/>
                <a:gd name="connsiteX648" fmla="*/ 63781 w 193958"/>
                <a:gd name="connsiteY648" fmla="*/ 17114 h 456690"/>
                <a:gd name="connsiteX649" fmla="*/ 64098 w 193958"/>
                <a:gd name="connsiteY649" fmla="*/ 16639 h 456690"/>
                <a:gd name="connsiteX650" fmla="*/ 65286 w 193958"/>
                <a:gd name="connsiteY650" fmla="*/ 15212 h 456690"/>
                <a:gd name="connsiteX651" fmla="*/ 67664 w 193958"/>
                <a:gd name="connsiteY651" fmla="*/ 12281 h 456690"/>
                <a:gd name="connsiteX652" fmla="*/ 70516 w 193958"/>
                <a:gd name="connsiteY652" fmla="*/ 9587 h 456690"/>
                <a:gd name="connsiteX653" fmla="*/ 71625 w 193958"/>
                <a:gd name="connsiteY653" fmla="*/ 8636 h 456690"/>
                <a:gd name="connsiteX654" fmla="*/ 74398 w 193958"/>
                <a:gd name="connsiteY654" fmla="*/ 6338 h 456690"/>
                <a:gd name="connsiteX655" fmla="*/ 76061 w 193958"/>
                <a:gd name="connsiteY655" fmla="*/ 5309 h 456690"/>
                <a:gd name="connsiteX656" fmla="*/ 77963 w 193958"/>
                <a:gd name="connsiteY656" fmla="*/ 4279 h 456690"/>
                <a:gd name="connsiteX657" fmla="*/ 80736 w 193958"/>
                <a:gd name="connsiteY657" fmla="*/ 2773 h 456690"/>
                <a:gd name="connsiteX658" fmla="*/ 81766 w 193958"/>
                <a:gd name="connsiteY658" fmla="*/ 2377 h 456690"/>
                <a:gd name="connsiteX659" fmla="*/ 83272 w 193958"/>
                <a:gd name="connsiteY659" fmla="*/ 1822 h 456690"/>
                <a:gd name="connsiteX660" fmla="*/ 84539 w 193958"/>
                <a:gd name="connsiteY660" fmla="*/ 1426 h 456690"/>
                <a:gd name="connsiteX661" fmla="*/ 85965 w 193958"/>
                <a:gd name="connsiteY661" fmla="*/ 1030 h 456690"/>
                <a:gd name="connsiteX662" fmla="*/ 87550 w 193958"/>
                <a:gd name="connsiteY662" fmla="*/ 476 h 456690"/>
                <a:gd name="connsiteX663" fmla="*/ 88105 w 193958"/>
                <a:gd name="connsiteY663" fmla="*/ 0 h 456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Lst>
              <a:rect l="l" t="t" r="r" b="b"/>
              <a:pathLst>
                <a:path w="193958" h="456690">
                  <a:moveTo>
                    <a:pt x="91353" y="93334"/>
                  </a:moveTo>
                  <a:cubicBezTo>
                    <a:pt x="94682" y="93334"/>
                    <a:pt x="98009" y="93334"/>
                    <a:pt x="101258" y="93334"/>
                  </a:cubicBezTo>
                  <a:cubicBezTo>
                    <a:pt x="101971" y="93334"/>
                    <a:pt x="102605" y="93413"/>
                    <a:pt x="103318" y="93572"/>
                  </a:cubicBezTo>
                  <a:cubicBezTo>
                    <a:pt x="103714" y="93651"/>
                    <a:pt x="104110" y="93810"/>
                    <a:pt x="104506" y="93889"/>
                  </a:cubicBezTo>
                  <a:cubicBezTo>
                    <a:pt x="104823" y="93968"/>
                    <a:pt x="105061" y="94047"/>
                    <a:pt x="105378" y="94047"/>
                  </a:cubicBezTo>
                  <a:cubicBezTo>
                    <a:pt x="106170" y="94047"/>
                    <a:pt x="107042" y="94206"/>
                    <a:pt x="107834" y="94285"/>
                  </a:cubicBezTo>
                  <a:cubicBezTo>
                    <a:pt x="108547" y="94364"/>
                    <a:pt x="109260" y="94444"/>
                    <a:pt x="109973" y="94681"/>
                  </a:cubicBezTo>
                  <a:cubicBezTo>
                    <a:pt x="110924" y="94919"/>
                    <a:pt x="111875" y="95078"/>
                    <a:pt x="112904" y="95078"/>
                  </a:cubicBezTo>
                  <a:cubicBezTo>
                    <a:pt x="113935" y="95078"/>
                    <a:pt x="114965" y="95236"/>
                    <a:pt x="115916" y="95474"/>
                  </a:cubicBezTo>
                  <a:cubicBezTo>
                    <a:pt x="117262" y="95791"/>
                    <a:pt x="118609" y="96029"/>
                    <a:pt x="120036" y="96029"/>
                  </a:cubicBezTo>
                  <a:cubicBezTo>
                    <a:pt x="120748" y="96029"/>
                    <a:pt x="121461" y="96187"/>
                    <a:pt x="122175" y="96424"/>
                  </a:cubicBezTo>
                  <a:cubicBezTo>
                    <a:pt x="122571" y="96583"/>
                    <a:pt x="122967" y="96741"/>
                    <a:pt x="123363" y="96741"/>
                  </a:cubicBezTo>
                  <a:cubicBezTo>
                    <a:pt x="123918" y="96820"/>
                    <a:pt x="124472" y="96979"/>
                    <a:pt x="125027" y="97216"/>
                  </a:cubicBezTo>
                  <a:cubicBezTo>
                    <a:pt x="125661" y="97454"/>
                    <a:pt x="126215" y="97692"/>
                    <a:pt x="126929" y="97771"/>
                  </a:cubicBezTo>
                  <a:cubicBezTo>
                    <a:pt x="127404" y="97771"/>
                    <a:pt x="127800" y="97929"/>
                    <a:pt x="128197" y="98167"/>
                  </a:cubicBezTo>
                  <a:cubicBezTo>
                    <a:pt x="128593" y="98405"/>
                    <a:pt x="129068" y="98484"/>
                    <a:pt x="129464" y="98563"/>
                  </a:cubicBezTo>
                  <a:cubicBezTo>
                    <a:pt x="130098" y="98643"/>
                    <a:pt x="130652" y="98801"/>
                    <a:pt x="131207" y="99118"/>
                  </a:cubicBezTo>
                  <a:cubicBezTo>
                    <a:pt x="131683" y="99356"/>
                    <a:pt x="132158" y="99435"/>
                    <a:pt x="132634" y="99515"/>
                  </a:cubicBezTo>
                  <a:cubicBezTo>
                    <a:pt x="133029" y="99594"/>
                    <a:pt x="133346" y="99673"/>
                    <a:pt x="133663" y="99911"/>
                  </a:cubicBezTo>
                  <a:cubicBezTo>
                    <a:pt x="134059" y="100228"/>
                    <a:pt x="134535" y="100386"/>
                    <a:pt x="135010" y="100545"/>
                  </a:cubicBezTo>
                  <a:cubicBezTo>
                    <a:pt x="135089" y="100545"/>
                    <a:pt x="135169" y="100624"/>
                    <a:pt x="135248" y="100624"/>
                  </a:cubicBezTo>
                  <a:cubicBezTo>
                    <a:pt x="136120" y="101178"/>
                    <a:pt x="137150" y="101416"/>
                    <a:pt x="138021" y="101970"/>
                  </a:cubicBezTo>
                  <a:cubicBezTo>
                    <a:pt x="138100" y="102050"/>
                    <a:pt x="138179" y="102050"/>
                    <a:pt x="138258" y="102050"/>
                  </a:cubicBezTo>
                  <a:cubicBezTo>
                    <a:pt x="139209" y="102367"/>
                    <a:pt x="140002" y="102921"/>
                    <a:pt x="140953" y="103238"/>
                  </a:cubicBezTo>
                  <a:cubicBezTo>
                    <a:pt x="141190" y="103318"/>
                    <a:pt x="141428" y="103476"/>
                    <a:pt x="141586" y="103555"/>
                  </a:cubicBezTo>
                  <a:cubicBezTo>
                    <a:pt x="141744" y="103635"/>
                    <a:pt x="141824" y="103714"/>
                    <a:pt x="141982" y="103793"/>
                  </a:cubicBezTo>
                  <a:cubicBezTo>
                    <a:pt x="143171" y="104189"/>
                    <a:pt x="144122" y="104902"/>
                    <a:pt x="145152" y="105615"/>
                  </a:cubicBezTo>
                  <a:cubicBezTo>
                    <a:pt x="145627" y="105932"/>
                    <a:pt x="146023" y="106169"/>
                    <a:pt x="146498" y="106486"/>
                  </a:cubicBezTo>
                  <a:cubicBezTo>
                    <a:pt x="147212" y="106962"/>
                    <a:pt x="147846" y="107438"/>
                    <a:pt x="148559" y="107834"/>
                  </a:cubicBezTo>
                  <a:cubicBezTo>
                    <a:pt x="148717" y="107913"/>
                    <a:pt x="148876" y="108072"/>
                    <a:pt x="149034" y="108151"/>
                  </a:cubicBezTo>
                  <a:cubicBezTo>
                    <a:pt x="149668" y="108626"/>
                    <a:pt x="150301" y="109101"/>
                    <a:pt x="150935" y="109418"/>
                  </a:cubicBezTo>
                  <a:cubicBezTo>
                    <a:pt x="151490" y="109735"/>
                    <a:pt x="151966" y="110210"/>
                    <a:pt x="152520" y="110607"/>
                  </a:cubicBezTo>
                  <a:cubicBezTo>
                    <a:pt x="153234" y="111241"/>
                    <a:pt x="153947" y="111795"/>
                    <a:pt x="154659" y="112429"/>
                  </a:cubicBezTo>
                  <a:cubicBezTo>
                    <a:pt x="155214" y="112984"/>
                    <a:pt x="155848" y="113380"/>
                    <a:pt x="156482" y="113934"/>
                  </a:cubicBezTo>
                  <a:cubicBezTo>
                    <a:pt x="156640" y="114092"/>
                    <a:pt x="156878" y="114251"/>
                    <a:pt x="157037" y="114409"/>
                  </a:cubicBezTo>
                  <a:cubicBezTo>
                    <a:pt x="157829" y="115123"/>
                    <a:pt x="158542" y="115757"/>
                    <a:pt x="159334" y="116470"/>
                  </a:cubicBezTo>
                  <a:cubicBezTo>
                    <a:pt x="160206" y="117263"/>
                    <a:pt x="161157" y="118133"/>
                    <a:pt x="161870" y="119164"/>
                  </a:cubicBezTo>
                  <a:cubicBezTo>
                    <a:pt x="162107" y="119481"/>
                    <a:pt x="162345" y="119718"/>
                    <a:pt x="162583" y="119956"/>
                  </a:cubicBezTo>
                  <a:cubicBezTo>
                    <a:pt x="162820" y="120273"/>
                    <a:pt x="163137" y="120590"/>
                    <a:pt x="163375" y="120907"/>
                  </a:cubicBezTo>
                  <a:cubicBezTo>
                    <a:pt x="163612" y="121145"/>
                    <a:pt x="163771" y="121383"/>
                    <a:pt x="164009" y="121620"/>
                  </a:cubicBezTo>
                  <a:cubicBezTo>
                    <a:pt x="164405" y="122095"/>
                    <a:pt x="164801" y="122570"/>
                    <a:pt x="165197" y="123046"/>
                  </a:cubicBezTo>
                  <a:cubicBezTo>
                    <a:pt x="165356" y="123204"/>
                    <a:pt x="165514" y="123442"/>
                    <a:pt x="165673" y="123601"/>
                  </a:cubicBezTo>
                  <a:cubicBezTo>
                    <a:pt x="166703" y="124631"/>
                    <a:pt x="167653" y="125740"/>
                    <a:pt x="168366" y="126928"/>
                  </a:cubicBezTo>
                  <a:cubicBezTo>
                    <a:pt x="169080" y="128038"/>
                    <a:pt x="169951" y="129068"/>
                    <a:pt x="170665" y="130256"/>
                  </a:cubicBezTo>
                  <a:cubicBezTo>
                    <a:pt x="171140" y="130969"/>
                    <a:pt x="171615" y="131682"/>
                    <a:pt x="172090" y="132395"/>
                  </a:cubicBezTo>
                  <a:cubicBezTo>
                    <a:pt x="172645" y="133188"/>
                    <a:pt x="173200" y="133980"/>
                    <a:pt x="173754" y="134851"/>
                  </a:cubicBezTo>
                  <a:cubicBezTo>
                    <a:pt x="173834" y="134930"/>
                    <a:pt x="173834" y="135010"/>
                    <a:pt x="173913" y="135089"/>
                  </a:cubicBezTo>
                  <a:cubicBezTo>
                    <a:pt x="174468" y="136436"/>
                    <a:pt x="175418" y="137625"/>
                    <a:pt x="175972" y="138971"/>
                  </a:cubicBezTo>
                  <a:cubicBezTo>
                    <a:pt x="176052" y="139130"/>
                    <a:pt x="176210" y="139288"/>
                    <a:pt x="176289" y="139526"/>
                  </a:cubicBezTo>
                  <a:cubicBezTo>
                    <a:pt x="176369" y="139684"/>
                    <a:pt x="176527" y="139843"/>
                    <a:pt x="176606" y="140001"/>
                  </a:cubicBezTo>
                  <a:cubicBezTo>
                    <a:pt x="177319" y="141507"/>
                    <a:pt x="178191" y="142854"/>
                    <a:pt x="178905" y="144280"/>
                  </a:cubicBezTo>
                  <a:cubicBezTo>
                    <a:pt x="179063" y="144597"/>
                    <a:pt x="179222" y="144835"/>
                    <a:pt x="179301" y="145152"/>
                  </a:cubicBezTo>
                  <a:cubicBezTo>
                    <a:pt x="179459" y="145548"/>
                    <a:pt x="179617" y="145865"/>
                    <a:pt x="179776" y="146261"/>
                  </a:cubicBezTo>
                  <a:cubicBezTo>
                    <a:pt x="179855" y="146420"/>
                    <a:pt x="180013" y="146657"/>
                    <a:pt x="180013" y="146816"/>
                  </a:cubicBezTo>
                  <a:cubicBezTo>
                    <a:pt x="180172" y="147449"/>
                    <a:pt x="180409" y="148004"/>
                    <a:pt x="180726" y="148479"/>
                  </a:cubicBezTo>
                  <a:cubicBezTo>
                    <a:pt x="180806" y="148558"/>
                    <a:pt x="180806" y="148638"/>
                    <a:pt x="180806" y="148717"/>
                  </a:cubicBezTo>
                  <a:cubicBezTo>
                    <a:pt x="181043" y="149747"/>
                    <a:pt x="181677" y="150619"/>
                    <a:pt x="181994" y="151649"/>
                  </a:cubicBezTo>
                  <a:cubicBezTo>
                    <a:pt x="182470" y="152520"/>
                    <a:pt x="182787" y="153550"/>
                    <a:pt x="183262" y="154422"/>
                  </a:cubicBezTo>
                  <a:cubicBezTo>
                    <a:pt x="183500" y="154818"/>
                    <a:pt x="183658" y="155214"/>
                    <a:pt x="183737" y="155690"/>
                  </a:cubicBezTo>
                  <a:cubicBezTo>
                    <a:pt x="183816" y="156085"/>
                    <a:pt x="183896" y="156481"/>
                    <a:pt x="184133" y="156877"/>
                  </a:cubicBezTo>
                  <a:cubicBezTo>
                    <a:pt x="184371" y="157353"/>
                    <a:pt x="184529" y="157829"/>
                    <a:pt x="184688" y="158383"/>
                  </a:cubicBezTo>
                  <a:cubicBezTo>
                    <a:pt x="184688" y="158463"/>
                    <a:pt x="184688" y="158463"/>
                    <a:pt x="184688" y="158542"/>
                  </a:cubicBezTo>
                  <a:cubicBezTo>
                    <a:pt x="184767" y="159255"/>
                    <a:pt x="185322" y="159889"/>
                    <a:pt x="185401" y="160601"/>
                  </a:cubicBezTo>
                  <a:cubicBezTo>
                    <a:pt x="185560" y="161315"/>
                    <a:pt x="185718" y="161949"/>
                    <a:pt x="186035" y="162583"/>
                  </a:cubicBezTo>
                  <a:cubicBezTo>
                    <a:pt x="186194" y="162900"/>
                    <a:pt x="186273" y="163296"/>
                    <a:pt x="186352" y="163613"/>
                  </a:cubicBezTo>
                  <a:cubicBezTo>
                    <a:pt x="186431" y="164088"/>
                    <a:pt x="186590" y="164563"/>
                    <a:pt x="186828" y="165038"/>
                  </a:cubicBezTo>
                  <a:cubicBezTo>
                    <a:pt x="186986" y="165434"/>
                    <a:pt x="187145" y="165831"/>
                    <a:pt x="187224" y="166227"/>
                  </a:cubicBezTo>
                  <a:cubicBezTo>
                    <a:pt x="187382" y="167099"/>
                    <a:pt x="187541" y="167891"/>
                    <a:pt x="187858" y="168683"/>
                  </a:cubicBezTo>
                  <a:cubicBezTo>
                    <a:pt x="188016" y="169079"/>
                    <a:pt x="188095" y="169475"/>
                    <a:pt x="188095" y="169872"/>
                  </a:cubicBezTo>
                  <a:cubicBezTo>
                    <a:pt x="188174" y="170506"/>
                    <a:pt x="188253" y="171060"/>
                    <a:pt x="188570" y="171615"/>
                  </a:cubicBezTo>
                  <a:cubicBezTo>
                    <a:pt x="188887" y="172328"/>
                    <a:pt x="189046" y="173041"/>
                    <a:pt x="189125" y="173754"/>
                  </a:cubicBezTo>
                  <a:cubicBezTo>
                    <a:pt x="189204" y="174229"/>
                    <a:pt x="189283" y="174705"/>
                    <a:pt x="189521" y="175180"/>
                  </a:cubicBezTo>
                  <a:cubicBezTo>
                    <a:pt x="189759" y="175656"/>
                    <a:pt x="189917" y="176211"/>
                    <a:pt x="189917" y="176686"/>
                  </a:cubicBezTo>
                  <a:cubicBezTo>
                    <a:pt x="189997" y="177636"/>
                    <a:pt x="190155" y="178508"/>
                    <a:pt x="190472" y="179459"/>
                  </a:cubicBezTo>
                  <a:cubicBezTo>
                    <a:pt x="190710" y="180331"/>
                    <a:pt x="190868" y="181202"/>
                    <a:pt x="190948" y="182152"/>
                  </a:cubicBezTo>
                  <a:cubicBezTo>
                    <a:pt x="190948" y="182707"/>
                    <a:pt x="191027" y="183262"/>
                    <a:pt x="191265" y="183817"/>
                  </a:cubicBezTo>
                  <a:cubicBezTo>
                    <a:pt x="191740" y="185005"/>
                    <a:pt x="191819" y="186272"/>
                    <a:pt x="191898" y="187540"/>
                  </a:cubicBezTo>
                  <a:cubicBezTo>
                    <a:pt x="191978" y="188174"/>
                    <a:pt x="192057" y="188808"/>
                    <a:pt x="192136" y="189442"/>
                  </a:cubicBezTo>
                  <a:cubicBezTo>
                    <a:pt x="192452" y="190789"/>
                    <a:pt x="192690" y="192136"/>
                    <a:pt x="192611" y="193562"/>
                  </a:cubicBezTo>
                  <a:cubicBezTo>
                    <a:pt x="192532" y="194909"/>
                    <a:pt x="192769" y="196256"/>
                    <a:pt x="193086" y="197603"/>
                  </a:cubicBezTo>
                  <a:cubicBezTo>
                    <a:pt x="193165" y="197841"/>
                    <a:pt x="193245" y="198158"/>
                    <a:pt x="193245" y="198474"/>
                  </a:cubicBezTo>
                  <a:cubicBezTo>
                    <a:pt x="193245" y="199821"/>
                    <a:pt x="193562" y="201089"/>
                    <a:pt x="193562" y="202357"/>
                  </a:cubicBezTo>
                  <a:cubicBezTo>
                    <a:pt x="193562" y="204020"/>
                    <a:pt x="193562" y="205685"/>
                    <a:pt x="193562" y="207427"/>
                  </a:cubicBezTo>
                  <a:cubicBezTo>
                    <a:pt x="193562" y="207982"/>
                    <a:pt x="193562" y="208537"/>
                    <a:pt x="193799" y="209091"/>
                  </a:cubicBezTo>
                  <a:cubicBezTo>
                    <a:pt x="193958" y="209408"/>
                    <a:pt x="193958" y="209725"/>
                    <a:pt x="193958" y="210042"/>
                  </a:cubicBezTo>
                  <a:cubicBezTo>
                    <a:pt x="193958" y="210439"/>
                    <a:pt x="193958" y="210755"/>
                    <a:pt x="193958" y="211151"/>
                  </a:cubicBezTo>
                  <a:cubicBezTo>
                    <a:pt x="193958" y="213291"/>
                    <a:pt x="193958" y="215430"/>
                    <a:pt x="193958" y="217569"/>
                  </a:cubicBezTo>
                  <a:cubicBezTo>
                    <a:pt x="193958" y="218282"/>
                    <a:pt x="193879" y="218996"/>
                    <a:pt x="193720" y="219629"/>
                  </a:cubicBezTo>
                  <a:cubicBezTo>
                    <a:pt x="193483" y="220500"/>
                    <a:pt x="193483" y="221372"/>
                    <a:pt x="193483" y="222323"/>
                  </a:cubicBezTo>
                  <a:cubicBezTo>
                    <a:pt x="193483" y="223512"/>
                    <a:pt x="193483" y="224779"/>
                    <a:pt x="193483" y="225968"/>
                  </a:cubicBezTo>
                  <a:cubicBezTo>
                    <a:pt x="193483" y="226760"/>
                    <a:pt x="193483" y="227553"/>
                    <a:pt x="193324" y="228265"/>
                  </a:cubicBezTo>
                  <a:cubicBezTo>
                    <a:pt x="193324" y="228423"/>
                    <a:pt x="193245" y="228503"/>
                    <a:pt x="193245" y="228661"/>
                  </a:cubicBezTo>
                  <a:cubicBezTo>
                    <a:pt x="193245" y="229691"/>
                    <a:pt x="193086" y="230801"/>
                    <a:pt x="193007" y="231831"/>
                  </a:cubicBezTo>
                  <a:cubicBezTo>
                    <a:pt x="192928" y="232306"/>
                    <a:pt x="192928" y="232702"/>
                    <a:pt x="192849" y="233177"/>
                  </a:cubicBezTo>
                  <a:cubicBezTo>
                    <a:pt x="192690" y="233970"/>
                    <a:pt x="192532" y="234683"/>
                    <a:pt x="192532" y="235476"/>
                  </a:cubicBezTo>
                  <a:cubicBezTo>
                    <a:pt x="192532" y="235634"/>
                    <a:pt x="192532" y="235793"/>
                    <a:pt x="192452" y="235951"/>
                  </a:cubicBezTo>
                  <a:cubicBezTo>
                    <a:pt x="192136" y="237060"/>
                    <a:pt x="191819" y="238248"/>
                    <a:pt x="191344" y="239279"/>
                  </a:cubicBezTo>
                  <a:cubicBezTo>
                    <a:pt x="191106" y="239754"/>
                    <a:pt x="190868" y="240150"/>
                    <a:pt x="190789" y="240625"/>
                  </a:cubicBezTo>
                  <a:cubicBezTo>
                    <a:pt x="190710" y="240863"/>
                    <a:pt x="190631" y="241180"/>
                    <a:pt x="190472" y="241417"/>
                  </a:cubicBezTo>
                  <a:cubicBezTo>
                    <a:pt x="189838" y="242368"/>
                    <a:pt x="189125" y="243319"/>
                    <a:pt x="188491" y="244191"/>
                  </a:cubicBezTo>
                  <a:cubicBezTo>
                    <a:pt x="187937" y="244983"/>
                    <a:pt x="187224" y="245696"/>
                    <a:pt x="186511" y="246330"/>
                  </a:cubicBezTo>
                  <a:cubicBezTo>
                    <a:pt x="185797" y="246964"/>
                    <a:pt x="185084" y="247598"/>
                    <a:pt x="184292" y="248073"/>
                  </a:cubicBezTo>
                  <a:cubicBezTo>
                    <a:pt x="184212" y="248153"/>
                    <a:pt x="184054" y="248153"/>
                    <a:pt x="183975" y="248311"/>
                  </a:cubicBezTo>
                  <a:cubicBezTo>
                    <a:pt x="183421" y="248866"/>
                    <a:pt x="182708" y="249182"/>
                    <a:pt x="181994" y="249578"/>
                  </a:cubicBezTo>
                  <a:cubicBezTo>
                    <a:pt x="181677" y="249737"/>
                    <a:pt x="181360" y="249895"/>
                    <a:pt x="180964" y="250054"/>
                  </a:cubicBezTo>
                  <a:cubicBezTo>
                    <a:pt x="180647" y="250212"/>
                    <a:pt x="180251" y="250291"/>
                    <a:pt x="179934" y="250529"/>
                  </a:cubicBezTo>
                  <a:cubicBezTo>
                    <a:pt x="179617" y="250767"/>
                    <a:pt x="179301" y="250846"/>
                    <a:pt x="178905" y="250925"/>
                  </a:cubicBezTo>
                  <a:cubicBezTo>
                    <a:pt x="178271" y="251084"/>
                    <a:pt x="177716" y="251242"/>
                    <a:pt x="177161" y="251480"/>
                  </a:cubicBezTo>
                  <a:cubicBezTo>
                    <a:pt x="176606" y="251718"/>
                    <a:pt x="176052" y="251797"/>
                    <a:pt x="175497" y="251797"/>
                  </a:cubicBezTo>
                  <a:cubicBezTo>
                    <a:pt x="174388" y="251797"/>
                    <a:pt x="173279" y="251956"/>
                    <a:pt x="172169" y="252193"/>
                  </a:cubicBezTo>
                  <a:cubicBezTo>
                    <a:pt x="171456" y="252273"/>
                    <a:pt x="170823" y="252273"/>
                    <a:pt x="170110" y="252193"/>
                  </a:cubicBezTo>
                  <a:cubicBezTo>
                    <a:pt x="169080" y="252035"/>
                    <a:pt x="168049" y="251956"/>
                    <a:pt x="167098" y="251876"/>
                  </a:cubicBezTo>
                  <a:cubicBezTo>
                    <a:pt x="166465" y="251797"/>
                    <a:pt x="165911" y="251718"/>
                    <a:pt x="165277" y="251480"/>
                  </a:cubicBezTo>
                  <a:cubicBezTo>
                    <a:pt x="164801" y="251322"/>
                    <a:pt x="164326" y="251163"/>
                    <a:pt x="163850" y="251005"/>
                  </a:cubicBezTo>
                  <a:cubicBezTo>
                    <a:pt x="163850" y="251005"/>
                    <a:pt x="163771" y="251005"/>
                    <a:pt x="163771" y="251005"/>
                  </a:cubicBezTo>
                  <a:cubicBezTo>
                    <a:pt x="163137" y="250846"/>
                    <a:pt x="162662" y="250450"/>
                    <a:pt x="162107" y="250212"/>
                  </a:cubicBezTo>
                  <a:cubicBezTo>
                    <a:pt x="161553" y="250054"/>
                    <a:pt x="161077" y="249737"/>
                    <a:pt x="160602" y="249420"/>
                  </a:cubicBezTo>
                  <a:cubicBezTo>
                    <a:pt x="160047" y="248945"/>
                    <a:pt x="159413" y="248549"/>
                    <a:pt x="158779" y="248153"/>
                  </a:cubicBezTo>
                  <a:cubicBezTo>
                    <a:pt x="158225" y="247836"/>
                    <a:pt x="157829" y="247360"/>
                    <a:pt x="157433" y="246885"/>
                  </a:cubicBezTo>
                  <a:cubicBezTo>
                    <a:pt x="156878" y="246251"/>
                    <a:pt x="156403" y="245537"/>
                    <a:pt x="155848" y="244825"/>
                  </a:cubicBezTo>
                  <a:cubicBezTo>
                    <a:pt x="155769" y="244746"/>
                    <a:pt x="155769" y="244667"/>
                    <a:pt x="155689" y="244667"/>
                  </a:cubicBezTo>
                  <a:cubicBezTo>
                    <a:pt x="155214" y="243716"/>
                    <a:pt x="154659" y="242844"/>
                    <a:pt x="154342" y="241814"/>
                  </a:cubicBezTo>
                  <a:cubicBezTo>
                    <a:pt x="154263" y="241497"/>
                    <a:pt x="154184" y="241180"/>
                    <a:pt x="154026" y="240863"/>
                  </a:cubicBezTo>
                  <a:cubicBezTo>
                    <a:pt x="153630" y="239833"/>
                    <a:pt x="153392" y="238724"/>
                    <a:pt x="153392" y="237614"/>
                  </a:cubicBezTo>
                  <a:cubicBezTo>
                    <a:pt x="153392" y="235396"/>
                    <a:pt x="153392" y="233098"/>
                    <a:pt x="153392" y="230880"/>
                  </a:cubicBezTo>
                  <a:cubicBezTo>
                    <a:pt x="153392" y="230563"/>
                    <a:pt x="153392" y="230325"/>
                    <a:pt x="153471" y="230008"/>
                  </a:cubicBezTo>
                  <a:cubicBezTo>
                    <a:pt x="153630" y="229137"/>
                    <a:pt x="153630" y="228186"/>
                    <a:pt x="153709" y="227315"/>
                  </a:cubicBezTo>
                  <a:cubicBezTo>
                    <a:pt x="153788" y="226443"/>
                    <a:pt x="153868" y="225571"/>
                    <a:pt x="154026" y="224779"/>
                  </a:cubicBezTo>
                  <a:cubicBezTo>
                    <a:pt x="154105" y="224224"/>
                    <a:pt x="154184" y="223670"/>
                    <a:pt x="154184" y="223036"/>
                  </a:cubicBezTo>
                  <a:cubicBezTo>
                    <a:pt x="154184" y="222402"/>
                    <a:pt x="154184" y="221689"/>
                    <a:pt x="154184" y="221055"/>
                  </a:cubicBezTo>
                  <a:cubicBezTo>
                    <a:pt x="154184" y="220500"/>
                    <a:pt x="154263" y="219946"/>
                    <a:pt x="154263" y="219312"/>
                  </a:cubicBezTo>
                  <a:cubicBezTo>
                    <a:pt x="154263" y="218916"/>
                    <a:pt x="154342" y="218520"/>
                    <a:pt x="154342" y="218124"/>
                  </a:cubicBezTo>
                  <a:cubicBezTo>
                    <a:pt x="154342" y="216222"/>
                    <a:pt x="154342" y="214242"/>
                    <a:pt x="154342" y="212340"/>
                  </a:cubicBezTo>
                  <a:cubicBezTo>
                    <a:pt x="154342" y="212023"/>
                    <a:pt x="154342" y="211785"/>
                    <a:pt x="154263" y="211468"/>
                  </a:cubicBezTo>
                  <a:cubicBezTo>
                    <a:pt x="154105" y="210439"/>
                    <a:pt x="154105" y="209329"/>
                    <a:pt x="154105" y="208299"/>
                  </a:cubicBezTo>
                  <a:cubicBezTo>
                    <a:pt x="154105" y="206794"/>
                    <a:pt x="153947" y="205368"/>
                    <a:pt x="153709" y="203941"/>
                  </a:cubicBezTo>
                  <a:cubicBezTo>
                    <a:pt x="153709" y="203783"/>
                    <a:pt x="153630" y="203624"/>
                    <a:pt x="153630" y="203466"/>
                  </a:cubicBezTo>
                  <a:cubicBezTo>
                    <a:pt x="153630" y="201882"/>
                    <a:pt x="153313" y="200297"/>
                    <a:pt x="153313" y="198712"/>
                  </a:cubicBezTo>
                  <a:cubicBezTo>
                    <a:pt x="153313" y="198632"/>
                    <a:pt x="153313" y="198632"/>
                    <a:pt x="153313" y="198553"/>
                  </a:cubicBezTo>
                  <a:cubicBezTo>
                    <a:pt x="153392" y="196969"/>
                    <a:pt x="153154" y="195463"/>
                    <a:pt x="152758" y="193958"/>
                  </a:cubicBezTo>
                  <a:cubicBezTo>
                    <a:pt x="152600" y="193404"/>
                    <a:pt x="152520" y="192928"/>
                    <a:pt x="152520" y="192374"/>
                  </a:cubicBezTo>
                  <a:cubicBezTo>
                    <a:pt x="152520" y="191502"/>
                    <a:pt x="152283" y="190551"/>
                    <a:pt x="152203" y="189680"/>
                  </a:cubicBezTo>
                  <a:cubicBezTo>
                    <a:pt x="152203" y="189442"/>
                    <a:pt x="152124" y="189284"/>
                    <a:pt x="152045" y="189046"/>
                  </a:cubicBezTo>
                  <a:cubicBezTo>
                    <a:pt x="151649" y="187857"/>
                    <a:pt x="151490" y="186669"/>
                    <a:pt x="151490" y="185401"/>
                  </a:cubicBezTo>
                  <a:cubicBezTo>
                    <a:pt x="151490" y="184768"/>
                    <a:pt x="151411" y="184213"/>
                    <a:pt x="151173" y="183579"/>
                  </a:cubicBezTo>
                  <a:cubicBezTo>
                    <a:pt x="150856" y="182786"/>
                    <a:pt x="150698" y="181994"/>
                    <a:pt x="150618" y="181202"/>
                  </a:cubicBezTo>
                  <a:cubicBezTo>
                    <a:pt x="150539" y="180647"/>
                    <a:pt x="150460" y="180093"/>
                    <a:pt x="150222" y="179538"/>
                  </a:cubicBezTo>
                  <a:cubicBezTo>
                    <a:pt x="149985" y="178983"/>
                    <a:pt x="149826" y="178349"/>
                    <a:pt x="149826" y="177715"/>
                  </a:cubicBezTo>
                  <a:cubicBezTo>
                    <a:pt x="149826" y="177161"/>
                    <a:pt x="149668" y="176607"/>
                    <a:pt x="149431" y="176052"/>
                  </a:cubicBezTo>
                  <a:cubicBezTo>
                    <a:pt x="149114" y="175339"/>
                    <a:pt x="148955" y="174626"/>
                    <a:pt x="148876" y="173912"/>
                  </a:cubicBezTo>
                  <a:cubicBezTo>
                    <a:pt x="148797" y="173516"/>
                    <a:pt x="148717" y="173120"/>
                    <a:pt x="148480" y="172724"/>
                  </a:cubicBezTo>
                  <a:cubicBezTo>
                    <a:pt x="148242" y="172328"/>
                    <a:pt x="148083" y="171853"/>
                    <a:pt x="148004" y="171377"/>
                  </a:cubicBezTo>
                  <a:cubicBezTo>
                    <a:pt x="147925" y="170823"/>
                    <a:pt x="147687" y="170347"/>
                    <a:pt x="147449" y="169872"/>
                  </a:cubicBezTo>
                  <a:cubicBezTo>
                    <a:pt x="147291" y="169555"/>
                    <a:pt x="147212" y="169158"/>
                    <a:pt x="147132" y="168841"/>
                  </a:cubicBezTo>
                  <a:cubicBezTo>
                    <a:pt x="147053" y="168367"/>
                    <a:pt x="146895" y="167971"/>
                    <a:pt x="146657" y="167574"/>
                  </a:cubicBezTo>
                  <a:cubicBezTo>
                    <a:pt x="146419" y="167099"/>
                    <a:pt x="146181" y="166623"/>
                    <a:pt x="146102" y="166068"/>
                  </a:cubicBezTo>
                  <a:cubicBezTo>
                    <a:pt x="146023" y="165752"/>
                    <a:pt x="145944" y="165434"/>
                    <a:pt x="145786" y="165118"/>
                  </a:cubicBezTo>
                  <a:cubicBezTo>
                    <a:pt x="145627" y="164721"/>
                    <a:pt x="145469" y="164405"/>
                    <a:pt x="145311" y="164009"/>
                  </a:cubicBezTo>
                  <a:cubicBezTo>
                    <a:pt x="145231" y="163930"/>
                    <a:pt x="145231" y="163771"/>
                    <a:pt x="145152" y="163692"/>
                  </a:cubicBezTo>
                  <a:cubicBezTo>
                    <a:pt x="144677" y="162979"/>
                    <a:pt x="144439" y="162266"/>
                    <a:pt x="144043" y="161473"/>
                  </a:cubicBezTo>
                  <a:cubicBezTo>
                    <a:pt x="143805" y="160998"/>
                    <a:pt x="143567" y="160601"/>
                    <a:pt x="143409" y="160126"/>
                  </a:cubicBezTo>
                  <a:cubicBezTo>
                    <a:pt x="143250" y="159731"/>
                    <a:pt x="143092" y="159334"/>
                    <a:pt x="142775" y="159097"/>
                  </a:cubicBezTo>
                  <a:cubicBezTo>
                    <a:pt x="142695" y="159017"/>
                    <a:pt x="142616" y="159017"/>
                    <a:pt x="142537" y="159017"/>
                  </a:cubicBezTo>
                  <a:cubicBezTo>
                    <a:pt x="142458" y="159017"/>
                    <a:pt x="142378" y="159097"/>
                    <a:pt x="142378" y="159176"/>
                  </a:cubicBezTo>
                  <a:cubicBezTo>
                    <a:pt x="142378" y="159255"/>
                    <a:pt x="142299" y="159414"/>
                    <a:pt x="142299" y="159572"/>
                  </a:cubicBezTo>
                  <a:cubicBezTo>
                    <a:pt x="142299" y="159889"/>
                    <a:pt x="142299" y="160126"/>
                    <a:pt x="142299" y="160443"/>
                  </a:cubicBezTo>
                  <a:cubicBezTo>
                    <a:pt x="142299" y="175101"/>
                    <a:pt x="142299" y="189838"/>
                    <a:pt x="142299" y="204496"/>
                  </a:cubicBezTo>
                  <a:cubicBezTo>
                    <a:pt x="142299" y="205605"/>
                    <a:pt x="142299" y="206714"/>
                    <a:pt x="142299" y="207823"/>
                  </a:cubicBezTo>
                  <a:cubicBezTo>
                    <a:pt x="142299" y="208537"/>
                    <a:pt x="142299" y="209329"/>
                    <a:pt x="142458" y="210042"/>
                  </a:cubicBezTo>
                  <a:cubicBezTo>
                    <a:pt x="142537" y="210518"/>
                    <a:pt x="142537" y="210914"/>
                    <a:pt x="142537" y="211389"/>
                  </a:cubicBezTo>
                  <a:cubicBezTo>
                    <a:pt x="142537" y="213766"/>
                    <a:pt x="142537" y="216222"/>
                    <a:pt x="142537" y="218599"/>
                  </a:cubicBezTo>
                  <a:cubicBezTo>
                    <a:pt x="142537" y="219233"/>
                    <a:pt x="142537" y="219787"/>
                    <a:pt x="142695" y="220421"/>
                  </a:cubicBezTo>
                  <a:cubicBezTo>
                    <a:pt x="142775" y="220897"/>
                    <a:pt x="142775" y="221372"/>
                    <a:pt x="142775" y="221927"/>
                  </a:cubicBezTo>
                  <a:cubicBezTo>
                    <a:pt x="142775" y="224224"/>
                    <a:pt x="142775" y="226602"/>
                    <a:pt x="142775" y="228899"/>
                  </a:cubicBezTo>
                  <a:cubicBezTo>
                    <a:pt x="142775" y="229612"/>
                    <a:pt x="142775" y="230405"/>
                    <a:pt x="142933" y="231118"/>
                  </a:cubicBezTo>
                  <a:cubicBezTo>
                    <a:pt x="143012" y="231593"/>
                    <a:pt x="143012" y="231989"/>
                    <a:pt x="143012" y="232464"/>
                  </a:cubicBezTo>
                  <a:cubicBezTo>
                    <a:pt x="143012" y="234366"/>
                    <a:pt x="143012" y="236268"/>
                    <a:pt x="143012" y="238090"/>
                  </a:cubicBezTo>
                  <a:cubicBezTo>
                    <a:pt x="143012" y="238724"/>
                    <a:pt x="143012" y="239358"/>
                    <a:pt x="143171" y="240071"/>
                  </a:cubicBezTo>
                  <a:cubicBezTo>
                    <a:pt x="143250" y="240625"/>
                    <a:pt x="143250" y="241100"/>
                    <a:pt x="143250" y="241655"/>
                  </a:cubicBezTo>
                  <a:cubicBezTo>
                    <a:pt x="143250" y="242289"/>
                    <a:pt x="143329" y="242844"/>
                    <a:pt x="143409" y="243478"/>
                  </a:cubicBezTo>
                  <a:cubicBezTo>
                    <a:pt x="143488" y="244033"/>
                    <a:pt x="143488" y="244508"/>
                    <a:pt x="143488" y="245062"/>
                  </a:cubicBezTo>
                  <a:cubicBezTo>
                    <a:pt x="143488" y="246964"/>
                    <a:pt x="143488" y="248945"/>
                    <a:pt x="143488" y="250846"/>
                  </a:cubicBezTo>
                  <a:cubicBezTo>
                    <a:pt x="143488" y="251559"/>
                    <a:pt x="143488" y="252273"/>
                    <a:pt x="143646" y="252907"/>
                  </a:cubicBezTo>
                  <a:cubicBezTo>
                    <a:pt x="143726" y="253461"/>
                    <a:pt x="143726" y="254015"/>
                    <a:pt x="143726" y="254649"/>
                  </a:cubicBezTo>
                  <a:cubicBezTo>
                    <a:pt x="143726" y="261701"/>
                    <a:pt x="143726" y="268832"/>
                    <a:pt x="143726" y="275883"/>
                  </a:cubicBezTo>
                  <a:cubicBezTo>
                    <a:pt x="143726" y="280399"/>
                    <a:pt x="143726" y="284916"/>
                    <a:pt x="143726" y="289353"/>
                  </a:cubicBezTo>
                  <a:cubicBezTo>
                    <a:pt x="143726" y="290066"/>
                    <a:pt x="143726" y="290779"/>
                    <a:pt x="143884" y="291413"/>
                  </a:cubicBezTo>
                  <a:cubicBezTo>
                    <a:pt x="143963" y="291967"/>
                    <a:pt x="143963" y="292521"/>
                    <a:pt x="143963" y="293156"/>
                  </a:cubicBezTo>
                  <a:cubicBezTo>
                    <a:pt x="143963" y="299177"/>
                    <a:pt x="143963" y="305278"/>
                    <a:pt x="143963" y="311300"/>
                  </a:cubicBezTo>
                  <a:cubicBezTo>
                    <a:pt x="143963" y="325957"/>
                    <a:pt x="143963" y="340695"/>
                    <a:pt x="144043" y="355352"/>
                  </a:cubicBezTo>
                  <a:cubicBezTo>
                    <a:pt x="144043" y="356303"/>
                    <a:pt x="144043" y="357254"/>
                    <a:pt x="144201" y="358205"/>
                  </a:cubicBezTo>
                  <a:cubicBezTo>
                    <a:pt x="144280" y="358601"/>
                    <a:pt x="144280" y="358997"/>
                    <a:pt x="144280" y="359393"/>
                  </a:cubicBezTo>
                  <a:cubicBezTo>
                    <a:pt x="144280" y="361215"/>
                    <a:pt x="144280" y="363038"/>
                    <a:pt x="144280" y="364939"/>
                  </a:cubicBezTo>
                  <a:cubicBezTo>
                    <a:pt x="144280" y="365415"/>
                    <a:pt x="144280" y="365811"/>
                    <a:pt x="144360" y="366286"/>
                  </a:cubicBezTo>
                  <a:cubicBezTo>
                    <a:pt x="144518" y="367079"/>
                    <a:pt x="144518" y="367950"/>
                    <a:pt x="144518" y="368742"/>
                  </a:cubicBezTo>
                  <a:cubicBezTo>
                    <a:pt x="144518" y="369931"/>
                    <a:pt x="144518" y="371120"/>
                    <a:pt x="144518" y="372308"/>
                  </a:cubicBezTo>
                  <a:cubicBezTo>
                    <a:pt x="144518" y="373021"/>
                    <a:pt x="144518" y="373813"/>
                    <a:pt x="144677" y="374526"/>
                  </a:cubicBezTo>
                  <a:cubicBezTo>
                    <a:pt x="144756" y="375002"/>
                    <a:pt x="144756" y="375477"/>
                    <a:pt x="144756" y="376032"/>
                  </a:cubicBezTo>
                  <a:cubicBezTo>
                    <a:pt x="144756" y="379043"/>
                    <a:pt x="144756" y="382053"/>
                    <a:pt x="144756" y="385143"/>
                  </a:cubicBezTo>
                  <a:cubicBezTo>
                    <a:pt x="144756" y="385777"/>
                    <a:pt x="144756" y="386332"/>
                    <a:pt x="144835" y="386966"/>
                  </a:cubicBezTo>
                  <a:cubicBezTo>
                    <a:pt x="144914" y="387520"/>
                    <a:pt x="144914" y="387996"/>
                    <a:pt x="144914" y="388551"/>
                  </a:cubicBezTo>
                  <a:cubicBezTo>
                    <a:pt x="144914" y="392116"/>
                    <a:pt x="144914" y="395681"/>
                    <a:pt x="144914" y="399246"/>
                  </a:cubicBezTo>
                  <a:cubicBezTo>
                    <a:pt x="144914" y="400118"/>
                    <a:pt x="144914" y="401069"/>
                    <a:pt x="145073" y="401940"/>
                  </a:cubicBezTo>
                  <a:cubicBezTo>
                    <a:pt x="145152" y="402574"/>
                    <a:pt x="145152" y="403129"/>
                    <a:pt x="145152" y="403763"/>
                  </a:cubicBezTo>
                  <a:cubicBezTo>
                    <a:pt x="145152" y="404476"/>
                    <a:pt x="145231" y="405268"/>
                    <a:pt x="145311" y="405981"/>
                  </a:cubicBezTo>
                  <a:cubicBezTo>
                    <a:pt x="145390" y="406535"/>
                    <a:pt x="145390" y="407090"/>
                    <a:pt x="145390" y="407724"/>
                  </a:cubicBezTo>
                  <a:cubicBezTo>
                    <a:pt x="145390" y="408596"/>
                    <a:pt x="145390" y="409468"/>
                    <a:pt x="145548" y="410260"/>
                  </a:cubicBezTo>
                  <a:cubicBezTo>
                    <a:pt x="145627" y="410735"/>
                    <a:pt x="145627" y="411131"/>
                    <a:pt x="145627" y="411606"/>
                  </a:cubicBezTo>
                  <a:cubicBezTo>
                    <a:pt x="145627" y="414063"/>
                    <a:pt x="145627" y="416598"/>
                    <a:pt x="145706" y="419133"/>
                  </a:cubicBezTo>
                  <a:cubicBezTo>
                    <a:pt x="145706" y="419846"/>
                    <a:pt x="145706" y="420560"/>
                    <a:pt x="145865" y="421194"/>
                  </a:cubicBezTo>
                  <a:cubicBezTo>
                    <a:pt x="145944" y="421669"/>
                    <a:pt x="145944" y="422145"/>
                    <a:pt x="145944" y="422699"/>
                  </a:cubicBezTo>
                  <a:cubicBezTo>
                    <a:pt x="145944" y="424917"/>
                    <a:pt x="145944" y="427136"/>
                    <a:pt x="145944" y="429354"/>
                  </a:cubicBezTo>
                  <a:cubicBezTo>
                    <a:pt x="145944" y="429988"/>
                    <a:pt x="145944" y="430622"/>
                    <a:pt x="146102" y="431336"/>
                  </a:cubicBezTo>
                  <a:cubicBezTo>
                    <a:pt x="146181" y="431731"/>
                    <a:pt x="146181" y="432048"/>
                    <a:pt x="146181" y="432444"/>
                  </a:cubicBezTo>
                  <a:cubicBezTo>
                    <a:pt x="146181" y="433554"/>
                    <a:pt x="146181" y="434663"/>
                    <a:pt x="146181" y="435772"/>
                  </a:cubicBezTo>
                  <a:cubicBezTo>
                    <a:pt x="146181" y="436485"/>
                    <a:pt x="146181" y="437277"/>
                    <a:pt x="146023" y="437991"/>
                  </a:cubicBezTo>
                  <a:cubicBezTo>
                    <a:pt x="145944" y="438545"/>
                    <a:pt x="145944" y="439021"/>
                    <a:pt x="145944" y="439576"/>
                  </a:cubicBezTo>
                  <a:cubicBezTo>
                    <a:pt x="145944" y="440288"/>
                    <a:pt x="145865" y="440922"/>
                    <a:pt x="145706" y="441635"/>
                  </a:cubicBezTo>
                  <a:cubicBezTo>
                    <a:pt x="145627" y="441873"/>
                    <a:pt x="145627" y="442031"/>
                    <a:pt x="145548" y="442190"/>
                  </a:cubicBezTo>
                  <a:cubicBezTo>
                    <a:pt x="145231" y="442824"/>
                    <a:pt x="144994" y="443537"/>
                    <a:pt x="144914" y="444329"/>
                  </a:cubicBezTo>
                  <a:cubicBezTo>
                    <a:pt x="144914" y="444567"/>
                    <a:pt x="144677" y="444883"/>
                    <a:pt x="144597" y="445121"/>
                  </a:cubicBezTo>
                  <a:cubicBezTo>
                    <a:pt x="144439" y="445517"/>
                    <a:pt x="144201" y="445834"/>
                    <a:pt x="144043" y="446231"/>
                  </a:cubicBezTo>
                  <a:cubicBezTo>
                    <a:pt x="143884" y="446468"/>
                    <a:pt x="143726" y="446706"/>
                    <a:pt x="143567" y="446944"/>
                  </a:cubicBezTo>
                  <a:cubicBezTo>
                    <a:pt x="143409" y="447182"/>
                    <a:pt x="143250" y="447340"/>
                    <a:pt x="143171" y="447578"/>
                  </a:cubicBezTo>
                  <a:cubicBezTo>
                    <a:pt x="142933" y="448212"/>
                    <a:pt x="142537" y="448687"/>
                    <a:pt x="142061" y="449162"/>
                  </a:cubicBezTo>
                  <a:cubicBezTo>
                    <a:pt x="141744" y="449479"/>
                    <a:pt x="141507" y="449875"/>
                    <a:pt x="141190" y="450192"/>
                  </a:cubicBezTo>
                  <a:cubicBezTo>
                    <a:pt x="140636" y="450826"/>
                    <a:pt x="140081" y="451381"/>
                    <a:pt x="139447" y="451936"/>
                  </a:cubicBezTo>
                  <a:cubicBezTo>
                    <a:pt x="139289" y="452094"/>
                    <a:pt x="139130" y="452173"/>
                    <a:pt x="138972" y="452332"/>
                  </a:cubicBezTo>
                  <a:cubicBezTo>
                    <a:pt x="138575" y="452570"/>
                    <a:pt x="138179" y="452807"/>
                    <a:pt x="137862" y="453124"/>
                  </a:cubicBezTo>
                  <a:cubicBezTo>
                    <a:pt x="136754" y="453995"/>
                    <a:pt x="135486" y="454629"/>
                    <a:pt x="134218" y="455105"/>
                  </a:cubicBezTo>
                  <a:cubicBezTo>
                    <a:pt x="134059" y="455184"/>
                    <a:pt x="133821" y="455263"/>
                    <a:pt x="133663" y="455342"/>
                  </a:cubicBezTo>
                  <a:cubicBezTo>
                    <a:pt x="133029" y="455739"/>
                    <a:pt x="132317" y="455976"/>
                    <a:pt x="131603" y="456056"/>
                  </a:cubicBezTo>
                  <a:cubicBezTo>
                    <a:pt x="131207" y="456056"/>
                    <a:pt x="131049" y="456373"/>
                    <a:pt x="130969" y="456690"/>
                  </a:cubicBezTo>
                  <a:cubicBezTo>
                    <a:pt x="126770" y="456690"/>
                    <a:pt x="122650" y="456690"/>
                    <a:pt x="118451" y="456690"/>
                  </a:cubicBezTo>
                  <a:cubicBezTo>
                    <a:pt x="118372" y="456293"/>
                    <a:pt x="118055" y="456056"/>
                    <a:pt x="117658" y="455976"/>
                  </a:cubicBezTo>
                  <a:cubicBezTo>
                    <a:pt x="117500" y="455976"/>
                    <a:pt x="117421" y="455976"/>
                    <a:pt x="117262" y="455897"/>
                  </a:cubicBezTo>
                  <a:cubicBezTo>
                    <a:pt x="116787" y="455897"/>
                    <a:pt x="116311" y="455739"/>
                    <a:pt x="115916" y="455422"/>
                  </a:cubicBezTo>
                  <a:cubicBezTo>
                    <a:pt x="115599" y="455263"/>
                    <a:pt x="115361" y="455184"/>
                    <a:pt x="115044" y="455025"/>
                  </a:cubicBezTo>
                  <a:cubicBezTo>
                    <a:pt x="114727" y="454867"/>
                    <a:pt x="114410" y="454708"/>
                    <a:pt x="114014" y="454550"/>
                  </a:cubicBezTo>
                  <a:cubicBezTo>
                    <a:pt x="113776" y="454471"/>
                    <a:pt x="113618" y="454312"/>
                    <a:pt x="113380" y="454233"/>
                  </a:cubicBezTo>
                  <a:cubicBezTo>
                    <a:pt x="112508" y="453916"/>
                    <a:pt x="111796" y="453440"/>
                    <a:pt x="111003" y="452886"/>
                  </a:cubicBezTo>
                  <a:cubicBezTo>
                    <a:pt x="109735" y="452015"/>
                    <a:pt x="108547" y="451143"/>
                    <a:pt x="107517" y="449954"/>
                  </a:cubicBezTo>
                  <a:cubicBezTo>
                    <a:pt x="107280" y="449717"/>
                    <a:pt x="107042" y="449479"/>
                    <a:pt x="106804" y="449241"/>
                  </a:cubicBezTo>
                  <a:cubicBezTo>
                    <a:pt x="105695" y="448212"/>
                    <a:pt x="104981" y="446944"/>
                    <a:pt x="104189" y="445676"/>
                  </a:cubicBezTo>
                  <a:cubicBezTo>
                    <a:pt x="103951" y="445280"/>
                    <a:pt x="103793" y="444804"/>
                    <a:pt x="103476" y="444408"/>
                  </a:cubicBezTo>
                  <a:cubicBezTo>
                    <a:pt x="103160" y="443933"/>
                    <a:pt x="103160" y="443379"/>
                    <a:pt x="103001" y="442903"/>
                  </a:cubicBezTo>
                  <a:cubicBezTo>
                    <a:pt x="102922" y="442824"/>
                    <a:pt x="102922" y="442665"/>
                    <a:pt x="102842" y="442586"/>
                  </a:cubicBezTo>
                  <a:cubicBezTo>
                    <a:pt x="102209" y="441239"/>
                    <a:pt x="101892" y="439813"/>
                    <a:pt x="101575" y="438387"/>
                  </a:cubicBezTo>
                  <a:cubicBezTo>
                    <a:pt x="101495" y="437991"/>
                    <a:pt x="101495" y="437515"/>
                    <a:pt x="101495" y="437040"/>
                  </a:cubicBezTo>
                  <a:cubicBezTo>
                    <a:pt x="101495" y="436326"/>
                    <a:pt x="101495" y="435614"/>
                    <a:pt x="101416" y="434980"/>
                  </a:cubicBezTo>
                  <a:cubicBezTo>
                    <a:pt x="101258" y="433791"/>
                    <a:pt x="101258" y="432603"/>
                    <a:pt x="101258" y="431415"/>
                  </a:cubicBezTo>
                  <a:cubicBezTo>
                    <a:pt x="101258" y="430939"/>
                    <a:pt x="101258" y="430464"/>
                    <a:pt x="101178" y="429909"/>
                  </a:cubicBezTo>
                  <a:cubicBezTo>
                    <a:pt x="101099" y="429275"/>
                    <a:pt x="101020" y="428641"/>
                    <a:pt x="101020" y="427928"/>
                  </a:cubicBezTo>
                  <a:cubicBezTo>
                    <a:pt x="101020" y="427374"/>
                    <a:pt x="101020" y="426899"/>
                    <a:pt x="100941" y="426344"/>
                  </a:cubicBezTo>
                  <a:cubicBezTo>
                    <a:pt x="100782" y="425551"/>
                    <a:pt x="100782" y="424759"/>
                    <a:pt x="100782" y="424046"/>
                  </a:cubicBezTo>
                  <a:cubicBezTo>
                    <a:pt x="100782" y="423095"/>
                    <a:pt x="100782" y="422065"/>
                    <a:pt x="100782" y="421114"/>
                  </a:cubicBezTo>
                  <a:cubicBezTo>
                    <a:pt x="100782" y="420718"/>
                    <a:pt x="100782" y="420322"/>
                    <a:pt x="100703" y="419926"/>
                  </a:cubicBezTo>
                  <a:cubicBezTo>
                    <a:pt x="100624" y="419292"/>
                    <a:pt x="100544" y="418659"/>
                    <a:pt x="100544" y="417945"/>
                  </a:cubicBezTo>
                  <a:cubicBezTo>
                    <a:pt x="100544" y="414538"/>
                    <a:pt x="100544" y="411052"/>
                    <a:pt x="100544" y="407645"/>
                  </a:cubicBezTo>
                  <a:cubicBezTo>
                    <a:pt x="100544" y="407090"/>
                    <a:pt x="100544" y="406615"/>
                    <a:pt x="100465" y="406061"/>
                  </a:cubicBezTo>
                  <a:cubicBezTo>
                    <a:pt x="100307" y="405268"/>
                    <a:pt x="100307" y="404397"/>
                    <a:pt x="100307" y="403604"/>
                  </a:cubicBezTo>
                  <a:cubicBezTo>
                    <a:pt x="100307" y="403129"/>
                    <a:pt x="100307" y="402653"/>
                    <a:pt x="100227" y="402099"/>
                  </a:cubicBezTo>
                  <a:cubicBezTo>
                    <a:pt x="100069" y="401228"/>
                    <a:pt x="100069" y="400356"/>
                    <a:pt x="100069" y="399563"/>
                  </a:cubicBezTo>
                  <a:cubicBezTo>
                    <a:pt x="100069" y="399009"/>
                    <a:pt x="100069" y="398375"/>
                    <a:pt x="99990" y="397820"/>
                  </a:cubicBezTo>
                  <a:cubicBezTo>
                    <a:pt x="99910" y="397108"/>
                    <a:pt x="99831" y="396474"/>
                    <a:pt x="99831" y="395760"/>
                  </a:cubicBezTo>
                  <a:cubicBezTo>
                    <a:pt x="99831" y="391561"/>
                    <a:pt x="99831" y="387441"/>
                    <a:pt x="99752" y="383242"/>
                  </a:cubicBezTo>
                  <a:cubicBezTo>
                    <a:pt x="99752" y="382687"/>
                    <a:pt x="99752" y="382212"/>
                    <a:pt x="99673" y="381657"/>
                  </a:cubicBezTo>
                  <a:cubicBezTo>
                    <a:pt x="99593" y="380944"/>
                    <a:pt x="99514" y="380152"/>
                    <a:pt x="99514" y="379439"/>
                  </a:cubicBezTo>
                  <a:cubicBezTo>
                    <a:pt x="99514" y="375715"/>
                    <a:pt x="99514" y="371991"/>
                    <a:pt x="99514" y="368267"/>
                  </a:cubicBezTo>
                  <a:cubicBezTo>
                    <a:pt x="99514" y="367713"/>
                    <a:pt x="99514" y="367237"/>
                    <a:pt x="99435" y="366683"/>
                  </a:cubicBezTo>
                  <a:cubicBezTo>
                    <a:pt x="99356" y="365969"/>
                    <a:pt x="99277" y="365256"/>
                    <a:pt x="99277" y="364464"/>
                  </a:cubicBezTo>
                  <a:cubicBezTo>
                    <a:pt x="99277" y="363672"/>
                    <a:pt x="99277" y="362800"/>
                    <a:pt x="99277" y="362008"/>
                  </a:cubicBezTo>
                  <a:cubicBezTo>
                    <a:pt x="99277" y="361612"/>
                    <a:pt x="99277" y="361215"/>
                    <a:pt x="99198" y="360819"/>
                  </a:cubicBezTo>
                  <a:cubicBezTo>
                    <a:pt x="99039" y="360106"/>
                    <a:pt x="99039" y="359393"/>
                    <a:pt x="99039" y="358601"/>
                  </a:cubicBezTo>
                  <a:cubicBezTo>
                    <a:pt x="99039" y="352896"/>
                    <a:pt x="99039" y="347191"/>
                    <a:pt x="99039" y="341566"/>
                  </a:cubicBezTo>
                  <a:cubicBezTo>
                    <a:pt x="99039" y="341012"/>
                    <a:pt x="99039" y="340536"/>
                    <a:pt x="98960" y="339981"/>
                  </a:cubicBezTo>
                  <a:cubicBezTo>
                    <a:pt x="98881" y="339189"/>
                    <a:pt x="98802" y="338397"/>
                    <a:pt x="98802" y="337684"/>
                  </a:cubicBezTo>
                  <a:cubicBezTo>
                    <a:pt x="98802" y="333406"/>
                    <a:pt x="98802" y="329127"/>
                    <a:pt x="98802" y="324769"/>
                  </a:cubicBezTo>
                  <a:cubicBezTo>
                    <a:pt x="98802" y="312568"/>
                    <a:pt x="98802" y="300366"/>
                    <a:pt x="98802" y="288164"/>
                  </a:cubicBezTo>
                  <a:cubicBezTo>
                    <a:pt x="98802" y="287688"/>
                    <a:pt x="98802" y="287293"/>
                    <a:pt x="98802" y="286818"/>
                  </a:cubicBezTo>
                  <a:cubicBezTo>
                    <a:pt x="98802" y="286263"/>
                    <a:pt x="98485" y="286025"/>
                    <a:pt x="97930" y="285946"/>
                  </a:cubicBezTo>
                  <a:cubicBezTo>
                    <a:pt x="97772" y="285946"/>
                    <a:pt x="97613" y="285946"/>
                    <a:pt x="97455" y="285946"/>
                  </a:cubicBezTo>
                  <a:cubicBezTo>
                    <a:pt x="96583" y="285946"/>
                    <a:pt x="95632" y="285946"/>
                    <a:pt x="94761" y="285946"/>
                  </a:cubicBezTo>
                  <a:cubicBezTo>
                    <a:pt x="94602" y="285946"/>
                    <a:pt x="94444" y="285946"/>
                    <a:pt x="94286" y="285946"/>
                  </a:cubicBezTo>
                  <a:cubicBezTo>
                    <a:pt x="93810" y="285946"/>
                    <a:pt x="93493" y="286184"/>
                    <a:pt x="93493" y="286659"/>
                  </a:cubicBezTo>
                  <a:cubicBezTo>
                    <a:pt x="93493" y="287055"/>
                    <a:pt x="93493" y="287451"/>
                    <a:pt x="93493" y="287847"/>
                  </a:cubicBezTo>
                  <a:cubicBezTo>
                    <a:pt x="93493" y="291334"/>
                    <a:pt x="93493" y="294820"/>
                    <a:pt x="93493" y="298306"/>
                  </a:cubicBezTo>
                  <a:cubicBezTo>
                    <a:pt x="93493" y="298781"/>
                    <a:pt x="93493" y="299257"/>
                    <a:pt x="93414" y="299812"/>
                  </a:cubicBezTo>
                  <a:cubicBezTo>
                    <a:pt x="93335" y="300603"/>
                    <a:pt x="93255" y="301475"/>
                    <a:pt x="93255" y="302267"/>
                  </a:cubicBezTo>
                  <a:cubicBezTo>
                    <a:pt x="93255" y="311141"/>
                    <a:pt x="93255" y="319936"/>
                    <a:pt x="93255" y="328810"/>
                  </a:cubicBezTo>
                  <a:cubicBezTo>
                    <a:pt x="93255" y="336337"/>
                    <a:pt x="93255" y="343864"/>
                    <a:pt x="93255" y="351390"/>
                  </a:cubicBezTo>
                  <a:cubicBezTo>
                    <a:pt x="93255" y="351945"/>
                    <a:pt x="93255" y="352421"/>
                    <a:pt x="93176" y="352975"/>
                  </a:cubicBezTo>
                  <a:cubicBezTo>
                    <a:pt x="93097" y="353689"/>
                    <a:pt x="93018" y="354323"/>
                    <a:pt x="93018" y="355036"/>
                  </a:cubicBezTo>
                  <a:cubicBezTo>
                    <a:pt x="93018" y="357729"/>
                    <a:pt x="93018" y="360344"/>
                    <a:pt x="93018" y="363038"/>
                  </a:cubicBezTo>
                  <a:cubicBezTo>
                    <a:pt x="93018" y="363593"/>
                    <a:pt x="93018" y="364067"/>
                    <a:pt x="92938" y="364622"/>
                  </a:cubicBezTo>
                  <a:cubicBezTo>
                    <a:pt x="92859" y="365177"/>
                    <a:pt x="92780" y="365732"/>
                    <a:pt x="92780" y="366366"/>
                  </a:cubicBezTo>
                  <a:cubicBezTo>
                    <a:pt x="92780" y="367237"/>
                    <a:pt x="92780" y="368108"/>
                    <a:pt x="92780" y="368980"/>
                  </a:cubicBezTo>
                  <a:cubicBezTo>
                    <a:pt x="92780" y="369376"/>
                    <a:pt x="92780" y="369772"/>
                    <a:pt x="92701" y="370169"/>
                  </a:cubicBezTo>
                  <a:cubicBezTo>
                    <a:pt x="92621" y="370882"/>
                    <a:pt x="92542" y="371516"/>
                    <a:pt x="92542" y="372229"/>
                  </a:cubicBezTo>
                  <a:cubicBezTo>
                    <a:pt x="92542" y="373258"/>
                    <a:pt x="92542" y="374368"/>
                    <a:pt x="92542" y="375398"/>
                  </a:cubicBezTo>
                  <a:cubicBezTo>
                    <a:pt x="92542" y="379914"/>
                    <a:pt x="92542" y="384431"/>
                    <a:pt x="92542" y="388868"/>
                  </a:cubicBezTo>
                  <a:cubicBezTo>
                    <a:pt x="92542" y="389422"/>
                    <a:pt x="92542" y="389976"/>
                    <a:pt x="92463" y="390610"/>
                  </a:cubicBezTo>
                  <a:cubicBezTo>
                    <a:pt x="92384" y="391244"/>
                    <a:pt x="92384" y="391799"/>
                    <a:pt x="92384" y="392433"/>
                  </a:cubicBezTo>
                  <a:cubicBezTo>
                    <a:pt x="92384" y="394572"/>
                    <a:pt x="92384" y="396791"/>
                    <a:pt x="92384" y="398929"/>
                  </a:cubicBezTo>
                  <a:cubicBezTo>
                    <a:pt x="92384" y="399405"/>
                    <a:pt x="92384" y="399880"/>
                    <a:pt x="92304" y="400435"/>
                  </a:cubicBezTo>
                  <a:cubicBezTo>
                    <a:pt x="92225" y="401069"/>
                    <a:pt x="92146" y="401703"/>
                    <a:pt x="92146" y="402415"/>
                  </a:cubicBezTo>
                  <a:cubicBezTo>
                    <a:pt x="92146" y="402970"/>
                    <a:pt x="92146" y="403525"/>
                    <a:pt x="92067" y="404000"/>
                  </a:cubicBezTo>
                  <a:cubicBezTo>
                    <a:pt x="91908" y="404793"/>
                    <a:pt x="91908" y="405665"/>
                    <a:pt x="91908" y="406456"/>
                  </a:cubicBezTo>
                  <a:cubicBezTo>
                    <a:pt x="91908" y="407011"/>
                    <a:pt x="91908" y="407645"/>
                    <a:pt x="91829" y="408200"/>
                  </a:cubicBezTo>
                  <a:cubicBezTo>
                    <a:pt x="91750" y="408992"/>
                    <a:pt x="91670" y="409785"/>
                    <a:pt x="91670" y="410497"/>
                  </a:cubicBezTo>
                  <a:cubicBezTo>
                    <a:pt x="91670" y="414063"/>
                    <a:pt x="91670" y="417628"/>
                    <a:pt x="91591" y="421194"/>
                  </a:cubicBezTo>
                  <a:cubicBezTo>
                    <a:pt x="91591" y="421748"/>
                    <a:pt x="91512" y="422303"/>
                    <a:pt x="91512" y="422937"/>
                  </a:cubicBezTo>
                  <a:cubicBezTo>
                    <a:pt x="91512" y="423491"/>
                    <a:pt x="91433" y="423966"/>
                    <a:pt x="91433" y="424521"/>
                  </a:cubicBezTo>
                  <a:cubicBezTo>
                    <a:pt x="91433" y="425234"/>
                    <a:pt x="91433" y="426027"/>
                    <a:pt x="91433" y="426740"/>
                  </a:cubicBezTo>
                  <a:cubicBezTo>
                    <a:pt x="91433" y="427136"/>
                    <a:pt x="91433" y="427532"/>
                    <a:pt x="91353" y="427928"/>
                  </a:cubicBezTo>
                  <a:cubicBezTo>
                    <a:pt x="91195" y="428641"/>
                    <a:pt x="91195" y="429275"/>
                    <a:pt x="91195" y="429988"/>
                  </a:cubicBezTo>
                  <a:cubicBezTo>
                    <a:pt x="91195" y="430543"/>
                    <a:pt x="91195" y="431019"/>
                    <a:pt x="91116" y="431573"/>
                  </a:cubicBezTo>
                  <a:cubicBezTo>
                    <a:pt x="91036" y="432206"/>
                    <a:pt x="90957" y="432840"/>
                    <a:pt x="90957" y="433554"/>
                  </a:cubicBezTo>
                  <a:cubicBezTo>
                    <a:pt x="90957" y="434822"/>
                    <a:pt x="90957" y="436089"/>
                    <a:pt x="90720" y="437357"/>
                  </a:cubicBezTo>
                  <a:cubicBezTo>
                    <a:pt x="90720" y="437515"/>
                    <a:pt x="90720" y="437674"/>
                    <a:pt x="90720" y="437832"/>
                  </a:cubicBezTo>
                  <a:cubicBezTo>
                    <a:pt x="90720" y="438704"/>
                    <a:pt x="90562" y="439576"/>
                    <a:pt x="90245" y="440367"/>
                  </a:cubicBezTo>
                  <a:cubicBezTo>
                    <a:pt x="90166" y="440684"/>
                    <a:pt x="90007" y="441001"/>
                    <a:pt x="90007" y="441318"/>
                  </a:cubicBezTo>
                  <a:cubicBezTo>
                    <a:pt x="89928" y="441794"/>
                    <a:pt x="89769" y="442190"/>
                    <a:pt x="89532" y="442586"/>
                  </a:cubicBezTo>
                  <a:cubicBezTo>
                    <a:pt x="89294" y="443062"/>
                    <a:pt x="89056" y="443537"/>
                    <a:pt x="88977" y="444092"/>
                  </a:cubicBezTo>
                  <a:cubicBezTo>
                    <a:pt x="88898" y="444329"/>
                    <a:pt x="88818" y="444567"/>
                    <a:pt x="88660" y="444725"/>
                  </a:cubicBezTo>
                  <a:cubicBezTo>
                    <a:pt x="88184" y="445517"/>
                    <a:pt x="87709" y="446231"/>
                    <a:pt x="87233" y="447023"/>
                  </a:cubicBezTo>
                  <a:cubicBezTo>
                    <a:pt x="86837" y="447657"/>
                    <a:pt x="86362" y="448212"/>
                    <a:pt x="85887" y="448766"/>
                  </a:cubicBezTo>
                  <a:cubicBezTo>
                    <a:pt x="85015" y="449717"/>
                    <a:pt x="84064" y="450588"/>
                    <a:pt x="83113" y="451539"/>
                  </a:cubicBezTo>
                  <a:cubicBezTo>
                    <a:pt x="82876" y="451777"/>
                    <a:pt x="82638" y="452015"/>
                    <a:pt x="82321" y="452173"/>
                  </a:cubicBezTo>
                  <a:cubicBezTo>
                    <a:pt x="81609" y="452649"/>
                    <a:pt x="80895" y="453044"/>
                    <a:pt x="80261" y="453520"/>
                  </a:cubicBezTo>
                  <a:cubicBezTo>
                    <a:pt x="79390" y="454154"/>
                    <a:pt x="78360" y="454550"/>
                    <a:pt x="77409" y="454946"/>
                  </a:cubicBezTo>
                  <a:cubicBezTo>
                    <a:pt x="76855" y="455184"/>
                    <a:pt x="76300" y="455342"/>
                    <a:pt x="75824" y="455659"/>
                  </a:cubicBezTo>
                  <a:cubicBezTo>
                    <a:pt x="75666" y="455739"/>
                    <a:pt x="75428" y="455818"/>
                    <a:pt x="75270" y="455818"/>
                  </a:cubicBezTo>
                  <a:cubicBezTo>
                    <a:pt x="75032" y="455897"/>
                    <a:pt x="74873" y="455897"/>
                    <a:pt x="74636" y="455897"/>
                  </a:cubicBezTo>
                  <a:cubicBezTo>
                    <a:pt x="74239" y="455976"/>
                    <a:pt x="74002" y="456214"/>
                    <a:pt x="73844" y="456610"/>
                  </a:cubicBezTo>
                  <a:cubicBezTo>
                    <a:pt x="70120" y="456373"/>
                    <a:pt x="65842" y="456373"/>
                    <a:pt x="61643" y="456373"/>
                  </a:cubicBezTo>
                  <a:cubicBezTo>
                    <a:pt x="61563" y="455976"/>
                    <a:pt x="61326" y="455739"/>
                    <a:pt x="60850" y="455659"/>
                  </a:cubicBezTo>
                  <a:cubicBezTo>
                    <a:pt x="60295" y="455580"/>
                    <a:pt x="59820" y="455342"/>
                    <a:pt x="59344" y="455105"/>
                  </a:cubicBezTo>
                  <a:cubicBezTo>
                    <a:pt x="58473" y="454708"/>
                    <a:pt x="57602" y="454312"/>
                    <a:pt x="56809" y="453916"/>
                  </a:cubicBezTo>
                  <a:cubicBezTo>
                    <a:pt x="56492" y="453757"/>
                    <a:pt x="56175" y="453599"/>
                    <a:pt x="55858" y="453361"/>
                  </a:cubicBezTo>
                  <a:cubicBezTo>
                    <a:pt x="55304" y="452965"/>
                    <a:pt x="54749" y="452649"/>
                    <a:pt x="54273" y="452253"/>
                  </a:cubicBezTo>
                  <a:cubicBezTo>
                    <a:pt x="53719" y="452015"/>
                    <a:pt x="53244" y="451619"/>
                    <a:pt x="52769" y="451222"/>
                  </a:cubicBezTo>
                  <a:cubicBezTo>
                    <a:pt x="52610" y="451143"/>
                    <a:pt x="52531" y="450985"/>
                    <a:pt x="52372" y="450905"/>
                  </a:cubicBezTo>
                  <a:cubicBezTo>
                    <a:pt x="51818" y="450351"/>
                    <a:pt x="51342" y="449796"/>
                    <a:pt x="50787" y="449162"/>
                  </a:cubicBezTo>
                  <a:cubicBezTo>
                    <a:pt x="50233" y="448529"/>
                    <a:pt x="49678" y="447895"/>
                    <a:pt x="49441" y="447182"/>
                  </a:cubicBezTo>
                  <a:cubicBezTo>
                    <a:pt x="49362" y="447102"/>
                    <a:pt x="49362" y="446944"/>
                    <a:pt x="49282" y="446865"/>
                  </a:cubicBezTo>
                  <a:cubicBezTo>
                    <a:pt x="48728" y="446231"/>
                    <a:pt x="48569" y="445517"/>
                    <a:pt x="48094" y="444883"/>
                  </a:cubicBezTo>
                  <a:cubicBezTo>
                    <a:pt x="47856" y="444488"/>
                    <a:pt x="47698" y="444092"/>
                    <a:pt x="47618" y="443616"/>
                  </a:cubicBezTo>
                  <a:cubicBezTo>
                    <a:pt x="47539" y="443062"/>
                    <a:pt x="47381" y="442586"/>
                    <a:pt x="47143" y="442111"/>
                  </a:cubicBezTo>
                  <a:cubicBezTo>
                    <a:pt x="46905" y="441635"/>
                    <a:pt x="46826" y="441160"/>
                    <a:pt x="46826" y="440684"/>
                  </a:cubicBezTo>
                  <a:cubicBezTo>
                    <a:pt x="46747" y="439496"/>
                    <a:pt x="46667" y="438228"/>
                    <a:pt x="46588" y="437040"/>
                  </a:cubicBezTo>
                  <a:cubicBezTo>
                    <a:pt x="46588" y="436881"/>
                    <a:pt x="46588" y="436723"/>
                    <a:pt x="46509" y="436564"/>
                  </a:cubicBezTo>
                  <a:cubicBezTo>
                    <a:pt x="46271" y="435297"/>
                    <a:pt x="46271" y="434029"/>
                    <a:pt x="46509" y="432761"/>
                  </a:cubicBezTo>
                  <a:cubicBezTo>
                    <a:pt x="46588" y="432286"/>
                    <a:pt x="46588" y="431890"/>
                    <a:pt x="46588" y="431415"/>
                  </a:cubicBezTo>
                  <a:cubicBezTo>
                    <a:pt x="46588" y="430226"/>
                    <a:pt x="46588" y="428958"/>
                    <a:pt x="46747" y="427769"/>
                  </a:cubicBezTo>
                  <a:cubicBezTo>
                    <a:pt x="46826" y="427295"/>
                    <a:pt x="46747" y="426899"/>
                    <a:pt x="46747" y="426423"/>
                  </a:cubicBezTo>
                  <a:cubicBezTo>
                    <a:pt x="46747" y="422541"/>
                    <a:pt x="46747" y="418659"/>
                    <a:pt x="46826" y="414776"/>
                  </a:cubicBezTo>
                  <a:cubicBezTo>
                    <a:pt x="46826" y="414063"/>
                    <a:pt x="46826" y="413271"/>
                    <a:pt x="46984" y="412557"/>
                  </a:cubicBezTo>
                  <a:cubicBezTo>
                    <a:pt x="47064" y="412161"/>
                    <a:pt x="47064" y="411765"/>
                    <a:pt x="47064" y="411369"/>
                  </a:cubicBezTo>
                  <a:cubicBezTo>
                    <a:pt x="47064" y="410656"/>
                    <a:pt x="47064" y="409943"/>
                    <a:pt x="47064" y="409309"/>
                  </a:cubicBezTo>
                  <a:cubicBezTo>
                    <a:pt x="47064" y="408834"/>
                    <a:pt x="47143" y="408437"/>
                    <a:pt x="47143" y="407962"/>
                  </a:cubicBezTo>
                  <a:cubicBezTo>
                    <a:pt x="47143" y="407486"/>
                    <a:pt x="47222" y="407090"/>
                    <a:pt x="47222" y="406615"/>
                  </a:cubicBezTo>
                  <a:cubicBezTo>
                    <a:pt x="47222" y="405665"/>
                    <a:pt x="47222" y="404714"/>
                    <a:pt x="47381" y="403763"/>
                  </a:cubicBezTo>
                  <a:cubicBezTo>
                    <a:pt x="47460" y="403366"/>
                    <a:pt x="47460" y="402970"/>
                    <a:pt x="47460" y="402574"/>
                  </a:cubicBezTo>
                  <a:cubicBezTo>
                    <a:pt x="47460" y="399722"/>
                    <a:pt x="47460" y="396949"/>
                    <a:pt x="47460" y="394096"/>
                  </a:cubicBezTo>
                  <a:cubicBezTo>
                    <a:pt x="47460" y="393384"/>
                    <a:pt x="47460" y="392671"/>
                    <a:pt x="47618" y="392037"/>
                  </a:cubicBezTo>
                  <a:cubicBezTo>
                    <a:pt x="47698" y="391561"/>
                    <a:pt x="47698" y="391086"/>
                    <a:pt x="47698" y="390531"/>
                  </a:cubicBezTo>
                  <a:cubicBezTo>
                    <a:pt x="47698" y="387600"/>
                    <a:pt x="47698" y="384747"/>
                    <a:pt x="47698" y="381815"/>
                  </a:cubicBezTo>
                  <a:cubicBezTo>
                    <a:pt x="47698" y="381102"/>
                    <a:pt x="47698" y="380390"/>
                    <a:pt x="47856" y="379756"/>
                  </a:cubicBezTo>
                  <a:cubicBezTo>
                    <a:pt x="47935" y="379280"/>
                    <a:pt x="47935" y="378884"/>
                    <a:pt x="47935" y="378409"/>
                  </a:cubicBezTo>
                  <a:cubicBezTo>
                    <a:pt x="47935" y="376745"/>
                    <a:pt x="47935" y="375160"/>
                    <a:pt x="47935" y="373496"/>
                  </a:cubicBezTo>
                  <a:cubicBezTo>
                    <a:pt x="47935" y="372941"/>
                    <a:pt x="47935" y="372387"/>
                    <a:pt x="48015" y="371754"/>
                  </a:cubicBezTo>
                  <a:cubicBezTo>
                    <a:pt x="48094" y="371278"/>
                    <a:pt x="48094" y="370803"/>
                    <a:pt x="48094" y="370248"/>
                  </a:cubicBezTo>
                  <a:cubicBezTo>
                    <a:pt x="48094" y="368663"/>
                    <a:pt x="48094" y="367079"/>
                    <a:pt x="48173" y="365494"/>
                  </a:cubicBezTo>
                  <a:cubicBezTo>
                    <a:pt x="48173" y="364939"/>
                    <a:pt x="48252" y="364464"/>
                    <a:pt x="48252" y="363909"/>
                  </a:cubicBezTo>
                  <a:cubicBezTo>
                    <a:pt x="48252" y="363276"/>
                    <a:pt x="48332" y="362721"/>
                    <a:pt x="48332" y="362087"/>
                  </a:cubicBezTo>
                  <a:cubicBezTo>
                    <a:pt x="48332" y="356303"/>
                    <a:pt x="48332" y="350440"/>
                    <a:pt x="48332" y="344656"/>
                  </a:cubicBezTo>
                  <a:cubicBezTo>
                    <a:pt x="48332" y="337922"/>
                    <a:pt x="48332" y="331266"/>
                    <a:pt x="48332" y="324532"/>
                  </a:cubicBezTo>
                  <a:cubicBezTo>
                    <a:pt x="48332" y="323739"/>
                    <a:pt x="48332" y="322947"/>
                    <a:pt x="48490" y="322233"/>
                  </a:cubicBezTo>
                  <a:cubicBezTo>
                    <a:pt x="48569" y="321679"/>
                    <a:pt x="48569" y="321125"/>
                    <a:pt x="48569" y="320491"/>
                  </a:cubicBezTo>
                  <a:cubicBezTo>
                    <a:pt x="48569" y="310824"/>
                    <a:pt x="48569" y="301079"/>
                    <a:pt x="48569" y="291413"/>
                  </a:cubicBezTo>
                  <a:cubicBezTo>
                    <a:pt x="48569" y="286263"/>
                    <a:pt x="48569" y="281192"/>
                    <a:pt x="48569" y="276042"/>
                  </a:cubicBezTo>
                  <a:cubicBezTo>
                    <a:pt x="48569" y="275328"/>
                    <a:pt x="48569" y="274537"/>
                    <a:pt x="48728" y="273824"/>
                  </a:cubicBezTo>
                  <a:cubicBezTo>
                    <a:pt x="48807" y="273269"/>
                    <a:pt x="48807" y="272714"/>
                    <a:pt x="48807" y="272080"/>
                  </a:cubicBezTo>
                  <a:cubicBezTo>
                    <a:pt x="48807" y="265029"/>
                    <a:pt x="48807" y="257898"/>
                    <a:pt x="48807" y="250846"/>
                  </a:cubicBezTo>
                  <a:cubicBezTo>
                    <a:pt x="48807" y="249182"/>
                    <a:pt x="48807" y="247598"/>
                    <a:pt x="48807" y="245934"/>
                  </a:cubicBezTo>
                  <a:cubicBezTo>
                    <a:pt x="48807" y="245379"/>
                    <a:pt x="48886" y="244825"/>
                    <a:pt x="48966" y="244191"/>
                  </a:cubicBezTo>
                  <a:cubicBezTo>
                    <a:pt x="49124" y="242844"/>
                    <a:pt x="49124" y="241497"/>
                    <a:pt x="48966" y="240150"/>
                  </a:cubicBezTo>
                  <a:cubicBezTo>
                    <a:pt x="48886" y="239358"/>
                    <a:pt x="48807" y="238565"/>
                    <a:pt x="48807" y="237852"/>
                  </a:cubicBezTo>
                  <a:cubicBezTo>
                    <a:pt x="48807" y="222402"/>
                    <a:pt x="48807" y="206952"/>
                    <a:pt x="48807" y="191423"/>
                  </a:cubicBezTo>
                  <a:cubicBezTo>
                    <a:pt x="48807" y="183579"/>
                    <a:pt x="48807" y="175814"/>
                    <a:pt x="48807" y="167971"/>
                  </a:cubicBezTo>
                  <a:cubicBezTo>
                    <a:pt x="48807" y="167099"/>
                    <a:pt x="48807" y="166227"/>
                    <a:pt x="48966" y="165434"/>
                  </a:cubicBezTo>
                  <a:cubicBezTo>
                    <a:pt x="49045" y="164880"/>
                    <a:pt x="48966" y="164405"/>
                    <a:pt x="48966" y="163851"/>
                  </a:cubicBezTo>
                  <a:cubicBezTo>
                    <a:pt x="48966" y="163771"/>
                    <a:pt x="48886" y="163613"/>
                    <a:pt x="48886" y="163534"/>
                  </a:cubicBezTo>
                  <a:cubicBezTo>
                    <a:pt x="48807" y="163375"/>
                    <a:pt x="48569" y="163375"/>
                    <a:pt x="48490" y="163454"/>
                  </a:cubicBezTo>
                  <a:cubicBezTo>
                    <a:pt x="48411" y="163613"/>
                    <a:pt x="48252" y="163692"/>
                    <a:pt x="48252" y="163851"/>
                  </a:cubicBezTo>
                  <a:cubicBezTo>
                    <a:pt x="48094" y="164326"/>
                    <a:pt x="47935" y="164880"/>
                    <a:pt x="47618" y="165276"/>
                  </a:cubicBezTo>
                  <a:cubicBezTo>
                    <a:pt x="47539" y="165434"/>
                    <a:pt x="47460" y="165593"/>
                    <a:pt x="47460" y="165752"/>
                  </a:cubicBezTo>
                  <a:cubicBezTo>
                    <a:pt x="47301" y="166465"/>
                    <a:pt x="47064" y="167178"/>
                    <a:pt x="46667" y="167812"/>
                  </a:cubicBezTo>
                  <a:cubicBezTo>
                    <a:pt x="46588" y="167971"/>
                    <a:pt x="46509" y="168208"/>
                    <a:pt x="46509" y="168367"/>
                  </a:cubicBezTo>
                  <a:cubicBezTo>
                    <a:pt x="46430" y="168921"/>
                    <a:pt x="46192" y="169475"/>
                    <a:pt x="45954" y="169951"/>
                  </a:cubicBezTo>
                  <a:cubicBezTo>
                    <a:pt x="45716" y="170426"/>
                    <a:pt x="45558" y="170981"/>
                    <a:pt x="45479" y="171457"/>
                  </a:cubicBezTo>
                  <a:cubicBezTo>
                    <a:pt x="45400" y="171932"/>
                    <a:pt x="45321" y="172328"/>
                    <a:pt x="45083" y="172724"/>
                  </a:cubicBezTo>
                  <a:cubicBezTo>
                    <a:pt x="44846" y="173199"/>
                    <a:pt x="44687" y="173595"/>
                    <a:pt x="44608" y="174150"/>
                  </a:cubicBezTo>
                  <a:cubicBezTo>
                    <a:pt x="44529" y="174705"/>
                    <a:pt x="44370" y="175260"/>
                    <a:pt x="44132" y="175814"/>
                  </a:cubicBezTo>
                  <a:cubicBezTo>
                    <a:pt x="43895" y="176290"/>
                    <a:pt x="43736" y="176765"/>
                    <a:pt x="43736" y="177319"/>
                  </a:cubicBezTo>
                  <a:cubicBezTo>
                    <a:pt x="43736" y="177874"/>
                    <a:pt x="43578" y="178349"/>
                    <a:pt x="43419" y="178904"/>
                  </a:cubicBezTo>
                  <a:cubicBezTo>
                    <a:pt x="43181" y="179538"/>
                    <a:pt x="43023" y="180251"/>
                    <a:pt x="42944" y="180965"/>
                  </a:cubicBezTo>
                  <a:cubicBezTo>
                    <a:pt x="42785" y="181994"/>
                    <a:pt x="42706" y="183103"/>
                    <a:pt x="42230" y="184054"/>
                  </a:cubicBezTo>
                  <a:cubicBezTo>
                    <a:pt x="42072" y="184371"/>
                    <a:pt x="42072" y="184688"/>
                    <a:pt x="42072" y="185005"/>
                  </a:cubicBezTo>
                  <a:cubicBezTo>
                    <a:pt x="42072" y="186035"/>
                    <a:pt x="41834" y="187065"/>
                    <a:pt x="41596" y="188016"/>
                  </a:cubicBezTo>
                  <a:cubicBezTo>
                    <a:pt x="41517" y="188254"/>
                    <a:pt x="41438" y="188491"/>
                    <a:pt x="41438" y="188729"/>
                  </a:cubicBezTo>
                  <a:cubicBezTo>
                    <a:pt x="41280" y="189601"/>
                    <a:pt x="41121" y="190472"/>
                    <a:pt x="41121" y="191423"/>
                  </a:cubicBezTo>
                  <a:cubicBezTo>
                    <a:pt x="41121" y="192691"/>
                    <a:pt x="40963" y="193879"/>
                    <a:pt x="40646" y="195067"/>
                  </a:cubicBezTo>
                  <a:cubicBezTo>
                    <a:pt x="40409" y="195859"/>
                    <a:pt x="40329" y="196652"/>
                    <a:pt x="40329" y="197524"/>
                  </a:cubicBezTo>
                  <a:cubicBezTo>
                    <a:pt x="40329" y="198474"/>
                    <a:pt x="40329" y="199425"/>
                    <a:pt x="40171" y="200376"/>
                  </a:cubicBezTo>
                  <a:cubicBezTo>
                    <a:pt x="40092" y="200772"/>
                    <a:pt x="40092" y="201168"/>
                    <a:pt x="40092" y="201565"/>
                  </a:cubicBezTo>
                  <a:cubicBezTo>
                    <a:pt x="40171" y="202911"/>
                    <a:pt x="39933" y="204258"/>
                    <a:pt x="39775" y="205605"/>
                  </a:cubicBezTo>
                  <a:cubicBezTo>
                    <a:pt x="39695" y="206239"/>
                    <a:pt x="39616" y="206873"/>
                    <a:pt x="39616" y="207586"/>
                  </a:cubicBezTo>
                  <a:cubicBezTo>
                    <a:pt x="39616" y="208457"/>
                    <a:pt x="39616" y="209329"/>
                    <a:pt x="39458" y="210122"/>
                  </a:cubicBezTo>
                  <a:cubicBezTo>
                    <a:pt x="39378" y="210439"/>
                    <a:pt x="39378" y="210755"/>
                    <a:pt x="39378" y="211072"/>
                  </a:cubicBezTo>
                  <a:cubicBezTo>
                    <a:pt x="39378" y="213132"/>
                    <a:pt x="39378" y="215271"/>
                    <a:pt x="39378" y="217331"/>
                  </a:cubicBezTo>
                  <a:cubicBezTo>
                    <a:pt x="39378" y="217886"/>
                    <a:pt x="39458" y="218362"/>
                    <a:pt x="39458" y="218916"/>
                  </a:cubicBezTo>
                  <a:cubicBezTo>
                    <a:pt x="39458" y="219312"/>
                    <a:pt x="39537" y="219629"/>
                    <a:pt x="39537" y="220025"/>
                  </a:cubicBezTo>
                  <a:cubicBezTo>
                    <a:pt x="39616" y="220500"/>
                    <a:pt x="39616" y="220897"/>
                    <a:pt x="39695" y="221372"/>
                  </a:cubicBezTo>
                  <a:cubicBezTo>
                    <a:pt x="39695" y="221768"/>
                    <a:pt x="39775" y="222085"/>
                    <a:pt x="39775" y="222482"/>
                  </a:cubicBezTo>
                  <a:cubicBezTo>
                    <a:pt x="39775" y="222799"/>
                    <a:pt x="39775" y="223036"/>
                    <a:pt x="39854" y="223353"/>
                  </a:cubicBezTo>
                  <a:cubicBezTo>
                    <a:pt x="40092" y="224303"/>
                    <a:pt x="40012" y="225334"/>
                    <a:pt x="40012" y="226285"/>
                  </a:cubicBezTo>
                  <a:cubicBezTo>
                    <a:pt x="40012" y="226839"/>
                    <a:pt x="40012" y="227315"/>
                    <a:pt x="40012" y="227869"/>
                  </a:cubicBezTo>
                  <a:cubicBezTo>
                    <a:pt x="40012" y="228186"/>
                    <a:pt x="40012" y="228423"/>
                    <a:pt x="40092" y="228740"/>
                  </a:cubicBezTo>
                  <a:cubicBezTo>
                    <a:pt x="40250" y="229771"/>
                    <a:pt x="40250" y="230801"/>
                    <a:pt x="40250" y="231831"/>
                  </a:cubicBezTo>
                  <a:cubicBezTo>
                    <a:pt x="40250" y="233653"/>
                    <a:pt x="40250" y="235396"/>
                    <a:pt x="40250" y="237218"/>
                  </a:cubicBezTo>
                  <a:cubicBezTo>
                    <a:pt x="40250" y="238407"/>
                    <a:pt x="40092" y="239516"/>
                    <a:pt x="39695" y="240625"/>
                  </a:cubicBezTo>
                  <a:cubicBezTo>
                    <a:pt x="39616" y="240863"/>
                    <a:pt x="39458" y="241180"/>
                    <a:pt x="39458" y="241417"/>
                  </a:cubicBezTo>
                  <a:cubicBezTo>
                    <a:pt x="39299" y="242051"/>
                    <a:pt x="39061" y="242606"/>
                    <a:pt x="38744" y="243082"/>
                  </a:cubicBezTo>
                  <a:cubicBezTo>
                    <a:pt x="38665" y="243240"/>
                    <a:pt x="38586" y="243399"/>
                    <a:pt x="38507" y="243557"/>
                  </a:cubicBezTo>
                  <a:cubicBezTo>
                    <a:pt x="38348" y="244191"/>
                    <a:pt x="37952" y="244746"/>
                    <a:pt x="37555" y="245221"/>
                  </a:cubicBezTo>
                  <a:cubicBezTo>
                    <a:pt x="36922" y="246013"/>
                    <a:pt x="36368" y="246805"/>
                    <a:pt x="35655" y="247439"/>
                  </a:cubicBezTo>
                  <a:cubicBezTo>
                    <a:pt x="35417" y="247598"/>
                    <a:pt x="35258" y="247836"/>
                    <a:pt x="35021" y="247994"/>
                  </a:cubicBezTo>
                  <a:cubicBezTo>
                    <a:pt x="34228" y="248470"/>
                    <a:pt x="33515" y="249024"/>
                    <a:pt x="32802" y="249578"/>
                  </a:cubicBezTo>
                  <a:cubicBezTo>
                    <a:pt x="32644" y="249737"/>
                    <a:pt x="32485" y="249816"/>
                    <a:pt x="32248" y="249895"/>
                  </a:cubicBezTo>
                  <a:cubicBezTo>
                    <a:pt x="31693" y="250133"/>
                    <a:pt x="31138" y="250450"/>
                    <a:pt x="30584" y="250688"/>
                  </a:cubicBezTo>
                  <a:cubicBezTo>
                    <a:pt x="29791" y="251084"/>
                    <a:pt x="28919" y="251322"/>
                    <a:pt x="28049" y="251639"/>
                  </a:cubicBezTo>
                  <a:cubicBezTo>
                    <a:pt x="27732" y="251718"/>
                    <a:pt x="27415" y="251797"/>
                    <a:pt x="27098" y="251797"/>
                  </a:cubicBezTo>
                  <a:cubicBezTo>
                    <a:pt x="25988" y="251797"/>
                    <a:pt x="24879" y="252035"/>
                    <a:pt x="23849" y="252193"/>
                  </a:cubicBezTo>
                  <a:cubicBezTo>
                    <a:pt x="22978" y="252352"/>
                    <a:pt x="22027" y="252352"/>
                    <a:pt x="21155" y="252193"/>
                  </a:cubicBezTo>
                  <a:cubicBezTo>
                    <a:pt x="20125" y="252035"/>
                    <a:pt x="19175" y="251876"/>
                    <a:pt x="18144" y="251797"/>
                  </a:cubicBezTo>
                  <a:cubicBezTo>
                    <a:pt x="17669" y="251797"/>
                    <a:pt x="17193" y="251639"/>
                    <a:pt x="16718" y="251480"/>
                  </a:cubicBezTo>
                  <a:cubicBezTo>
                    <a:pt x="16005" y="251242"/>
                    <a:pt x="15292" y="251005"/>
                    <a:pt x="14579" y="250846"/>
                  </a:cubicBezTo>
                  <a:cubicBezTo>
                    <a:pt x="14500" y="250846"/>
                    <a:pt x="14421" y="250846"/>
                    <a:pt x="14341" y="250767"/>
                  </a:cubicBezTo>
                  <a:cubicBezTo>
                    <a:pt x="12915" y="250054"/>
                    <a:pt x="11410" y="249499"/>
                    <a:pt x="10142" y="248549"/>
                  </a:cubicBezTo>
                  <a:cubicBezTo>
                    <a:pt x="9667" y="248232"/>
                    <a:pt x="9191" y="247915"/>
                    <a:pt x="8716" y="247598"/>
                  </a:cubicBezTo>
                  <a:cubicBezTo>
                    <a:pt x="7527" y="246726"/>
                    <a:pt x="6498" y="245696"/>
                    <a:pt x="5547" y="244508"/>
                  </a:cubicBezTo>
                  <a:cubicBezTo>
                    <a:pt x="5150" y="244033"/>
                    <a:pt x="4833" y="243557"/>
                    <a:pt x="4437" y="243082"/>
                  </a:cubicBezTo>
                  <a:cubicBezTo>
                    <a:pt x="3962" y="242527"/>
                    <a:pt x="3724" y="241893"/>
                    <a:pt x="3328" y="241338"/>
                  </a:cubicBezTo>
                  <a:cubicBezTo>
                    <a:pt x="3011" y="240467"/>
                    <a:pt x="2536" y="239596"/>
                    <a:pt x="2219" y="238724"/>
                  </a:cubicBezTo>
                  <a:cubicBezTo>
                    <a:pt x="1902" y="238011"/>
                    <a:pt x="1744" y="237218"/>
                    <a:pt x="1506" y="236505"/>
                  </a:cubicBezTo>
                  <a:cubicBezTo>
                    <a:pt x="1427" y="236268"/>
                    <a:pt x="1427" y="236030"/>
                    <a:pt x="1347" y="235793"/>
                  </a:cubicBezTo>
                  <a:cubicBezTo>
                    <a:pt x="1189" y="234842"/>
                    <a:pt x="1030" y="233970"/>
                    <a:pt x="951" y="233019"/>
                  </a:cubicBezTo>
                  <a:cubicBezTo>
                    <a:pt x="793" y="231910"/>
                    <a:pt x="555" y="230880"/>
                    <a:pt x="555" y="229691"/>
                  </a:cubicBezTo>
                  <a:cubicBezTo>
                    <a:pt x="555" y="229454"/>
                    <a:pt x="555" y="229295"/>
                    <a:pt x="476" y="229057"/>
                  </a:cubicBezTo>
                  <a:cubicBezTo>
                    <a:pt x="317" y="228186"/>
                    <a:pt x="317" y="227236"/>
                    <a:pt x="317" y="226364"/>
                  </a:cubicBezTo>
                  <a:cubicBezTo>
                    <a:pt x="317" y="225175"/>
                    <a:pt x="317" y="223987"/>
                    <a:pt x="317" y="222799"/>
                  </a:cubicBezTo>
                  <a:cubicBezTo>
                    <a:pt x="317" y="222085"/>
                    <a:pt x="238" y="221372"/>
                    <a:pt x="79" y="220738"/>
                  </a:cubicBezTo>
                  <a:cubicBezTo>
                    <a:pt x="79" y="220025"/>
                    <a:pt x="0" y="219471"/>
                    <a:pt x="0" y="218837"/>
                  </a:cubicBezTo>
                  <a:cubicBezTo>
                    <a:pt x="0" y="216222"/>
                    <a:pt x="0" y="213608"/>
                    <a:pt x="0" y="210993"/>
                  </a:cubicBezTo>
                  <a:cubicBezTo>
                    <a:pt x="0" y="210280"/>
                    <a:pt x="0" y="209488"/>
                    <a:pt x="317" y="208854"/>
                  </a:cubicBezTo>
                  <a:cubicBezTo>
                    <a:pt x="476" y="208457"/>
                    <a:pt x="476" y="208061"/>
                    <a:pt x="476" y="207665"/>
                  </a:cubicBezTo>
                  <a:cubicBezTo>
                    <a:pt x="476" y="205922"/>
                    <a:pt x="555" y="204179"/>
                    <a:pt x="476" y="202357"/>
                  </a:cubicBezTo>
                  <a:cubicBezTo>
                    <a:pt x="476" y="200931"/>
                    <a:pt x="634" y="199583"/>
                    <a:pt x="872" y="198237"/>
                  </a:cubicBezTo>
                  <a:cubicBezTo>
                    <a:pt x="1189" y="196493"/>
                    <a:pt x="1427" y="194671"/>
                    <a:pt x="1427" y="192849"/>
                  </a:cubicBezTo>
                  <a:cubicBezTo>
                    <a:pt x="1427" y="191740"/>
                    <a:pt x="1585" y="190630"/>
                    <a:pt x="1902" y="189601"/>
                  </a:cubicBezTo>
                  <a:cubicBezTo>
                    <a:pt x="2061" y="188808"/>
                    <a:pt x="2219" y="188095"/>
                    <a:pt x="2219" y="187303"/>
                  </a:cubicBezTo>
                  <a:cubicBezTo>
                    <a:pt x="2219" y="186431"/>
                    <a:pt x="2378" y="185480"/>
                    <a:pt x="2695" y="184688"/>
                  </a:cubicBezTo>
                  <a:cubicBezTo>
                    <a:pt x="3011" y="183658"/>
                    <a:pt x="3249" y="182628"/>
                    <a:pt x="3249" y="181519"/>
                  </a:cubicBezTo>
                  <a:cubicBezTo>
                    <a:pt x="3249" y="180885"/>
                    <a:pt x="3407" y="180251"/>
                    <a:pt x="3565" y="179617"/>
                  </a:cubicBezTo>
                  <a:cubicBezTo>
                    <a:pt x="3803" y="178983"/>
                    <a:pt x="3882" y="178270"/>
                    <a:pt x="3962" y="177557"/>
                  </a:cubicBezTo>
                  <a:cubicBezTo>
                    <a:pt x="4041" y="176686"/>
                    <a:pt x="4199" y="175814"/>
                    <a:pt x="4596" y="174943"/>
                  </a:cubicBezTo>
                  <a:cubicBezTo>
                    <a:pt x="4754" y="174546"/>
                    <a:pt x="4833" y="174150"/>
                    <a:pt x="4833" y="173754"/>
                  </a:cubicBezTo>
                  <a:cubicBezTo>
                    <a:pt x="4833" y="173041"/>
                    <a:pt x="4992" y="172408"/>
                    <a:pt x="5309" y="171774"/>
                  </a:cubicBezTo>
                  <a:cubicBezTo>
                    <a:pt x="5626" y="171060"/>
                    <a:pt x="5784" y="170426"/>
                    <a:pt x="5784" y="169634"/>
                  </a:cubicBezTo>
                  <a:cubicBezTo>
                    <a:pt x="5784" y="169158"/>
                    <a:pt x="5943" y="168683"/>
                    <a:pt x="6101" y="168208"/>
                  </a:cubicBezTo>
                  <a:cubicBezTo>
                    <a:pt x="6339" y="167654"/>
                    <a:pt x="6498" y="167020"/>
                    <a:pt x="6577" y="166465"/>
                  </a:cubicBezTo>
                  <a:cubicBezTo>
                    <a:pt x="6656" y="165989"/>
                    <a:pt x="6815" y="165514"/>
                    <a:pt x="7052" y="165038"/>
                  </a:cubicBezTo>
                  <a:cubicBezTo>
                    <a:pt x="7290" y="164642"/>
                    <a:pt x="7369" y="164326"/>
                    <a:pt x="7448" y="163851"/>
                  </a:cubicBezTo>
                  <a:cubicBezTo>
                    <a:pt x="7527" y="163217"/>
                    <a:pt x="7685" y="162662"/>
                    <a:pt x="8002" y="162107"/>
                  </a:cubicBezTo>
                  <a:cubicBezTo>
                    <a:pt x="8240" y="161711"/>
                    <a:pt x="8319" y="161315"/>
                    <a:pt x="8398" y="160839"/>
                  </a:cubicBezTo>
                  <a:cubicBezTo>
                    <a:pt x="8478" y="160364"/>
                    <a:pt x="8557" y="159968"/>
                    <a:pt x="8795" y="159572"/>
                  </a:cubicBezTo>
                  <a:cubicBezTo>
                    <a:pt x="9033" y="159255"/>
                    <a:pt x="9112" y="158859"/>
                    <a:pt x="9191" y="158383"/>
                  </a:cubicBezTo>
                  <a:cubicBezTo>
                    <a:pt x="9270" y="157749"/>
                    <a:pt x="9429" y="157115"/>
                    <a:pt x="9825" y="156561"/>
                  </a:cubicBezTo>
                  <a:cubicBezTo>
                    <a:pt x="10142" y="155531"/>
                    <a:pt x="10618" y="154501"/>
                    <a:pt x="11014" y="153471"/>
                  </a:cubicBezTo>
                  <a:cubicBezTo>
                    <a:pt x="11093" y="153233"/>
                    <a:pt x="11172" y="152995"/>
                    <a:pt x="11252" y="152758"/>
                  </a:cubicBezTo>
                  <a:cubicBezTo>
                    <a:pt x="11568" y="152203"/>
                    <a:pt x="11805" y="151649"/>
                    <a:pt x="11964" y="151094"/>
                  </a:cubicBezTo>
                  <a:cubicBezTo>
                    <a:pt x="12043" y="150936"/>
                    <a:pt x="12122" y="150698"/>
                    <a:pt x="12202" y="150540"/>
                  </a:cubicBezTo>
                  <a:cubicBezTo>
                    <a:pt x="12519" y="149985"/>
                    <a:pt x="12756" y="149430"/>
                    <a:pt x="12915" y="148796"/>
                  </a:cubicBezTo>
                  <a:cubicBezTo>
                    <a:pt x="12915" y="148717"/>
                    <a:pt x="12994" y="148558"/>
                    <a:pt x="13073" y="148479"/>
                  </a:cubicBezTo>
                  <a:cubicBezTo>
                    <a:pt x="13628" y="147766"/>
                    <a:pt x="13787" y="146816"/>
                    <a:pt x="14183" y="146023"/>
                  </a:cubicBezTo>
                  <a:cubicBezTo>
                    <a:pt x="14817" y="144993"/>
                    <a:pt x="15372" y="144042"/>
                    <a:pt x="15846" y="143013"/>
                  </a:cubicBezTo>
                  <a:cubicBezTo>
                    <a:pt x="16401" y="142220"/>
                    <a:pt x="16718" y="141269"/>
                    <a:pt x="17273" y="140397"/>
                  </a:cubicBezTo>
                  <a:cubicBezTo>
                    <a:pt x="17748" y="139684"/>
                    <a:pt x="18065" y="138892"/>
                    <a:pt x="18461" y="138100"/>
                  </a:cubicBezTo>
                  <a:cubicBezTo>
                    <a:pt x="18541" y="137863"/>
                    <a:pt x="18699" y="137704"/>
                    <a:pt x="18778" y="137466"/>
                  </a:cubicBezTo>
                  <a:cubicBezTo>
                    <a:pt x="18858" y="137308"/>
                    <a:pt x="18937" y="137229"/>
                    <a:pt x="19016" y="137070"/>
                  </a:cubicBezTo>
                  <a:cubicBezTo>
                    <a:pt x="20204" y="134930"/>
                    <a:pt x="20917" y="133822"/>
                    <a:pt x="22264" y="131920"/>
                  </a:cubicBezTo>
                  <a:cubicBezTo>
                    <a:pt x="22660" y="131365"/>
                    <a:pt x="23136" y="130731"/>
                    <a:pt x="23532" y="130098"/>
                  </a:cubicBezTo>
                  <a:cubicBezTo>
                    <a:pt x="23929" y="129464"/>
                    <a:pt x="24324" y="128830"/>
                    <a:pt x="24720" y="128196"/>
                  </a:cubicBezTo>
                  <a:cubicBezTo>
                    <a:pt x="24799" y="128038"/>
                    <a:pt x="24879" y="127958"/>
                    <a:pt x="25037" y="127800"/>
                  </a:cubicBezTo>
                  <a:cubicBezTo>
                    <a:pt x="25830" y="126770"/>
                    <a:pt x="26622" y="125820"/>
                    <a:pt x="27415" y="124789"/>
                  </a:cubicBezTo>
                  <a:cubicBezTo>
                    <a:pt x="27573" y="124631"/>
                    <a:pt x="27732" y="124393"/>
                    <a:pt x="27890" y="124235"/>
                  </a:cubicBezTo>
                  <a:cubicBezTo>
                    <a:pt x="28682" y="123442"/>
                    <a:pt x="29395" y="122491"/>
                    <a:pt x="30108" y="121620"/>
                  </a:cubicBezTo>
                  <a:cubicBezTo>
                    <a:pt x="31455" y="119877"/>
                    <a:pt x="32960" y="118371"/>
                    <a:pt x="34545" y="116866"/>
                  </a:cubicBezTo>
                  <a:cubicBezTo>
                    <a:pt x="35575" y="116074"/>
                    <a:pt x="36447" y="115202"/>
                    <a:pt x="37318" y="114251"/>
                  </a:cubicBezTo>
                  <a:cubicBezTo>
                    <a:pt x="38269" y="113301"/>
                    <a:pt x="39299" y="112509"/>
                    <a:pt x="40250" y="111637"/>
                  </a:cubicBezTo>
                  <a:cubicBezTo>
                    <a:pt x="40884" y="111082"/>
                    <a:pt x="41596" y="110607"/>
                    <a:pt x="42310" y="110131"/>
                  </a:cubicBezTo>
                  <a:cubicBezTo>
                    <a:pt x="43102" y="109576"/>
                    <a:pt x="43895" y="109022"/>
                    <a:pt x="44687" y="108468"/>
                  </a:cubicBezTo>
                  <a:cubicBezTo>
                    <a:pt x="45321" y="108072"/>
                    <a:pt x="45796" y="107517"/>
                    <a:pt x="46509" y="107200"/>
                  </a:cubicBezTo>
                  <a:cubicBezTo>
                    <a:pt x="46905" y="107041"/>
                    <a:pt x="47222" y="106724"/>
                    <a:pt x="47460" y="106486"/>
                  </a:cubicBezTo>
                  <a:cubicBezTo>
                    <a:pt x="48015" y="105932"/>
                    <a:pt x="48728" y="105615"/>
                    <a:pt x="49441" y="105219"/>
                  </a:cubicBezTo>
                  <a:cubicBezTo>
                    <a:pt x="50708" y="104586"/>
                    <a:pt x="51897" y="103952"/>
                    <a:pt x="53165" y="103318"/>
                  </a:cubicBezTo>
                  <a:cubicBezTo>
                    <a:pt x="54115" y="103001"/>
                    <a:pt x="54907" y="102446"/>
                    <a:pt x="55779" y="102050"/>
                  </a:cubicBezTo>
                  <a:cubicBezTo>
                    <a:pt x="56413" y="101733"/>
                    <a:pt x="57126" y="101416"/>
                    <a:pt x="57760" y="101019"/>
                  </a:cubicBezTo>
                  <a:cubicBezTo>
                    <a:pt x="58235" y="100782"/>
                    <a:pt x="58710" y="100545"/>
                    <a:pt x="59265" y="100386"/>
                  </a:cubicBezTo>
                  <a:cubicBezTo>
                    <a:pt x="59820" y="100307"/>
                    <a:pt x="60295" y="100069"/>
                    <a:pt x="60771" y="99832"/>
                  </a:cubicBezTo>
                  <a:cubicBezTo>
                    <a:pt x="61009" y="99752"/>
                    <a:pt x="61246" y="99673"/>
                    <a:pt x="61484" y="99594"/>
                  </a:cubicBezTo>
                  <a:cubicBezTo>
                    <a:pt x="61643" y="99515"/>
                    <a:pt x="61880" y="99435"/>
                    <a:pt x="62118" y="99435"/>
                  </a:cubicBezTo>
                  <a:cubicBezTo>
                    <a:pt x="62830" y="99356"/>
                    <a:pt x="63464" y="98880"/>
                    <a:pt x="64178" y="98643"/>
                  </a:cubicBezTo>
                  <a:cubicBezTo>
                    <a:pt x="64891" y="98484"/>
                    <a:pt x="65604" y="98326"/>
                    <a:pt x="66238" y="97929"/>
                  </a:cubicBezTo>
                  <a:cubicBezTo>
                    <a:pt x="66475" y="97771"/>
                    <a:pt x="66792" y="97692"/>
                    <a:pt x="67030" y="97692"/>
                  </a:cubicBezTo>
                  <a:cubicBezTo>
                    <a:pt x="67584" y="97612"/>
                    <a:pt x="68139" y="97454"/>
                    <a:pt x="68694" y="97216"/>
                  </a:cubicBezTo>
                  <a:cubicBezTo>
                    <a:pt x="69328" y="96899"/>
                    <a:pt x="70041" y="96741"/>
                    <a:pt x="70833" y="96741"/>
                  </a:cubicBezTo>
                  <a:cubicBezTo>
                    <a:pt x="71467" y="96741"/>
                    <a:pt x="72101" y="96662"/>
                    <a:pt x="72735" y="96424"/>
                  </a:cubicBezTo>
                  <a:cubicBezTo>
                    <a:pt x="73527" y="96108"/>
                    <a:pt x="74319" y="95949"/>
                    <a:pt x="75111" y="96029"/>
                  </a:cubicBezTo>
                  <a:cubicBezTo>
                    <a:pt x="75745" y="96029"/>
                    <a:pt x="76379" y="95870"/>
                    <a:pt x="77013" y="95712"/>
                  </a:cubicBezTo>
                  <a:cubicBezTo>
                    <a:pt x="77330" y="95632"/>
                    <a:pt x="77647" y="95553"/>
                    <a:pt x="77964" y="95395"/>
                  </a:cubicBezTo>
                  <a:cubicBezTo>
                    <a:pt x="78676" y="95157"/>
                    <a:pt x="79469" y="94998"/>
                    <a:pt x="80261" y="94998"/>
                  </a:cubicBezTo>
                  <a:cubicBezTo>
                    <a:pt x="80895" y="94998"/>
                    <a:pt x="81609" y="94919"/>
                    <a:pt x="82163" y="94681"/>
                  </a:cubicBezTo>
                  <a:cubicBezTo>
                    <a:pt x="83272" y="94285"/>
                    <a:pt x="84461" y="94206"/>
                    <a:pt x="85649" y="94047"/>
                  </a:cubicBezTo>
                  <a:cubicBezTo>
                    <a:pt x="86204" y="93968"/>
                    <a:pt x="86679" y="93889"/>
                    <a:pt x="87233" y="93810"/>
                  </a:cubicBezTo>
                  <a:cubicBezTo>
                    <a:pt x="87788" y="93651"/>
                    <a:pt x="88343" y="93572"/>
                    <a:pt x="88898" y="93572"/>
                  </a:cubicBezTo>
                  <a:cubicBezTo>
                    <a:pt x="89135" y="93572"/>
                    <a:pt x="89373" y="93493"/>
                    <a:pt x="89611" y="93493"/>
                  </a:cubicBezTo>
                  <a:cubicBezTo>
                    <a:pt x="90166" y="93413"/>
                    <a:pt x="90720" y="93334"/>
                    <a:pt x="91353" y="93334"/>
                  </a:cubicBezTo>
                  <a:close/>
                  <a:moveTo>
                    <a:pt x="88105" y="0"/>
                  </a:moveTo>
                  <a:cubicBezTo>
                    <a:pt x="93571" y="0"/>
                    <a:pt x="98959" y="0"/>
                    <a:pt x="104347" y="0"/>
                  </a:cubicBezTo>
                  <a:cubicBezTo>
                    <a:pt x="104427" y="238"/>
                    <a:pt x="104664" y="396"/>
                    <a:pt x="104902" y="476"/>
                  </a:cubicBezTo>
                  <a:cubicBezTo>
                    <a:pt x="105060" y="555"/>
                    <a:pt x="105298" y="555"/>
                    <a:pt x="105456" y="634"/>
                  </a:cubicBezTo>
                  <a:cubicBezTo>
                    <a:pt x="105614" y="713"/>
                    <a:pt x="105852" y="713"/>
                    <a:pt x="106011" y="793"/>
                  </a:cubicBezTo>
                  <a:cubicBezTo>
                    <a:pt x="106803" y="1110"/>
                    <a:pt x="107675" y="1505"/>
                    <a:pt x="108547" y="1584"/>
                  </a:cubicBezTo>
                  <a:cubicBezTo>
                    <a:pt x="108626" y="1584"/>
                    <a:pt x="108626" y="1584"/>
                    <a:pt x="108626" y="1584"/>
                  </a:cubicBezTo>
                  <a:cubicBezTo>
                    <a:pt x="109418" y="1980"/>
                    <a:pt x="110289" y="2218"/>
                    <a:pt x="111161" y="2456"/>
                  </a:cubicBezTo>
                  <a:cubicBezTo>
                    <a:pt x="111319" y="2456"/>
                    <a:pt x="111478" y="2535"/>
                    <a:pt x="111636" y="2614"/>
                  </a:cubicBezTo>
                  <a:cubicBezTo>
                    <a:pt x="112112" y="2931"/>
                    <a:pt x="112667" y="3090"/>
                    <a:pt x="113142" y="3407"/>
                  </a:cubicBezTo>
                  <a:cubicBezTo>
                    <a:pt x="113854" y="3882"/>
                    <a:pt x="114726" y="4120"/>
                    <a:pt x="115360" y="4675"/>
                  </a:cubicBezTo>
                  <a:cubicBezTo>
                    <a:pt x="116073" y="4913"/>
                    <a:pt x="116707" y="5467"/>
                    <a:pt x="117421" y="5784"/>
                  </a:cubicBezTo>
                  <a:cubicBezTo>
                    <a:pt x="118054" y="6100"/>
                    <a:pt x="118529" y="6497"/>
                    <a:pt x="119005" y="6893"/>
                  </a:cubicBezTo>
                  <a:cubicBezTo>
                    <a:pt x="120114" y="7923"/>
                    <a:pt x="121224" y="8795"/>
                    <a:pt x="122332" y="9666"/>
                  </a:cubicBezTo>
                  <a:cubicBezTo>
                    <a:pt x="122728" y="9983"/>
                    <a:pt x="123204" y="10300"/>
                    <a:pt x="123600" y="10696"/>
                  </a:cubicBezTo>
                  <a:cubicBezTo>
                    <a:pt x="124076" y="11171"/>
                    <a:pt x="124472" y="11647"/>
                    <a:pt x="124868" y="12202"/>
                  </a:cubicBezTo>
                  <a:cubicBezTo>
                    <a:pt x="125581" y="13153"/>
                    <a:pt x="126373" y="14024"/>
                    <a:pt x="127165" y="14895"/>
                  </a:cubicBezTo>
                  <a:cubicBezTo>
                    <a:pt x="127799" y="15608"/>
                    <a:pt x="128354" y="16322"/>
                    <a:pt x="128830" y="17114"/>
                  </a:cubicBezTo>
                  <a:cubicBezTo>
                    <a:pt x="129147" y="17669"/>
                    <a:pt x="129464" y="18144"/>
                    <a:pt x="129701" y="18698"/>
                  </a:cubicBezTo>
                  <a:cubicBezTo>
                    <a:pt x="129939" y="19174"/>
                    <a:pt x="130335" y="19649"/>
                    <a:pt x="130493" y="20204"/>
                  </a:cubicBezTo>
                  <a:cubicBezTo>
                    <a:pt x="131048" y="20917"/>
                    <a:pt x="131285" y="21789"/>
                    <a:pt x="131840" y="22581"/>
                  </a:cubicBezTo>
                  <a:cubicBezTo>
                    <a:pt x="131999" y="22818"/>
                    <a:pt x="132078" y="23135"/>
                    <a:pt x="132236" y="23452"/>
                  </a:cubicBezTo>
                  <a:cubicBezTo>
                    <a:pt x="132395" y="23848"/>
                    <a:pt x="132474" y="24245"/>
                    <a:pt x="132633" y="24562"/>
                  </a:cubicBezTo>
                  <a:cubicBezTo>
                    <a:pt x="132870" y="25037"/>
                    <a:pt x="133029" y="25513"/>
                    <a:pt x="133029" y="25988"/>
                  </a:cubicBezTo>
                  <a:cubicBezTo>
                    <a:pt x="133108" y="26463"/>
                    <a:pt x="133187" y="26859"/>
                    <a:pt x="133425" y="27255"/>
                  </a:cubicBezTo>
                  <a:cubicBezTo>
                    <a:pt x="133742" y="27810"/>
                    <a:pt x="133901" y="28365"/>
                    <a:pt x="133980" y="28999"/>
                  </a:cubicBezTo>
                  <a:cubicBezTo>
                    <a:pt x="134059" y="29395"/>
                    <a:pt x="134138" y="29791"/>
                    <a:pt x="134376" y="30187"/>
                  </a:cubicBezTo>
                  <a:cubicBezTo>
                    <a:pt x="134692" y="30821"/>
                    <a:pt x="134772" y="31534"/>
                    <a:pt x="134772" y="32247"/>
                  </a:cubicBezTo>
                  <a:cubicBezTo>
                    <a:pt x="134772" y="32802"/>
                    <a:pt x="134772" y="33277"/>
                    <a:pt x="134772" y="33832"/>
                  </a:cubicBezTo>
                  <a:cubicBezTo>
                    <a:pt x="134772" y="34228"/>
                    <a:pt x="134772" y="34545"/>
                    <a:pt x="134851" y="34941"/>
                  </a:cubicBezTo>
                  <a:cubicBezTo>
                    <a:pt x="135009" y="35891"/>
                    <a:pt x="135009" y="36922"/>
                    <a:pt x="135168" y="37873"/>
                  </a:cubicBezTo>
                  <a:cubicBezTo>
                    <a:pt x="135247" y="38348"/>
                    <a:pt x="135247" y="38824"/>
                    <a:pt x="135168" y="39299"/>
                  </a:cubicBezTo>
                  <a:cubicBezTo>
                    <a:pt x="134930" y="40804"/>
                    <a:pt x="134772" y="42389"/>
                    <a:pt x="134772" y="43973"/>
                  </a:cubicBezTo>
                  <a:cubicBezTo>
                    <a:pt x="134772" y="44211"/>
                    <a:pt x="134772" y="44369"/>
                    <a:pt x="134772" y="44607"/>
                  </a:cubicBezTo>
                  <a:cubicBezTo>
                    <a:pt x="134772" y="45320"/>
                    <a:pt x="134692" y="46113"/>
                    <a:pt x="134376" y="46747"/>
                  </a:cubicBezTo>
                  <a:cubicBezTo>
                    <a:pt x="134218" y="47143"/>
                    <a:pt x="134059" y="47539"/>
                    <a:pt x="134059" y="47934"/>
                  </a:cubicBezTo>
                  <a:cubicBezTo>
                    <a:pt x="133980" y="48489"/>
                    <a:pt x="133821" y="49044"/>
                    <a:pt x="133504" y="49599"/>
                  </a:cubicBezTo>
                  <a:cubicBezTo>
                    <a:pt x="133267" y="49995"/>
                    <a:pt x="133108" y="50391"/>
                    <a:pt x="133108" y="50867"/>
                  </a:cubicBezTo>
                  <a:cubicBezTo>
                    <a:pt x="133029" y="51580"/>
                    <a:pt x="132712" y="52213"/>
                    <a:pt x="132474" y="52847"/>
                  </a:cubicBezTo>
                  <a:cubicBezTo>
                    <a:pt x="132236" y="53481"/>
                    <a:pt x="132157" y="54194"/>
                    <a:pt x="131682" y="54749"/>
                  </a:cubicBezTo>
                  <a:cubicBezTo>
                    <a:pt x="131602" y="54828"/>
                    <a:pt x="131523" y="54987"/>
                    <a:pt x="131523" y="55066"/>
                  </a:cubicBezTo>
                  <a:cubicBezTo>
                    <a:pt x="131285" y="55621"/>
                    <a:pt x="130968" y="56095"/>
                    <a:pt x="130731" y="56571"/>
                  </a:cubicBezTo>
                  <a:cubicBezTo>
                    <a:pt x="130335" y="57363"/>
                    <a:pt x="129860" y="58156"/>
                    <a:pt x="129464" y="58948"/>
                  </a:cubicBezTo>
                  <a:cubicBezTo>
                    <a:pt x="129067" y="59741"/>
                    <a:pt x="128592" y="60453"/>
                    <a:pt x="128037" y="61087"/>
                  </a:cubicBezTo>
                  <a:cubicBezTo>
                    <a:pt x="127562" y="61642"/>
                    <a:pt x="127086" y="62196"/>
                    <a:pt x="126611" y="62751"/>
                  </a:cubicBezTo>
                  <a:cubicBezTo>
                    <a:pt x="126373" y="62989"/>
                    <a:pt x="126215" y="63227"/>
                    <a:pt x="125977" y="63544"/>
                  </a:cubicBezTo>
                  <a:cubicBezTo>
                    <a:pt x="125344" y="64415"/>
                    <a:pt x="124630" y="65207"/>
                    <a:pt x="123917" y="65999"/>
                  </a:cubicBezTo>
                  <a:cubicBezTo>
                    <a:pt x="123521" y="66475"/>
                    <a:pt x="122966" y="66871"/>
                    <a:pt x="122411" y="67267"/>
                  </a:cubicBezTo>
                  <a:cubicBezTo>
                    <a:pt x="121541" y="67981"/>
                    <a:pt x="120669" y="68614"/>
                    <a:pt x="119876" y="69406"/>
                  </a:cubicBezTo>
                  <a:cubicBezTo>
                    <a:pt x="118767" y="70357"/>
                    <a:pt x="117579" y="71308"/>
                    <a:pt x="116232" y="71863"/>
                  </a:cubicBezTo>
                  <a:cubicBezTo>
                    <a:pt x="115519" y="72338"/>
                    <a:pt x="114726" y="72655"/>
                    <a:pt x="114013" y="73130"/>
                  </a:cubicBezTo>
                  <a:cubicBezTo>
                    <a:pt x="113380" y="73526"/>
                    <a:pt x="112667" y="73922"/>
                    <a:pt x="111953" y="74319"/>
                  </a:cubicBezTo>
                  <a:cubicBezTo>
                    <a:pt x="111953" y="74319"/>
                    <a:pt x="111874" y="74398"/>
                    <a:pt x="111874" y="74398"/>
                  </a:cubicBezTo>
                  <a:cubicBezTo>
                    <a:pt x="110844" y="74556"/>
                    <a:pt x="109893" y="75190"/>
                    <a:pt x="108864" y="75349"/>
                  </a:cubicBezTo>
                  <a:cubicBezTo>
                    <a:pt x="108230" y="75428"/>
                    <a:pt x="107675" y="75666"/>
                    <a:pt x="107120" y="75904"/>
                  </a:cubicBezTo>
                  <a:cubicBezTo>
                    <a:pt x="106724" y="76141"/>
                    <a:pt x="106328" y="76221"/>
                    <a:pt x="105852" y="76300"/>
                  </a:cubicBezTo>
                  <a:cubicBezTo>
                    <a:pt x="105377" y="76379"/>
                    <a:pt x="104902" y="76458"/>
                    <a:pt x="104427" y="76696"/>
                  </a:cubicBezTo>
                  <a:cubicBezTo>
                    <a:pt x="103793" y="76775"/>
                    <a:pt x="103159" y="76854"/>
                    <a:pt x="102604" y="76854"/>
                  </a:cubicBezTo>
                  <a:cubicBezTo>
                    <a:pt x="102366" y="76854"/>
                    <a:pt x="102128" y="76854"/>
                    <a:pt x="101891" y="76933"/>
                  </a:cubicBezTo>
                  <a:cubicBezTo>
                    <a:pt x="100940" y="77092"/>
                    <a:pt x="99910" y="77092"/>
                    <a:pt x="98959" y="77092"/>
                  </a:cubicBezTo>
                  <a:cubicBezTo>
                    <a:pt x="98325" y="77092"/>
                    <a:pt x="97771" y="77092"/>
                    <a:pt x="97137" y="77250"/>
                  </a:cubicBezTo>
                  <a:cubicBezTo>
                    <a:pt x="96662" y="77329"/>
                    <a:pt x="96266" y="77329"/>
                    <a:pt x="95790" y="77250"/>
                  </a:cubicBezTo>
                  <a:cubicBezTo>
                    <a:pt x="95077" y="77092"/>
                    <a:pt x="94364" y="77092"/>
                    <a:pt x="93571" y="77092"/>
                  </a:cubicBezTo>
                  <a:cubicBezTo>
                    <a:pt x="92700" y="77092"/>
                    <a:pt x="91829" y="77092"/>
                    <a:pt x="91036" y="76933"/>
                  </a:cubicBezTo>
                  <a:cubicBezTo>
                    <a:pt x="90640" y="76854"/>
                    <a:pt x="90323" y="76854"/>
                    <a:pt x="90006" y="76854"/>
                  </a:cubicBezTo>
                  <a:cubicBezTo>
                    <a:pt x="89372" y="76854"/>
                    <a:pt x="88817" y="76696"/>
                    <a:pt x="88184" y="76458"/>
                  </a:cubicBezTo>
                  <a:cubicBezTo>
                    <a:pt x="88026" y="76379"/>
                    <a:pt x="87867" y="76300"/>
                    <a:pt x="87709" y="76300"/>
                  </a:cubicBezTo>
                  <a:cubicBezTo>
                    <a:pt x="86996" y="76062"/>
                    <a:pt x="86282" y="76141"/>
                    <a:pt x="85569" y="75745"/>
                  </a:cubicBezTo>
                  <a:cubicBezTo>
                    <a:pt x="84935" y="75428"/>
                    <a:pt x="84222" y="75270"/>
                    <a:pt x="83589" y="75190"/>
                  </a:cubicBezTo>
                  <a:cubicBezTo>
                    <a:pt x="83430" y="75190"/>
                    <a:pt x="83272" y="75111"/>
                    <a:pt x="83113" y="75032"/>
                  </a:cubicBezTo>
                  <a:cubicBezTo>
                    <a:pt x="82479" y="74715"/>
                    <a:pt x="81845" y="74477"/>
                    <a:pt x="81132" y="74319"/>
                  </a:cubicBezTo>
                  <a:cubicBezTo>
                    <a:pt x="80974" y="74239"/>
                    <a:pt x="80736" y="74160"/>
                    <a:pt x="80577" y="74081"/>
                  </a:cubicBezTo>
                  <a:cubicBezTo>
                    <a:pt x="79310" y="73368"/>
                    <a:pt x="78042" y="72655"/>
                    <a:pt x="76695" y="71942"/>
                  </a:cubicBezTo>
                  <a:cubicBezTo>
                    <a:pt x="75270" y="71229"/>
                    <a:pt x="74002" y="70357"/>
                    <a:pt x="72734" y="69327"/>
                  </a:cubicBezTo>
                  <a:cubicBezTo>
                    <a:pt x="72179" y="68772"/>
                    <a:pt x="71625" y="68298"/>
                    <a:pt x="71070" y="67743"/>
                  </a:cubicBezTo>
                  <a:cubicBezTo>
                    <a:pt x="70436" y="67267"/>
                    <a:pt x="69882" y="66792"/>
                    <a:pt x="69248" y="66316"/>
                  </a:cubicBezTo>
                  <a:cubicBezTo>
                    <a:pt x="68931" y="66079"/>
                    <a:pt x="68693" y="65841"/>
                    <a:pt x="68456" y="65524"/>
                  </a:cubicBezTo>
                  <a:cubicBezTo>
                    <a:pt x="67743" y="64652"/>
                    <a:pt x="67030" y="63702"/>
                    <a:pt x="66316" y="62830"/>
                  </a:cubicBezTo>
                  <a:cubicBezTo>
                    <a:pt x="66158" y="62672"/>
                    <a:pt x="65999" y="62434"/>
                    <a:pt x="65841" y="62276"/>
                  </a:cubicBezTo>
                  <a:cubicBezTo>
                    <a:pt x="65207" y="61721"/>
                    <a:pt x="64731" y="61008"/>
                    <a:pt x="64177" y="60295"/>
                  </a:cubicBezTo>
                  <a:cubicBezTo>
                    <a:pt x="64098" y="60295"/>
                    <a:pt x="64019" y="60216"/>
                    <a:pt x="64019" y="60136"/>
                  </a:cubicBezTo>
                  <a:cubicBezTo>
                    <a:pt x="63702" y="59265"/>
                    <a:pt x="63147" y="58552"/>
                    <a:pt x="62751" y="57759"/>
                  </a:cubicBezTo>
                  <a:cubicBezTo>
                    <a:pt x="62355" y="56967"/>
                    <a:pt x="61959" y="56175"/>
                    <a:pt x="61483" y="55383"/>
                  </a:cubicBezTo>
                  <a:cubicBezTo>
                    <a:pt x="61325" y="55224"/>
                    <a:pt x="61245" y="54987"/>
                    <a:pt x="61087" y="54749"/>
                  </a:cubicBezTo>
                  <a:cubicBezTo>
                    <a:pt x="60928" y="54432"/>
                    <a:pt x="60770" y="54115"/>
                    <a:pt x="60611" y="53798"/>
                  </a:cubicBezTo>
                  <a:cubicBezTo>
                    <a:pt x="60374" y="53401"/>
                    <a:pt x="60215" y="53085"/>
                    <a:pt x="60136" y="52609"/>
                  </a:cubicBezTo>
                  <a:cubicBezTo>
                    <a:pt x="60136" y="52134"/>
                    <a:pt x="59978" y="51659"/>
                    <a:pt x="59741" y="51263"/>
                  </a:cubicBezTo>
                  <a:cubicBezTo>
                    <a:pt x="59582" y="50867"/>
                    <a:pt x="59424" y="50470"/>
                    <a:pt x="59344" y="50074"/>
                  </a:cubicBezTo>
                  <a:cubicBezTo>
                    <a:pt x="59265" y="49519"/>
                    <a:pt x="59107" y="48965"/>
                    <a:pt x="58869" y="48489"/>
                  </a:cubicBezTo>
                  <a:cubicBezTo>
                    <a:pt x="58631" y="48014"/>
                    <a:pt x="58473" y="47460"/>
                    <a:pt x="58393" y="46905"/>
                  </a:cubicBezTo>
                  <a:cubicBezTo>
                    <a:pt x="58235" y="46113"/>
                    <a:pt x="58076" y="45241"/>
                    <a:pt x="57918" y="44369"/>
                  </a:cubicBezTo>
                  <a:cubicBezTo>
                    <a:pt x="57918" y="44052"/>
                    <a:pt x="57839" y="43735"/>
                    <a:pt x="57759" y="43419"/>
                  </a:cubicBezTo>
                  <a:cubicBezTo>
                    <a:pt x="57680" y="42230"/>
                    <a:pt x="57522" y="40962"/>
                    <a:pt x="57442" y="39774"/>
                  </a:cubicBezTo>
                  <a:cubicBezTo>
                    <a:pt x="57363" y="38903"/>
                    <a:pt x="57442" y="38031"/>
                    <a:pt x="57442" y="37159"/>
                  </a:cubicBezTo>
                  <a:cubicBezTo>
                    <a:pt x="57442" y="36605"/>
                    <a:pt x="57442" y="36050"/>
                    <a:pt x="57601" y="35416"/>
                  </a:cubicBezTo>
                  <a:cubicBezTo>
                    <a:pt x="57680" y="35099"/>
                    <a:pt x="57680" y="34862"/>
                    <a:pt x="57680" y="34545"/>
                  </a:cubicBezTo>
                  <a:cubicBezTo>
                    <a:pt x="57680" y="33832"/>
                    <a:pt x="57839" y="33119"/>
                    <a:pt x="57997" y="32326"/>
                  </a:cubicBezTo>
                  <a:cubicBezTo>
                    <a:pt x="58156" y="31375"/>
                    <a:pt x="58393" y="30425"/>
                    <a:pt x="58473" y="29395"/>
                  </a:cubicBezTo>
                  <a:cubicBezTo>
                    <a:pt x="58473" y="28999"/>
                    <a:pt x="58631" y="28682"/>
                    <a:pt x="58790" y="28365"/>
                  </a:cubicBezTo>
                  <a:cubicBezTo>
                    <a:pt x="59107" y="27889"/>
                    <a:pt x="59265" y="27255"/>
                    <a:pt x="59424" y="26622"/>
                  </a:cubicBezTo>
                  <a:cubicBezTo>
                    <a:pt x="59503" y="26226"/>
                    <a:pt x="59582" y="25909"/>
                    <a:pt x="59741" y="25592"/>
                  </a:cubicBezTo>
                  <a:cubicBezTo>
                    <a:pt x="59978" y="25116"/>
                    <a:pt x="60136" y="24720"/>
                    <a:pt x="60136" y="24165"/>
                  </a:cubicBezTo>
                  <a:cubicBezTo>
                    <a:pt x="60136" y="23769"/>
                    <a:pt x="60295" y="23373"/>
                    <a:pt x="60532" y="23056"/>
                  </a:cubicBezTo>
                  <a:cubicBezTo>
                    <a:pt x="60691" y="22739"/>
                    <a:pt x="60849" y="22422"/>
                    <a:pt x="61087" y="22106"/>
                  </a:cubicBezTo>
                  <a:cubicBezTo>
                    <a:pt x="61245" y="21868"/>
                    <a:pt x="61404" y="21630"/>
                    <a:pt x="61483" y="21393"/>
                  </a:cubicBezTo>
                  <a:cubicBezTo>
                    <a:pt x="61642" y="21076"/>
                    <a:pt x="61800" y="20838"/>
                    <a:pt x="61959" y="20600"/>
                  </a:cubicBezTo>
                  <a:cubicBezTo>
                    <a:pt x="62117" y="20283"/>
                    <a:pt x="62276" y="20045"/>
                    <a:pt x="62434" y="19728"/>
                  </a:cubicBezTo>
                  <a:cubicBezTo>
                    <a:pt x="62434" y="19649"/>
                    <a:pt x="62593" y="19570"/>
                    <a:pt x="62593" y="19411"/>
                  </a:cubicBezTo>
                  <a:cubicBezTo>
                    <a:pt x="62830" y="18619"/>
                    <a:pt x="63464" y="17907"/>
                    <a:pt x="63781" y="17114"/>
                  </a:cubicBezTo>
                  <a:cubicBezTo>
                    <a:pt x="63861" y="16956"/>
                    <a:pt x="63940" y="16797"/>
                    <a:pt x="64098" y="16639"/>
                  </a:cubicBezTo>
                  <a:cubicBezTo>
                    <a:pt x="64494" y="16163"/>
                    <a:pt x="64811" y="15688"/>
                    <a:pt x="65286" y="15212"/>
                  </a:cubicBezTo>
                  <a:cubicBezTo>
                    <a:pt x="66079" y="14261"/>
                    <a:pt x="66871" y="13232"/>
                    <a:pt x="67664" y="12281"/>
                  </a:cubicBezTo>
                  <a:cubicBezTo>
                    <a:pt x="68535" y="11251"/>
                    <a:pt x="69485" y="10379"/>
                    <a:pt x="70516" y="9587"/>
                  </a:cubicBezTo>
                  <a:cubicBezTo>
                    <a:pt x="70912" y="9270"/>
                    <a:pt x="71308" y="8953"/>
                    <a:pt x="71625" y="8636"/>
                  </a:cubicBezTo>
                  <a:cubicBezTo>
                    <a:pt x="72496" y="7765"/>
                    <a:pt x="73447" y="7131"/>
                    <a:pt x="74398" y="6338"/>
                  </a:cubicBezTo>
                  <a:cubicBezTo>
                    <a:pt x="74873" y="5942"/>
                    <a:pt x="75428" y="5625"/>
                    <a:pt x="76061" y="5309"/>
                  </a:cubicBezTo>
                  <a:cubicBezTo>
                    <a:pt x="76695" y="4992"/>
                    <a:pt x="77408" y="4754"/>
                    <a:pt x="77963" y="4279"/>
                  </a:cubicBezTo>
                  <a:cubicBezTo>
                    <a:pt x="78914" y="3882"/>
                    <a:pt x="79786" y="3248"/>
                    <a:pt x="80736" y="2773"/>
                  </a:cubicBezTo>
                  <a:cubicBezTo>
                    <a:pt x="81053" y="2614"/>
                    <a:pt x="81370" y="2456"/>
                    <a:pt x="81766" y="2377"/>
                  </a:cubicBezTo>
                  <a:cubicBezTo>
                    <a:pt x="82321" y="2297"/>
                    <a:pt x="82796" y="2139"/>
                    <a:pt x="83272" y="1822"/>
                  </a:cubicBezTo>
                  <a:cubicBezTo>
                    <a:pt x="83668" y="1584"/>
                    <a:pt x="84143" y="1505"/>
                    <a:pt x="84539" y="1426"/>
                  </a:cubicBezTo>
                  <a:cubicBezTo>
                    <a:pt x="85014" y="1347"/>
                    <a:pt x="85490" y="1189"/>
                    <a:pt x="85965" y="1030"/>
                  </a:cubicBezTo>
                  <a:cubicBezTo>
                    <a:pt x="86520" y="793"/>
                    <a:pt x="87075" y="634"/>
                    <a:pt x="87550" y="476"/>
                  </a:cubicBezTo>
                  <a:cubicBezTo>
                    <a:pt x="87788" y="396"/>
                    <a:pt x="87947" y="238"/>
                    <a:pt x="88105" y="0"/>
                  </a:cubicBezTo>
                  <a:close/>
                </a:path>
              </a:pathLst>
            </a:custGeom>
            <a:gradFill>
              <a:gsLst>
                <a:gs pos="0">
                  <a:schemeClr val="tx2">
                    <a:lumMod val="60000"/>
                    <a:lumOff val="40000"/>
                    <a:alpha val="0"/>
                  </a:schemeClr>
                </a:gs>
                <a:gs pos="80000">
                  <a:schemeClr val="tx2">
                    <a:lumMod val="40000"/>
                    <a:lumOff val="60000"/>
                  </a:schemeClr>
                </a:gs>
              </a:gsLst>
              <a:lin ang="16200000" scaled="0"/>
            </a:gradFill>
            <a:ln w="25400">
              <a:noFill/>
            </a:ln>
            <a:effectLst>
              <a:outerShdw blurRad="635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1" i="0" u="none" strike="noStrike" kern="1200" cap="none" spc="0" normalizeH="0" baseline="0" noProof="0">
                <a:ln>
                  <a:noFill/>
                </a:ln>
                <a:solidFill>
                  <a:prstClr val="white"/>
                </a:solidFill>
                <a:effectLst/>
                <a:uLnTx/>
                <a:uFillTx/>
                <a:latin typeface="Century Gothic" panose="020B0502020202020204" pitchFamily="34" charset="0"/>
                <a:ea typeface="+mn-ea"/>
                <a:cs typeface="+mn-cs"/>
              </a:endParaRPr>
            </a:p>
          </p:txBody>
        </p:sp>
        <p:sp>
          <p:nvSpPr>
            <p:cNvPr id="73" name="Freeform: Shape 96">
              <a:extLst>
                <a:ext uri="{FF2B5EF4-FFF2-40B4-BE49-F238E27FC236}">
                  <a16:creationId xmlns:a16="http://schemas.microsoft.com/office/drawing/2014/main" id="{C1E986A2-1556-2946-819D-E89CAC67F2AB}"/>
                </a:ext>
              </a:extLst>
            </p:cNvPr>
            <p:cNvSpPr/>
            <p:nvPr/>
          </p:nvSpPr>
          <p:spPr>
            <a:xfrm>
              <a:off x="10751665" y="4324751"/>
              <a:ext cx="172762" cy="406780"/>
            </a:xfrm>
            <a:custGeom>
              <a:avLst/>
              <a:gdLst>
                <a:gd name="connsiteX0" fmla="*/ 91353 w 193958"/>
                <a:gd name="connsiteY0" fmla="*/ 93334 h 456690"/>
                <a:gd name="connsiteX1" fmla="*/ 101258 w 193958"/>
                <a:gd name="connsiteY1" fmla="*/ 93334 h 456690"/>
                <a:gd name="connsiteX2" fmla="*/ 103318 w 193958"/>
                <a:gd name="connsiteY2" fmla="*/ 93572 h 456690"/>
                <a:gd name="connsiteX3" fmla="*/ 104506 w 193958"/>
                <a:gd name="connsiteY3" fmla="*/ 93889 h 456690"/>
                <a:gd name="connsiteX4" fmla="*/ 105378 w 193958"/>
                <a:gd name="connsiteY4" fmla="*/ 94047 h 456690"/>
                <a:gd name="connsiteX5" fmla="*/ 107834 w 193958"/>
                <a:gd name="connsiteY5" fmla="*/ 94285 h 456690"/>
                <a:gd name="connsiteX6" fmla="*/ 109973 w 193958"/>
                <a:gd name="connsiteY6" fmla="*/ 94681 h 456690"/>
                <a:gd name="connsiteX7" fmla="*/ 112904 w 193958"/>
                <a:gd name="connsiteY7" fmla="*/ 95078 h 456690"/>
                <a:gd name="connsiteX8" fmla="*/ 115916 w 193958"/>
                <a:gd name="connsiteY8" fmla="*/ 95474 h 456690"/>
                <a:gd name="connsiteX9" fmla="*/ 120036 w 193958"/>
                <a:gd name="connsiteY9" fmla="*/ 96029 h 456690"/>
                <a:gd name="connsiteX10" fmla="*/ 122175 w 193958"/>
                <a:gd name="connsiteY10" fmla="*/ 96424 h 456690"/>
                <a:gd name="connsiteX11" fmla="*/ 123363 w 193958"/>
                <a:gd name="connsiteY11" fmla="*/ 96741 h 456690"/>
                <a:gd name="connsiteX12" fmla="*/ 125027 w 193958"/>
                <a:gd name="connsiteY12" fmla="*/ 97216 h 456690"/>
                <a:gd name="connsiteX13" fmla="*/ 126929 w 193958"/>
                <a:gd name="connsiteY13" fmla="*/ 97771 h 456690"/>
                <a:gd name="connsiteX14" fmla="*/ 128197 w 193958"/>
                <a:gd name="connsiteY14" fmla="*/ 98167 h 456690"/>
                <a:gd name="connsiteX15" fmla="*/ 129464 w 193958"/>
                <a:gd name="connsiteY15" fmla="*/ 98563 h 456690"/>
                <a:gd name="connsiteX16" fmla="*/ 131207 w 193958"/>
                <a:gd name="connsiteY16" fmla="*/ 99118 h 456690"/>
                <a:gd name="connsiteX17" fmla="*/ 132634 w 193958"/>
                <a:gd name="connsiteY17" fmla="*/ 99515 h 456690"/>
                <a:gd name="connsiteX18" fmla="*/ 133663 w 193958"/>
                <a:gd name="connsiteY18" fmla="*/ 99911 h 456690"/>
                <a:gd name="connsiteX19" fmla="*/ 135010 w 193958"/>
                <a:gd name="connsiteY19" fmla="*/ 100545 h 456690"/>
                <a:gd name="connsiteX20" fmla="*/ 135248 w 193958"/>
                <a:gd name="connsiteY20" fmla="*/ 100624 h 456690"/>
                <a:gd name="connsiteX21" fmla="*/ 138021 w 193958"/>
                <a:gd name="connsiteY21" fmla="*/ 101970 h 456690"/>
                <a:gd name="connsiteX22" fmla="*/ 138258 w 193958"/>
                <a:gd name="connsiteY22" fmla="*/ 102050 h 456690"/>
                <a:gd name="connsiteX23" fmla="*/ 140953 w 193958"/>
                <a:gd name="connsiteY23" fmla="*/ 103238 h 456690"/>
                <a:gd name="connsiteX24" fmla="*/ 141586 w 193958"/>
                <a:gd name="connsiteY24" fmla="*/ 103555 h 456690"/>
                <a:gd name="connsiteX25" fmla="*/ 141982 w 193958"/>
                <a:gd name="connsiteY25" fmla="*/ 103793 h 456690"/>
                <a:gd name="connsiteX26" fmla="*/ 145152 w 193958"/>
                <a:gd name="connsiteY26" fmla="*/ 105615 h 456690"/>
                <a:gd name="connsiteX27" fmla="*/ 146498 w 193958"/>
                <a:gd name="connsiteY27" fmla="*/ 106486 h 456690"/>
                <a:gd name="connsiteX28" fmla="*/ 148559 w 193958"/>
                <a:gd name="connsiteY28" fmla="*/ 107834 h 456690"/>
                <a:gd name="connsiteX29" fmla="*/ 149034 w 193958"/>
                <a:gd name="connsiteY29" fmla="*/ 108151 h 456690"/>
                <a:gd name="connsiteX30" fmla="*/ 150935 w 193958"/>
                <a:gd name="connsiteY30" fmla="*/ 109418 h 456690"/>
                <a:gd name="connsiteX31" fmla="*/ 152520 w 193958"/>
                <a:gd name="connsiteY31" fmla="*/ 110607 h 456690"/>
                <a:gd name="connsiteX32" fmla="*/ 154659 w 193958"/>
                <a:gd name="connsiteY32" fmla="*/ 112429 h 456690"/>
                <a:gd name="connsiteX33" fmla="*/ 156482 w 193958"/>
                <a:gd name="connsiteY33" fmla="*/ 113934 h 456690"/>
                <a:gd name="connsiteX34" fmla="*/ 157037 w 193958"/>
                <a:gd name="connsiteY34" fmla="*/ 114409 h 456690"/>
                <a:gd name="connsiteX35" fmla="*/ 159334 w 193958"/>
                <a:gd name="connsiteY35" fmla="*/ 116470 h 456690"/>
                <a:gd name="connsiteX36" fmla="*/ 161870 w 193958"/>
                <a:gd name="connsiteY36" fmla="*/ 119164 h 456690"/>
                <a:gd name="connsiteX37" fmla="*/ 162583 w 193958"/>
                <a:gd name="connsiteY37" fmla="*/ 119956 h 456690"/>
                <a:gd name="connsiteX38" fmla="*/ 163375 w 193958"/>
                <a:gd name="connsiteY38" fmla="*/ 120907 h 456690"/>
                <a:gd name="connsiteX39" fmla="*/ 164009 w 193958"/>
                <a:gd name="connsiteY39" fmla="*/ 121620 h 456690"/>
                <a:gd name="connsiteX40" fmla="*/ 165197 w 193958"/>
                <a:gd name="connsiteY40" fmla="*/ 123046 h 456690"/>
                <a:gd name="connsiteX41" fmla="*/ 165673 w 193958"/>
                <a:gd name="connsiteY41" fmla="*/ 123601 h 456690"/>
                <a:gd name="connsiteX42" fmla="*/ 168366 w 193958"/>
                <a:gd name="connsiteY42" fmla="*/ 126928 h 456690"/>
                <a:gd name="connsiteX43" fmla="*/ 170665 w 193958"/>
                <a:gd name="connsiteY43" fmla="*/ 130256 h 456690"/>
                <a:gd name="connsiteX44" fmla="*/ 172090 w 193958"/>
                <a:gd name="connsiteY44" fmla="*/ 132395 h 456690"/>
                <a:gd name="connsiteX45" fmla="*/ 173754 w 193958"/>
                <a:gd name="connsiteY45" fmla="*/ 134851 h 456690"/>
                <a:gd name="connsiteX46" fmla="*/ 173913 w 193958"/>
                <a:gd name="connsiteY46" fmla="*/ 135089 h 456690"/>
                <a:gd name="connsiteX47" fmla="*/ 175972 w 193958"/>
                <a:gd name="connsiteY47" fmla="*/ 138971 h 456690"/>
                <a:gd name="connsiteX48" fmla="*/ 176289 w 193958"/>
                <a:gd name="connsiteY48" fmla="*/ 139526 h 456690"/>
                <a:gd name="connsiteX49" fmla="*/ 176606 w 193958"/>
                <a:gd name="connsiteY49" fmla="*/ 140001 h 456690"/>
                <a:gd name="connsiteX50" fmla="*/ 178905 w 193958"/>
                <a:gd name="connsiteY50" fmla="*/ 144280 h 456690"/>
                <a:gd name="connsiteX51" fmla="*/ 179301 w 193958"/>
                <a:gd name="connsiteY51" fmla="*/ 145152 h 456690"/>
                <a:gd name="connsiteX52" fmla="*/ 179776 w 193958"/>
                <a:gd name="connsiteY52" fmla="*/ 146261 h 456690"/>
                <a:gd name="connsiteX53" fmla="*/ 180013 w 193958"/>
                <a:gd name="connsiteY53" fmla="*/ 146816 h 456690"/>
                <a:gd name="connsiteX54" fmla="*/ 180726 w 193958"/>
                <a:gd name="connsiteY54" fmla="*/ 148479 h 456690"/>
                <a:gd name="connsiteX55" fmla="*/ 180806 w 193958"/>
                <a:gd name="connsiteY55" fmla="*/ 148717 h 456690"/>
                <a:gd name="connsiteX56" fmla="*/ 181994 w 193958"/>
                <a:gd name="connsiteY56" fmla="*/ 151649 h 456690"/>
                <a:gd name="connsiteX57" fmla="*/ 183262 w 193958"/>
                <a:gd name="connsiteY57" fmla="*/ 154422 h 456690"/>
                <a:gd name="connsiteX58" fmla="*/ 183737 w 193958"/>
                <a:gd name="connsiteY58" fmla="*/ 155690 h 456690"/>
                <a:gd name="connsiteX59" fmla="*/ 184133 w 193958"/>
                <a:gd name="connsiteY59" fmla="*/ 156877 h 456690"/>
                <a:gd name="connsiteX60" fmla="*/ 184688 w 193958"/>
                <a:gd name="connsiteY60" fmla="*/ 158383 h 456690"/>
                <a:gd name="connsiteX61" fmla="*/ 184688 w 193958"/>
                <a:gd name="connsiteY61" fmla="*/ 158542 h 456690"/>
                <a:gd name="connsiteX62" fmla="*/ 185401 w 193958"/>
                <a:gd name="connsiteY62" fmla="*/ 160601 h 456690"/>
                <a:gd name="connsiteX63" fmla="*/ 186035 w 193958"/>
                <a:gd name="connsiteY63" fmla="*/ 162583 h 456690"/>
                <a:gd name="connsiteX64" fmla="*/ 186352 w 193958"/>
                <a:gd name="connsiteY64" fmla="*/ 163613 h 456690"/>
                <a:gd name="connsiteX65" fmla="*/ 186828 w 193958"/>
                <a:gd name="connsiteY65" fmla="*/ 165038 h 456690"/>
                <a:gd name="connsiteX66" fmla="*/ 187224 w 193958"/>
                <a:gd name="connsiteY66" fmla="*/ 166227 h 456690"/>
                <a:gd name="connsiteX67" fmla="*/ 187858 w 193958"/>
                <a:gd name="connsiteY67" fmla="*/ 168683 h 456690"/>
                <a:gd name="connsiteX68" fmla="*/ 188095 w 193958"/>
                <a:gd name="connsiteY68" fmla="*/ 169872 h 456690"/>
                <a:gd name="connsiteX69" fmla="*/ 188570 w 193958"/>
                <a:gd name="connsiteY69" fmla="*/ 171615 h 456690"/>
                <a:gd name="connsiteX70" fmla="*/ 189125 w 193958"/>
                <a:gd name="connsiteY70" fmla="*/ 173754 h 456690"/>
                <a:gd name="connsiteX71" fmla="*/ 189521 w 193958"/>
                <a:gd name="connsiteY71" fmla="*/ 175180 h 456690"/>
                <a:gd name="connsiteX72" fmla="*/ 189917 w 193958"/>
                <a:gd name="connsiteY72" fmla="*/ 176686 h 456690"/>
                <a:gd name="connsiteX73" fmla="*/ 190472 w 193958"/>
                <a:gd name="connsiteY73" fmla="*/ 179459 h 456690"/>
                <a:gd name="connsiteX74" fmla="*/ 190948 w 193958"/>
                <a:gd name="connsiteY74" fmla="*/ 182152 h 456690"/>
                <a:gd name="connsiteX75" fmla="*/ 191265 w 193958"/>
                <a:gd name="connsiteY75" fmla="*/ 183817 h 456690"/>
                <a:gd name="connsiteX76" fmla="*/ 191898 w 193958"/>
                <a:gd name="connsiteY76" fmla="*/ 187540 h 456690"/>
                <a:gd name="connsiteX77" fmla="*/ 192136 w 193958"/>
                <a:gd name="connsiteY77" fmla="*/ 189442 h 456690"/>
                <a:gd name="connsiteX78" fmla="*/ 192611 w 193958"/>
                <a:gd name="connsiteY78" fmla="*/ 193562 h 456690"/>
                <a:gd name="connsiteX79" fmla="*/ 193086 w 193958"/>
                <a:gd name="connsiteY79" fmla="*/ 197603 h 456690"/>
                <a:gd name="connsiteX80" fmla="*/ 193245 w 193958"/>
                <a:gd name="connsiteY80" fmla="*/ 198474 h 456690"/>
                <a:gd name="connsiteX81" fmla="*/ 193562 w 193958"/>
                <a:gd name="connsiteY81" fmla="*/ 202357 h 456690"/>
                <a:gd name="connsiteX82" fmla="*/ 193562 w 193958"/>
                <a:gd name="connsiteY82" fmla="*/ 207427 h 456690"/>
                <a:gd name="connsiteX83" fmla="*/ 193799 w 193958"/>
                <a:gd name="connsiteY83" fmla="*/ 209091 h 456690"/>
                <a:gd name="connsiteX84" fmla="*/ 193958 w 193958"/>
                <a:gd name="connsiteY84" fmla="*/ 210042 h 456690"/>
                <a:gd name="connsiteX85" fmla="*/ 193958 w 193958"/>
                <a:gd name="connsiteY85" fmla="*/ 211151 h 456690"/>
                <a:gd name="connsiteX86" fmla="*/ 193958 w 193958"/>
                <a:gd name="connsiteY86" fmla="*/ 217569 h 456690"/>
                <a:gd name="connsiteX87" fmla="*/ 193720 w 193958"/>
                <a:gd name="connsiteY87" fmla="*/ 219629 h 456690"/>
                <a:gd name="connsiteX88" fmla="*/ 193483 w 193958"/>
                <a:gd name="connsiteY88" fmla="*/ 222323 h 456690"/>
                <a:gd name="connsiteX89" fmla="*/ 193483 w 193958"/>
                <a:gd name="connsiteY89" fmla="*/ 225968 h 456690"/>
                <a:gd name="connsiteX90" fmla="*/ 193324 w 193958"/>
                <a:gd name="connsiteY90" fmla="*/ 228265 h 456690"/>
                <a:gd name="connsiteX91" fmla="*/ 193245 w 193958"/>
                <a:gd name="connsiteY91" fmla="*/ 228661 h 456690"/>
                <a:gd name="connsiteX92" fmla="*/ 193007 w 193958"/>
                <a:gd name="connsiteY92" fmla="*/ 231831 h 456690"/>
                <a:gd name="connsiteX93" fmla="*/ 192849 w 193958"/>
                <a:gd name="connsiteY93" fmla="*/ 233177 h 456690"/>
                <a:gd name="connsiteX94" fmla="*/ 192532 w 193958"/>
                <a:gd name="connsiteY94" fmla="*/ 235476 h 456690"/>
                <a:gd name="connsiteX95" fmla="*/ 192452 w 193958"/>
                <a:gd name="connsiteY95" fmla="*/ 235951 h 456690"/>
                <a:gd name="connsiteX96" fmla="*/ 191344 w 193958"/>
                <a:gd name="connsiteY96" fmla="*/ 239279 h 456690"/>
                <a:gd name="connsiteX97" fmla="*/ 190789 w 193958"/>
                <a:gd name="connsiteY97" fmla="*/ 240625 h 456690"/>
                <a:gd name="connsiteX98" fmla="*/ 190472 w 193958"/>
                <a:gd name="connsiteY98" fmla="*/ 241417 h 456690"/>
                <a:gd name="connsiteX99" fmla="*/ 188491 w 193958"/>
                <a:gd name="connsiteY99" fmla="*/ 244191 h 456690"/>
                <a:gd name="connsiteX100" fmla="*/ 186511 w 193958"/>
                <a:gd name="connsiteY100" fmla="*/ 246330 h 456690"/>
                <a:gd name="connsiteX101" fmla="*/ 184292 w 193958"/>
                <a:gd name="connsiteY101" fmla="*/ 248073 h 456690"/>
                <a:gd name="connsiteX102" fmla="*/ 183975 w 193958"/>
                <a:gd name="connsiteY102" fmla="*/ 248311 h 456690"/>
                <a:gd name="connsiteX103" fmla="*/ 181994 w 193958"/>
                <a:gd name="connsiteY103" fmla="*/ 249578 h 456690"/>
                <a:gd name="connsiteX104" fmla="*/ 180964 w 193958"/>
                <a:gd name="connsiteY104" fmla="*/ 250054 h 456690"/>
                <a:gd name="connsiteX105" fmla="*/ 179934 w 193958"/>
                <a:gd name="connsiteY105" fmla="*/ 250529 h 456690"/>
                <a:gd name="connsiteX106" fmla="*/ 178905 w 193958"/>
                <a:gd name="connsiteY106" fmla="*/ 250925 h 456690"/>
                <a:gd name="connsiteX107" fmla="*/ 177161 w 193958"/>
                <a:gd name="connsiteY107" fmla="*/ 251480 h 456690"/>
                <a:gd name="connsiteX108" fmla="*/ 175497 w 193958"/>
                <a:gd name="connsiteY108" fmla="*/ 251797 h 456690"/>
                <a:gd name="connsiteX109" fmla="*/ 172169 w 193958"/>
                <a:gd name="connsiteY109" fmla="*/ 252193 h 456690"/>
                <a:gd name="connsiteX110" fmla="*/ 170110 w 193958"/>
                <a:gd name="connsiteY110" fmla="*/ 252193 h 456690"/>
                <a:gd name="connsiteX111" fmla="*/ 167098 w 193958"/>
                <a:gd name="connsiteY111" fmla="*/ 251876 h 456690"/>
                <a:gd name="connsiteX112" fmla="*/ 165277 w 193958"/>
                <a:gd name="connsiteY112" fmla="*/ 251480 h 456690"/>
                <a:gd name="connsiteX113" fmla="*/ 163850 w 193958"/>
                <a:gd name="connsiteY113" fmla="*/ 251005 h 456690"/>
                <a:gd name="connsiteX114" fmla="*/ 163771 w 193958"/>
                <a:gd name="connsiteY114" fmla="*/ 251005 h 456690"/>
                <a:gd name="connsiteX115" fmla="*/ 162107 w 193958"/>
                <a:gd name="connsiteY115" fmla="*/ 250212 h 456690"/>
                <a:gd name="connsiteX116" fmla="*/ 160602 w 193958"/>
                <a:gd name="connsiteY116" fmla="*/ 249420 h 456690"/>
                <a:gd name="connsiteX117" fmla="*/ 158779 w 193958"/>
                <a:gd name="connsiteY117" fmla="*/ 248153 h 456690"/>
                <a:gd name="connsiteX118" fmla="*/ 157433 w 193958"/>
                <a:gd name="connsiteY118" fmla="*/ 246885 h 456690"/>
                <a:gd name="connsiteX119" fmla="*/ 155848 w 193958"/>
                <a:gd name="connsiteY119" fmla="*/ 244825 h 456690"/>
                <a:gd name="connsiteX120" fmla="*/ 155689 w 193958"/>
                <a:gd name="connsiteY120" fmla="*/ 244667 h 456690"/>
                <a:gd name="connsiteX121" fmla="*/ 154342 w 193958"/>
                <a:gd name="connsiteY121" fmla="*/ 241814 h 456690"/>
                <a:gd name="connsiteX122" fmla="*/ 154026 w 193958"/>
                <a:gd name="connsiteY122" fmla="*/ 240863 h 456690"/>
                <a:gd name="connsiteX123" fmla="*/ 153392 w 193958"/>
                <a:gd name="connsiteY123" fmla="*/ 237614 h 456690"/>
                <a:gd name="connsiteX124" fmla="*/ 153392 w 193958"/>
                <a:gd name="connsiteY124" fmla="*/ 230880 h 456690"/>
                <a:gd name="connsiteX125" fmla="*/ 153471 w 193958"/>
                <a:gd name="connsiteY125" fmla="*/ 230008 h 456690"/>
                <a:gd name="connsiteX126" fmla="*/ 153709 w 193958"/>
                <a:gd name="connsiteY126" fmla="*/ 227315 h 456690"/>
                <a:gd name="connsiteX127" fmla="*/ 154026 w 193958"/>
                <a:gd name="connsiteY127" fmla="*/ 224779 h 456690"/>
                <a:gd name="connsiteX128" fmla="*/ 154184 w 193958"/>
                <a:gd name="connsiteY128" fmla="*/ 223036 h 456690"/>
                <a:gd name="connsiteX129" fmla="*/ 154184 w 193958"/>
                <a:gd name="connsiteY129" fmla="*/ 221055 h 456690"/>
                <a:gd name="connsiteX130" fmla="*/ 154263 w 193958"/>
                <a:gd name="connsiteY130" fmla="*/ 219312 h 456690"/>
                <a:gd name="connsiteX131" fmla="*/ 154342 w 193958"/>
                <a:gd name="connsiteY131" fmla="*/ 218124 h 456690"/>
                <a:gd name="connsiteX132" fmla="*/ 154342 w 193958"/>
                <a:gd name="connsiteY132" fmla="*/ 212340 h 456690"/>
                <a:gd name="connsiteX133" fmla="*/ 154263 w 193958"/>
                <a:gd name="connsiteY133" fmla="*/ 211468 h 456690"/>
                <a:gd name="connsiteX134" fmla="*/ 154105 w 193958"/>
                <a:gd name="connsiteY134" fmla="*/ 208299 h 456690"/>
                <a:gd name="connsiteX135" fmla="*/ 153709 w 193958"/>
                <a:gd name="connsiteY135" fmla="*/ 203941 h 456690"/>
                <a:gd name="connsiteX136" fmla="*/ 153630 w 193958"/>
                <a:gd name="connsiteY136" fmla="*/ 203466 h 456690"/>
                <a:gd name="connsiteX137" fmla="*/ 153313 w 193958"/>
                <a:gd name="connsiteY137" fmla="*/ 198712 h 456690"/>
                <a:gd name="connsiteX138" fmla="*/ 153313 w 193958"/>
                <a:gd name="connsiteY138" fmla="*/ 198553 h 456690"/>
                <a:gd name="connsiteX139" fmla="*/ 152758 w 193958"/>
                <a:gd name="connsiteY139" fmla="*/ 193958 h 456690"/>
                <a:gd name="connsiteX140" fmla="*/ 152520 w 193958"/>
                <a:gd name="connsiteY140" fmla="*/ 192374 h 456690"/>
                <a:gd name="connsiteX141" fmla="*/ 152203 w 193958"/>
                <a:gd name="connsiteY141" fmla="*/ 189680 h 456690"/>
                <a:gd name="connsiteX142" fmla="*/ 152045 w 193958"/>
                <a:gd name="connsiteY142" fmla="*/ 189046 h 456690"/>
                <a:gd name="connsiteX143" fmla="*/ 151490 w 193958"/>
                <a:gd name="connsiteY143" fmla="*/ 185401 h 456690"/>
                <a:gd name="connsiteX144" fmla="*/ 151173 w 193958"/>
                <a:gd name="connsiteY144" fmla="*/ 183579 h 456690"/>
                <a:gd name="connsiteX145" fmla="*/ 150618 w 193958"/>
                <a:gd name="connsiteY145" fmla="*/ 181202 h 456690"/>
                <a:gd name="connsiteX146" fmla="*/ 150222 w 193958"/>
                <a:gd name="connsiteY146" fmla="*/ 179538 h 456690"/>
                <a:gd name="connsiteX147" fmla="*/ 149826 w 193958"/>
                <a:gd name="connsiteY147" fmla="*/ 177715 h 456690"/>
                <a:gd name="connsiteX148" fmla="*/ 149431 w 193958"/>
                <a:gd name="connsiteY148" fmla="*/ 176052 h 456690"/>
                <a:gd name="connsiteX149" fmla="*/ 148876 w 193958"/>
                <a:gd name="connsiteY149" fmla="*/ 173912 h 456690"/>
                <a:gd name="connsiteX150" fmla="*/ 148480 w 193958"/>
                <a:gd name="connsiteY150" fmla="*/ 172724 h 456690"/>
                <a:gd name="connsiteX151" fmla="*/ 148004 w 193958"/>
                <a:gd name="connsiteY151" fmla="*/ 171377 h 456690"/>
                <a:gd name="connsiteX152" fmla="*/ 147449 w 193958"/>
                <a:gd name="connsiteY152" fmla="*/ 169872 h 456690"/>
                <a:gd name="connsiteX153" fmla="*/ 147132 w 193958"/>
                <a:gd name="connsiteY153" fmla="*/ 168841 h 456690"/>
                <a:gd name="connsiteX154" fmla="*/ 146657 w 193958"/>
                <a:gd name="connsiteY154" fmla="*/ 167574 h 456690"/>
                <a:gd name="connsiteX155" fmla="*/ 146102 w 193958"/>
                <a:gd name="connsiteY155" fmla="*/ 166068 h 456690"/>
                <a:gd name="connsiteX156" fmla="*/ 145786 w 193958"/>
                <a:gd name="connsiteY156" fmla="*/ 165118 h 456690"/>
                <a:gd name="connsiteX157" fmla="*/ 145311 w 193958"/>
                <a:gd name="connsiteY157" fmla="*/ 164009 h 456690"/>
                <a:gd name="connsiteX158" fmla="*/ 145152 w 193958"/>
                <a:gd name="connsiteY158" fmla="*/ 163692 h 456690"/>
                <a:gd name="connsiteX159" fmla="*/ 144043 w 193958"/>
                <a:gd name="connsiteY159" fmla="*/ 161473 h 456690"/>
                <a:gd name="connsiteX160" fmla="*/ 143409 w 193958"/>
                <a:gd name="connsiteY160" fmla="*/ 160126 h 456690"/>
                <a:gd name="connsiteX161" fmla="*/ 142775 w 193958"/>
                <a:gd name="connsiteY161" fmla="*/ 159097 h 456690"/>
                <a:gd name="connsiteX162" fmla="*/ 142537 w 193958"/>
                <a:gd name="connsiteY162" fmla="*/ 159017 h 456690"/>
                <a:gd name="connsiteX163" fmla="*/ 142378 w 193958"/>
                <a:gd name="connsiteY163" fmla="*/ 159176 h 456690"/>
                <a:gd name="connsiteX164" fmla="*/ 142299 w 193958"/>
                <a:gd name="connsiteY164" fmla="*/ 159572 h 456690"/>
                <a:gd name="connsiteX165" fmla="*/ 142299 w 193958"/>
                <a:gd name="connsiteY165" fmla="*/ 160443 h 456690"/>
                <a:gd name="connsiteX166" fmla="*/ 142299 w 193958"/>
                <a:gd name="connsiteY166" fmla="*/ 204496 h 456690"/>
                <a:gd name="connsiteX167" fmla="*/ 142299 w 193958"/>
                <a:gd name="connsiteY167" fmla="*/ 207823 h 456690"/>
                <a:gd name="connsiteX168" fmla="*/ 142458 w 193958"/>
                <a:gd name="connsiteY168" fmla="*/ 210042 h 456690"/>
                <a:gd name="connsiteX169" fmla="*/ 142537 w 193958"/>
                <a:gd name="connsiteY169" fmla="*/ 211389 h 456690"/>
                <a:gd name="connsiteX170" fmla="*/ 142537 w 193958"/>
                <a:gd name="connsiteY170" fmla="*/ 218599 h 456690"/>
                <a:gd name="connsiteX171" fmla="*/ 142695 w 193958"/>
                <a:gd name="connsiteY171" fmla="*/ 220421 h 456690"/>
                <a:gd name="connsiteX172" fmla="*/ 142775 w 193958"/>
                <a:gd name="connsiteY172" fmla="*/ 221927 h 456690"/>
                <a:gd name="connsiteX173" fmla="*/ 142775 w 193958"/>
                <a:gd name="connsiteY173" fmla="*/ 228899 h 456690"/>
                <a:gd name="connsiteX174" fmla="*/ 142933 w 193958"/>
                <a:gd name="connsiteY174" fmla="*/ 231118 h 456690"/>
                <a:gd name="connsiteX175" fmla="*/ 143012 w 193958"/>
                <a:gd name="connsiteY175" fmla="*/ 232464 h 456690"/>
                <a:gd name="connsiteX176" fmla="*/ 143012 w 193958"/>
                <a:gd name="connsiteY176" fmla="*/ 238090 h 456690"/>
                <a:gd name="connsiteX177" fmla="*/ 143171 w 193958"/>
                <a:gd name="connsiteY177" fmla="*/ 240071 h 456690"/>
                <a:gd name="connsiteX178" fmla="*/ 143250 w 193958"/>
                <a:gd name="connsiteY178" fmla="*/ 241655 h 456690"/>
                <a:gd name="connsiteX179" fmla="*/ 143409 w 193958"/>
                <a:gd name="connsiteY179" fmla="*/ 243478 h 456690"/>
                <a:gd name="connsiteX180" fmla="*/ 143488 w 193958"/>
                <a:gd name="connsiteY180" fmla="*/ 245062 h 456690"/>
                <a:gd name="connsiteX181" fmla="*/ 143488 w 193958"/>
                <a:gd name="connsiteY181" fmla="*/ 250846 h 456690"/>
                <a:gd name="connsiteX182" fmla="*/ 143646 w 193958"/>
                <a:gd name="connsiteY182" fmla="*/ 252907 h 456690"/>
                <a:gd name="connsiteX183" fmla="*/ 143726 w 193958"/>
                <a:gd name="connsiteY183" fmla="*/ 254649 h 456690"/>
                <a:gd name="connsiteX184" fmla="*/ 143726 w 193958"/>
                <a:gd name="connsiteY184" fmla="*/ 275883 h 456690"/>
                <a:gd name="connsiteX185" fmla="*/ 143726 w 193958"/>
                <a:gd name="connsiteY185" fmla="*/ 289353 h 456690"/>
                <a:gd name="connsiteX186" fmla="*/ 143884 w 193958"/>
                <a:gd name="connsiteY186" fmla="*/ 291413 h 456690"/>
                <a:gd name="connsiteX187" fmla="*/ 143963 w 193958"/>
                <a:gd name="connsiteY187" fmla="*/ 293156 h 456690"/>
                <a:gd name="connsiteX188" fmla="*/ 143963 w 193958"/>
                <a:gd name="connsiteY188" fmla="*/ 311300 h 456690"/>
                <a:gd name="connsiteX189" fmla="*/ 144043 w 193958"/>
                <a:gd name="connsiteY189" fmla="*/ 355352 h 456690"/>
                <a:gd name="connsiteX190" fmla="*/ 144201 w 193958"/>
                <a:gd name="connsiteY190" fmla="*/ 358205 h 456690"/>
                <a:gd name="connsiteX191" fmla="*/ 144280 w 193958"/>
                <a:gd name="connsiteY191" fmla="*/ 359393 h 456690"/>
                <a:gd name="connsiteX192" fmla="*/ 144280 w 193958"/>
                <a:gd name="connsiteY192" fmla="*/ 364939 h 456690"/>
                <a:gd name="connsiteX193" fmla="*/ 144360 w 193958"/>
                <a:gd name="connsiteY193" fmla="*/ 366286 h 456690"/>
                <a:gd name="connsiteX194" fmla="*/ 144518 w 193958"/>
                <a:gd name="connsiteY194" fmla="*/ 368742 h 456690"/>
                <a:gd name="connsiteX195" fmla="*/ 144518 w 193958"/>
                <a:gd name="connsiteY195" fmla="*/ 372308 h 456690"/>
                <a:gd name="connsiteX196" fmla="*/ 144677 w 193958"/>
                <a:gd name="connsiteY196" fmla="*/ 374526 h 456690"/>
                <a:gd name="connsiteX197" fmla="*/ 144756 w 193958"/>
                <a:gd name="connsiteY197" fmla="*/ 376032 h 456690"/>
                <a:gd name="connsiteX198" fmla="*/ 144756 w 193958"/>
                <a:gd name="connsiteY198" fmla="*/ 385143 h 456690"/>
                <a:gd name="connsiteX199" fmla="*/ 144835 w 193958"/>
                <a:gd name="connsiteY199" fmla="*/ 386966 h 456690"/>
                <a:gd name="connsiteX200" fmla="*/ 144914 w 193958"/>
                <a:gd name="connsiteY200" fmla="*/ 388551 h 456690"/>
                <a:gd name="connsiteX201" fmla="*/ 144914 w 193958"/>
                <a:gd name="connsiteY201" fmla="*/ 399246 h 456690"/>
                <a:gd name="connsiteX202" fmla="*/ 145073 w 193958"/>
                <a:gd name="connsiteY202" fmla="*/ 401940 h 456690"/>
                <a:gd name="connsiteX203" fmla="*/ 145152 w 193958"/>
                <a:gd name="connsiteY203" fmla="*/ 403763 h 456690"/>
                <a:gd name="connsiteX204" fmla="*/ 145311 w 193958"/>
                <a:gd name="connsiteY204" fmla="*/ 405981 h 456690"/>
                <a:gd name="connsiteX205" fmla="*/ 145390 w 193958"/>
                <a:gd name="connsiteY205" fmla="*/ 407724 h 456690"/>
                <a:gd name="connsiteX206" fmla="*/ 145548 w 193958"/>
                <a:gd name="connsiteY206" fmla="*/ 410260 h 456690"/>
                <a:gd name="connsiteX207" fmla="*/ 145627 w 193958"/>
                <a:gd name="connsiteY207" fmla="*/ 411606 h 456690"/>
                <a:gd name="connsiteX208" fmla="*/ 145706 w 193958"/>
                <a:gd name="connsiteY208" fmla="*/ 419133 h 456690"/>
                <a:gd name="connsiteX209" fmla="*/ 145865 w 193958"/>
                <a:gd name="connsiteY209" fmla="*/ 421194 h 456690"/>
                <a:gd name="connsiteX210" fmla="*/ 145944 w 193958"/>
                <a:gd name="connsiteY210" fmla="*/ 422699 h 456690"/>
                <a:gd name="connsiteX211" fmla="*/ 145944 w 193958"/>
                <a:gd name="connsiteY211" fmla="*/ 429354 h 456690"/>
                <a:gd name="connsiteX212" fmla="*/ 146102 w 193958"/>
                <a:gd name="connsiteY212" fmla="*/ 431336 h 456690"/>
                <a:gd name="connsiteX213" fmla="*/ 146181 w 193958"/>
                <a:gd name="connsiteY213" fmla="*/ 432444 h 456690"/>
                <a:gd name="connsiteX214" fmla="*/ 146181 w 193958"/>
                <a:gd name="connsiteY214" fmla="*/ 435772 h 456690"/>
                <a:gd name="connsiteX215" fmla="*/ 146023 w 193958"/>
                <a:gd name="connsiteY215" fmla="*/ 437991 h 456690"/>
                <a:gd name="connsiteX216" fmla="*/ 145944 w 193958"/>
                <a:gd name="connsiteY216" fmla="*/ 439576 h 456690"/>
                <a:gd name="connsiteX217" fmla="*/ 145706 w 193958"/>
                <a:gd name="connsiteY217" fmla="*/ 441635 h 456690"/>
                <a:gd name="connsiteX218" fmla="*/ 145548 w 193958"/>
                <a:gd name="connsiteY218" fmla="*/ 442190 h 456690"/>
                <a:gd name="connsiteX219" fmla="*/ 144914 w 193958"/>
                <a:gd name="connsiteY219" fmla="*/ 444329 h 456690"/>
                <a:gd name="connsiteX220" fmla="*/ 144597 w 193958"/>
                <a:gd name="connsiteY220" fmla="*/ 445121 h 456690"/>
                <a:gd name="connsiteX221" fmla="*/ 144043 w 193958"/>
                <a:gd name="connsiteY221" fmla="*/ 446231 h 456690"/>
                <a:gd name="connsiteX222" fmla="*/ 143567 w 193958"/>
                <a:gd name="connsiteY222" fmla="*/ 446944 h 456690"/>
                <a:gd name="connsiteX223" fmla="*/ 143171 w 193958"/>
                <a:gd name="connsiteY223" fmla="*/ 447578 h 456690"/>
                <a:gd name="connsiteX224" fmla="*/ 142061 w 193958"/>
                <a:gd name="connsiteY224" fmla="*/ 449162 h 456690"/>
                <a:gd name="connsiteX225" fmla="*/ 141190 w 193958"/>
                <a:gd name="connsiteY225" fmla="*/ 450192 h 456690"/>
                <a:gd name="connsiteX226" fmla="*/ 139447 w 193958"/>
                <a:gd name="connsiteY226" fmla="*/ 451936 h 456690"/>
                <a:gd name="connsiteX227" fmla="*/ 138972 w 193958"/>
                <a:gd name="connsiteY227" fmla="*/ 452332 h 456690"/>
                <a:gd name="connsiteX228" fmla="*/ 137862 w 193958"/>
                <a:gd name="connsiteY228" fmla="*/ 453124 h 456690"/>
                <a:gd name="connsiteX229" fmla="*/ 134218 w 193958"/>
                <a:gd name="connsiteY229" fmla="*/ 455105 h 456690"/>
                <a:gd name="connsiteX230" fmla="*/ 133663 w 193958"/>
                <a:gd name="connsiteY230" fmla="*/ 455342 h 456690"/>
                <a:gd name="connsiteX231" fmla="*/ 131603 w 193958"/>
                <a:gd name="connsiteY231" fmla="*/ 456056 h 456690"/>
                <a:gd name="connsiteX232" fmla="*/ 130969 w 193958"/>
                <a:gd name="connsiteY232" fmla="*/ 456690 h 456690"/>
                <a:gd name="connsiteX233" fmla="*/ 118451 w 193958"/>
                <a:gd name="connsiteY233" fmla="*/ 456690 h 456690"/>
                <a:gd name="connsiteX234" fmla="*/ 117658 w 193958"/>
                <a:gd name="connsiteY234" fmla="*/ 455976 h 456690"/>
                <a:gd name="connsiteX235" fmla="*/ 117262 w 193958"/>
                <a:gd name="connsiteY235" fmla="*/ 455897 h 456690"/>
                <a:gd name="connsiteX236" fmla="*/ 115916 w 193958"/>
                <a:gd name="connsiteY236" fmla="*/ 455422 h 456690"/>
                <a:gd name="connsiteX237" fmla="*/ 115044 w 193958"/>
                <a:gd name="connsiteY237" fmla="*/ 455025 h 456690"/>
                <a:gd name="connsiteX238" fmla="*/ 114014 w 193958"/>
                <a:gd name="connsiteY238" fmla="*/ 454550 h 456690"/>
                <a:gd name="connsiteX239" fmla="*/ 113380 w 193958"/>
                <a:gd name="connsiteY239" fmla="*/ 454233 h 456690"/>
                <a:gd name="connsiteX240" fmla="*/ 111003 w 193958"/>
                <a:gd name="connsiteY240" fmla="*/ 452886 h 456690"/>
                <a:gd name="connsiteX241" fmla="*/ 107517 w 193958"/>
                <a:gd name="connsiteY241" fmla="*/ 449954 h 456690"/>
                <a:gd name="connsiteX242" fmla="*/ 106804 w 193958"/>
                <a:gd name="connsiteY242" fmla="*/ 449241 h 456690"/>
                <a:gd name="connsiteX243" fmla="*/ 104189 w 193958"/>
                <a:gd name="connsiteY243" fmla="*/ 445676 h 456690"/>
                <a:gd name="connsiteX244" fmla="*/ 103476 w 193958"/>
                <a:gd name="connsiteY244" fmla="*/ 444408 h 456690"/>
                <a:gd name="connsiteX245" fmla="*/ 103001 w 193958"/>
                <a:gd name="connsiteY245" fmla="*/ 442903 h 456690"/>
                <a:gd name="connsiteX246" fmla="*/ 102842 w 193958"/>
                <a:gd name="connsiteY246" fmla="*/ 442586 h 456690"/>
                <a:gd name="connsiteX247" fmla="*/ 101575 w 193958"/>
                <a:gd name="connsiteY247" fmla="*/ 438387 h 456690"/>
                <a:gd name="connsiteX248" fmla="*/ 101495 w 193958"/>
                <a:gd name="connsiteY248" fmla="*/ 437040 h 456690"/>
                <a:gd name="connsiteX249" fmla="*/ 101416 w 193958"/>
                <a:gd name="connsiteY249" fmla="*/ 434980 h 456690"/>
                <a:gd name="connsiteX250" fmla="*/ 101258 w 193958"/>
                <a:gd name="connsiteY250" fmla="*/ 431415 h 456690"/>
                <a:gd name="connsiteX251" fmla="*/ 101178 w 193958"/>
                <a:gd name="connsiteY251" fmla="*/ 429909 h 456690"/>
                <a:gd name="connsiteX252" fmla="*/ 101020 w 193958"/>
                <a:gd name="connsiteY252" fmla="*/ 427928 h 456690"/>
                <a:gd name="connsiteX253" fmla="*/ 100941 w 193958"/>
                <a:gd name="connsiteY253" fmla="*/ 426344 h 456690"/>
                <a:gd name="connsiteX254" fmla="*/ 100782 w 193958"/>
                <a:gd name="connsiteY254" fmla="*/ 424046 h 456690"/>
                <a:gd name="connsiteX255" fmla="*/ 100782 w 193958"/>
                <a:gd name="connsiteY255" fmla="*/ 421114 h 456690"/>
                <a:gd name="connsiteX256" fmla="*/ 100703 w 193958"/>
                <a:gd name="connsiteY256" fmla="*/ 419926 h 456690"/>
                <a:gd name="connsiteX257" fmla="*/ 100544 w 193958"/>
                <a:gd name="connsiteY257" fmla="*/ 417945 h 456690"/>
                <a:gd name="connsiteX258" fmla="*/ 100544 w 193958"/>
                <a:gd name="connsiteY258" fmla="*/ 407645 h 456690"/>
                <a:gd name="connsiteX259" fmla="*/ 100465 w 193958"/>
                <a:gd name="connsiteY259" fmla="*/ 406061 h 456690"/>
                <a:gd name="connsiteX260" fmla="*/ 100307 w 193958"/>
                <a:gd name="connsiteY260" fmla="*/ 403604 h 456690"/>
                <a:gd name="connsiteX261" fmla="*/ 100227 w 193958"/>
                <a:gd name="connsiteY261" fmla="*/ 402099 h 456690"/>
                <a:gd name="connsiteX262" fmla="*/ 100069 w 193958"/>
                <a:gd name="connsiteY262" fmla="*/ 399563 h 456690"/>
                <a:gd name="connsiteX263" fmla="*/ 99990 w 193958"/>
                <a:gd name="connsiteY263" fmla="*/ 397820 h 456690"/>
                <a:gd name="connsiteX264" fmla="*/ 99831 w 193958"/>
                <a:gd name="connsiteY264" fmla="*/ 395760 h 456690"/>
                <a:gd name="connsiteX265" fmla="*/ 99752 w 193958"/>
                <a:gd name="connsiteY265" fmla="*/ 383242 h 456690"/>
                <a:gd name="connsiteX266" fmla="*/ 99673 w 193958"/>
                <a:gd name="connsiteY266" fmla="*/ 381657 h 456690"/>
                <a:gd name="connsiteX267" fmla="*/ 99514 w 193958"/>
                <a:gd name="connsiteY267" fmla="*/ 379439 h 456690"/>
                <a:gd name="connsiteX268" fmla="*/ 99514 w 193958"/>
                <a:gd name="connsiteY268" fmla="*/ 368267 h 456690"/>
                <a:gd name="connsiteX269" fmla="*/ 99435 w 193958"/>
                <a:gd name="connsiteY269" fmla="*/ 366683 h 456690"/>
                <a:gd name="connsiteX270" fmla="*/ 99277 w 193958"/>
                <a:gd name="connsiteY270" fmla="*/ 364464 h 456690"/>
                <a:gd name="connsiteX271" fmla="*/ 99277 w 193958"/>
                <a:gd name="connsiteY271" fmla="*/ 362008 h 456690"/>
                <a:gd name="connsiteX272" fmla="*/ 99198 w 193958"/>
                <a:gd name="connsiteY272" fmla="*/ 360819 h 456690"/>
                <a:gd name="connsiteX273" fmla="*/ 99039 w 193958"/>
                <a:gd name="connsiteY273" fmla="*/ 358601 h 456690"/>
                <a:gd name="connsiteX274" fmla="*/ 99039 w 193958"/>
                <a:gd name="connsiteY274" fmla="*/ 341566 h 456690"/>
                <a:gd name="connsiteX275" fmla="*/ 98960 w 193958"/>
                <a:gd name="connsiteY275" fmla="*/ 339981 h 456690"/>
                <a:gd name="connsiteX276" fmla="*/ 98802 w 193958"/>
                <a:gd name="connsiteY276" fmla="*/ 337684 h 456690"/>
                <a:gd name="connsiteX277" fmla="*/ 98802 w 193958"/>
                <a:gd name="connsiteY277" fmla="*/ 324769 h 456690"/>
                <a:gd name="connsiteX278" fmla="*/ 98802 w 193958"/>
                <a:gd name="connsiteY278" fmla="*/ 288164 h 456690"/>
                <a:gd name="connsiteX279" fmla="*/ 98802 w 193958"/>
                <a:gd name="connsiteY279" fmla="*/ 286818 h 456690"/>
                <a:gd name="connsiteX280" fmla="*/ 97930 w 193958"/>
                <a:gd name="connsiteY280" fmla="*/ 285946 h 456690"/>
                <a:gd name="connsiteX281" fmla="*/ 97455 w 193958"/>
                <a:gd name="connsiteY281" fmla="*/ 285946 h 456690"/>
                <a:gd name="connsiteX282" fmla="*/ 94761 w 193958"/>
                <a:gd name="connsiteY282" fmla="*/ 285946 h 456690"/>
                <a:gd name="connsiteX283" fmla="*/ 94286 w 193958"/>
                <a:gd name="connsiteY283" fmla="*/ 285946 h 456690"/>
                <a:gd name="connsiteX284" fmla="*/ 93493 w 193958"/>
                <a:gd name="connsiteY284" fmla="*/ 286659 h 456690"/>
                <a:gd name="connsiteX285" fmla="*/ 93493 w 193958"/>
                <a:gd name="connsiteY285" fmla="*/ 287847 h 456690"/>
                <a:gd name="connsiteX286" fmla="*/ 93493 w 193958"/>
                <a:gd name="connsiteY286" fmla="*/ 298306 h 456690"/>
                <a:gd name="connsiteX287" fmla="*/ 93414 w 193958"/>
                <a:gd name="connsiteY287" fmla="*/ 299812 h 456690"/>
                <a:gd name="connsiteX288" fmla="*/ 93255 w 193958"/>
                <a:gd name="connsiteY288" fmla="*/ 302267 h 456690"/>
                <a:gd name="connsiteX289" fmla="*/ 93255 w 193958"/>
                <a:gd name="connsiteY289" fmla="*/ 328810 h 456690"/>
                <a:gd name="connsiteX290" fmla="*/ 93255 w 193958"/>
                <a:gd name="connsiteY290" fmla="*/ 351390 h 456690"/>
                <a:gd name="connsiteX291" fmla="*/ 93176 w 193958"/>
                <a:gd name="connsiteY291" fmla="*/ 352975 h 456690"/>
                <a:gd name="connsiteX292" fmla="*/ 93018 w 193958"/>
                <a:gd name="connsiteY292" fmla="*/ 355036 h 456690"/>
                <a:gd name="connsiteX293" fmla="*/ 93018 w 193958"/>
                <a:gd name="connsiteY293" fmla="*/ 363038 h 456690"/>
                <a:gd name="connsiteX294" fmla="*/ 92938 w 193958"/>
                <a:gd name="connsiteY294" fmla="*/ 364622 h 456690"/>
                <a:gd name="connsiteX295" fmla="*/ 92780 w 193958"/>
                <a:gd name="connsiteY295" fmla="*/ 366366 h 456690"/>
                <a:gd name="connsiteX296" fmla="*/ 92780 w 193958"/>
                <a:gd name="connsiteY296" fmla="*/ 368980 h 456690"/>
                <a:gd name="connsiteX297" fmla="*/ 92701 w 193958"/>
                <a:gd name="connsiteY297" fmla="*/ 370169 h 456690"/>
                <a:gd name="connsiteX298" fmla="*/ 92542 w 193958"/>
                <a:gd name="connsiteY298" fmla="*/ 372229 h 456690"/>
                <a:gd name="connsiteX299" fmla="*/ 92542 w 193958"/>
                <a:gd name="connsiteY299" fmla="*/ 375398 h 456690"/>
                <a:gd name="connsiteX300" fmla="*/ 92542 w 193958"/>
                <a:gd name="connsiteY300" fmla="*/ 388868 h 456690"/>
                <a:gd name="connsiteX301" fmla="*/ 92463 w 193958"/>
                <a:gd name="connsiteY301" fmla="*/ 390610 h 456690"/>
                <a:gd name="connsiteX302" fmla="*/ 92384 w 193958"/>
                <a:gd name="connsiteY302" fmla="*/ 392433 h 456690"/>
                <a:gd name="connsiteX303" fmla="*/ 92384 w 193958"/>
                <a:gd name="connsiteY303" fmla="*/ 398929 h 456690"/>
                <a:gd name="connsiteX304" fmla="*/ 92304 w 193958"/>
                <a:gd name="connsiteY304" fmla="*/ 400435 h 456690"/>
                <a:gd name="connsiteX305" fmla="*/ 92146 w 193958"/>
                <a:gd name="connsiteY305" fmla="*/ 402415 h 456690"/>
                <a:gd name="connsiteX306" fmla="*/ 92067 w 193958"/>
                <a:gd name="connsiteY306" fmla="*/ 404000 h 456690"/>
                <a:gd name="connsiteX307" fmla="*/ 91908 w 193958"/>
                <a:gd name="connsiteY307" fmla="*/ 406456 h 456690"/>
                <a:gd name="connsiteX308" fmla="*/ 91829 w 193958"/>
                <a:gd name="connsiteY308" fmla="*/ 408200 h 456690"/>
                <a:gd name="connsiteX309" fmla="*/ 91670 w 193958"/>
                <a:gd name="connsiteY309" fmla="*/ 410497 h 456690"/>
                <a:gd name="connsiteX310" fmla="*/ 91591 w 193958"/>
                <a:gd name="connsiteY310" fmla="*/ 421194 h 456690"/>
                <a:gd name="connsiteX311" fmla="*/ 91512 w 193958"/>
                <a:gd name="connsiteY311" fmla="*/ 422937 h 456690"/>
                <a:gd name="connsiteX312" fmla="*/ 91433 w 193958"/>
                <a:gd name="connsiteY312" fmla="*/ 424521 h 456690"/>
                <a:gd name="connsiteX313" fmla="*/ 91433 w 193958"/>
                <a:gd name="connsiteY313" fmla="*/ 426740 h 456690"/>
                <a:gd name="connsiteX314" fmla="*/ 91353 w 193958"/>
                <a:gd name="connsiteY314" fmla="*/ 427928 h 456690"/>
                <a:gd name="connsiteX315" fmla="*/ 91195 w 193958"/>
                <a:gd name="connsiteY315" fmla="*/ 429988 h 456690"/>
                <a:gd name="connsiteX316" fmla="*/ 91116 w 193958"/>
                <a:gd name="connsiteY316" fmla="*/ 431573 h 456690"/>
                <a:gd name="connsiteX317" fmla="*/ 90957 w 193958"/>
                <a:gd name="connsiteY317" fmla="*/ 433554 h 456690"/>
                <a:gd name="connsiteX318" fmla="*/ 90720 w 193958"/>
                <a:gd name="connsiteY318" fmla="*/ 437357 h 456690"/>
                <a:gd name="connsiteX319" fmla="*/ 90720 w 193958"/>
                <a:gd name="connsiteY319" fmla="*/ 437832 h 456690"/>
                <a:gd name="connsiteX320" fmla="*/ 90245 w 193958"/>
                <a:gd name="connsiteY320" fmla="*/ 440367 h 456690"/>
                <a:gd name="connsiteX321" fmla="*/ 90007 w 193958"/>
                <a:gd name="connsiteY321" fmla="*/ 441318 h 456690"/>
                <a:gd name="connsiteX322" fmla="*/ 89532 w 193958"/>
                <a:gd name="connsiteY322" fmla="*/ 442586 h 456690"/>
                <a:gd name="connsiteX323" fmla="*/ 88977 w 193958"/>
                <a:gd name="connsiteY323" fmla="*/ 444092 h 456690"/>
                <a:gd name="connsiteX324" fmla="*/ 88660 w 193958"/>
                <a:gd name="connsiteY324" fmla="*/ 444725 h 456690"/>
                <a:gd name="connsiteX325" fmla="*/ 87233 w 193958"/>
                <a:gd name="connsiteY325" fmla="*/ 447023 h 456690"/>
                <a:gd name="connsiteX326" fmla="*/ 85887 w 193958"/>
                <a:gd name="connsiteY326" fmla="*/ 448766 h 456690"/>
                <a:gd name="connsiteX327" fmla="*/ 83113 w 193958"/>
                <a:gd name="connsiteY327" fmla="*/ 451539 h 456690"/>
                <a:gd name="connsiteX328" fmla="*/ 82321 w 193958"/>
                <a:gd name="connsiteY328" fmla="*/ 452173 h 456690"/>
                <a:gd name="connsiteX329" fmla="*/ 80261 w 193958"/>
                <a:gd name="connsiteY329" fmla="*/ 453520 h 456690"/>
                <a:gd name="connsiteX330" fmla="*/ 77409 w 193958"/>
                <a:gd name="connsiteY330" fmla="*/ 454946 h 456690"/>
                <a:gd name="connsiteX331" fmla="*/ 75824 w 193958"/>
                <a:gd name="connsiteY331" fmla="*/ 455659 h 456690"/>
                <a:gd name="connsiteX332" fmla="*/ 75270 w 193958"/>
                <a:gd name="connsiteY332" fmla="*/ 455818 h 456690"/>
                <a:gd name="connsiteX333" fmla="*/ 74636 w 193958"/>
                <a:gd name="connsiteY333" fmla="*/ 455897 h 456690"/>
                <a:gd name="connsiteX334" fmla="*/ 73844 w 193958"/>
                <a:gd name="connsiteY334" fmla="*/ 456610 h 456690"/>
                <a:gd name="connsiteX335" fmla="*/ 61643 w 193958"/>
                <a:gd name="connsiteY335" fmla="*/ 456373 h 456690"/>
                <a:gd name="connsiteX336" fmla="*/ 60850 w 193958"/>
                <a:gd name="connsiteY336" fmla="*/ 455659 h 456690"/>
                <a:gd name="connsiteX337" fmla="*/ 59344 w 193958"/>
                <a:gd name="connsiteY337" fmla="*/ 455105 h 456690"/>
                <a:gd name="connsiteX338" fmla="*/ 56809 w 193958"/>
                <a:gd name="connsiteY338" fmla="*/ 453916 h 456690"/>
                <a:gd name="connsiteX339" fmla="*/ 55858 w 193958"/>
                <a:gd name="connsiteY339" fmla="*/ 453361 h 456690"/>
                <a:gd name="connsiteX340" fmla="*/ 54273 w 193958"/>
                <a:gd name="connsiteY340" fmla="*/ 452253 h 456690"/>
                <a:gd name="connsiteX341" fmla="*/ 52769 w 193958"/>
                <a:gd name="connsiteY341" fmla="*/ 451222 h 456690"/>
                <a:gd name="connsiteX342" fmla="*/ 52372 w 193958"/>
                <a:gd name="connsiteY342" fmla="*/ 450905 h 456690"/>
                <a:gd name="connsiteX343" fmla="*/ 50787 w 193958"/>
                <a:gd name="connsiteY343" fmla="*/ 449162 h 456690"/>
                <a:gd name="connsiteX344" fmla="*/ 49441 w 193958"/>
                <a:gd name="connsiteY344" fmla="*/ 447182 h 456690"/>
                <a:gd name="connsiteX345" fmla="*/ 49282 w 193958"/>
                <a:gd name="connsiteY345" fmla="*/ 446865 h 456690"/>
                <a:gd name="connsiteX346" fmla="*/ 48094 w 193958"/>
                <a:gd name="connsiteY346" fmla="*/ 444883 h 456690"/>
                <a:gd name="connsiteX347" fmla="*/ 47618 w 193958"/>
                <a:gd name="connsiteY347" fmla="*/ 443616 h 456690"/>
                <a:gd name="connsiteX348" fmla="*/ 47143 w 193958"/>
                <a:gd name="connsiteY348" fmla="*/ 442111 h 456690"/>
                <a:gd name="connsiteX349" fmla="*/ 46826 w 193958"/>
                <a:gd name="connsiteY349" fmla="*/ 440684 h 456690"/>
                <a:gd name="connsiteX350" fmla="*/ 46588 w 193958"/>
                <a:gd name="connsiteY350" fmla="*/ 437040 h 456690"/>
                <a:gd name="connsiteX351" fmla="*/ 46509 w 193958"/>
                <a:gd name="connsiteY351" fmla="*/ 436564 h 456690"/>
                <a:gd name="connsiteX352" fmla="*/ 46509 w 193958"/>
                <a:gd name="connsiteY352" fmla="*/ 432761 h 456690"/>
                <a:gd name="connsiteX353" fmla="*/ 46588 w 193958"/>
                <a:gd name="connsiteY353" fmla="*/ 431415 h 456690"/>
                <a:gd name="connsiteX354" fmla="*/ 46747 w 193958"/>
                <a:gd name="connsiteY354" fmla="*/ 427769 h 456690"/>
                <a:gd name="connsiteX355" fmla="*/ 46747 w 193958"/>
                <a:gd name="connsiteY355" fmla="*/ 426423 h 456690"/>
                <a:gd name="connsiteX356" fmla="*/ 46826 w 193958"/>
                <a:gd name="connsiteY356" fmla="*/ 414776 h 456690"/>
                <a:gd name="connsiteX357" fmla="*/ 46984 w 193958"/>
                <a:gd name="connsiteY357" fmla="*/ 412557 h 456690"/>
                <a:gd name="connsiteX358" fmla="*/ 47064 w 193958"/>
                <a:gd name="connsiteY358" fmla="*/ 411369 h 456690"/>
                <a:gd name="connsiteX359" fmla="*/ 47064 w 193958"/>
                <a:gd name="connsiteY359" fmla="*/ 409309 h 456690"/>
                <a:gd name="connsiteX360" fmla="*/ 47143 w 193958"/>
                <a:gd name="connsiteY360" fmla="*/ 407962 h 456690"/>
                <a:gd name="connsiteX361" fmla="*/ 47222 w 193958"/>
                <a:gd name="connsiteY361" fmla="*/ 406615 h 456690"/>
                <a:gd name="connsiteX362" fmla="*/ 47381 w 193958"/>
                <a:gd name="connsiteY362" fmla="*/ 403763 h 456690"/>
                <a:gd name="connsiteX363" fmla="*/ 47460 w 193958"/>
                <a:gd name="connsiteY363" fmla="*/ 402574 h 456690"/>
                <a:gd name="connsiteX364" fmla="*/ 47460 w 193958"/>
                <a:gd name="connsiteY364" fmla="*/ 394096 h 456690"/>
                <a:gd name="connsiteX365" fmla="*/ 47618 w 193958"/>
                <a:gd name="connsiteY365" fmla="*/ 392037 h 456690"/>
                <a:gd name="connsiteX366" fmla="*/ 47698 w 193958"/>
                <a:gd name="connsiteY366" fmla="*/ 390531 h 456690"/>
                <a:gd name="connsiteX367" fmla="*/ 47698 w 193958"/>
                <a:gd name="connsiteY367" fmla="*/ 381815 h 456690"/>
                <a:gd name="connsiteX368" fmla="*/ 47856 w 193958"/>
                <a:gd name="connsiteY368" fmla="*/ 379756 h 456690"/>
                <a:gd name="connsiteX369" fmla="*/ 47935 w 193958"/>
                <a:gd name="connsiteY369" fmla="*/ 378409 h 456690"/>
                <a:gd name="connsiteX370" fmla="*/ 47935 w 193958"/>
                <a:gd name="connsiteY370" fmla="*/ 373496 h 456690"/>
                <a:gd name="connsiteX371" fmla="*/ 48015 w 193958"/>
                <a:gd name="connsiteY371" fmla="*/ 371754 h 456690"/>
                <a:gd name="connsiteX372" fmla="*/ 48094 w 193958"/>
                <a:gd name="connsiteY372" fmla="*/ 370248 h 456690"/>
                <a:gd name="connsiteX373" fmla="*/ 48173 w 193958"/>
                <a:gd name="connsiteY373" fmla="*/ 365494 h 456690"/>
                <a:gd name="connsiteX374" fmla="*/ 48252 w 193958"/>
                <a:gd name="connsiteY374" fmla="*/ 363909 h 456690"/>
                <a:gd name="connsiteX375" fmla="*/ 48332 w 193958"/>
                <a:gd name="connsiteY375" fmla="*/ 362087 h 456690"/>
                <a:gd name="connsiteX376" fmla="*/ 48332 w 193958"/>
                <a:gd name="connsiteY376" fmla="*/ 344656 h 456690"/>
                <a:gd name="connsiteX377" fmla="*/ 48332 w 193958"/>
                <a:gd name="connsiteY377" fmla="*/ 324532 h 456690"/>
                <a:gd name="connsiteX378" fmla="*/ 48490 w 193958"/>
                <a:gd name="connsiteY378" fmla="*/ 322233 h 456690"/>
                <a:gd name="connsiteX379" fmla="*/ 48569 w 193958"/>
                <a:gd name="connsiteY379" fmla="*/ 320491 h 456690"/>
                <a:gd name="connsiteX380" fmla="*/ 48569 w 193958"/>
                <a:gd name="connsiteY380" fmla="*/ 291413 h 456690"/>
                <a:gd name="connsiteX381" fmla="*/ 48569 w 193958"/>
                <a:gd name="connsiteY381" fmla="*/ 276042 h 456690"/>
                <a:gd name="connsiteX382" fmla="*/ 48728 w 193958"/>
                <a:gd name="connsiteY382" fmla="*/ 273824 h 456690"/>
                <a:gd name="connsiteX383" fmla="*/ 48807 w 193958"/>
                <a:gd name="connsiteY383" fmla="*/ 272080 h 456690"/>
                <a:gd name="connsiteX384" fmla="*/ 48807 w 193958"/>
                <a:gd name="connsiteY384" fmla="*/ 250846 h 456690"/>
                <a:gd name="connsiteX385" fmla="*/ 48807 w 193958"/>
                <a:gd name="connsiteY385" fmla="*/ 245934 h 456690"/>
                <a:gd name="connsiteX386" fmla="*/ 48966 w 193958"/>
                <a:gd name="connsiteY386" fmla="*/ 244191 h 456690"/>
                <a:gd name="connsiteX387" fmla="*/ 48966 w 193958"/>
                <a:gd name="connsiteY387" fmla="*/ 240150 h 456690"/>
                <a:gd name="connsiteX388" fmla="*/ 48807 w 193958"/>
                <a:gd name="connsiteY388" fmla="*/ 237852 h 456690"/>
                <a:gd name="connsiteX389" fmla="*/ 48807 w 193958"/>
                <a:gd name="connsiteY389" fmla="*/ 191423 h 456690"/>
                <a:gd name="connsiteX390" fmla="*/ 48807 w 193958"/>
                <a:gd name="connsiteY390" fmla="*/ 167971 h 456690"/>
                <a:gd name="connsiteX391" fmla="*/ 48966 w 193958"/>
                <a:gd name="connsiteY391" fmla="*/ 165434 h 456690"/>
                <a:gd name="connsiteX392" fmla="*/ 48966 w 193958"/>
                <a:gd name="connsiteY392" fmla="*/ 163851 h 456690"/>
                <a:gd name="connsiteX393" fmla="*/ 48886 w 193958"/>
                <a:gd name="connsiteY393" fmla="*/ 163534 h 456690"/>
                <a:gd name="connsiteX394" fmla="*/ 48490 w 193958"/>
                <a:gd name="connsiteY394" fmla="*/ 163454 h 456690"/>
                <a:gd name="connsiteX395" fmla="*/ 48252 w 193958"/>
                <a:gd name="connsiteY395" fmla="*/ 163851 h 456690"/>
                <a:gd name="connsiteX396" fmla="*/ 47618 w 193958"/>
                <a:gd name="connsiteY396" fmla="*/ 165276 h 456690"/>
                <a:gd name="connsiteX397" fmla="*/ 47460 w 193958"/>
                <a:gd name="connsiteY397" fmla="*/ 165752 h 456690"/>
                <a:gd name="connsiteX398" fmla="*/ 46667 w 193958"/>
                <a:gd name="connsiteY398" fmla="*/ 167812 h 456690"/>
                <a:gd name="connsiteX399" fmla="*/ 46509 w 193958"/>
                <a:gd name="connsiteY399" fmla="*/ 168367 h 456690"/>
                <a:gd name="connsiteX400" fmla="*/ 45954 w 193958"/>
                <a:gd name="connsiteY400" fmla="*/ 169951 h 456690"/>
                <a:gd name="connsiteX401" fmla="*/ 45479 w 193958"/>
                <a:gd name="connsiteY401" fmla="*/ 171457 h 456690"/>
                <a:gd name="connsiteX402" fmla="*/ 45083 w 193958"/>
                <a:gd name="connsiteY402" fmla="*/ 172724 h 456690"/>
                <a:gd name="connsiteX403" fmla="*/ 44608 w 193958"/>
                <a:gd name="connsiteY403" fmla="*/ 174150 h 456690"/>
                <a:gd name="connsiteX404" fmla="*/ 44132 w 193958"/>
                <a:gd name="connsiteY404" fmla="*/ 175814 h 456690"/>
                <a:gd name="connsiteX405" fmla="*/ 43736 w 193958"/>
                <a:gd name="connsiteY405" fmla="*/ 177319 h 456690"/>
                <a:gd name="connsiteX406" fmla="*/ 43419 w 193958"/>
                <a:gd name="connsiteY406" fmla="*/ 178904 h 456690"/>
                <a:gd name="connsiteX407" fmla="*/ 42944 w 193958"/>
                <a:gd name="connsiteY407" fmla="*/ 180965 h 456690"/>
                <a:gd name="connsiteX408" fmla="*/ 42230 w 193958"/>
                <a:gd name="connsiteY408" fmla="*/ 184054 h 456690"/>
                <a:gd name="connsiteX409" fmla="*/ 42072 w 193958"/>
                <a:gd name="connsiteY409" fmla="*/ 185005 h 456690"/>
                <a:gd name="connsiteX410" fmla="*/ 41596 w 193958"/>
                <a:gd name="connsiteY410" fmla="*/ 188016 h 456690"/>
                <a:gd name="connsiteX411" fmla="*/ 41438 w 193958"/>
                <a:gd name="connsiteY411" fmla="*/ 188729 h 456690"/>
                <a:gd name="connsiteX412" fmla="*/ 41121 w 193958"/>
                <a:gd name="connsiteY412" fmla="*/ 191423 h 456690"/>
                <a:gd name="connsiteX413" fmla="*/ 40646 w 193958"/>
                <a:gd name="connsiteY413" fmla="*/ 195067 h 456690"/>
                <a:gd name="connsiteX414" fmla="*/ 40329 w 193958"/>
                <a:gd name="connsiteY414" fmla="*/ 197524 h 456690"/>
                <a:gd name="connsiteX415" fmla="*/ 40171 w 193958"/>
                <a:gd name="connsiteY415" fmla="*/ 200376 h 456690"/>
                <a:gd name="connsiteX416" fmla="*/ 40092 w 193958"/>
                <a:gd name="connsiteY416" fmla="*/ 201565 h 456690"/>
                <a:gd name="connsiteX417" fmla="*/ 39775 w 193958"/>
                <a:gd name="connsiteY417" fmla="*/ 205605 h 456690"/>
                <a:gd name="connsiteX418" fmla="*/ 39616 w 193958"/>
                <a:gd name="connsiteY418" fmla="*/ 207586 h 456690"/>
                <a:gd name="connsiteX419" fmla="*/ 39458 w 193958"/>
                <a:gd name="connsiteY419" fmla="*/ 210122 h 456690"/>
                <a:gd name="connsiteX420" fmla="*/ 39378 w 193958"/>
                <a:gd name="connsiteY420" fmla="*/ 211072 h 456690"/>
                <a:gd name="connsiteX421" fmla="*/ 39378 w 193958"/>
                <a:gd name="connsiteY421" fmla="*/ 217331 h 456690"/>
                <a:gd name="connsiteX422" fmla="*/ 39458 w 193958"/>
                <a:gd name="connsiteY422" fmla="*/ 218916 h 456690"/>
                <a:gd name="connsiteX423" fmla="*/ 39537 w 193958"/>
                <a:gd name="connsiteY423" fmla="*/ 220025 h 456690"/>
                <a:gd name="connsiteX424" fmla="*/ 39695 w 193958"/>
                <a:gd name="connsiteY424" fmla="*/ 221372 h 456690"/>
                <a:gd name="connsiteX425" fmla="*/ 39775 w 193958"/>
                <a:gd name="connsiteY425" fmla="*/ 222482 h 456690"/>
                <a:gd name="connsiteX426" fmla="*/ 39854 w 193958"/>
                <a:gd name="connsiteY426" fmla="*/ 223353 h 456690"/>
                <a:gd name="connsiteX427" fmla="*/ 40012 w 193958"/>
                <a:gd name="connsiteY427" fmla="*/ 226285 h 456690"/>
                <a:gd name="connsiteX428" fmla="*/ 40012 w 193958"/>
                <a:gd name="connsiteY428" fmla="*/ 227869 h 456690"/>
                <a:gd name="connsiteX429" fmla="*/ 40092 w 193958"/>
                <a:gd name="connsiteY429" fmla="*/ 228740 h 456690"/>
                <a:gd name="connsiteX430" fmla="*/ 40250 w 193958"/>
                <a:gd name="connsiteY430" fmla="*/ 231831 h 456690"/>
                <a:gd name="connsiteX431" fmla="*/ 40250 w 193958"/>
                <a:gd name="connsiteY431" fmla="*/ 237218 h 456690"/>
                <a:gd name="connsiteX432" fmla="*/ 39695 w 193958"/>
                <a:gd name="connsiteY432" fmla="*/ 240625 h 456690"/>
                <a:gd name="connsiteX433" fmla="*/ 39458 w 193958"/>
                <a:gd name="connsiteY433" fmla="*/ 241417 h 456690"/>
                <a:gd name="connsiteX434" fmla="*/ 38744 w 193958"/>
                <a:gd name="connsiteY434" fmla="*/ 243082 h 456690"/>
                <a:gd name="connsiteX435" fmla="*/ 38507 w 193958"/>
                <a:gd name="connsiteY435" fmla="*/ 243557 h 456690"/>
                <a:gd name="connsiteX436" fmla="*/ 37555 w 193958"/>
                <a:gd name="connsiteY436" fmla="*/ 245221 h 456690"/>
                <a:gd name="connsiteX437" fmla="*/ 35655 w 193958"/>
                <a:gd name="connsiteY437" fmla="*/ 247439 h 456690"/>
                <a:gd name="connsiteX438" fmla="*/ 35021 w 193958"/>
                <a:gd name="connsiteY438" fmla="*/ 247994 h 456690"/>
                <a:gd name="connsiteX439" fmla="*/ 32802 w 193958"/>
                <a:gd name="connsiteY439" fmla="*/ 249578 h 456690"/>
                <a:gd name="connsiteX440" fmla="*/ 32248 w 193958"/>
                <a:gd name="connsiteY440" fmla="*/ 249895 h 456690"/>
                <a:gd name="connsiteX441" fmla="*/ 30584 w 193958"/>
                <a:gd name="connsiteY441" fmla="*/ 250688 h 456690"/>
                <a:gd name="connsiteX442" fmla="*/ 28049 w 193958"/>
                <a:gd name="connsiteY442" fmla="*/ 251639 h 456690"/>
                <a:gd name="connsiteX443" fmla="*/ 27098 w 193958"/>
                <a:gd name="connsiteY443" fmla="*/ 251797 h 456690"/>
                <a:gd name="connsiteX444" fmla="*/ 23849 w 193958"/>
                <a:gd name="connsiteY444" fmla="*/ 252193 h 456690"/>
                <a:gd name="connsiteX445" fmla="*/ 21155 w 193958"/>
                <a:gd name="connsiteY445" fmla="*/ 252193 h 456690"/>
                <a:gd name="connsiteX446" fmla="*/ 18144 w 193958"/>
                <a:gd name="connsiteY446" fmla="*/ 251797 h 456690"/>
                <a:gd name="connsiteX447" fmla="*/ 16718 w 193958"/>
                <a:gd name="connsiteY447" fmla="*/ 251480 h 456690"/>
                <a:gd name="connsiteX448" fmla="*/ 14579 w 193958"/>
                <a:gd name="connsiteY448" fmla="*/ 250846 h 456690"/>
                <a:gd name="connsiteX449" fmla="*/ 14341 w 193958"/>
                <a:gd name="connsiteY449" fmla="*/ 250767 h 456690"/>
                <a:gd name="connsiteX450" fmla="*/ 10142 w 193958"/>
                <a:gd name="connsiteY450" fmla="*/ 248549 h 456690"/>
                <a:gd name="connsiteX451" fmla="*/ 8716 w 193958"/>
                <a:gd name="connsiteY451" fmla="*/ 247598 h 456690"/>
                <a:gd name="connsiteX452" fmla="*/ 5547 w 193958"/>
                <a:gd name="connsiteY452" fmla="*/ 244508 h 456690"/>
                <a:gd name="connsiteX453" fmla="*/ 4437 w 193958"/>
                <a:gd name="connsiteY453" fmla="*/ 243082 h 456690"/>
                <a:gd name="connsiteX454" fmla="*/ 3328 w 193958"/>
                <a:gd name="connsiteY454" fmla="*/ 241338 h 456690"/>
                <a:gd name="connsiteX455" fmla="*/ 2219 w 193958"/>
                <a:gd name="connsiteY455" fmla="*/ 238724 h 456690"/>
                <a:gd name="connsiteX456" fmla="*/ 1506 w 193958"/>
                <a:gd name="connsiteY456" fmla="*/ 236505 h 456690"/>
                <a:gd name="connsiteX457" fmla="*/ 1347 w 193958"/>
                <a:gd name="connsiteY457" fmla="*/ 235793 h 456690"/>
                <a:gd name="connsiteX458" fmla="*/ 951 w 193958"/>
                <a:gd name="connsiteY458" fmla="*/ 233019 h 456690"/>
                <a:gd name="connsiteX459" fmla="*/ 555 w 193958"/>
                <a:gd name="connsiteY459" fmla="*/ 229691 h 456690"/>
                <a:gd name="connsiteX460" fmla="*/ 476 w 193958"/>
                <a:gd name="connsiteY460" fmla="*/ 229057 h 456690"/>
                <a:gd name="connsiteX461" fmla="*/ 317 w 193958"/>
                <a:gd name="connsiteY461" fmla="*/ 226364 h 456690"/>
                <a:gd name="connsiteX462" fmla="*/ 317 w 193958"/>
                <a:gd name="connsiteY462" fmla="*/ 222799 h 456690"/>
                <a:gd name="connsiteX463" fmla="*/ 79 w 193958"/>
                <a:gd name="connsiteY463" fmla="*/ 220738 h 456690"/>
                <a:gd name="connsiteX464" fmla="*/ 0 w 193958"/>
                <a:gd name="connsiteY464" fmla="*/ 218837 h 456690"/>
                <a:gd name="connsiteX465" fmla="*/ 0 w 193958"/>
                <a:gd name="connsiteY465" fmla="*/ 210993 h 456690"/>
                <a:gd name="connsiteX466" fmla="*/ 317 w 193958"/>
                <a:gd name="connsiteY466" fmla="*/ 208854 h 456690"/>
                <a:gd name="connsiteX467" fmla="*/ 476 w 193958"/>
                <a:gd name="connsiteY467" fmla="*/ 207665 h 456690"/>
                <a:gd name="connsiteX468" fmla="*/ 476 w 193958"/>
                <a:gd name="connsiteY468" fmla="*/ 202357 h 456690"/>
                <a:gd name="connsiteX469" fmla="*/ 872 w 193958"/>
                <a:gd name="connsiteY469" fmla="*/ 198237 h 456690"/>
                <a:gd name="connsiteX470" fmla="*/ 1427 w 193958"/>
                <a:gd name="connsiteY470" fmla="*/ 192849 h 456690"/>
                <a:gd name="connsiteX471" fmla="*/ 1902 w 193958"/>
                <a:gd name="connsiteY471" fmla="*/ 189601 h 456690"/>
                <a:gd name="connsiteX472" fmla="*/ 2219 w 193958"/>
                <a:gd name="connsiteY472" fmla="*/ 187303 h 456690"/>
                <a:gd name="connsiteX473" fmla="*/ 2695 w 193958"/>
                <a:gd name="connsiteY473" fmla="*/ 184688 h 456690"/>
                <a:gd name="connsiteX474" fmla="*/ 3249 w 193958"/>
                <a:gd name="connsiteY474" fmla="*/ 181519 h 456690"/>
                <a:gd name="connsiteX475" fmla="*/ 3565 w 193958"/>
                <a:gd name="connsiteY475" fmla="*/ 179617 h 456690"/>
                <a:gd name="connsiteX476" fmla="*/ 3962 w 193958"/>
                <a:gd name="connsiteY476" fmla="*/ 177557 h 456690"/>
                <a:gd name="connsiteX477" fmla="*/ 4596 w 193958"/>
                <a:gd name="connsiteY477" fmla="*/ 174943 h 456690"/>
                <a:gd name="connsiteX478" fmla="*/ 4833 w 193958"/>
                <a:gd name="connsiteY478" fmla="*/ 173754 h 456690"/>
                <a:gd name="connsiteX479" fmla="*/ 5309 w 193958"/>
                <a:gd name="connsiteY479" fmla="*/ 171774 h 456690"/>
                <a:gd name="connsiteX480" fmla="*/ 5784 w 193958"/>
                <a:gd name="connsiteY480" fmla="*/ 169634 h 456690"/>
                <a:gd name="connsiteX481" fmla="*/ 6101 w 193958"/>
                <a:gd name="connsiteY481" fmla="*/ 168208 h 456690"/>
                <a:gd name="connsiteX482" fmla="*/ 6577 w 193958"/>
                <a:gd name="connsiteY482" fmla="*/ 166465 h 456690"/>
                <a:gd name="connsiteX483" fmla="*/ 7052 w 193958"/>
                <a:gd name="connsiteY483" fmla="*/ 165038 h 456690"/>
                <a:gd name="connsiteX484" fmla="*/ 7448 w 193958"/>
                <a:gd name="connsiteY484" fmla="*/ 163851 h 456690"/>
                <a:gd name="connsiteX485" fmla="*/ 8002 w 193958"/>
                <a:gd name="connsiteY485" fmla="*/ 162107 h 456690"/>
                <a:gd name="connsiteX486" fmla="*/ 8398 w 193958"/>
                <a:gd name="connsiteY486" fmla="*/ 160839 h 456690"/>
                <a:gd name="connsiteX487" fmla="*/ 8795 w 193958"/>
                <a:gd name="connsiteY487" fmla="*/ 159572 h 456690"/>
                <a:gd name="connsiteX488" fmla="*/ 9191 w 193958"/>
                <a:gd name="connsiteY488" fmla="*/ 158383 h 456690"/>
                <a:gd name="connsiteX489" fmla="*/ 9825 w 193958"/>
                <a:gd name="connsiteY489" fmla="*/ 156561 h 456690"/>
                <a:gd name="connsiteX490" fmla="*/ 11014 w 193958"/>
                <a:gd name="connsiteY490" fmla="*/ 153471 h 456690"/>
                <a:gd name="connsiteX491" fmla="*/ 11252 w 193958"/>
                <a:gd name="connsiteY491" fmla="*/ 152758 h 456690"/>
                <a:gd name="connsiteX492" fmla="*/ 11964 w 193958"/>
                <a:gd name="connsiteY492" fmla="*/ 151094 h 456690"/>
                <a:gd name="connsiteX493" fmla="*/ 12202 w 193958"/>
                <a:gd name="connsiteY493" fmla="*/ 150540 h 456690"/>
                <a:gd name="connsiteX494" fmla="*/ 12915 w 193958"/>
                <a:gd name="connsiteY494" fmla="*/ 148796 h 456690"/>
                <a:gd name="connsiteX495" fmla="*/ 13073 w 193958"/>
                <a:gd name="connsiteY495" fmla="*/ 148479 h 456690"/>
                <a:gd name="connsiteX496" fmla="*/ 14183 w 193958"/>
                <a:gd name="connsiteY496" fmla="*/ 146023 h 456690"/>
                <a:gd name="connsiteX497" fmla="*/ 15846 w 193958"/>
                <a:gd name="connsiteY497" fmla="*/ 143013 h 456690"/>
                <a:gd name="connsiteX498" fmla="*/ 17273 w 193958"/>
                <a:gd name="connsiteY498" fmla="*/ 140397 h 456690"/>
                <a:gd name="connsiteX499" fmla="*/ 18461 w 193958"/>
                <a:gd name="connsiteY499" fmla="*/ 138100 h 456690"/>
                <a:gd name="connsiteX500" fmla="*/ 18778 w 193958"/>
                <a:gd name="connsiteY500" fmla="*/ 137466 h 456690"/>
                <a:gd name="connsiteX501" fmla="*/ 19016 w 193958"/>
                <a:gd name="connsiteY501" fmla="*/ 137070 h 456690"/>
                <a:gd name="connsiteX502" fmla="*/ 22264 w 193958"/>
                <a:gd name="connsiteY502" fmla="*/ 131920 h 456690"/>
                <a:gd name="connsiteX503" fmla="*/ 23532 w 193958"/>
                <a:gd name="connsiteY503" fmla="*/ 130098 h 456690"/>
                <a:gd name="connsiteX504" fmla="*/ 24720 w 193958"/>
                <a:gd name="connsiteY504" fmla="*/ 128196 h 456690"/>
                <a:gd name="connsiteX505" fmla="*/ 25037 w 193958"/>
                <a:gd name="connsiteY505" fmla="*/ 127800 h 456690"/>
                <a:gd name="connsiteX506" fmla="*/ 27415 w 193958"/>
                <a:gd name="connsiteY506" fmla="*/ 124789 h 456690"/>
                <a:gd name="connsiteX507" fmla="*/ 27890 w 193958"/>
                <a:gd name="connsiteY507" fmla="*/ 124235 h 456690"/>
                <a:gd name="connsiteX508" fmla="*/ 30108 w 193958"/>
                <a:gd name="connsiteY508" fmla="*/ 121620 h 456690"/>
                <a:gd name="connsiteX509" fmla="*/ 34545 w 193958"/>
                <a:gd name="connsiteY509" fmla="*/ 116866 h 456690"/>
                <a:gd name="connsiteX510" fmla="*/ 37318 w 193958"/>
                <a:gd name="connsiteY510" fmla="*/ 114251 h 456690"/>
                <a:gd name="connsiteX511" fmla="*/ 40250 w 193958"/>
                <a:gd name="connsiteY511" fmla="*/ 111637 h 456690"/>
                <a:gd name="connsiteX512" fmla="*/ 42310 w 193958"/>
                <a:gd name="connsiteY512" fmla="*/ 110131 h 456690"/>
                <a:gd name="connsiteX513" fmla="*/ 44687 w 193958"/>
                <a:gd name="connsiteY513" fmla="*/ 108468 h 456690"/>
                <a:gd name="connsiteX514" fmla="*/ 46509 w 193958"/>
                <a:gd name="connsiteY514" fmla="*/ 107200 h 456690"/>
                <a:gd name="connsiteX515" fmla="*/ 47460 w 193958"/>
                <a:gd name="connsiteY515" fmla="*/ 106486 h 456690"/>
                <a:gd name="connsiteX516" fmla="*/ 49441 w 193958"/>
                <a:gd name="connsiteY516" fmla="*/ 105219 h 456690"/>
                <a:gd name="connsiteX517" fmla="*/ 53165 w 193958"/>
                <a:gd name="connsiteY517" fmla="*/ 103318 h 456690"/>
                <a:gd name="connsiteX518" fmla="*/ 55779 w 193958"/>
                <a:gd name="connsiteY518" fmla="*/ 102050 h 456690"/>
                <a:gd name="connsiteX519" fmla="*/ 57760 w 193958"/>
                <a:gd name="connsiteY519" fmla="*/ 101019 h 456690"/>
                <a:gd name="connsiteX520" fmla="*/ 59265 w 193958"/>
                <a:gd name="connsiteY520" fmla="*/ 100386 h 456690"/>
                <a:gd name="connsiteX521" fmla="*/ 60771 w 193958"/>
                <a:gd name="connsiteY521" fmla="*/ 99832 h 456690"/>
                <a:gd name="connsiteX522" fmla="*/ 61484 w 193958"/>
                <a:gd name="connsiteY522" fmla="*/ 99594 h 456690"/>
                <a:gd name="connsiteX523" fmla="*/ 62118 w 193958"/>
                <a:gd name="connsiteY523" fmla="*/ 99435 h 456690"/>
                <a:gd name="connsiteX524" fmla="*/ 64178 w 193958"/>
                <a:gd name="connsiteY524" fmla="*/ 98643 h 456690"/>
                <a:gd name="connsiteX525" fmla="*/ 66238 w 193958"/>
                <a:gd name="connsiteY525" fmla="*/ 97929 h 456690"/>
                <a:gd name="connsiteX526" fmla="*/ 67030 w 193958"/>
                <a:gd name="connsiteY526" fmla="*/ 97692 h 456690"/>
                <a:gd name="connsiteX527" fmla="*/ 68694 w 193958"/>
                <a:gd name="connsiteY527" fmla="*/ 97216 h 456690"/>
                <a:gd name="connsiteX528" fmla="*/ 70833 w 193958"/>
                <a:gd name="connsiteY528" fmla="*/ 96741 h 456690"/>
                <a:gd name="connsiteX529" fmla="*/ 72735 w 193958"/>
                <a:gd name="connsiteY529" fmla="*/ 96424 h 456690"/>
                <a:gd name="connsiteX530" fmla="*/ 75111 w 193958"/>
                <a:gd name="connsiteY530" fmla="*/ 96029 h 456690"/>
                <a:gd name="connsiteX531" fmla="*/ 77013 w 193958"/>
                <a:gd name="connsiteY531" fmla="*/ 95712 h 456690"/>
                <a:gd name="connsiteX532" fmla="*/ 77964 w 193958"/>
                <a:gd name="connsiteY532" fmla="*/ 95395 h 456690"/>
                <a:gd name="connsiteX533" fmla="*/ 80261 w 193958"/>
                <a:gd name="connsiteY533" fmla="*/ 94998 h 456690"/>
                <a:gd name="connsiteX534" fmla="*/ 82163 w 193958"/>
                <a:gd name="connsiteY534" fmla="*/ 94681 h 456690"/>
                <a:gd name="connsiteX535" fmla="*/ 85649 w 193958"/>
                <a:gd name="connsiteY535" fmla="*/ 94047 h 456690"/>
                <a:gd name="connsiteX536" fmla="*/ 87233 w 193958"/>
                <a:gd name="connsiteY536" fmla="*/ 93810 h 456690"/>
                <a:gd name="connsiteX537" fmla="*/ 88898 w 193958"/>
                <a:gd name="connsiteY537" fmla="*/ 93572 h 456690"/>
                <a:gd name="connsiteX538" fmla="*/ 89611 w 193958"/>
                <a:gd name="connsiteY538" fmla="*/ 93493 h 456690"/>
                <a:gd name="connsiteX539" fmla="*/ 91353 w 193958"/>
                <a:gd name="connsiteY539" fmla="*/ 93334 h 456690"/>
                <a:gd name="connsiteX540" fmla="*/ 88105 w 193958"/>
                <a:gd name="connsiteY540" fmla="*/ 0 h 456690"/>
                <a:gd name="connsiteX541" fmla="*/ 104347 w 193958"/>
                <a:gd name="connsiteY541" fmla="*/ 0 h 456690"/>
                <a:gd name="connsiteX542" fmla="*/ 104902 w 193958"/>
                <a:gd name="connsiteY542" fmla="*/ 476 h 456690"/>
                <a:gd name="connsiteX543" fmla="*/ 105456 w 193958"/>
                <a:gd name="connsiteY543" fmla="*/ 634 h 456690"/>
                <a:gd name="connsiteX544" fmla="*/ 106011 w 193958"/>
                <a:gd name="connsiteY544" fmla="*/ 793 h 456690"/>
                <a:gd name="connsiteX545" fmla="*/ 108547 w 193958"/>
                <a:gd name="connsiteY545" fmla="*/ 1584 h 456690"/>
                <a:gd name="connsiteX546" fmla="*/ 108626 w 193958"/>
                <a:gd name="connsiteY546" fmla="*/ 1584 h 456690"/>
                <a:gd name="connsiteX547" fmla="*/ 111161 w 193958"/>
                <a:gd name="connsiteY547" fmla="*/ 2456 h 456690"/>
                <a:gd name="connsiteX548" fmla="*/ 111636 w 193958"/>
                <a:gd name="connsiteY548" fmla="*/ 2614 h 456690"/>
                <a:gd name="connsiteX549" fmla="*/ 113142 w 193958"/>
                <a:gd name="connsiteY549" fmla="*/ 3407 h 456690"/>
                <a:gd name="connsiteX550" fmla="*/ 115360 w 193958"/>
                <a:gd name="connsiteY550" fmla="*/ 4675 h 456690"/>
                <a:gd name="connsiteX551" fmla="*/ 117421 w 193958"/>
                <a:gd name="connsiteY551" fmla="*/ 5784 h 456690"/>
                <a:gd name="connsiteX552" fmla="*/ 119005 w 193958"/>
                <a:gd name="connsiteY552" fmla="*/ 6893 h 456690"/>
                <a:gd name="connsiteX553" fmla="*/ 122332 w 193958"/>
                <a:gd name="connsiteY553" fmla="*/ 9666 h 456690"/>
                <a:gd name="connsiteX554" fmla="*/ 123600 w 193958"/>
                <a:gd name="connsiteY554" fmla="*/ 10696 h 456690"/>
                <a:gd name="connsiteX555" fmla="*/ 124868 w 193958"/>
                <a:gd name="connsiteY555" fmla="*/ 12202 h 456690"/>
                <a:gd name="connsiteX556" fmla="*/ 127165 w 193958"/>
                <a:gd name="connsiteY556" fmla="*/ 14895 h 456690"/>
                <a:gd name="connsiteX557" fmla="*/ 128830 w 193958"/>
                <a:gd name="connsiteY557" fmla="*/ 17114 h 456690"/>
                <a:gd name="connsiteX558" fmla="*/ 129701 w 193958"/>
                <a:gd name="connsiteY558" fmla="*/ 18698 h 456690"/>
                <a:gd name="connsiteX559" fmla="*/ 130493 w 193958"/>
                <a:gd name="connsiteY559" fmla="*/ 20204 h 456690"/>
                <a:gd name="connsiteX560" fmla="*/ 131840 w 193958"/>
                <a:gd name="connsiteY560" fmla="*/ 22581 h 456690"/>
                <a:gd name="connsiteX561" fmla="*/ 132236 w 193958"/>
                <a:gd name="connsiteY561" fmla="*/ 23452 h 456690"/>
                <a:gd name="connsiteX562" fmla="*/ 132633 w 193958"/>
                <a:gd name="connsiteY562" fmla="*/ 24562 h 456690"/>
                <a:gd name="connsiteX563" fmla="*/ 133029 w 193958"/>
                <a:gd name="connsiteY563" fmla="*/ 25988 h 456690"/>
                <a:gd name="connsiteX564" fmla="*/ 133425 w 193958"/>
                <a:gd name="connsiteY564" fmla="*/ 27255 h 456690"/>
                <a:gd name="connsiteX565" fmla="*/ 133980 w 193958"/>
                <a:gd name="connsiteY565" fmla="*/ 28999 h 456690"/>
                <a:gd name="connsiteX566" fmla="*/ 134376 w 193958"/>
                <a:gd name="connsiteY566" fmla="*/ 30187 h 456690"/>
                <a:gd name="connsiteX567" fmla="*/ 134772 w 193958"/>
                <a:gd name="connsiteY567" fmla="*/ 32247 h 456690"/>
                <a:gd name="connsiteX568" fmla="*/ 134772 w 193958"/>
                <a:gd name="connsiteY568" fmla="*/ 33832 h 456690"/>
                <a:gd name="connsiteX569" fmla="*/ 134851 w 193958"/>
                <a:gd name="connsiteY569" fmla="*/ 34941 h 456690"/>
                <a:gd name="connsiteX570" fmla="*/ 135168 w 193958"/>
                <a:gd name="connsiteY570" fmla="*/ 37873 h 456690"/>
                <a:gd name="connsiteX571" fmla="*/ 135168 w 193958"/>
                <a:gd name="connsiteY571" fmla="*/ 39299 h 456690"/>
                <a:gd name="connsiteX572" fmla="*/ 134772 w 193958"/>
                <a:gd name="connsiteY572" fmla="*/ 43973 h 456690"/>
                <a:gd name="connsiteX573" fmla="*/ 134772 w 193958"/>
                <a:gd name="connsiteY573" fmla="*/ 44607 h 456690"/>
                <a:gd name="connsiteX574" fmla="*/ 134376 w 193958"/>
                <a:gd name="connsiteY574" fmla="*/ 46747 h 456690"/>
                <a:gd name="connsiteX575" fmla="*/ 134059 w 193958"/>
                <a:gd name="connsiteY575" fmla="*/ 47934 h 456690"/>
                <a:gd name="connsiteX576" fmla="*/ 133504 w 193958"/>
                <a:gd name="connsiteY576" fmla="*/ 49599 h 456690"/>
                <a:gd name="connsiteX577" fmla="*/ 133108 w 193958"/>
                <a:gd name="connsiteY577" fmla="*/ 50867 h 456690"/>
                <a:gd name="connsiteX578" fmla="*/ 132474 w 193958"/>
                <a:gd name="connsiteY578" fmla="*/ 52847 h 456690"/>
                <a:gd name="connsiteX579" fmla="*/ 131682 w 193958"/>
                <a:gd name="connsiteY579" fmla="*/ 54749 h 456690"/>
                <a:gd name="connsiteX580" fmla="*/ 131523 w 193958"/>
                <a:gd name="connsiteY580" fmla="*/ 55066 h 456690"/>
                <a:gd name="connsiteX581" fmla="*/ 130731 w 193958"/>
                <a:gd name="connsiteY581" fmla="*/ 56571 h 456690"/>
                <a:gd name="connsiteX582" fmla="*/ 129464 w 193958"/>
                <a:gd name="connsiteY582" fmla="*/ 58948 h 456690"/>
                <a:gd name="connsiteX583" fmla="*/ 128037 w 193958"/>
                <a:gd name="connsiteY583" fmla="*/ 61087 h 456690"/>
                <a:gd name="connsiteX584" fmla="*/ 126611 w 193958"/>
                <a:gd name="connsiteY584" fmla="*/ 62751 h 456690"/>
                <a:gd name="connsiteX585" fmla="*/ 125977 w 193958"/>
                <a:gd name="connsiteY585" fmla="*/ 63544 h 456690"/>
                <a:gd name="connsiteX586" fmla="*/ 123917 w 193958"/>
                <a:gd name="connsiteY586" fmla="*/ 65999 h 456690"/>
                <a:gd name="connsiteX587" fmla="*/ 122411 w 193958"/>
                <a:gd name="connsiteY587" fmla="*/ 67267 h 456690"/>
                <a:gd name="connsiteX588" fmla="*/ 119876 w 193958"/>
                <a:gd name="connsiteY588" fmla="*/ 69406 h 456690"/>
                <a:gd name="connsiteX589" fmla="*/ 116232 w 193958"/>
                <a:gd name="connsiteY589" fmla="*/ 71863 h 456690"/>
                <a:gd name="connsiteX590" fmla="*/ 114013 w 193958"/>
                <a:gd name="connsiteY590" fmla="*/ 73130 h 456690"/>
                <a:gd name="connsiteX591" fmla="*/ 111953 w 193958"/>
                <a:gd name="connsiteY591" fmla="*/ 74319 h 456690"/>
                <a:gd name="connsiteX592" fmla="*/ 111874 w 193958"/>
                <a:gd name="connsiteY592" fmla="*/ 74398 h 456690"/>
                <a:gd name="connsiteX593" fmla="*/ 108864 w 193958"/>
                <a:gd name="connsiteY593" fmla="*/ 75349 h 456690"/>
                <a:gd name="connsiteX594" fmla="*/ 107120 w 193958"/>
                <a:gd name="connsiteY594" fmla="*/ 75904 h 456690"/>
                <a:gd name="connsiteX595" fmla="*/ 105852 w 193958"/>
                <a:gd name="connsiteY595" fmla="*/ 76300 h 456690"/>
                <a:gd name="connsiteX596" fmla="*/ 104427 w 193958"/>
                <a:gd name="connsiteY596" fmla="*/ 76696 h 456690"/>
                <a:gd name="connsiteX597" fmla="*/ 102604 w 193958"/>
                <a:gd name="connsiteY597" fmla="*/ 76854 h 456690"/>
                <a:gd name="connsiteX598" fmla="*/ 101891 w 193958"/>
                <a:gd name="connsiteY598" fmla="*/ 76933 h 456690"/>
                <a:gd name="connsiteX599" fmla="*/ 98959 w 193958"/>
                <a:gd name="connsiteY599" fmla="*/ 77092 h 456690"/>
                <a:gd name="connsiteX600" fmla="*/ 97137 w 193958"/>
                <a:gd name="connsiteY600" fmla="*/ 77250 h 456690"/>
                <a:gd name="connsiteX601" fmla="*/ 95790 w 193958"/>
                <a:gd name="connsiteY601" fmla="*/ 77250 h 456690"/>
                <a:gd name="connsiteX602" fmla="*/ 93571 w 193958"/>
                <a:gd name="connsiteY602" fmla="*/ 77092 h 456690"/>
                <a:gd name="connsiteX603" fmla="*/ 91036 w 193958"/>
                <a:gd name="connsiteY603" fmla="*/ 76933 h 456690"/>
                <a:gd name="connsiteX604" fmla="*/ 90006 w 193958"/>
                <a:gd name="connsiteY604" fmla="*/ 76854 h 456690"/>
                <a:gd name="connsiteX605" fmla="*/ 88184 w 193958"/>
                <a:gd name="connsiteY605" fmla="*/ 76458 h 456690"/>
                <a:gd name="connsiteX606" fmla="*/ 87709 w 193958"/>
                <a:gd name="connsiteY606" fmla="*/ 76300 h 456690"/>
                <a:gd name="connsiteX607" fmla="*/ 85569 w 193958"/>
                <a:gd name="connsiteY607" fmla="*/ 75745 h 456690"/>
                <a:gd name="connsiteX608" fmla="*/ 83589 w 193958"/>
                <a:gd name="connsiteY608" fmla="*/ 75190 h 456690"/>
                <a:gd name="connsiteX609" fmla="*/ 83113 w 193958"/>
                <a:gd name="connsiteY609" fmla="*/ 75032 h 456690"/>
                <a:gd name="connsiteX610" fmla="*/ 81132 w 193958"/>
                <a:gd name="connsiteY610" fmla="*/ 74319 h 456690"/>
                <a:gd name="connsiteX611" fmla="*/ 80577 w 193958"/>
                <a:gd name="connsiteY611" fmla="*/ 74081 h 456690"/>
                <a:gd name="connsiteX612" fmla="*/ 76695 w 193958"/>
                <a:gd name="connsiteY612" fmla="*/ 71942 h 456690"/>
                <a:gd name="connsiteX613" fmla="*/ 72734 w 193958"/>
                <a:gd name="connsiteY613" fmla="*/ 69327 h 456690"/>
                <a:gd name="connsiteX614" fmla="*/ 71070 w 193958"/>
                <a:gd name="connsiteY614" fmla="*/ 67743 h 456690"/>
                <a:gd name="connsiteX615" fmla="*/ 69248 w 193958"/>
                <a:gd name="connsiteY615" fmla="*/ 66316 h 456690"/>
                <a:gd name="connsiteX616" fmla="*/ 68456 w 193958"/>
                <a:gd name="connsiteY616" fmla="*/ 65524 h 456690"/>
                <a:gd name="connsiteX617" fmla="*/ 66316 w 193958"/>
                <a:gd name="connsiteY617" fmla="*/ 62830 h 456690"/>
                <a:gd name="connsiteX618" fmla="*/ 65841 w 193958"/>
                <a:gd name="connsiteY618" fmla="*/ 62276 h 456690"/>
                <a:gd name="connsiteX619" fmla="*/ 64177 w 193958"/>
                <a:gd name="connsiteY619" fmla="*/ 60295 h 456690"/>
                <a:gd name="connsiteX620" fmla="*/ 64019 w 193958"/>
                <a:gd name="connsiteY620" fmla="*/ 60136 h 456690"/>
                <a:gd name="connsiteX621" fmla="*/ 62751 w 193958"/>
                <a:gd name="connsiteY621" fmla="*/ 57759 h 456690"/>
                <a:gd name="connsiteX622" fmla="*/ 61483 w 193958"/>
                <a:gd name="connsiteY622" fmla="*/ 55383 h 456690"/>
                <a:gd name="connsiteX623" fmla="*/ 61087 w 193958"/>
                <a:gd name="connsiteY623" fmla="*/ 54749 h 456690"/>
                <a:gd name="connsiteX624" fmla="*/ 60611 w 193958"/>
                <a:gd name="connsiteY624" fmla="*/ 53798 h 456690"/>
                <a:gd name="connsiteX625" fmla="*/ 60136 w 193958"/>
                <a:gd name="connsiteY625" fmla="*/ 52609 h 456690"/>
                <a:gd name="connsiteX626" fmla="*/ 59741 w 193958"/>
                <a:gd name="connsiteY626" fmla="*/ 51263 h 456690"/>
                <a:gd name="connsiteX627" fmla="*/ 59344 w 193958"/>
                <a:gd name="connsiteY627" fmla="*/ 50074 h 456690"/>
                <a:gd name="connsiteX628" fmla="*/ 58869 w 193958"/>
                <a:gd name="connsiteY628" fmla="*/ 48489 h 456690"/>
                <a:gd name="connsiteX629" fmla="*/ 58393 w 193958"/>
                <a:gd name="connsiteY629" fmla="*/ 46905 h 456690"/>
                <a:gd name="connsiteX630" fmla="*/ 57918 w 193958"/>
                <a:gd name="connsiteY630" fmla="*/ 44369 h 456690"/>
                <a:gd name="connsiteX631" fmla="*/ 57759 w 193958"/>
                <a:gd name="connsiteY631" fmla="*/ 43419 h 456690"/>
                <a:gd name="connsiteX632" fmla="*/ 57442 w 193958"/>
                <a:gd name="connsiteY632" fmla="*/ 39774 h 456690"/>
                <a:gd name="connsiteX633" fmla="*/ 57442 w 193958"/>
                <a:gd name="connsiteY633" fmla="*/ 37159 h 456690"/>
                <a:gd name="connsiteX634" fmla="*/ 57601 w 193958"/>
                <a:gd name="connsiteY634" fmla="*/ 35416 h 456690"/>
                <a:gd name="connsiteX635" fmla="*/ 57680 w 193958"/>
                <a:gd name="connsiteY635" fmla="*/ 34545 h 456690"/>
                <a:gd name="connsiteX636" fmla="*/ 57997 w 193958"/>
                <a:gd name="connsiteY636" fmla="*/ 32326 h 456690"/>
                <a:gd name="connsiteX637" fmla="*/ 58473 w 193958"/>
                <a:gd name="connsiteY637" fmla="*/ 29395 h 456690"/>
                <a:gd name="connsiteX638" fmla="*/ 58790 w 193958"/>
                <a:gd name="connsiteY638" fmla="*/ 28365 h 456690"/>
                <a:gd name="connsiteX639" fmla="*/ 59424 w 193958"/>
                <a:gd name="connsiteY639" fmla="*/ 26622 h 456690"/>
                <a:gd name="connsiteX640" fmla="*/ 59741 w 193958"/>
                <a:gd name="connsiteY640" fmla="*/ 25592 h 456690"/>
                <a:gd name="connsiteX641" fmla="*/ 60136 w 193958"/>
                <a:gd name="connsiteY641" fmla="*/ 24165 h 456690"/>
                <a:gd name="connsiteX642" fmla="*/ 60532 w 193958"/>
                <a:gd name="connsiteY642" fmla="*/ 23056 h 456690"/>
                <a:gd name="connsiteX643" fmla="*/ 61087 w 193958"/>
                <a:gd name="connsiteY643" fmla="*/ 22106 h 456690"/>
                <a:gd name="connsiteX644" fmla="*/ 61483 w 193958"/>
                <a:gd name="connsiteY644" fmla="*/ 21393 h 456690"/>
                <a:gd name="connsiteX645" fmla="*/ 61959 w 193958"/>
                <a:gd name="connsiteY645" fmla="*/ 20600 h 456690"/>
                <a:gd name="connsiteX646" fmla="*/ 62434 w 193958"/>
                <a:gd name="connsiteY646" fmla="*/ 19728 h 456690"/>
                <a:gd name="connsiteX647" fmla="*/ 62593 w 193958"/>
                <a:gd name="connsiteY647" fmla="*/ 19411 h 456690"/>
                <a:gd name="connsiteX648" fmla="*/ 63781 w 193958"/>
                <a:gd name="connsiteY648" fmla="*/ 17114 h 456690"/>
                <a:gd name="connsiteX649" fmla="*/ 64098 w 193958"/>
                <a:gd name="connsiteY649" fmla="*/ 16639 h 456690"/>
                <a:gd name="connsiteX650" fmla="*/ 65286 w 193958"/>
                <a:gd name="connsiteY650" fmla="*/ 15212 h 456690"/>
                <a:gd name="connsiteX651" fmla="*/ 67664 w 193958"/>
                <a:gd name="connsiteY651" fmla="*/ 12281 h 456690"/>
                <a:gd name="connsiteX652" fmla="*/ 70516 w 193958"/>
                <a:gd name="connsiteY652" fmla="*/ 9587 h 456690"/>
                <a:gd name="connsiteX653" fmla="*/ 71625 w 193958"/>
                <a:gd name="connsiteY653" fmla="*/ 8636 h 456690"/>
                <a:gd name="connsiteX654" fmla="*/ 74398 w 193958"/>
                <a:gd name="connsiteY654" fmla="*/ 6338 h 456690"/>
                <a:gd name="connsiteX655" fmla="*/ 76061 w 193958"/>
                <a:gd name="connsiteY655" fmla="*/ 5309 h 456690"/>
                <a:gd name="connsiteX656" fmla="*/ 77963 w 193958"/>
                <a:gd name="connsiteY656" fmla="*/ 4279 h 456690"/>
                <a:gd name="connsiteX657" fmla="*/ 80736 w 193958"/>
                <a:gd name="connsiteY657" fmla="*/ 2773 h 456690"/>
                <a:gd name="connsiteX658" fmla="*/ 81766 w 193958"/>
                <a:gd name="connsiteY658" fmla="*/ 2377 h 456690"/>
                <a:gd name="connsiteX659" fmla="*/ 83272 w 193958"/>
                <a:gd name="connsiteY659" fmla="*/ 1822 h 456690"/>
                <a:gd name="connsiteX660" fmla="*/ 84539 w 193958"/>
                <a:gd name="connsiteY660" fmla="*/ 1426 h 456690"/>
                <a:gd name="connsiteX661" fmla="*/ 85965 w 193958"/>
                <a:gd name="connsiteY661" fmla="*/ 1030 h 456690"/>
                <a:gd name="connsiteX662" fmla="*/ 87550 w 193958"/>
                <a:gd name="connsiteY662" fmla="*/ 476 h 456690"/>
                <a:gd name="connsiteX663" fmla="*/ 88105 w 193958"/>
                <a:gd name="connsiteY663" fmla="*/ 0 h 456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Lst>
              <a:rect l="l" t="t" r="r" b="b"/>
              <a:pathLst>
                <a:path w="193958" h="456690">
                  <a:moveTo>
                    <a:pt x="91353" y="93334"/>
                  </a:moveTo>
                  <a:cubicBezTo>
                    <a:pt x="94682" y="93334"/>
                    <a:pt x="98009" y="93334"/>
                    <a:pt x="101258" y="93334"/>
                  </a:cubicBezTo>
                  <a:cubicBezTo>
                    <a:pt x="101971" y="93334"/>
                    <a:pt x="102605" y="93413"/>
                    <a:pt x="103318" y="93572"/>
                  </a:cubicBezTo>
                  <a:cubicBezTo>
                    <a:pt x="103714" y="93651"/>
                    <a:pt x="104110" y="93810"/>
                    <a:pt x="104506" y="93889"/>
                  </a:cubicBezTo>
                  <a:cubicBezTo>
                    <a:pt x="104823" y="93968"/>
                    <a:pt x="105061" y="94047"/>
                    <a:pt x="105378" y="94047"/>
                  </a:cubicBezTo>
                  <a:cubicBezTo>
                    <a:pt x="106170" y="94047"/>
                    <a:pt x="107042" y="94206"/>
                    <a:pt x="107834" y="94285"/>
                  </a:cubicBezTo>
                  <a:cubicBezTo>
                    <a:pt x="108547" y="94364"/>
                    <a:pt x="109260" y="94444"/>
                    <a:pt x="109973" y="94681"/>
                  </a:cubicBezTo>
                  <a:cubicBezTo>
                    <a:pt x="110924" y="94919"/>
                    <a:pt x="111875" y="95078"/>
                    <a:pt x="112904" y="95078"/>
                  </a:cubicBezTo>
                  <a:cubicBezTo>
                    <a:pt x="113935" y="95078"/>
                    <a:pt x="114965" y="95236"/>
                    <a:pt x="115916" y="95474"/>
                  </a:cubicBezTo>
                  <a:cubicBezTo>
                    <a:pt x="117262" y="95791"/>
                    <a:pt x="118609" y="96029"/>
                    <a:pt x="120036" y="96029"/>
                  </a:cubicBezTo>
                  <a:cubicBezTo>
                    <a:pt x="120748" y="96029"/>
                    <a:pt x="121461" y="96187"/>
                    <a:pt x="122175" y="96424"/>
                  </a:cubicBezTo>
                  <a:cubicBezTo>
                    <a:pt x="122571" y="96583"/>
                    <a:pt x="122967" y="96741"/>
                    <a:pt x="123363" y="96741"/>
                  </a:cubicBezTo>
                  <a:cubicBezTo>
                    <a:pt x="123918" y="96820"/>
                    <a:pt x="124472" y="96979"/>
                    <a:pt x="125027" y="97216"/>
                  </a:cubicBezTo>
                  <a:cubicBezTo>
                    <a:pt x="125661" y="97454"/>
                    <a:pt x="126215" y="97692"/>
                    <a:pt x="126929" y="97771"/>
                  </a:cubicBezTo>
                  <a:cubicBezTo>
                    <a:pt x="127404" y="97771"/>
                    <a:pt x="127800" y="97929"/>
                    <a:pt x="128197" y="98167"/>
                  </a:cubicBezTo>
                  <a:cubicBezTo>
                    <a:pt x="128593" y="98405"/>
                    <a:pt x="129068" y="98484"/>
                    <a:pt x="129464" y="98563"/>
                  </a:cubicBezTo>
                  <a:cubicBezTo>
                    <a:pt x="130098" y="98643"/>
                    <a:pt x="130652" y="98801"/>
                    <a:pt x="131207" y="99118"/>
                  </a:cubicBezTo>
                  <a:cubicBezTo>
                    <a:pt x="131683" y="99356"/>
                    <a:pt x="132158" y="99435"/>
                    <a:pt x="132634" y="99515"/>
                  </a:cubicBezTo>
                  <a:cubicBezTo>
                    <a:pt x="133029" y="99594"/>
                    <a:pt x="133346" y="99673"/>
                    <a:pt x="133663" y="99911"/>
                  </a:cubicBezTo>
                  <a:cubicBezTo>
                    <a:pt x="134059" y="100228"/>
                    <a:pt x="134535" y="100386"/>
                    <a:pt x="135010" y="100545"/>
                  </a:cubicBezTo>
                  <a:cubicBezTo>
                    <a:pt x="135089" y="100545"/>
                    <a:pt x="135169" y="100624"/>
                    <a:pt x="135248" y="100624"/>
                  </a:cubicBezTo>
                  <a:cubicBezTo>
                    <a:pt x="136120" y="101178"/>
                    <a:pt x="137150" y="101416"/>
                    <a:pt x="138021" y="101970"/>
                  </a:cubicBezTo>
                  <a:cubicBezTo>
                    <a:pt x="138100" y="102050"/>
                    <a:pt x="138179" y="102050"/>
                    <a:pt x="138258" y="102050"/>
                  </a:cubicBezTo>
                  <a:cubicBezTo>
                    <a:pt x="139209" y="102367"/>
                    <a:pt x="140002" y="102921"/>
                    <a:pt x="140953" y="103238"/>
                  </a:cubicBezTo>
                  <a:cubicBezTo>
                    <a:pt x="141190" y="103318"/>
                    <a:pt x="141428" y="103476"/>
                    <a:pt x="141586" y="103555"/>
                  </a:cubicBezTo>
                  <a:cubicBezTo>
                    <a:pt x="141744" y="103635"/>
                    <a:pt x="141824" y="103714"/>
                    <a:pt x="141982" y="103793"/>
                  </a:cubicBezTo>
                  <a:cubicBezTo>
                    <a:pt x="143171" y="104189"/>
                    <a:pt x="144122" y="104902"/>
                    <a:pt x="145152" y="105615"/>
                  </a:cubicBezTo>
                  <a:cubicBezTo>
                    <a:pt x="145627" y="105932"/>
                    <a:pt x="146023" y="106169"/>
                    <a:pt x="146498" y="106486"/>
                  </a:cubicBezTo>
                  <a:cubicBezTo>
                    <a:pt x="147212" y="106962"/>
                    <a:pt x="147846" y="107438"/>
                    <a:pt x="148559" y="107834"/>
                  </a:cubicBezTo>
                  <a:cubicBezTo>
                    <a:pt x="148717" y="107913"/>
                    <a:pt x="148876" y="108072"/>
                    <a:pt x="149034" y="108151"/>
                  </a:cubicBezTo>
                  <a:cubicBezTo>
                    <a:pt x="149668" y="108626"/>
                    <a:pt x="150301" y="109101"/>
                    <a:pt x="150935" y="109418"/>
                  </a:cubicBezTo>
                  <a:cubicBezTo>
                    <a:pt x="151490" y="109735"/>
                    <a:pt x="151966" y="110210"/>
                    <a:pt x="152520" y="110607"/>
                  </a:cubicBezTo>
                  <a:cubicBezTo>
                    <a:pt x="153234" y="111241"/>
                    <a:pt x="153947" y="111795"/>
                    <a:pt x="154659" y="112429"/>
                  </a:cubicBezTo>
                  <a:cubicBezTo>
                    <a:pt x="155214" y="112984"/>
                    <a:pt x="155848" y="113380"/>
                    <a:pt x="156482" y="113934"/>
                  </a:cubicBezTo>
                  <a:cubicBezTo>
                    <a:pt x="156640" y="114092"/>
                    <a:pt x="156878" y="114251"/>
                    <a:pt x="157037" y="114409"/>
                  </a:cubicBezTo>
                  <a:cubicBezTo>
                    <a:pt x="157829" y="115123"/>
                    <a:pt x="158542" y="115757"/>
                    <a:pt x="159334" y="116470"/>
                  </a:cubicBezTo>
                  <a:cubicBezTo>
                    <a:pt x="160206" y="117263"/>
                    <a:pt x="161157" y="118133"/>
                    <a:pt x="161870" y="119164"/>
                  </a:cubicBezTo>
                  <a:cubicBezTo>
                    <a:pt x="162107" y="119481"/>
                    <a:pt x="162345" y="119718"/>
                    <a:pt x="162583" y="119956"/>
                  </a:cubicBezTo>
                  <a:cubicBezTo>
                    <a:pt x="162820" y="120273"/>
                    <a:pt x="163137" y="120590"/>
                    <a:pt x="163375" y="120907"/>
                  </a:cubicBezTo>
                  <a:cubicBezTo>
                    <a:pt x="163612" y="121145"/>
                    <a:pt x="163771" y="121383"/>
                    <a:pt x="164009" y="121620"/>
                  </a:cubicBezTo>
                  <a:cubicBezTo>
                    <a:pt x="164405" y="122095"/>
                    <a:pt x="164801" y="122570"/>
                    <a:pt x="165197" y="123046"/>
                  </a:cubicBezTo>
                  <a:cubicBezTo>
                    <a:pt x="165356" y="123204"/>
                    <a:pt x="165514" y="123442"/>
                    <a:pt x="165673" y="123601"/>
                  </a:cubicBezTo>
                  <a:cubicBezTo>
                    <a:pt x="166703" y="124631"/>
                    <a:pt x="167653" y="125740"/>
                    <a:pt x="168366" y="126928"/>
                  </a:cubicBezTo>
                  <a:cubicBezTo>
                    <a:pt x="169080" y="128038"/>
                    <a:pt x="169951" y="129068"/>
                    <a:pt x="170665" y="130256"/>
                  </a:cubicBezTo>
                  <a:cubicBezTo>
                    <a:pt x="171140" y="130969"/>
                    <a:pt x="171615" y="131682"/>
                    <a:pt x="172090" y="132395"/>
                  </a:cubicBezTo>
                  <a:cubicBezTo>
                    <a:pt x="172645" y="133188"/>
                    <a:pt x="173200" y="133980"/>
                    <a:pt x="173754" y="134851"/>
                  </a:cubicBezTo>
                  <a:cubicBezTo>
                    <a:pt x="173834" y="134930"/>
                    <a:pt x="173834" y="135010"/>
                    <a:pt x="173913" y="135089"/>
                  </a:cubicBezTo>
                  <a:cubicBezTo>
                    <a:pt x="174468" y="136436"/>
                    <a:pt x="175418" y="137625"/>
                    <a:pt x="175972" y="138971"/>
                  </a:cubicBezTo>
                  <a:cubicBezTo>
                    <a:pt x="176052" y="139130"/>
                    <a:pt x="176210" y="139288"/>
                    <a:pt x="176289" y="139526"/>
                  </a:cubicBezTo>
                  <a:cubicBezTo>
                    <a:pt x="176369" y="139684"/>
                    <a:pt x="176527" y="139843"/>
                    <a:pt x="176606" y="140001"/>
                  </a:cubicBezTo>
                  <a:cubicBezTo>
                    <a:pt x="177319" y="141507"/>
                    <a:pt x="178191" y="142854"/>
                    <a:pt x="178905" y="144280"/>
                  </a:cubicBezTo>
                  <a:cubicBezTo>
                    <a:pt x="179063" y="144597"/>
                    <a:pt x="179222" y="144835"/>
                    <a:pt x="179301" y="145152"/>
                  </a:cubicBezTo>
                  <a:cubicBezTo>
                    <a:pt x="179459" y="145548"/>
                    <a:pt x="179617" y="145865"/>
                    <a:pt x="179776" y="146261"/>
                  </a:cubicBezTo>
                  <a:cubicBezTo>
                    <a:pt x="179855" y="146420"/>
                    <a:pt x="180013" y="146657"/>
                    <a:pt x="180013" y="146816"/>
                  </a:cubicBezTo>
                  <a:cubicBezTo>
                    <a:pt x="180172" y="147449"/>
                    <a:pt x="180409" y="148004"/>
                    <a:pt x="180726" y="148479"/>
                  </a:cubicBezTo>
                  <a:cubicBezTo>
                    <a:pt x="180806" y="148558"/>
                    <a:pt x="180806" y="148638"/>
                    <a:pt x="180806" y="148717"/>
                  </a:cubicBezTo>
                  <a:cubicBezTo>
                    <a:pt x="181043" y="149747"/>
                    <a:pt x="181677" y="150619"/>
                    <a:pt x="181994" y="151649"/>
                  </a:cubicBezTo>
                  <a:cubicBezTo>
                    <a:pt x="182470" y="152520"/>
                    <a:pt x="182787" y="153550"/>
                    <a:pt x="183262" y="154422"/>
                  </a:cubicBezTo>
                  <a:cubicBezTo>
                    <a:pt x="183500" y="154818"/>
                    <a:pt x="183658" y="155214"/>
                    <a:pt x="183737" y="155690"/>
                  </a:cubicBezTo>
                  <a:cubicBezTo>
                    <a:pt x="183816" y="156085"/>
                    <a:pt x="183896" y="156481"/>
                    <a:pt x="184133" y="156877"/>
                  </a:cubicBezTo>
                  <a:cubicBezTo>
                    <a:pt x="184371" y="157353"/>
                    <a:pt x="184529" y="157829"/>
                    <a:pt x="184688" y="158383"/>
                  </a:cubicBezTo>
                  <a:cubicBezTo>
                    <a:pt x="184688" y="158463"/>
                    <a:pt x="184688" y="158463"/>
                    <a:pt x="184688" y="158542"/>
                  </a:cubicBezTo>
                  <a:cubicBezTo>
                    <a:pt x="184767" y="159255"/>
                    <a:pt x="185322" y="159889"/>
                    <a:pt x="185401" y="160601"/>
                  </a:cubicBezTo>
                  <a:cubicBezTo>
                    <a:pt x="185560" y="161315"/>
                    <a:pt x="185718" y="161949"/>
                    <a:pt x="186035" y="162583"/>
                  </a:cubicBezTo>
                  <a:cubicBezTo>
                    <a:pt x="186194" y="162900"/>
                    <a:pt x="186273" y="163296"/>
                    <a:pt x="186352" y="163613"/>
                  </a:cubicBezTo>
                  <a:cubicBezTo>
                    <a:pt x="186431" y="164088"/>
                    <a:pt x="186590" y="164563"/>
                    <a:pt x="186828" y="165038"/>
                  </a:cubicBezTo>
                  <a:cubicBezTo>
                    <a:pt x="186986" y="165434"/>
                    <a:pt x="187145" y="165831"/>
                    <a:pt x="187224" y="166227"/>
                  </a:cubicBezTo>
                  <a:cubicBezTo>
                    <a:pt x="187382" y="167099"/>
                    <a:pt x="187541" y="167891"/>
                    <a:pt x="187858" y="168683"/>
                  </a:cubicBezTo>
                  <a:cubicBezTo>
                    <a:pt x="188016" y="169079"/>
                    <a:pt x="188095" y="169475"/>
                    <a:pt x="188095" y="169872"/>
                  </a:cubicBezTo>
                  <a:cubicBezTo>
                    <a:pt x="188174" y="170506"/>
                    <a:pt x="188253" y="171060"/>
                    <a:pt x="188570" y="171615"/>
                  </a:cubicBezTo>
                  <a:cubicBezTo>
                    <a:pt x="188887" y="172328"/>
                    <a:pt x="189046" y="173041"/>
                    <a:pt x="189125" y="173754"/>
                  </a:cubicBezTo>
                  <a:cubicBezTo>
                    <a:pt x="189204" y="174229"/>
                    <a:pt x="189283" y="174705"/>
                    <a:pt x="189521" y="175180"/>
                  </a:cubicBezTo>
                  <a:cubicBezTo>
                    <a:pt x="189759" y="175656"/>
                    <a:pt x="189917" y="176211"/>
                    <a:pt x="189917" y="176686"/>
                  </a:cubicBezTo>
                  <a:cubicBezTo>
                    <a:pt x="189997" y="177636"/>
                    <a:pt x="190155" y="178508"/>
                    <a:pt x="190472" y="179459"/>
                  </a:cubicBezTo>
                  <a:cubicBezTo>
                    <a:pt x="190710" y="180331"/>
                    <a:pt x="190868" y="181202"/>
                    <a:pt x="190948" y="182152"/>
                  </a:cubicBezTo>
                  <a:cubicBezTo>
                    <a:pt x="190948" y="182707"/>
                    <a:pt x="191027" y="183262"/>
                    <a:pt x="191265" y="183817"/>
                  </a:cubicBezTo>
                  <a:cubicBezTo>
                    <a:pt x="191740" y="185005"/>
                    <a:pt x="191819" y="186272"/>
                    <a:pt x="191898" y="187540"/>
                  </a:cubicBezTo>
                  <a:cubicBezTo>
                    <a:pt x="191978" y="188174"/>
                    <a:pt x="192057" y="188808"/>
                    <a:pt x="192136" y="189442"/>
                  </a:cubicBezTo>
                  <a:cubicBezTo>
                    <a:pt x="192452" y="190789"/>
                    <a:pt x="192690" y="192136"/>
                    <a:pt x="192611" y="193562"/>
                  </a:cubicBezTo>
                  <a:cubicBezTo>
                    <a:pt x="192532" y="194909"/>
                    <a:pt x="192769" y="196256"/>
                    <a:pt x="193086" y="197603"/>
                  </a:cubicBezTo>
                  <a:cubicBezTo>
                    <a:pt x="193165" y="197841"/>
                    <a:pt x="193245" y="198158"/>
                    <a:pt x="193245" y="198474"/>
                  </a:cubicBezTo>
                  <a:cubicBezTo>
                    <a:pt x="193245" y="199821"/>
                    <a:pt x="193562" y="201089"/>
                    <a:pt x="193562" y="202357"/>
                  </a:cubicBezTo>
                  <a:cubicBezTo>
                    <a:pt x="193562" y="204020"/>
                    <a:pt x="193562" y="205685"/>
                    <a:pt x="193562" y="207427"/>
                  </a:cubicBezTo>
                  <a:cubicBezTo>
                    <a:pt x="193562" y="207982"/>
                    <a:pt x="193562" y="208537"/>
                    <a:pt x="193799" y="209091"/>
                  </a:cubicBezTo>
                  <a:cubicBezTo>
                    <a:pt x="193958" y="209408"/>
                    <a:pt x="193958" y="209725"/>
                    <a:pt x="193958" y="210042"/>
                  </a:cubicBezTo>
                  <a:cubicBezTo>
                    <a:pt x="193958" y="210439"/>
                    <a:pt x="193958" y="210755"/>
                    <a:pt x="193958" y="211151"/>
                  </a:cubicBezTo>
                  <a:cubicBezTo>
                    <a:pt x="193958" y="213291"/>
                    <a:pt x="193958" y="215430"/>
                    <a:pt x="193958" y="217569"/>
                  </a:cubicBezTo>
                  <a:cubicBezTo>
                    <a:pt x="193958" y="218282"/>
                    <a:pt x="193879" y="218996"/>
                    <a:pt x="193720" y="219629"/>
                  </a:cubicBezTo>
                  <a:cubicBezTo>
                    <a:pt x="193483" y="220500"/>
                    <a:pt x="193483" y="221372"/>
                    <a:pt x="193483" y="222323"/>
                  </a:cubicBezTo>
                  <a:cubicBezTo>
                    <a:pt x="193483" y="223512"/>
                    <a:pt x="193483" y="224779"/>
                    <a:pt x="193483" y="225968"/>
                  </a:cubicBezTo>
                  <a:cubicBezTo>
                    <a:pt x="193483" y="226760"/>
                    <a:pt x="193483" y="227553"/>
                    <a:pt x="193324" y="228265"/>
                  </a:cubicBezTo>
                  <a:cubicBezTo>
                    <a:pt x="193324" y="228423"/>
                    <a:pt x="193245" y="228503"/>
                    <a:pt x="193245" y="228661"/>
                  </a:cubicBezTo>
                  <a:cubicBezTo>
                    <a:pt x="193245" y="229691"/>
                    <a:pt x="193086" y="230801"/>
                    <a:pt x="193007" y="231831"/>
                  </a:cubicBezTo>
                  <a:cubicBezTo>
                    <a:pt x="192928" y="232306"/>
                    <a:pt x="192928" y="232702"/>
                    <a:pt x="192849" y="233177"/>
                  </a:cubicBezTo>
                  <a:cubicBezTo>
                    <a:pt x="192690" y="233970"/>
                    <a:pt x="192532" y="234683"/>
                    <a:pt x="192532" y="235476"/>
                  </a:cubicBezTo>
                  <a:cubicBezTo>
                    <a:pt x="192532" y="235634"/>
                    <a:pt x="192532" y="235793"/>
                    <a:pt x="192452" y="235951"/>
                  </a:cubicBezTo>
                  <a:cubicBezTo>
                    <a:pt x="192136" y="237060"/>
                    <a:pt x="191819" y="238248"/>
                    <a:pt x="191344" y="239279"/>
                  </a:cubicBezTo>
                  <a:cubicBezTo>
                    <a:pt x="191106" y="239754"/>
                    <a:pt x="190868" y="240150"/>
                    <a:pt x="190789" y="240625"/>
                  </a:cubicBezTo>
                  <a:cubicBezTo>
                    <a:pt x="190710" y="240863"/>
                    <a:pt x="190631" y="241180"/>
                    <a:pt x="190472" y="241417"/>
                  </a:cubicBezTo>
                  <a:cubicBezTo>
                    <a:pt x="189838" y="242368"/>
                    <a:pt x="189125" y="243319"/>
                    <a:pt x="188491" y="244191"/>
                  </a:cubicBezTo>
                  <a:cubicBezTo>
                    <a:pt x="187937" y="244983"/>
                    <a:pt x="187224" y="245696"/>
                    <a:pt x="186511" y="246330"/>
                  </a:cubicBezTo>
                  <a:cubicBezTo>
                    <a:pt x="185797" y="246964"/>
                    <a:pt x="185084" y="247598"/>
                    <a:pt x="184292" y="248073"/>
                  </a:cubicBezTo>
                  <a:cubicBezTo>
                    <a:pt x="184212" y="248153"/>
                    <a:pt x="184054" y="248153"/>
                    <a:pt x="183975" y="248311"/>
                  </a:cubicBezTo>
                  <a:cubicBezTo>
                    <a:pt x="183421" y="248866"/>
                    <a:pt x="182708" y="249182"/>
                    <a:pt x="181994" y="249578"/>
                  </a:cubicBezTo>
                  <a:cubicBezTo>
                    <a:pt x="181677" y="249737"/>
                    <a:pt x="181360" y="249895"/>
                    <a:pt x="180964" y="250054"/>
                  </a:cubicBezTo>
                  <a:cubicBezTo>
                    <a:pt x="180647" y="250212"/>
                    <a:pt x="180251" y="250291"/>
                    <a:pt x="179934" y="250529"/>
                  </a:cubicBezTo>
                  <a:cubicBezTo>
                    <a:pt x="179617" y="250767"/>
                    <a:pt x="179301" y="250846"/>
                    <a:pt x="178905" y="250925"/>
                  </a:cubicBezTo>
                  <a:cubicBezTo>
                    <a:pt x="178271" y="251084"/>
                    <a:pt x="177716" y="251242"/>
                    <a:pt x="177161" y="251480"/>
                  </a:cubicBezTo>
                  <a:cubicBezTo>
                    <a:pt x="176606" y="251718"/>
                    <a:pt x="176052" y="251797"/>
                    <a:pt x="175497" y="251797"/>
                  </a:cubicBezTo>
                  <a:cubicBezTo>
                    <a:pt x="174388" y="251797"/>
                    <a:pt x="173279" y="251956"/>
                    <a:pt x="172169" y="252193"/>
                  </a:cubicBezTo>
                  <a:cubicBezTo>
                    <a:pt x="171456" y="252273"/>
                    <a:pt x="170823" y="252273"/>
                    <a:pt x="170110" y="252193"/>
                  </a:cubicBezTo>
                  <a:cubicBezTo>
                    <a:pt x="169080" y="252035"/>
                    <a:pt x="168049" y="251956"/>
                    <a:pt x="167098" y="251876"/>
                  </a:cubicBezTo>
                  <a:cubicBezTo>
                    <a:pt x="166465" y="251797"/>
                    <a:pt x="165911" y="251718"/>
                    <a:pt x="165277" y="251480"/>
                  </a:cubicBezTo>
                  <a:cubicBezTo>
                    <a:pt x="164801" y="251322"/>
                    <a:pt x="164326" y="251163"/>
                    <a:pt x="163850" y="251005"/>
                  </a:cubicBezTo>
                  <a:cubicBezTo>
                    <a:pt x="163850" y="251005"/>
                    <a:pt x="163771" y="251005"/>
                    <a:pt x="163771" y="251005"/>
                  </a:cubicBezTo>
                  <a:cubicBezTo>
                    <a:pt x="163137" y="250846"/>
                    <a:pt x="162662" y="250450"/>
                    <a:pt x="162107" y="250212"/>
                  </a:cubicBezTo>
                  <a:cubicBezTo>
                    <a:pt x="161553" y="250054"/>
                    <a:pt x="161077" y="249737"/>
                    <a:pt x="160602" y="249420"/>
                  </a:cubicBezTo>
                  <a:cubicBezTo>
                    <a:pt x="160047" y="248945"/>
                    <a:pt x="159413" y="248549"/>
                    <a:pt x="158779" y="248153"/>
                  </a:cubicBezTo>
                  <a:cubicBezTo>
                    <a:pt x="158225" y="247836"/>
                    <a:pt x="157829" y="247360"/>
                    <a:pt x="157433" y="246885"/>
                  </a:cubicBezTo>
                  <a:cubicBezTo>
                    <a:pt x="156878" y="246251"/>
                    <a:pt x="156403" y="245537"/>
                    <a:pt x="155848" y="244825"/>
                  </a:cubicBezTo>
                  <a:cubicBezTo>
                    <a:pt x="155769" y="244746"/>
                    <a:pt x="155769" y="244667"/>
                    <a:pt x="155689" y="244667"/>
                  </a:cubicBezTo>
                  <a:cubicBezTo>
                    <a:pt x="155214" y="243716"/>
                    <a:pt x="154659" y="242844"/>
                    <a:pt x="154342" y="241814"/>
                  </a:cubicBezTo>
                  <a:cubicBezTo>
                    <a:pt x="154263" y="241497"/>
                    <a:pt x="154184" y="241180"/>
                    <a:pt x="154026" y="240863"/>
                  </a:cubicBezTo>
                  <a:cubicBezTo>
                    <a:pt x="153630" y="239833"/>
                    <a:pt x="153392" y="238724"/>
                    <a:pt x="153392" y="237614"/>
                  </a:cubicBezTo>
                  <a:cubicBezTo>
                    <a:pt x="153392" y="235396"/>
                    <a:pt x="153392" y="233098"/>
                    <a:pt x="153392" y="230880"/>
                  </a:cubicBezTo>
                  <a:cubicBezTo>
                    <a:pt x="153392" y="230563"/>
                    <a:pt x="153392" y="230325"/>
                    <a:pt x="153471" y="230008"/>
                  </a:cubicBezTo>
                  <a:cubicBezTo>
                    <a:pt x="153630" y="229137"/>
                    <a:pt x="153630" y="228186"/>
                    <a:pt x="153709" y="227315"/>
                  </a:cubicBezTo>
                  <a:cubicBezTo>
                    <a:pt x="153788" y="226443"/>
                    <a:pt x="153868" y="225571"/>
                    <a:pt x="154026" y="224779"/>
                  </a:cubicBezTo>
                  <a:cubicBezTo>
                    <a:pt x="154105" y="224224"/>
                    <a:pt x="154184" y="223670"/>
                    <a:pt x="154184" y="223036"/>
                  </a:cubicBezTo>
                  <a:cubicBezTo>
                    <a:pt x="154184" y="222402"/>
                    <a:pt x="154184" y="221689"/>
                    <a:pt x="154184" y="221055"/>
                  </a:cubicBezTo>
                  <a:cubicBezTo>
                    <a:pt x="154184" y="220500"/>
                    <a:pt x="154263" y="219946"/>
                    <a:pt x="154263" y="219312"/>
                  </a:cubicBezTo>
                  <a:cubicBezTo>
                    <a:pt x="154263" y="218916"/>
                    <a:pt x="154342" y="218520"/>
                    <a:pt x="154342" y="218124"/>
                  </a:cubicBezTo>
                  <a:cubicBezTo>
                    <a:pt x="154342" y="216222"/>
                    <a:pt x="154342" y="214242"/>
                    <a:pt x="154342" y="212340"/>
                  </a:cubicBezTo>
                  <a:cubicBezTo>
                    <a:pt x="154342" y="212023"/>
                    <a:pt x="154342" y="211785"/>
                    <a:pt x="154263" y="211468"/>
                  </a:cubicBezTo>
                  <a:cubicBezTo>
                    <a:pt x="154105" y="210439"/>
                    <a:pt x="154105" y="209329"/>
                    <a:pt x="154105" y="208299"/>
                  </a:cubicBezTo>
                  <a:cubicBezTo>
                    <a:pt x="154105" y="206794"/>
                    <a:pt x="153947" y="205368"/>
                    <a:pt x="153709" y="203941"/>
                  </a:cubicBezTo>
                  <a:cubicBezTo>
                    <a:pt x="153709" y="203783"/>
                    <a:pt x="153630" y="203624"/>
                    <a:pt x="153630" y="203466"/>
                  </a:cubicBezTo>
                  <a:cubicBezTo>
                    <a:pt x="153630" y="201882"/>
                    <a:pt x="153313" y="200297"/>
                    <a:pt x="153313" y="198712"/>
                  </a:cubicBezTo>
                  <a:cubicBezTo>
                    <a:pt x="153313" y="198632"/>
                    <a:pt x="153313" y="198632"/>
                    <a:pt x="153313" y="198553"/>
                  </a:cubicBezTo>
                  <a:cubicBezTo>
                    <a:pt x="153392" y="196969"/>
                    <a:pt x="153154" y="195463"/>
                    <a:pt x="152758" y="193958"/>
                  </a:cubicBezTo>
                  <a:cubicBezTo>
                    <a:pt x="152600" y="193404"/>
                    <a:pt x="152520" y="192928"/>
                    <a:pt x="152520" y="192374"/>
                  </a:cubicBezTo>
                  <a:cubicBezTo>
                    <a:pt x="152520" y="191502"/>
                    <a:pt x="152283" y="190551"/>
                    <a:pt x="152203" y="189680"/>
                  </a:cubicBezTo>
                  <a:cubicBezTo>
                    <a:pt x="152203" y="189442"/>
                    <a:pt x="152124" y="189284"/>
                    <a:pt x="152045" y="189046"/>
                  </a:cubicBezTo>
                  <a:cubicBezTo>
                    <a:pt x="151649" y="187857"/>
                    <a:pt x="151490" y="186669"/>
                    <a:pt x="151490" y="185401"/>
                  </a:cubicBezTo>
                  <a:cubicBezTo>
                    <a:pt x="151490" y="184768"/>
                    <a:pt x="151411" y="184213"/>
                    <a:pt x="151173" y="183579"/>
                  </a:cubicBezTo>
                  <a:cubicBezTo>
                    <a:pt x="150856" y="182786"/>
                    <a:pt x="150698" y="181994"/>
                    <a:pt x="150618" y="181202"/>
                  </a:cubicBezTo>
                  <a:cubicBezTo>
                    <a:pt x="150539" y="180647"/>
                    <a:pt x="150460" y="180093"/>
                    <a:pt x="150222" y="179538"/>
                  </a:cubicBezTo>
                  <a:cubicBezTo>
                    <a:pt x="149985" y="178983"/>
                    <a:pt x="149826" y="178349"/>
                    <a:pt x="149826" y="177715"/>
                  </a:cubicBezTo>
                  <a:cubicBezTo>
                    <a:pt x="149826" y="177161"/>
                    <a:pt x="149668" y="176607"/>
                    <a:pt x="149431" y="176052"/>
                  </a:cubicBezTo>
                  <a:cubicBezTo>
                    <a:pt x="149114" y="175339"/>
                    <a:pt x="148955" y="174626"/>
                    <a:pt x="148876" y="173912"/>
                  </a:cubicBezTo>
                  <a:cubicBezTo>
                    <a:pt x="148797" y="173516"/>
                    <a:pt x="148717" y="173120"/>
                    <a:pt x="148480" y="172724"/>
                  </a:cubicBezTo>
                  <a:cubicBezTo>
                    <a:pt x="148242" y="172328"/>
                    <a:pt x="148083" y="171853"/>
                    <a:pt x="148004" y="171377"/>
                  </a:cubicBezTo>
                  <a:cubicBezTo>
                    <a:pt x="147925" y="170823"/>
                    <a:pt x="147687" y="170347"/>
                    <a:pt x="147449" y="169872"/>
                  </a:cubicBezTo>
                  <a:cubicBezTo>
                    <a:pt x="147291" y="169555"/>
                    <a:pt x="147212" y="169158"/>
                    <a:pt x="147132" y="168841"/>
                  </a:cubicBezTo>
                  <a:cubicBezTo>
                    <a:pt x="147053" y="168367"/>
                    <a:pt x="146895" y="167971"/>
                    <a:pt x="146657" y="167574"/>
                  </a:cubicBezTo>
                  <a:cubicBezTo>
                    <a:pt x="146419" y="167099"/>
                    <a:pt x="146181" y="166623"/>
                    <a:pt x="146102" y="166068"/>
                  </a:cubicBezTo>
                  <a:cubicBezTo>
                    <a:pt x="146023" y="165752"/>
                    <a:pt x="145944" y="165434"/>
                    <a:pt x="145786" y="165118"/>
                  </a:cubicBezTo>
                  <a:cubicBezTo>
                    <a:pt x="145627" y="164721"/>
                    <a:pt x="145469" y="164405"/>
                    <a:pt x="145311" y="164009"/>
                  </a:cubicBezTo>
                  <a:cubicBezTo>
                    <a:pt x="145231" y="163930"/>
                    <a:pt x="145231" y="163771"/>
                    <a:pt x="145152" y="163692"/>
                  </a:cubicBezTo>
                  <a:cubicBezTo>
                    <a:pt x="144677" y="162979"/>
                    <a:pt x="144439" y="162266"/>
                    <a:pt x="144043" y="161473"/>
                  </a:cubicBezTo>
                  <a:cubicBezTo>
                    <a:pt x="143805" y="160998"/>
                    <a:pt x="143567" y="160601"/>
                    <a:pt x="143409" y="160126"/>
                  </a:cubicBezTo>
                  <a:cubicBezTo>
                    <a:pt x="143250" y="159731"/>
                    <a:pt x="143092" y="159334"/>
                    <a:pt x="142775" y="159097"/>
                  </a:cubicBezTo>
                  <a:cubicBezTo>
                    <a:pt x="142695" y="159017"/>
                    <a:pt x="142616" y="159017"/>
                    <a:pt x="142537" y="159017"/>
                  </a:cubicBezTo>
                  <a:cubicBezTo>
                    <a:pt x="142458" y="159017"/>
                    <a:pt x="142378" y="159097"/>
                    <a:pt x="142378" y="159176"/>
                  </a:cubicBezTo>
                  <a:cubicBezTo>
                    <a:pt x="142378" y="159255"/>
                    <a:pt x="142299" y="159414"/>
                    <a:pt x="142299" y="159572"/>
                  </a:cubicBezTo>
                  <a:cubicBezTo>
                    <a:pt x="142299" y="159889"/>
                    <a:pt x="142299" y="160126"/>
                    <a:pt x="142299" y="160443"/>
                  </a:cubicBezTo>
                  <a:cubicBezTo>
                    <a:pt x="142299" y="175101"/>
                    <a:pt x="142299" y="189838"/>
                    <a:pt x="142299" y="204496"/>
                  </a:cubicBezTo>
                  <a:cubicBezTo>
                    <a:pt x="142299" y="205605"/>
                    <a:pt x="142299" y="206714"/>
                    <a:pt x="142299" y="207823"/>
                  </a:cubicBezTo>
                  <a:cubicBezTo>
                    <a:pt x="142299" y="208537"/>
                    <a:pt x="142299" y="209329"/>
                    <a:pt x="142458" y="210042"/>
                  </a:cubicBezTo>
                  <a:cubicBezTo>
                    <a:pt x="142537" y="210518"/>
                    <a:pt x="142537" y="210914"/>
                    <a:pt x="142537" y="211389"/>
                  </a:cubicBezTo>
                  <a:cubicBezTo>
                    <a:pt x="142537" y="213766"/>
                    <a:pt x="142537" y="216222"/>
                    <a:pt x="142537" y="218599"/>
                  </a:cubicBezTo>
                  <a:cubicBezTo>
                    <a:pt x="142537" y="219233"/>
                    <a:pt x="142537" y="219787"/>
                    <a:pt x="142695" y="220421"/>
                  </a:cubicBezTo>
                  <a:cubicBezTo>
                    <a:pt x="142775" y="220897"/>
                    <a:pt x="142775" y="221372"/>
                    <a:pt x="142775" y="221927"/>
                  </a:cubicBezTo>
                  <a:cubicBezTo>
                    <a:pt x="142775" y="224224"/>
                    <a:pt x="142775" y="226602"/>
                    <a:pt x="142775" y="228899"/>
                  </a:cubicBezTo>
                  <a:cubicBezTo>
                    <a:pt x="142775" y="229612"/>
                    <a:pt x="142775" y="230405"/>
                    <a:pt x="142933" y="231118"/>
                  </a:cubicBezTo>
                  <a:cubicBezTo>
                    <a:pt x="143012" y="231593"/>
                    <a:pt x="143012" y="231989"/>
                    <a:pt x="143012" y="232464"/>
                  </a:cubicBezTo>
                  <a:cubicBezTo>
                    <a:pt x="143012" y="234366"/>
                    <a:pt x="143012" y="236268"/>
                    <a:pt x="143012" y="238090"/>
                  </a:cubicBezTo>
                  <a:cubicBezTo>
                    <a:pt x="143012" y="238724"/>
                    <a:pt x="143012" y="239358"/>
                    <a:pt x="143171" y="240071"/>
                  </a:cubicBezTo>
                  <a:cubicBezTo>
                    <a:pt x="143250" y="240625"/>
                    <a:pt x="143250" y="241100"/>
                    <a:pt x="143250" y="241655"/>
                  </a:cubicBezTo>
                  <a:cubicBezTo>
                    <a:pt x="143250" y="242289"/>
                    <a:pt x="143329" y="242844"/>
                    <a:pt x="143409" y="243478"/>
                  </a:cubicBezTo>
                  <a:cubicBezTo>
                    <a:pt x="143488" y="244033"/>
                    <a:pt x="143488" y="244508"/>
                    <a:pt x="143488" y="245062"/>
                  </a:cubicBezTo>
                  <a:cubicBezTo>
                    <a:pt x="143488" y="246964"/>
                    <a:pt x="143488" y="248945"/>
                    <a:pt x="143488" y="250846"/>
                  </a:cubicBezTo>
                  <a:cubicBezTo>
                    <a:pt x="143488" y="251559"/>
                    <a:pt x="143488" y="252273"/>
                    <a:pt x="143646" y="252907"/>
                  </a:cubicBezTo>
                  <a:cubicBezTo>
                    <a:pt x="143726" y="253461"/>
                    <a:pt x="143726" y="254015"/>
                    <a:pt x="143726" y="254649"/>
                  </a:cubicBezTo>
                  <a:cubicBezTo>
                    <a:pt x="143726" y="261701"/>
                    <a:pt x="143726" y="268832"/>
                    <a:pt x="143726" y="275883"/>
                  </a:cubicBezTo>
                  <a:cubicBezTo>
                    <a:pt x="143726" y="280399"/>
                    <a:pt x="143726" y="284916"/>
                    <a:pt x="143726" y="289353"/>
                  </a:cubicBezTo>
                  <a:cubicBezTo>
                    <a:pt x="143726" y="290066"/>
                    <a:pt x="143726" y="290779"/>
                    <a:pt x="143884" y="291413"/>
                  </a:cubicBezTo>
                  <a:cubicBezTo>
                    <a:pt x="143963" y="291967"/>
                    <a:pt x="143963" y="292521"/>
                    <a:pt x="143963" y="293156"/>
                  </a:cubicBezTo>
                  <a:cubicBezTo>
                    <a:pt x="143963" y="299177"/>
                    <a:pt x="143963" y="305278"/>
                    <a:pt x="143963" y="311300"/>
                  </a:cubicBezTo>
                  <a:cubicBezTo>
                    <a:pt x="143963" y="325957"/>
                    <a:pt x="143963" y="340695"/>
                    <a:pt x="144043" y="355352"/>
                  </a:cubicBezTo>
                  <a:cubicBezTo>
                    <a:pt x="144043" y="356303"/>
                    <a:pt x="144043" y="357254"/>
                    <a:pt x="144201" y="358205"/>
                  </a:cubicBezTo>
                  <a:cubicBezTo>
                    <a:pt x="144280" y="358601"/>
                    <a:pt x="144280" y="358997"/>
                    <a:pt x="144280" y="359393"/>
                  </a:cubicBezTo>
                  <a:cubicBezTo>
                    <a:pt x="144280" y="361215"/>
                    <a:pt x="144280" y="363038"/>
                    <a:pt x="144280" y="364939"/>
                  </a:cubicBezTo>
                  <a:cubicBezTo>
                    <a:pt x="144280" y="365415"/>
                    <a:pt x="144280" y="365811"/>
                    <a:pt x="144360" y="366286"/>
                  </a:cubicBezTo>
                  <a:cubicBezTo>
                    <a:pt x="144518" y="367079"/>
                    <a:pt x="144518" y="367950"/>
                    <a:pt x="144518" y="368742"/>
                  </a:cubicBezTo>
                  <a:cubicBezTo>
                    <a:pt x="144518" y="369931"/>
                    <a:pt x="144518" y="371120"/>
                    <a:pt x="144518" y="372308"/>
                  </a:cubicBezTo>
                  <a:cubicBezTo>
                    <a:pt x="144518" y="373021"/>
                    <a:pt x="144518" y="373813"/>
                    <a:pt x="144677" y="374526"/>
                  </a:cubicBezTo>
                  <a:cubicBezTo>
                    <a:pt x="144756" y="375002"/>
                    <a:pt x="144756" y="375477"/>
                    <a:pt x="144756" y="376032"/>
                  </a:cubicBezTo>
                  <a:cubicBezTo>
                    <a:pt x="144756" y="379043"/>
                    <a:pt x="144756" y="382053"/>
                    <a:pt x="144756" y="385143"/>
                  </a:cubicBezTo>
                  <a:cubicBezTo>
                    <a:pt x="144756" y="385777"/>
                    <a:pt x="144756" y="386332"/>
                    <a:pt x="144835" y="386966"/>
                  </a:cubicBezTo>
                  <a:cubicBezTo>
                    <a:pt x="144914" y="387520"/>
                    <a:pt x="144914" y="387996"/>
                    <a:pt x="144914" y="388551"/>
                  </a:cubicBezTo>
                  <a:cubicBezTo>
                    <a:pt x="144914" y="392116"/>
                    <a:pt x="144914" y="395681"/>
                    <a:pt x="144914" y="399246"/>
                  </a:cubicBezTo>
                  <a:cubicBezTo>
                    <a:pt x="144914" y="400118"/>
                    <a:pt x="144914" y="401069"/>
                    <a:pt x="145073" y="401940"/>
                  </a:cubicBezTo>
                  <a:cubicBezTo>
                    <a:pt x="145152" y="402574"/>
                    <a:pt x="145152" y="403129"/>
                    <a:pt x="145152" y="403763"/>
                  </a:cubicBezTo>
                  <a:cubicBezTo>
                    <a:pt x="145152" y="404476"/>
                    <a:pt x="145231" y="405268"/>
                    <a:pt x="145311" y="405981"/>
                  </a:cubicBezTo>
                  <a:cubicBezTo>
                    <a:pt x="145390" y="406535"/>
                    <a:pt x="145390" y="407090"/>
                    <a:pt x="145390" y="407724"/>
                  </a:cubicBezTo>
                  <a:cubicBezTo>
                    <a:pt x="145390" y="408596"/>
                    <a:pt x="145390" y="409468"/>
                    <a:pt x="145548" y="410260"/>
                  </a:cubicBezTo>
                  <a:cubicBezTo>
                    <a:pt x="145627" y="410735"/>
                    <a:pt x="145627" y="411131"/>
                    <a:pt x="145627" y="411606"/>
                  </a:cubicBezTo>
                  <a:cubicBezTo>
                    <a:pt x="145627" y="414063"/>
                    <a:pt x="145627" y="416598"/>
                    <a:pt x="145706" y="419133"/>
                  </a:cubicBezTo>
                  <a:cubicBezTo>
                    <a:pt x="145706" y="419846"/>
                    <a:pt x="145706" y="420560"/>
                    <a:pt x="145865" y="421194"/>
                  </a:cubicBezTo>
                  <a:cubicBezTo>
                    <a:pt x="145944" y="421669"/>
                    <a:pt x="145944" y="422145"/>
                    <a:pt x="145944" y="422699"/>
                  </a:cubicBezTo>
                  <a:cubicBezTo>
                    <a:pt x="145944" y="424917"/>
                    <a:pt x="145944" y="427136"/>
                    <a:pt x="145944" y="429354"/>
                  </a:cubicBezTo>
                  <a:cubicBezTo>
                    <a:pt x="145944" y="429988"/>
                    <a:pt x="145944" y="430622"/>
                    <a:pt x="146102" y="431336"/>
                  </a:cubicBezTo>
                  <a:cubicBezTo>
                    <a:pt x="146181" y="431731"/>
                    <a:pt x="146181" y="432048"/>
                    <a:pt x="146181" y="432444"/>
                  </a:cubicBezTo>
                  <a:cubicBezTo>
                    <a:pt x="146181" y="433554"/>
                    <a:pt x="146181" y="434663"/>
                    <a:pt x="146181" y="435772"/>
                  </a:cubicBezTo>
                  <a:cubicBezTo>
                    <a:pt x="146181" y="436485"/>
                    <a:pt x="146181" y="437277"/>
                    <a:pt x="146023" y="437991"/>
                  </a:cubicBezTo>
                  <a:cubicBezTo>
                    <a:pt x="145944" y="438545"/>
                    <a:pt x="145944" y="439021"/>
                    <a:pt x="145944" y="439576"/>
                  </a:cubicBezTo>
                  <a:cubicBezTo>
                    <a:pt x="145944" y="440288"/>
                    <a:pt x="145865" y="440922"/>
                    <a:pt x="145706" y="441635"/>
                  </a:cubicBezTo>
                  <a:cubicBezTo>
                    <a:pt x="145627" y="441873"/>
                    <a:pt x="145627" y="442031"/>
                    <a:pt x="145548" y="442190"/>
                  </a:cubicBezTo>
                  <a:cubicBezTo>
                    <a:pt x="145231" y="442824"/>
                    <a:pt x="144994" y="443537"/>
                    <a:pt x="144914" y="444329"/>
                  </a:cubicBezTo>
                  <a:cubicBezTo>
                    <a:pt x="144914" y="444567"/>
                    <a:pt x="144677" y="444883"/>
                    <a:pt x="144597" y="445121"/>
                  </a:cubicBezTo>
                  <a:cubicBezTo>
                    <a:pt x="144439" y="445517"/>
                    <a:pt x="144201" y="445834"/>
                    <a:pt x="144043" y="446231"/>
                  </a:cubicBezTo>
                  <a:cubicBezTo>
                    <a:pt x="143884" y="446468"/>
                    <a:pt x="143726" y="446706"/>
                    <a:pt x="143567" y="446944"/>
                  </a:cubicBezTo>
                  <a:cubicBezTo>
                    <a:pt x="143409" y="447182"/>
                    <a:pt x="143250" y="447340"/>
                    <a:pt x="143171" y="447578"/>
                  </a:cubicBezTo>
                  <a:cubicBezTo>
                    <a:pt x="142933" y="448212"/>
                    <a:pt x="142537" y="448687"/>
                    <a:pt x="142061" y="449162"/>
                  </a:cubicBezTo>
                  <a:cubicBezTo>
                    <a:pt x="141744" y="449479"/>
                    <a:pt x="141507" y="449875"/>
                    <a:pt x="141190" y="450192"/>
                  </a:cubicBezTo>
                  <a:cubicBezTo>
                    <a:pt x="140636" y="450826"/>
                    <a:pt x="140081" y="451381"/>
                    <a:pt x="139447" y="451936"/>
                  </a:cubicBezTo>
                  <a:cubicBezTo>
                    <a:pt x="139289" y="452094"/>
                    <a:pt x="139130" y="452173"/>
                    <a:pt x="138972" y="452332"/>
                  </a:cubicBezTo>
                  <a:cubicBezTo>
                    <a:pt x="138575" y="452570"/>
                    <a:pt x="138179" y="452807"/>
                    <a:pt x="137862" y="453124"/>
                  </a:cubicBezTo>
                  <a:cubicBezTo>
                    <a:pt x="136754" y="453995"/>
                    <a:pt x="135486" y="454629"/>
                    <a:pt x="134218" y="455105"/>
                  </a:cubicBezTo>
                  <a:cubicBezTo>
                    <a:pt x="134059" y="455184"/>
                    <a:pt x="133821" y="455263"/>
                    <a:pt x="133663" y="455342"/>
                  </a:cubicBezTo>
                  <a:cubicBezTo>
                    <a:pt x="133029" y="455739"/>
                    <a:pt x="132317" y="455976"/>
                    <a:pt x="131603" y="456056"/>
                  </a:cubicBezTo>
                  <a:cubicBezTo>
                    <a:pt x="131207" y="456056"/>
                    <a:pt x="131049" y="456373"/>
                    <a:pt x="130969" y="456690"/>
                  </a:cubicBezTo>
                  <a:cubicBezTo>
                    <a:pt x="126770" y="456690"/>
                    <a:pt x="122650" y="456690"/>
                    <a:pt x="118451" y="456690"/>
                  </a:cubicBezTo>
                  <a:cubicBezTo>
                    <a:pt x="118372" y="456293"/>
                    <a:pt x="118055" y="456056"/>
                    <a:pt x="117658" y="455976"/>
                  </a:cubicBezTo>
                  <a:cubicBezTo>
                    <a:pt x="117500" y="455976"/>
                    <a:pt x="117421" y="455976"/>
                    <a:pt x="117262" y="455897"/>
                  </a:cubicBezTo>
                  <a:cubicBezTo>
                    <a:pt x="116787" y="455897"/>
                    <a:pt x="116311" y="455739"/>
                    <a:pt x="115916" y="455422"/>
                  </a:cubicBezTo>
                  <a:cubicBezTo>
                    <a:pt x="115599" y="455263"/>
                    <a:pt x="115361" y="455184"/>
                    <a:pt x="115044" y="455025"/>
                  </a:cubicBezTo>
                  <a:cubicBezTo>
                    <a:pt x="114727" y="454867"/>
                    <a:pt x="114410" y="454708"/>
                    <a:pt x="114014" y="454550"/>
                  </a:cubicBezTo>
                  <a:cubicBezTo>
                    <a:pt x="113776" y="454471"/>
                    <a:pt x="113618" y="454312"/>
                    <a:pt x="113380" y="454233"/>
                  </a:cubicBezTo>
                  <a:cubicBezTo>
                    <a:pt x="112508" y="453916"/>
                    <a:pt x="111796" y="453440"/>
                    <a:pt x="111003" y="452886"/>
                  </a:cubicBezTo>
                  <a:cubicBezTo>
                    <a:pt x="109735" y="452015"/>
                    <a:pt x="108547" y="451143"/>
                    <a:pt x="107517" y="449954"/>
                  </a:cubicBezTo>
                  <a:cubicBezTo>
                    <a:pt x="107280" y="449717"/>
                    <a:pt x="107042" y="449479"/>
                    <a:pt x="106804" y="449241"/>
                  </a:cubicBezTo>
                  <a:cubicBezTo>
                    <a:pt x="105695" y="448212"/>
                    <a:pt x="104981" y="446944"/>
                    <a:pt x="104189" y="445676"/>
                  </a:cubicBezTo>
                  <a:cubicBezTo>
                    <a:pt x="103951" y="445280"/>
                    <a:pt x="103793" y="444804"/>
                    <a:pt x="103476" y="444408"/>
                  </a:cubicBezTo>
                  <a:cubicBezTo>
                    <a:pt x="103160" y="443933"/>
                    <a:pt x="103160" y="443379"/>
                    <a:pt x="103001" y="442903"/>
                  </a:cubicBezTo>
                  <a:cubicBezTo>
                    <a:pt x="102922" y="442824"/>
                    <a:pt x="102922" y="442665"/>
                    <a:pt x="102842" y="442586"/>
                  </a:cubicBezTo>
                  <a:cubicBezTo>
                    <a:pt x="102209" y="441239"/>
                    <a:pt x="101892" y="439813"/>
                    <a:pt x="101575" y="438387"/>
                  </a:cubicBezTo>
                  <a:cubicBezTo>
                    <a:pt x="101495" y="437991"/>
                    <a:pt x="101495" y="437515"/>
                    <a:pt x="101495" y="437040"/>
                  </a:cubicBezTo>
                  <a:cubicBezTo>
                    <a:pt x="101495" y="436326"/>
                    <a:pt x="101495" y="435614"/>
                    <a:pt x="101416" y="434980"/>
                  </a:cubicBezTo>
                  <a:cubicBezTo>
                    <a:pt x="101258" y="433791"/>
                    <a:pt x="101258" y="432603"/>
                    <a:pt x="101258" y="431415"/>
                  </a:cubicBezTo>
                  <a:cubicBezTo>
                    <a:pt x="101258" y="430939"/>
                    <a:pt x="101258" y="430464"/>
                    <a:pt x="101178" y="429909"/>
                  </a:cubicBezTo>
                  <a:cubicBezTo>
                    <a:pt x="101099" y="429275"/>
                    <a:pt x="101020" y="428641"/>
                    <a:pt x="101020" y="427928"/>
                  </a:cubicBezTo>
                  <a:cubicBezTo>
                    <a:pt x="101020" y="427374"/>
                    <a:pt x="101020" y="426899"/>
                    <a:pt x="100941" y="426344"/>
                  </a:cubicBezTo>
                  <a:cubicBezTo>
                    <a:pt x="100782" y="425551"/>
                    <a:pt x="100782" y="424759"/>
                    <a:pt x="100782" y="424046"/>
                  </a:cubicBezTo>
                  <a:cubicBezTo>
                    <a:pt x="100782" y="423095"/>
                    <a:pt x="100782" y="422065"/>
                    <a:pt x="100782" y="421114"/>
                  </a:cubicBezTo>
                  <a:cubicBezTo>
                    <a:pt x="100782" y="420718"/>
                    <a:pt x="100782" y="420322"/>
                    <a:pt x="100703" y="419926"/>
                  </a:cubicBezTo>
                  <a:cubicBezTo>
                    <a:pt x="100624" y="419292"/>
                    <a:pt x="100544" y="418659"/>
                    <a:pt x="100544" y="417945"/>
                  </a:cubicBezTo>
                  <a:cubicBezTo>
                    <a:pt x="100544" y="414538"/>
                    <a:pt x="100544" y="411052"/>
                    <a:pt x="100544" y="407645"/>
                  </a:cubicBezTo>
                  <a:cubicBezTo>
                    <a:pt x="100544" y="407090"/>
                    <a:pt x="100544" y="406615"/>
                    <a:pt x="100465" y="406061"/>
                  </a:cubicBezTo>
                  <a:cubicBezTo>
                    <a:pt x="100307" y="405268"/>
                    <a:pt x="100307" y="404397"/>
                    <a:pt x="100307" y="403604"/>
                  </a:cubicBezTo>
                  <a:cubicBezTo>
                    <a:pt x="100307" y="403129"/>
                    <a:pt x="100307" y="402653"/>
                    <a:pt x="100227" y="402099"/>
                  </a:cubicBezTo>
                  <a:cubicBezTo>
                    <a:pt x="100069" y="401228"/>
                    <a:pt x="100069" y="400356"/>
                    <a:pt x="100069" y="399563"/>
                  </a:cubicBezTo>
                  <a:cubicBezTo>
                    <a:pt x="100069" y="399009"/>
                    <a:pt x="100069" y="398375"/>
                    <a:pt x="99990" y="397820"/>
                  </a:cubicBezTo>
                  <a:cubicBezTo>
                    <a:pt x="99910" y="397108"/>
                    <a:pt x="99831" y="396474"/>
                    <a:pt x="99831" y="395760"/>
                  </a:cubicBezTo>
                  <a:cubicBezTo>
                    <a:pt x="99831" y="391561"/>
                    <a:pt x="99831" y="387441"/>
                    <a:pt x="99752" y="383242"/>
                  </a:cubicBezTo>
                  <a:cubicBezTo>
                    <a:pt x="99752" y="382687"/>
                    <a:pt x="99752" y="382212"/>
                    <a:pt x="99673" y="381657"/>
                  </a:cubicBezTo>
                  <a:cubicBezTo>
                    <a:pt x="99593" y="380944"/>
                    <a:pt x="99514" y="380152"/>
                    <a:pt x="99514" y="379439"/>
                  </a:cubicBezTo>
                  <a:cubicBezTo>
                    <a:pt x="99514" y="375715"/>
                    <a:pt x="99514" y="371991"/>
                    <a:pt x="99514" y="368267"/>
                  </a:cubicBezTo>
                  <a:cubicBezTo>
                    <a:pt x="99514" y="367713"/>
                    <a:pt x="99514" y="367237"/>
                    <a:pt x="99435" y="366683"/>
                  </a:cubicBezTo>
                  <a:cubicBezTo>
                    <a:pt x="99356" y="365969"/>
                    <a:pt x="99277" y="365256"/>
                    <a:pt x="99277" y="364464"/>
                  </a:cubicBezTo>
                  <a:cubicBezTo>
                    <a:pt x="99277" y="363672"/>
                    <a:pt x="99277" y="362800"/>
                    <a:pt x="99277" y="362008"/>
                  </a:cubicBezTo>
                  <a:cubicBezTo>
                    <a:pt x="99277" y="361612"/>
                    <a:pt x="99277" y="361215"/>
                    <a:pt x="99198" y="360819"/>
                  </a:cubicBezTo>
                  <a:cubicBezTo>
                    <a:pt x="99039" y="360106"/>
                    <a:pt x="99039" y="359393"/>
                    <a:pt x="99039" y="358601"/>
                  </a:cubicBezTo>
                  <a:cubicBezTo>
                    <a:pt x="99039" y="352896"/>
                    <a:pt x="99039" y="347191"/>
                    <a:pt x="99039" y="341566"/>
                  </a:cubicBezTo>
                  <a:cubicBezTo>
                    <a:pt x="99039" y="341012"/>
                    <a:pt x="99039" y="340536"/>
                    <a:pt x="98960" y="339981"/>
                  </a:cubicBezTo>
                  <a:cubicBezTo>
                    <a:pt x="98881" y="339189"/>
                    <a:pt x="98802" y="338397"/>
                    <a:pt x="98802" y="337684"/>
                  </a:cubicBezTo>
                  <a:cubicBezTo>
                    <a:pt x="98802" y="333406"/>
                    <a:pt x="98802" y="329127"/>
                    <a:pt x="98802" y="324769"/>
                  </a:cubicBezTo>
                  <a:cubicBezTo>
                    <a:pt x="98802" y="312568"/>
                    <a:pt x="98802" y="300366"/>
                    <a:pt x="98802" y="288164"/>
                  </a:cubicBezTo>
                  <a:cubicBezTo>
                    <a:pt x="98802" y="287688"/>
                    <a:pt x="98802" y="287293"/>
                    <a:pt x="98802" y="286818"/>
                  </a:cubicBezTo>
                  <a:cubicBezTo>
                    <a:pt x="98802" y="286263"/>
                    <a:pt x="98485" y="286025"/>
                    <a:pt x="97930" y="285946"/>
                  </a:cubicBezTo>
                  <a:cubicBezTo>
                    <a:pt x="97772" y="285946"/>
                    <a:pt x="97613" y="285946"/>
                    <a:pt x="97455" y="285946"/>
                  </a:cubicBezTo>
                  <a:cubicBezTo>
                    <a:pt x="96583" y="285946"/>
                    <a:pt x="95632" y="285946"/>
                    <a:pt x="94761" y="285946"/>
                  </a:cubicBezTo>
                  <a:cubicBezTo>
                    <a:pt x="94602" y="285946"/>
                    <a:pt x="94444" y="285946"/>
                    <a:pt x="94286" y="285946"/>
                  </a:cubicBezTo>
                  <a:cubicBezTo>
                    <a:pt x="93810" y="285946"/>
                    <a:pt x="93493" y="286184"/>
                    <a:pt x="93493" y="286659"/>
                  </a:cubicBezTo>
                  <a:cubicBezTo>
                    <a:pt x="93493" y="287055"/>
                    <a:pt x="93493" y="287451"/>
                    <a:pt x="93493" y="287847"/>
                  </a:cubicBezTo>
                  <a:cubicBezTo>
                    <a:pt x="93493" y="291334"/>
                    <a:pt x="93493" y="294820"/>
                    <a:pt x="93493" y="298306"/>
                  </a:cubicBezTo>
                  <a:cubicBezTo>
                    <a:pt x="93493" y="298781"/>
                    <a:pt x="93493" y="299257"/>
                    <a:pt x="93414" y="299812"/>
                  </a:cubicBezTo>
                  <a:cubicBezTo>
                    <a:pt x="93335" y="300603"/>
                    <a:pt x="93255" y="301475"/>
                    <a:pt x="93255" y="302267"/>
                  </a:cubicBezTo>
                  <a:cubicBezTo>
                    <a:pt x="93255" y="311141"/>
                    <a:pt x="93255" y="319936"/>
                    <a:pt x="93255" y="328810"/>
                  </a:cubicBezTo>
                  <a:cubicBezTo>
                    <a:pt x="93255" y="336337"/>
                    <a:pt x="93255" y="343864"/>
                    <a:pt x="93255" y="351390"/>
                  </a:cubicBezTo>
                  <a:cubicBezTo>
                    <a:pt x="93255" y="351945"/>
                    <a:pt x="93255" y="352421"/>
                    <a:pt x="93176" y="352975"/>
                  </a:cubicBezTo>
                  <a:cubicBezTo>
                    <a:pt x="93097" y="353689"/>
                    <a:pt x="93018" y="354323"/>
                    <a:pt x="93018" y="355036"/>
                  </a:cubicBezTo>
                  <a:cubicBezTo>
                    <a:pt x="93018" y="357729"/>
                    <a:pt x="93018" y="360344"/>
                    <a:pt x="93018" y="363038"/>
                  </a:cubicBezTo>
                  <a:cubicBezTo>
                    <a:pt x="93018" y="363593"/>
                    <a:pt x="93018" y="364067"/>
                    <a:pt x="92938" y="364622"/>
                  </a:cubicBezTo>
                  <a:cubicBezTo>
                    <a:pt x="92859" y="365177"/>
                    <a:pt x="92780" y="365732"/>
                    <a:pt x="92780" y="366366"/>
                  </a:cubicBezTo>
                  <a:cubicBezTo>
                    <a:pt x="92780" y="367237"/>
                    <a:pt x="92780" y="368108"/>
                    <a:pt x="92780" y="368980"/>
                  </a:cubicBezTo>
                  <a:cubicBezTo>
                    <a:pt x="92780" y="369376"/>
                    <a:pt x="92780" y="369772"/>
                    <a:pt x="92701" y="370169"/>
                  </a:cubicBezTo>
                  <a:cubicBezTo>
                    <a:pt x="92621" y="370882"/>
                    <a:pt x="92542" y="371516"/>
                    <a:pt x="92542" y="372229"/>
                  </a:cubicBezTo>
                  <a:cubicBezTo>
                    <a:pt x="92542" y="373258"/>
                    <a:pt x="92542" y="374368"/>
                    <a:pt x="92542" y="375398"/>
                  </a:cubicBezTo>
                  <a:cubicBezTo>
                    <a:pt x="92542" y="379914"/>
                    <a:pt x="92542" y="384431"/>
                    <a:pt x="92542" y="388868"/>
                  </a:cubicBezTo>
                  <a:cubicBezTo>
                    <a:pt x="92542" y="389422"/>
                    <a:pt x="92542" y="389976"/>
                    <a:pt x="92463" y="390610"/>
                  </a:cubicBezTo>
                  <a:cubicBezTo>
                    <a:pt x="92384" y="391244"/>
                    <a:pt x="92384" y="391799"/>
                    <a:pt x="92384" y="392433"/>
                  </a:cubicBezTo>
                  <a:cubicBezTo>
                    <a:pt x="92384" y="394572"/>
                    <a:pt x="92384" y="396791"/>
                    <a:pt x="92384" y="398929"/>
                  </a:cubicBezTo>
                  <a:cubicBezTo>
                    <a:pt x="92384" y="399405"/>
                    <a:pt x="92384" y="399880"/>
                    <a:pt x="92304" y="400435"/>
                  </a:cubicBezTo>
                  <a:cubicBezTo>
                    <a:pt x="92225" y="401069"/>
                    <a:pt x="92146" y="401703"/>
                    <a:pt x="92146" y="402415"/>
                  </a:cubicBezTo>
                  <a:cubicBezTo>
                    <a:pt x="92146" y="402970"/>
                    <a:pt x="92146" y="403525"/>
                    <a:pt x="92067" y="404000"/>
                  </a:cubicBezTo>
                  <a:cubicBezTo>
                    <a:pt x="91908" y="404793"/>
                    <a:pt x="91908" y="405665"/>
                    <a:pt x="91908" y="406456"/>
                  </a:cubicBezTo>
                  <a:cubicBezTo>
                    <a:pt x="91908" y="407011"/>
                    <a:pt x="91908" y="407645"/>
                    <a:pt x="91829" y="408200"/>
                  </a:cubicBezTo>
                  <a:cubicBezTo>
                    <a:pt x="91750" y="408992"/>
                    <a:pt x="91670" y="409785"/>
                    <a:pt x="91670" y="410497"/>
                  </a:cubicBezTo>
                  <a:cubicBezTo>
                    <a:pt x="91670" y="414063"/>
                    <a:pt x="91670" y="417628"/>
                    <a:pt x="91591" y="421194"/>
                  </a:cubicBezTo>
                  <a:cubicBezTo>
                    <a:pt x="91591" y="421748"/>
                    <a:pt x="91512" y="422303"/>
                    <a:pt x="91512" y="422937"/>
                  </a:cubicBezTo>
                  <a:cubicBezTo>
                    <a:pt x="91512" y="423491"/>
                    <a:pt x="91433" y="423966"/>
                    <a:pt x="91433" y="424521"/>
                  </a:cubicBezTo>
                  <a:cubicBezTo>
                    <a:pt x="91433" y="425234"/>
                    <a:pt x="91433" y="426027"/>
                    <a:pt x="91433" y="426740"/>
                  </a:cubicBezTo>
                  <a:cubicBezTo>
                    <a:pt x="91433" y="427136"/>
                    <a:pt x="91433" y="427532"/>
                    <a:pt x="91353" y="427928"/>
                  </a:cubicBezTo>
                  <a:cubicBezTo>
                    <a:pt x="91195" y="428641"/>
                    <a:pt x="91195" y="429275"/>
                    <a:pt x="91195" y="429988"/>
                  </a:cubicBezTo>
                  <a:cubicBezTo>
                    <a:pt x="91195" y="430543"/>
                    <a:pt x="91195" y="431019"/>
                    <a:pt x="91116" y="431573"/>
                  </a:cubicBezTo>
                  <a:cubicBezTo>
                    <a:pt x="91036" y="432206"/>
                    <a:pt x="90957" y="432840"/>
                    <a:pt x="90957" y="433554"/>
                  </a:cubicBezTo>
                  <a:cubicBezTo>
                    <a:pt x="90957" y="434822"/>
                    <a:pt x="90957" y="436089"/>
                    <a:pt x="90720" y="437357"/>
                  </a:cubicBezTo>
                  <a:cubicBezTo>
                    <a:pt x="90720" y="437515"/>
                    <a:pt x="90720" y="437674"/>
                    <a:pt x="90720" y="437832"/>
                  </a:cubicBezTo>
                  <a:cubicBezTo>
                    <a:pt x="90720" y="438704"/>
                    <a:pt x="90562" y="439576"/>
                    <a:pt x="90245" y="440367"/>
                  </a:cubicBezTo>
                  <a:cubicBezTo>
                    <a:pt x="90166" y="440684"/>
                    <a:pt x="90007" y="441001"/>
                    <a:pt x="90007" y="441318"/>
                  </a:cubicBezTo>
                  <a:cubicBezTo>
                    <a:pt x="89928" y="441794"/>
                    <a:pt x="89769" y="442190"/>
                    <a:pt x="89532" y="442586"/>
                  </a:cubicBezTo>
                  <a:cubicBezTo>
                    <a:pt x="89294" y="443062"/>
                    <a:pt x="89056" y="443537"/>
                    <a:pt x="88977" y="444092"/>
                  </a:cubicBezTo>
                  <a:cubicBezTo>
                    <a:pt x="88898" y="444329"/>
                    <a:pt x="88818" y="444567"/>
                    <a:pt x="88660" y="444725"/>
                  </a:cubicBezTo>
                  <a:cubicBezTo>
                    <a:pt x="88184" y="445517"/>
                    <a:pt x="87709" y="446231"/>
                    <a:pt x="87233" y="447023"/>
                  </a:cubicBezTo>
                  <a:cubicBezTo>
                    <a:pt x="86837" y="447657"/>
                    <a:pt x="86362" y="448212"/>
                    <a:pt x="85887" y="448766"/>
                  </a:cubicBezTo>
                  <a:cubicBezTo>
                    <a:pt x="85015" y="449717"/>
                    <a:pt x="84064" y="450588"/>
                    <a:pt x="83113" y="451539"/>
                  </a:cubicBezTo>
                  <a:cubicBezTo>
                    <a:pt x="82876" y="451777"/>
                    <a:pt x="82638" y="452015"/>
                    <a:pt x="82321" y="452173"/>
                  </a:cubicBezTo>
                  <a:cubicBezTo>
                    <a:pt x="81609" y="452649"/>
                    <a:pt x="80895" y="453044"/>
                    <a:pt x="80261" y="453520"/>
                  </a:cubicBezTo>
                  <a:cubicBezTo>
                    <a:pt x="79390" y="454154"/>
                    <a:pt x="78360" y="454550"/>
                    <a:pt x="77409" y="454946"/>
                  </a:cubicBezTo>
                  <a:cubicBezTo>
                    <a:pt x="76855" y="455184"/>
                    <a:pt x="76300" y="455342"/>
                    <a:pt x="75824" y="455659"/>
                  </a:cubicBezTo>
                  <a:cubicBezTo>
                    <a:pt x="75666" y="455739"/>
                    <a:pt x="75428" y="455818"/>
                    <a:pt x="75270" y="455818"/>
                  </a:cubicBezTo>
                  <a:cubicBezTo>
                    <a:pt x="75032" y="455897"/>
                    <a:pt x="74873" y="455897"/>
                    <a:pt x="74636" y="455897"/>
                  </a:cubicBezTo>
                  <a:cubicBezTo>
                    <a:pt x="74239" y="455976"/>
                    <a:pt x="74002" y="456214"/>
                    <a:pt x="73844" y="456610"/>
                  </a:cubicBezTo>
                  <a:cubicBezTo>
                    <a:pt x="70120" y="456373"/>
                    <a:pt x="65842" y="456373"/>
                    <a:pt x="61643" y="456373"/>
                  </a:cubicBezTo>
                  <a:cubicBezTo>
                    <a:pt x="61563" y="455976"/>
                    <a:pt x="61326" y="455739"/>
                    <a:pt x="60850" y="455659"/>
                  </a:cubicBezTo>
                  <a:cubicBezTo>
                    <a:pt x="60295" y="455580"/>
                    <a:pt x="59820" y="455342"/>
                    <a:pt x="59344" y="455105"/>
                  </a:cubicBezTo>
                  <a:cubicBezTo>
                    <a:pt x="58473" y="454708"/>
                    <a:pt x="57602" y="454312"/>
                    <a:pt x="56809" y="453916"/>
                  </a:cubicBezTo>
                  <a:cubicBezTo>
                    <a:pt x="56492" y="453757"/>
                    <a:pt x="56175" y="453599"/>
                    <a:pt x="55858" y="453361"/>
                  </a:cubicBezTo>
                  <a:cubicBezTo>
                    <a:pt x="55304" y="452965"/>
                    <a:pt x="54749" y="452649"/>
                    <a:pt x="54273" y="452253"/>
                  </a:cubicBezTo>
                  <a:cubicBezTo>
                    <a:pt x="53719" y="452015"/>
                    <a:pt x="53244" y="451619"/>
                    <a:pt x="52769" y="451222"/>
                  </a:cubicBezTo>
                  <a:cubicBezTo>
                    <a:pt x="52610" y="451143"/>
                    <a:pt x="52531" y="450985"/>
                    <a:pt x="52372" y="450905"/>
                  </a:cubicBezTo>
                  <a:cubicBezTo>
                    <a:pt x="51818" y="450351"/>
                    <a:pt x="51342" y="449796"/>
                    <a:pt x="50787" y="449162"/>
                  </a:cubicBezTo>
                  <a:cubicBezTo>
                    <a:pt x="50233" y="448529"/>
                    <a:pt x="49678" y="447895"/>
                    <a:pt x="49441" y="447182"/>
                  </a:cubicBezTo>
                  <a:cubicBezTo>
                    <a:pt x="49362" y="447102"/>
                    <a:pt x="49362" y="446944"/>
                    <a:pt x="49282" y="446865"/>
                  </a:cubicBezTo>
                  <a:cubicBezTo>
                    <a:pt x="48728" y="446231"/>
                    <a:pt x="48569" y="445517"/>
                    <a:pt x="48094" y="444883"/>
                  </a:cubicBezTo>
                  <a:cubicBezTo>
                    <a:pt x="47856" y="444488"/>
                    <a:pt x="47698" y="444092"/>
                    <a:pt x="47618" y="443616"/>
                  </a:cubicBezTo>
                  <a:cubicBezTo>
                    <a:pt x="47539" y="443062"/>
                    <a:pt x="47381" y="442586"/>
                    <a:pt x="47143" y="442111"/>
                  </a:cubicBezTo>
                  <a:cubicBezTo>
                    <a:pt x="46905" y="441635"/>
                    <a:pt x="46826" y="441160"/>
                    <a:pt x="46826" y="440684"/>
                  </a:cubicBezTo>
                  <a:cubicBezTo>
                    <a:pt x="46747" y="439496"/>
                    <a:pt x="46667" y="438228"/>
                    <a:pt x="46588" y="437040"/>
                  </a:cubicBezTo>
                  <a:cubicBezTo>
                    <a:pt x="46588" y="436881"/>
                    <a:pt x="46588" y="436723"/>
                    <a:pt x="46509" y="436564"/>
                  </a:cubicBezTo>
                  <a:cubicBezTo>
                    <a:pt x="46271" y="435297"/>
                    <a:pt x="46271" y="434029"/>
                    <a:pt x="46509" y="432761"/>
                  </a:cubicBezTo>
                  <a:cubicBezTo>
                    <a:pt x="46588" y="432286"/>
                    <a:pt x="46588" y="431890"/>
                    <a:pt x="46588" y="431415"/>
                  </a:cubicBezTo>
                  <a:cubicBezTo>
                    <a:pt x="46588" y="430226"/>
                    <a:pt x="46588" y="428958"/>
                    <a:pt x="46747" y="427769"/>
                  </a:cubicBezTo>
                  <a:cubicBezTo>
                    <a:pt x="46826" y="427295"/>
                    <a:pt x="46747" y="426899"/>
                    <a:pt x="46747" y="426423"/>
                  </a:cubicBezTo>
                  <a:cubicBezTo>
                    <a:pt x="46747" y="422541"/>
                    <a:pt x="46747" y="418659"/>
                    <a:pt x="46826" y="414776"/>
                  </a:cubicBezTo>
                  <a:cubicBezTo>
                    <a:pt x="46826" y="414063"/>
                    <a:pt x="46826" y="413271"/>
                    <a:pt x="46984" y="412557"/>
                  </a:cubicBezTo>
                  <a:cubicBezTo>
                    <a:pt x="47064" y="412161"/>
                    <a:pt x="47064" y="411765"/>
                    <a:pt x="47064" y="411369"/>
                  </a:cubicBezTo>
                  <a:cubicBezTo>
                    <a:pt x="47064" y="410656"/>
                    <a:pt x="47064" y="409943"/>
                    <a:pt x="47064" y="409309"/>
                  </a:cubicBezTo>
                  <a:cubicBezTo>
                    <a:pt x="47064" y="408834"/>
                    <a:pt x="47143" y="408437"/>
                    <a:pt x="47143" y="407962"/>
                  </a:cubicBezTo>
                  <a:cubicBezTo>
                    <a:pt x="47143" y="407486"/>
                    <a:pt x="47222" y="407090"/>
                    <a:pt x="47222" y="406615"/>
                  </a:cubicBezTo>
                  <a:cubicBezTo>
                    <a:pt x="47222" y="405665"/>
                    <a:pt x="47222" y="404714"/>
                    <a:pt x="47381" y="403763"/>
                  </a:cubicBezTo>
                  <a:cubicBezTo>
                    <a:pt x="47460" y="403366"/>
                    <a:pt x="47460" y="402970"/>
                    <a:pt x="47460" y="402574"/>
                  </a:cubicBezTo>
                  <a:cubicBezTo>
                    <a:pt x="47460" y="399722"/>
                    <a:pt x="47460" y="396949"/>
                    <a:pt x="47460" y="394096"/>
                  </a:cubicBezTo>
                  <a:cubicBezTo>
                    <a:pt x="47460" y="393384"/>
                    <a:pt x="47460" y="392671"/>
                    <a:pt x="47618" y="392037"/>
                  </a:cubicBezTo>
                  <a:cubicBezTo>
                    <a:pt x="47698" y="391561"/>
                    <a:pt x="47698" y="391086"/>
                    <a:pt x="47698" y="390531"/>
                  </a:cubicBezTo>
                  <a:cubicBezTo>
                    <a:pt x="47698" y="387600"/>
                    <a:pt x="47698" y="384747"/>
                    <a:pt x="47698" y="381815"/>
                  </a:cubicBezTo>
                  <a:cubicBezTo>
                    <a:pt x="47698" y="381102"/>
                    <a:pt x="47698" y="380390"/>
                    <a:pt x="47856" y="379756"/>
                  </a:cubicBezTo>
                  <a:cubicBezTo>
                    <a:pt x="47935" y="379280"/>
                    <a:pt x="47935" y="378884"/>
                    <a:pt x="47935" y="378409"/>
                  </a:cubicBezTo>
                  <a:cubicBezTo>
                    <a:pt x="47935" y="376745"/>
                    <a:pt x="47935" y="375160"/>
                    <a:pt x="47935" y="373496"/>
                  </a:cubicBezTo>
                  <a:cubicBezTo>
                    <a:pt x="47935" y="372941"/>
                    <a:pt x="47935" y="372387"/>
                    <a:pt x="48015" y="371754"/>
                  </a:cubicBezTo>
                  <a:cubicBezTo>
                    <a:pt x="48094" y="371278"/>
                    <a:pt x="48094" y="370803"/>
                    <a:pt x="48094" y="370248"/>
                  </a:cubicBezTo>
                  <a:cubicBezTo>
                    <a:pt x="48094" y="368663"/>
                    <a:pt x="48094" y="367079"/>
                    <a:pt x="48173" y="365494"/>
                  </a:cubicBezTo>
                  <a:cubicBezTo>
                    <a:pt x="48173" y="364939"/>
                    <a:pt x="48252" y="364464"/>
                    <a:pt x="48252" y="363909"/>
                  </a:cubicBezTo>
                  <a:cubicBezTo>
                    <a:pt x="48252" y="363276"/>
                    <a:pt x="48332" y="362721"/>
                    <a:pt x="48332" y="362087"/>
                  </a:cubicBezTo>
                  <a:cubicBezTo>
                    <a:pt x="48332" y="356303"/>
                    <a:pt x="48332" y="350440"/>
                    <a:pt x="48332" y="344656"/>
                  </a:cubicBezTo>
                  <a:cubicBezTo>
                    <a:pt x="48332" y="337922"/>
                    <a:pt x="48332" y="331266"/>
                    <a:pt x="48332" y="324532"/>
                  </a:cubicBezTo>
                  <a:cubicBezTo>
                    <a:pt x="48332" y="323739"/>
                    <a:pt x="48332" y="322947"/>
                    <a:pt x="48490" y="322233"/>
                  </a:cubicBezTo>
                  <a:cubicBezTo>
                    <a:pt x="48569" y="321679"/>
                    <a:pt x="48569" y="321125"/>
                    <a:pt x="48569" y="320491"/>
                  </a:cubicBezTo>
                  <a:cubicBezTo>
                    <a:pt x="48569" y="310824"/>
                    <a:pt x="48569" y="301079"/>
                    <a:pt x="48569" y="291413"/>
                  </a:cubicBezTo>
                  <a:cubicBezTo>
                    <a:pt x="48569" y="286263"/>
                    <a:pt x="48569" y="281192"/>
                    <a:pt x="48569" y="276042"/>
                  </a:cubicBezTo>
                  <a:cubicBezTo>
                    <a:pt x="48569" y="275328"/>
                    <a:pt x="48569" y="274537"/>
                    <a:pt x="48728" y="273824"/>
                  </a:cubicBezTo>
                  <a:cubicBezTo>
                    <a:pt x="48807" y="273269"/>
                    <a:pt x="48807" y="272714"/>
                    <a:pt x="48807" y="272080"/>
                  </a:cubicBezTo>
                  <a:cubicBezTo>
                    <a:pt x="48807" y="265029"/>
                    <a:pt x="48807" y="257898"/>
                    <a:pt x="48807" y="250846"/>
                  </a:cubicBezTo>
                  <a:cubicBezTo>
                    <a:pt x="48807" y="249182"/>
                    <a:pt x="48807" y="247598"/>
                    <a:pt x="48807" y="245934"/>
                  </a:cubicBezTo>
                  <a:cubicBezTo>
                    <a:pt x="48807" y="245379"/>
                    <a:pt x="48886" y="244825"/>
                    <a:pt x="48966" y="244191"/>
                  </a:cubicBezTo>
                  <a:cubicBezTo>
                    <a:pt x="49124" y="242844"/>
                    <a:pt x="49124" y="241497"/>
                    <a:pt x="48966" y="240150"/>
                  </a:cubicBezTo>
                  <a:cubicBezTo>
                    <a:pt x="48886" y="239358"/>
                    <a:pt x="48807" y="238565"/>
                    <a:pt x="48807" y="237852"/>
                  </a:cubicBezTo>
                  <a:cubicBezTo>
                    <a:pt x="48807" y="222402"/>
                    <a:pt x="48807" y="206952"/>
                    <a:pt x="48807" y="191423"/>
                  </a:cubicBezTo>
                  <a:cubicBezTo>
                    <a:pt x="48807" y="183579"/>
                    <a:pt x="48807" y="175814"/>
                    <a:pt x="48807" y="167971"/>
                  </a:cubicBezTo>
                  <a:cubicBezTo>
                    <a:pt x="48807" y="167099"/>
                    <a:pt x="48807" y="166227"/>
                    <a:pt x="48966" y="165434"/>
                  </a:cubicBezTo>
                  <a:cubicBezTo>
                    <a:pt x="49045" y="164880"/>
                    <a:pt x="48966" y="164405"/>
                    <a:pt x="48966" y="163851"/>
                  </a:cubicBezTo>
                  <a:cubicBezTo>
                    <a:pt x="48966" y="163771"/>
                    <a:pt x="48886" y="163613"/>
                    <a:pt x="48886" y="163534"/>
                  </a:cubicBezTo>
                  <a:cubicBezTo>
                    <a:pt x="48807" y="163375"/>
                    <a:pt x="48569" y="163375"/>
                    <a:pt x="48490" y="163454"/>
                  </a:cubicBezTo>
                  <a:cubicBezTo>
                    <a:pt x="48411" y="163613"/>
                    <a:pt x="48252" y="163692"/>
                    <a:pt x="48252" y="163851"/>
                  </a:cubicBezTo>
                  <a:cubicBezTo>
                    <a:pt x="48094" y="164326"/>
                    <a:pt x="47935" y="164880"/>
                    <a:pt x="47618" y="165276"/>
                  </a:cubicBezTo>
                  <a:cubicBezTo>
                    <a:pt x="47539" y="165434"/>
                    <a:pt x="47460" y="165593"/>
                    <a:pt x="47460" y="165752"/>
                  </a:cubicBezTo>
                  <a:cubicBezTo>
                    <a:pt x="47301" y="166465"/>
                    <a:pt x="47064" y="167178"/>
                    <a:pt x="46667" y="167812"/>
                  </a:cubicBezTo>
                  <a:cubicBezTo>
                    <a:pt x="46588" y="167971"/>
                    <a:pt x="46509" y="168208"/>
                    <a:pt x="46509" y="168367"/>
                  </a:cubicBezTo>
                  <a:cubicBezTo>
                    <a:pt x="46430" y="168921"/>
                    <a:pt x="46192" y="169475"/>
                    <a:pt x="45954" y="169951"/>
                  </a:cubicBezTo>
                  <a:cubicBezTo>
                    <a:pt x="45716" y="170426"/>
                    <a:pt x="45558" y="170981"/>
                    <a:pt x="45479" y="171457"/>
                  </a:cubicBezTo>
                  <a:cubicBezTo>
                    <a:pt x="45400" y="171932"/>
                    <a:pt x="45321" y="172328"/>
                    <a:pt x="45083" y="172724"/>
                  </a:cubicBezTo>
                  <a:cubicBezTo>
                    <a:pt x="44846" y="173199"/>
                    <a:pt x="44687" y="173595"/>
                    <a:pt x="44608" y="174150"/>
                  </a:cubicBezTo>
                  <a:cubicBezTo>
                    <a:pt x="44529" y="174705"/>
                    <a:pt x="44370" y="175260"/>
                    <a:pt x="44132" y="175814"/>
                  </a:cubicBezTo>
                  <a:cubicBezTo>
                    <a:pt x="43895" y="176290"/>
                    <a:pt x="43736" y="176765"/>
                    <a:pt x="43736" y="177319"/>
                  </a:cubicBezTo>
                  <a:cubicBezTo>
                    <a:pt x="43736" y="177874"/>
                    <a:pt x="43578" y="178349"/>
                    <a:pt x="43419" y="178904"/>
                  </a:cubicBezTo>
                  <a:cubicBezTo>
                    <a:pt x="43181" y="179538"/>
                    <a:pt x="43023" y="180251"/>
                    <a:pt x="42944" y="180965"/>
                  </a:cubicBezTo>
                  <a:cubicBezTo>
                    <a:pt x="42785" y="181994"/>
                    <a:pt x="42706" y="183103"/>
                    <a:pt x="42230" y="184054"/>
                  </a:cubicBezTo>
                  <a:cubicBezTo>
                    <a:pt x="42072" y="184371"/>
                    <a:pt x="42072" y="184688"/>
                    <a:pt x="42072" y="185005"/>
                  </a:cubicBezTo>
                  <a:cubicBezTo>
                    <a:pt x="42072" y="186035"/>
                    <a:pt x="41834" y="187065"/>
                    <a:pt x="41596" y="188016"/>
                  </a:cubicBezTo>
                  <a:cubicBezTo>
                    <a:pt x="41517" y="188254"/>
                    <a:pt x="41438" y="188491"/>
                    <a:pt x="41438" y="188729"/>
                  </a:cubicBezTo>
                  <a:cubicBezTo>
                    <a:pt x="41280" y="189601"/>
                    <a:pt x="41121" y="190472"/>
                    <a:pt x="41121" y="191423"/>
                  </a:cubicBezTo>
                  <a:cubicBezTo>
                    <a:pt x="41121" y="192691"/>
                    <a:pt x="40963" y="193879"/>
                    <a:pt x="40646" y="195067"/>
                  </a:cubicBezTo>
                  <a:cubicBezTo>
                    <a:pt x="40409" y="195859"/>
                    <a:pt x="40329" y="196652"/>
                    <a:pt x="40329" y="197524"/>
                  </a:cubicBezTo>
                  <a:cubicBezTo>
                    <a:pt x="40329" y="198474"/>
                    <a:pt x="40329" y="199425"/>
                    <a:pt x="40171" y="200376"/>
                  </a:cubicBezTo>
                  <a:cubicBezTo>
                    <a:pt x="40092" y="200772"/>
                    <a:pt x="40092" y="201168"/>
                    <a:pt x="40092" y="201565"/>
                  </a:cubicBezTo>
                  <a:cubicBezTo>
                    <a:pt x="40171" y="202911"/>
                    <a:pt x="39933" y="204258"/>
                    <a:pt x="39775" y="205605"/>
                  </a:cubicBezTo>
                  <a:cubicBezTo>
                    <a:pt x="39695" y="206239"/>
                    <a:pt x="39616" y="206873"/>
                    <a:pt x="39616" y="207586"/>
                  </a:cubicBezTo>
                  <a:cubicBezTo>
                    <a:pt x="39616" y="208457"/>
                    <a:pt x="39616" y="209329"/>
                    <a:pt x="39458" y="210122"/>
                  </a:cubicBezTo>
                  <a:cubicBezTo>
                    <a:pt x="39378" y="210439"/>
                    <a:pt x="39378" y="210755"/>
                    <a:pt x="39378" y="211072"/>
                  </a:cubicBezTo>
                  <a:cubicBezTo>
                    <a:pt x="39378" y="213132"/>
                    <a:pt x="39378" y="215271"/>
                    <a:pt x="39378" y="217331"/>
                  </a:cubicBezTo>
                  <a:cubicBezTo>
                    <a:pt x="39378" y="217886"/>
                    <a:pt x="39458" y="218362"/>
                    <a:pt x="39458" y="218916"/>
                  </a:cubicBezTo>
                  <a:cubicBezTo>
                    <a:pt x="39458" y="219312"/>
                    <a:pt x="39537" y="219629"/>
                    <a:pt x="39537" y="220025"/>
                  </a:cubicBezTo>
                  <a:cubicBezTo>
                    <a:pt x="39616" y="220500"/>
                    <a:pt x="39616" y="220897"/>
                    <a:pt x="39695" y="221372"/>
                  </a:cubicBezTo>
                  <a:cubicBezTo>
                    <a:pt x="39695" y="221768"/>
                    <a:pt x="39775" y="222085"/>
                    <a:pt x="39775" y="222482"/>
                  </a:cubicBezTo>
                  <a:cubicBezTo>
                    <a:pt x="39775" y="222799"/>
                    <a:pt x="39775" y="223036"/>
                    <a:pt x="39854" y="223353"/>
                  </a:cubicBezTo>
                  <a:cubicBezTo>
                    <a:pt x="40092" y="224303"/>
                    <a:pt x="40012" y="225334"/>
                    <a:pt x="40012" y="226285"/>
                  </a:cubicBezTo>
                  <a:cubicBezTo>
                    <a:pt x="40012" y="226839"/>
                    <a:pt x="40012" y="227315"/>
                    <a:pt x="40012" y="227869"/>
                  </a:cubicBezTo>
                  <a:cubicBezTo>
                    <a:pt x="40012" y="228186"/>
                    <a:pt x="40012" y="228423"/>
                    <a:pt x="40092" y="228740"/>
                  </a:cubicBezTo>
                  <a:cubicBezTo>
                    <a:pt x="40250" y="229771"/>
                    <a:pt x="40250" y="230801"/>
                    <a:pt x="40250" y="231831"/>
                  </a:cubicBezTo>
                  <a:cubicBezTo>
                    <a:pt x="40250" y="233653"/>
                    <a:pt x="40250" y="235396"/>
                    <a:pt x="40250" y="237218"/>
                  </a:cubicBezTo>
                  <a:cubicBezTo>
                    <a:pt x="40250" y="238407"/>
                    <a:pt x="40092" y="239516"/>
                    <a:pt x="39695" y="240625"/>
                  </a:cubicBezTo>
                  <a:cubicBezTo>
                    <a:pt x="39616" y="240863"/>
                    <a:pt x="39458" y="241180"/>
                    <a:pt x="39458" y="241417"/>
                  </a:cubicBezTo>
                  <a:cubicBezTo>
                    <a:pt x="39299" y="242051"/>
                    <a:pt x="39061" y="242606"/>
                    <a:pt x="38744" y="243082"/>
                  </a:cubicBezTo>
                  <a:cubicBezTo>
                    <a:pt x="38665" y="243240"/>
                    <a:pt x="38586" y="243399"/>
                    <a:pt x="38507" y="243557"/>
                  </a:cubicBezTo>
                  <a:cubicBezTo>
                    <a:pt x="38348" y="244191"/>
                    <a:pt x="37952" y="244746"/>
                    <a:pt x="37555" y="245221"/>
                  </a:cubicBezTo>
                  <a:cubicBezTo>
                    <a:pt x="36922" y="246013"/>
                    <a:pt x="36368" y="246805"/>
                    <a:pt x="35655" y="247439"/>
                  </a:cubicBezTo>
                  <a:cubicBezTo>
                    <a:pt x="35417" y="247598"/>
                    <a:pt x="35258" y="247836"/>
                    <a:pt x="35021" y="247994"/>
                  </a:cubicBezTo>
                  <a:cubicBezTo>
                    <a:pt x="34228" y="248470"/>
                    <a:pt x="33515" y="249024"/>
                    <a:pt x="32802" y="249578"/>
                  </a:cubicBezTo>
                  <a:cubicBezTo>
                    <a:pt x="32644" y="249737"/>
                    <a:pt x="32485" y="249816"/>
                    <a:pt x="32248" y="249895"/>
                  </a:cubicBezTo>
                  <a:cubicBezTo>
                    <a:pt x="31693" y="250133"/>
                    <a:pt x="31138" y="250450"/>
                    <a:pt x="30584" y="250688"/>
                  </a:cubicBezTo>
                  <a:cubicBezTo>
                    <a:pt x="29791" y="251084"/>
                    <a:pt x="28919" y="251322"/>
                    <a:pt x="28049" y="251639"/>
                  </a:cubicBezTo>
                  <a:cubicBezTo>
                    <a:pt x="27732" y="251718"/>
                    <a:pt x="27415" y="251797"/>
                    <a:pt x="27098" y="251797"/>
                  </a:cubicBezTo>
                  <a:cubicBezTo>
                    <a:pt x="25988" y="251797"/>
                    <a:pt x="24879" y="252035"/>
                    <a:pt x="23849" y="252193"/>
                  </a:cubicBezTo>
                  <a:cubicBezTo>
                    <a:pt x="22978" y="252352"/>
                    <a:pt x="22027" y="252352"/>
                    <a:pt x="21155" y="252193"/>
                  </a:cubicBezTo>
                  <a:cubicBezTo>
                    <a:pt x="20125" y="252035"/>
                    <a:pt x="19175" y="251876"/>
                    <a:pt x="18144" y="251797"/>
                  </a:cubicBezTo>
                  <a:cubicBezTo>
                    <a:pt x="17669" y="251797"/>
                    <a:pt x="17193" y="251639"/>
                    <a:pt x="16718" y="251480"/>
                  </a:cubicBezTo>
                  <a:cubicBezTo>
                    <a:pt x="16005" y="251242"/>
                    <a:pt x="15292" y="251005"/>
                    <a:pt x="14579" y="250846"/>
                  </a:cubicBezTo>
                  <a:cubicBezTo>
                    <a:pt x="14500" y="250846"/>
                    <a:pt x="14421" y="250846"/>
                    <a:pt x="14341" y="250767"/>
                  </a:cubicBezTo>
                  <a:cubicBezTo>
                    <a:pt x="12915" y="250054"/>
                    <a:pt x="11410" y="249499"/>
                    <a:pt x="10142" y="248549"/>
                  </a:cubicBezTo>
                  <a:cubicBezTo>
                    <a:pt x="9667" y="248232"/>
                    <a:pt x="9191" y="247915"/>
                    <a:pt x="8716" y="247598"/>
                  </a:cubicBezTo>
                  <a:cubicBezTo>
                    <a:pt x="7527" y="246726"/>
                    <a:pt x="6498" y="245696"/>
                    <a:pt x="5547" y="244508"/>
                  </a:cubicBezTo>
                  <a:cubicBezTo>
                    <a:pt x="5150" y="244033"/>
                    <a:pt x="4833" y="243557"/>
                    <a:pt x="4437" y="243082"/>
                  </a:cubicBezTo>
                  <a:cubicBezTo>
                    <a:pt x="3962" y="242527"/>
                    <a:pt x="3724" y="241893"/>
                    <a:pt x="3328" y="241338"/>
                  </a:cubicBezTo>
                  <a:cubicBezTo>
                    <a:pt x="3011" y="240467"/>
                    <a:pt x="2536" y="239596"/>
                    <a:pt x="2219" y="238724"/>
                  </a:cubicBezTo>
                  <a:cubicBezTo>
                    <a:pt x="1902" y="238011"/>
                    <a:pt x="1744" y="237218"/>
                    <a:pt x="1506" y="236505"/>
                  </a:cubicBezTo>
                  <a:cubicBezTo>
                    <a:pt x="1427" y="236268"/>
                    <a:pt x="1427" y="236030"/>
                    <a:pt x="1347" y="235793"/>
                  </a:cubicBezTo>
                  <a:cubicBezTo>
                    <a:pt x="1189" y="234842"/>
                    <a:pt x="1030" y="233970"/>
                    <a:pt x="951" y="233019"/>
                  </a:cubicBezTo>
                  <a:cubicBezTo>
                    <a:pt x="793" y="231910"/>
                    <a:pt x="555" y="230880"/>
                    <a:pt x="555" y="229691"/>
                  </a:cubicBezTo>
                  <a:cubicBezTo>
                    <a:pt x="555" y="229454"/>
                    <a:pt x="555" y="229295"/>
                    <a:pt x="476" y="229057"/>
                  </a:cubicBezTo>
                  <a:cubicBezTo>
                    <a:pt x="317" y="228186"/>
                    <a:pt x="317" y="227236"/>
                    <a:pt x="317" y="226364"/>
                  </a:cubicBezTo>
                  <a:cubicBezTo>
                    <a:pt x="317" y="225175"/>
                    <a:pt x="317" y="223987"/>
                    <a:pt x="317" y="222799"/>
                  </a:cubicBezTo>
                  <a:cubicBezTo>
                    <a:pt x="317" y="222085"/>
                    <a:pt x="238" y="221372"/>
                    <a:pt x="79" y="220738"/>
                  </a:cubicBezTo>
                  <a:cubicBezTo>
                    <a:pt x="79" y="220025"/>
                    <a:pt x="0" y="219471"/>
                    <a:pt x="0" y="218837"/>
                  </a:cubicBezTo>
                  <a:cubicBezTo>
                    <a:pt x="0" y="216222"/>
                    <a:pt x="0" y="213608"/>
                    <a:pt x="0" y="210993"/>
                  </a:cubicBezTo>
                  <a:cubicBezTo>
                    <a:pt x="0" y="210280"/>
                    <a:pt x="0" y="209488"/>
                    <a:pt x="317" y="208854"/>
                  </a:cubicBezTo>
                  <a:cubicBezTo>
                    <a:pt x="476" y="208457"/>
                    <a:pt x="476" y="208061"/>
                    <a:pt x="476" y="207665"/>
                  </a:cubicBezTo>
                  <a:cubicBezTo>
                    <a:pt x="476" y="205922"/>
                    <a:pt x="555" y="204179"/>
                    <a:pt x="476" y="202357"/>
                  </a:cubicBezTo>
                  <a:cubicBezTo>
                    <a:pt x="476" y="200931"/>
                    <a:pt x="634" y="199583"/>
                    <a:pt x="872" y="198237"/>
                  </a:cubicBezTo>
                  <a:cubicBezTo>
                    <a:pt x="1189" y="196493"/>
                    <a:pt x="1427" y="194671"/>
                    <a:pt x="1427" y="192849"/>
                  </a:cubicBezTo>
                  <a:cubicBezTo>
                    <a:pt x="1427" y="191740"/>
                    <a:pt x="1585" y="190630"/>
                    <a:pt x="1902" y="189601"/>
                  </a:cubicBezTo>
                  <a:cubicBezTo>
                    <a:pt x="2061" y="188808"/>
                    <a:pt x="2219" y="188095"/>
                    <a:pt x="2219" y="187303"/>
                  </a:cubicBezTo>
                  <a:cubicBezTo>
                    <a:pt x="2219" y="186431"/>
                    <a:pt x="2378" y="185480"/>
                    <a:pt x="2695" y="184688"/>
                  </a:cubicBezTo>
                  <a:cubicBezTo>
                    <a:pt x="3011" y="183658"/>
                    <a:pt x="3249" y="182628"/>
                    <a:pt x="3249" y="181519"/>
                  </a:cubicBezTo>
                  <a:cubicBezTo>
                    <a:pt x="3249" y="180885"/>
                    <a:pt x="3407" y="180251"/>
                    <a:pt x="3565" y="179617"/>
                  </a:cubicBezTo>
                  <a:cubicBezTo>
                    <a:pt x="3803" y="178983"/>
                    <a:pt x="3882" y="178270"/>
                    <a:pt x="3962" y="177557"/>
                  </a:cubicBezTo>
                  <a:cubicBezTo>
                    <a:pt x="4041" y="176686"/>
                    <a:pt x="4199" y="175814"/>
                    <a:pt x="4596" y="174943"/>
                  </a:cubicBezTo>
                  <a:cubicBezTo>
                    <a:pt x="4754" y="174546"/>
                    <a:pt x="4833" y="174150"/>
                    <a:pt x="4833" y="173754"/>
                  </a:cubicBezTo>
                  <a:cubicBezTo>
                    <a:pt x="4833" y="173041"/>
                    <a:pt x="4992" y="172408"/>
                    <a:pt x="5309" y="171774"/>
                  </a:cubicBezTo>
                  <a:cubicBezTo>
                    <a:pt x="5626" y="171060"/>
                    <a:pt x="5784" y="170426"/>
                    <a:pt x="5784" y="169634"/>
                  </a:cubicBezTo>
                  <a:cubicBezTo>
                    <a:pt x="5784" y="169158"/>
                    <a:pt x="5943" y="168683"/>
                    <a:pt x="6101" y="168208"/>
                  </a:cubicBezTo>
                  <a:cubicBezTo>
                    <a:pt x="6339" y="167654"/>
                    <a:pt x="6498" y="167020"/>
                    <a:pt x="6577" y="166465"/>
                  </a:cubicBezTo>
                  <a:cubicBezTo>
                    <a:pt x="6656" y="165989"/>
                    <a:pt x="6815" y="165514"/>
                    <a:pt x="7052" y="165038"/>
                  </a:cubicBezTo>
                  <a:cubicBezTo>
                    <a:pt x="7290" y="164642"/>
                    <a:pt x="7369" y="164326"/>
                    <a:pt x="7448" y="163851"/>
                  </a:cubicBezTo>
                  <a:cubicBezTo>
                    <a:pt x="7527" y="163217"/>
                    <a:pt x="7685" y="162662"/>
                    <a:pt x="8002" y="162107"/>
                  </a:cubicBezTo>
                  <a:cubicBezTo>
                    <a:pt x="8240" y="161711"/>
                    <a:pt x="8319" y="161315"/>
                    <a:pt x="8398" y="160839"/>
                  </a:cubicBezTo>
                  <a:cubicBezTo>
                    <a:pt x="8478" y="160364"/>
                    <a:pt x="8557" y="159968"/>
                    <a:pt x="8795" y="159572"/>
                  </a:cubicBezTo>
                  <a:cubicBezTo>
                    <a:pt x="9033" y="159255"/>
                    <a:pt x="9112" y="158859"/>
                    <a:pt x="9191" y="158383"/>
                  </a:cubicBezTo>
                  <a:cubicBezTo>
                    <a:pt x="9270" y="157749"/>
                    <a:pt x="9429" y="157115"/>
                    <a:pt x="9825" y="156561"/>
                  </a:cubicBezTo>
                  <a:cubicBezTo>
                    <a:pt x="10142" y="155531"/>
                    <a:pt x="10618" y="154501"/>
                    <a:pt x="11014" y="153471"/>
                  </a:cubicBezTo>
                  <a:cubicBezTo>
                    <a:pt x="11093" y="153233"/>
                    <a:pt x="11172" y="152995"/>
                    <a:pt x="11252" y="152758"/>
                  </a:cubicBezTo>
                  <a:cubicBezTo>
                    <a:pt x="11568" y="152203"/>
                    <a:pt x="11805" y="151649"/>
                    <a:pt x="11964" y="151094"/>
                  </a:cubicBezTo>
                  <a:cubicBezTo>
                    <a:pt x="12043" y="150936"/>
                    <a:pt x="12122" y="150698"/>
                    <a:pt x="12202" y="150540"/>
                  </a:cubicBezTo>
                  <a:cubicBezTo>
                    <a:pt x="12519" y="149985"/>
                    <a:pt x="12756" y="149430"/>
                    <a:pt x="12915" y="148796"/>
                  </a:cubicBezTo>
                  <a:cubicBezTo>
                    <a:pt x="12915" y="148717"/>
                    <a:pt x="12994" y="148558"/>
                    <a:pt x="13073" y="148479"/>
                  </a:cubicBezTo>
                  <a:cubicBezTo>
                    <a:pt x="13628" y="147766"/>
                    <a:pt x="13787" y="146816"/>
                    <a:pt x="14183" y="146023"/>
                  </a:cubicBezTo>
                  <a:cubicBezTo>
                    <a:pt x="14817" y="144993"/>
                    <a:pt x="15372" y="144042"/>
                    <a:pt x="15846" y="143013"/>
                  </a:cubicBezTo>
                  <a:cubicBezTo>
                    <a:pt x="16401" y="142220"/>
                    <a:pt x="16718" y="141269"/>
                    <a:pt x="17273" y="140397"/>
                  </a:cubicBezTo>
                  <a:cubicBezTo>
                    <a:pt x="17748" y="139684"/>
                    <a:pt x="18065" y="138892"/>
                    <a:pt x="18461" y="138100"/>
                  </a:cubicBezTo>
                  <a:cubicBezTo>
                    <a:pt x="18541" y="137863"/>
                    <a:pt x="18699" y="137704"/>
                    <a:pt x="18778" y="137466"/>
                  </a:cubicBezTo>
                  <a:cubicBezTo>
                    <a:pt x="18858" y="137308"/>
                    <a:pt x="18937" y="137229"/>
                    <a:pt x="19016" y="137070"/>
                  </a:cubicBezTo>
                  <a:cubicBezTo>
                    <a:pt x="20204" y="134930"/>
                    <a:pt x="20917" y="133822"/>
                    <a:pt x="22264" y="131920"/>
                  </a:cubicBezTo>
                  <a:cubicBezTo>
                    <a:pt x="22660" y="131365"/>
                    <a:pt x="23136" y="130731"/>
                    <a:pt x="23532" y="130098"/>
                  </a:cubicBezTo>
                  <a:cubicBezTo>
                    <a:pt x="23929" y="129464"/>
                    <a:pt x="24324" y="128830"/>
                    <a:pt x="24720" y="128196"/>
                  </a:cubicBezTo>
                  <a:cubicBezTo>
                    <a:pt x="24799" y="128038"/>
                    <a:pt x="24879" y="127958"/>
                    <a:pt x="25037" y="127800"/>
                  </a:cubicBezTo>
                  <a:cubicBezTo>
                    <a:pt x="25830" y="126770"/>
                    <a:pt x="26622" y="125820"/>
                    <a:pt x="27415" y="124789"/>
                  </a:cubicBezTo>
                  <a:cubicBezTo>
                    <a:pt x="27573" y="124631"/>
                    <a:pt x="27732" y="124393"/>
                    <a:pt x="27890" y="124235"/>
                  </a:cubicBezTo>
                  <a:cubicBezTo>
                    <a:pt x="28682" y="123442"/>
                    <a:pt x="29395" y="122491"/>
                    <a:pt x="30108" y="121620"/>
                  </a:cubicBezTo>
                  <a:cubicBezTo>
                    <a:pt x="31455" y="119877"/>
                    <a:pt x="32960" y="118371"/>
                    <a:pt x="34545" y="116866"/>
                  </a:cubicBezTo>
                  <a:cubicBezTo>
                    <a:pt x="35575" y="116074"/>
                    <a:pt x="36447" y="115202"/>
                    <a:pt x="37318" y="114251"/>
                  </a:cubicBezTo>
                  <a:cubicBezTo>
                    <a:pt x="38269" y="113301"/>
                    <a:pt x="39299" y="112509"/>
                    <a:pt x="40250" y="111637"/>
                  </a:cubicBezTo>
                  <a:cubicBezTo>
                    <a:pt x="40884" y="111082"/>
                    <a:pt x="41596" y="110607"/>
                    <a:pt x="42310" y="110131"/>
                  </a:cubicBezTo>
                  <a:cubicBezTo>
                    <a:pt x="43102" y="109576"/>
                    <a:pt x="43895" y="109022"/>
                    <a:pt x="44687" y="108468"/>
                  </a:cubicBezTo>
                  <a:cubicBezTo>
                    <a:pt x="45321" y="108072"/>
                    <a:pt x="45796" y="107517"/>
                    <a:pt x="46509" y="107200"/>
                  </a:cubicBezTo>
                  <a:cubicBezTo>
                    <a:pt x="46905" y="107041"/>
                    <a:pt x="47222" y="106724"/>
                    <a:pt x="47460" y="106486"/>
                  </a:cubicBezTo>
                  <a:cubicBezTo>
                    <a:pt x="48015" y="105932"/>
                    <a:pt x="48728" y="105615"/>
                    <a:pt x="49441" y="105219"/>
                  </a:cubicBezTo>
                  <a:cubicBezTo>
                    <a:pt x="50708" y="104586"/>
                    <a:pt x="51897" y="103952"/>
                    <a:pt x="53165" y="103318"/>
                  </a:cubicBezTo>
                  <a:cubicBezTo>
                    <a:pt x="54115" y="103001"/>
                    <a:pt x="54907" y="102446"/>
                    <a:pt x="55779" y="102050"/>
                  </a:cubicBezTo>
                  <a:cubicBezTo>
                    <a:pt x="56413" y="101733"/>
                    <a:pt x="57126" y="101416"/>
                    <a:pt x="57760" y="101019"/>
                  </a:cubicBezTo>
                  <a:cubicBezTo>
                    <a:pt x="58235" y="100782"/>
                    <a:pt x="58710" y="100545"/>
                    <a:pt x="59265" y="100386"/>
                  </a:cubicBezTo>
                  <a:cubicBezTo>
                    <a:pt x="59820" y="100307"/>
                    <a:pt x="60295" y="100069"/>
                    <a:pt x="60771" y="99832"/>
                  </a:cubicBezTo>
                  <a:cubicBezTo>
                    <a:pt x="61009" y="99752"/>
                    <a:pt x="61246" y="99673"/>
                    <a:pt x="61484" y="99594"/>
                  </a:cubicBezTo>
                  <a:cubicBezTo>
                    <a:pt x="61643" y="99515"/>
                    <a:pt x="61880" y="99435"/>
                    <a:pt x="62118" y="99435"/>
                  </a:cubicBezTo>
                  <a:cubicBezTo>
                    <a:pt x="62830" y="99356"/>
                    <a:pt x="63464" y="98880"/>
                    <a:pt x="64178" y="98643"/>
                  </a:cubicBezTo>
                  <a:cubicBezTo>
                    <a:pt x="64891" y="98484"/>
                    <a:pt x="65604" y="98326"/>
                    <a:pt x="66238" y="97929"/>
                  </a:cubicBezTo>
                  <a:cubicBezTo>
                    <a:pt x="66475" y="97771"/>
                    <a:pt x="66792" y="97692"/>
                    <a:pt x="67030" y="97692"/>
                  </a:cubicBezTo>
                  <a:cubicBezTo>
                    <a:pt x="67584" y="97612"/>
                    <a:pt x="68139" y="97454"/>
                    <a:pt x="68694" y="97216"/>
                  </a:cubicBezTo>
                  <a:cubicBezTo>
                    <a:pt x="69328" y="96899"/>
                    <a:pt x="70041" y="96741"/>
                    <a:pt x="70833" y="96741"/>
                  </a:cubicBezTo>
                  <a:cubicBezTo>
                    <a:pt x="71467" y="96741"/>
                    <a:pt x="72101" y="96662"/>
                    <a:pt x="72735" y="96424"/>
                  </a:cubicBezTo>
                  <a:cubicBezTo>
                    <a:pt x="73527" y="96108"/>
                    <a:pt x="74319" y="95949"/>
                    <a:pt x="75111" y="96029"/>
                  </a:cubicBezTo>
                  <a:cubicBezTo>
                    <a:pt x="75745" y="96029"/>
                    <a:pt x="76379" y="95870"/>
                    <a:pt x="77013" y="95712"/>
                  </a:cubicBezTo>
                  <a:cubicBezTo>
                    <a:pt x="77330" y="95632"/>
                    <a:pt x="77647" y="95553"/>
                    <a:pt x="77964" y="95395"/>
                  </a:cubicBezTo>
                  <a:cubicBezTo>
                    <a:pt x="78676" y="95157"/>
                    <a:pt x="79469" y="94998"/>
                    <a:pt x="80261" y="94998"/>
                  </a:cubicBezTo>
                  <a:cubicBezTo>
                    <a:pt x="80895" y="94998"/>
                    <a:pt x="81609" y="94919"/>
                    <a:pt x="82163" y="94681"/>
                  </a:cubicBezTo>
                  <a:cubicBezTo>
                    <a:pt x="83272" y="94285"/>
                    <a:pt x="84461" y="94206"/>
                    <a:pt x="85649" y="94047"/>
                  </a:cubicBezTo>
                  <a:cubicBezTo>
                    <a:pt x="86204" y="93968"/>
                    <a:pt x="86679" y="93889"/>
                    <a:pt x="87233" y="93810"/>
                  </a:cubicBezTo>
                  <a:cubicBezTo>
                    <a:pt x="87788" y="93651"/>
                    <a:pt x="88343" y="93572"/>
                    <a:pt x="88898" y="93572"/>
                  </a:cubicBezTo>
                  <a:cubicBezTo>
                    <a:pt x="89135" y="93572"/>
                    <a:pt x="89373" y="93493"/>
                    <a:pt x="89611" y="93493"/>
                  </a:cubicBezTo>
                  <a:cubicBezTo>
                    <a:pt x="90166" y="93413"/>
                    <a:pt x="90720" y="93334"/>
                    <a:pt x="91353" y="93334"/>
                  </a:cubicBezTo>
                  <a:close/>
                  <a:moveTo>
                    <a:pt x="88105" y="0"/>
                  </a:moveTo>
                  <a:cubicBezTo>
                    <a:pt x="93571" y="0"/>
                    <a:pt x="98959" y="0"/>
                    <a:pt x="104347" y="0"/>
                  </a:cubicBezTo>
                  <a:cubicBezTo>
                    <a:pt x="104427" y="238"/>
                    <a:pt x="104664" y="396"/>
                    <a:pt x="104902" y="476"/>
                  </a:cubicBezTo>
                  <a:cubicBezTo>
                    <a:pt x="105060" y="555"/>
                    <a:pt x="105298" y="555"/>
                    <a:pt x="105456" y="634"/>
                  </a:cubicBezTo>
                  <a:cubicBezTo>
                    <a:pt x="105614" y="713"/>
                    <a:pt x="105852" y="713"/>
                    <a:pt x="106011" y="793"/>
                  </a:cubicBezTo>
                  <a:cubicBezTo>
                    <a:pt x="106803" y="1110"/>
                    <a:pt x="107675" y="1505"/>
                    <a:pt x="108547" y="1584"/>
                  </a:cubicBezTo>
                  <a:cubicBezTo>
                    <a:pt x="108626" y="1584"/>
                    <a:pt x="108626" y="1584"/>
                    <a:pt x="108626" y="1584"/>
                  </a:cubicBezTo>
                  <a:cubicBezTo>
                    <a:pt x="109418" y="1980"/>
                    <a:pt x="110289" y="2218"/>
                    <a:pt x="111161" y="2456"/>
                  </a:cubicBezTo>
                  <a:cubicBezTo>
                    <a:pt x="111319" y="2456"/>
                    <a:pt x="111478" y="2535"/>
                    <a:pt x="111636" y="2614"/>
                  </a:cubicBezTo>
                  <a:cubicBezTo>
                    <a:pt x="112112" y="2931"/>
                    <a:pt x="112667" y="3090"/>
                    <a:pt x="113142" y="3407"/>
                  </a:cubicBezTo>
                  <a:cubicBezTo>
                    <a:pt x="113854" y="3882"/>
                    <a:pt x="114726" y="4120"/>
                    <a:pt x="115360" y="4675"/>
                  </a:cubicBezTo>
                  <a:cubicBezTo>
                    <a:pt x="116073" y="4913"/>
                    <a:pt x="116707" y="5467"/>
                    <a:pt x="117421" y="5784"/>
                  </a:cubicBezTo>
                  <a:cubicBezTo>
                    <a:pt x="118054" y="6100"/>
                    <a:pt x="118529" y="6497"/>
                    <a:pt x="119005" y="6893"/>
                  </a:cubicBezTo>
                  <a:cubicBezTo>
                    <a:pt x="120114" y="7923"/>
                    <a:pt x="121224" y="8795"/>
                    <a:pt x="122332" y="9666"/>
                  </a:cubicBezTo>
                  <a:cubicBezTo>
                    <a:pt x="122728" y="9983"/>
                    <a:pt x="123204" y="10300"/>
                    <a:pt x="123600" y="10696"/>
                  </a:cubicBezTo>
                  <a:cubicBezTo>
                    <a:pt x="124076" y="11171"/>
                    <a:pt x="124472" y="11647"/>
                    <a:pt x="124868" y="12202"/>
                  </a:cubicBezTo>
                  <a:cubicBezTo>
                    <a:pt x="125581" y="13153"/>
                    <a:pt x="126373" y="14024"/>
                    <a:pt x="127165" y="14895"/>
                  </a:cubicBezTo>
                  <a:cubicBezTo>
                    <a:pt x="127799" y="15608"/>
                    <a:pt x="128354" y="16322"/>
                    <a:pt x="128830" y="17114"/>
                  </a:cubicBezTo>
                  <a:cubicBezTo>
                    <a:pt x="129147" y="17669"/>
                    <a:pt x="129464" y="18144"/>
                    <a:pt x="129701" y="18698"/>
                  </a:cubicBezTo>
                  <a:cubicBezTo>
                    <a:pt x="129939" y="19174"/>
                    <a:pt x="130335" y="19649"/>
                    <a:pt x="130493" y="20204"/>
                  </a:cubicBezTo>
                  <a:cubicBezTo>
                    <a:pt x="131048" y="20917"/>
                    <a:pt x="131285" y="21789"/>
                    <a:pt x="131840" y="22581"/>
                  </a:cubicBezTo>
                  <a:cubicBezTo>
                    <a:pt x="131999" y="22818"/>
                    <a:pt x="132078" y="23135"/>
                    <a:pt x="132236" y="23452"/>
                  </a:cubicBezTo>
                  <a:cubicBezTo>
                    <a:pt x="132395" y="23848"/>
                    <a:pt x="132474" y="24245"/>
                    <a:pt x="132633" y="24562"/>
                  </a:cubicBezTo>
                  <a:cubicBezTo>
                    <a:pt x="132870" y="25037"/>
                    <a:pt x="133029" y="25513"/>
                    <a:pt x="133029" y="25988"/>
                  </a:cubicBezTo>
                  <a:cubicBezTo>
                    <a:pt x="133108" y="26463"/>
                    <a:pt x="133187" y="26859"/>
                    <a:pt x="133425" y="27255"/>
                  </a:cubicBezTo>
                  <a:cubicBezTo>
                    <a:pt x="133742" y="27810"/>
                    <a:pt x="133901" y="28365"/>
                    <a:pt x="133980" y="28999"/>
                  </a:cubicBezTo>
                  <a:cubicBezTo>
                    <a:pt x="134059" y="29395"/>
                    <a:pt x="134138" y="29791"/>
                    <a:pt x="134376" y="30187"/>
                  </a:cubicBezTo>
                  <a:cubicBezTo>
                    <a:pt x="134692" y="30821"/>
                    <a:pt x="134772" y="31534"/>
                    <a:pt x="134772" y="32247"/>
                  </a:cubicBezTo>
                  <a:cubicBezTo>
                    <a:pt x="134772" y="32802"/>
                    <a:pt x="134772" y="33277"/>
                    <a:pt x="134772" y="33832"/>
                  </a:cubicBezTo>
                  <a:cubicBezTo>
                    <a:pt x="134772" y="34228"/>
                    <a:pt x="134772" y="34545"/>
                    <a:pt x="134851" y="34941"/>
                  </a:cubicBezTo>
                  <a:cubicBezTo>
                    <a:pt x="135009" y="35891"/>
                    <a:pt x="135009" y="36922"/>
                    <a:pt x="135168" y="37873"/>
                  </a:cubicBezTo>
                  <a:cubicBezTo>
                    <a:pt x="135247" y="38348"/>
                    <a:pt x="135247" y="38824"/>
                    <a:pt x="135168" y="39299"/>
                  </a:cubicBezTo>
                  <a:cubicBezTo>
                    <a:pt x="134930" y="40804"/>
                    <a:pt x="134772" y="42389"/>
                    <a:pt x="134772" y="43973"/>
                  </a:cubicBezTo>
                  <a:cubicBezTo>
                    <a:pt x="134772" y="44211"/>
                    <a:pt x="134772" y="44369"/>
                    <a:pt x="134772" y="44607"/>
                  </a:cubicBezTo>
                  <a:cubicBezTo>
                    <a:pt x="134772" y="45320"/>
                    <a:pt x="134692" y="46113"/>
                    <a:pt x="134376" y="46747"/>
                  </a:cubicBezTo>
                  <a:cubicBezTo>
                    <a:pt x="134218" y="47143"/>
                    <a:pt x="134059" y="47539"/>
                    <a:pt x="134059" y="47934"/>
                  </a:cubicBezTo>
                  <a:cubicBezTo>
                    <a:pt x="133980" y="48489"/>
                    <a:pt x="133821" y="49044"/>
                    <a:pt x="133504" y="49599"/>
                  </a:cubicBezTo>
                  <a:cubicBezTo>
                    <a:pt x="133267" y="49995"/>
                    <a:pt x="133108" y="50391"/>
                    <a:pt x="133108" y="50867"/>
                  </a:cubicBezTo>
                  <a:cubicBezTo>
                    <a:pt x="133029" y="51580"/>
                    <a:pt x="132712" y="52213"/>
                    <a:pt x="132474" y="52847"/>
                  </a:cubicBezTo>
                  <a:cubicBezTo>
                    <a:pt x="132236" y="53481"/>
                    <a:pt x="132157" y="54194"/>
                    <a:pt x="131682" y="54749"/>
                  </a:cubicBezTo>
                  <a:cubicBezTo>
                    <a:pt x="131602" y="54828"/>
                    <a:pt x="131523" y="54987"/>
                    <a:pt x="131523" y="55066"/>
                  </a:cubicBezTo>
                  <a:cubicBezTo>
                    <a:pt x="131285" y="55621"/>
                    <a:pt x="130968" y="56095"/>
                    <a:pt x="130731" y="56571"/>
                  </a:cubicBezTo>
                  <a:cubicBezTo>
                    <a:pt x="130335" y="57363"/>
                    <a:pt x="129860" y="58156"/>
                    <a:pt x="129464" y="58948"/>
                  </a:cubicBezTo>
                  <a:cubicBezTo>
                    <a:pt x="129067" y="59741"/>
                    <a:pt x="128592" y="60453"/>
                    <a:pt x="128037" y="61087"/>
                  </a:cubicBezTo>
                  <a:cubicBezTo>
                    <a:pt x="127562" y="61642"/>
                    <a:pt x="127086" y="62196"/>
                    <a:pt x="126611" y="62751"/>
                  </a:cubicBezTo>
                  <a:cubicBezTo>
                    <a:pt x="126373" y="62989"/>
                    <a:pt x="126215" y="63227"/>
                    <a:pt x="125977" y="63544"/>
                  </a:cubicBezTo>
                  <a:cubicBezTo>
                    <a:pt x="125344" y="64415"/>
                    <a:pt x="124630" y="65207"/>
                    <a:pt x="123917" y="65999"/>
                  </a:cubicBezTo>
                  <a:cubicBezTo>
                    <a:pt x="123521" y="66475"/>
                    <a:pt x="122966" y="66871"/>
                    <a:pt x="122411" y="67267"/>
                  </a:cubicBezTo>
                  <a:cubicBezTo>
                    <a:pt x="121541" y="67981"/>
                    <a:pt x="120669" y="68614"/>
                    <a:pt x="119876" y="69406"/>
                  </a:cubicBezTo>
                  <a:cubicBezTo>
                    <a:pt x="118767" y="70357"/>
                    <a:pt x="117579" y="71308"/>
                    <a:pt x="116232" y="71863"/>
                  </a:cubicBezTo>
                  <a:cubicBezTo>
                    <a:pt x="115519" y="72338"/>
                    <a:pt x="114726" y="72655"/>
                    <a:pt x="114013" y="73130"/>
                  </a:cubicBezTo>
                  <a:cubicBezTo>
                    <a:pt x="113380" y="73526"/>
                    <a:pt x="112667" y="73922"/>
                    <a:pt x="111953" y="74319"/>
                  </a:cubicBezTo>
                  <a:cubicBezTo>
                    <a:pt x="111953" y="74319"/>
                    <a:pt x="111874" y="74398"/>
                    <a:pt x="111874" y="74398"/>
                  </a:cubicBezTo>
                  <a:cubicBezTo>
                    <a:pt x="110844" y="74556"/>
                    <a:pt x="109893" y="75190"/>
                    <a:pt x="108864" y="75349"/>
                  </a:cubicBezTo>
                  <a:cubicBezTo>
                    <a:pt x="108230" y="75428"/>
                    <a:pt x="107675" y="75666"/>
                    <a:pt x="107120" y="75904"/>
                  </a:cubicBezTo>
                  <a:cubicBezTo>
                    <a:pt x="106724" y="76141"/>
                    <a:pt x="106328" y="76221"/>
                    <a:pt x="105852" y="76300"/>
                  </a:cubicBezTo>
                  <a:cubicBezTo>
                    <a:pt x="105377" y="76379"/>
                    <a:pt x="104902" y="76458"/>
                    <a:pt x="104427" y="76696"/>
                  </a:cubicBezTo>
                  <a:cubicBezTo>
                    <a:pt x="103793" y="76775"/>
                    <a:pt x="103159" y="76854"/>
                    <a:pt x="102604" y="76854"/>
                  </a:cubicBezTo>
                  <a:cubicBezTo>
                    <a:pt x="102366" y="76854"/>
                    <a:pt x="102128" y="76854"/>
                    <a:pt x="101891" y="76933"/>
                  </a:cubicBezTo>
                  <a:cubicBezTo>
                    <a:pt x="100940" y="77092"/>
                    <a:pt x="99910" y="77092"/>
                    <a:pt x="98959" y="77092"/>
                  </a:cubicBezTo>
                  <a:cubicBezTo>
                    <a:pt x="98325" y="77092"/>
                    <a:pt x="97771" y="77092"/>
                    <a:pt x="97137" y="77250"/>
                  </a:cubicBezTo>
                  <a:cubicBezTo>
                    <a:pt x="96662" y="77329"/>
                    <a:pt x="96266" y="77329"/>
                    <a:pt x="95790" y="77250"/>
                  </a:cubicBezTo>
                  <a:cubicBezTo>
                    <a:pt x="95077" y="77092"/>
                    <a:pt x="94364" y="77092"/>
                    <a:pt x="93571" y="77092"/>
                  </a:cubicBezTo>
                  <a:cubicBezTo>
                    <a:pt x="92700" y="77092"/>
                    <a:pt x="91829" y="77092"/>
                    <a:pt x="91036" y="76933"/>
                  </a:cubicBezTo>
                  <a:cubicBezTo>
                    <a:pt x="90640" y="76854"/>
                    <a:pt x="90323" y="76854"/>
                    <a:pt x="90006" y="76854"/>
                  </a:cubicBezTo>
                  <a:cubicBezTo>
                    <a:pt x="89372" y="76854"/>
                    <a:pt x="88817" y="76696"/>
                    <a:pt x="88184" y="76458"/>
                  </a:cubicBezTo>
                  <a:cubicBezTo>
                    <a:pt x="88026" y="76379"/>
                    <a:pt x="87867" y="76300"/>
                    <a:pt x="87709" y="76300"/>
                  </a:cubicBezTo>
                  <a:cubicBezTo>
                    <a:pt x="86996" y="76062"/>
                    <a:pt x="86282" y="76141"/>
                    <a:pt x="85569" y="75745"/>
                  </a:cubicBezTo>
                  <a:cubicBezTo>
                    <a:pt x="84935" y="75428"/>
                    <a:pt x="84222" y="75270"/>
                    <a:pt x="83589" y="75190"/>
                  </a:cubicBezTo>
                  <a:cubicBezTo>
                    <a:pt x="83430" y="75190"/>
                    <a:pt x="83272" y="75111"/>
                    <a:pt x="83113" y="75032"/>
                  </a:cubicBezTo>
                  <a:cubicBezTo>
                    <a:pt x="82479" y="74715"/>
                    <a:pt x="81845" y="74477"/>
                    <a:pt x="81132" y="74319"/>
                  </a:cubicBezTo>
                  <a:cubicBezTo>
                    <a:pt x="80974" y="74239"/>
                    <a:pt x="80736" y="74160"/>
                    <a:pt x="80577" y="74081"/>
                  </a:cubicBezTo>
                  <a:cubicBezTo>
                    <a:pt x="79310" y="73368"/>
                    <a:pt x="78042" y="72655"/>
                    <a:pt x="76695" y="71942"/>
                  </a:cubicBezTo>
                  <a:cubicBezTo>
                    <a:pt x="75270" y="71229"/>
                    <a:pt x="74002" y="70357"/>
                    <a:pt x="72734" y="69327"/>
                  </a:cubicBezTo>
                  <a:cubicBezTo>
                    <a:pt x="72179" y="68772"/>
                    <a:pt x="71625" y="68298"/>
                    <a:pt x="71070" y="67743"/>
                  </a:cubicBezTo>
                  <a:cubicBezTo>
                    <a:pt x="70436" y="67267"/>
                    <a:pt x="69882" y="66792"/>
                    <a:pt x="69248" y="66316"/>
                  </a:cubicBezTo>
                  <a:cubicBezTo>
                    <a:pt x="68931" y="66079"/>
                    <a:pt x="68693" y="65841"/>
                    <a:pt x="68456" y="65524"/>
                  </a:cubicBezTo>
                  <a:cubicBezTo>
                    <a:pt x="67743" y="64652"/>
                    <a:pt x="67030" y="63702"/>
                    <a:pt x="66316" y="62830"/>
                  </a:cubicBezTo>
                  <a:cubicBezTo>
                    <a:pt x="66158" y="62672"/>
                    <a:pt x="65999" y="62434"/>
                    <a:pt x="65841" y="62276"/>
                  </a:cubicBezTo>
                  <a:cubicBezTo>
                    <a:pt x="65207" y="61721"/>
                    <a:pt x="64731" y="61008"/>
                    <a:pt x="64177" y="60295"/>
                  </a:cubicBezTo>
                  <a:cubicBezTo>
                    <a:pt x="64098" y="60295"/>
                    <a:pt x="64019" y="60216"/>
                    <a:pt x="64019" y="60136"/>
                  </a:cubicBezTo>
                  <a:cubicBezTo>
                    <a:pt x="63702" y="59265"/>
                    <a:pt x="63147" y="58552"/>
                    <a:pt x="62751" y="57759"/>
                  </a:cubicBezTo>
                  <a:cubicBezTo>
                    <a:pt x="62355" y="56967"/>
                    <a:pt x="61959" y="56175"/>
                    <a:pt x="61483" y="55383"/>
                  </a:cubicBezTo>
                  <a:cubicBezTo>
                    <a:pt x="61325" y="55224"/>
                    <a:pt x="61245" y="54987"/>
                    <a:pt x="61087" y="54749"/>
                  </a:cubicBezTo>
                  <a:cubicBezTo>
                    <a:pt x="60928" y="54432"/>
                    <a:pt x="60770" y="54115"/>
                    <a:pt x="60611" y="53798"/>
                  </a:cubicBezTo>
                  <a:cubicBezTo>
                    <a:pt x="60374" y="53401"/>
                    <a:pt x="60215" y="53085"/>
                    <a:pt x="60136" y="52609"/>
                  </a:cubicBezTo>
                  <a:cubicBezTo>
                    <a:pt x="60136" y="52134"/>
                    <a:pt x="59978" y="51659"/>
                    <a:pt x="59741" y="51263"/>
                  </a:cubicBezTo>
                  <a:cubicBezTo>
                    <a:pt x="59582" y="50867"/>
                    <a:pt x="59424" y="50470"/>
                    <a:pt x="59344" y="50074"/>
                  </a:cubicBezTo>
                  <a:cubicBezTo>
                    <a:pt x="59265" y="49519"/>
                    <a:pt x="59107" y="48965"/>
                    <a:pt x="58869" y="48489"/>
                  </a:cubicBezTo>
                  <a:cubicBezTo>
                    <a:pt x="58631" y="48014"/>
                    <a:pt x="58473" y="47460"/>
                    <a:pt x="58393" y="46905"/>
                  </a:cubicBezTo>
                  <a:cubicBezTo>
                    <a:pt x="58235" y="46113"/>
                    <a:pt x="58076" y="45241"/>
                    <a:pt x="57918" y="44369"/>
                  </a:cubicBezTo>
                  <a:cubicBezTo>
                    <a:pt x="57918" y="44052"/>
                    <a:pt x="57839" y="43735"/>
                    <a:pt x="57759" y="43419"/>
                  </a:cubicBezTo>
                  <a:cubicBezTo>
                    <a:pt x="57680" y="42230"/>
                    <a:pt x="57522" y="40962"/>
                    <a:pt x="57442" y="39774"/>
                  </a:cubicBezTo>
                  <a:cubicBezTo>
                    <a:pt x="57363" y="38903"/>
                    <a:pt x="57442" y="38031"/>
                    <a:pt x="57442" y="37159"/>
                  </a:cubicBezTo>
                  <a:cubicBezTo>
                    <a:pt x="57442" y="36605"/>
                    <a:pt x="57442" y="36050"/>
                    <a:pt x="57601" y="35416"/>
                  </a:cubicBezTo>
                  <a:cubicBezTo>
                    <a:pt x="57680" y="35099"/>
                    <a:pt x="57680" y="34862"/>
                    <a:pt x="57680" y="34545"/>
                  </a:cubicBezTo>
                  <a:cubicBezTo>
                    <a:pt x="57680" y="33832"/>
                    <a:pt x="57839" y="33119"/>
                    <a:pt x="57997" y="32326"/>
                  </a:cubicBezTo>
                  <a:cubicBezTo>
                    <a:pt x="58156" y="31375"/>
                    <a:pt x="58393" y="30425"/>
                    <a:pt x="58473" y="29395"/>
                  </a:cubicBezTo>
                  <a:cubicBezTo>
                    <a:pt x="58473" y="28999"/>
                    <a:pt x="58631" y="28682"/>
                    <a:pt x="58790" y="28365"/>
                  </a:cubicBezTo>
                  <a:cubicBezTo>
                    <a:pt x="59107" y="27889"/>
                    <a:pt x="59265" y="27255"/>
                    <a:pt x="59424" y="26622"/>
                  </a:cubicBezTo>
                  <a:cubicBezTo>
                    <a:pt x="59503" y="26226"/>
                    <a:pt x="59582" y="25909"/>
                    <a:pt x="59741" y="25592"/>
                  </a:cubicBezTo>
                  <a:cubicBezTo>
                    <a:pt x="59978" y="25116"/>
                    <a:pt x="60136" y="24720"/>
                    <a:pt x="60136" y="24165"/>
                  </a:cubicBezTo>
                  <a:cubicBezTo>
                    <a:pt x="60136" y="23769"/>
                    <a:pt x="60295" y="23373"/>
                    <a:pt x="60532" y="23056"/>
                  </a:cubicBezTo>
                  <a:cubicBezTo>
                    <a:pt x="60691" y="22739"/>
                    <a:pt x="60849" y="22422"/>
                    <a:pt x="61087" y="22106"/>
                  </a:cubicBezTo>
                  <a:cubicBezTo>
                    <a:pt x="61245" y="21868"/>
                    <a:pt x="61404" y="21630"/>
                    <a:pt x="61483" y="21393"/>
                  </a:cubicBezTo>
                  <a:cubicBezTo>
                    <a:pt x="61642" y="21076"/>
                    <a:pt x="61800" y="20838"/>
                    <a:pt x="61959" y="20600"/>
                  </a:cubicBezTo>
                  <a:cubicBezTo>
                    <a:pt x="62117" y="20283"/>
                    <a:pt x="62276" y="20045"/>
                    <a:pt x="62434" y="19728"/>
                  </a:cubicBezTo>
                  <a:cubicBezTo>
                    <a:pt x="62434" y="19649"/>
                    <a:pt x="62593" y="19570"/>
                    <a:pt x="62593" y="19411"/>
                  </a:cubicBezTo>
                  <a:cubicBezTo>
                    <a:pt x="62830" y="18619"/>
                    <a:pt x="63464" y="17907"/>
                    <a:pt x="63781" y="17114"/>
                  </a:cubicBezTo>
                  <a:cubicBezTo>
                    <a:pt x="63861" y="16956"/>
                    <a:pt x="63940" y="16797"/>
                    <a:pt x="64098" y="16639"/>
                  </a:cubicBezTo>
                  <a:cubicBezTo>
                    <a:pt x="64494" y="16163"/>
                    <a:pt x="64811" y="15688"/>
                    <a:pt x="65286" y="15212"/>
                  </a:cubicBezTo>
                  <a:cubicBezTo>
                    <a:pt x="66079" y="14261"/>
                    <a:pt x="66871" y="13232"/>
                    <a:pt x="67664" y="12281"/>
                  </a:cubicBezTo>
                  <a:cubicBezTo>
                    <a:pt x="68535" y="11251"/>
                    <a:pt x="69485" y="10379"/>
                    <a:pt x="70516" y="9587"/>
                  </a:cubicBezTo>
                  <a:cubicBezTo>
                    <a:pt x="70912" y="9270"/>
                    <a:pt x="71308" y="8953"/>
                    <a:pt x="71625" y="8636"/>
                  </a:cubicBezTo>
                  <a:cubicBezTo>
                    <a:pt x="72496" y="7765"/>
                    <a:pt x="73447" y="7131"/>
                    <a:pt x="74398" y="6338"/>
                  </a:cubicBezTo>
                  <a:cubicBezTo>
                    <a:pt x="74873" y="5942"/>
                    <a:pt x="75428" y="5625"/>
                    <a:pt x="76061" y="5309"/>
                  </a:cubicBezTo>
                  <a:cubicBezTo>
                    <a:pt x="76695" y="4992"/>
                    <a:pt x="77408" y="4754"/>
                    <a:pt x="77963" y="4279"/>
                  </a:cubicBezTo>
                  <a:cubicBezTo>
                    <a:pt x="78914" y="3882"/>
                    <a:pt x="79786" y="3248"/>
                    <a:pt x="80736" y="2773"/>
                  </a:cubicBezTo>
                  <a:cubicBezTo>
                    <a:pt x="81053" y="2614"/>
                    <a:pt x="81370" y="2456"/>
                    <a:pt x="81766" y="2377"/>
                  </a:cubicBezTo>
                  <a:cubicBezTo>
                    <a:pt x="82321" y="2297"/>
                    <a:pt x="82796" y="2139"/>
                    <a:pt x="83272" y="1822"/>
                  </a:cubicBezTo>
                  <a:cubicBezTo>
                    <a:pt x="83668" y="1584"/>
                    <a:pt x="84143" y="1505"/>
                    <a:pt x="84539" y="1426"/>
                  </a:cubicBezTo>
                  <a:cubicBezTo>
                    <a:pt x="85014" y="1347"/>
                    <a:pt x="85490" y="1189"/>
                    <a:pt x="85965" y="1030"/>
                  </a:cubicBezTo>
                  <a:cubicBezTo>
                    <a:pt x="86520" y="793"/>
                    <a:pt x="87075" y="634"/>
                    <a:pt x="87550" y="476"/>
                  </a:cubicBezTo>
                  <a:cubicBezTo>
                    <a:pt x="87788" y="396"/>
                    <a:pt x="87947" y="238"/>
                    <a:pt x="88105" y="0"/>
                  </a:cubicBezTo>
                  <a:close/>
                </a:path>
              </a:pathLst>
            </a:custGeom>
            <a:gradFill>
              <a:gsLst>
                <a:gs pos="0">
                  <a:schemeClr val="tx2">
                    <a:lumMod val="60000"/>
                    <a:lumOff val="40000"/>
                    <a:alpha val="0"/>
                  </a:schemeClr>
                </a:gs>
                <a:gs pos="80000">
                  <a:schemeClr val="tx2">
                    <a:lumMod val="40000"/>
                    <a:lumOff val="60000"/>
                  </a:schemeClr>
                </a:gs>
              </a:gsLst>
              <a:lin ang="16200000" scaled="0"/>
            </a:gradFill>
            <a:ln w="25400">
              <a:noFill/>
            </a:ln>
            <a:effectLst>
              <a:outerShdw blurRad="635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1" i="0" u="none" strike="noStrike" kern="1200" cap="none" spc="0" normalizeH="0" baseline="0" noProof="0">
                <a:ln>
                  <a:noFill/>
                </a:ln>
                <a:solidFill>
                  <a:prstClr val="white"/>
                </a:solidFill>
                <a:effectLst/>
                <a:uLnTx/>
                <a:uFillTx/>
                <a:latin typeface="Century Gothic" panose="020B0502020202020204" pitchFamily="34" charset="0"/>
                <a:ea typeface="+mn-ea"/>
                <a:cs typeface="+mn-cs"/>
              </a:endParaRPr>
            </a:p>
          </p:txBody>
        </p:sp>
      </p:grpSp>
      <p:sp>
        <p:nvSpPr>
          <p:cNvPr id="105" name="Freeform: Shape 104">
            <a:extLst>
              <a:ext uri="{FF2B5EF4-FFF2-40B4-BE49-F238E27FC236}">
                <a16:creationId xmlns:a16="http://schemas.microsoft.com/office/drawing/2014/main" id="{7128EBA8-1E1E-4B43-92D1-F9E30AFBFF4C}"/>
              </a:ext>
            </a:extLst>
          </p:cNvPr>
          <p:cNvSpPr/>
          <p:nvPr/>
        </p:nvSpPr>
        <p:spPr>
          <a:xfrm>
            <a:off x="9583485" y="4321885"/>
            <a:ext cx="172762" cy="406780"/>
          </a:xfrm>
          <a:custGeom>
            <a:avLst/>
            <a:gdLst>
              <a:gd name="connsiteX0" fmla="*/ 91353 w 193958"/>
              <a:gd name="connsiteY0" fmla="*/ 93334 h 456690"/>
              <a:gd name="connsiteX1" fmla="*/ 101258 w 193958"/>
              <a:gd name="connsiteY1" fmla="*/ 93334 h 456690"/>
              <a:gd name="connsiteX2" fmla="*/ 103318 w 193958"/>
              <a:gd name="connsiteY2" fmla="*/ 93572 h 456690"/>
              <a:gd name="connsiteX3" fmla="*/ 104506 w 193958"/>
              <a:gd name="connsiteY3" fmla="*/ 93889 h 456690"/>
              <a:gd name="connsiteX4" fmla="*/ 105378 w 193958"/>
              <a:gd name="connsiteY4" fmla="*/ 94047 h 456690"/>
              <a:gd name="connsiteX5" fmla="*/ 107834 w 193958"/>
              <a:gd name="connsiteY5" fmla="*/ 94285 h 456690"/>
              <a:gd name="connsiteX6" fmla="*/ 109973 w 193958"/>
              <a:gd name="connsiteY6" fmla="*/ 94681 h 456690"/>
              <a:gd name="connsiteX7" fmla="*/ 112904 w 193958"/>
              <a:gd name="connsiteY7" fmla="*/ 95078 h 456690"/>
              <a:gd name="connsiteX8" fmla="*/ 115916 w 193958"/>
              <a:gd name="connsiteY8" fmla="*/ 95474 h 456690"/>
              <a:gd name="connsiteX9" fmla="*/ 120036 w 193958"/>
              <a:gd name="connsiteY9" fmla="*/ 96029 h 456690"/>
              <a:gd name="connsiteX10" fmla="*/ 122175 w 193958"/>
              <a:gd name="connsiteY10" fmla="*/ 96424 h 456690"/>
              <a:gd name="connsiteX11" fmla="*/ 123363 w 193958"/>
              <a:gd name="connsiteY11" fmla="*/ 96741 h 456690"/>
              <a:gd name="connsiteX12" fmla="*/ 125027 w 193958"/>
              <a:gd name="connsiteY12" fmla="*/ 97216 h 456690"/>
              <a:gd name="connsiteX13" fmla="*/ 126929 w 193958"/>
              <a:gd name="connsiteY13" fmla="*/ 97771 h 456690"/>
              <a:gd name="connsiteX14" fmla="*/ 128197 w 193958"/>
              <a:gd name="connsiteY14" fmla="*/ 98167 h 456690"/>
              <a:gd name="connsiteX15" fmla="*/ 129464 w 193958"/>
              <a:gd name="connsiteY15" fmla="*/ 98563 h 456690"/>
              <a:gd name="connsiteX16" fmla="*/ 131207 w 193958"/>
              <a:gd name="connsiteY16" fmla="*/ 99118 h 456690"/>
              <a:gd name="connsiteX17" fmla="*/ 132634 w 193958"/>
              <a:gd name="connsiteY17" fmla="*/ 99515 h 456690"/>
              <a:gd name="connsiteX18" fmla="*/ 133663 w 193958"/>
              <a:gd name="connsiteY18" fmla="*/ 99911 h 456690"/>
              <a:gd name="connsiteX19" fmla="*/ 135010 w 193958"/>
              <a:gd name="connsiteY19" fmla="*/ 100545 h 456690"/>
              <a:gd name="connsiteX20" fmla="*/ 135248 w 193958"/>
              <a:gd name="connsiteY20" fmla="*/ 100624 h 456690"/>
              <a:gd name="connsiteX21" fmla="*/ 138021 w 193958"/>
              <a:gd name="connsiteY21" fmla="*/ 101970 h 456690"/>
              <a:gd name="connsiteX22" fmla="*/ 138258 w 193958"/>
              <a:gd name="connsiteY22" fmla="*/ 102050 h 456690"/>
              <a:gd name="connsiteX23" fmla="*/ 140953 w 193958"/>
              <a:gd name="connsiteY23" fmla="*/ 103238 h 456690"/>
              <a:gd name="connsiteX24" fmla="*/ 141586 w 193958"/>
              <a:gd name="connsiteY24" fmla="*/ 103555 h 456690"/>
              <a:gd name="connsiteX25" fmla="*/ 141982 w 193958"/>
              <a:gd name="connsiteY25" fmla="*/ 103793 h 456690"/>
              <a:gd name="connsiteX26" fmla="*/ 145152 w 193958"/>
              <a:gd name="connsiteY26" fmla="*/ 105615 h 456690"/>
              <a:gd name="connsiteX27" fmla="*/ 146498 w 193958"/>
              <a:gd name="connsiteY27" fmla="*/ 106486 h 456690"/>
              <a:gd name="connsiteX28" fmla="*/ 148559 w 193958"/>
              <a:gd name="connsiteY28" fmla="*/ 107834 h 456690"/>
              <a:gd name="connsiteX29" fmla="*/ 149034 w 193958"/>
              <a:gd name="connsiteY29" fmla="*/ 108151 h 456690"/>
              <a:gd name="connsiteX30" fmla="*/ 150935 w 193958"/>
              <a:gd name="connsiteY30" fmla="*/ 109418 h 456690"/>
              <a:gd name="connsiteX31" fmla="*/ 152520 w 193958"/>
              <a:gd name="connsiteY31" fmla="*/ 110607 h 456690"/>
              <a:gd name="connsiteX32" fmla="*/ 154659 w 193958"/>
              <a:gd name="connsiteY32" fmla="*/ 112429 h 456690"/>
              <a:gd name="connsiteX33" fmla="*/ 156482 w 193958"/>
              <a:gd name="connsiteY33" fmla="*/ 113934 h 456690"/>
              <a:gd name="connsiteX34" fmla="*/ 157037 w 193958"/>
              <a:gd name="connsiteY34" fmla="*/ 114409 h 456690"/>
              <a:gd name="connsiteX35" fmla="*/ 159334 w 193958"/>
              <a:gd name="connsiteY35" fmla="*/ 116470 h 456690"/>
              <a:gd name="connsiteX36" fmla="*/ 161870 w 193958"/>
              <a:gd name="connsiteY36" fmla="*/ 119164 h 456690"/>
              <a:gd name="connsiteX37" fmla="*/ 162583 w 193958"/>
              <a:gd name="connsiteY37" fmla="*/ 119956 h 456690"/>
              <a:gd name="connsiteX38" fmla="*/ 163375 w 193958"/>
              <a:gd name="connsiteY38" fmla="*/ 120907 h 456690"/>
              <a:gd name="connsiteX39" fmla="*/ 164009 w 193958"/>
              <a:gd name="connsiteY39" fmla="*/ 121620 h 456690"/>
              <a:gd name="connsiteX40" fmla="*/ 165197 w 193958"/>
              <a:gd name="connsiteY40" fmla="*/ 123046 h 456690"/>
              <a:gd name="connsiteX41" fmla="*/ 165673 w 193958"/>
              <a:gd name="connsiteY41" fmla="*/ 123601 h 456690"/>
              <a:gd name="connsiteX42" fmla="*/ 168366 w 193958"/>
              <a:gd name="connsiteY42" fmla="*/ 126928 h 456690"/>
              <a:gd name="connsiteX43" fmla="*/ 170665 w 193958"/>
              <a:gd name="connsiteY43" fmla="*/ 130256 h 456690"/>
              <a:gd name="connsiteX44" fmla="*/ 172090 w 193958"/>
              <a:gd name="connsiteY44" fmla="*/ 132395 h 456690"/>
              <a:gd name="connsiteX45" fmla="*/ 173754 w 193958"/>
              <a:gd name="connsiteY45" fmla="*/ 134851 h 456690"/>
              <a:gd name="connsiteX46" fmla="*/ 173913 w 193958"/>
              <a:gd name="connsiteY46" fmla="*/ 135089 h 456690"/>
              <a:gd name="connsiteX47" fmla="*/ 175972 w 193958"/>
              <a:gd name="connsiteY47" fmla="*/ 138971 h 456690"/>
              <a:gd name="connsiteX48" fmla="*/ 176289 w 193958"/>
              <a:gd name="connsiteY48" fmla="*/ 139526 h 456690"/>
              <a:gd name="connsiteX49" fmla="*/ 176606 w 193958"/>
              <a:gd name="connsiteY49" fmla="*/ 140001 h 456690"/>
              <a:gd name="connsiteX50" fmla="*/ 178905 w 193958"/>
              <a:gd name="connsiteY50" fmla="*/ 144280 h 456690"/>
              <a:gd name="connsiteX51" fmla="*/ 179301 w 193958"/>
              <a:gd name="connsiteY51" fmla="*/ 145152 h 456690"/>
              <a:gd name="connsiteX52" fmla="*/ 179776 w 193958"/>
              <a:gd name="connsiteY52" fmla="*/ 146261 h 456690"/>
              <a:gd name="connsiteX53" fmla="*/ 180013 w 193958"/>
              <a:gd name="connsiteY53" fmla="*/ 146816 h 456690"/>
              <a:gd name="connsiteX54" fmla="*/ 180726 w 193958"/>
              <a:gd name="connsiteY54" fmla="*/ 148479 h 456690"/>
              <a:gd name="connsiteX55" fmla="*/ 180806 w 193958"/>
              <a:gd name="connsiteY55" fmla="*/ 148717 h 456690"/>
              <a:gd name="connsiteX56" fmla="*/ 181994 w 193958"/>
              <a:gd name="connsiteY56" fmla="*/ 151649 h 456690"/>
              <a:gd name="connsiteX57" fmla="*/ 183262 w 193958"/>
              <a:gd name="connsiteY57" fmla="*/ 154422 h 456690"/>
              <a:gd name="connsiteX58" fmla="*/ 183737 w 193958"/>
              <a:gd name="connsiteY58" fmla="*/ 155690 h 456690"/>
              <a:gd name="connsiteX59" fmla="*/ 184133 w 193958"/>
              <a:gd name="connsiteY59" fmla="*/ 156877 h 456690"/>
              <a:gd name="connsiteX60" fmla="*/ 184688 w 193958"/>
              <a:gd name="connsiteY60" fmla="*/ 158383 h 456690"/>
              <a:gd name="connsiteX61" fmla="*/ 184688 w 193958"/>
              <a:gd name="connsiteY61" fmla="*/ 158542 h 456690"/>
              <a:gd name="connsiteX62" fmla="*/ 185401 w 193958"/>
              <a:gd name="connsiteY62" fmla="*/ 160601 h 456690"/>
              <a:gd name="connsiteX63" fmla="*/ 186035 w 193958"/>
              <a:gd name="connsiteY63" fmla="*/ 162583 h 456690"/>
              <a:gd name="connsiteX64" fmla="*/ 186352 w 193958"/>
              <a:gd name="connsiteY64" fmla="*/ 163613 h 456690"/>
              <a:gd name="connsiteX65" fmla="*/ 186828 w 193958"/>
              <a:gd name="connsiteY65" fmla="*/ 165038 h 456690"/>
              <a:gd name="connsiteX66" fmla="*/ 187224 w 193958"/>
              <a:gd name="connsiteY66" fmla="*/ 166227 h 456690"/>
              <a:gd name="connsiteX67" fmla="*/ 187858 w 193958"/>
              <a:gd name="connsiteY67" fmla="*/ 168683 h 456690"/>
              <a:gd name="connsiteX68" fmla="*/ 188095 w 193958"/>
              <a:gd name="connsiteY68" fmla="*/ 169872 h 456690"/>
              <a:gd name="connsiteX69" fmla="*/ 188570 w 193958"/>
              <a:gd name="connsiteY69" fmla="*/ 171615 h 456690"/>
              <a:gd name="connsiteX70" fmla="*/ 189125 w 193958"/>
              <a:gd name="connsiteY70" fmla="*/ 173754 h 456690"/>
              <a:gd name="connsiteX71" fmla="*/ 189521 w 193958"/>
              <a:gd name="connsiteY71" fmla="*/ 175180 h 456690"/>
              <a:gd name="connsiteX72" fmla="*/ 189917 w 193958"/>
              <a:gd name="connsiteY72" fmla="*/ 176686 h 456690"/>
              <a:gd name="connsiteX73" fmla="*/ 190472 w 193958"/>
              <a:gd name="connsiteY73" fmla="*/ 179459 h 456690"/>
              <a:gd name="connsiteX74" fmla="*/ 190948 w 193958"/>
              <a:gd name="connsiteY74" fmla="*/ 182152 h 456690"/>
              <a:gd name="connsiteX75" fmla="*/ 191265 w 193958"/>
              <a:gd name="connsiteY75" fmla="*/ 183817 h 456690"/>
              <a:gd name="connsiteX76" fmla="*/ 191898 w 193958"/>
              <a:gd name="connsiteY76" fmla="*/ 187540 h 456690"/>
              <a:gd name="connsiteX77" fmla="*/ 192136 w 193958"/>
              <a:gd name="connsiteY77" fmla="*/ 189442 h 456690"/>
              <a:gd name="connsiteX78" fmla="*/ 192611 w 193958"/>
              <a:gd name="connsiteY78" fmla="*/ 193562 h 456690"/>
              <a:gd name="connsiteX79" fmla="*/ 193086 w 193958"/>
              <a:gd name="connsiteY79" fmla="*/ 197603 h 456690"/>
              <a:gd name="connsiteX80" fmla="*/ 193245 w 193958"/>
              <a:gd name="connsiteY80" fmla="*/ 198474 h 456690"/>
              <a:gd name="connsiteX81" fmla="*/ 193562 w 193958"/>
              <a:gd name="connsiteY81" fmla="*/ 202357 h 456690"/>
              <a:gd name="connsiteX82" fmla="*/ 193562 w 193958"/>
              <a:gd name="connsiteY82" fmla="*/ 207427 h 456690"/>
              <a:gd name="connsiteX83" fmla="*/ 193799 w 193958"/>
              <a:gd name="connsiteY83" fmla="*/ 209091 h 456690"/>
              <a:gd name="connsiteX84" fmla="*/ 193958 w 193958"/>
              <a:gd name="connsiteY84" fmla="*/ 210042 h 456690"/>
              <a:gd name="connsiteX85" fmla="*/ 193958 w 193958"/>
              <a:gd name="connsiteY85" fmla="*/ 211151 h 456690"/>
              <a:gd name="connsiteX86" fmla="*/ 193958 w 193958"/>
              <a:gd name="connsiteY86" fmla="*/ 217569 h 456690"/>
              <a:gd name="connsiteX87" fmla="*/ 193720 w 193958"/>
              <a:gd name="connsiteY87" fmla="*/ 219629 h 456690"/>
              <a:gd name="connsiteX88" fmla="*/ 193483 w 193958"/>
              <a:gd name="connsiteY88" fmla="*/ 222323 h 456690"/>
              <a:gd name="connsiteX89" fmla="*/ 193483 w 193958"/>
              <a:gd name="connsiteY89" fmla="*/ 225968 h 456690"/>
              <a:gd name="connsiteX90" fmla="*/ 193324 w 193958"/>
              <a:gd name="connsiteY90" fmla="*/ 228265 h 456690"/>
              <a:gd name="connsiteX91" fmla="*/ 193245 w 193958"/>
              <a:gd name="connsiteY91" fmla="*/ 228661 h 456690"/>
              <a:gd name="connsiteX92" fmla="*/ 193007 w 193958"/>
              <a:gd name="connsiteY92" fmla="*/ 231831 h 456690"/>
              <a:gd name="connsiteX93" fmla="*/ 192849 w 193958"/>
              <a:gd name="connsiteY93" fmla="*/ 233177 h 456690"/>
              <a:gd name="connsiteX94" fmla="*/ 192532 w 193958"/>
              <a:gd name="connsiteY94" fmla="*/ 235476 h 456690"/>
              <a:gd name="connsiteX95" fmla="*/ 192452 w 193958"/>
              <a:gd name="connsiteY95" fmla="*/ 235951 h 456690"/>
              <a:gd name="connsiteX96" fmla="*/ 191344 w 193958"/>
              <a:gd name="connsiteY96" fmla="*/ 239279 h 456690"/>
              <a:gd name="connsiteX97" fmla="*/ 190789 w 193958"/>
              <a:gd name="connsiteY97" fmla="*/ 240625 h 456690"/>
              <a:gd name="connsiteX98" fmla="*/ 190472 w 193958"/>
              <a:gd name="connsiteY98" fmla="*/ 241417 h 456690"/>
              <a:gd name="connsiteX99" fmla="*/ 188491 w 193958"/>
              <a:gd name="connsiteY99" fmla="*/ 244191 h 456690"/>
              <a:gd name="connsiteX100" fmla="*/ 186511 w 193958"/>
              <a:gd name="connsiteY100" fmla="*/ 246330 h 456690"/>
              <a:gd name="connsiteX101" fmla="*/ 184292 w 193958"/>
              <a:gd name="connsiteY101" fmla="*/ 248073 h 456690"/>
              <a:gd name="connsiteX102" fmla="*/ 183975 w 193958"/>
              <a:gd name="connsiteY102" fmla="*/ 248311 h 456690"/>
              <a:gd name="connsiteX103" fmla="*/ 181994 w 193958"/>
              <a:gd name="connsiteY103" fmla="*/ 249578 h 456690"/>
              <a:gd name="connsiteX104" fmla="*/ 180964 w 193958"/>
              <a:gd name="connsiteY104" fmla="*/ 250054 h 456690"/>
              <a:gd name="connsiteX105" fmla="*/ 179934 w 193958"/>
              <a:gd name="connsiteY105" fmla="*/ 250529 h 456690"/>
              <a:gd name="connsiteX106" fmla="*/ 178905 w 193958"/>
              <a:gd name="connsiteY106" fmla="*/ 250925 h 456690"/>
              <a:gd name="connsiteX107" fmla="*/ 177161 w 193958"/>
              <a:gd name="connsiteY107" fmla="*/ 251480 h 456690"/>
              <a:gd name="connsiteX108" fmla="*/ 175497 w 193958"/>
              <a:gd name="connsiteY108" fmla="*/ 251797 h 456690"/>
              <a:gd name="connsiteX109" fmla="*/ 172169 w 193958"/>
              <a:gd name="connsiteY109" fmla="*/ 252193 h 456690"/>
              <a:gd name="connsiteX110" fmla="*/ 170110 w 193958"/>
              <a:gd name="connsiteY110" fmla="*/ 252193 h 456690"/>
              <a:gd name="connsiteX111" fmla="*/ 167098 w 193958"/>
              <a:gd name="connsiteY111" fmla="*/ 251876 h 456690"/>
              <a:gd name="connsiteX112" fmla="*/ 165277 w 193958"/>
              <a:gd name="connsiteY112" fmla="*/ 251480 h 456690"/>
              <a:gd name="connsiteX113" fmla="*/ 163850 w 193958"/>
              <a:gd name="connsiteY113" fmla="*/ 251005 h 456690"/>
              <a:gd name="connsiteX114" fmla="*/ 163771 w 193958"/>
              <a:gd name="connsiteY114" fmla="*/ 251005 h 456690"/>
              <a:gd name="connsiteX115" fmla="*/ 162107 w 193958"/>
              <a:gd name="connsiteY115" fmla="*/ 250212 h 456690"/>
              <a:gd name="connsiteX116" fmla="*/ 160602 w 193958"/>
              <a:gd name="connsiteY116" fmla="*/ 249420 h 456690"/>
              <a:gd name="connsiteX117" fmla="*/ 158779 w 193958"/>
              <a:gd name="connsiteY117" fmla="*/ 248153 h 456690"/>
              <a:gd name="connsiteX118" fmla="*/ 157433 w 193958"/>
              <a:gd name="connsiteY118" fmla="*/ 246885 h 456690"/>
              <a:gd name="connsiteX119" fmla="*/ 155848 w 193958"/>
              <a:gd name="connsiteY119" fmla="*/ 244825 h 456690"/>
              <a:gd name="connsiteX120" fmla="*/ 155689 w 193958"/>
              <a:gd name="connsiteY120" fmla="*/ 244667 h 456690"/>
              <a:gd name="connsiteX121" fmla="*/ 154342 w 193958"/>
              <a:gd name="connsiteY121" fmla="*/ 241814 h 456690"/>
              <a:gd name="connsiteX122" fmla="*/ 154026 w 193958"/>
              <a:gd name="connsiteY122" fmla="*/ 240863 h 456690"/>
              <a:gd name="connsiteX123" fmla="*/ 153392 w 193958"/>
              <a:gd name="connsiteY123" fmla="*/ 237614 h 456690"/>
              <a:gd name="connsiteX124" fmla="*/ 153392 w 193958"/>
              <a:gd name="connsiteY124" fmla="*/ 230880 h 456690"/>
              <a:gd name="connsiteX125" fmla="*/ 153471 w 193958"/>
              <a:gd name="connsiteY125" fmla="*/ 230008 h 456690"/>
              <a:gd name="connsiteX126" fmla="*/ 153709 w 193958"/>
              <a:gd name="connsiteY126" fmla="*/ 227315 h 456690"/>
              <a:gd name="connsiteX127" fmla="*/ 154026 w 193958"/>
              <a:gd name="connsiteY127" fmla="*/ 224779 h 456690"/>
              <a:gd name="connsiteX128" fmla="*/ 154184 w 193958"/>
              <a:gd name="connsiteY128" fmla="*/ 223036 h 456690"/>
              <a:gd name="connsiteX129" fmla="*/ 154184 w 193958"/>
              <a:gd name="connsiteY129" fmla="*/ 221055 h 456690"/>
              <a:gd name="connsiteX130" fmla="*/ 154263 w 193958"/>
              <a:gd name="connsiteY130" fmla="*/ 219312 h 456690"/>
              <a:gd name="connsiteX131" fmla="*/ 154342 w 193958"/>
              <a:gd name="connsiteY131" fmla="*/ 218124 h 456690"/>
              <a:gd name="connsiteX132" fmla="*/ 154342 w 193958"/>
              <a:gd name="connsiteY132" fmla="*/ 212340 h 456690"/>
              <a:gd name="connsiteX133" fmla="*/ 154263 w 193958"/>
              <a:gd name="connsiteY133" fmla="*/ 211468 h 456690"/>
              <a:gd name="connsiteX134" fmla="*/ 154105 w 193958"/>
              <a:gd name="connsiteY134" fmla="*/ 208299 h 456690"/>
              <a:gd name="connsiteX135" fmla="*/ 153709 w 193958"/>
              <a:gd name="connsiteY135" fmla="*/ 203941 h 456690"/>
              <a:gd name="connsiteX136" fmla="*/ 153630 w 193958"/>
              <a:gd name="connsiteY136" fmla="*/ 203466 h 456690"/>
              <a:gd name="connsiteX137" fmla="*/ 153313 w 193958"/>
              <a:gd name="connsiteY137" fmla="*/ 198712 h 456690"/>
              <a:gd name="connsiteX138" fmla="*/ 153313 w 193958"/>
              <a:gd name="connsiteY138" fmla="*/ 198553 h 456690"/>
              <a:gd name="connsiteX139" fmla="*/ 152758 w 193958"/>
              <a:gd name="connsiteY139" fmla="*/ 193958 h 456690"/>
              <a:gd name="connsiteX140" fmla="*/ 152520 w 193958"/>
              <a:gd name="connsiteY140" fmla="*/ 192374 h 456690"/>
              <a:gd name="connsiteX141" fmla="*/ 152203 w 193958"/>
              <a:gd name="connsiteY141" fmla="*/ 189680 h 456690"/>
              <a:gd name="connsiteX142" fmla="*/ 152045 w 193958"/>
              <a:gd name="connsiteY142" fmla="*/ 189046 h 456690"/>
              <a:gd name="connsiteX143" fmla="*/ 151490 w 193958"/>
              <a:gd name="connsiteY143" fmla="*/ 185401 h 456690"/>
              <a:gd name="connsiteX144" fmla="*/ 151173 w 193958"/>
              <a:gd name="connsiteY144" fmla="*/ 183579 h 456690"/>
              <a:gd name="connsiteX145" fmla="*/ 150618 w 193958"/>
              <a:gd name="connsiteY145" fmla="*/ 181202 h 456690"/>
              <a:gd name="connsiteX146" fmla="*/ 150222 w 193958"/>
              <a:gd name="connsiteY146" fmla="*/ 179538 h 456690"/>
              <a:gd name="connsiteX147" fmla="*/ 149826 w 193958"/>
              <a:gd name="connsiteY147" fmla="*/ 177715 h 456690"/>
              <a:gd name="connsiteX148" fmla="*/ 149431 w 193958"/>
              <a:gd name="connsiteY148" fmla="*/ 176052 h 456690"/>
              <a:gd name="connsiteX149" fmla="*/ 148876 w 193958"/>
              <a:gd name="connsiteY149" fmla="*/ 173912 h 456690"/>
              <a:gd name="connsiteX150" fmla="*/ 148480 w 193958"/>
              <a:gd name="connsiteY150" fmla="*/ 172724 h 456690"/>
              <a:gd name="connsiteX151" fmla="*/ 148004 w 193958"/>
              <a:gd name="connsiteY151" fmla="*/ 171377 h 456690"/>
              <a:gd name="connsiteX152" fmla="*/ 147449 w 193958"/>
              <a:gd name="connsiteY152" fmla="*/ 169872 h 456690"/>
              <a:gd name="connsiteX153" fmla="*/ 147132 w 193958"/>
              <a:gd name="connsiteY153" fmla="*/ 168841 h 456690"/>
              <a:gd name="connsiteX154" fmla="*/ 146657 w 193958"/>
              <a:gd name="connsiteY154" fmla="*/ 167574 h 456690"/>
              <a:gd name="connsiteX155" fmla="*/ 146102 w 193958"/>
              <a:gd name="connsiteY155" fmla="*/ 166068 h 456690"/>
              <a:gd name="connsiteX156" fmla="*/ 145786 w 193958"/>
              <a:gd name="connsiteY156" fmla="*/ 165118 h 456690"/>
              <a:gd name="connsiteX157" fmla="*/ 145311 w 193958"/>
              <a:gd name="connsiteY157" fmla="*/ 164009 h 456690"/>
              <a:gd name="connsiteX158" fmla="*/ 145152 w 193958"/>
              <a:gd name="connsiteY158" fmla="*/ 163692 h 456690"/>
              <a:gd name="connsiteX159" fmla="*/ 144043 w 193958"/>
              <a:gd name="connsiteY159" fmla="*/ 161473 h 456690"/>
              <a:gd name="connsiteX160" fmla="*/ 143409 w 193958"/>
              <a:gd name="connsiteY160" fmla="*/ 160126 h 456690"/>
              <a:gd name="connsiteX161" fmla="*/ 142775 w 193958"/>
              <a:gd name="connsiteY161" fmla="*/ 159097 h 456690"/>
              <a:gd name="connsiteX162" fmla="*/ 142537 w 193958"/>
              <a:gd name="connsiteY162" fmla="*/ 159017 h 456690"/>
              <a:gd name="connsiteX163" fmla="*/ 142378 w 193958"/>
              <a:gd name="connsiteY163" fmla="*/ 159176 h 456690"/>
              <a:gd name="connsiteX164" fmla="*/ 142299 w 193958"/>
              <a:gd name="connsiteY164" fmla="*/ 159572 h 456690"/>
              <a:gd name="connsiteX165" fmla="*/ 142299 w 193958"/>
              <a:gd name="connsiteY165" fmla="*/ 160443 h 456690"/>
              <a:gd name="connsiteX166" fmla="*/ 142299 w 193958"/>
              <a:gd name="connsiteY166" fmla="*/ 204496 h 456690"/>
              <a:gd name="connsiteX167" fmla="*/ 142299 w 193958"/>
              <a:gd name="connsiteY167" fmla="*/ 207823 h 456690"/>
              <a:gd name="connsiteX168" fmla="*/ 142458 w 193958"/>
              <a:gd name="connsiteY168" fmla="*/ 210042 h 456690"/>
              <a:gd name="connsiteX169" fmla="*/ 142537 w 193958"/>
              <a:gd name="connsiteY169" fmla="*/ 211389 h 456690"/>
              <a:gd name="connsiteX170" fmla="*/ 142537 w 193958"/>
              <a:gd name="connsiteY170" fmla="*/ 218599 h 456690"/>
              <a:gd name="connsiteX171" fmla="*/ 142695 w 193958"/>
              <a:gd name="connsiteY171" fmla="*/ 220421 h 456690"/>
              <a:gd name="connsiteX172" fmla="*/ 142775 w 193958"/>
              <a:gd name="connsiteY172" fmla="*/ 221927 h 456690"/>
              <a:gd name="connsiteX173" fmla="*/ 142775 w 193958"/>
              <a:gd name="connsiteY173" fmla="*/ 228899 h 456690"/>
              <a:gd name="connsiteX174" fmla="*/ 142933 w 193958"/>
              <a:gd name="connsiteY174" fmla="*/ 231118 h 456690"/>
              <a:gd name="connsiteX175" fmla="*/ 143012 w 193958"/>
              <a:gd name="connsiteY175" fmla="*/ 232464 h 456690"/>
              <a:gd name="connsiteX176" fmla="*/ 143012 w 193958"/>
              <a:gd name="connsiteY176" fmla="*/ 238090 h 456690"/>
              <a:gd name="connsiteX177" fmla="*/ 143171 w 193958"/>
              <a:gd name="connsiteY177" fmla="*/ 240071 h 456690"/>
              <a:gd name="connsiteX178" fmla="*/ 143250 w 193958"/>
              <a:gd name="connsiteY178" fmla="*/ 241655 h 456690"/>
              <a:gd name="connsiteX179" fmla="*/ 143409 w 193958"/>
              <a:gd name="connsiteY179" fmla="*/ 243478 h 456690"/>
              <a:gd name="connsiteX180" fmla="*/ 143488 w 193958"/>
              <a:gd name="connsiteY180" fmla="*/ 245062 h 456690"/>
              <a:gd name="connsiteX181" fmla="*/ 143488 w 193958"/>
              <a:gd name="connsiteY181" fmla="*/ 250846 h 456690"/>
              <a:gd name="connsiteX182" fmla="*/ 143646 w 193958"/>
              <a:gd name="connsiteY182" fmla="*/ 252907 h 456690"/>
              <a:gd name="connsiteX183" fmla="*/ 143726 w 193958"/>
              <a:gd name="connsiteY183" fmla="*/ 254649 h 456690"/>
              <a:gd name="connsiteX184" fmla="*/ 143726 w 193958"/>
              <a:gd name="connsiteY184" fmla="*/ 275883 h 456690"/>
              <a:gd name="connsiteX185" fmla="*/ 143726 w 193958"/>
              <a:gd name="connsiteY185" fmla="*/ 289353 h 456690"/>
              <a:gd name="connsiteX186" fmla="*/ 143884 w 193958"/>
              <a:gd name="connsiteY186" fmla="*/ 291413 h 456690"/>
              <a:gd name="connsiteX187" fmla="*/ 143963 w 193958"/>
              <a:gd name="connsiteY187" fmla="*/ 293156 h 456690"/>
              <a:gd name="connsiteX188" fmla="*/ 143963 w 193958"/>
              <a:gd name="connsiteY188" fmla="*/ 311300 h 456690"/>
              <a:gd name="connsiteX189" fmla="*/ 144043 w 193958"/>
              <a:gd name="connsiteY189" fmla="*/ 355352 h 456690"/>
              <a:gd name="connsiteX190" fmla="*/ 144201 w 193958"/>
              <a:gd name="connsiteY190" fmla="*/ 358205 h 456690"/>
              <a:gd name="connsiteX191" fmla="*/ 144280 w 193958"/>
              <a:gd name="connsiteY191" fmla="*/ 359393 h 456690"/>
              <a:gd name="connsiteX192" fmla="*/ 144280 w 193958"/>
              <a:gd name="connsiteY192" fmla="*/ 364939 h 456690"/>
              <a:gd name="connsiteX193" fmla="*/ 144360 w 193958"/>
              <a:gd name="connsiteY193" fmla="*/ 366286 h 456690"/>
              <a:gd name="connsiteX194" fmla="*/ 144518 w 193958"/>
              <a:gd name="connsiteY194" fmla="*/ 368742 h 456690"/>
              <a:gd name="connsiteX195" fmla="*/ 144518 w 193958"/>
              <a:gd name="connsiteY195" fmla="*/ 372308 h 456690"/>
              <a:gd name="connsiteX196" fmla="*/ 144677 w 193958"/>
              <a:gd name="connsiteY196" fmla="*/ 374526 h 456690"/>
              <a:gd name="connsiteX197" fmla="*/ 144756 w 193958"/>
              <a:gd name="connsiteY197" fmla="*/ 376032 h 456690"/>
              <a:gd name="connsiteX198" fmla="*/ 144756 w 193958"/>
              <a:gd name="connsiteY198" fmla="*/ 385143 h 456690"/>
              <a:gd name="connsiteX199" fmla="*/ 144835 w 193958"/>
              <a:gd name="connsiteY199" fmla="*/ 386966 h 456690"/>
              <a:gd name="connsiteX200" fmla="*/ 144914 w 193958"/>
              <a:gd name="connsiteY200" fmla="*/ 388551 h 456690"/>
              <a:gd name="connsiteX201" fmla="*/ 144914 w 193958"/>
              <a:gd name="connsiteY201" fmla="*/ 399246 h 456690"/>
              <a:gd name="connsiteX202" fmla="*/ 145073 w 193958"/>
              <a:gd name="connsiteY202" fmla="*/ 401940 h 456690"/>
              <a:gd name="connsiteX203" fmla="*/ 145152 w 193958"/>
              <a:gd name="connsiteY203" fmla="*/ 403763 h 456690"/>
              <a:gd name="connsiteX204" fmla="*/ 145311 w 193958"/>
              <a:gd name="connsiteY204" fmla="*/ 405981 h 456690"/>
              <a:gd name="connsiteX205" fmla="*/ 145390 w 193958"/>
              <a:gd name="connsiteY205" fmla="*/ 407724 h 456690"/>
              <a:gd name="connsiteX206" fmla="*/ 145548 w 193958"/>
              <a:gd name="connsiteY206" fmla="*/ 410260 h 456690"/>
              <a:gd name="connsiteX207" fmla="*/ 145627 w 193958"/>
              <a:gd name="connsiteY207" fmla="*/ 411606 h 456690"/>
              <a:gd name="connsiteX208" fmla="*/ 145706 w 193958"/>
              <a:gd name="connsiteY208" fmla="*/ 419133 h 456690"/>
              <a:gd name="connsiteX209" fmla="*/ 145865 w 193958"/>
              <a:gd name="connsiteY209" fmla="*/ 421194 h 456690"/>
              <a:gd name="connsiteX210" fmla="*/ 145944 w 193958"/>
              <a:gd name="connsiteY210" fmla="*/ 422699 h 456690"/>
              <a:gd name="connsiteX211" fmla="*/ 145944 w 193958"/>
              <a:gd name="connsiteY211" fmla="*/ 429354 h 456690"/>
              <a:gd name="connsiteX212" fmla="*/ 146102 w 193958"/>
              <a:gd name="connsiteY212" fmla="*/ 431336 h 456690"/>
              <a:gd name="connsiteX213" fmla="*/ 146181 w 193958"/>
              <a:gd name="connsiteY213" fmla="*/ 432444 h 456690"/>
              <a:gd name="connsiteX214" fmla="*/ 146181 w 193958"/>
              <a:gd name="connsiteY214" fmla="*/ 435772 h 456690"/>
              <a:gd name="connsiteX215" fmla="*/ 146023 w 193958"/>
              <a:gd name="connsiteY215" fmla="*/ 437991 h 456690"/>
              <a:gd name="connsiteX216" fmla="*/ 145944 w 193958"/>
              <a:gd name="connsiteY216" fmla="*/ 439576 h 456690"/>
              <a:gd name="connsiteX217" fmla="*/ 145706 w 193958"/>
              <a:gd name="connsiteY217" fmla="*/ 441635 h 456690"/>
              <a:gd name="connsiteX218" fmla="*/ 145548 w 193958"/>
              <a:gd name="connsiteY218" fmla="*/ 442190 h 456690"/>
              <a:gd name="connsiteX219" fmla="*/ 144914 w 193958"/>
              <a:gd name="connsiteY219" fmla="*/ 444329 h 456690"/>
              <a:gd name="connsiteX220" fmla="*/ 144597 w 193958"/>
              <a:gd name="connsiteY220" fmla="*/ 445121 h 456690"/>
              <a:gd name="connsiteX221" fmla="*/ 144043 w 193958"/>
              <a:gd name="connsiteY221" fmla="*/ 446231 h 456690"/>
              <a:gd name="connsiteX222" fmla="*/ 143567 w 193958"/>
              <a:gd name="connsiteY222" fmla="*/ 446944 h 456690"/>
              <a:gd name="connsiteX223" fmla="*/ 143171 w 193958"/>
              <a:gd name="connsiteY223" fmla="*/ 447578 h 456690"/>
              <a:gd name="connsiteX224" fmla="*/ 142061 w 193958"/>
              <a:gd name="connsiteY224" fmla="*/ 449162 h 456690"/>
              <a:gd name="connsiteX225" fmla="*/ 141190 w 193958"/>
              <a:gd name="connsiteY225" fmla="*/ 450192 h 456690"/>
              <a:gd name="connsiteX226" fmla="*/ 139447 w 193958"/>
              <a:gd name="connsiteY226" fmla="*/ 451936 h 456690"/>
              <a:gd name="connsiteX227" fmla="*/ 138972 w 193958"/>
              <a:gd name="connsiteY227" fmla="*/ 452332 h 456690"/>
              <a:gd name="connsiteX228" fmla="*/ 137862 w 193958"/>
              <a:gd name="connsiteY228" fmla="*/ 453124 h 456690"/>
              <a:gd name="connsiteX229" fmla="*/ 134218 w 193958"/>
              <a:gd name="connsiteY229" fmla="*/ 455105 h 456690"/>
              <a:gd name="connsiteX230" fmla="*/ 133663 w 193958"/>
              <a:gd name="connsiteY230" fmla="*/ 455342 h 456690"/>
              <a:gd name="connsiteX231" fmla="*/ 131603 w 193958"/>
              <a:gd name="connsiteY231" fmla="*/ 456056 h 456690"/>
              <a:gd name="connsiteX232" fmla="*/ 130969 w 193958"/>
              <a:gd name="connsiteY232" fmla="*/ 456690 h 456690"/>
              <a:gd name="connsiteX233" fmla="*/ 118451 w 193958"/>
              <a:gd name="connsiteY233" fmla="*/ 456690 h 456690"/>
              <a:gd name="connsiteX234" fmla="*/ 117658 w 193958"/>
              <a:gd name="connsiteY234" fmla="*/ 455976 h 456690"/>
              <a:gd name="connsiteX235" fmla="*/ 117262 w 193958"/>
              <a:gd name="connsiteY235" fmla="*/ 455897 h 456690"/>
              <a:gd name="connsiteX236" fmla="*/ 115916 w 193958"/>
              <a:gd name="connsiteY236" fmla="*/ 455422 h 456690"/>
              <a:gd name="connsiteX237" fmla="*/ 115044 w 193958"/>
              <a:gd name="connsiteY237" fmla="*/ 455025 h 456690"/>
              <a:gd name="connsiteX238" fmla="*/ 114014 w 193958"/>
              <a:gd name="connsiteY238" fmla="*/ 454550 h 456690"/>
              <a:gd name="connsiteX239" fmla="*/ 113380 w 193958"/>
              <a:gd name="connsiteY239" fmla="*/ 454233 h 456690"/>
              <a:gd name="connsiteX240" fmla="*/ 111003 w 193958"/>
              <a:gd name="connsiteY240" fmla="*/ 452886 h 456690"/>
              <a:gd name="connsiteX241" fmla="*/ 107517 w 193958"/>
              <a:gd name="connsiteY241" fmla="*/ 449954 h 456690"/>
              <a:gd name="connsiteX242" fmla="*/ 106804 w 193958"/>
              <a:gd name="connsiteY242" fmla="*/ 449241 h 456690"/>
              <a:gd name="connsiteX243" fmla="*/ 104189 w 193958"/>
              <a:gd name="connsiteY243" fmla="*/ 445676 h 456690"/>
              <a:gd name="connsiteX244" fmla="*/ 103476 w 193958"/>
              <a:gd name="connsiteY244" fmla="*/ 444408 h 456690"/>
              <a:gd name="connsiteX245" fmla="*/ 103001 w 193958"/>
              <a:gd name="connsiteY245" fmla="*/ 442903 h 456690"/>
              <a:gd name="connsiteX246" fmla="*/ 102842 w 193958"/>
              <a:gd name="connsiteY246" fmla="*/ 442586 h 456690"/>
              <a:gd name="connsiteX247" fmla="*/ 101575 w 193958"/>
              <a:gd name="connsiteY247" fmla="*/ 438387 h 456690"/>
              <a:gd name="connsiteX248" fmla="*/ 101495 w 193958"/>
              <a:gd name="connsiteY248" fmla="*/ 437040 h 456690"/>
              <a:gd name="connsiteX249" fmla="*/ 101416 w 193958"/>
              <a:gd name="connsiteY249" fmla="*/ 434980 h 456690"/>
              <a:gd name="connsiteX250" fmla="*/ 101258 w 193958"/>
              <a:gd name="connsiteY250" fmla="*/ 431415 h 456690"/>
              <a:gd name="connsiteX251" fmla="*/ 101178 w 193958"/>
              <a:gd name="connsiteY251" fmla="*/ 429909 h 456690"/>
              <a:gd name="connsiteX252" fmla="*/ 101020 w 193958"/>
              <a:gd name="connsiteY252" fmla="*/ 427928 h 456690"/>
              <a:gd name="connsiteX253" fmla="*/ 100941 w 193958"/>
              <a:gd name="connsiteY253" fmla="*/ 426344 h 456690"/>
              <a:gd name="connsiteX254" fmla="*/ 100782 w 193958"/>
              <a:gd name="connsiteY254" fmla="*/ 424046 h 456690"/>
              <a:gd name="connsiteX255" fmla="*/ 100782 w 193958"/>
              <a:gd name="connsiteY255" fmla="*/ 421114 h 456690"/>
              <a:gd name="connsiteX256" fmla="*/ 100703 w 193958"/>
              <a:gd name="connsiteY256" fmla="*/ 419926 h 456690"/>
              <a:gd name="connsiteX257" fmla="*/ 100544 w 193958"/>
              <a:gd name="connsiteY257" fmla="*/ 417945 h 456690"/>
              <a:gd name="connsiteX258" fmla="*/ 100544 w 193958"/>
              <a:gd name="connsiteY258" fmla="*/ 407645 h 456690"/>
              <a:gd name="connsiteX259" fmla="*/ 100465 w 193958"/>
              <a:gd name="connsiteY259" fmla="*/ 406061 h 456690"/>
              <a:gd name="connsiteX260" fmla="*/ 100307 w 193958"/>
              <a:gd name="connsiteY260" fmla="*/ 403604 h 456690"/>
              <a:gd name="connsiteX261" fmla="*/ 100227 w 193958"/>
              <a:gd name="connsiteY261" fmla="*/ 402099 h 456690"/>
              <a:gd name="connsiteX262" fmla="*/ 100069 w 193958"/>
              <a:gd name="connsiteY262" fmla="*/ 399563 h 456690"/>
              <a:gd name="connsiteX263" fmla="*/ 99990 w 193958"/>
              <a:gd name="connsiteY263" fmla="*/ 397820 h 456690"/>
              <a:gd name="connsiteX264" fmla="*/ 99831 w 193958"/>
              <a:gd name="connsiteY264" fmla="*/ 395760 h 456690"/>
              <a:gd name="connsiteX265" fmla="*/ 99752 w 193958"/>
              <a:gd name="connsiteY265" fmla="*/ 383242 h 456690"/>
              <a:gd name="connsiteX266" fmla="*/ 99673 w 193958"/>
              <a:gd name="connsiteY266" fmla="*/ 381657 h 456690"/>
              <a:gd name="connsiteX267" fmla="*/ 99514 w 193958"/>
              <a:gd name="connsiteY267" fmla="*/ 379439 h 456690"/>
              <a:gd name="connsiteX268" fmla="*/ 99514 w 193958"/>
              <a:gd name="connsiteY268" fmla="*/ 368267 h 456690"/>
              <a:gd name="connsiteX269" fmla="*/ 99435 w 193958"/>
              <a:gd name="connsiteY269" fmla="*/ 366683 h 456690"/>
              <a:gd name="connsiteX270" fmla="*/ 99277 w 193958"/>
              <a:gd name="connsiteY270" fmla="*/ 364464 h 456690"/>
              <a:gd name="connsiteX271" fmla="*/ 99277 w 193958"/>
              <a:gd name="connsiteY271" fmla="*/ 362008 h 456690"/>
              <a:gd name="connsiteX272" fmla="*/ 99198 w 193958"/>
              <a:gd name="connsiteY272" fmla="*/ 360819 h 456690"/>
              <a:gd name="connsiteX273" fmla="*/ 99039 w 193958"/>
              <a:gd name="connsiteY273" fmla="*/ 358601 h 456690"/>
              <a:gd name="connsiteX274" fmla="*/ 99039 w 193958"/>
              <a:gd name="connsiteY274" fmla="*/ 341566 h 456690"/>
              <a:gd name="connsiteX275" fmla="*/ 98960 w 193958"/>
              <a:gd name="connsiteY275" fmla="*/ 339981 h 456690"/>
              <a:gd name="connsiteX276" fmla="*/ 98802 w 193958"/>
              <a:gd name="connsiteY276" fmla="*/ 337684 h 456690"/>
              <a:gd name="connsiteX277" fmla="*/ 98802 w 193958"/>
              <a:gd name="connsiteY277" fmla="*/ 324769 h 456690"/>
              <a:gd name="connsiteX278" fmla="*/ 98802 w 193958"/>
              <a:gd name="connsiteY278" fmla="*/ 288164 h 456690"/>
              <a:gd name="connsiteX279" fmla="*/ 98802 w 193958"/>
              <a:gd name="connsiteY279" fmla="*/ 286818 h 456690"/>
              <a:gd name="connsiteX280" fmla="*/ 97930 w 193958"/>
              <a:gd name="connsiteY280" fmla="*/ 285946 h 456690"/>
              <a:gd name="connsiteX281" fmla="*/ 97455 w 193958"/>
              <a:gd name="connsiteY281" fmla="*/ 285946 h 456690"/>
              <a:gd name="connsiteX282" fmla="*/ 94761 w 193958"/>
              <a:gd name="connsiteY282" fmla="*/ 285946 h 456690"/>
              <a:gd name="connsiteX283" fmla="*/ 94286 w 193958"/>
              <a:gd name="connsiteY283" fmla="*/ 285946 h 456690"/>
              <a:gd name="connsiteX284" fmla="*/ 93493 w 193958"/>
              <a:gd name="connsiteY284" fmla="*/ 286659 h 456690"/>
              <a:gd name="connsiteX285" fmla="*/ 93493 w 193958"/>
              <a:gd name="connsiteY285" fmla="*/ 287847 h 456690"/>
              <a:gd name="connsiteX286" fmla="*/ 93493 w 193958"/>
              <a:gd name="connsiteY286" fmla="*/ 298306 h 456690"/>
              <a:gd name="connsiteX287" fmla="*/ 93414 w 193958"/>
              <a:gd name="connsiteY287" fmla="*/ 299812 h 456690"/>
              <a:gd name="connsiteX288" fmla="*/ 93255 w 193958"/>
              <a:gd name="connsiteY288" fmla="*/ 302267 h 456690"/>
              <a:gd name="connsiteX289" fmla="*/ 93255 w 193958"/>
              <a:gd name="connsiteY289" fmla="*/ 328810 h 456690"/>
              <a:gd name="connsiteX290" fmla="*/ 93255 w 193958"/>
              <a:gd name="connsiteY290" fmla="*/ 351390 h 456690"/>
              <a:gd name="connsiteX291" fmla="*/ 93176 w 193958"/>
              <a:gd name="connsiteY291" fmla="*/ 352975 h 456690"/>
              <a:gd name="connsiteX292" fmla="*/ 93018 w 193958"/>
              <a:gd name="connsiteY292" fmla="*/ 355036 h 456690"/>
              <a:gd name="connsiteX293" fmla="*/ 93018 w 193958"/>
              <a:gd name="connsiteY293" fmla="*/ 363038 h 456690"/>
              <a:gd name="connsiteX294" fmla="*/ 92938 w 193958"/>
              <a:gd name="connsiteY294" fmla="*/ 364622 h 456690"/>
              <a:gd name="connsiteX295" fmla="*/ 92780 w 193958"/>
              <a:gd name="connsiteY295" fmla="*/ 366366 h 456690"/>
              <a:gd name="connsiteX296" fmla="*/ 92780 w 193958"/>
              <a:gd name="connsiteY296" fmla="*/ 368980 h 456690"/>
              <a:gd name="connsiteX297" fmla="*/ 92701 w 193958"/>
              <a:gd name="connsiteY297" fmla="*/ 370169 h 456690"/>
              <a:gd name="connsiteX298" fmla="*/ 92542 w 193958"/>
              <a:gd name="connsiteY298" fmla="*/ 372229 h 456690"/>
              <a:gd name="connsiteX299" fmla="*/ 92542 w 193958"/>
              <a:gd name="connsiteY299" fmla="*/ 375398 h 456690"/>
              <a:gd name="connsiteX300" fmla="*/ 92542 w 193958"/>
              <a:gd name="connsiteY300" fmla="*/ 388868 h 456690"/>
              <a:gd name="connsiteX301" fmla="*/ 92463 w 193958"/>
              <a:gd name="connsiteY301" fmla="*/ 390610 h 456690"/>
              <a:gd name="connsiteX302" fmla="*/ 92384 w 193958"/>
              <a:gd name="connsiteY302" fmla="*/ 392433 h 456690"/>
              <a:gd name="connsiteX303" fmla="*/ 92384 w 193958"/>
              <a:gd name="connsiteY303" fmla="*/ 398929 h 456690"/>
              <a:gd name="connsiteX304" fmla="*/ 92304 w 193958"/>
              <a:gd name="connsiteY304" fmla="*/ 400435 h 456690"/>
              <a:gd name="connsiteX305" fmla="*/ 92146 w 193958"/>
              <a:gd name="connsiteY305" fmla="*/ 402415 h 456690"/>
              <a:gd name="connsiteX306" fmla="*/ 92067 w 193958"/>
              <a:gd name="connsiteY306" fmla="*/ 404000 h 456690"/>
              <a:gd name="connsiteX307" fmla="*/ 91908 w 193958"/>
              <a:gd name="connsiteY307" fmla="*/ 406456 h 456690"/>
              <a:gd name="connsiteX308" fmla="*/ 91829 w 193958"/>
              <a:gd name="connsiteY308" fmla="*/ 408200 h 456690"/>
              <a:gd name="connsiteX309" fmla="*/ 91670 w 193958"/>
              <a:gd name="connsiteY309" fmla="*/ 410497 h 456690"/>
              <a:gd name="connsiteX310" fmla="*/ 91591 w 193958"/>
              <a:gd name="connsiteY310" fmla="*/ 421194 h 456690"/>
              <a:gd name="connsiteX311" fmla="*/ 91512 w 193958"/>
              <a:gd name="connsiteY311" fmla="*/ 422937 h 456690"/>
              <a:gd name="connsiteX312" fmla="*/ 91433 w 193958"/>
              <a:gd name="connsiteY312" fmla="*/ 424521 h 456690"/>
              <a:gd name="connsiteX313" fmla="*/ 91433 w 193958"/>
              <a:gd name="connsiteY313" fmla="*/ 426740 h 456690"/>
              <a:gd name="connsiteX314" fmla="*/ 91353 w 193958"/>
              <a:gd name="connsiteY314" fmla="*/ 427928 h 456690"/>
              <a:gd name="connsiteX315" fmla="*/ 91195 w 193958"/>
              <a:gd name="connsiteY315" fmla="*/ 429988 h 456690"/>
              <a:gd name="connsiteX316" fmla="*/ 91116 w 193958"/>
              <a:gd name="connsiteY316" fmla="*/ 431573 h 456690"/>
              <a:gd name="connsiteX317" fmla="*/ 90957 w 193958"/>
              <a:gd name="connsiteY317" fmla="*/ 433554 h 456690"/>
              <a:gd name="connsiteX318" fmla="*/ 90720 w 193958"/>
              <a:gd name="connsiteY318" fmla="*/ 437357 h 456690"/>
              <a:gd name="connsiteX319" fmla="*/ 90720 w 193958"/>
              <a:gd name="connsiteY319" fmla="*/ 437832 h 456690"/>
              <a:gd name="connsiteX320" fmla="*/ 90245 w 193958"/>
              <a:gd name="connsiteY320" fmla="*/ 440367 h 456690"/>
              <a:gd name="connsiteX321" fmla="*/ 90007 w 193958"/>
              <a:gd name="connsiteY321" fmla="*/ 441318 h 456690"/>
              <a:gd name="connsiteX322" fmla="*/ 89532 w 193958"/>
              <a:gd name="connsiteY322" fmla="*/ 442586 h 456690"/>
              <a:gd name="connsiteX323" fmla="*/ 88977 w 193958"/>
              <a:gd name="connsiteY323" fmla="*/ 444092 h 456690"/>
              <a:gd name="connsiteX324" fmla="*/ 88660 w 193958"/>
              <a:gd name="connsiteY324" fmla="*/ 444725 h 456690"/>
              <a:gd name="connsiteX325" fmla="*/ 87233 w 193958"/>
              <a:gd name="connsiteY325" fmla="*/ 447023 h 456690"/>
              <a:gd name="connsiteX326" fmla="*/ 85887 w 193958"/>
              <a:gd name="connsiteY326" fmla="*/ 448766 h 456690"/>
              <a:gd name="connsiteX327" fmla="*/ 83113 w 193958"/>
              <a:gd name="connsiteY327" fmla="*/ 451539 h 456690"/>
              <a:gd name="connsiteX328" fmla="*/ 82321 w 193958"/>
              <a:gd name="connsiteY328" fmla="*/ 452173 h 456690"/>
              <a:gd name="connsiteX329" fmla="*/ 80261 w 193958"/>
              <a:gd name="connsiteY329" fmla="*/ 453520 h 456690"/>
              <a:gd name="connsiteX330" fmla="*/ 77409 w 193958"/>
              <a:gd name="connsiteY330" fmla="*/ 454946 h 456690"/>
              <a:gd name="connsiteX331" fmla="*/ 75824 w 193958"/>
              <a:gd name="connsiteY331" fmla="*/ 455659 h 456690"/>
              <a:gd name="connsiteX332" fmla="*/ 75270 w 193958"/>
              <a:gd name="connsiteY332" fmla="*/ 455818 h 456690"/>
              <a:gd name="connsiteX333" fmla="*/ 74636 w 193958"/>
              <a:gd name="connsiteY333" fmla="*/ 455897 h 456690"/>
              <a:gd name="connsiteX334" fmla="*/ 73844 w 193958"/>
              <a:gd name="connsiteY334" fmla="*/ 456610 h 456690"/>
              <a:gd name="connsiteX335" fmla="*/ 61643 w 193958"/>
              <a:gd name="connsiteY335" fmla="*/ 456373 h 456690"/>
              <a:gd name="connsiteX336" fmla="*/ 60850 w 193958"/>
              <a:gd name="connsiteY336" fmla="*/ 455659 h 456690"/>
              <a:gd name="connsiteX337" fmla="*/ 59344 w 193958"/>
              <a:gd name="connsiteY337" fmla="*/ 455105 h 456690"/>
              <a:gd name="connsiteX338" fmla="*/ 56809 w 193958"/>
              <a:gd name="connsiteY338" fmla="*/ 453916 h 456690"/>
              <a:gd name="connsiteX339" fmla="*/ 55858 w 193958"/>
              <a:gd name="connsiteY339" fmla="*/ 453361 h 456690"/>
              <a:gd name="connsiteX340" fmla="*/ 54273 w 193958"/>
              <a:gd name="connsiteY340" fmla="*/ 452253 h 456690"/>
              <a:gd name="connsiteX341" fmla="*/ 52769 w 193958"/>
              <a:gd name="connsiteY341" fmla="*/ 451222 h 456690"/>
              <a:gd name="connsiteX342" fmla="*/ 52372 w 193958"/>
              <a:gd name="connsiteY342" fmla="*/ 450905 h 456690"/>
              <a:gd name="connsiteX343" fmla="*/ 50787 w 193958"/>
              <a:gd name="connsiteY343" fmla="*/ 449162 h 456690"/>
              <a:gd name="connsiteX344" fmla="*/ 49441 w 193958"/>
              <a:gd name="connsiteY344" fmla="*/ 447182 h 456690"/>
              <a:gd name="connsiteX345" fmla="*/ 49282 w 193958"/>
              <a:gd name="connsiteY345" fmla="*/ 446865 h 456690"/>
              <a:gd name="connsiteX346" fmla="*/ 48094 w 193958"/>
              <a:gd name="connsiteY346" fmla="*/ 444883 h 456690"/>
              <a:gd name="connsiteX347" fmla="*/ 47618 w 193958"/>
              <a:gd name="connsiteY347" fmla="*/ 443616 h 456690"/>
              <a:gd name="connsiteX348" fmla="*/ 47143 w 193958"/>
              <a:gd name="connsiteY348" fmla="*/ 442111 h 456690"/>
              <a:gd name="connsiteX349" fmla="*/ 46826 w 193958"/>
              <a:gd name="connsiteY349" fmla="*/ 440684 h 456690"/>
              <a:gd name="connsiteX350" fmla="*/ 46588 w 193958"/>
              <a:gd name="connsiteY350" fmla="*/ 437040 h 456690"/>
              <a:gd name="connsiteX351" fmla="*/ 46509 w 193958"/>
              <a:gd name="connsiteY351" fmla="*/ 436564 h 456690"/>
              <a:gd name="connsiteX352" fmla="*/ 46509 w 193958"/>
              <a:gd name="connsiteY352" fmla="*/ 432761 h 456690"/>
              <a:gd name="connsiteX353" fmla="*/ 46588 w 193958"/>
              <a:gd name="connsiteY353" fmla="*/ 431415 h 456690"/>
              <a:gd name="connsiteX354" fmla="*/ 46747 w 193958"/>
              <a:gd name="connsiteY354" fmla="*/ 427769 h 456690"/>
              <a:gd name="connsiteX355" fmla="*/ 46747 w 193958"/>
              <a:gd name="connsiteY355" fmla="*/ 426423 h 456690"/>
              <a:gd name="connsiteX356" fmla="*/ 46826 w 193958"/>
              <a:gd name="connsiteY356" fmla="*/ 414776 h 456690"/>
              <a:gd name="connsiteX357" fmla="*/ 46984 w 193958"/>
              <a:gd name="connsiteY357" fmla="*/ 412557 h 456690"/>
              <a:gd name="connsiteX358" fmla="*/ 47064 w 193958"/>
              <a:gd name="connsiteY358" fmla="*/ 411369 h 456690"/>
              <a:gd name="connsiteX359" fmla="*/ 47064 w 193958"/>
              <a:gd name="connsiteY359" fmla="*/ 409309 h 456690"/>
              <a:gd name="connsiteX360" fmla="*/ 47143 w 193958"/>
              <a:gd name="connsiteY360" fmla="*/ 407962 h 456690"/>
              <a:gd name="connsiteX361" fmla="*/ 47222 w 193958"/>
              <a:gd name="connsiteY361" fmla="*/ 406615 h 456690"/>
              <a:gd name="connsiteX362" fmla="*/ 47381 w 193958"/>
              <a:gd name="connsiteY362" fmla="*/ 403763 h 456690"/>
              <a:gd name="connsiteX363" fmla="*/ 47460 w 193958"/>
              <a:gd name="connsiteY363" fmla="*/ 402574 h 456690"/>
              <a:gd name="connsiteX364" fmla="*/ 47460 w 193958"/>
              <a:gd name="connsiteY364" fmla="*/ 394096 h 456690"/>
              <a:gd name="connsiteX365" fmla="*/ 47618 w 193958"/>
              <a:gd name="connsiteY365" fmla="*/ 392037 h 456690"/>
              <a:gd name="connsiteX366" fmla="*/ 47698 w 193958"/>
              <a:gd name="connsiteY366" fmla="*/ 390531 h 456690"/>
              <a:gd name="connsiteX367" fmla="*/ 47698 w 193958"/>
              <a:gd name="connsiteY367" fmla="*/ 381815 h 456690"/>
              <a:gd name="connsiteX368" fmla="*/ 47856 w 193958"/>
              <a:gd name="connsiteY368" fmla="*/ 379756 h 456690"/>
              <a:gd name="connsiteX369" fmla="*/ 47935 w 193958"/>
              <a:gd name="connsiteY369" fmla="*/ 378409 h 456690"/>
              <a:gd name="connsiteX370" fmla="*/ 47935 w 193958"/>
              <a:gd name="connsiteY370" fmla="*/ 373496 h 456690"/>
              <a:gd name="connsiteX371" fmla="*/ 48015 w 193958"/>
              <a:gd name="connsiteY371" fmla="*/ 371754 h 456690"/>
              <a:gd name="connsiteX372" fmla="*/ 48094 w 193958"/>
              <a:gd name="connsiteY372" fmla="*/ 370248 h 456690"/>
              <a:gd name="connsiteX373" fmla="*/ 48173 w 193958"/>
              <a:gd name="connsiteY373" fmla="*/ 365494 h 456690"/>
              <a:gd name="connsiteX374" fmla="*/ 48252 w 193958"/>
              <a:gd name="connsiteY374" fmla="*/ 363909 h 456690"/>
              <a:gd name="connsiteX375" fmla="*/ 48332 w 193958"/>
              <a:gd name="connsiteY375" fmla="*/ 362087 h 456690"/>
              <a:gd name="connsiteX376" fmla="*/ 48332 w 193958"/>
              <a:gd name="connsiteY376" fmla="*/ 344656 h 456690"/>
              <a:gd name="connsiteX377" fmla="*/ 48332 w 193958"/>
              <a:gd name="connsiteY377" fmla="*/ 324532 h 456690"/>
              <a:gd name="connsiteX378" fmla="*/ 48490 w 193958"/>
              <a:gd name="connsiteY378" fmla="*/ 322233 h 456690"/>
              <a:gd name="connsiteX379" fmla="*/ 48569 w 193958"/>
              <a:gd name="connsiteY379" fmla="*/ 320491 h 456690"/>
              <a:gd name="connsiteX380" fmla="*/ 48569 w 193958"/>
              <a:gd name="connsiteY380" fmla="*/ 291413 h 456690"/>
              <a:gd name="connsiteX381" fmla="*/ 48569 w 193958"/>
              <a:gd name="connsiteY381" fmla="*/ 276042 h 456690"/>
              <a:gd name="connsiteX382" fmla="*/ 48728 w 193958"/>
              <a:gd name="connsiteY382" fmla="*/ 273824 h 456690"/>
              <a:gd name="connsiteX383" fmla="*/ 48807 w 193958"/>
              <a:gd name="connsiteY383" fmla="*/ 272080 h 456690"/>
              <a:gd name="connsiteX384" fmla="*/ 48807 w 193958"/>
              <a:gd name="connsiteY384" fmla="*/ 250846 h 456690"/>
              <a:gd name="connsiteX385" fmla="*/ 48807 w 193958"/>
              <a:gd name="connsiteY385" fmla="*/ 245934 h 456690"/>
              <a:gd name="connsiteX386" fmla="*/ 48966 w 193958"/>
              <a:gd name="connsiteY386" fmla="*/ 244191 h 456690"/>
              <a:gd name="connsiteX387" fmla="*/ 48966 w 193958"/>
              <a:gd name="connsiteY387" fmla="*/ 240150 h 456690"/>
              <a:gd name="connsiteX388" fmla="*/ 48807 w 193958"/>
              <a:gd name="connsiteY388" fmla="*/ 237852 h 456690"/>
              <a:gd name="connsiteX389" fmla="*/ 48807 w 193958"/>
              <a:gd name="connsiteY389" fmla="*/ 191423 h 456690"/>
              <a:gd name="connsiteX390" fmla="*/ 48807 w 193958"/>
              <a:gd name="connsiteY390" fmla="*/ 167971 h 456690"/>
              <a:gd name="connsiteX391" fmla="*/ 48966 w 193958"/>
              <a:gd name="connsiteY391" fmla="*/ 165434 h 456690"/>
              <a:gd name="connsiteX392" fmla="*/ 48966 w 193958"/>
              <a:gd name="connsiteY392" fmla="*/ 163851 h 456690"/>
              <a:gd name="connsiteX393" fmla="*/ 48886 w 193958"/>
              <a:gd name="connsiteY393" fmla="*/ 163534 h 456690"/>
              <a:gd name="connsiteX394" fmla="*/ 48490 w 193958"/>
              <a:gd name="connsiteY394" fmla="*/ 163454 h 456690"/>
              <a:gd name="connsiteX395" fmla="*/ 48252 w 193958"/>
              <a:gd name="connsiteY395" fmla="*/ 163851 h 456690"/>
              <a:gd name="connsiteX396" fmla="*/ 47618 w 193958"/>
              <a:gd name="connsiteY396" fmla="*/ 165276 h 456690"/>
              <a:gd name="connsiteX397" fmla="*/ 47460 w 193958"/>
              <a:gd name="connsiteY397" fmla="*/ 165752 h 456690"/>
              <a:gd name="connsiteX398" fmla="*/ 46667 w 193958"/>
              <a:gd name="connsiteY398" fmla="*/ 167812 h 456690"/>
              <a:gd name="connsiteX399" fmla="*/ 46509 w 193958"/>
              <a:gd name="connsiteY399" fmla="*/ 168367 h 456690"/>
              <a:gd name="connsiteX400" fmla="*/ 45954 w 193958"/>
              <a:gd name="connsiteY400" fmla="*/ 169951 h 456690"/>
              <a:gd name="connsiteX401" fmla="*/ 45479 w 193958"/>
              <a:gd name="connsiteY401" fmla="*/ 171457 h 456690"/>
              <a:gd name="connsiteX402" fmla="*/ 45083 w 193958"/>
              <a:gd name="connsiteY402" fmla="*/ 172724 h 456690"/>
              <a:gd name="connsiteX403" fmla="*/ 44608 w 193958"/>
              <a:gd name="connsiteY403" fmla="*/ 174150 h 456690"/>
              <a:gd name="connsiteX404" fmla="*/ 44132 w 193958"/>
              <a:gd name="connsiteY404" fmla="*/ 175814 h 456690"/>
              <a:gd name="connsiteX405" fmla="*/ 43736 w 193958"/>
              <a:gd name="connsiteY405" fmla="*/ 177319 h 456690"/>
              <a:gd name="connsiteX406" fmla="*/ 43419 w 193958"/>
              <a:gd name="connsiteY406" fmla="*/ 178904 h 456690"/>
              <a:gd name="connsiteX407" fmla="*/ 42944 w 193958"/>
              <a:gd name="connsiteY407" fmla="*/ 180965 h 456690"/>
              <a:gd name="connsiteX408" fmla="*/ 42230 w 193958"/>
              <a:gd name="connsiteY408" fmla="*/ 184054 h 456690"/>
              <a:gd name="connsiteX409" fmla="*/ 42072 w 193958"/>
              <a:gd name="connsiteY409" fmla="*/ 185005 h 456690"/>
              <a:gd name="connsiteX410" fmla="*/ 41596 w 193958"/>
              <a:gd name="connsiteY410" fmla="*/ 188016 h 456690"/>
              <a:gd name="connsiteX411" fmla="*/ 41438 w 193958"/>
              <a:gd name="connsiteY411" fmla="*/ 188729 h 456690"/>
              <a:gd name="connsiteX412" fmla="*/ 41121 w 193958"/>
              <a:gd name="connsiteY412" fmla="*/ 191423 h 456690"/>
              <a:gd name="connsiteX413" fmla="*/ 40646 w 193958"/>
              <a:gd name="connsiteY413" fmla="*/ 195067 h 456690"/>
              <a:gd name="connsiteX414" fmla="*/ 40329 w 193958"/>
              <a:gd name="connsiteY414" fmla="*/ 197524 h 456690"/>
              <a:gd name="connsiteX415" fmla="*/ 40171 w 193958"/>
              <a:gd name="connsiteY415" fmla="*/ 200376 h 456690"/>
              <a:gd name="connsiteX416" fmla="*/ 40092 w 193958"/>
              <a:gd name="connsiteY416" fmla="*/ 201565 h 456690"/>
              <a:gd name="connsiteX417" fmla="*/ 39775 w 193958"/>
              <a:gd name="connsiteY417" fmla="*/ 205605 h 456690"/>
              <a:gd name="connsiteX418" fmla="*/ 39616 w 193958"/>
              <a:gd name="connsiteY418" fmla="*/ 207586 h 456690"/>
              <a:gd name="connsiteX419" fmla="*/ 39458 w 193958"/>
              <a:gd name="connsiteY419" fmla="*/ 210122 h 456690"/>
              <a:gd name="connsiteX420" fmla="*/ 39378 w 193958"/>
              <a:gd name="connsiteY420" fmla="*/ 211072 h 456690"/>
              <a:gd name="connsiteX421" fmla="*/ 39378 w 193958"/>
              <a:gd name="connsiteY421" fmla="*/ 217331 h 456690"/>
              <a:gd name="connsiteX422" fmla="*/ 39458 w 193958"/>
              <a:gd name="connsiteY422" fmla="*/ 218916 h 456690"/>
              <a:gd name="connsiteX423" fmla="*/ 39537 w 193958"/>
              <a:gd name="connsiteY423" fmla="*/ 220025 h 456690"/>
              <a:gd name="connsiteX424" fmla="*/ 39695 w 193958"/>
              <a:gd name="connsiteY424" fmla="*/ 221372 h 456690"/>
              <a:gd name="connsiteX425" fmla="*/ 39775 w 193958"/>
              <a:gd name="connsiteY425" fmla="*/ 222482 h 456690"/>
              <a:gd name="connsiteX426" fmla="*/ 39854 w 193958"/>
              <a:gd name="connsiteY426" fmla="*/ 223353 h 456690"/>
              <a:gd name="connsiteX427" fmla="*/ 40012 w 193958"/>
              <a:gd name="connsiteY427" fmla="*/ 226285 h 456690"/>
              <a:gd name="connsiteX428" fmla="*/ 40012 w 193958"/>
              <a:gd name="connsiteY428" fmla="*/ 227869 h 456690"/>
              <a:gd name="connsiteX429" fmla="*/ 40092 w 193958"/>
              <a:gd name="connsiteY429" fmla="*/ 228740 h 456690"/>
              <a:gd name="connsiteX430" fmla="*/ 40250 w 193958"/>
              <a:gd name="connsiteY430" fmla="*/ 231831 h 456690"/>
              <a:gd name="connsiteX431" fmla="*/ 40250 w 193958"/>
              <a:gd name="connsiteY431" fmla="*/ 237218 h 456690"/>
              <a:gd name="connsiteX432" fmla="*/ 39695 w 193958"/>
              <a:gd name="connsiteY432" fmla="*/ 240625 h 456690"/>
              <a:gd name="connsiteX433" fmla="*/ 39458 w 193958"/>
              <a:gd name="connsiteY433" fmla="*/ 241417 h 456690"/>
              <a:gd name="connsiteX434" fmla="*/ 38744 w 193958"/>
              <a:gd name="connsiteY434" fmla="*/ 243082 h 456690"/>
              <a:gd name="connsiteX435" fmla="*/ 38507 w 193958"/>
              <a:gd name="connsiteY435" fmla="*/ 243557 h 456690"/>
              <a:gd name="connsiteX436" fmla="*/ 37555 w 193958"/>
              <a:gd name="connsiteY436" fmla="*/ 245221 h 456690"/>
              <a:gd name="connsiteX437" fmla="*/ 35655 w 193958"/>
              <a:gd name="connsiteY437" fmla="*/ 247439 h 456690"/>
              <a:gd name="connsiteX438" fmla="*/ 35021 w 193958"/>
              <a:gd name="connsiteY438" fmla="*/ 247994 h 456690"/>
              <a:gd name="connsiteX439" fmla="*/ 32802 w 193958"/>
              <a:gd name="connsiteY439" fmla="*/ 249578 h 456690"/>
              <a:gd name="connsiteX440" fmla="*/ 32248 w 193958"/>
              <a:gd name="connsiteY440" fmla="*/ 249895 h 456690"/>
              <a:gd name="connsiteX441" fmla="*/ 30584 w 193958"/>
              <a:gd name="connsiteY441" fmla="*/ 250688 h 456690"/>
              <a:gd name="connsiteX442" fmla="*/ 28049 w 193958"/>
              <a:gd name="connsiteY442" fmla="*/ 251639 h 456690"/>
              <a:gd name="connsiteX443" fmla="*/ 27098 w 193958"/>
              <a:gd name="connsiteY443" fmla="*/ 251797 h 456690"/>
              <a:gd name="connsiteX444" fmla="*/ 23849 w 193958"/>
              <a:gd name="connsiteY444" fmla="*/ 252193 h 456690"/>
              <a:gd name="connsiteX445" fmla="*/ 21155 w 193958"/>
              <a:gd name="connsiteY445" fmla="*/ 252193 h 456690"/>
              <a:gd name="connsiteX446" fmla="*/ 18144 w 193958"/>
              <a:gd name="connsiteY446" fmla="*/ 251797 h 456690"/>
              <a:gd name="connsiteX447" fmla="*/ 16718 w 193958"/>
              <a:gd name="connsiteY447" fmla="*/ 251480 h 456690"/>
              <a:gd name="connsiteX448" fmla="*/ 14579 w 193958"/>
              <a:gd name="connsiteY448" fmla="*/ 250846 h 456690"/>
              <a:gd name="connsiteX449" fmla="*/ 14341 w 193958"/>
              <a:gd name="connsiteY449" fmla="*/ 250767 h 456690"/>
              <a:gd name="connsiteX450" fmla="*/ 10142 w 193958"/>
              <a:gd name="connsiteY450" fmla="*/ 248549 h 456690"/>
              <a:gd name="connsiteX451" fmla="*/ 8716 w 193958"/>
              <a:gd name="connsiteY451" fmla="*/ 247598 h 456690"/>
              <a:gd name="connsiteX452" fmla="*/ 5547 w 193958"/>
              <a:gd name="connsiteY452" fmla="*/ 244508 h 456690"/>
              <a:gd name="connsiteX453" fmla="*/ 4437 w 193958"/>
              <a:gd name="connsiteY453" fmla="*/ 243082 h 456690"/>
              <a:gd name="connsiteX454" fmla="*/ 3328 w 193958"/>
              <a:gd name="connsiteY454" fmla="*/ 241338 h 456690"/>
              <a:gd name="connsiteX455" fmla="*/ 2219 w 193958"/>
              <a:gd name="connsiteY455" fmla="*/ 238724 h 456690"/>
              <a:gd name="connsiteX456" fmla="*/ 1506 w 193958"/>
              <a:gd name="connsiteY456" fmla="*/ 236505 h 456690"/>
              <a:gd name="connsiteX457" fmla="*/ 1347 w 193958"/>
              <a:gd name="connsiteY457" fmla="*/ 235793 h 456690"/>
              <a:gd name="connsiteX458" fmla="*/ 951 w 193958"/>
              <a:gd name="connsiteY458" fmla="*/ 233019 h 456690"/>
              <a:gd name="connsiteX459" fmla="*/ 555 w 193958"/>
              <a:gd name="connsiteY459" fmla="*/ 229691 h 456690"/>
              <a:gd name="connsiteX460" fmla="*/ 476 w 193958"/>
              <a:gd name="connsiteY460" fmla="*/ 229057 h 456690"/>
              <a:gd name="connsiteX461" fmla="*/ 317 w 193958"/>
              <a:gd name="connsiteY461" fmla="*/ 226364 h 456690"/>
              <a:gd name="connsiteX462" fmla="*/ 317 w 193958"/>
              <a:gd name="connsiteY462" fmla="*/ 222799 h 456690"/>
              <a:gd name="connsiteX463" fmla="*/ 79 w 193958"/>
              <a:gd name="connsiteY463" fmla="*/ 220738 h 456690"/>
              <a:gd name="connsiteX464" fmla="*/ 0 w 193958"/>
              <a:gd name="connsiteY464" fmla="*/ 218837 h 456690"/>
              <a:gd name="connsiteX465" fmla="*/ 0 w 193958"/>
              <a:gd name="connsiteY465" fmla="*/ 210993 h 456690"/>
              <a:gd name="connsiteX466" fmla="*/ 317 w 193958"/>
              <a:gd name="connsiteY466" fmla="*/ 208854 h 456690"/>
              <a:gd name="connsiteX467" fmla="*/ 476 w 193958"/>
              <a:gd name="connsiteY467" fmla="*/ 207665 h 456690"/>
              <a:gd name="connsiteX468" fmla="*/ 476 w 193958"/>
              <a:gd name="connsiteY468" fmla="*/ 202357 h 456690"/>
              <a:gd name="connsiteX469" fmla="*/ 872 w 193958"/>
              <a:gd name="connsiteY469" fmla="*/ 198237 h 456690"/>
              <a:gd name="connsiteX470" fmla="*/ 1427 w 193958"/>
              <a:gd name="connsiteY470" fmla="*/ 192849 h 456690"/>
              <a:gd name="connsiteX471" fmla="*/ 1902 w 193958"/>
              <a:gd name="connsiteY471" fmla="*/ 189601 h 456690"/>
              <a:gd name="connsiteX472" fmla="*/ 2219 w 193958"/>
              <a:gd name="connsiteY472" fmla="*/ 187303 h 456690"/>
              <a:gd name="connsiteX473" fmla="*/ 2695 w 193958"/>
              <a:gd name="connsiteY473" fmla="*/ 184688 h 456690"/>
              <a:gd name="connsiteX474" fmla="*/ 3249 w 193958"/>
              <a:gd name="connsiteY474" fmla="*/ 181519 h 456690"/>
              <a:gd name="connsiteX475" fmla="*/ 3565 w 193958"/>
              <a:gd name="connsiteY475" fmla="*/ 179617 h 456690"/>
              <a:gd name="connsiteX476" fmla="*/ 3962 w 193958"/>
              <a:gd name="connsiteY476" fmla="*/ 177557 h 456690"/>
              <a:gd name="connsiteX477" fmla="*/ 4596 w 193958"/>
              <a:gd name="connsiteY477" fmla="*/ 174943 h 456690"/>
              <a:gd name="connsiteX478" fmla="*/ 4833 w 193958"/>
              <a:gd name="connsiteY478" fmla="*/ 173754 h 456690"/>
              <a:gd name="connsiteX479" fmla="*/ 5309 w 193958"/>
              <a:gd name="connsiteY479" fmla="*/ 171774 h 456690"/>
              <a:gd name="connsiteX480" fmla="*/ 5784 w 193958"/>
              <a:gd name="connsiteY480" fmla="*/ 169634 h 456690"/>
              <a:gd name="connsiteX481" fmla="*/ 6101 w 193958"/>
              <a:gd name="connsiteY481" fmla="*/ 168208 h 456690"/>
              <a:gd name="connsiteX482" fmla="*/ 6577 w 193958"/>
              <a:gd name="connsiteY482" fmla="*/ 166465 h 456690"/>
              <a:gd name="connsiteX483" fmla="*/ 7052 w 193958"/>
              <a:gd name="connsiteY483" fmla="*/ 165038 h 456690"/>
              <a:gd name="connsiteX484" fmla="*/ 7448 w 193958"/>
              <a:gd name="connsiteY484" fmla="*/ 163851 h 456690"/>
              <a:gd name="connsiteX485" fmla="*/ 8002 w 193958"/>
              <a:gd name="connsiteY485" fmla="*/ 162107 h 456690"/>
              <a:gd name="connsiteX486" fmla="*/ 8398 w 193958"/>
              <a:gd name="connsiteY486" fmla="*/ 160839 h 456690"/>
              <a:gd name="connsiteX487" fmla="*/ 8795 w 193958"/>
              <a:gd name="connsiteY487" fmla="*/ 159572 h 456690"/>
              <a:gd name="connsiteX488" fmla="*/ 9191 w 193958"/>
              <a:gd name="connsiteY488" fmla="*/ 158383 h 456690"/>
              <a:gd name="connsiteX489" fmla="*/ 9825 w 193958"/>
              <a:gd name="connsiteY489" fmla="*/ 156561 h 456690"/>
              <a:gd name="connsiteX490" fmla="*/ 11014 w 193958"/>
              <a:gd name="connsiteY490" fmla="*/ 153471 h 456690"/>
              <a:gd name="connsiteX491" fmla="*/ 11252 w 193958"/>
              <a:gd name="connsiteY491" fmla="*/ 152758 h 456690"/>
              <a:gd name="connsiteX492" fmla="*/ 11964 w 193958"/>
              <a:gd name="connsiteY492" fmla="*/ 151094 h 456690"/>
              <a:gd name="connsiteX493" fmla="*/ 12202 w 193958"/>
              <a:gd name="connsiteY493" fmla="*/ 150540 h 456690"/>
              <a:gd name="connsiteX494" fmla="*/ 12915 w 193958"/>
              <a:gd name="connsiteY494" fmla="*/ 148796 h 456690"/>
              <a:gd name="connsiteX495" fmla="*/ 13073 w 193958"/>
              <a:gd name="connsiteY495" fmla="*/ 148479 h 456690"/>
              <a:gd name="connsiteX496" fmla="*/ 14183 w 193958"/>
              <a:gd name="connsiteY496" fmla="*/ 146023 h 456690"/>
              <a:gd name="connsiteX497" fmla="*/ 15846 w 193958"/>
              <a:gd name="connsiteY497" fmla="*/ 143013 h 456690"/>
              <a:gd name="connsiteX498" fmla="*/ 17273 w 193958"/>
              <a:gd name="connsiteY498" fmla="*/ 140397 h 456690"/>
              <a:gd name="connsiteX499" fmla="*/ 18461 w 193958"/>
              <a:gd name="connsiteY499" fmla="*/ 138100 h 456690"/>
              <a:gd name="connsiteX500" fmla="*/ 18778 w 193958"/>
              <a:gd name="connsiteY500" fmla="*/ 137466 h 456690"/>
              <a:gd name="connsiteX501" fmla="*/ 19016 w 193958"/>
              <a:gd name="connsiteY501" fmla="*/ 137070 h 456690"/>
              <a:gd name="connsiteX502" fmla="*/ 22264 w 193958"/>
              <a:gd name="connsiteY502" fmla="*/ 131920 h 456690"/>
              <a:gd name="connsiteX503" fmla="*/ 23532 w 193958"/>
              <a:gd name="connsiteY503" fmla="*/ 130098 h 456690"/>
              <a:gd name="connsiteX504" fmla="*/ 24720 w 193958"/>
              <a:gd name="connsiteY504" fmla="*/ 128196 h 456690"/>
              <a:gd name="connsiteX505" fmla="*/ 25037 w 193958"/>
              <a:gd name="connsiteY505" fmla="*/ 127800 h 456690"/>
              <a:gd name="connsiteX506" fmla="*/ 27415 w 193958"/>
              <a:gd name="connsiteY506" fmla="*/ 124789 h 456690"/>
              <a:gd name="connsiteX507" fmla="*/ 27890 w 193958"/>
              <a:gd name="connsiteY507" fmla="*/ 124235 h 456690"/>
              <a:gd name="connsiteX508" fmla="*/ 30108 w 193958"/>
              <a:gd name="connsiteY508" fmla="*/ 121620 h 456690"/>
              <a:gd name="connsiteX509" fmla="*/ 34545 w 193958"/>
              <a:gd name="connsiteY509" fmla="*/ 116866 h 456690"/>
              <a:gd name="connsiteX510" fmla="*/ 37318 w 193958"/>
              <a:gd name="connsiteY510" fmla="*/ 114251 h 456690"/>
              <a:gd name="connsiteX511" fmla="*/ 40250 w 193958"/>
              <a:gd name="connsiteY511" fmla="*/ 111637 h 456690"/>
              <a:gd name="connsiteX512" fmla="*/ 42310 w 193958"/>
              <a:gd name="connsiteY512" fmla="*/ 110131 h 456690"/>
              <a:gd name="connsiteX513" fmla="*/ 44687 w 193958"/>
              <a:gd name="connsiteY513" fmla="*/ 108468 h 456690"/>
              <a:gd name="connsiteX514" fmla="*/ 46509 w 193958"/>
              <a:gd name="connsiteY514" fmla="*/ 107200 h 456690"/>
              <a:gd name="connsiteX515" fmla="*/ 47460 w 193958"/>
              <a:gd name="connsiteY515" fmla="*/ 106486 h 456690"/>
              <a:gd name="connsiteX516" fmla="*/ 49441 w 193958"/>
              <a:gd name="connsiteY516" fmla="*/ 105219 h 456690"/>
              <a:gd name="connsiteX517" fmla="*/ 53165 w 193958"/>
              <a:gd name="connsiteY517" fmla="*/ 103318 h 456690"/>
              <a:gd name="connsiteX518" fmla="*/ 55779 w 193958"/>
              <a:gd name="connsiteY518" fmla="*/ 102050 h 456690"/>
              <a:gd name="connsiteX519" fmla="*/ 57760 w 193958"/>
              <a:gd name="connsiteY519" fmla="*/ 101019 h 456690"/>
              <a:gd name="connsiteX520" fmla="*/ 59265 w 193958"/>
              <a:gd name="connsiteY520" fmla="*/ 100386 h 456690"/>
              <a:gd name="connsiteX521" fmla="*/ 60771 w 193958"/>
              <a:gd name="connsiteY521" fmla="*/ 99832 h 456690"/>
              <a:gd name="connsiteX522" fmla="*/ 61484 w 193958"/>
              <a:gd name="connsiteY522" fmla="*/ 99594 h 456690"/>
              <a:gd name="connsiteX523" fmla="*/ 62118 w 193958"/>
              <a:gd name="connsiteY523" fmla="*/ 99435 h 456690"/>
              <a:gd name="connsiteX524" fmla="*/ 64178 w 193958"/>
              <a:gd name="connsiteY524" fmla="*/ 98643 h 456690"/>
              <a:gd name="connsiteX525" fmla="*/ 66238 w 193958"/>
              <a:gd name="connsiteY525" fmla="*/ 97929 h 456690"/>
              <a:gd name="connsiteX526" fmla="*/ 67030 w 193958"/>
              <a:gd name="connsiteY526" fmla="*/ 97692 h 456690"/>
              <a:gd name="connsiteX527" fmla="*/ 68694 w 193958"/>
              <a:gd name="connsiteY527" fmla="*/ 97216 h 456690"/>
              <a:gd name="connsiteX528" fmla="*/ 70833 w 193958"/>
              <a:gd name="connsiteY528" fmla="*/ 96741 h 456690"/>
              <a:gd name="connsiteX529" fmla="*/ 72735 w 193958"/>
              <a:gd name="connsiteY529" fmla="*/ 96424 h 456690"/>
              <a:gd name="connsiteX530" fmla="*/ 75111 w 193958"/>
              <a:gd name="connsiteY530" fmla="*/ 96029 h 456690"/>
              <a:gd name="connsiteX531" fmla="*/ 77013 w 193958"/>
              <a:gd name="connsiteY531" fmla="*/ 95712 h 456690"/>
              <a:gd name="connsiteX532" fmla="*/ 77964 w 193958"/>
              <a:gd name="connsiteY532" fmla="*/ 95395 h 456690"/>
              <a:gd name="connsiteX533" fmla="*/ 80261 w 193958"/>
              <a:gd name="connsiteY533" fmla="*/ 94998 h 456690"/>
              <a:gd name="connsiteX534" fmla="*/ 82163 w 193958"/>
              <a:gd name="connsiteY534" fmla="*/ 94681 h 456690"/>
              <a:gd name="connsiteX535" fmla="*/ 85649 w 193958"/>
              <a:gd name="connsiteY535" fmla="*/ 94047 h 456690"/>
              <a:gd name="connsiteX536" fmla="*/ 87233 w 193958"/>
              <a:gd name="connsiteY536" fmla="*/ 93810 h 456690"/>
              <a:gd name="connsiteX537" fmla="*/ 88898 w 193958"/>
              <a:gd name="connsiteY537" fmla="*/ 93572 h 456690"/>
              <a:gd name="connsiteX538" fmla="*/ 89611 w 193958"/>
              <a:gd name="connsiteY538" fmla="*/ 93493 h 456690"/>
              <a:gd name="connsiteX539" fmla="*/ 91353 w 193958"/>
              <a:gd name="connsiteY539" fmla="*/ 93334 h 456690"/>
              <a:gd name="connsiteX540" fmla="*/ 88105 w 193958"/>
              <a:gd name="connsiteY540" fmla="*/ 0 h 456690"/>
              <a:gd name="connsiteX541" fmla="*/ 104347 w 193958"/>
              <a:gd name="connsiteY541" fmla="*/ 0 h 456690"/>
              <a:gd name="connsiteX542" fmla="*/ 104902 w 193958"/>
              <a:gd name="connsiteY542" fmla="*/ 476 h 456690"/>
              <a:gd name="connsiteX543" fmla="*/ 105456 w 193958"/>
              <a:gd name="connsiteY543" fmla="*/ 634 h 456690"/>
              <a:gd name="connsiteX544" fmla="*/ 106011 w 193958"/>
              <a:gd name="connsiteY544" fmla="*/ 793 h 456690"/>
              <a:gd name="connsiteX545" fmla="*/ 108547 w 193958"/>
              <a:gd name="connsiteY545" fmla="*/ 1584 h 456690"/>
              <a:gd name="connsiteX546" fmla="*/ 108626 w 193958"/>
              <a:gd name="connsiteY546" fmla="*/ 1584 h 456690"/>
              <a:gd name="connsiteX547" fmla="*/ 111161 w 193958"/>
              <a:gd name="connsiteY547" fmla="*/ 2456 h 456690"/>
              <a:gd name="connsiteX548" fmla="*/ 111636 w 193958"/>
              <a:gd name="connsiteY548" fmla="*/ 2614 h 456690"/>
              <a:gd name="connsiteX549" fmla="*/ 113142 w 193958"/>
              <a:gd name="connsiteY549" fmla="*/ 3407 h 456690"/>
              <a:gd name="connsiteX550" fmla="*/ 115360 w 193958"/>
              <a:gd name="connsiteY550" fmla="*/ 4675 h 456690"/>
              <a:gd name="connsiteX551" fmla="*/ 117421 w 193958"/>
              <a:gd name="connsiteY551" fmla="*/ 5784 h 456690"/>
              <a:gd name="connsiteX552" fmla="*/ 119005 w 193958"/>
              <a:gd name="connsiteY552" fmla="*/ 6893 h 456690"/>
              <a:gd name="connsiteX553" fmla="*/ 122332 w 193958"/>
              <a:gd name="connsiteY553" fmla="*/ 9666 h 456690"/>
              <a:gd name="connsiteX554" fmla="*/ 123600 w 193958"/>
              <a:gd name="connsiteY554" fmla="*/ 10696 h 456690"/>
              <a:gd name="connsiteX555" fmla="*/ 124868 w 193958"/>
              <a:gd name="connsiteY555" fmla="*/ 12202 h 456690"/>
              <a:gd name="connsiteX556" fmla="*/ 127165 w 193958"/>
              <a:gd name="connsiteY556" fmla="*/ 14895 h 456690"/>
              <a:gd name="connsiteX557" fmla="*/ 128830 w 193958"/>
              <a:gd name="connsiteY557" fmla="*/ 17114 h 456690"/>
              <a:gd name="connsiteX558" fmla="*/ 129701 w 193958"/>
              <a:gd name="connsiteY558" fmla="*/ 18698 h 456690"/>
              <a:gd name="connsiteX559" fmla="*/ 130493 w 193958"/>
              <a:gd name="connsiteY559" fmla="*/ 20204 h 456690"/>
              <a:gd name="connsiteX560" fmla="*/ 131840 w 193958"/>
              <a:gd name="connsiteY560" fmla="*/ 22581 h 456690"/>
              <a:gd name="connsiteX561" fmla="*/ 132236 w 193958"/>
              <a:gd name="connsiteY561" fmla="*/ 23452 h 456690"/>
              <a:gd name="connsiteX562" fmla="*/ 132633 w 193958"/>
              <a:gd name="connsiteY562" fmla="*/ 24562 h 456690"/>
              <a:gd name="connsiteX563" fmla="*/ 133029 w 193958"/>
              <a:gd name="connsiteY563" fmla="*/ 25988 h 456690"/>
              <a:gd name="connsiteX564" fmla="*/ 133425 w 193958"/>
              <a:gd name="connsiteY564" fmla="*/ 27255 h 456690"/>
              <a:gd name="connsiteX565" fmla="*/ 133980 w 193958"/>
              <a:gd name="connsiteY565" fmla="*/ 28999 h 456690"/>
              <a:gd name="connsiteX566" fmla="*/ 134376 w 193958"/>
              <a:gd name="connsiteY566" fmla="*/ 30187 h 456690"/>
              <a:gd name="connsiteX567" fmla="*/ 134772 w 193958"/>
              <a:gd name="connsiteY567" fmla="*/ 32247 h 456690"/>
              <a:gd name="connsiteX568" fmla="*/ 134772 w 193958"/>
              <a:gd name="connsiteY568" fmla="*/ 33832 h 456690"/>
              <a:gd name="connsiteX569" fmla="*/ 134851 w 193958"/>
              <a:gd name="connsiteY569" fmla="*/ 34941 h 456690"/>
              <a:gd name="connsiteX570" fmla="*/ 135168 w 193958"/>
              <a:gd name="connsiteY570" fmla="*/ 37873 h 456690"/>
              <a:gd name="connsiteX571" fmla="*/ 135168 w 193958"/>
              <a:gd name="connsiteY571" fmla="*/ 39299 h 456690"/>
              <a:gd name="connsiteX572" fmla="*/ 134772 w 193958"/>
              <a:gd name="connsiteY572" fmla="*/ 43973 h 456690"/>
              <a:gd name="connsiteX573" fmla="*/ 134772 w 193958"/>
              <a:gd name="connsiteY573" fmla="*/ 44607 h 456690"/>
              <a:gd name="connsiteX574" fmla="*/ 134376 w 193958"/>
              <a:gd name="connsiteY574" fmla="*/ 46747 h 456690"/>
              <a:gd name="connsiteX575" fmla="*/ 134059 w 193958"/>
              <a:gd name="connsiteY575" fmla="*/ 47934 h 456690"/>
              <a:gd name="connsiteX576" fmla="*/ 133504 w 193958"/>
              <a:gd name="connsiteY576" fmla="*/ 49599 h 456690"/>
              <a:gd name="connsiteX577" fmla="*/ 133108 w 193958"/>
              <a:gd name="connsiteY577" fmla="*/ 50867 h 456690"/>
              <a:gd name="connsiteX578" fmla="*/ 132474 w 193958"/>
              <a:gd name="connsiteY578" fmla="*/ 52847 h 456690"/>
              <a:gd name="connsiteX579" fmla="*/ 131682 w 193958"/>
              <a:gd name="connsiteY579" fmla="*/ 54749 h 456690"/>
              <a:gd name="connsiteX580" fmla="*/ 131523 w 193958"/>
              <a:gd name="connsiteY580" fmla="*/ 55066 h 456690"/>
              <a:gd name="connsiteX581" fmla="*/ 130731 w 193958"/>
              <a:gd name="connsiteY581" fmla="*/ 56571 h 456690"/>
              <a:gd name="connsiteX582" fmla="*/ 129464 w 193958"/>
              <a:gd name="connsiteY582" fmla="*/ 58948 h 456690"/>
              <a:gd name="connsiteX583" fmla="*/ 128037 w 193958"/>
              <a:gd name="connsiteY583" fmla="*/ 61087 h 456690"/>
              <a:gd name="connsiteX584" fmla="*/ 126611 w 193958"/>
              <a:gd name="connsiteY584" fmla="*/ 62751 h 456690"/>
              <a:gd name="connsiteX585" fmla="*/ 125977 w 193958"/>
              <a:gd name="connsiteY585" fmla="*/ 63544 h 456690"/>
              <a:gd name="connsiteX586" fmla="*/ 123917 w 193958"/>
              <a:gd name="connsiteY586" fmla="*/ 65999 h 456690"/>
              <a:gd name="connsiteX587" fmla="*/ 122411 w 193958"/>
              <a:gd name="connsiteY587" fmla="*/ 67267 h 456690"/>
              <a:gd name="connsiteX588" fmla="*/ 119876 w 193958"/>
              <a:gd name="connsiteY588" fmla="*/ 69406 h 456690"/>
              <a:gd name="connsiteX589" fmla="*/ 116232 w 193958"/>
              <a:gd name="connsiteY589" fmla="*/ 71863 h 456690"/>
              <a:gd name="connsiteX590" fmla="*/ 114013 w 193958"/>
              <a:gd name="connsiteY590" fmla="*/ 73130 h 456690"/>
              <a:gd name="connsiteX591" fmla="*/ 111953 w 193958"/>
              <a:gd name="connsiteY591" fmla="*/ 74319 h 456690"/>
              <a:gd name="connsiteX592" fmla="*/ 111874 w 193958"/>
              <a:gd name="connsiteY592" fmla="*/ 74398 h 456690"/>
              <a:gd name="connsiteX593" fmla="*/ 108864 w 193958"/>
              <a:gd name="connsiteY593" fmla="*/ 75349 h 456690"/>
              <a:gd name="connsiteX594" fmla="*/ 107120 w 193958"/>
              <a:gd name="connsiteY594" fmla="*/ 75904 h 456690"/>
              <a:gd name="connsiteX595" fmla="*/ 105852 w 193958"/>
              <a:gd name="connsiteY595" fmla="*/ 76300 h 456690"/>
              <a:gd name="connsiteX596" fmla="*/ 104427 w 193958"/>
              <a:gd name="connsiteY596" fmla="*/ 76696 h 456690"/>
              <a:gd name="connsiteX597" fmla="*/ 102604 w 193958"/>
              <a:gd name="connsiteY597" fmla="*/ 76854 h 456690"/>
              <a:gd name="connsiteX598" fmla="*/ 101891 w 193958"/>
              <a:gd name="connsiteY598" fmla="*/ 76933 h 456690"/>
              <a:gd name="connsiteX599" fmla="*/ 98959 w 193958"/>
              <a:gd name="connsiteY599" fmla="*/ 77092 h 456690"/>
              <a:gd name="connsiteX600" fmla="*/ 97137 w 193958"/>
              <a:gd name="connsiteY600" fmla="*/ 77250 h 456690"/>
              <a:gd name="connsiteX601" fmla="*/ 95790 w 193958"/>
              <a:gd name="connsiteY601" fmla="*/ 77250 h 456690"/>
              <a:gd name="connsiteX602" fmla="*/ 93571 w 193958"/>
              <a:gd name="connsiteY602" fmla="*/ 77092 h 456690"/>
              <a:gd name="connsiteX603" fmla="*/ 91036 w 193958"/>
              <a:gd name="connsiteY603" fmla="*/ 76933 h 456690"/>
              <a:gd name="connsiteX604" fmla="*/ 90006 w 193958"/>
              <a:gd name="connsiteY604" fmla="*/ 76854 h 456690"/>
              <a:gd name="connsiteX605" fmla="*/ 88184 w 193958"/>
              <a:gd name="connsiteY605" fmla="*/ 76458 h 456690"/>
              <a:gd name="connsiteX606" fmla="*/ 87709 w 193958"/>
              <a:gd name="connsiteY606" fmla="*/ 76300 h 456690"/>
              <a:gd name="connsiteX607" fmla="*/ 85569 w 193958"/>
              <a:gd name="connsiteY607" fmla="*/ 75745 h 456690"/>
              <a:gd name="connsiteX608" fmla="*/ 83589 w 193958"/>
              <a:gd name="connsiteY608" fmla="*/ 75190 h 456690"/>
              <a:gd name="connsiteX609" fmla="*/ 83113 w 193958"/>
              <a:gd name="connsiteY609" fmla="*/ 75032 h 456690"/>
              <a:gd name="connsiteX610" fmla="*/ 81132 w 193958"/>
              <a:gd name="connsiteY610" fmla="*/ 74319 h 456690"/>
              <a:gd name="connsiteX611" fmla="*/ 80577 w 193958"/>
              <a:gd name="connsiteY611" fmla="*/ 74081 h 456690"/>
              <a:gd name="connsiteX612" fmla="*/ 76695 w 193958"/>
              <a:gd name="connsiteY612" fmla="*/ 71942 h 456690"/>
              <a:gd name="connsiteX613" fmla="*/ 72734 w 193958"/>
              <a:gd name="connsiteY613" fmla="*/ 69327 h 456690"/>
              <a:gd name="connsiteX614" fmla="*/ 71070 w 193958"/>
              <a:gd name="connsiteY614" fmla="*/ 67743 h 456690"/>
              <a:gd name="connsiteX615" fmla="*/ 69248 w 193958"/>
              <a:gd name="connsiteY615" fmla="*/ 66316 h 456690"/>
              <a:gd name="connsiteX616" fmla="*/ 68456 w 193958"/>
              <a:gd name="connsiteY616" fmla="*/ 65524 h 456690"/>
              <a:gd name="connsiteX617" fmla="*/ 66316 w 193958"/>
              <a:gd name="connsiteY617" fmla="*/ 62830 h 456690"/>
              <a:gd name="connsiteX618" fmla="*/ 65841 w 193958"/>
              <a:gd name="connsiteY618" fmla="*/ 62276 h 456690"/>
              <a:gd name="connsiteX619" fmla="*/ 64177 w 193958"/>
              <a:gd name="connsiteY619" fmla="*/ 60295 h 456690"/>
              <a:gd name="connsiteX620" fmla="*/ 64019 w 193958"/>
              <a:gd name="connsiteY620" fmla="*/ 60136 h 456690"/>
              <a:gd name="connsiteX621" fmla="*/ 62751 w 193958"/>
              <a:gd name="connsiteY621" fmla="*/ 57759 h 456690"/>
              <a:gd name="connsiteX622" fmla="*/ 61483 w 193958"/>
              <a:gd name="connsiteY622" fmla="*/ 55383 h 456690"/>
              <a:gd name="connsiteX623" fmla="*/ 61087 w 193958"/>
              <a:gd name="connsiteY623" fmla="*/ 54749 h 456690"/>
              <a:gd name="connsiteX624" fmla="*/ 60611 w 193958"/>
              <a:gd name="connsiteY624" fmla="*/ 53798 h 456690"/>
              <a:gd name="connsiteX625" fmla="*/ 60136 w 193958"/>
              <a:gd name="connsiteY625" fmla="*/ 52609 h 456690"/>
              <a:gd name="connsiteX626" fmla="*/ 59741 w 193958"/>
              <a:gd name="connsiteY626" fmla="*/ 51263 h 456690"/>
              <a:gd name="connsiteX627" fmla="*/ 59344 w 193958"/>
              <a:gd name="connsiteY627" fmla="*/ 50074 h 456690"/>
              <a:gd name="connsiteX628" fmla="*/ 58869 w 193958"/>
              <a:gd name="connsiteY628" fmla="*/ 48489 h 456690"/>
              <a:gd name="connsiteX629" fmla="*/ 58393 w 193958"/>
              <a:gd name="connsiteY629" fmla="*/ 46905 h 456690"/>
              <a:gd name="connsiteX630" fmla="*/ 57918 w 193958"/>
              <a:gd name="connsiteY630" fmla="*/ 44369 h 456690"/>
              <a:gd name="connsiteX631" fmla="*/ 57759 w 193958"/>
              <a:gd name="connsiteY631" fmla="*/ 43419 h 456690"/>
              <a:gd name="connsiteX632" fmla="*/ 57442 w 193958"/>
              <a:gd name="connsiteY632" fmla="*/ 39774 h 456690"/>
              <a:gd name="connsiteX633" fmla="*/ 57442 w 193958"/>
              <a:gd name="connsiteY633" fmla="*/ 37159 h 456690"/>
              <a:gd name="connsiteX634" fmla="*/ 57601 w 193958"/>
              <a:gd name="connsiteY634" fmla="*/ 35416 h 456690"/>
              <a:gd name="connsiteX635" fmla="*/ 57680 w 193958"/>
              <a:gd name="connsiteY635" fmla="*/ 34545 h 456690"/>
              <a:gd name="connsiteX636" fmla="*/ 57997 w 193958"/>
              <a:gd name="connsiteY636" fmla="*/ 32326 h 456690"/>
              <a:gd name="connsiteX637" fmla="*/ 58473 w 193958"/>
              <a:gd name="connsiteY637" fmla="*/ 29395 h 456690"/>
              <a:gd name="connsiteX638" fmla="*/ 58790 w 193958"/>
              <a:gd name="connsiteY638" fmla="*/ 28365 h 456690"/>
              <a:gd name="connsiteX639" fmla="*/ 59424 w 193958"/>
              <a:gd name="connsiteY639" fmla="*/ 26622 h 456690"/>
              <a:gd name="connsiteX640" fmla="*/ 59741 w 193958"/>
              <a:gd name="connsiteY640" fmla="*/ 25592 h 456690"/>
              <a:gd name="connsiteX641" fmla="*/ 60136 w 193958"/>
              <a:gd name="connsiteY641" fmla="*/ 24165 h 456690"/>
              <a:gd name="connsiteX642" fmla="*/ 60532 w 193958"/>
              <a:gd name="connsiteY642" fmla="*/ 23056 h 456690"/>
              <a:gd name="connsiteX643" fmla="*/ 61087 w 193958"/>
              <a:gd name="connsiteY643" fmla="*/ 22106 h 456690"/>
              <a:gd name="connsiteX644" fmla="*/ 61483 w 193958"/>
              <a:gd name="connsiteY644" fmla="*/ 21393 h 456690"/>
              <a:gd name="connsiteX645" fmla="*/ 61959 w 193958"/>
              <a:gd name="connsiteY645" fmla="*/ 20600 h 456690"/>
              <a:gd name="connsiteX646" fmla="*/ 62434 w 193958"/>
              <a:gd name="connsiteY646" fmla="*/ 19728 h 456690"/>
              <a:gd name="connsiteX647" fmla="*/ 62593 w 193958"/>
              <a:gd name="connsiteY647" fmla="*/ 19411 h 456690"/>
              <a:gd name="connsiteX648" fmla="*/ 63781 w 193958"/>
              <a:gd name="connsiteY648" fmla="*/ 17114 h 456690"/>
              <a:gd name="connsiteX649" fmla="*/ 64098 w 193958"/>
              <a:gd name="connsiteY649" fmla="*/ 16639 h 456690"/>
              <a:gd name="connsiteX650" fmla="*/ 65286 w 193958"/>
              <a:gd name="connsiteY650" fmla="*/ 15212 h 456690"/>
              <a:gd name="connsiteX651" fmla="*/ 67664 w 193958"/>
              <a:gd name="connsiteY651" fmla="*/ 12281 h 456690"/>
              <a:gd name="connsiteX652" fmla="*/ 70516 w 193958"/>
              <a:gd name="connsiteY652" fmla="*/ 9587 h 456690"/>
              <a:gd name="connsiteX653" fmla="*/ 71625 w 193958"/>
              <a:gd name="connsiteY653" fmla="*/ 8636 h 456690"/>
              <a:gd name="connsiteX654" fmla="*/ 74398 w 193958"/>
              <a:gd name="connsiteY654" fmla="*/ 6338 h 456690"/>
              <a:gd name="connsiteX655" fmla="*/ 76061 w 193958"/>
              <a:gd name="connsiteY655" fmla="*/ 5309 h 456690"/>
              <a:gd name="connsiteX656" fmla="*/ 77963 w 193958"/>
              <a:gd name="connsiteY656" fmla="*/ 4279 h 456690"/>
              <a:gd name="connsiteX657" fmla="*/ 80736 w 193958"/>
              <a:gd name="connsiteY657" fmla="*/ 2773 h 456690"/>
              <a:gd name="connsiteX658" fmla="*/ 81766 w 193958"/>
              <a:gd name="connsiteY658" fmla="*/ 2377 h 456690"/>
              <a:gd name="connsiteX659" fmla="*/ 83272 w 193958"/>
              <a:gd name="connsiteY659" fmla="*/ 1822 h 456690"/>
              <a:gd name="connsiteX660" fmla="*/ 84539 w 193958"/>
              <a:gd name="connsiteY660" fmla="*/ 1426 h 456690"/>
              <a:gd name="connsiteX661" fmla="*/ 85965 w 193958"/>
              <a:gd name="connsiteY661" fmla="*/ 1030 h 456690"/>
              <a:gd name="connsiteX662" fmla="*/ 87550 w 193958"/>
              <a:gd name="connsiteY662" fmla="*/ 476 h 456690"/>
              <a:gd name="connsiteX663" fmla="*/ 88105 w 193958"/>
              <a:gd name="connsiteY663" fmla="*/ 0 h 456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Lst>
            <a:rect l="l" t="t" r="r" b="b"/>
            <a:pathLst>
              <a:path w="193958" h="456690">
                <a:moveTo>
                  <a:pt x="91353" y="93334"/>
                </a:moveTo>
                <a:cubicBezTo>
                  <a:pt x="94682" y="93334"/>
                  <a:pt x="98009" y="93334"/>
                  <a:pt x="101258" y="93334"/>
                </a:cubicBezTo>
                <a:cubicBezTo>
                  <a:pt x="101971" y="93334"/>
                  <a:pt x="102605" y="93413"/>
                  <a:pt x="103318" y="93572"/>
                </a:cubicBezTo>
                <a:cubicBezTo>
                  <a:pt x="103714" y="93651"/>
                  <a:pt x="104110" y="93810"/>
                  <a:pt x="104506" y="93889"/>
                </a:cubicBezTo>
                <a:cubicBezTo>
                  <a:pt x="104823" y="93968"/>
                  <a:pt x="105061" y="94047"/>
                  <a:pt x="105378" y="94047"/>
                </a:cubicBezTo>
                <a:cubicBezTo>
                  <a:pt x="106170" y="94047"/>
                  <a:pt x="107042" y="94206"/>
                  <a:pt x="107834" y="94285"/>
                </a:cubicBezTo>
                <a:cubicBezTo>
                  <a:pt x="108547" y="94364"/>
                  <a:pt x="109260" y="94444"/>
                  <a:pt x="109973" y="94681"/>
                </a:cubicBezTo>
                <a:cubicBezTo>
                  <a:pt x="110924" y="94919"/>
                  <a:pt x="111875" y="95078"/>
                  <a:pt x="112904" y="95078"/>
                </a:cubicBezTo>
                <a:cubicBezTo>
                  <a:pt x="113935" y="95078"/>
                  <a:pt x="114965" y="95236"/>
                  <a:pt x="115916" y="95474"/>
                </a:cubicBezTo>
                <a:cubicBezTo>
                  <a:pt x="117262" y="95791"/>
                  <a:pt x="118609" y="96029"/>
                  <a:pt x="120036" y="96029"/>
                </a:cubicBezTo>
                <a:cubicBezTo>
                  <a:pt x="120748" y="96029"/>
                  <a:pt x="121461" y="96187"/>
                  <a:pt x="122175" y="96424"/>
                </a:cubicBezTo>
                <a:cubicBezTo>
                  <a:pt x="122571" y="96583"/>
                  <a:pt x="122967" y="96741"/>
                  <a:pt x="123363" y="96741"/>
                </a:cubicBezTo>
                <a:cubicBezTo>
                  <a:pt x="123918" y="96820"/>
                  <a:pt x="124472" y="96979"/>
                  <a:pt x="125027" y="97216"/>
                </a:cubicBezTo>
                <a:cubicBezTo>
                  <a:pt x="125661" y="97454"/>
                  <a:pt x="126215" y="97692"/>
                  <a:pt x="126929" y="97771"/>
                </a:cubicBezTo>
                <a:cubicBezTo>
                  <a:pt x="127404" y="97771"/>
                  <a:pt x="127800" y="97929"/>
                  <a:pt x="128197" y="98167"/>
                </a:cubicBezTo>
                <a:cubicBezTo>
                  <a:pt x="128593" y="98405"/>
                  <a:pt x="129068" y="98484"/>
                  <a:pt x="129464" y="98563"/>
                </a:cubicBezTo>
                <a:cubicBezTo>
                  <a:pt x="130098" y="98643"/>
                  <a:pt x="130652" y="98801"/>
                  <a:pt x="131207" y="99118"/>
                </a:cubicBezTo>
                <a:cubicBezTo>
                  <a:pt x="131683" y="99356"/>
                  <a:pt x="132158" y="99435"/>
                  <a:pt x="132634" y="99515"/>
                </a:cubicBezTo>
                <a:cubicBezTo>
                  <a:pt x="133029" y="99594"/>
                  <a:pt x="133346" y="99673"/>
                  <a:pt x="133663" y="99911"/>
                </a:cubicBezTo>
                <a:cubicBezTo>
                  <a:pt x="134059" y="100228"/>
                  <a:pt x="134535" y="100386"/>
                  <a:pt x="135010" y="100545"/>
                </a:cubicBezTo>
                <a:cubicBezTo>
                  <a:pt x="135089" y="100545"/>
                  <a:pt x="135169" y="100624"/>
                  <a:pt x="135248" y="100624"/>
                </a:cubicBezTo>
                <a:cubicBezTo>
                  <a:pt x="136120" y="101178"/>
                  <a:pt x="137150" y="101416"/>
                  <a:pt x="138021" y="101970"/>
                </a:cubicBezTo>
                <a:cubicBezTo>
                  <a:pt x="138100" y="102050"/>
                  <a:pt x="138179" y="102050"/>
                  <a:pt x="138258" y="102050"/>
                </a:cubicBezTo>
                <a:cubicBezTo>
                  <a:pt x="139209" y="102367"/>
                  <a:pt x="140002" y="102921"/>
                  <a:pt x="140953" y="103238"/>
                </a:cubicBezTo>
                <a:cubicBezTo>
                  <a:pt x="141190" y="103318"/>
                  <a:pt x="141428" y="103476"/>
                  <a:pt x="141586" y="103555"/>
                </a:cubicBezTo>
                <a:cubicBezTo>
                  <a:pt x="141744" y="103635"/>
                  <a:pt x="141824" y="103714"/>
                  <a:pt x="141982" y="103793"/>
                </a:cubicBezTo>
                <a:cubicBezTo>
                  <a:pt x="143171" y="104189"/>
                  <a:pt x="144122" y="104902"/>
                  <a:pt x="145152" y="105615"/>
                </a:cubicBezTo>
                <a:cubicBezTo>
                  <a:pt x="145627" y="105932"/>
                  <a:pt x="146023" y="106169"/>
                  <a:pt x="146498" y="106486"/>
                </a:cubicBezTo>
                <a:cubicBezTo>
                  <a:pt x="147212" y="106962"/>
                  <a:pt x="147846" y="107438"/>
                  <a:pt x="148559" y="107834"/>
                </a:cubicBezTo>
                <a:cubicBezTo>
                  <a:pt x="148717" y="107913"/>
                  <a:pt x="148876" y="108072"/>
                  <a:pt x="149034" y="108151"/>
                </a:cubicBezTo>
                <a:cubicBezTo>
                  <a:pt x="149668" y="108626"/>
                  <a:pt x="150301" y="109101"/>
                  <a:pt x="150935" y="109418"/>
                </a:cubicBezTo>
                <a:cubicBezTo>
                  <a:pt x="151490" y="109735"/>
                  <a:pt x="151966" y="110210"/>
                  <a:pt x="152520" y="110607"/>
                </a:cubicBezTo>
                <a:cubicBezTo>
                  <a:pt x="153234" y="111241"/>
                  <a:pt x="153947" y="111795"/>
                  <a:pt x="154659" y="112429"/>
                </a:cubicBezTo>
                <a:cubicBezTo>
                  <a:pt x="155214" y="112984"/>
                  <a:pt x="155848" y="113380"/>
                  <a:pt x="156482" y="113934"/>
                </a:cubicBezTo>
                <a:cubicBezTo>
                  <a:pt x="156640" y="114092"/>
                  <a:pt x="156878" y="114251"/>
                  <a:pt x="157037" y="114409"/>
                </a:cubicBezTo>
                <a:cubicBezTo>
                  <a:pt x="157829" y="115123"/>
                  <a:pt x="158542" y="115757"/>
                  <a:pt x="159334" y="116470"/>
                </a:cubicBezTo>
                <a:cubicBezTo>
                  <a:pt x="160206" y="117263"/>
                  <a:pt x="161157" y="118133"/>
                  <a:pt x="161870" y="119164"/>
                </a:cubicBezTo>
                <a:cubicBezTo>
                  <a:pt x="162107" y="119481"/>
                  <a:pt x="162345" y="119718"/>
                  <a:pt x="162583" y="119956"/>
                </a:cubicBezTo>
                <a:cubicBezTo>
                  <a:pt x="162820" y="120273"/>
                  <a:pt x="163137" y="120590"/>
                  <a:pt x="163375" y="120907"/>
                </a:cubicBezTo>
                <a:cubicBezTo>
                  <a:pt x="163612" y="121145"/>
                  <a:pt x="163771" y="121383"/>
                  <a:pt x="164009" y="121620"/>
                </a:cubicBezTo>
                <a:cubicBezTo>
                  <a:pt x="164405" y="122095"/>
                  <a:pt x="164801" y="122570"/>
                  <a:pt x="165197" y="123046"/>
                </a:cubicBezTo>
                <a:cubicBezTo>
                  <a:pt x="165356" y="123204"/>
                  <a:pt x="165514" y="123442"/>
                  <a:pt x="165673" y="123601"/>
                </a:cubicBezTo>
                <a:cubicBezTo>
                  <a:pt x="166703" y="124631"/>
                  <a:pt x="167653" y="125740"/>
                  <a:pt x="168366" y="126928"/>
                </a:cubicBezTo>
                <a:cubicBezTo>
                  <a:pt x="169080" y="128038"/>
                  <a:pt x="169951" y="129068"/>
                  <a:pt x="170665" y="130256"/>
                </a:cubicBezTo>
                <a:cubicBezTo>
                  <a:pt x="171140" y="130969"/>
                  <a:pt x="171615" y="131682"/>
                  <a:pt x="172090" y="132395"/>
                </a:cubicBezTo>
                <a:cubicBezTo>
                  <a:pt x="172645" y="133188"/>
                  <a:pt x="173200" y="133980"/>
                  <a:pt x="173754" y="134851"/>
                </a:cubicBezTo>
                <a:cubicBezTo>
                  <a:pt x="173834" y="134930"/>
                  <a:pt x="173834" y="135010"/>
                  <a:pt x="173913" y="135089"/>
                </a:cubicBezTo>
                <a:cubicBezTo>
                  <a:pt x="174468" y="136436"/>
                  <a:pt x="175418" y="137625"/>
                  <a:pt x="175972" y="138971"/>
                </a:cubicBezTo>
                <a:cubicBezTo>
                  <a:pt x="176052" y="139130"/>
                  <a:pt x="176210" y="139288"/>
                  <a:pt x="176289" y="139526"/>
                </a:cubicBezTo>
                <a:cubicBezTo>
                  <a:pt x="176369" y="139684"/>
                  <a:pt x="176527" y="139843"/>
                  <a:pt x="176606" y="140001"/>
                </a:cubicBezTo>
                <a:cubicBezTo>
                  <a:pt x="177319" y="141507"/>
                  <a:pt x="178191" y="142854"/>
                  <a:pt x="178905" y="144280"/>
                </a:cubicBezTo>
                <a:cubicBezTo>
                  <a:pt x="179063" y="144597"/>
                  <a:pt x="179222" y="144835"/>
                  <a:pt x="179301" y="145152"/>
                </a:cubicBezTo>
                <a:cubicBezTo>
                  <a:pt x="179459" y="145548"/>
                  <a:pt x="179617" y="145865"/>
                  <a:pt x="179776" y="146261"/>
                </a:cubicBezTo>
                <a:cubicBezTo>
                  <a:pt x="179855" y="146420"/>
                  <a:pt x="180013" y="146657"/>
                  <a:pt x="180013" y="146816"/>
                </a:cubicBezTo>
                <a:cubicBezTo>
                  <a:pt x="180172" y="147449"/>
                  <a:pt x="180409" y="148004"/>
                  <a:pt x="180726" y="148479"/>
                </a:cubicBezTo>
                <a:cubicBezTo>
                  <a:pt x="180806" y="148558"/>
                  <a:pt x="180806" y="148638"/>
                  <a:pt x="180806" y="148717"/>
                </a:cubicBezTo>
                <a:cubicBezTo>
                  <a:pt x="181043" y="149747"/>
                  <a:pt x="181677" y="150619"/>
                  <a:pt x="181994" y="151649"/>
                </a:cubicBezTo>
                <a:cubicBezTo>
                  <a:pt x="182470" y="152520"/>
                  <a:pt x="182787" y="153550"/>
                  <a:pt x="183262" y="154422"/>
                </a:cubicBezTo>
                <a:cubicBezTo>
                  <a:pt x="183500" y="154818"/>
                  <a:pt x="183658" y="155214"/>
                  <a:pt x="183737" y="155690"/>
                </a:cubicBezTo>
                <a:cubicBezTo>
                  <a:pt x="183816" y="156085"/>
                  <a:pt x="183896" y="156481"/>
                  <a:pt x="184133" y="156877"/>
                </a:cubicBezTo>
                <a:cubicBezTo>
                  <a:pt x="184371" y="157353"/>
                  <a:pt x="184529" y="157829"/>
                  <a:pt x="184688" y="158383"/>
                </a:cubicBezTo>
                <a:cubicBezTo>
                  <a:pt x="184688" y="158463"/>
                  <a:pt x="184688" y="158463"/>
                  <a:pt x="184688" y="158542"/>
                </a:cubicBezTo>
                <a:cubicBezTo>
                  <a:pt x="184767" y="159255"/>
                  <a:pt x="185322" y="159889"/>
                  <a:pt x="185401" y="160601"/>
                </a:cubicBezTo>
                <a:cubicBezTo>
                  <a:pt x="185560" y="161315"/>
                  <a:pt x="185718" y="161949"/>
                  <a:pt x="186035" y="162583"/>
                </a:cubicBezTo>
                <a:cubicBezTo>
                  <a:pt x="186194" y="162900"/>
                  <a:pt x="186273" y="163296"/>
                  <a:pt x="186352" y="163613"/>
                </a:cubicBezTo>
                <a:cubicBezTo>
                  <a:pt x="186431" y="164088"/>
                  <a:pt x="186590" y="164563"/>
                  <a:pt x="186828" y="165038"/>
                </a:cubicBezTo>
                <a:cubicBezTo>
                  <a:pt x="186986" y="165434"/>
                  <a:pt x="187145" y="165831"/>
                  <a:pt x="187224" y="166227"/>
                </a:cubicBezTo>
                <a:cubicBezTo>
                  <a:pt x="187382" y="167099"/>
                  <a:pt x="187541" y="167891"/>
                  <a:pt x="187858" y="168683"/>
                </a:cubicBezTo>
                <a:cubicBezTo>
                  <a:pt x="188016" y="169079"/>
                  <a:pt x="188095" y="169475"/>
                  <a:pt x="188095" y="169872"/>
                </a:cubicBezTo>
                <a:cubicBezTo>
                  <a:pt x="188174" y="170506"/>
                  <a:pt x="188253" y="171060"/>
                  <a:pt x="188570" y="171615"/>
                </a:cubicBezTo>
                <a:cubicBezTo>
                  <a:pt x="188887" y="172328"/>
                  <a:pt x="189046" y="173041"/>
                  <a:pt x="189125" y="173754"/>
                </a:cubicBezTo>
                <a:cubicBezTo>
                  <a:pt x="189204" y="174229"/>
                  <a:pt x="189283" y="174705"/>
                  <a:pt x="189521" y="175180"/>
                </a:cubicBezTo>
                <a:cubicBezTo>
                  <a:pt x="189759" y="175656"/>
                  <a:pt x="189917" y="176211"/>
                  <a:pt x="189917" y="176686"/>
                </a:cubicBezTo>
                <a:cubicBezTo>
                  <a:pt x="189997" y="177636"/>
                  <a:pt x="190155" y="178508"/>
                  <a:pt x="190472" y="179459"/>
                </a:cubicBezTo>
                <a:cubicBezTo>
                  <a:pt x="190710" y="180331"/>
                  <a:pt x="190868" y="181202"/>
                  <a:pt x="190948" y="182152"/>
                </a:cubicBezTo>
                <a:cubicBezTo>
                  <a:pt x="190948" y="182707"/>
                  <a:pt x="191027" y="183262"/>
                  <a:pt x="191265" y="183817"/>
                </a:cubicBezTo>
                <a:cubicBezTo>
                  <a:pt x="191740" y="185005"/>
                  <a:pt x="191819" y="186272"/>
                  <a:pt x="191898" y="187540"/>
                </a:cubicBezTo>
                <a:cubicBezTo>
                  <a:pt x="191978" y="188174"/>
                  <a:pt x="192057" y="188808"/>
                  <a:pt x="192136" y="189442"/>
                </a:cubicBezTo>
                <a:cubicBezTo>
                  <a:pt x="192452" y="190789"/>
                  <a:pt x="192690" y="192136"/>
                  <a:pt x="192611" y="193562"/>
                </a:cubicBezTo>
                <a:cubicBezTo>
                  <a:pt x="192532" y="194909"/>
                  <a:pt x="192769" y="196256"/>
                  <a:pt x="193086" y="197603"/>
                </a:cubicBezTo>
                <a:cubicBezTo>
                  <a:pt x="193165" y="197841"/>
                  <a:pt x="193245" y="198158"/>
                  <a:pt x="193245" y="198474"/>
                </a:cubicBezTo>
                <a:cubicBezTo>
                  <a:pt x="193245" y="199821"/>
                  <a:pt x="193562" y="201089"/>
                  <a:pt x="193562" y="202357"/>
                </a:cubicBezTo>
                <a:cubicBezTo>
                  <a:pt x="193562" y="204020"/>
                  <a:pt x="193562" y="205685"/>
                  <a:pt x="193562" y="207427"/>
                </a:cubicBezTo>
                <a:cubicBezTo>
                  <a:pt x="193562" y="207982"/>
                  <a:pt x="193562" y="208537"/>
                  <a:pt x="193799" y="209091"/>
                </a:cubicBezTo>
                <a:cubicBezTo>
                  <a:pt x="193958" y="209408"/>
                  <a:pt x="193958" y="209725"/>
                  <a:pt x="193958" y="210042"/>
                </a:cubicBezTo>
                <a:cubicBezTo>
                  <a:pt x="193958" y="210439"/>
                  <a:pt x="193958" y="210755"/>
                  <a:pt x="193958" y="211151"/>
                </a:cubicBezTo>
                <a:cubicBezTo>
                  <a:pt x="193958" y="213291"/>
                  <a:pt x="193958" y="215430"/>
                  <a:pt x="193958" y="217569"/>
                </a:cubicBezTo>
                <a:cubicBezTo>
                  <a:pt x="193958" y="218282"/>
                  <a:pt x="193879" y="218996"/>
                  <a:pt x="193720" y="219629"/>
                </a:cubicBezTo>
                <a:cubicBezTo>
                  <a:pt x="193483" y="220500"/>
                  <a:pt x="193483" y="221372"/>
                  <a:pt x="193483" y="222323"/>
                </a:cubicBezTo>
                <a:cubicBezTo>
                  <a:pt x="193483" y="223512"/>
                  <a:pt x="193483" y="224779"/>
                  <a:pt x="193483" y="225968"/>
                </a:cubicBezTo>
                <a:cubicBezTo>
                  <a:pt x="193483" y="226760"/>
                  <a:pt x="193483" y="227553"/>
                  <a:pt x="193324" y="228265"/>
                </a:cubicBezTo>
                <a:cubicBezTo>
                  <a:pt x="193324" y="228423"/>
                  <a:pt x="193245" y="228503"/>
                  <a:pt x="193245" y="228661"/>
                </a:cubicBezTo>
                <a:cubicBezTo>
                  <a:pt x="193245" y="229691"/>
                  <a:pt x="193086" y="230801"/>
                  <a:pt x="193007" y="231831"/>
                </a:cubicBezTo>
                <a:cubicBezTo>
                  <a:pt x="192928" y="232306"/>
                  <a:pt x="192928" y="232702"/>
                  <a:pt x="192849" y="233177"/>
                </a:cubicBezTo>
                <a:cubicBezTo>
                  <a:pt x="192690" y="233970"/>
                  <a:pt x="192532" y="234683"/>
                  <a:pt x="192532" y="235476"/>
                </a:cubicBezTo>
                <a:cubicBezTo>
                  <a:pt x="192532" y="235634"/>
                  <a:pt x="192532" y="235793"/>
                  <a:pt x="192452" y="235951"/>
                </a:cubicBezTo>
                <a:cubicBezTo>
                  <a:pt x="192136" y="237060"/>
                  <a:pt x="191819" y="238248"/>
                  <a:pt x="191344" y="239279"/>
                </a:cubicBezTo>
                <a:cubicBezTo>
                  <a:pt x="191106" y="239754"/>
                  <a:pt x="190868" y="240150"/>
                  <a:pt x="190789" y="240625"/>
                </a:cubicBezTo>
                <a:cubicBezTo>
                  <a:pt x="190710" y="240863"/>
                  <a:pt x="190631" y="241180"/>
                  <a:pt x="190472" y="241417"/>
                </a:cubicBezTo>
                <a:cubicBezTo>
                  <a:pt x="189838" y="242368"/>
                  <a:pt x="189125" y="243319"/>
                  <a:pt x="188491" y="244191"/>
                </a:cubicBezTo>
                <a:cubicBezTo>
                  <a:pt x="187937" y="244983"/>
                  <a:pt x="187224" y="245696"/>
                  <a:pt x="186511" y="246330"/>
                </a:cubicBezTo>
                <a:cubicBezTo>
                  <a:pt x="185797" y="246964"/>
                  <a:pt x="185084" y="247598"/>
                  <a:pt x="184292" y="248073"/>
                </a:cubicBezTo>
                <a:cubicBezTo>
                  <a:pt x="184212" y="248153"/>
                  <a:pt x="184054" y="248153"/>
                  <a:pt x="183975" y="248311"/>
                </a:cubicBezTo>
                <a:cubicBezTo>
                  <a:pt x="183421" y="248866"/>
                  <a:pt x="182708" y="249182"/>
                  <a:pt x="181994" y="249578"/>
                </a:cubicBezTo>
                <a:cubicBezTo>
                  <a:pt x="181677" y="249737"/>
                  <a:pt x="181360" y="249895"/>
                  <a:pt x="180964" y="250054"/>
                </a:cubicBezTo>
                <a:cubicBezTo>
                  <a:pt x="180647" y="250212"/>
                  <a:pt x="180251" y="250291"/>
                  <a:pt x="179934" y="250529"/>
                </a:cubicBezTo>
                <a:cubicBezTo>
                  <a:pt x="179617" y="250767"/>
                  <a:pt x="179301" y="250846"/>
                  <a:pt x="178905" y="250925"/>
                </a:cubicBezTo>
                <a:cubicBezTo>
                  <a:pt x="178271" y="251084"/>
                  <a:pt x="177716" y="251242"/>
                  <a:pt x="177161" y="251480"/>
                </a:cubicBezTo>
                <a:cubicBezTo>
                  <a:pt x="176606" y="251718"/>
                  <a:pt x="176052" y="251797"/>
                  <a:pt x="175497" y="251797"/>
                </a:cubicBezTo>
                <a:cubicBezTo>
                  <a:pt x="174388" y="251797"/>
                  <a:pt x="173279" y="251956"/>
                  <a:pt x="172169" y="252193"/>
                </a:cubicBezTo>
                <a:cubicBezTo>
                  <a:pt x="171456" y="252273"/>
                  <a:pt x="170823" y="252273"/>
                  <a:pt x="170110" y="252193"/>
                </a:cubicBezTo>
                <a:cubicBezTo>
                  <a:pt x="169080" y="252035"/>
                  <a:pt x="168049" y="251956"/>
                  <a:pt x="167098" y="251876"/>
                </a:cubicBezTo>
                <a:cubicBezTo>
                  <a:pt x="166465" y="251797"/>
                  <a:pt x="165911" y="251718"/>
                  <a:pt x="165277" y="251480"/>
                </a:cubicBezTo>
                <a:cubicBezTo>
                  <a:pt x="164801" y="251322"/>
                  <a:pt x="164326" y="251163"/>
                  <a:pt x="163850" y="251005"/>
                </a:cubicBezTo>
                <a:cubicBezTo>
                  <a:pt x="163850" y="251005"/>
                  <a:pt x="163771" y="251005"/>
                  <a:pt x="163771" y="251005"/>
                </a:cubicBezTo>
                <a:cubicBezTo>
                  <a:pt x="163137" y="250846"/>
                  <a:pt x="162662" y="250450"/>
                  <a:pt x="162107" y="250212"/>
                </a:cubicBezTo>
                <a:cubicBezTo>
                  <a:pt x="161553" y="250054"/>
                  <a:pt x="161077" y="249737"/>
                  <a:pt x="160602" y="249420"/>
                </a:cubicBezTo>
                <a:cubicBezTo>
                  <a:pt x="160047" y="248945"/>
                  <a:pt x="159413" y="248549"/>
                  <a:pt x="158779" y="248153"/>
                </a:cubicBezTo>
                <a:cubicBezTo>
                  <a:pt x="158225" y="247836"/>
                  <a:pt x="157829" y="247360"/>
                  <a:pt x="157433" y="246885"/>
                </a:cubicBezTo>
                <a:cubicBezTo>
                  <a:pt x="156878" y="246251"/>
                  <a:pt x="156403" y="245537"/>
                  <a:pt x="155848" y="244825"/>
                </a:cubicBezTo>
                <a:cubicBezTo>
                  <a:pt x="155769" y="244746"/>
                  <a:pt x="155769" y="244667"/>
                  <a:pt x="155689" y="244667"/>
                </a:cubicBezTo>
                <a:cubicBezTo>
                  <a:pt x="155214" y="243716"/>
                  <a:pt x="154659" y="242844"/>
                  <a:pt x="154342" y="241814"/>
                </a:cubicBezTo>
                <a:cubicBezTo>
                  <a:pt x="154263" y="241497"/>
                  <a:pt x="154184" y="241180"/>
                  <a:pt x="154026" y="240863"/>
                </a:cubicBezTo>
                <a:cubicBezTo>
                  <a:pt x="153630" y="239833"/>
                  <a:pt x="153392" y="238724"/>
                  <a:pt x="153392" y="237614"/>
                </a:cubicBezTo>
                <a:cubicBezTo>
                  <a:pt x="153392" y="235396"/>
                  <a:pt x="153392" y="233098"/>
                  <a:pt x="153392" y="230880"/>
                </a:cubicBezTo>
                <a:cubicBezTo>
                  <a:pt x="153392" y="230563"/>
                  <a:pt x="153392" y="230325"/>
                  <a:pt x="153471" y="230008"/>
                </a:cubicBezTo>
                <a:cubicBezTo>
                  <a:pt x="153630" y="229137"/>
                  <a:pt x="153630" y="228186"/>
                  <a:pt x="153709" y="227315"/>
                </a:cubicBezTo>
                <a:cubicBezTo>
                  <a:pt x="153788" y="226443"/>
                  <a:pt x="153868" y="225571"/>
                  <a:pt x="154026" y="224779"/>
                </a:cubicBezTo>
                <a:cubicBezTo>
                  <a:pt x="154105" y="224224"/>
                  <a:pt x="154184" y="223670"/>
                  <a:pt x="154184" y="223036"/>
                </a:cubicBezTo>
                <a:cubicBezTo>
                  <a:pt x="154184" y="222402"/>
                  <a:pt x="154184" y="221689"/>
                  <a:pt x="154184" y="221055"/>
                </a:cubicBezTo>
                <a:cubicBezTo>
                  <a:pt x="154184" y="220500"/>
                  <a:pt x="154263" y="219946"/>
                  <a:pt x="154263" y="219312"/>
                </a:cubicBezTo>
                <a:cubicBezTo>
                  <a:pt x="154263" y="218916"/>
                  <a:pt x="154342" y="218520"/>
                  <a:pt x="154342" y="218124"/>
                </a:cubicBezTo>
                <a:cubicBezTo>
                  <a:pt x="154342" y="216222"/>
                  <a:pt x="154342" y="214242"/>
                  <a:pt x="154342" y="212340"/>
                </a:cubicBezTo>
                <a:cubicBezTo>
                  <a:pt x="154342" y="212023"/>
                  <a:pt x="154342" y="211785"/>
                  <a:pt x="154263" y="211468"/>
                </a:cubicBezTo>
                <a:cubicBezTo>
                  <a:pt x="154105" y="210439"/>
                  <a:pt x="154105" y="209329"/>
                  <a:pt x="154105" y="208299"/>
                </a:cubicBezTo>
                <a:cubicBezTo>
                  <a:pt x="154105" y="206794"/>
                  <a:pt x="153947" y="205368"/>
                  <a:pt x="153709" y="203941"/>
                </a:cubicBezTo>
                <a:cubicBezTo>
                  <a:pt x="153709" y="203783"/>
                  <a:pt x="153630" y="203624"/>
                  <a:pt x="153630" y="203466"/>
                </a:cubicBezTo>
                <a:cubicBezTo>
                  <a:pt x="153630" y="201882"/>
                  <a:pt x="153313" y="200297"/>
                  <a:pt x="153313" y="198712"/>
                </a:cubicBezTo>
                <a:cubicBezTo>
                  <a:pt x="153313" y="198632"/>
                  <a:pt x="153313" y="198632"/>
                  <a:pt x="153313" y="198553"/>
                </a:cubicBezTo>
                <a:cubicBezTo>
                  <a:pt x="153392" y="196969"/>
                  <a:pt x="153154" y="195463"/>
                  <a:pt x="152758" y="193958"/>
                </a:cubicBezTo>
                <a:cubicBezTo>
                  <a:pt x="152600" y="193404"/>
                  <a:pt x="152520" y="192928"/>
                  <a:pt x="152520" y="192374"/>
                </a:cubicBezTo>
                <a:cubicBezTo>
                  <a:pt x="152520" y="191502"/>
                  <a:pt x="152283" y="190551"/>
                  <a:pt x="152203" y="189680"/>
                </a:cubicBezTo>
                <a:cubicBezTo>
                  <a:pt x="152203" y="189442"/>
                  <a:pt x="152124" y="189284"/>
                  <a:pt x="152045" y="189046"/>
                </a:cubicBezTo>
                <a:cubicBezTo>
                  <a:pt x="151649" y="187857"/>
                  <a:pt x="151490" y="186669"/>
                  <a:pt x="151490" y="185401"/>
                </a:cubicBezTo>
                <a:cubicBezTo>
                  <a:pt x="151490" y="184768"/>
                  <a:pt x="151411" y="184213"/>
                  <a:pt x="151173" y="183579"/>
                </a:cubicBezTo>
                <a:cubicBezTo>
                  <a:pt x="150856" y="182786"/>
                  <a:pt x="150698" y="181994"/>
                  <a:pt x="150618" y="181202"/>
                </a:cubicBezTo>
                <a:cubicBezTo>
                  <a:pt x="150539" y="180647"/>
                  <a:pt x="150460" y="180093"/>
                  <a:pt x="150222" y="179538"/>
                </a:cubicBezTo>
                <a:cubicBezTo>
                  <a:pt x="149985" y="178983"/>
                  <a:pt x="149826" y="178349"/>
                  <a:pt x="149826" y="177715"/>
                </a:cubicBezTo>
                <a:cubicBezTo>
                  <a:pt x="149826" y="177161"/>
                  <a:pt x="149668" y="176607"/>
                  <a:pt x="149431" y="176052"/>
                </a:cubicBezTo>
                <a:cubicBezTo>
                  <a:pt x="149114" y="175339"/>
                  <a:pt x="148955" y="174626"/>
                  <a:pt x="148876" y="173912"/>
                </a:cubicBezTo>
                <a:cubicBezTo>
                  <a:pt x="148797" y="173516"/>
                  <a:pt x="148717" y="173120"/>
                  <a:pt x="148480" y="172724"/>
                </a:cubicBezTo>
                <a:cubicBezTo>
                  <a:pt x="148242" y="172328"/>
                  <a:pt x="148083" y="171853"/>
                  <a:pt x="148004" y="171377"/>
                </a:cubicBezTo>
                <a:cubicBezTo>
                  <a:pt x="147925" y="170823"/>
                  <a:pt x="147687" y="170347"/>
                  <a:pt x="147449" y="169872"/>
                </a:cubicBezTo>
                <a:cubicBezTo>
                  <a:pt x="147291" y="169555"/>
                  <a:pt x="147212" y="169158"/>
                  <a:pt x="147132" y="168841"/>
                </a:cubicBezTo>
                <a:cubicBezTo>
                  <a:pt x="147053" y="168367"/>
                  <a:pt x="146895" y="167971"/>
                  <a:pt x="146657" y="167574"/>
                </a:cubicBezTo>
                <a:cubicBezTo>
                  <a:pt x="146419" y="167099"/>
                  <a:pt x="146181" y="166623"/>
                  <a:pt x="146102" y="166068"/>
                </a:cubicBezTo>
                <a:cubicBezTo>
                  <a:pt x="146023" y="165752"/>
                  <a:pt x="145944" y="165434"/>
                  <a:pt x="145786" y="165118"/>
                </a:cubicBezTo>
                <a:cubicBezTo>
                  <a:pt x="145627" y="164721"/>
                  <a:pt x="145469" y="164405"/>
                  <a:pt x="145311" y="164009"/>
                </a:cubicBezTo>
                <a:cubicBezTo>
                  <a:pt x="145231" y="163930"/>
                  <a:pt x="145231" y="163771"/>
                  <a:pt x="145152" y="163692"/>
                </a:cubicBezTo>
                <a:cubicBezTo>
                  <a:pt x="144677" y="162979"/>
                  <a:pt x="144439" y="162266"/>
                  <a:pt x="144043" y="161473"/>
                </a:cubicBezTo>
                <a:cubicBezTo>
                  <a:pt x="143805" y="160998"/>
                  <a:pt x="143567" y="160601"/>
                  <a:pt x="143409" y="160126"/>
                </a:cubicBezTo>
                <a:cubicBezTo>
                  <a:pt x="143250" y="159731"/>
                  <a:pt x="143092" y="159334"/>
                  <a:pt x="142775" y="159097"/>
                </a:cubicBezTo>
                <a:cubicBezTo>
                  <a:pt x="142695" y="159017"/>
                  <a:pt x="142616" y="159017"/>
                  <a:pt x="142537" y="159017"/>
                </a:cubicBezTo>
                <a:cubicBezTo>
                  <a:pt x="142458" y="159017"/>
                  <a:pt x="142378" y="159097"/>
                  <a:pt x="142378" y="159176"/>
                </a:cubicBezTo>
                <a:cubicBezTo>
                  <a:pt x="142378" y="159255"/>
                  <a:pt x="142299" y="159414"/>
                  <a:pt x="142299" y="159572"/>
                </a:cubicBezTo>
                <a:cubicBezTo>
                  <a:pt x="142299" y="159889"/>
                  <a:pt x="142299" y="160126"/>
                  <a:pt x="142299" y="160443"/>
                </a:cubicBezTo>
                <a:cubicBezTo>
                  <a:pt x="142299" y="175101"/>
                  <a:pt x="142299" y="189838"/>
                  <a:pt x="142299" y="204496"/>
                </a:cubicBezTo>
                <a:cubicBezTo>
                  <a:pt x="142299" y="205605"/>
                  <a:pt x="142299" y="206714"/>
                  <a:pt x="142299" y="207823"/>
                </a:cubicBezTo>
                <a:cubicBezTo>
                  <a:pt x="142299" y="208537"/>
                  <a:pt x="142299" y="209329"/>
                  <a:pt x="142458" y="210042"/>
                </a:cubicBezTo>
                <a:cubicBezTo>
                  <a:pt x="142537" y="210518"/>
                  <a:pt x="142537" y="210914"/>
                  <a:pt x="142537" y="211389"/>
                </a:cubicBezTo>
                <a:cubicBezTo>
                  <a:pt x="142537" y="213766"/>
                  <a:pt x="142537" y="216222"/>
                  <a:pt x="142537" y="218599"/>
                </a:cubicBezTo>
                <a:cubicBezTo>
                  <a:pt x="142537" y="219233"/>
                  <a:pt x="142537" y="219787"/>
                  <a:pt x="142695" y="220421"/>
                </a:cubicBezTo>
                <a:cubicBezTo>
                  <a:pt x="142775" y="220897"/>
                  <a:pt x="142775" y="221372"/>
                  <a:pt x="142775" y="221927"/>
                </a:cubicBezTo>
                <a:cubicBezTo>
                  <a:pt x="142775" y="224224"/>
                  <a:pt x="142775" y="226602"/>
                  <a:pt x="142775" y="228899"/>
                </a:cubicBezTo>
                <a:cubicBezTo>
                  <a:pt x="142775" y="229612"/>
                  <a:pt x="142775" y="230405"/>
                  <a:pt x="142933" y="231118"/>
                </a:cubicBezTo>
                <a:cubicBezTo>
                  <a:pt x="143012" y="231593"/>
                  <a:pt x="143012" y="231989"/>
                  <a:pt x="143012" y="232464"/>
                </a:cubicBezTo>
                <a:cubicBezTo>
                  <a:pt x="143012" y="234366"/>
                  <a:pt x="143012" y="236268"/>
                  <a:pt x="143012" y="238090"/>
                </a:cubicBezTo>
                <a:cubicBezTo>
                  <a:pt x="143012" y="238724"/>
                  <a:pt x="143012" y="239358"/>
                  <a:pt x="143171" y="240071"/>
                </a:cubicBezTo>
                <a:cubicBezTo>
                  <a:pt x="143250" y="240625"/>
                  <a:pt x="143250" y="241100"/>
                  <a:pt x="143250" y="241655"/>
                </a:cubicBezTo>
                <a:cubicBezTo>
                  <a:pt x="143250" y="242289"/>
                  <a:pt x="143329" y="242844"/>
                  <a:pt x="143409" y="243478"/>
                </a:cubicBezTo>
                <a:cubicBezTo>
                  <a:pt x="143488" y="244033"/>
                  <a:pt x="143488" y="244508"/>
                  <a:pt x="143488" y="245062"/>
                </a:cubicBezTo>
                <a:cubicBezTo>
                  <a:pt x="143488" y="246964"/>
                  <a:pt x="143488" y="248945"/>
                  <a:pt x="143488" y="250846"/>
                </a:cubicBezTo>
                <a:cubicBezTo>
                  <a:pt x="143488" y="251559"/>
                  <a:pt x="143488" y="252273"/>
                  <a:pt x="143646" y="252907"/>
                </a:cubicBezTo>
                <a:cubicBezTo>
                  <a:pt x="143726" y="253461"/>
                  <a:pt x="143726" y="254015"/>
                  <a:pt x="143726" y="254649"/>
                </a:cubicBezTo>
                <a:cubicBezTo>
                  <a:pt x="143726" y="261701"/>
                  <a:pt x="143726" y="268832"/>
                  <a:pt x="143726" y="275883"/>
                </a:cubicBezTo>
                <a:cubicBezTo>
                  <a:pt x="143726" y="280399"/>
                  <a:pt x="143726" y="284916"/>
                  <a:pt x="143726" y="289353"/>
                </a:cubicBezTo>
                <a:cubicBezTo>
                  <a:pt x="143726" y="290066"/>
                  <a:pt x="143726" y="290779"/>
                  <a:pt x="143884" y="291413"/>
                </a:cubicBezTo>
                <a:cubicBezTo>
                  <a:pt x="143963" y="291967"/>
                  <a:pt x="143963" y="292521"/>
                  <a:pt x="143963" y="293156"/>
                </a:cubicBezTo>
                <a:cubicBezTo>
                  <a:pt x="143963" y="299177"/>
                  <a:pt x="143963" y="305278"/>
                  <a:pt x="143963" y="311300"/>
                </a:cubicBezTo>
                <a:cubicBezTo>
                  <a:pt x="143963" y="325957"/>
                  <a:pt x="143963" y="340695"/>
                  <a:pt x="144043" y="355352"/>
                </a:cubicBezTo>
                <a:cubicBezTo>
                  <a:pt x="144043" y="356303"/>
                  <a:pt x="144043" y="357254"/>
                  <a:pt x="144201" y="358205"/>
                </a:cubicBezTo>
                <a:cubicBezTo>
                  <a:pt x="144280" y="358601"/>
                  <a:pt x="144280" y="358997"/>
                  <a:pt x="144280" y="359393"/>
                </a:cubicBezTo>
                <a:cubicBezTo>
                  <a:pt x="144280" y="361215"/>
                  <a:pt x="144280" y="363038"/>
                  <a:pt x="144280" y="364939"/>
                </a:cubicBezTo>
                <a:cubicBezTo>
                  <a:pt x="144280" y="365415"/>
                  <a:pt x="144280" y="365811"/>
                  <a:pt x="144360" y="366286"/>
                </a:cubicBezTo>
                <a:cubicBezTo>
                  <a:pt x="144518" y="367079"/>
                  <a:pt x="144518" y="367950"/>
                  <a:pt x="144518" y="368742"/>
                </a:cubicBezTo>
                <a:cubicBezTo>
                  <a:pt x="144518" y="369931"/>
                  <a:pt x="144518" y="371120"/>
                  <a:pt x="144518" y="372308"/>
                </a:cubicBezTo>
                <a:cubicBezTo>
                  <a:pt x="144518" y="373021"/>
                  <a:pt x="144518" y="373813"/>
                  <a:pt x="144677" y="374526"/>
                </a:cubicBezTo>
                <a:cubicBezTo>
                  <a:pt x="144756" y="375002"/>
                  <a:pt x="144756" y="375477"/>
                  <a:pt x="144756" y="376032"/>
                </a:cubicBezTo>
                <a:cubicBezTo>
                  <a:pt x="144756" y="379043"/>
                  <a:pt x="144756" y="382053"/>
                  <a:pt x="144756" y="385143"/>
                </a:cubicBezTo>
                <a:cubicBezTo>
                  <a:pt x="144756" y="385777"/>
                  <a:pt x="144756" y="386332"/>
                  <a:pt x="144835" y="386966"/>
                </a:cubicBezTo>
                <a:cubicBezTo>
                  <a:pt x="144914" y="387520"/>
                  <a:pt x="144914" y="387996"/>
                  <a:pt x="144914" y="388551"/>
                </a:cubicBezTo>
                <a:cubicBezTo>
                  <a:pt x="144914" y="392116"/>
                  <a:pt x="144914" y="395681"/>
                  <a:pt x="144914" y="399246"/>
                </a:cubicBezTo>
                <a:cubicBezTo>
                  <a:pt x="144914" y="400118"/>
                  <a:pt x="144914" y="401069"/>
                  <a:pt x="145073" y="401940"/>
                </a:cubicBezTo>
                <a:cubicBezTo>
                  <a:pt x="145152" y="402574"/>
                  <a:pt x="145152" y="403129"/>
                  <a:pt x="145152" y="403763"/>
                </a:cubicBezTo>
                <a:cubicBezTo>
                  <a:pt x="145152" y="404476"/>
                  <a:pt x="145231" y="405268"/>
                  <a:pt x="145311" y="405981"/>
                </a:cubicBezTo>
                <a:cubicBezTo>
                  <a:pt x="145390" y="406535"/>
                  <a:pt x="145390" y="407090"/>
                  <a:pt x="145390" y="407724"/>
                </a:cubicBezTo>
                <a:cubicBezTo>
                  <a:pt x="145390" y="408596"/>
                  <a:pt x="145390" y="409468"/>
                  <a:pt x="145548" y="410260"/>
                </a:cubicBezTo>
                <a:cubicBezTo>
                  <a:pt x="145627" y="410735"/>
                  <a:pt x="145627" y="411131"/>
                  <a:pt x="145627" y="411606"/>
                </a:cubicBezTo>
                <a:cubicBezTo>
                  <a:pt x="145627" y="414063"/>
                  <a:pt x="145627" y="416598"/>
                  <a:pt x="145706" y="419133"/>
                </a:cubicBezTo>
                <a:cubicBezTo>
                  <a:pt x="145706" y="419846"/>
                  <a:pt x="145706" y="420560"/>
                  <a:pt x="145865" y="421194"/>
                </a:cubicBezTo>
                <a:cubicBezTo>
                  <a:pt x="145944" y="421669"/>
                  <a:pt x="145944" y="422145"/>
                  <a:pt x="145944" y="422699"/>
                </a:cubicBezTo>
                <a:cubicBezTo>
                  <a:pt x="145944" y="424917"/>
                  <a:pt x="145944" y="427136"/>
                  <a:pt x="145944" y="429354"/>
                </a:cubicBezTo>
                <a:cubicBezTo>
                  <a:pt x="145944" y="429988"/>
                  <a:pt x="145944" y="430622"/>
                  <a:pt x="146102" y="431336"/>
                </a:cubicBezTo>
                <a:cubicBezTo>
                  <a:pt x="146181" y="431731"/>
                  <a:pt x="146181" y="432048"/>
                  <a:pt x="146181" y="432444"/>
                </a:cubicBezTo>
                <a:cubicBezTo>
                  <a:pt x="146181" y="433554"/>
                  <a:pt x="146181" y="434663"/>
                  <a:pt x="146181" y="435772"/>
                </a:cubicBezTo>
                <a:cubicBezTo>
                  <a:pt x="146181" y="436485"/>
                  <a:pt x="146181" y="437277"/>
                  <a:pt x="146023" y="437991"/>
                </a:cubicBezTo>
                <a:cubicBezTo>
                  <a:pt x="145944" y="438545"/>
                  <a:pt x="145944" y="439021"/>
                  <a:pt x="145944" y="439576"/>
                </a:cubicBezTo>
                <a:cubicBezTo>
                  <a:pt x="145944" y="440288"/>
                  <a:pt x="145865" y="440922"/>
                  <a:pt x="145706" y="441635"/>
                </a:cubicBezTo>
                <a:cubicBezTo>
                  <a:pt x="145627" y="441873"/>
                  <a:pt x="145627" y="442031"/>
                  <a:pt x="145548" y="442190"/>
                </a:cubicBezTo>
                <a:cubicBezTo>
                  <a:pt x="145231" y="442824"/>
                  <a:pt x="144994" y="443537"/>
                  <a:pt x="144914" y="444329"/>
                </a:cubicBezTo>
                <a:cubicBezTo>
                  <a:pt x="144914" y="444567"/>
                  <a:pt x="144677" y="444883"/>
                  <a:pt x="144597" y="445121"/>
                </a:cubicBezTo>
                <a:cubicBezTo>
                  <a:pt x="144439" y="445517"/>
                  <a:pt x="144201" y="445834"/>
                  <a:pt x="144043" y="446231"/>
                </a:cubicBezTo>
                <a:cubicBezTo>
                  <a:pt x="143884" y="446468"/>
                  <a:pt x="143726" y="446706"/>
                  <a:pt x="143567" y="446944"/>
                </a:cubicBezTo>
                <a:cubicBezTo>
                  <a:pt x="143409" y="447182"/>
                  <a:pt x="143250" y="447340"/>
                  <a:pt x="143171" y="447578"/>
                </a:cubicBezTo>
                <a:cubicBezTo>
                  <a:pt x="142933" y="448212"/>
                  <a:pt x="142537" y="448687"/>
                  <a:pt x="142061" y="449162"/>
                </a:cubicBezTo>
                <a:cubicBezTo>
                  <a:pt x="141744" y="449479"/>
                  <a:pt x="141507" y="449875"/>
                  <a:pt x="141190" y="450192"/>
                </a:cubicBezTo>
                <a:cubicBezTo>
                  <a:pt x="140636" y="450826"/>
                  <a:pt x="140081" y="451381"/>
                  <a:pt x="139447" y="451936"/>
                </a:cubicBezTo>
                <a:cubicBezTo>
                  <a:pt x="139289" y="452094"/>
                  <a:pt x="139130" y="452173"/>
                  <a:pt x="138972" y="452332"/>
                </a:cubicBezTo>
                <a:cubicBezTo>
                  <a:pt x="138575" y="452570"/>
                  <a:pt x="138179" y="452807"/>
                  <a:pt x="137862" y="453124"/>
                </a:cubicBezTo>
                <a:cubicBezTo>
                  <a:pt x="136754" y="453995"/>
                  <a:pt x="135486" y="454629"/>
                  <a:pt x="134218" y="455105"/>
                </a:cubicBezTo>
                <a:cubicBezTo>
                  <a:pt x="134059" y="455184"/>
                  <a:pt x="133821" y="455263"/>
                  <a:pt x="133663" y="455342"/>
                </a:cubicBezTo>
                <a:cubicBezTo>
                  <a:pt x="133029" y="455739"/>
                  <a:pt x="132317" y="455976"/>
                  <a:pt x="131603" y="456056"/>
                </a:cubicBezTo>
                <a:cubicBezTo>
                  <a:pt x="131207" y="456056"/>
                  <a:pt x="131049" y="456373"/>
                  <a:pt x="130969" y="456690"/>
                </a:cubicBezTo>
                <a:cubicBezTo>
                  <a:pt x="126770" y="456690"/>
                  <a:pt x="122650" y="456690"/>
                  <a:pt x="118451" y="456690"/>
                </a:cubicBezTo>
                <a:cubicBezTo>
                  <a:pt x="118372" y="456293"/>
                  <a:pt x="118055" y="456056"/>
                  <a:pt x="117658" y="455976"/>
                </a:cubicBezTo>
                <a:cubicBezTo>
                  <a:pt x="117500" y="455976"/>
                  <a:pt x="117421" y="455976"/>
                  <a:pt x="117262" y="455897"/>
                </a:cubicBezTo>
                <a:cubicBezTo>
                  <a:pt x="116787" y="455897"/>
                  <a:pt x="116311" y="455739"/>
                  <a:pt x="115916" y="455422"/>
                </a:cubicBezTo>
                <a:cubicBezTo>
                  <a:pt x="115599" y="455263"/>
                  <a:pt x="115361" y="455184"/>
                  <a:pt x="115044" y="455025"/>
                </a:cubicBezTo>
                <a:cubicBezTo>
                  <a:pt x="114727" y="454867"/>
                  <a:pt x="114410" y="454708"/>
                  <a:pt x="114014" y="454550"/>
                </a:cubicBezTo>
                <a:cubicBezTo>
                  <a:pt x="113776" y="454471"/>
                  <a:pt x="113618" y="454312"/>
                  <a:pt x="113380" y="454233"/>
                </a:cubicBezTo>
                <a:cubicBezTo>
                  <a:pt x="112508" y="453916"/>
                  <a:pt x="111796" y="453440"/>
                  <a:pt x="111003" y="452886"/>
                </a:cubicBezTo>
                <a:cubicBezTo>
                  <a:pt x="109735" y="452015"/>
                  <a:pt x="108547" y="451143"/>
                  <a:pt x="107517" y="449954"/>
                </a:cubicBezTo>
                <a:cubicBezTo>
                  <a:pt x="107280" y="449717"/>
                  <a:pt x="107042" y="449479"/>
                  <a:pt x="106804" y="449241"/>
                </a:cubicBezTo>
                <a:cubicBezTo>
                  <a:pt x="105695" y="448212"/>
                  <a:pt x="104981" y="446944"/>
                  <a:pt x="104189" y="445676"/>
                </a:cubicBezTo>
                <a:cubicBezTo>
                  <a:pt x="103951" y="445280"/>
                  <a:pt x="103793" y="444804"/>
                  <a:pt x="103476" y="444408"/>
                </a:cubicBezTo>
                <a:cubicBezTo>
                  <a:pt x="103160" y="443933"/>
                  <a:pt x="103160" y="443379"/>
                  <a:pt x="103001" y="442903"/>
                </a:cubicBezTo>
                <a:cubicBezTo>
                  <a:pt x="102922" y="442824"/>
                  <a:pt x="102922" y="442665"/>
                  <a:pt x="102842" y="442586"/>
                </a:cubicBezTo>
                <a:cubicBezTo>
                  <a:pt x="102209" y="441239"/>
                  <a:pt x="101892" y="439813"/>
                  <a:pt x="101575" y="438387"/>
                </a:cubicBezTo>
                <a:cubicBezTo>
                  <a:pt x="101495" y="437991"/>
                  <a:pt x="101495" y="437515"/>
                  <a:pt x="101495" y="437040"/>
                </a:cubicBezTo>
                <a:cubicBezTo>
                  <a:pt x="101495" y="436326"/>
                  <a:pt x="101495" y="435614"/>
                  <a:pt x="101416" y="434980"/>
                </a:cubicBezTo>
                <a:cubicBezTo>
                  <a:pt x="101258" y="433791"/>
                  <a:pt x="101258" y="432603"/>
                  <a:pt x="101258" y="431415"/>
                </a:cubicBezTo>
                <a:cubicBezTo>
                  <a:pt x="101258" y="430939"/>
                  <a:pt x="101258" y="430464"/>
                  <a:pt x="101178" y="429909"/>
                </a:cubicBezTo>
                <a:cubicBezTo>
                  <a:pt x="101099" y="429275"/>
                  <a:pt x="101020" y="428641"/>
                  <a:pt x="101020" y="427928"/>
                </a:cubicBezTo>
                <a:cubicBezTo>
                  <a:pt x="101020" y="427374"/>
                  <a:pt x="101020" y="426899"/>
                  <a:pt x="100941" y="426344"/>
                </a:cubicBezTo>
                <a:cubicBezTo>
                  <a:pt x="100782" y="425551"/>
                  <a:pt x="100782" y="424759"/>
                  <a:pt x="100782" y="424046"/>
                </a:cubicBezTo>
                <a:cubicBezTo>
                  <a:pt x="100782" y="423095"/>
                  <a:pt x="100782" y="422065"/>
                  <a:pt x="100782" y="421114"/>
                </a:cubicBezTo>
                <a:cubicBezTo>
                  <a:pt x="100782" y="420718"/>
                  <a:pt x="100782" y="420322"/>
                  <a:pt x="100703" y="419926"/>
                </a:cubicBezTo>
                <a:cubicBezTo>
                  <a:pt x="100624" y="419292"/>
                  <a:pt x="100544" y="418659"/>
                  <a:pt x="100544" y="417945"/>
                </a:cubicBezTo>
                <a:cubicBezTo>
                  <a:pt x="100544" y="414538"/>
                  <a:pt x="100544" y="411052"/>
                  <a:pt x="100544" y="407645"/>
                </a:cubicBezTo>
                <a:cubicBezTo>
                  <a:pt x="100544" y="407090"/>
                  <a:pt x="100544" y="406615"/>
                  <a:pt x="100465" y="406061"/>
                </a:cubicBezTo>
                <a:cubicBezTo>
                  <a:pt x="100307" y="405268"/>
                  <a:pt x="100307" y="404397"/>
                  <a:pt x="100307" y="403604"/>
                </a:cubicBezTo>
                <a:cubicBezTo>
                  <a:pt x="100307" y="403129"/>
                  <a:pt x="100307" y="402653"/>
                  <a:pt x="100227" y="402099"/>
                </a:cubicBezTo>
                <a:cubicBezTo>
                  <a:pt x="100069" y="401228"/>
                  <a:pt x="100069" y="400356"/>
                  <a:pt x="100069" y="399563"/>
                </a:cubicBezTo>
                <a:cubicBezTo>
                  <a:pt x="100069" y="399009"/>
                  <a:pt x="100069" y="398375"/>
                  <a:pt x="99990" y="397820"/>
                </a:cubicBezTo>
                <a:cubicBezTo>
                  <a:pt x="99910" y="397108"/>
                  <a:pt x="99831" y="396474"/>
                  <a:pt x="99831" y="395760"/>
                </a:cubicBezTo>
                <a:cubicBezTo>
                  <a:pt x="99831" y="391561"/>
                  <a:pt x="99831" y="387441"/>
                  <a:pt x="99752" y="383242"/>
                </a:cubicBezTo>
                <a:cubicBezTo>
                  <a:pt x="99752" y="382687"/>
                  <a:pt x="99752" y="382212"/>
                  <a:pt x="99673" y="381657"/>
                </a:cubicBezTo>
                <a:cubicBezTo>
                  <a:pt x="99593" y="380944"/>
                  <a:pt x="99514" y="380152"/>
                  <a:pt x="99514" y="379439"/>
                </a:cubicBezTo>
                <a:cubicBezTo>
                  <a:pt x="99514" y="375715"/>
                  <a:pt x="99514" y="371991"/>
                  <a:pt x="99514" y="368267"/>
                </a:cubicBezTo>
                <a:cubicBezTo>
                  <a:pt x="99514" y="367713"/>
                  <a:pt x="99514" y="367237"/>
                  <a:pt x="99435" y="366683"/>
                </a:cubicBezTo>
                <a:cubicBezTo>
                  <a:pt x="99356" y="365969"/>
                  <a:pt x="99277" y="365256"/>
                  <a:pt x="99277" y="364464"/>
                </a:cubicBezTo>
                <a:cubicBezTo>
                  <a:pt x="99277" y="363672"/>
                  <a:pt x="99277" y="362800"/>
                  <a:pt x="99277" y="362008"/>
                </a:cubicBezTo>
                <a:cubicBezTo>
                  <a:pt x="99277" y="361612"/>
                  <a:pt x="99277" y="361215"/>
                  <a:pt x="99198" y="360819"/>
                </a:cubicBezTo>
                <a:cubicBezTo>
                  <a:pt x="99039" y="360106"/>
                  <a:pt x="99039" y="359393"/>
                  <a:pt x="99039" y="358601"/>
                </a:cubicBezTo>
                <a:cubicBezTo>
                  <a:pt x="99039" y="352896"/>
                  <a:pt x="99039" y="347191"/>
                  <a:pt x="99039" y="341566"/>
                </a:cubicBezTo>
                <a:cubicBezTo>
                  <a:pt x="99039" y="341012"/>
                  <a:pt x="99039" y="340536"/>
                  <a:pt x="98960" y="339981"/>
                </a:cubicBezTo>
                <a:cubicBezTo>
                  <a:pt x="98881" y="339189"/>
                  <a:pt x="98802" y="338397"/>
                  <a:pt x="98802" y="337684"/>
                </a:cubicBezTo>
                <a:cubicBezTo>
                  <a:pt x="98802" y="333406"/>
                  <a:pt x="98802" y="329127"/>
                  <a:pt x="98802" y="324769"/>
                </a:cubicBezTo>
                <a:cubicBezTo>
                  <a:pt x="98802" y="312568"/>
                  <a:pt x="98802" y="300366"/>
                  <a:pt x="98802" y="288164"/>
                </a:cubicBezTo>
                <a:cubicBezTo>
                  <a:pt x="98802" y="287688"/>
                  <a:pt x="98802" y="287293"/>
                  <a:pt x="98802" y="286818"/>
                </a:cubicBezTo>
                <a:cubicBezTo>
                  <a:pt x="98802" y="286263"/>
                  <a:pt x="98485" y="286025"/>
                  <a:pt x="97930" y="285946"/>
                </a:cubicBezTo>
                <a:cubicBezTo>
                  <a:pt x="97772" y="285946"/>
                  <a:pt x="97613" y="285946"/>
                  <a:pt x="97455" y="285946"/>
                </a:cubicBezTo>
                <a:cubicBezTo>
                  <a:pt x="96583" y="285946"/>
                  <a:pt x="95632" y="285946"/>
                  <a:pt x="94761" y="285946"/>
                </a:cubicBezTo>
                <a:cubicBezTo>
                  <a:pt x="94602" y="285946"/>
                  <a:pt x="94444" y="285946"/>
                  <a:pt x="94286" y="285946"/>
                </a:cubicBezTo>
                <a:cubicBezTo>
                  <a:pt x="93810" y="285946"/>
                  <a:pt x="93493" y="286184"/>
                  <a:pt x="93493" y="286659"/>
                </a:cubicBezTo>
                <a:cubicBezTo>
                  <a:pt x="93493" y="287055"/>
                  <a:pt x="93493" y="287451"/>
                  <a:pt x="93493" y="287847"/>
                </a:cubicBezTo>
                <a:cubicBezTo>
                  <a:pt x="93493" y="291334"/>
                  <a:pt x="93493" y="294820"/>
                  <a:pt x="93493" y="298306"/>
                </a:cubicBezTo>
                <a:cubicBezTo>
                  <a:pt x="93493" y="298781"/>
                  <a:pt x="93493" y="299257"/>
                  <a:pt x="93414" y="299812"/>
                </a:cubicBezTo>
                <a:cubicBezTo>
                  <a:pt x="93335" y="300603"/>
                  <a:pt x="93255" y="301475"/>
                  <a:pt x="93255" y="302267"/>
                </a:cubicBezTo>
                <a:cubicBezTo>
                  <a:pt x="93255" y="311141"/>
                  <a:pt x="93255" y="319936"/>
                  <a:pt x="93255" y="328810"/>
                </a:cubicBezTo>
                <a:cubicBezTo>
                  <a:pt x="93255" y="336337"/>
                  <a:pt x="93255" y="343864"/>
                  <a:pt x="93255" y="351390"/>
                </a:cubicBezTo>
                <a:cubicBezTo>
                  <a:pt x="93255" y="351945"/>
                  <a:pt x="93255" y="352421"/>
                  <a:pt x="93176" y="352975"/>
                </a:cubicBezTo>
                <a:cubicBezTo>
                  <a:pt x="93097" y="353689"/>
                  <a:pt x="93018" y="354323"/>
                  <a:pt x="93018" y="355036"/>
                </a:cubicBezTo>
                <a:cubicBezTo>
                  <a:pt x="93018" y="357729"/>
                  <a:pt x="93018" y="360344"/>
                  <a:pt x="93018" y="363038"/>
                </a:cubicBezTo>
                <a:cubicBezTo>
                  <a:pt x="93018" y="363593"/>
                  <a:pt x="93018" y="364067"/>
                  <a:pt x="92938" y="364622"/>
                </a:cubicBezTo>
                <a:cubicBezTo>
                  <a:pt x="92859" y="365177"/>
                  <a:pt x="92780" y="365732"/>
                  <a:pt x="92780" y="366366"/>
                </a:cubicBezTo>
                <a:cubicBezTo>
                  <a:pt x="92780" y="367237"/>
                  <a:pt x="92780" y="368108"/>
                  <a:pt x="92780" y="368980"/>
                </a:cubicBezTo>
                <a:cubicBezTo>
                  <a:pt x="92780" y="369376"/>
                  <a:pt x="92780" y="369772"/>
                  <a:pt x="92701" y="370169"/>
                </a:cubicBezTo>
                <a:cubicBezTo>
                  <a:pt x="92621" y="370882"/>
                  <a:pt x="92542" y="371516"/>
                  <a:pt x="92542" y="372229"/>
                </a:cubicBezTo>
                <a:cubicBezTo>
                  <a:pt x="92542" y="373258"/>
                  <a:pt x="92542" y="374368"/>
                  <a:pt x="92542" y="375398"/>
                </a:cubicBezTo>
                <a:cubicBezTo>
                  <a:pt x="92542" y="379914"/>
                  <a:pt x="92542" y="384431"/>
                  <a:pt x="92542" y="388868"/>
                </a:cubicBezTo>
                <a:cubicBezTo>
                  <a:pt x="92542" y="389422"/>
                  <a:pt x="92542" y="389976"/>
                  <a:pt x="92463" y="390610"/>
                </a:cubicBezTo>
                <a:cubicBezTo>
                  <a:pt x="92384" y="391244"/>
                  <a:pt x="92384" y="391799"/>
                  <a:pt x="92384" y="392433"/>
                </a:cubicBezTo>
                <a:cubicBezTo>
                  <a:pt x="92384" y="394572"/>
                  <a:pt x="92384" y="396791"/>
                  <a:pt x="92384" y="398929"/>
                </a:cubicBezTo>
                <a:cubicBezTo>
                  <a:pt x="92384" y="399405"/>
                  <a:pt x="92384" y="399880"/>
                  <a:pt x="92304" y="400435"/>
                </a:cubicBezTo>
                <a:cubicBezTo>
                  <a:pt x="92225" y="401069"/>
                  <a:pt x="92146" y="401703"/>
                  <a:pt x="92146" y="402415"/>
                </a:cubicBezTo>
                <a:cubicBezTo>
                  <a:pt x="92146" y="402970"/>
                  <a:pt x="92146" y="403525"/>
                  <a:pt x="92067" y="404000"/>
                </a:cubicBezTo>
                <a:cubicBezTo>
                  <a:pt x="91908" y="404793"/>
                  <a:pt x="91908" y="405665"/>
                  <a:pt x="91908" y="406456"/>
                </a:cubicBezTo>
                <a:cubicBezTo>
                  <a:pt x="91908" y="407011"/>
                  <a:pt x="91908" y="407645"/>
                  <a:pt x="91829" y="408200"/>
                </a:cubicBezTo>
                <a:cubicBezTo>
                  <a:pt x="91750" y="408992"/>
                  <a:pt x="91670" y="409785"/>
                  <a:pt x="91670" y="410497"/>
                </a:cubicBezTo>
                <a:cubicBezTo>
                  <a:pt x="91670" y="414063"/>
                  <a:pt x="91670" y="417628"/>
                  <a:pt x="91591" y="421194"/>
                </a:cubicBezTo>
                <a:cubicBezTo>
                  <a:pt x="91591" y="421748"/>
                  <a:pt x="91512" y="422303"/>
                  <a:pt x="91512" y="422937"/>
                </a:cubicBezTo>
                <a:cubicBezTo>
                  <a:pt x="91512" y="423491"/>
                  <a:pt x="91433" y="423966"/>
                  <a:pt x="91433" y="424521"/>
                </a:cubicBezTo>
                <a:cubicBezTo>
                  <a:pt x="91433" y="425234"/>
                  <a:pt x="91433" y="426027"/>
                  <a:pt x="91433" y="426740"/>
                </a:cubicBezTo>
                <a:cubicBezTo>
                  <a:pt x="91433" y="427136"/>
                  <a:pt x="91433" y="427532"/>
                  <a:pt x="91353" y="427928"/>
                </a:cubicBezTo>
                <a:cubicBezTo>
                  <a:pt x="91195" y="428641"/>
                  <a:pt x="91195" y="429275"/>
                  <a:pt x="91195" y="429988"/>
                </a:cubicBezTo>
                <a:cubicBezTo>
                  <a:pt x="91195" y="430543"/>
                  <a:pt x="91195" y="431019"/>
                  <a:pt x="91116" y="431573"/>
                </a:cubicBezTo>
                <a:cubicBezTo>
                  <a:pt x="91036" y="432206"/>
                  <a:pt x="90957" y="432840"/>
                  <a:pt x="90957" y="433554"/>
                </a:cubicBezTo>
                <a:cubicBezTo>
                  <a:pt x="90957" y="434822"/>
                  <a:pt x="90957" y="436089"/>
                  <a:pt x="90720" y="437357"/>
                </a:cubicBezTo>
                <a:cubicBezTo>
                  <a:pt x="90720" y="437515"/>
                  <a:pt x="90720" y="437674"/>
                  <a:pt x="90720" y="437832"/>
                </a:cubicBezTo>
                <a:cubicBezTo>
                  <a:pt x="90720" y="438704"/>
                  <a:pt x="90562" y="439576"/>
                  <a:pt x="90245" y="440367"/>
                </a:cubicBezTo>
                <a:cubicBezTo>
                  <a:pt x="90166" y="440684"/>
                  <a:pt x="90007" y="441001"/>
                  <a:pt x="90007" y="441318"/>
                </a:cubicBezTo>
                <a:cubicBezTo>
                  <a:pt x="89928" y="441794"/>
                  <a:pt x="89769" y="442190"/>
                  <a:pt x="89532" y="442586"/>
                </a:cubicBezTo>
                <a:cubicBezTo>
                  <a:pt x="89294" y="443062"/>
                  <a:pt x="89056" y="443537"/>
                  <a:pt x="88977" y="444092"/>
                </a:cubicBezTo>
                <a:cubicBezTo>
                  <a:pt x="88898" y="444329"/>
                  <a:pt x="88818" y="444567"/>
                  <a:pt x="88660" y="444725"/>
                </a:cubicBezTo>
                <a:cubicBezTo>
                  <a:pt x="88184" y="445517"/>
                  <a:pt x="87709" y="446231"/>
                  <a:pt x="87233" y="447023"/>
                </a:cubicBezTo>
                <a:cubicBezTo>
                  <a:pt x="86837" y="447657"/>
                  <a:pt x="86362" y="448212"/>
                  <a:pt x="85887" y="448766"/>
                </a:cubicBezTo>
                <a:cubicBezTo>
                  <a:pt x="85015" y="449717"/>
                  <a:pt x="84064" y="450588"/>
                  <a:pt x="83113" y="451539"/>
                </a:cubicBezTo>
                <a:cubicBezTo>
                  <a:pt x="82876" y="451777"/>
                  <a:pt x="82638" y="452015"/>
                  <a:pt x="82321" y="452173"/>
                </a:cubicBezTo>
                <a:cubicBezTo>
                  <a:pt x="81609" y="452649"/>
                  <a:pt x="80895" y="453044"/>
                  <a:pt x="80261" y="453520"/>
                </a:cubicBezTo>
                <a:cubicBezTo>
                  <a:pt x="79390" y="454154"/>
                  <a:pt x="78360" y="454550"/>
                  <a:pt x="77409" y="454946"/>
                </a:cubicBezTo>
                <a:cubicBezTo>
                  <a:pt x="76855" y="455184"/>
                  <a:pt x="76300" y="455342"/>
                  <a:pt x="75824" y="455659"/>
                </a:cubicBezTo>
                <a:cubicBezTo>
                  <a:pt x="75666" y="455739"/>
                  <a:pt x="75428" y="455818"/>
                  <a:pt x="75270" y="455818"/>
                </a:cubicBezTo>
                <a:cubicBezTo>
                  <a:pt x="75032" y="455897"/>
                  <a:pt x="74873" y="455897"/>
                  <a:pt x="74636" y="455897"/>
                </a:cubicBezTo>
                <a:cubicBezTo>
                  <a:pt x="74239" y="455976"/>
                  <a:pt x="74002" y="456214"/>
                  <a:pt x="73844" y="456610"/>
                </a:cubicBezTo>
                <a:cubicBezTo>
                  <a:pt x="70120" y="456373"/>
                  <a:pt x="65842" y="456373"/>
                  <a:pt x="61643" y="456373"/>
                </a:cubicBezTo>
                <a:cubicBezTo>
                  <a:pt x="61563" y="455976"/>
                  <a:pt x="61326" y="455739"/>
                  <a:pt x="60850" y="455659"/>
                </a:cubicBezTo>
                <a:cubicBezTo>
                  <a:pt x="60295" y="455580"/>
                  <a:pt x="59820" y="455342"/>
                  <a:pt x="59344" y="455105"/>
                </a:cubicBezTo>
                <a:cubicBezTo>
                  <a:pt x="58473" y="454708"/>
                  <a:pt x="57602" y="454312"/>
                  <a:pt x="56809" y="453916"/>
                </a:cubicBezTo>
                <a:cubicBezTo>
                  <a:pt x="56492" y="453757"/>
                  <a:pt x="56175" y="453599"/>
                  <a:pt x="55858" y="453361"/>
                </a:cubicBezTo>
                <a:cubicBezTo>
                  <a:pt x="55304" y="452965"/>
                  <a:pt x="54749" y="452649"/>
                  <a:pt x="54273" y="452253"/>
                </a:cubicBezTo>
                <a:cubicBezTo>
                  <a:pt x="53719" y="452015"/>
                  <a:pt x="53244" y="451619"/>
                  <a:pt x="52769" y="451222"/>
                </a:cubicBezTo>
                <a:cubicBezTo>
                  <a:pt x="52610" y="451143"/>
                  <a:pt x="52531" y="450985"/>
                  <a:pt x="52372" y="450905"/>
                </a:cubicBezTo>
                <a:cubicBezTo>
                  <a:pt x="51818" y="450351"/>
                  <a:pt x="51342" y="449796"/>
                  <a:pt x="50787" y="449162"/>
                </a:cubicBezTo>
                <a:cubicBezTo>
                  <a:pt x="50233" y="448529"/>
                  <a:pt x="49678" y="447895"/>
                  <a:pt x="49441" y="447182"/>
                </a:cubicBezTo>
                <a:cubicBezTo>
                  <a:pt x="49362" y="447102"/>
                  <a:pt x="49362" y="446944"/>
                  <a:pt x="49282" y="446865"/>
                </a:cubicBezTo>
                <a:cubicBezTo>
                  <a:pt x="48728" y="446231"/>
                  <a:pt x="48569" y="445517"/>
                  <a:pt x="48094" y="444883"/>
                </a:cubicBezTo>
                <a:cubicBezTo>
                  <a:pt x="47856" y="444488"/>
                  <a:pt x="47698" y="444092"/>
                  <a:pt x="47618" y="443616"/>
                </a:cubicBezTo>
                <a:cubicBezTo>
                  <a:pt x="47539" y="443062"/>
                  <a:pt x="47381" y="442586"/>
                  <a:pt x="47143" y="442111"/>
                </a:cubicBezTo>
                <a:cubicBezTo>
                  <a:pt x="46905" y="441635"/>
                  <a:pt x="46826" y="441160"/>
                  <a:pt x="46826" y="440684"/>
                </a:cubicBezTo>
                <a:cubicBezTo>
                  <a:pt x="46747" y="439496"/>
                  <a:pt x="46667" y="438228"/>
                  <a:pt x="46588" y="437040"/>
                </a:cubicBezTo>
                <a:cubicBezTo>
                  <a:pt x="46588" y="436881"/>
                  <a:pt x="46588" y="436723"/>
                  <a:pt x="46509" y="436564"/>
                </a:cubicBezTo>
                <a:cubicBezTo>
                  <a:pt x="46271" y="435297"/>
                  <a:pt x="46271" y="434029"/>
                  <a:pt x="46509" y="432761"/>
                </a:cubicBezTo>
                <a:cubicBezTo>
                  <a:pt x="46588" y="432286"/>
                  <a:pt x="46588" y="431890"/>
                  <a:pt x="46588" y="431415"/>
                </a:cubicBezTo>
                <a:cubicBezTo>
                  <a:pt x="46588" y="430226"/>
                  <a:pt x="46588" y="428958"/>
                  <a:pt x="46747" y="427769"/>
                </a:cubicBezTo>
                <a:cubicBezTo>
                  <a:pt x="46826" y="427295"/>
                  <a:pt x="46747" y="426899"/>
                  <a:pt x="46747" y="426423"/>
                </a:cubicBezTo>
                <a:cubicBezTo>
                  <a:pt x="46747" y="422541"/>
                  <a:pt x="46747" y="418659"/>
                  <a:pt x="46826" y="414776"/>
                </a:cubicBezTo>
                <a:cubicBezTo>
                  <a:pt x="46826" y="414063"/>
                  <a:pt x="46826" y="413271"/>
                  <a:pt x="46984" y="412557"/>
                </a:cubicBezTo>
                <a:cubicBezTo>
                  <a:pt x="47064" y="412161"/>
                  <a:pt x="47064" y="411765"/>
                  <a:pt x="47064" y="411369"/>
                </a:cubicBezTo>
                <a:cubicBezTo>
                  <a:pt x="47064" y="410656"/>
                  <a:pt x="47064" y="409943"/>
                  <a:pt x="47064" y="409309"/>
                </a:cubicBezTo>
                <a:cubicBezTo>
                  <a:pt x="47064" y="408834"/>
                  <a:pt x="47143" y="408437"/>
                  <a:pt x="47143" y="407962"/>
                </a:cubicBezTo>
                <a:cubicBezTo>
                  <a:pt x="47143" y="407486"/>
                  <a:pt x="47222" y="407090"/>
                  <a:pt x="47222" y="406615"/>
                </a:cubicBezTo>
                <a:cubicBezTo>
                  <a:pt x="47222" y="405665"/>
                  <a:pt x="47222" y="404714"/>
                  <a:pt x="47381" y="403763"/>
                </a:cubicBezTo>
                <a:cubicBezTo>
                  <a:pt x="47460" y="403366"/>
                  <a:pt x="47460" y="402970"/>
                  <a:pt x="47460" y="402574"/>
                </a:cubicBezTo>
                <a:cubicBezTo>
                  <a:pt x="47460" y="399722"/>
                  <a:pt x="47460" y="396949"/>
                  <a:pt x="47460" y="394096"/>
                </a:cubicBezTo>
                <a:cubicBezTo>
                  <a:pt x="47460" y="393384"/>
                  <a:pt x="47460" y="392671"/>
                  <a:pt x="47618" y="392037"/>
                </a:cubicBezTo>
                <a:cubicBezTo>
                  <a:pt x="47698" y="391561"/>
                  <a:pt x="47698" y="391086"/>
                  <a:pt x="47698" y="390531"/>
                </a:cubicBezTo>
                <a:cubicBezTo>
                  <a:pt x="47698" y="387600"/>
                  <a:pt x="47698" y="384747"/>
                  <a:pt x="47698" y="381815"/>
                </a:cubicBezTo>
                <a:cubicBezTo>
                  <a:pt x="47698" y="381102"/>
                  <a:pt x="47698" y="380390"/>
                  <a:pt x="47856" y="379756"/>
                </a:cubicBezTo>
                <a:cubicBezTo>
                  <a:pt x="47935" y="379280"/>
                  <a:pt x="47935" y="378884"/>
                  <a:pt x="47935" y="378409"/>
                </a:cubicBezTo>
                <a:cubicBezTo>
                  <a:pt x="47935" y="376745"/>
                  <a:pt x="47935" y="375160"/>
                  <a:pt x="47935" y="373496"/>
                </a:cubicBezTo>
                <a:cubicBezTo>
                  <a:pt x="47935" y="372941"/>
                  <a:pt x="47935" y="372387"/>
                  <a:pt x="48015" y="371754"/>
                </a:cubicBezTo>
                <a:cubicBezTo>
                  <a:pt x="48094" y="371278"/>
                  <a:pt x="48094" y="370803"/>
                  <a:pt x="48094" y="370248"/>
                </a:cubicBezTo>
                <a:cubicBezTo>
                  <a:pt x="48094" y="368663"/>
                  <a:pt x="48094" y="367079"/>
                  <a:pt x="48173" y="365494"/>
                </a:cubicBezTo>
                <a:cubicBezTo>
                  <a:pt x="48173" y="364939"/>
                  <a:pt x="48252" y="364464"/>
                  <a:pt x="48252" y="363909"/>
                </a:cubicBezTo>
                <a:cubicBezTo>
                  <a:pt x="48252" y="363276"/>
                  <a:pt x="48332" y="362721"/>
                  <a:pt x="48332" y="362087"/>
                </a:cubicBezTo>
                <a:cubicBezTo>
                  <a:pt x="48332" y="356303"/>
                  <a:pt x="48332" y="350440"/>
                  <a:pt x="48332" y="344656"/>
                </a:cubicBezTo>
                <a:cubicBezTo>
                  <a:pt x="48332" y="337922"/>
                  <a:pt x="48332" y="331266"/>
                  <a:pt x="48332" y="324532"/>
                </a:cubicBezTo>
                <a:cubicBezTo>
                  <a:pt x="48332" y="323739"/>
                  <a:pt x="48332" y="322947"/>
                  <a:pt x="48490" y="322233"/>
                </a:cubicBezTo>
                <a:cubicBezTo>
                  <a:pt x="48569" y="321679"/>
                  <a:pt x="48569" y="321125"/>
                  <a:pt x="48569" y="320491"/>
                </a:cubicBezTo>
                <a:cubicBezTo>
                  <a:pt x="48569" y="310824"/>
                  <a:pt x="48569" y="301079"/>
                  <a:pt x="48569" y="291413"/>
                </a:cubicBezTo>
                <a:cubicBezTo>
                  <a:pt x="48569" y="286263"/>
                  <a:pt x="48569" y="281192"/>
                  <a:pt x="48569" y="276042"/>
                </a:cubicBezTo>
                <a:cubicBezTo>
                  <a:pt x="48569" y="275328"/>
                  <a:pt x="48569" y="274537"/>
                  <a:pt x="48728" y="273824"/>
                </a:cubicBezTo>
                <a:cubicBezTo>
                  <a:pt x="48807" y="273269"/>
                  <a:pt x="48807" y="272714"/>
                  <a:pt x="48807" y="272080"/>
                </a:cubicBezTo>
                <a:cubicBezTo>
                  <a:pt x="48807" y="265029"/>
                  <a:pt x="48807" y="257898"/>
                  <a:pt x="48807" y="250846"/>
                </a:cubicBezTo>
                <a:cubicBezTo>
                  <a:pt x="48807" y="249182"/>
                  <a:pt x="48807" y="247598"/>
                  <a:pt x="48807" y="245934"/>
                </a:cubicBezTo>
                <a:cubicBezTo>
                  <a:pt x="48807" y="245379"/>
                  <a:pt x="48886" y="244825"/>
                  <a:pt x="48966" y="244191"/>
                </a:cubicBezTo>
                <a:cubicBezTo>
                  <a:pt x="49124" y="242844"/>
                  <a:pt x="49124" y="241497"/>
                  <a:pt x="48966" y="240150"/>
                </a:cubicBezTo>
                <a:cubicBezTo>
                  <a:pt x="48886" y="239358"/>
                  <a:pt x="48807" y="238565"/>
                  <a:pt x="48807" y="237852"/>
                </a:cubicBezTo>
                <a:cubicBezTo>
                  <a:pt x="48807" y="222402"/>
                  <a:pt x="48807" y="206952"/>
                  <a:pt x="48807" y="191423"/>
                </a:cubicBezTo>
                <a:cubicBezTo>
                  <a:pt x="48807" y="183579"/>
                  <a:pt x="48807" y="175814"/>
                  <a:pt x="48807" y="167971"/>
                </a:cubicBezTo>
                <a:cubicBezTo>
                  <a:pt x="48807" y="167099"/>
                  <a:pt x="48807" y="166227"/>
                  <a:pt x="48966" y="165434"/>
                </a:cubicBezTo>
                <a:cubicBezTo>
                  <a:pt x="49045" y="164880"/>
                  <a:pt x="48966" y="164405"/>
                  <a:pt x="48966" y="163851"/>
                </a:cubicBezTo>
                <a:cubicBezTo>
                  <a:pt x="48966" y="163771"/>
                  <a:pt x="48886" y="163613"/>
                  <a:pt x="48886" y="163534"/>
                </a:cubicBezTo>
                <a:cubicBezTo>
                  <a:pt x="48807" y="163375"/>
                  <a:pt x="48569" y="163375"/>
                  <a:pt x="48490" y="163454"/>
                </a:cubicBezTo>
                <a:cubicBezTo>
                  <a:pt x="48411" y="163613"/>
                  <a:pt x="48252" y="163692"/>
                  <a:pt x="48252" y="163851"/>
                </a:cubicBezTo>
                <a:cubicBezTo>
                  <a:pt x="48094" y="164326"/>
                  <a:pt x="47935" y="164880"/>
                  <a:pt x="47618" y="165276"/>
                </a:cubicBezTo>
                <a:cubicBezTo>
                  <a:pt x="47539" y="165434"/>
                  <a:pt x="47460" y="165593"/>
                  <a:pt x="47460" y="165752"/>
                </a:cubicBezTo>
                <a:cubicBezTo>
                  <a:pt x="47301" y="166465"/>
                  <a:pt x="47064" y="167178"/>
                  <a:pt x="46667" y="167812"/>
                </a:cubicBezTo>
                <a:cubicBezTo>
                  <a:pt x="46588" y="167971"/>
                  <a:pt x="46509" y="168208"/>
                  <a:pt x="46509" y="168367"/>
                </a:cubicBezTo>
                <a:cubicBezTo>
                  <a:pt x="46430" y="168921"/>
                  <a:pt x="46192" y="169475"/>
                  <a:pt x="45954" y="169951"/>
                </a:cubicBezTo>
                <a:cubicBezTo>
                  <a:pt x="45716" y="170426"/>
                  <a:pt x="45558" y="170981"/>
                  <a:pt x="45479" y="171457"/>
                </a:cubicBezTo>
                <a:cubicBezTo>
                  <a:pt x="45400" y="171932"/>
                  <a:pt x="45321" y="172328"/>
                  <a:pt x="45083" y="172724"/>
                </a:cubicBezTo>
                <a:cubicBezTo>
                  <a:pt x="44846" y="173199"/>
                  <a:pt x="44687" y="173595"/>
                  <a:pt x="44608" y="174150"/>
                </a:cubicBezTo>
                <a:cubicBezTo>
                  <a:pt x="44529" y="174705"/>
                  <a:pt x="44370" y="175260"/>
                  <a:pt x="44132" y="175814"/>
                </a:cubicBezTo>
                <a:cubicBezTo>
                  <a:pt x="43895" y="176290"/>
                  <a:pt x="43736" y="176765"/>
                  <a:pt x="43736" y="177319"/>
                </a:cubicBezTo>
                <a:cubicBezTo>
                  <a:pt x="43736" y="177874"/>
                  <a:pt x="43578" y="178349"/>
                  <a:pt x="43419" y="178904"/>
                </a:cubicBezTo>
                <a:cubicBezTo>
                  <a:pt x="43181" y="179538"/>
                  <a:pt x="43023" y="180251"/>
                  <a:pt x="42944" y="180965"/>
                </a:cubicBezTo>
                <a:cubicBezTo>
                  <a:pt x="42785" y="181994"/>
                  <a:pt x="42706" y="183103"/>
                  <a:pt x="42230" y="184054"/>
                </a:cubicBezTo>
                <a:cubicBezTo>
                  <a:pt x="42072" y="184371"/>
                  <a:pt x="42072" y="184688"/>
                  <a:pt x="42072" y="185005"/>
                </a:cubicBezTo>
                <a:cubicBezTo>
                  <a:pt x="42072" y="186035"/>
                  <a:pt x="41834" y="187065"/>
                  <a:pt x="41596" y="188016"/>
                </a:cubicBezTo>
                <a:cubicBezTo>
                  <a:pt x="41517" y="188254"/>
                  <a:pt x="41438" y="188491"/>
                  <a:pt x="41438" y="188729"/>
                </a:cubicBezTo>
                <a:cubicBezTo>
                  <a:pt x="41280" y="189601"/>
                  <a:pt x="41121" y="190472"/>
                  <a:pt x="41121" y="191423"/>
                </a:cubicBezTo>
                <a:cubicBezTo>
                  <a:pt x="41121" y="192691"/>
                  <a:pt x="40963" y="193879"/>
                  <a:pt x="40646" y="195067"/>
                </a:cubicBezTo>
                <a:cubicBezTo>
                  <a:pt x="40409" y="195859"/>
                  <a:pt x="40329" y="196652"/>
                  <a:pt x="40329" y="197524"/>
                </a:cubicBezTo>
                <a:cubicBezTo>
                  <a:pt x="40329" y="198474"/>
                  <a:pt x="40329" y="199425"/>
                  <a:pt x="40171" y="200376"/>
                </a:cubicBezTo>
                <a:cubicBezTo>
                  <a:pt x="40092" y="200772"/>
                  <a:pt x="40092" y="201168"/>
                  <a:pt x="40092" y="201565"/>
                </a:cubicBezTo>
                <a:cubicBezTo>
                  <a:pt x="40171" y="202911"/>
                  <a:pt x="39933" y="204258"/>
                  <a:pt x="39775" y="205605"/>
                </a:cubicBezTo>
                <a:cubicBezTo>
                  <a:pt x="39695" y="206239"/>
                  <a:pt x="39616" y="206873"/>
                  <a:pt x="39616" y="207586"/>
                </a:cubicBezTo>
                <a:cubicBezTo>
                  <a:pt x="39616" y="208457"/>
                  <a:pt x="39616" y="209329"/>
                  <a:pt x="39458" y="210122"/>
                </a:cubicBezTo>
                <a:cubicBezTo>
                  <a:pt x="39378" y="210439"/>
                  <a:pt x="39378" y="210755"/>
                  <a:pt x="39378" y="211072"/>
                </a:cubicBezTo>
                <a:cubicBezTo>
                  <a:pt x="39378" y="213132"/>
                  <a:pt x="39378" y="215271"/>
                  <a:pt x="39378" y="217331"/>
                </a:cubicBezTo>
                <a:cubicBezTo>
                  <a:pt x="39378" y="217886"/>
                  <a:pt x="39458" y="218362"/>
                  <a:pt x="39458" y="218916"/>
                </a:cubicBezTo>
                <a:cubicBezTo>
                  <a:pt x="39458" y="219312"/>
                  <a:pt x="39537" y="219629"/>
                  <a:pt x="39537" y="220025"/>
                </a:cubicBezTo>
                <a:cubicBezTo>
                  <a:pt x="39616" y="220500"/>
                  <a:pt x="39616" y="220897"/>
                  <a:pt x="39695" y="221372"/>
                </a:cubicBezTo>
                <a:cubicBezTo>
                  <a:pt x="39695" y="221768"/>
                  <a:pt x="39775" y="222085"/>
                  <a:pt x="39775" y="222482"/>
                </a:cubicBezTo>
                <a:cubicBezTo>
                  <a:pt x="39775" y="222799"/>
                  <a:pt x="39775" y="223036"/>
                  <a:pt x="39854" y="223353"/>
                </a:cubicBezTo>
                <a:cubicBezTo>
                  <a:pt x="40092" y="224303"/>
                  <a:pt x="40012" y="225334"/>
                  <a:pt x="40012" y="226285"/>
                </a:cubicBezTo>
                <a:cubicBezTo>
                  <a:pt x="40012" y="226839"/>
                  <a:pt x="40012" y="227315"/>
                  <a:pt x="40012" y="227869"/>
                </a:cubicBezTo>
                <a:cubicBezTo>
                  <a:pt x="40012" y="228186"/>
                  <a:pt x="40012" y="228423"/>
                  <a:pt x="40092" y="228740"/>
                </a:cubicBezTo>
                <a:cubicBezTo>
                  <a:pt x="40250" y="229771"/>
                  <a:pt x="40250" y="230801"/>
                  <a:pt x="40250" y="231831"/>
                </a:cubicBezTo>
                <a:cubicBezTo>
                  <a:pt x="40250" y="233653"/>
                  <a:pt x="40250" y="235396"/>
                  <a:pt x="40250" y="237218"/>
                </a:cubicBezTo>
                <a:cubicBezTo>
                  <a:pt x="40250" y="238407"/>
                  <a:pt x="40092" y="239516"/>
                  <a:pt x="39695" y="240625"/>
                </a:cubicBezTo>
                <a:cubicBezTo>
                  <a:pt x="39616" y="240863"/>
                  <a:pt x="39458" y="241180"/>
                  <a:pt x="39458" y="241417"/>
                </a:cubicBezTo>
                <a:cubicBezTo>
                  <a:pt x="39299" y="242051"/>
                  <a:pt x="39061" y="242606"/>
                  <a:pt x="38744" y="243082"/>
                </a:cubicBezTo>
                <a:cubicBezTo>
                  <a:pt x="38665" y="243240"/>
                  <a:pt x="38586" y="243399"/>
                  <a:pt x="38507" y="243557"/>
                </a:cubicBezTo>
                <a:cubicBezTo>
                  <a:pt x="38348" y="244191"/>
                  <a:pt x="37952" y="244746"/>
                  <a:pt x="37555" y="245221"/>
                </a:cubicBezTo>
                <a:cubicBezTo>
                  <a:pt x="36922" y="246013"/>
                  <a:pt x="36368" y="246805"/>
                  <a:pt x="35655" y="247439"/>
                </a:cubicBezTo>
                <a:cubicBezTo>
                  <a:pt x="35417" y="247598"/>
                  <a:pt x="35258" y="247836"/>
                  <a:pt x="35021" y="247994"/>
                </a:cubicBezTo>
                <a:cubicBezTo>
                  <a:pt x="34228" y="248470"/>
                  <a:pt x="33515" y="249024"/>
                  <a:pt x="32802" y="249578"/>
                </a:cubicBezTo>
                <a:cubicBezTo>
                  <a:pt x="32644" y="249737"/>
                  <a:pt x="32485" y="249816"/>
                  <a:pt x="32248" y="249895"/>
                </a:cubicBezTo>
                <a:cubicBezTo>
                  <a:pt x="31693" y="250133"/>
                  <a:pt x="31138" y="250450"/>
                  <a:pt x="30584" y="250688"/>
                </a:cubicBezTo>
                <a:cubicBezTo>
                  <a:pt x="29791" y="251084"/>
                  <a:pt x="28919" y="251322"/>
                  <a:pt x="28049" y="251639"/>
                </a:cubicBezTo>
                <a:cubicBezTo>
                  <a:pt x="27732" y="251718"/>
                  <a:pt x="27415" y="251797"/>
                  <a:pt x="27098" y="251797"/>
                </a:cubicBezTo>
                <a:cubicBezTo>
                  <a:pt x="25988" y="251797"/>
                  <a:pt x="24879" y="252035"/>
                  <a:pt x="23849" y="252193"/>
                </a:cubicBezTo>
                <a:cubicBezTo>
                  <a:pt x="22978" y="252352"/>
                  <a:pt x="22027" y="252352"/>
                  <a:pt x="21155" y="252193"/>
                </a:cubicBezTo>
                <a:cubicBezTo>
                  <a:pt x="20125" y="252035"/>
                  <a:pt x="19175" y="251876"/>
                  <a:pt x="18144" y="251797"/>
                </a:cubicBezTo>
                <a:cubicBezTo>
                  <a:pt x="17669" y="251797"/>
                  <a:pt x="17193" y="251639"/>
                  <a:pt x="16718" y="251480"/>
                </a:cubicBezTo>
                <a:cubicBezTo>
                  <a:pt x="16005" y="251242"/>
                  <a:pt x="15292" y="251005"/>
                  <a:pt x="14579" y="250846"/>
                </a:cubicBezTo>
                <a:cubicBezTo>
                  <a:pt x="14500" y="250846"/>
                  <a:pt x="14421" y="250846"/>
                  <a:pt x="14341" y="250767"/>
                </a:cubicBezTo>
                <a:cubicBezTo>
                  <a:pt x="12915" y="250054"/>
                  <a:pt x="11410" y="249499"/>
                  <a:pt x="10142" y="248549"/>
                </a:cubicBezTo>
                <a:cubicBezTo>
                  <a:pt x="9667" y="248232"/>
                  <a:pt x="9191" y="247915"/>
                  <a:pt x="8716" y="247598"/>
                </a:cubicBezTo>
                <a:cubicBezTo>
                  <a:pt x="7527" y="246726"/>
                  <a:pt x="6498" y="245696"/>
                  <a:pt x="5547" y="244508"/>
                </a:cubicBezTo>
                <a:cubicBezTo>
                  <a:pt x="5150" y="244033"/>
                  <a:pt x="4833" y="243557"/>
                  <a:pt x="4437" y="243082"/>
                </a:cubicBezTo>
                <a:cubicBezTo>
                  <a:pt x="3962" y="242527"/>
                  <a:pt x="3724" y="241893"/>
                  <a:pt x="3328" y="241338"/>
                </a:cubicBezTo>
                <a:cubicBezTo>
                  <a:pt x="3011" y="240467"/>
                  <a:pt x="2536" y="239596"/>
                  <a:pt x="2219" y="238724"/>
                </a:cubicBezTo>
                <a:cubicBezTo>
                  <a:pt x="1902" y="238011"/>
                  <a:pt x="1744" y="237218"/>
                  <a:pt x="1506" y="236505"/>
                </a:cubicBezTo>
                <a:cubicBezTo>
                  <a:pt x="1427" y="236268"/>
                  <a:pt x="1427" y="236030"/>
                  <a:pt x="1347" y="235793"/>
                </a:cubicBezTo>
                <a:cubicBezTo>
                  <a:pt x="1189" y="234842"/>
                  <a:pt x="1030" y="233970"/>
                  <a:pt x="951" y="233019"/>
                </a:cubicBezTo>
                <a:cubicBezTo>
                  <a:pt x="793" y="231910"/>
                  <a:pt x="555" y="230880"/>
                  <a:pt x="555" y="229691"/>
                </a:cubicBezTo>
                <a:cubicBezTo>
                  <a:pt x="555" y="229454"/>
                  <a:pt x="555" y="229295"/>
                  <a:pt x="476" y="229057"/>
                </a:cubicBezTo>
                <a:cubicBezTo>
                  <a:pt x="317" y="228186"/>
                  <a:pt x="317" y="227236"/>
                  <a:pt x="317" y="226364"/>
                </a:cubicBezTo>
                <a:cubicBezTo>
                  <a:pt x="317" y="225175"/>
                  <a:pt x="317" y="223987"/>
                  <a:pt x="317" y="222799"/>
                </a:cubicBezTo>
                <a:cubicBezTo>
                  <a:pt x="317" y="222085"/>
                  <a:pt x="238" y="221372"/>
                  <a:pt x="79" y="220738"/>
                </a:cubicBezTo>
                <a:cubicBezTo>
                  <a:pt x="79" y="220025"/>
                  <a:pt x="0" y="219471"/>
                  <a:pt x="0" y="218837"/>
                </a:cubicBezTo>
                <a:cubicBezTo>
                  <a:pt x="0" y="216222"/>
                  <a:pt x="0" y="213608"/>
                  <a:pt x="0" y="210993"/>
                </a:cubicBezTo>
                <a:cubicBezTo>
                  <a:pt x="0" y="210280"/>
                  <a:pt x="0" y="209488"/>
                  <a:pt x="317" y="208854"/>
                </a:cubicBezTo>
                <a:cubicBezTo>
                  <a:pt x="476" y="208457"/>
                  <a:pt x="476" y="208061"/>
                  <a:pt x="476" y="207665"/>
                </a:cubicBezTo>
                <a:cubicBezTo>
                  <a:pt x="476" y="205922"/>
                  <a:pt x="555" y="204179"/>
                  <a:pt x="476" y="202357"/>
                </a:cubicBezTo>
                <a:cubicBezTo>
                  <a:pt x="476" y="200931"/>
                  <a:pt x="634" y="199583"/>
                  <a:pt x="872" y="198237"/>
                </a:cubicBezTo>
                <a:cubicBezTo>
                  <a:pt x="1189" y="196493"/>
                  <a:pt x="1427" y="194671"/>
                  <a:pt x="1427" y="192849"/>
                </a:cubicBezTo>
                <a:cubicBezTo>
                  <a:pt x="1427" y="191740"/>
                  <a:pt x="1585" y="190630"/>
                  <a:pt x="1902" y="189601"/>
                </a:cubicBezTo>
                <a:cubicBezTo>
                  <a:pt x="2061" y="188808"/>
                  <a:pt x="2219" y="188095"/>
                  <a:pt x="2219" y="187303"/>
                </a:cubicBezTo>
                <a:cubicBezTo>
                  <a:pt x="2219" y="186431"/>
                  <a:pt x="2378" y="185480"/>
                  <a:pt x="2695" y="184688"/>
                </a:cubicBezTo>
                <a:cubicBezTo>
                  <a:pt x="3011" y="183658"/>
                  <a:pt x="3249" y="182628"/>
                  <a:pt x="3249" y="181519"/>
                </a:cubicBezTo>
                <a:cubicBezTo>
                  <a:pt x="3249" y="180885"/>
                  <a:pt x="3407" y="180251"/>
                  <a:pt x="3565" y="179617"/>
                </a:cubicBezTo>
                <a:cubicBezTo>
                  <a:pt x="3803" y="178983"/>
                  <a:pt x="3882" y="178270"/>
                  <a:pt x="3962" y="177557"/>
                </a:cubicBezTo>
                <a:cubicBezTo>
                  <a:pt x="4041" y="176686"/>
                  <a:pt x="4199" y="175814"/>
                  <a:pt x="4596" y="174943"/>
                </a:cubicBezTo>
                <a:cubicBezTo>
                  <a:pt x="4754" y="174546"/>
                  <a:pt x="4833" y="174150"/>
                  <a:pt x="4833" y="173754"/>
                </a:cubicBezTo>
                <a:cubicBezTo>
                  <a:pt x="4833" y="173041"/>
                  <a:pt x="4992" y="172408"/>
                  <a:pt x="5309" y="171774"/>
                </a:cubicBezTo>
                <a:cubicBezTo>
                  <a:pt x="5626" y="171060"/>
                  <a:pt x="5784" y="170426"/>
                  <a:pt x="5784" y="169634"/>
                </a:cubicBezTo>
                <a:cubicBezTo>
                  <a:pt x="5784" y="169158"/>
                  <a:pt x="5943" y="168683"/>
                  <a:pt x="6101" y="168208"/>
                </a:cubicBezTo>
                <a:cubicBezTo>
                  <a:pt x="6339" y="167654"/>
                  <a:pt x="6498" y="167020"/>
                  <a:pt x="6577" y="166465"/>
                </a:cubicBezTo>
                <a:cubicBezTo>
                  <a:pt x="6656" y="165989"/>
                  <a:pt x="6815" y="165514"/>
                  <a:pt x="7052" y="165038"/>
                </a:cubicBezTo>
                <a:cubicBezTo>
                  <a:pt x="7290" y="164642"/>
                  <a:pt x="7369" y="164326"/>
                  <a:pt x="7448" y="163851"/>
                </a:cubicBezTo>
                <a:cubicBezTo>
                  <a:pt x="7527" y="163217"/>
                  <a:pt x="7685" y="162662"/>
                  <a:pt x="8002" y="162107"/>
                </a:cubicBezTo>
                <a:cubicBezTo>
                  <a:pt x="8240" y="161711"/>
                  <a:pt x="8319" y="161315"/>
                  <a:pt x="8398" y="160839"/>
                </a:cubicBezTo>
                <a:cubicBezTo>
                  <a:pt x="8478" y="160364"/>
                  <a:pt x="8557" y="159968"/>
                  <a:pt x="8795" y="159572"/>
                </a:cubicBezTo>
                <a:cubicBezTo>
                  <a:pt x="9033" y="159255"/>
                  <a:pt x="9112" y="158859"/>
                  <a:pt x="9191" y="158383"/>
                </a:cubicBezTo>
                <a:cubicBezTo>
                  <a:pt x="9270" y="157749"/>
                  <a:pt x="9429" y="157115"/>
                  <a:pt x="9825" y="156561"/>
                </a:cubicBezTo>
                <a:cubicBezTo>
                  <a:pt x="10142" y="155531"/>
                  <a:pt x="10618" y="154501"/>
                  <a:pt x="11014" y="153471"/>
                </a:cubicBezTo>
                <a:cubicBezTo>
                  <a:pt x="11093" y="153233"/>
                  <a:pt x="11172" y="152995"/>
                  <a:pt x="11252" y="152758"/>
                </a:cubicBezTo>
                <a:cubicBezTo>
                  <a:pt x="11568" y="152203"/>
                  <a:pt x="11805" y="151649"/>
                  <a:pt x="11964" y="151094"/>
                </a:cubicBezTo>
                <a:cubicBezTo>
                  <a:pt x="12043" y="150936"/>
                  <a:pt x="12122" y="150698"/>
                  <a:pt x="12202" y="150540"/>
                </a:cubicBezTo>
                <a:cubicBezTo>
                  <a:pt x="12519" y="149985"/>
                  <a:pt x="12756" y="149430"/>
                  <a:pt x="12915" y="148796"/>
                </a:cubicBezTo>
                <a:cubicBezTo>
                  <a:pt x="12915" y="148717"/>
                  <a:pt x="12994" y="148558"/>
                  <a:pt x="13073" y="148479"/>
                </a:cubicBezTo>
                <a:cubicBezTo>
                  <a:pt x="13628" y="147766"/>
                  <a:pt x="13787" y="146816"/>
                  <a:pt x="14183" y="146023"/>
                </a:cubicBezTo>
                <a:cubicBezTo>
                  <a:pt x="14817" y="144993"/>
                  <a:pt x="15372" y="144042"/>
                  <a:pt x="15846" y="143013"/>
                </a:cubicBezTo>
                <a:cubicBezTo>
                  <a:pt x="16401" y="142220"/>
                  <a:pt x="16718" y="141269"/>
                  <a:pt x="17273" y="140397"/>
                </a:cubicBezTo>
                <a:cubicBezTo>
                  <a:pt x="17748" y="139684"/>
                  <a:pt x="18065" y="138892"/>
                  <a:pt x="18461" y="138100"/>
                </a:cubicBezTo>
                <a:cubicBezTo>
                  <a:pt x="18541" y="137863"/>
                  <a:pt x="18699" y="137704"/>
                  <a:pt x="18778" y="137466"/>
                </a:cubicBezTo>
                <a:cubicBezTo>
                  <a:pt x="18858" y="137308"/>
                  <a:pt x="18937" y="137229"/>
                  <a:pt x="19016" y="137070"/>
                </a:cubicBezTo>
                <a:cubicBezTo>
                  <a:pt x="20204" y="134930"/>
                  <a:pt x="20917" y="133822"/>
                  <a:pt x="22264" y="131920"/>
                </a:cubicBezTo>
                <a:cubicBezTo>
                  <a:pt x="22660" y="131365"/>
                  <a:pt x="23136" y="130731"/>
                  <a:pt x="23532" y="130098"/>
                </a:cubicBezTo>
                <a:cubicBezTo>
                  <a:pt x="23929" y="129464"/>
                  <a:pt x="24324" y="128830"/>
                  <a:pt x="24720" y="128196"/>
                </a:cubicBezTo>
                <a:cubicBezTo>
                  <a:pt x="24799" y="128038"/>
                  <a:pt x="24879" y="127958"/>
                  <a:pt x="25037" y="127800"/>
                </a:cubicBezTo>
                <a:cubicBezTo>
                  <a:pt x="25830" y="126770"/>
                  <a:pt x="26622" y="125820"/>
                  <a:pt x="27415" y="124789"/>
                </a:cubicBezTo>
                <a:cubicBezTo>
                  <a:pt x="27573" y="124631"/>
                  <a:pt x="27732" y="124393"/>
                  <a:pt x="27890" y="124235"/>
                </a:cubicBezTo>
                <a:cubicBezTo>
                  <a:pt x="28682" y="123442"/>
                  <a:pt x="29395" y="122491"/>
                  <a:pt x="30108" y="121620"/>
                </a:cubicBezTo>
                <a:cubicBezTo>
                  <a:pt x="31455" y="119877"/>
                  <a:pt x="32960" y="118371"/>
                  <a:pt x="34545" y="116866"/>
                </a:cubicBezTo>
                <a:cubicBezTo>
                  <a:pt x="35575" y="116074"/>
                  <a:pt x="36447" y="115202"/>
                  <a:pt x="37318" y="114251"/>
                </a:cubicBezTo>
                <a:cubicBezTo>
                  <a:pt x="38269" y="113301"/>
                  <a:pt x="39299" y="112509"/>
                  <a:pt x="40250" y="111637"/>
                </a:cubicBezTo>
                <a:cubicBezTo>
                  <a:pt x="40884" y="111082"/>
                  <a:pt x="41596" y="110607"/>
                  <a:pt x="42310" y="110131"/>
                </a:cubicBezTo>
                <a:cubicBezTo>
                  <a:pt x="43102" y="109576"/>
                  <a:pt x="43895" y="109022"/>
                  <a:pt x="44687" y="108468"/>
                </a:cubicBezTo>
                <a:cubicBezTo>
                  <a:pt x="45321" y="108072"/>
                  <a:pt x="45796" y="107517"/>
                  <a:pt x="46509" y="107200"/>
                </a:cubicBezTo>
                <a:cubicBezTo>
                  <a:pt x="46905" y="107041"/>
                  <a:pt x="47222" y="106724"/>
                  <a:pt x="47460" y="106486"/>
                </a:cubicBezTo>
                <a:cubicBezTo>
                  <a:pt x="48015" y="105932"/>
                  <a:pt x="48728" y="105615"/>
                  <a:pt x="49441" y="105219"/>
                </a:cubicBezTo>
                <a:cubicBezTo>
                  <a:pt x="50708" y="104586"/>
                  <a:pt x="51897" y="103952"/>
                  <a:pt x="53165" y="103318"/>
                </a:cubicBezTo>
                <a:cubicBezTo>
                  <a:pt x="54115" y="103001"/>
                  <a:pt x="54907" y="102446"/>
                  <a:pt x="55779" y="102050"/>
                </a:cubicBezTo>
                <a:cubicBezTo>
                  <a:pt x="56413" y="101733"/>
                  <a:pt x="57126" y="101416"/>
                  <a:pt x="57760" y="101019"/>
                </a:cubicBezTo>
                <a:cubicBezTo>
                  <a:pt x="58235" y="100782"/>
                  <a:pt x="58710" y="100545"/>
                  <a:pt x="59265" y="100386"/>
                </a:cubicBezTo>
                <a:cubicBezTo>
                  <a:pt x="59820" y="100307"/>
                  <a:pt x="60295" y="100069"/>
                  <a:pt x="60771" y="99832"/>
                </a:cubicBezTo>
                <a:cubicBezTo>
                  <a:pt x="61009" y="99752"/>
                  <a:pt x="61246" y="99673"/>
                  <a:pt x="61484" y="99594"/>
                </a:cubicBezTo>
                <a:cubicBezTo>
                  <a:pt x="61643" y="99515"/>
                  <a:pt x="61880" y="99435"/>
                  <a:pt x="62118" y="99435"/>
                </a:cubicBezTo>
                <a:cubicBezTo>
                  <a:pt x="62830" y="99356"/>
                  <a:pt x="63464" y="98880"/>
                  <a:pt x="64178" y="98643"/>
                </a:cubicBezTo>
                <a:cubicBezTo>
                  <a:pt x="64891" y="98484"/>
                  <a:pt x="65604" y="98326"/>
                  <a:pt x="66238" y="97929"/>
                </a:cubicBezTo>
                <a:cubicBezTo>
                  <a:pt x="66475" y="97771"/>
                  <a:pt x="66792" y="97692"/>
                  <a:pt x="67030" y="97692"/>
                </a:cubicBezTo>
                <a:cubicBezTo>
                  <a:pt x="67584" y="97612"/>
                  <a:pt x="68139" y="97454"/>
                  <a:pt x="68694" y="97216"/>
                </a:cubicBezTo>
                <a:cubicBezTo>
                  <a:pt x="69328" y="96899"/>
                  <a:pt x="70041" y="96741"/>
                  <a:pt x="70833" y="96741"/>
                </a:cubicBezTo>
                <a:cubicBezTo>
                  <a:pt x="71467" y="96741"/>
                  <a:pt x="72101" y="96662"/>
                  <a:pt x="72735" y="96424"/>
                </a:cubicBezTo>
                <a:cubicBezTo>
                  <a:pt x="73527" y="96108"/>
                  <a:pt x="74319" y="95949"/>
                  <a:pt x="75111" y="96029"/>
                </a:cubicBezTo>
                <a:cubicBezTo>
                  <a:pt x="75745" y="96029"/>
                  <a:pt x="76379" y="95870"/>
                  <a:pt x="77013" y="95712"/>
                </a:cubicBezTo>
                <a:cubicBezTo>
                  <a:pt x="77330" y="95632"/>
                  <a:pt x="77647" y="95553"/>
                  <a:pt x="77964" y="95395"/>
                </a:cubicBezTo>
                <a:cubicBezTo>
                  <a:pt x="78676" y="95157"/>
                  <a:pt x="79469" y="94998"/>
                  <a:pt x="80261" y="94998"/>
                </a:cubicBezTo>
                <a:cubicBezTo>
                  <a:pt x="80895" y="94998"/>
                  <a:pt x="81609" y="94919"/>
                  <a:pt x="82163" y="94681"/>
                </a:cubicBezTo>
                <a:cubicBezTo>
                  <a:pt x="83272" y="94285"/>
                  <a:pt x="84461" y="94206"/>
                  <a:pt x="85649" y="94047"/>
                </a:cubicBezTo>
                <a:cubicBezTo>
                  <a:pt x="86204" y="93968"/>
                  <a:pt x="86679" y="93889"/>
                  <a:pt x="87233" y="93810"/>
                </a:cubicBezTo>
                <a:cubicBezTo>
                  <a:pt x="87788" y="93651"/>
                  <a:pt x="88343" y="93572"/>
                  <a:pt x="88898" y="93572"/>
                </a:cubicBezTo>
                <a:cubicBezTo>
                  <a:pt x="89135" y="93572"/>
                  <a:pt x="89373" y="93493"/>
                  <a:pt x="89611" y="93493"/>
                </a:cubicBezTo>
                <a:cubicBezTo>
                  <a:pt x="90166" y="93413"/>
                  <a:pt x="90720" y="93334"/>
                  <a:pt x="91353" y="93334"/>
                </a:cubicBezTo>
                <a:close/>
                <a:moveTo>
                  <a:pt x="88105" y="0"/>
                </a:moveTo>
                <a:cubicBezTo>
                  <a:pt x="93571" y="0"/>
                  <a:pt x="98959" y="0"/>
                  <a:pt x="104347" y="0"/>
                </a:cubicBezTo>
                <a:cubicBezTo>
                  <a:pt x="104427" y="238"/>
                  <a:pt x="104664" y="396"/>
                  <a:pt x="104902" y="476"/>
                </a:cubicBezTo>
                <a:cubicBezTo>
                  <a:pt x="105060" y="555"/>
                  <a:pt x="105298" y="555"/>
                  <a:pt x="105456" y="634"/>
                </a:cubicBezTo>
                <a:cubicBezTo>
                  <a:pt x="105614" y="713"/>
                  <a:pt x="105852" y="713"/>
                  <a:pt x="106011" y="793"/>
                </a:cubicBezTo>
                <a:cubicBezTo>
                  <a:pt x="106803" y="1110"/>
                  <a:pt x="107675" y="1505"/>
                  <a:pt x="108547" y="1584"/>
                </a:cubicBezTo>
                <a:cubicBezTo>
                  <a:pt x="108626" y="1584"/>
                  <a:pt x="108626" y="1584"/>
                  <a:pt x="108626" y="1584"/>
                </a:cubicBezTo>
                <a:cubicBezTo>
                  <a:pt x="109418" y="1980"/>
                  <a:pt x="110289" y="2218"/>
                  <a:pt x="111161" y="2456"/>
                </a:cubicBezTo>
                <a:cubicBezTo>
                  <a:pt x="111319" y="2456"/>
                  <a:pt x="111478" y="2535"/>
                  <a:pt x="111636" y="2614"/>
                </a:cubicBezTo>
                <a:cubicBezTo>
                  <a:pt x="112112" y="2931"/>
                  <a:pt x="112667" y="3090"/>
                  <a:pt x="113142" y="3407"/>
                </a:cubicBezTo>
                <a:cubicBezTo>
                  <a:pt x="113854" y="3882"/>
                  <a:pt x="114726" y="4120"/>
                  <a:pt x="115360" y="4675"/>
                </a:cubicBezTo>
                <a:cubicBezTo>
                  <a:pt x="116073" y="4913"/>
                  <a:pt x="116707" y="5467"/>
                  <a:pt x="117421" y="5784"/>
                </a:cubicBezTo>
                <a:cubicBezTo>
                  <a:pt x="118054" y="6100"/>
                  <a:pt x="118529" y="6497"/>
                  <a:pt x="119005" y="6893"/>
                </a:cubicBezTo>
                <a:cubicBezTo>
                  <a:pt x="120114" y="7923"/>
                  <a:pt x="121224" y="8795"/>
                  <a:pt x="122332" y="9666"/>
                </a:cubicBezTo>
                <a:cubicBezTo>
                  <a:pt x="122728" y="9983"/>
                  <a:pt x="123204" y="10300"/>
                  <a:pt x="123600" y="10696"/>
                </a:cubicBezTo>
                <a:cubicBezTo>
                  <a:pt x="124076" y="11171"/>
                  <a:pt x="124472" y="11647"/>
                  <a:pt x="124868" y="12202"/>
                </a:cubicBezTo>
                <a:cubicBezTo>
                  <a:pt x="125581" y="13153"/>
                  <a:pt x="126373" y="14024"/>
                  <a:pt x="127165" y="14895"/>
                </a:cubicBezTo>
                <a:cubicBezTo>
                  <a:pt x="127799" y="15608"/>
                  <a:pt x="128354" y="16322"/>
                  <a:pt x="128830" y="17114"/>
                </a:cubicBezTo>
                <a:cubicBezTo>
                  <a:pt x="129147" y="17669"/>
                  <a:pt x="129464" y="18144"/>
                  <a:pt x="129701" y="18698"/>
                </a:cubicBezTo>
                <a:cubicBezTo>
                  <a:pt x="129939" y="19174"/>
                  <a:pt x="130335" y="19649"/>
                  <a:pt x="130493" y="20204"/>
                </a:cubicBezTo>
                <a:cubicBezTo>
                  <a:pt x="131048" y="20917"/>
                  <a:pt x="131285" y="21789"/>
                  <a:pt x="131840" y="22581"/>
                </a:cubicBezTo>
                <a:cubicBezTo>
                  <a:pt x="131999" y="22818"/>
                  <a:pt x="132078" y="23135"/>
                  <a:pt x="132236" y="23452"/>
                </a:cubicBezTo>
                <a:cubicBezTo>
                  <a:pt x="132395" y="23848"/>
                  <a:pt x="132474" y="24245"/>
                  <a:pt x="132633" y="24562"/>
                </a:cubicBezTo>
                <a:cubicBezTo>
                  <a:pt x="132870" y="25037"/>
                  <a:pt x="133029" y="25513"/>
                  <a:pt x="133029" y="25988"/>
                </a:cubicBezTo>
                <a:cubicBezTo>
                  <a:pt x="133108" y="26463"/>
                  <a:pt x="133187" y="26859"/>
                  <a:pt x="133425" y="27255"/>
                </a:cubicBezTo>
                <a:cubicBezTo>
                  <a:pt x="133742" y="27810"/>
                  <a:pt x="133901" y="28365"/>
                  <a:pt x="133980" y="28999"/>
                </a:cubicBezTo>
                <a:cubicBezTo>
                  <a:pt x="134059" y="29395"/>
                  <a:pt x="134138" y="29791"/>
                  <a:pt x="134376" y="30187"/>
                </a:cubicBezTo>
                <a:cubicBezTo>
                  <a:pt x="134692" y="30821"/>
                  <a:pt x="134772" y="31534"/>
                  <a:pt x="134772" y="32247"/>
                </a:cubicBezTo>
                <a:cubicBezTo>
                  <a:pt x="134772" y="32802"/>
                  <a:pt x="134772" y="33277"/>
                  <a:pt x="134772" y="33832"/>
                </a:cubicBezTo>
                <a:cubicBezTo>
                  <a:pt x="134772" y="34228"/>
                  <a:pt x="134772" y="34545"/>
                  <a:pt x="134851" y="34941"/>
                </a:cubicBezTo>
                <a:cubicBezTo>
                  <a:pt x="135009" y="35891"/>
                  <a:pt x="135009" y="36922"/>
                  <a:pt x="135168" y="37873"/>
                </a:cubicBezTo>
                <a:cubicBezTo>
                  <a:pt x="135247" y="38348"/>
                  <a:pt x="135247" y="38824"/>
                  <a:pt x="135168" y="39299"/>
                </a:cubicBezTo>
                <a:cubicBezTo>
                  <a:pt x="134930" y="40804"/>
                  <a:pt x="134772" y="42389"/>
                  <a:pt x="134772" y="43973"/>
                </a:cubicBezTo>
                <a:cubicBezTo>
                  <a:pt x="134772" y="44211"/>
                  <a:pt x="134772" y="44369"/>
                  <a:pt x="134772" y="44607"/>
                </a:cubicBezTo>
                <a:cubicBezTo>
                  <a:pt x="134772" y="45320"/>
                  <a:pt x="134692" y="46113"/>
                  <a:pt x="134376" y="46747"/>
                </a:cubicBezTo>
                <a:cubicBezTo>
                  <a:pt x="134218" y="47143"/>
                  <a:pt x="134059" y="47539"/>
                  <a:pt x="134059" y="47934"/>
                </a:cubicBezTo>
                <a:cubicBezTo>
                  <a:pt x="133980" y="48489"/>
                  <a:pt x="133821" y="49044"/>
                  <a:pt x="133504" y="49599"/>
                </a:cubicBezTo>
                <a:cubicBezTo>
                  <a:pt x="133267" y="49995"/>
                  <a:pt x="133108" y="50391"/>
                  <a:pt x="133108" y="50867"/>
                </a:cubicBezTo>
                <a:cubicBezTo>
                  <a:pt x="133029" y="51580"/>
                  <a:pt x="132712" y="52213"/>
                  <a:pt x="132474" y="52847"/>
                </a:cubicBezTo>
                <a:cubicBezTo>
                  <a:pt x="132236" y="53481"/>
                  <a:pt x="132157" y="54194"/>
                  <a:pt x="131682" y="54749"/>
                </a:cubicBezTo>
                <a:cubicBezTo>
                  <a:pt x="131602" y="54828"/>
                  <a:pt x="131523" y="54987"/>
                  <a:pt x="131523" y="55066"/>
                </a:cubicBezTo>
                <a:cubicBezTo>
                  <a:pt x="131285" y="55621"/>
                  <a:pt x="130968" y="56095"/>
                  <a:pt x="130731" y="56571"/>
                </a:cubicBezTo>
                <a:cubicBezTo>
                  <a:pt x="130335" y="57363"/>
                  <a:pt x="129860" y="58156"/>
                  <a:pt x="129464" y="58948"/>
                </a:cubicBezTo>
                <a:cubicBezTo>
                  <a:pt x="129067" y="59741"/>
                  <a:pt x="128592" y="60453"/>
                  <a:pt x="128037" y="61087"/>
                </a:cubicBezTo>
                <a:cubicBezTo>
                  <a:pt x="127562" y="61642"/>
                  <a:pt x="127086" y="62196"/>
                  <a:pt x="126611" y="62751"/>
                </a:cubicBezTo>
                <a:cubicBezTo>
                  <a:pt x="126373" y="62989"/>
                  <a:pt x="126215" y="63227"/>
                  <a:pt x="125977" y="63544"/>
                </a:cubicBezTo>
                <a:cubicBezTo>
                  <a:pt x="125344" y="64415"/>
                  <a:pt x="124630" y="65207"/>
                  <a:pt x="123917" y="65999"/>
                </a:cubicBezTo>
                <a:cubicBezTo>
                  <a:pt x="123521" y="66475"/>
                  <a:pt x="122966" y="66871"/>
                  <a:pt x="122411" y="67267"/>
                </a:cubicBezTo>
                <a:cubicBezTo>
                  <a:pt x="121541" y="67981"/>
                  <a:pt x="120669" y="68614"/>
                  <a:pt x="119876" y="69406"/>
                </a:cubicBezTo>
                <a:cubicBezTo>
                  <a:pt x="118767" y="70357"/>
                  <a:pt x="117579" y="71308"/>
                  <a:pt x="116232" y="71863"/>
                </a:cubicBezTo>
                <a:cubicBezTo>
                  <a:pt x="115519" y="72338"/>
                  <a:pt x="114726" y="72655"/>
                  <a:pt x="114013" y="73130"/>
                </a:cubicBezTo>
                <a:cubicBezTo>
                  <a:pt x="113380" y="73526"/>
                  <a:pt x="112667" y="73922"/>
                  <a:pt x="111953" y="74319"/>
                </a:cubicBezTo>
                <a:cubicBezTo>
                  <a:pt x="111953" y="74319"/>
                  <a:pt x="111874" y="74398"/>
                  <a:pt x="111874" y="74398"/>
                </a:cubicBezTo>
                <a:cubicBezTo>
                  <a:pt x="110844" y="74556"/>
                  <a:pt x="109893" y="75190"/>
                  <a:pt x="108864" y="75349"/>
                </a:cubicBezTo>
                <a:cubicBezTo>
                  <a:pt x="108230" y="75428"/>
                  <a:pt x="107675" y="75666"/>
                  <a:pt x="107120" y="75904"/>
                </a:cubicBezTo>
                <a:cubicBezTo>
                  <a:pt x="106724" y="76141"/>
                  <a:pt x="106328" y="76221"/>
                  <a:pt x="105852" y="76300"/>
                </a:cubicBezTo>
                <a:cubicBezTo>
                  <a:pt x="105377" y="76379"/>
                  <a:pt x="104902" y="76458"/>
                  <a:pt x="104427" y="76696"/>
                </a:cubicBezTo>
                <a:cubicBezTo>
                  <a:pt x="103793" y="76775"/>
                  <a:pt x="103159" y="76854"/>
                  <a:pt x="102604" y="76854"/>
                </a:cubicBezTo>
                <a:cubicBezTo>
                  <a:pt x="102366" y="76854"/>
                  <a:pt x="102128" y="76854"/>
                  <a:pt x="101891" y="76933"/>
                </a:cubicBezTo>
                <a:cubicBezTo>
                  <a:pt x="100940" y="77092"/>
                  <a:pt x="99910" y="77092"/>
                  <a:pt x="98959" y="77092"/>
                </a:cubicBezTo>
                <a:cubicBezTo>
                  <a:pt x="98325" y="77092"/>
                  <a:pt x="97771" y="77092"/>
                  <a:pt x="97137" y="77250"/>
                </a:cubicBezTo>
                <a:cubicBezTo>
                  <a:pt x="96662" y="77329"/>
                  <a:pt x="96266" y="77329"/>
                  <a:pt x="95790" y="77250"/>
                </a:cubicBezTo>
                <a:cubicBezTo>
                  <a:pt x="95077" y="77092"/>
                  <a:pt x="94364" y="77092"/>
                  <a:pt x="93571" y="77092"/>
                </a:cubicBezTo>
                <a:cubicBezTo>
                  <a:pt x="92700" y="77092"/>
                  <a:pt x="91829" y="77092"/>
                  <a:pt x="91036" y="76933"/>
                </a:cubicBezTo>
                <a:cubicBezTo>
                  <a:pt x="90640" y="76854"/>
                  <a:pt x="90323" y="76854"/>
                  <a:pt x="90006" y="76854"/>
                </a:cubicBezTo>
                <a:cubicBezTo>
                  <a:pt x="89372" y="76854"/>
                  <a:pt x="88817" y="76696"/>
                  <a:pt x="88184" y="76458"/>
                </a:cubicBezTo>
                <a:cubicBezTo>
                  <a:pt x="88026" y="76379"/>
                  <a:pt x="87867" y="76300"/>
                  <a:pt x="87709" y="76300"/>
                </a:cubicBezTo>
                <a:cubicBezTo>
                  <a:pt x="86996" y="76062"/>
                  <a:pt x="86282" y="76141"/>
                  <a:pt x="85569" y="75745"/>
                </a:cubicBezTo>
                <a:cubicBezTo>
                  <a:pt x="84935" y="75428"/>
                  <a:pt x="84222" y="75270"/>
                  <a:pt x="83589" y="75190"/>
                </a:cubicBezTo>
                <a:cubicBezTo>
                  <a:pt x="83430" y="75190"/>
                  <a:pt x="83272" y="75111"/>
                  <a:pt x="83113" y="75032"/>
                </a:cubicBezTo>
                <a:cubicBezTo>
                  <a:pt x="82479" y="74715"/>
                  <a:pt x="81845" y="74477"/>
                  <a:pt x="81132" y="74319"/>
                </a:cubicBezTo>
                <a:cubicBezTo>
                  <a:pt x="80974" y="74239"/>
                  <a:pt x="80736" y="74160"/>
                  <a:pt x="80577" y="74081"/>
                </a:cubicBezTo>
                <a:cubicBezTo>
                  <a:pt x="79310" y="73368"/>
                  <a:pt x="78042" y="72655"/>
                  <a:pt x="76695" y="71942"/>
                </a:cubicBezTo>
                <a:cubicBezTo>
                  <a:pt x="75270" y="71229"/>
                  <a:pt x="74002" y="70357"/>
                  <a:pt x="72734" y="69327"/>
                </a:cubicBezTo>
                <a:cubicBezTo>
                  <a:pt x="72179" y="68772"/>
                  <a:pt x="71625" y="68298"/>
                  <a:pt x="71070" y="67743"/>
                </a:cubicBezTo>
                <a:cubicBezTo>
                  <a:pt x="70436" y="67267"/>
                  <a:pt x="69882" y="66792"/>
                  <a:pt x="69248" y="66316"/>
                </a:cubicBezTo>
                <a:cubicBezTo>
                  <a:pt x="68931" y="66079"/>
                  <a:pt x="68693" y="65841"/>
                  <a:pt x="68456" y="65524"/>
                </a:cubicBezTo>
                <a:cubicBezTo>
                  <a:pt x="67743" y="64652"/>
                  <a:pt x="67030" y="63702"/>
                  <a:pt x="66316" y="62830"/>
                </a:cubicBezTo>
                <a:cubicBezTo>
                  <a:pt x="66158" y="62672"/>
                  <a:pt x="65999" y="62434"/>
                  <a:pt x="65841" y="62276"/>
                </a:cubicBezTo>
                <a:cubicBezTo>
                  <a:pt x="65207" y="61721"/>
                  <a:pt x="64731" y="61008"/>
                  <a:pt x="64177" y="60295"/>
                </a:cubicBezTo>
                <a:cubicBezTo>
                  <a:pt x="64098" y="60295"/>
                  <a:pt x="64019" y="60216"/>
                  <a:pt x="64019" y="60136"/>
                </a:cubicBezTo>
                <a:cubicBezTo>
                  <a:pt x="63702" y="59265"/>
                  <a:pt x="63147" y="58552"/>
                  <a:pt x="62751" y="57759"/>
                </a:cubicBezTo>
                <a:cubicBezTo>
                  <a:pt x="62355" y="56967"/>
                  <a:pt x="61959" y="56175"/>
                  <a:pt x="61483" y="55383"/>
                </a:cubicBezTo>
                <a:cubicBezTo>
                  <a:pt x="61325" y="55224"/>
                  <a:pt x="61245" y="54987"/>
                  <a:pt x="61087" y="54749"/>
                </a:cubicBezTo>
                <a:cubicBezTo>
                  <a:pt x="60928" y="54432"/>
                  <a:pt x="60770" y="54115"/>
                  <a:pt x="60611" y="53798"/>
                </a:cubicBezTo>
                <a:cubicBezTo>
                  <a:pt x="60374" y="53401"/>
                  <a:pt x="60215" y="53085"/>
                  <a:pt x="60136" y="52609"/>
                </a:cubicBezTo>
                <a:cubicBezTo>
                  <a:pt x="60136" y="52134"/>
                  <a:pt x="59978" y="51659"/>
                  <a:pt x="59741" y="51263"/>
                </a:cubicBezTo>
                <a:cubicBezTo>
                  <a:pt x="59582" y="50867"/>
                  <a:pt x="59424" y="50470"/>
                  <a:pt x="59344" y="50074"/>
                </a:cubicBezTo>
                <a:cubicBezTo>
                  <a:pt x="59265" y="49519"/>
                  <a:pt x="59107" y="48965"/>
                  <a:pt x="58869" y="48489"/>
                </a:cubicBezTo>
                <a:cubicBezTo>
                  <a:pt x="58631" y="48014"/>
                  <a:pt x="58473" y="47460"/>
                  <a:pt x="58393" y="46905"/>
                </a:cubicBezTo>
                <a:cubicBezTo>
                  <a:pt x="58235" y="46113"/>
                  <a:pt x="58076" y="45241"/>
                  <a:pt x="57918" y="44369"/>
                </a:cubicBezTo>
                <a:cubicBezTo>
                  <a:pt x="57918" y="44052"/>
                  <a:pt x="57839" y="43735"/>
                  <a:pt x="57759" y="43419"/>
                </a:cubicBezTo>
                <a:cubicBezTo>
                  <a:pt x="57680" y="42230"/>
                  <a:pt x="57522" y="40962"/>
                  <a:pt x="57442" y="39774"/>
                </a:cubicBezTo>
                <a:cubicBezTo>
                  <a:pt x="57363" y="38903"/>
                  <a:pt x="57442" y="38031"/>
                  <a:pt x="57442" y="37159"/>
                </a:cubicBezTo>
                <a:cubicBezTo>
                  <a:pt x="57442" y="36605"/>
                  <a:pt x="57442" y="36050"/>
                  <a:pt x="57601" y="35416"/>
                </a:cubicBezTo>
                <a:cubicBezTo>
                  <a:pt x="57680" y="35099"/>
                  <a:pt x="57680" y="34862"/>
                  <a:pt x="57680" y="34545"/>
                </a:cubicBezTo>
                <a:cubicBezTo>
                  <a:pt x="57680" y="33832"/>
                  <a:pt x="57839" y="33119"/>
                  <a:pt x="57997" y="32326"/>
                </a:cubicBezTo>
                <a:cubicBezTo>
                  <a:pt x="58156" y="31375"/>
                  <a:pt x="58393" y="30425"/>
                  <a:pt x="58473" y="29395"/>
                </a:cubicBezTo>
                <a:cubicBezTo>
                  <a:pt x="58473" y="28999"/>
                  <a:pt x="58631" y="28682"/>
                  <a:pt x="58790" y="28365"/>
                </a:cubicBezTo>
                <a:cubicBezTo>
                  <a:pt x="59107" y="27889"/>
                  <a:pt x="59265" y="27255"/>
                  <a:pt x="59424" y="26622"/>
                </a:cubicBezTo>
                <a:cubicBezTo>
                  <a:pt x="59503" y="26226"/>
                  <a:pt x="59582" y="25909"/>
                  <a:pt x="59741" y="25592"/>
                </a:cubicBezTo>
                <a:cubicBezTo>
                  <a:pt x="59978" y="25116"/>
                  <a:pt x="60136" y="24720"/>
                  <a:pt x="60136" y="24165"/>
                </a:cubicBezTo>
                <a:cubicBezTo>
                  <a:pt x="60136" y="23769"/>
                  <a:pt x="60295" y="23373"/>
                  <a:pt x="60532" y="23056"/>
                </a:cubicBezTo>
                <a:cubicBezTo>
                  <a:pt x="60691" y="22739"/>
                  <a:pt x="60849" y="22422"/>
                  <a:pt x="61087" y="22106"/>
                </a:cubicBezTo>
                <a:cubicBezTo>
                  <a:pt x="61245" y="21868"/>
                  <a:pt x="61404" y="21630"/>
                  <a:pt x="61483" y="21393"/>
                </a:cubicBezTo>
                <a:cubicBezTo>
                  <a:pt x="61642" y="21076"/>
                  <a:pt x="61800" y="20838"/>
                  <a:pt x="61959" y="20600"/>
                </a:cubicBezTo>
                <a:cubicBezTo>
                  <a:pt x="62117" y="20283"/>
                  <a:pt x="62276" y="20045"/>
                  <a:pt x="62434" y="19728"/>
                </a:cubicBezTo>
                <a:cubicBezTo>
                  <a:pt x="62434" y="19649"/>
                  <a:pt x="62593" y="19570"/>
                  <a:pt x="62593" y="19411"/>
                </a:cubicBezTo>
                <a:cubicBezTo>
                  <a:pt x="62830" y="18619"/>
                  <a:pt x="63464" y="17907"/>
                  <a:pt x="63781" y="17114"/>
                </a:cubicBezTo>
                <a:cubicBezTo>
                  <a:pt x="63861" y="16956"/>
                  <a:pt x="63940" y="16797"/>
                  <a:pt x="64098" y="16639"/>
                </a:cubicBezTo>
                <a:cubicBezTo>
                  <a:pt x="64494" y="16163"/>
                  <a:pt x="64811" y="15688"/>
                  <a:pt x="65286" y="15212"/>
                </a:cubicBezTo>
                <a:cubicBezTo>
                  <a:pt x="66079" y="14261"/>
                  <a:pt x="66871" y="13232"/>
                  <a:pt x="67664" y="12281"/>
                </a:cubicBezTo>
                <a:cubicBezTo>
                  <a:pt x="68535" y="11251"/>
                  <a:pt x="69485" y="10379"/>
                  <a:pt x="70516" y="9587"/>
                </a:cubicBezTo>
                <a:cubicBezTo>
                  <a:pt x="70912" y="9270"/>
                  <a:pt x="71308" y="8953"/>
                  <a:pt x="71625" y="8636"/>
                </a:cubicBezTo>
                <a:cubicBezTo>
                  <a:pt x="72496" y="7765"/>
                  <a:pt x="73447" y="7131"/>
                  <a:pt x="74398" y="6338"/>
                </a:cubicBezTo>
                <a:cubicBezTo>
                  <a:pt x="74873" y="5942"/>
                  <a:pt x="75428" y="5625"/>
                  <a:pt x="76061" y="5309"/>
                </a:cubicBezTo>
                <a:cubicBezTo>
                  <a:pt x="76695" y="4992"/>
                  <a:pt x="77408" y="4754"/>
                  <a:pt x="77963" y="4279"/>
                </a:cubicBezTo>
                <a:cubicBezTo>
                  <a:pt x="78914" y="3882"/>
                  <a:pt x="79786" y="3248"/>
                  <a:pt x="80736" y="2773"/>
                </a:cubicBezTo>
                <a:cubicBezTo>
                  <a:pt x="81053" y="2614"/>
                  <a:pt x="81370" y="2456"/>
                  <a:pt x="81766" y="2377"/>
                </a:cubicBezTo>
                <a:cubicBezTo>
                  <a:pt x="82321" y="2297"/>
                  <a:pt x="82796" y="2139"/>
                  <a:pt x="83272" y="1822"/>
                </a:cubicBezTo>
                <a:cubicBezTo>
                  <a:pt x="83668" y="1584"/>
                  <a:pt x="84143" y="1505"/>
                  <a:pt x="84539" y="1426"/>
                </a:cubicBezTo>
                <a:cubicBezTo>
                  <a:pt x="85014" y="1347"/>
                  <a:pt x="85490" y="1189"/>
                  <a:pt x="85965" y="1030"/>
                </a:cubicBezTo>
                <a:cubicBezTo>
                  <a:pt x="86520" y="793"/>
                  <a:pt x="87075" y="634"/>
                  <a:pt x="87550" y="476"/>
                </a:cubicBezTo>
                <a:cubicBezTo>
                  <a:pt x="87788" y="396"/>
                  <a:pt x="87947" y="238"/>
                  <a:pt x="88105" y="0"/>
                </a:cubicBezTo>
                <a:close/>
              </a:path>
            </a:pathLst>
          </a:custGeom>
          <a:gradFill>
            <a:gsLst>
              <a:gs pos="36000">
                <a:srgbClr val="C0C1FE"/>
              </a:gs>
              <a:gs pos="0">
                <a:schemeClr val="tx1"/>
              </a:gs>
              <a:gs pos="79000">
                <a:schemeClr val="accent2">
                  <a:lumMod val="60000"/>
                  <a:lumOff val="40000"/>
                </a:schemeClr>
              </a:gs>
            </a:gsLst>
            <a:lin ang="16200000" scaled="0"/>
          </a:gradFill>
          <a:ln w="25400">
            <a:noFill/>
          </a:ln>
          <a:effectLst>
            <a:outerShdw blurRad="635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endParaRPr lang="en-US" sz="1500" b="1">
              <a:solidFill>
                <a:schemeClr val="lt1"/>
              </a:solidFill>
              <a:latin typeface="Century Gothic" panose="020B0502020202020204" pitchFamily="34" charset="0"/>
            </a:endParaRPr>
          </a:p>
        </p:txBody>
      </p:sp>
      <p:sp>
        <p:nvSpPr>
          <p:cNvPr id="106" name="Freeform: Shape 105">
            <a:extLst>
              <a:ext uri="{FF2B5EF4-FFF2-40B4-BE49-F238E27FC236}">
                <a16:creationId xmlns:a16="http://schemas.microsoft.com/office/drawing/2014/main" id="{1D85067D-42BF-408C-9D8E-B1A1D888012A}"/>
              </a:ext>
            </a:extLst>
          </p:cNvPr>
          <p:cNvSpPr/>
          <p:nvPr/>
        </p:nvSpPr>
        <p:spPr>
          <a:xfrm>
            <a:off x="9868387" y="4321885"/>
            <a:ext cx="172762" cy="406780"/>
          </a:xfrm>
          <a:custGeom>
            <a:avLst/>
            <a:gdLst>
              <a:gd name="connsiteX0" fmla="*/ 91353 w 193958"/>
              <a:gd name="connsiteY0" fmla="*/ 93334 h 456690"/>
              <a:gd name="connsiteX1" fmla="*/ 101258 w 193958"/>
              <a:gd name="connsiteY1" fmla="*/ 93334 h 456690"/>
              <a:gd name="connsiteX2" fmla="*/ 103318 w 193958"/>
              <a:gd name="connsiteY2" fmla="*/ 93572 h 456690"/>
              <a:gd name="connsiteX3" fmla="*/ 104506 w 193958"/>
              <a:gd name="connsiteY3" fmla="*/ 93889 h 456690"/>
              <a:gd name="connsiteX4" fmla="*/ 105378 w 193958"/>
              <a:gd name="connsiteY4" fmla="*/ 94047 h 456690"/>
              <a:gd name="connsiteX5" fmla="*/ 107834 w 193958"/>
              <a:gd name="connsiteY5" fmla="*/ 94285 h 456690"/>
              <a:gd name="connsiteX6" fmla="*/ 109973 w 193958"/>
              <a:gd name="connsiteY6" fmla="*/ 94681 h 456690"/>
              <a:gd name="connsiteX7" fmla="*/ 112904 w 193958"/>
              <a:gd name="connsiteY7" fmla="*/ 95078 h 456690"/>
              <a:gd name="connsiteX8" fmla="*/ 115916 w 193958"/>
              <a:gd name="connsiteY8" fmla="*/ 95474 h 456690"/>
              <a:gd name="connsiteX9" fmla="*/ 120036 w 193958"/>
              <a:gd name="connsiteY9" fmla="*/ 96029 h 456690"/>
              <a:gd name="connsiteX10" fmla="*/ 122175 w 193958"/>
              <a:gd name="connsiteY10" fmla="*/ 96424 h 456690"/>
              <a:gd name="connsiteX11" fmla="*/ 123363 w 193958"/>
              <a:gd name="connsiteY11" fmla="*/ 96741 h 456690"/>
              <a:gd name="connsiteX12" fmla="*/ 125027 w 193958"/>
              <a:gd name="connsiteY12" fmla="*/ 97216 h 456690"/>
              <a:gd name="connsiteX13" fmla="*/ 126929 w 193958"/>
              <a:gd name="connsiteY13" fmla="*/ 97771 h 456690"/>
              <a:gd name="connsiteX14" fmla="*/ 128197 w 193958"/>
              <a:gd name="connsiteY14" fmla="*/ 98167 h 456690"/>
              <a:gd name="connsiteX15" fmla="*/ 129464 w 193958"/>
              <a:gd name="connsiteY15" fmla="*/ 98563 h 456690"/>
              <a:gd name="connsiteX16" fmla="*/ 131207 w 193958"/>
              <a:gd name="connsiteY16" fmla="*/ 99118 h 456690"/>
              <a:gd name="connsiteX17" fmla="*/ 132634 w 193958"/>
              <a:gd name="connsiteY17" fmla="*/ 99515 h 456690"/>
              <a:gd name="connsiteX18" fmla="*/ 133663 w 193958"/>
              <a:gd name="connsiteY18" fmla="*/ 99911 h 456690"/>
              <a:gd name="connsiteX19" fmla="*/ 135010 w 193958"/>
              <a:gd name="connsiteY19" fmla="*/ 100545 h 456690"/>
              <a:gd name="connsiteX20" fmla="*/ 135248 w 193958"/>
              <a:gd name="connsiteY20" fmla="*/ 100624 h 456690"/>
              <a:gd name="connsiteX21" fmla="*/ 138021 w 193958"/>
              <a:gd name="connsiteY21" fmla="*/ 101970 h 456690"/>
              <a:gd name="connsiteX22" fmla="*/ 138258 w 193958"/>
              <a:gd name="connsiteY22" fmla="*/ 102050 h 456690"/>
              <a:gd name="connsiteX23" fmla="*/ 140953 w 193958"/>
              <a:gd name="connsiteY23" fmla="*/ 103238 h 456690"/>
              <a:gd name="connsiteX24" fmla="*/ 141586 w 193958"/>
              <a:gd name="connsiteY24" fmla="*/ 103555 h 456690"/>
              <a:gd name="connsiteX25" fmla="*/ 141982 w 193958"/>
              <a:gd name="connsiteY25" fmla="*/ 103793 h 456690"/>
              <a:gd name="connsiteX26" fmla="*/ 145152 w 193958"/>
              <a:gd name="connsiteY26" fmla="*/ 105615 h 456690"/>
              <a:gd name="connsiteX27" fmla="*/ 146498 w 193958"/>
              <a:gd name="connsiteY27" fmla="*/ 106486 h 456690"/>
              <a:gd name="connsiteX28" fmla="*/ 148559 w 193958"/>
              <a:gd name="connsiteY28" fmla="*/ 107834 h 456690"/>
              <a:gd name="connsiteX29" fmla="*/ 149034 w 193958"/>
              <a:gd name="connsiteY29" fmla="*/ 108151 h 456690"/>
              <a:gd name="connsiteX30" fmla="*/ 150935 w 193958"/>
              <a:gd name="connsiteY30" fmla="*/ 109418 h 456690"/>
              <a:gd name="connsiteX31" fmla="*/ 152520 w 193958"/>
              <a:gd name="connsiteY31" fmla="*/ 110607 h 456690"/>
              <a:gd name="connsiteX32" fmla="*/ 154659 w 193958"/>
              <a:gd name="connsiteY32" fmla="*/ 112429 h 456690"/>
              <a:gd name="connsiteX33" fmla="*/ 156482 w 193958"/>
              <a:gd name="connsiteY33" fmla="*/ 113934 h 456690"/>
              <a:gd name="connsiteX34" fmla="*/ 157037 w 193958"/>
              <a:gd name="connsiteY34" fmla="*/ 114409 h 456690"/>
              <a:gd name="connsiteX35" fmla="*/ 159334 w 193958"/>
              <a:gd name="connsiteY35" fmla="*/ 116470 h 456690"/>
              <a:gd name="connsiteX36" fmla="*/ 161870 w 193958"/>
              <a:gd name="connsiteY36" fmla="*/ 119164 h 456690"/>
              <a:gd name="connsiteX37" fmla="*/ 162583 w 193958"/>
              <a:gd name="connsiteY37" fmla="*/ 119956 h 456690"/>
              <a:gd name="connsiteX38" fmla="*/ 163375 w 193958"/>
              <a:gd name="connsiteY38" fmla="*/ 120907 h 456690"/>
              <a:gd name="connsiteX39" fmla="*/ 164009 w 193958"/>
              <a:gd name="connsiteY39" fmla="*/ 121620 h 456690"/>
              <a:gd name="connsiteX40" fmla="*/ 165197 w 193958"/>
              <a:gd name="connsiteY40" fmla="*/ 123046 h 456690"/>
              <a:gd name="connsiteX41" fmla="*/ 165673 w 193958"/>
              <a:gd name="connsiteY41" fmla="*/ 123601 h 456690"/>
              <a:gd name="connsiteX42" fmla="*/ 168366 w 193958"/>
              <a:gd name="connsiteY42" fmla="*/ 126928 h 456690"/>
              <a:gd name="connsiteX43" fmla="*/ 170665 w 193958"/>
              <a:gd name="connsiteY43" fmla="*/ 130256 h 456690"/>
              <a:gd name="connsiteX44" fmla="*/ 172090 w 193958"/>
              <a:gd name="connsiteY44" fmla="*/ 132395 h 456690"/>
              <a:gd name="connsiteX45" fmla="*/ 173754 w 193958"/>
              <a:gd name="connsiteY45" fmla="*/ 134851 h 456690"/>
              <a:gd name="connsiteX46" fmla="*/ 173913 w 193958"/>
              <a:gd name="connsiteY46" fmla="*/ 135089 h 456690"/>
              <a:gd name="connsiteX47" fmla="*/ 175972 w 193958"/>
              <a:gd name="connsiteY47" fmla="*/ 138971 h 456690"/>
              <a:gd name="connsiteX48" fmla="*/ 176289 w 193958"/>
              <a:gd name="connsiteY48" fmla="*/ 139526 h 456690"/>
              <a:gd name="connsiteX49" fmla="*/ 176606 w 193958"/>
              <a:gd name="connsiteY49" fmla="*/ 140001 h 456690"/>
              <a:gd name="connsiteX50" fmla="*/ 178905 w 193958"/>
              <a:gd name="connsiteY50" fmla="*/ 144280 h 456690"/>
              <a:gd name="connsiteX51" fmla="*/ 179301 w 193958"/>
              <a:gd name="connsiteY51" fmla="*/ 145152 h 456690"/>
              <a:gd name="connsiteX52" fmla="*/ 179776 w 193958"/>
              <a:gd name="connsiteY52" fmla="*/ 146261 h 456690"/>
              <a:gd name="connsiteX53" fmla="*/ 180013 w 193958"/>
              <a:gd name="connsiteY53" fmla="*/ 146816 h 456690"/>
              <a:gd name="connsiteX54" fmla="*/ 180726 w 193958"/>
              <a:gd name="connsiteY54" fmla="*/ 148479 h 456690"/>
              <a:gd name="connsiteX55" fmla="*/ 180806 w 193958"/>
              <a:gd name="connsiteY55" fmla="*/ 148717 h 456690"/>
              <a:gd name="connsiteX56" fmla="*/ 181994 w 193958"/>
              <a:gd name="connsiteY56" fmla="*/ 151649 h 456690"/>
              <a:gd name="connsiteX57" fmla="*/ 183262 w 193958"/>
              <a:gd name="connsiteY57" fmla="*/ 154422 h 456690"/>
              <a:gd name="connsiteX58" fmla="*/ 183737 w 193958"/>
              <a:gd name="connsiteY58" fmla="*/ 155690 h 456690"/>
              <a:gd name="connsiteX59" fmla="*/ 184133 w 193958"/>
              <a:gd name="connsiteY59" fmla="*/ 156877 h 456690"/>
              <a:gd name="connsiteX60" fmla="*/ 184688 w 193958"/>
              <a:gd name="connsiteY60" fmla="*/ 158383 h 456690"/>
              <a:gd name="connsiteX61" fmla="*/ 184688 w 193958"/>
              <a:gd name="connsiteY61" fmla="*/ 158542 h 456690"/>
              <a:gd name="connsiteX62" fmla="*/ 185401 w 193958"/>
              <a:gd name="connsiteY62" fmla="*/ 160601 h 456690"/>
              <a:gd name="connsiteX63" fmla="*/ 186035 w 193958"/>
              <a:gd name="connsiteY63" fmla="*/ 162583 h 456690"/>
              <a:gd name="connsiteX64" fmla="*/ 186352 w 193958"/>
              <a:gd name="connsiteY64" fmla="*/ 163613 h 456690"/>
              <a:gd name="connsiteX65" fmla="*/ 186828 w 193958"/>
              <a:gd name="connsiteY65" fmla="*/ 165038 h 456690"/>
              <a:gd name="connsiteX66" fmla="*/ 187224 w 193958"/>
              <a:gd name="connsiteY66" fmla="*/ 166227 h 456690"/>
              <a:gd name="connsiteX67" fmla="*/ 187858 w 193958"/>
              <a:gd name="connsiteY67" fmla="*/ 168683 h 456690"/>
              <a:gd name="connsiteX68" fmla="*/ 188095 w 193958"/>
              <a:gd name="connsiteY68" fmla="*/ 169872 h 456690"/>
              <a:gd name="connsiteX69" fmla="*/ 188570 w 193958"/>
              <a:gd name="connsiteY69" fmla="*/ 171615 h 456690"/>
              <a:gd name="connsiteX70" fmla="*/ 189125 w 193958"/>
              <a:gd name="connsiteY70" fmla="*/ 173754 h 456690"/>
              <a:gd name="connsiteX71" fmla="*/ 189521 w 193958"/>
              <a:gd name="connsiteY71" fmla="*/ 175180 h 456690"/>
              <a:gd name="connsiteX72" fmla="*/ 189917 w 193958"/>
              <a:gd name="connsiteY72" fmla="*/ 176686 h 456690"/>
              <a:gd name="connsiteX73" fmla="*/ 190472 w 193958"/>
              <a:gd name="connsiteY73" fmla="*/ 179459 h 456690"/>
              <a:gd name="connsiteX74" fmla="*/ 190948 w 193958"/>
              <a:gd name="connsiteY74" fmla="*/ 182152 h 456690"/>
              <a:gd name="connsiteX75" fmla="*/ 191265 w 193958"/>
              <a:gd name="connsiteY75" fmla="*/ 183817 h 456690"/>
              <a:gd name="connsiteX76" fmla="*/ 191898 w 193958"/>
              <a:gd name="connsiteY76" fmla="*/ 187540 h 456690"/>
              <a:gd name="connsiteX77" fmla="*/ 192136 w 193958"/>
              <a:gd name="connsiteY77" fmla="*/ 189442 h 456690"/>
              <a:gd name="connsiteX78" fmla="*/ 192611 w 193958"/>
              <a:gd name="connsiteY78" fmla="*/ 193562 h 456690"/>
              <a:gd name="connsiteX79" fmla="*/ 193086 w 193958"/>
              <a:gd name="connsiteY79" fmla="*/ 197603 h 456690"/>
              <a:gd name="connsiteX80" fmla="*/ 193245 w 193958"/>
              <a:gd name="connsiteY80" fmla="*/ 198474 h 456690"/>
              <a:gd name="connsiteX81" fmla="*/ 193562 w 193958"/>
              <a:gd name="connsiteY81" fmla="*/ 202357 h 456690"/>
              <a:gd name="connsiteX82" fmla="*/ 193562 w 193958"/>
              <a:gd name="connsiteY82" fmla="*/ 207427 h 456690"/>
              <a:gd name="connsiteX83" fmla="*/ 193799 w 193958"/>
              <a:gd name="connsiteY83" fmla="*/ 209091 h 456690"/>
              <a:gd name="connsiteX84" fmla="*/ 193958 w 193958"/>
              <a:gd name="connsiteY84" fmla="*/ 210042 h 456690"/>
              <a:gd name="connsiteX85" fmla="*/ 193958 w 193958"/>
              <a:gd name="connsiteY85" fmla="*/ 211151 h 456690"/>
              <a:gd name="connsiteX86" fmla="*/ 193958 w 193958"/>
              <a:gd name="connsiteY86" fmla="*/ 217569 h 456690"/>
              <a:gd name="connsiteX87" fmla="*/ 193720 w 193958"/>
              <a:gd name="connsiteY87" fmla="*/ 219629 h 456690"/>
              <a:gd name="connsiteX88" fmla="*/ 193483 w 193958"/>
              <a:gd name="connsiteY88" fmla="*/ 222323 h 456690"/>
              <a:gd name="connsiteX89" fmla="*/ 193483 w 193958"/>
              <a:gd name="connsiteY89" fmla="*/ 225968 h 456690"/>
              <a:gd name="connsiteX90" fmla="*/ 193324 w 193958"/>
              <a:gd name="connsiteY90" fmla="*/ 228265 h 456690"/>
              <a:gd name="connsiteX91" fmla="*/ 193245 w 193958"/>
              <a:gd name="connsiteY91" fmla="*/ 228661 h 456690"/>
              <a:gd name="connsiteX92" fmla="*/ 193007 w 193958"/>
              <a:gd name="connsiteY92" fmla="*/ 231831 h 456690"/>
              <a:gd name="connsiteX93" fmla="*/ 192849 w 193958"/>
              <a:gd name="connsiteY93" fmla="*/ 233177 h 456690"/>
              <a:gd name="connsiteX94" fmla="*/ 192532 w 193958"/>
              <a:gd name="connsiteY94" fmla="*/ 235476 h 456690"/>
              <a:gd name="connsiteX95" fmla="*/ 192452 w 193958"/>
              <a:gd name="connsiteY95" fmla="*/ 235951 h 456690"/>
              <a:gd name="connsiteX96" fmla="*/ 191344 w 193958"/>
              <a:gd name="connsiteY96" fmla="*/ 239279 h 456690"/>
              <a:gd name="connsiteX97" fmla="*/ 190789 w 193958"/>
              <a:gd name="connsiteY97" fmla="*/ 240625 h 456690"/>
              <a:gd name="connsiteX98" fmla="*/ 190472 w 193958"/>
              <a:gd name="connsiteY98" fmla="*/ 241417 h 456690"/>
              <a:gd name="connsiteX99" fmla="*/ 188491 w 193958"/>
              <a:gd name="connsiteY99" fmla="*/ 244191 h 456690"/>
              <a:gd name="connsiteX100" fmla="*/ 186511 w 193958"/>
              <a:gd name="connsiteY100" fmla="*/ 246330 h 456690"/>
              <a:gd name="connsiteX101" fmla="*/ 184292 w 193958"/>
              <a:gd name="connsiteY101" fmla="*/ 248073 h 456690"/>
              <a:gd name="connsiteX102" fmla="*/ 183975 w 193958"/>
              <a:gd name="connsiteY102" fmla="*/ 248311 h 456690"/>
              <a:gd name="connsiteX103" fmla="*/ 181994 w 193958"/>
              <a:gd name="connsiteY103" fmla="*/ 249578 h 456690"/>
              <a:gd name="connsiteX104" fmla="*/ 180964 w 193958"/>
              <a:gd name="connsiteY104" fmla="*/ 250054 h 456690"/>
              <a:gd name="connsiteX105" fmla="*/ 179934 w 193958"/>
              <a:gd name="connsiteY105" fmla="*/ 250529 h 456690"/>
              <a:gd name="connsiteX106" fmla="*/ 178905 w 193958"/>
              <a:gd name="connsiteY106" fmla="*/ 250925 h 456690"/>
              <a:gd name="connsiteX107" fmla="*/ 177161 w 193958"/>
              <a:gd name="connsiteY107" fmla="*/ 251480 h 456690"/>
              <a:gd name="connsiteX108" fmla="*/ 175497 w 193958"/>
              <a:gd name="connsiteY108" fmla="*/ 251797 h 456690"/>
              <a:gd name="connsiteX109" fmla="*/ 172169 w 193958"/>
              <a:gd name="connsiteY109" fmla="*/ 252193 h 456690"/>
              <a:gd name="connsiteX110" fmla="*/ 170110 w 193958"/>
              <a:gd name="connsiteY110" fmla="*/ 252193 h 456690"/>
              <a:gd name="connsiteX111" fmla="*/ 167098 w 193958"/>
              <a:gd name="connsiteY111" fmla="*/ 251876 h 456690"/>
              <a:gd name="connsiteX112" fmla="*/ 165277 w 193958"/>
              <a:gd name="connsiteY112" fmla="*/ 251480 h 456690"/>
              <a:gd name="connsiteX113" fmla="*/ 163850 w 193958"/>
              <a:gd name="connsiteY113" fmla="*/ 251005 h 456690"/>
              <a:gd name="connsiteX114" fmla="*/ 163771 w 193958"/>
              <a:gd name="connsiteY114" fmla="*/ 251005 h 456690"/>
              <a:gd name="connsiteX115" fmla="*/ 162107 w 193958"/>
              <a:gd name="connsiteY115" fmla="*/ 250212 h 456690"/>
              <a:gd name="connsiteX116" fmla="*/ 160602 w 193958"/>
              <a:gd name="connsiteY116" fmla="*/ 249420 h 456690"/>
              <a:gd name="connsiteX117" fmla="*/ 158779 w 193958"/>
              <a:gd name="connsiteY117" fmla="*/ 248153 h 456690"/>
              <a:gd name="connsiteX118" fmla="*/ 157433 w 193958"/>
              <a:gd name="connsiteY118" fmla="*/ 246885 h 456690"/>
              <a:gd name="connsiteX119" fmla="*/ 155848 w 193958"/>
              <a:gd name="connsiteY119" fmla="*/ 244825 h 456690"/>
              <a:gd name="connsiteX120" fmla="*/ 155689 w 193958"/>
              <a:gd name="connsiteY120" fmla="*/ 244667 h 456690"/>
              <a:gd name="connsiteX121" fmla="*/ 154342 w 193958"/>
              <a:gd name="connsiteY121" fmla="*/ 241814 h 456690"/>
              <a:gd name="connsiteX122" fmla="*/ 154026 w 193958"/>
              <a:gd name="connsiteY122" fmla="*/ 240863 h 456690"/>
              <a:gd name="connsiteX123" fmla="*/ 153392 w 193958"/>
              <a:gd name="connsiteY123" fmla="*/ 237614 h 456690"/>
              <a:gd name="connsiteX124" fmla="*/ 153392 w 193958"/>
              <a:gd name="connsiteY124" fmla="*/ 230880 h 456690"/>
              <a:gd name="connsiteX125" fmla="*/ 153471 w 193958"/>
              <a:gd name="connsiteY125" fmla="*/ 230008 h 456690"/>
              <a:gd name="connsiteX126" fmla="*/ 153709 w 193958"/>
              <a:gd name="connsiteY126" fmla="*/ 227315 h 456690"/>
              <a:gd name="connsiteX127" fmla="*/ 154026 w 193958"/>
              <a:gd name="connsiteY127" fmla="*/ 224779 h 456690"/>
              <a:gd name="connsiteX128" fmla="*/ 154184 w 193958"/>
              <a:gd name="connsiteY128" fmla="*/ 223036 h 456690"/>
              <a:gd name="connsiteX129" fmla="*/ 154184 w 193958"/>
              <a:gd name="connsiteY129" fmla="*/ 221055 h 456690"/>
              <a:gd name="connsiteX130" fmla="*/ 154263 w 193958"/>
              <a:gd name="connsiteY130" fmla="*/ 219312 h 456690"/>
              <a:gd name="connsiteX131" fmla="*/ 154342 w 193958"/>
              <a:gd name="connsiteY131" fmla="*/ 218124 h 456690"/>
              <a:gd name="connsiteX132" fmla="*/ 154342 w 193958"/>
              <a:gd name="connsiteY132" fmla="*/ 212340 h 456690"/>
              <a:gd name="connsiteX133" fmla="*/ 154263 w 193958"/>
              <a:gd name="connsiteY133" fmla="*/ 211468 h 456690"/>
              <a:gd name="connsiteX134" fmla="*/ 154105 w 193958"/>
              <a:gd name="connsiteY134" fmla="*/ 208299 h 456690"/>
              <a:gd name="connsiteX135" fmla="*/ 153709 w 193958"/>
              <a:gd name="connsiteY135" fmla="*/ 203941 h 456690"/>
              <a:gd name="connsiteX136" fmla="*/ 153630 w 193958"/>
              <a:gd name="connsiteY136" fmla="*/ 203466 h 456690"/>
              <a:gd name="connsiteX137" fmla="*/ 153313 w 193958"/>
              <a:gd name="connsiteY137" fmla="*/ 198712 h 456690"/>
              <a:gd name="connsiteX138" fmla="*/ 153313 w 193958"/>
              <a:gd name="connsiteY138" fmla="*/ 198553 h 456690"/>
              <a:gd name="connsiteX139" fmla="*/ 152758 w 193958"/>
              <a:gd name="connsiteY139" fmla="*/ 193958 h 456690"/>
              <a:gd name="connsiteX140" fmla="*/ 152520 w 193958"/>
              <a:gd name="connsiteY140" fmla="*/ 192374 h 456690"/>
              <a:gd name="connsiteX141" fmla="*/ 152203 w 193958"/>
              <a:gd name="connsiteY141" fmla="*/ 189680 h 456690"/>
              <a:gd name="connsiteX142" fmla="*/ 152045 w 193958"/>
              <a:gd name="connsiteY142" fmla="*/ 189046 h 456690"/>
              <a:gd name="connsiteX143" fmla="*/ 151490 w 193958"/>
              <a:gd name="connsiteY143" fmla="*/ 185401 h 456690"/>
              <a:gd name="connsiteX144" fmla="*/ 151173 w 193958"/>
              <a:gd name="connsiteY144" fmla="*/ 183579 h 456690"/>
              <a:gd name="connsiteX145" fmla="*/ 150618 w 193958"/>
              <a:gd name="connsiteY145" fmla="*/ 181202 h 456690"/>
              <a:gd name="connsiteX146" fmla="*/ 150222 w 193958"/>
              <a:gd name="connsiteY146" fmla="*/ 179538 h 456690"/>
              <a:gd name="connsiteX147" fmla="*/ 149826 w 193958"/>
              <a:gd name="connsiteY147" fmla="*/ 177715 h 456690"/>
              <a:gd name="connsiteX148" fmla="*/ 149431 w 193958"/>
              <a:gd name="connsiteY148" fmla="*/ 176052 h 456690"/>
              <a:gd name="connsiteX149" fmla="*/ 148876 w 193958"/>
              <a:gd name="connsiteY149" fmla="*/ 173912 h 456690"/>
              <a:gd name="connsiteX150" fmla="*/ 148480 w 193958"/>
              <a:gd name="connsiteY150" fmla="*/ 172724 h 456690"/>
              <a:gd name="connsiteX151" fmla="*/ 148004 w 193958"/>
              <a:gd name="connsiteY151" fmla="*/ 171377 h 456690"/>
              <a:gd name="connsiteX152" fmla="*/ 147449 w 193958"/>
              <a:gd name="connsiteY152" fmla="*/ 169872 h 456690"/>
              <a:gd name="connsiteX153" fmla="*/ 147132 w 193958"/>
              <a:gd name="connsiteY153" fmla="*/ 168841 h 456690"/>
              <a:gd name="connsiteX154" fmla="*/ 146657 w 193958"/>
              <a:gd name="connsiteY154" fmla="*/ 167574 h 456690"/>
              <a:gd name="connsiteX155" fmla="*/ 146102 w 193958"/>
              <a:gd name="connsiteY155" fmla="*/ 166068 h 456690"/>
              <a:gd name="connsiteX156" fmla="*/ 145786 w 193958"/>
              <a:gd name="connsiteY156" fmla="*/ 165118 h 456690"/>
              <a:gd name="connsiteX157" fmla="*/ 145311 w 193958"/>
              <a:gd name="connsiteY157" fmla="*/ 164009 h 456690"/>
              <a:gd name="connsiteX158" fmla="*/ 145152 w 193958"/>
              <a:gd name="connsiteY158" fmla="*/ 163692 h 456690"/>
              <a:gd name="connsiteX159" fmla="*/ 144043 w 193958"/>
              <a:gd name="connsiteY159" fmla="*/ 161473 h 456690"/>
              <a:gd name="connsiteX160" fmla="*/ 143409 w 193958"/>
              <a:gd name="connsiteY160" fmla="*/ 160126 h 456690"/>
              <a:gd name="connsiteX161" fmla="*/ 142775 w 193958"/>
              <a:gd name="connsiteY161" fmla="*/ 159097 h 456690"/>
              <a:gd name="connsiteX162" fmla="*/ 142537 w 193958"/>
              <a:gd name="connsiteY162" fmla="*/ 159017 h 456690"/>
              <a:gd name="connsiteX163" fmla="*/ 142378 w 193958"/>
              <a:gd name="connsiteY163" fmla="*/ 159176 h 456690"/>
              <a:gd name="connsiteX164" fmla="*/ 142299 w 193958"/>
              <a:gd name="connsiteY164" fmla="*/ 159572 h 456690"/>
              <a:gd name="connsiteX165" fmla="*/ 142299 w 193958"/>
              <a:gd name="connsiteY165" fmla="*/ 160443 h 456690"/>
              <a:gd name="connsiteX166" fmla="*/ 142299 w 193958"/>
              <a:gd name="connsiteY166" fmla="*/ 204496 h 456690"/>
              <a:gd name="connsiteX167" fmla="*/ 142299 w 193958"/>
              <a:gd name="connsiteY167" fmla="*/ 207823 h 456690"/>
              <a:gd name="connsiteX168" fmla="*/ 142458 w 193958"/>
              <a:gd name="connsiteY168" fmla="*/ 210042 h 456690"/>
              <a:gd name="connsiteX169" fmla="*/ 142537 w 193958"/>
              <a:gd name="connsiteY169" fmla="*/ 211389 h 456690"/>
              <a:gd name="connsiteX170" fmla="*/ 142537 w 193958"/>
              <a:gd name="connsiteY170" fmla="*/ 218599 h 456690"/>
              <a:gd name="connsiteX171" fmla="*/ 142695 w 193958"/>
              <a:gd name="connsiteY171" fmla="*/ 220421 h 456690"/>
              <a:gd name="connsiteX172" fmla="*/ 142775 w 193958"/>
              <a:gd name="connsiteY172" fmla="*/ 221927 h 456690"/>
              <a:gd name="connsiteX173" fmla="*/ 142775 w 193958"/>
              <a:gd name="connsiteY173" fmla="*/ 228899 h 456690"/>
              <a:gd name="connsiteX174" fmla="*/ 142933 w 193958"/>
              <a:gd name="connsiteY174" fmla="*/ 231118 h 456690"/>
              <a:gd name="connsiteX175" fmla="*/ 143012 w 193958"/>
              <a:gd name="connsiteY175" fmla="*/ 232464 h 456690"/>
              <a:gd name="connsiteX176" fmla="*/ 143012 w 193958"/>
              <a:gd name="connsiteY176" fmla="*/ 238090 h 456690"/>
              <a:gd name="connsiteX177" fmla="*/ 143171 w 193958"/>
              <a:gd name="connsiteY177" fmla="*/ 240071 h 456690"/>
              <a:gd name="connsiteX178" fmla="*/ 143250 w 193958"/>
              <a:gd name="connsiteY178" fmla="*/ 241655 h 456690"/>
              <a:gd name="connsiteX179" fmla="*/ 143409 w 193958"/>
              <a:gd name="connsiteY179" fmla="*/ 243478 h 456690"/>
              <a:gd name="connsiteX180" fmla="*/ 143488 w 193958"/>
              <a:gd name="connsiteY180" fmla="*/ 245062 h 456690"/>
              <a:gd name="connsiteX181" fmla="*/ 143488 w 193958"/>
              <a:gd name="connsiteY181" fmla="*/ 250846 h 456690"/>
              <a:gd name="connsiteX182" fmla="*/ 143646 w 193958"/>
              <a:gd name="connsiteY182" fmla="*/ 252907 h 456690"/>
              <a:gd name="connsiteX183" fmla="*/ 143726 w 193958"/>
              <a:gd name="connsiteY183" fmla="*/ 254649 h 456690"/>
              <a:gd name="connsiteX184" fmla="*/ 143726 w 193958"/>
              <a:gd name="connsiteY184" fmla="*/ 275883 h 456690"/>
              <a:gd name="connsiteX185" fmla="*/ 143726 w 193958"/>
              <a:gd name="connsiteY185" fmla="*/ 289353 h 456690"/>
              <a:gd name="connsiteX186" fmla="*/ 143884 w 193958"/>
              <a:gd name="connsiteY186" fmla="*/ 291413 h 456690"/>
              <a:gd name="connsiteX187" fmla="*/ 143963 w 193958"/>
              <a:gd name="connsiteY187" fmla="*/ 293156 h 456690"/>
              <a:gd name="connsiteX188" fmla="*/ 143963 w 193958"/>
              <a:gd name="connsiteY188" fmla="*/ 311300 h 456690"/>
              <a:gd name="connsiteX189" fmla="*/ 144043 w 193958"/>
              <a:gd name="connsiteY189" fmla="*/ 355352 h 456690"/>
              <a:gd name="connsiteX190" fmla="*/ 144201 w 193958"/>
              <a:gd name="connsiteY190" fmla="*/ 358205 h 456690"/>
              <a:gd name="connsiteX191" fmla="*/ 144280 w 193958"/>
              <a:gd name="connsiteY191" fmla="*/ 359393 h 456690"/>
              <a:gd name="connsiteX192" fmla="*/ 144280 w 193958"/>
              <a:gd name="connsiteY192" fmla="*/ 364939 h 456690"/>
              <a:gd name="connsiteX193" fmla="*/ 144360 w 193958"/>
              <a:gd name="connsiteY193" fmla="*/ 366286 h 456690"/>
              <a:gd name="connsiteX194" fmla="*/ 144518 w 193958"/>
              <a:gd name="connsiteY194" fmla="*/ 368742 h 456690"/>
              <a:gd name="connsiteX195" fmla="*/ 144518 w 193958"/>
              <a:gd name="connsiteY195" fmla="*/ 372308 h 456690"/>
              <a:gd name="connsiteX196" fmla="*/ 144677 w 193958"/>
              <a:gd name="connsiteY196" fmla="*/ 374526 h 456690"/>
              <a:gd name="connsiteX197" fmla="*/ 144756 w 193958"/>
              <a:gd name="connsiteY197" fmla="*/ 376032 h 456690"/>
              <a:gd name="connsiteX198" fmla="*/ 144756 w 193958"/>
              <a:gd name="connsiteY198" fmla="*/ 385143 h 456690"/>
              <a:gd name="connsiteX199" fmla="*/ 144835 w 193958"/>
              <a:gd name="connsiteY199" fmla="*/ 386966 h 456690"/>
              <a:gd name="connsiteX200" fmla="*/ 144914 w 193958"/>
              <a:gd name="connsiteY200" fmla="*/ 388551 h 456690"/>
              <a:gd name="connsiteX201" fmla="*/ 144914 w 193958"/>
              <a:gd name="connsiteY201" fmla="*/ 399246 h 456690"/>
              <a:gd name="connsiteX202" fmla="*/ 145073 w 193958"/>
              <a:gd name="connsiteY202" fmla="*/ 401940 h 456690"/>
              <a:gd name="connsiteX203" fmla="*/ 145152 w 193958"/>
              <a:gd name="connsiteY203" fmla="*/ 403763 h 456690"/>
              <a:gd name="connsiteX204" fmla="*/ 145311 w 193958"/>
              <a:gd name="connsiteY204" fmla="*/ 405981 h 456690"/>
              <a:gd name="connsiteX205" fmla="*/ 145390 w 193958"/>
              <a:gd name="connsiteY205" fmla="*/ 407724 h 456690"/>
              <a:gd name="connsiteX206" fmla="*/ 145548 w 193958"/>
              <a:gd name="connsiteY206" fmla="*/ 410260 h 456690"/>
              <a:gd name="connsiteX207" fmla="*/ 145627 w 193958"/>
              <a:gd name="connsiteY207" fmla="*/ 411606 h 456690"/>
              <a:gd name="connsiteX208" fmla="*/ 145706 w 193958"/>
              <a:gd name="connsiteY208" fmla="*/ 419133 h 456690"/>
              <a:gd name="connsiteX209" fmla="*/ 145865 w 193958"/>
              <a:gd name="connsiteY209" fmla="*/ 421194 h 456690"/>
              <a:gd name="connsiteX210" fmla="*/ 145944 w 193958"/>
              <a:gd name="connsiteY210" fmla="*/ 422699 h 456690"/>
              <a:gd name="connsiteX211" fmla="*/ 145944 w 193958"/>
              <a:gd name="connsiteY211" fmla="*/ 429354 h 456690"/>
              <a:gd name="connsiteX212" fmla="*/ 146102 w 193958"/>
              <a:gd name="connsiteY212" fmla="*/ 431336 h 456690"/>
              <a:gd name="connsiteX213" fmla="*/ 146181 w 193958"/>
              <a:gd name="connsiteY213" fmla="*/ 432444 h 456690"/>
              <a:gd name="connsiteX214" fmla="*/ 146181 w 193958"/>
              <a:gd name="connsiteY214" fmla="*/ 435772 h 456690"/>
              <a:gd name="connsiteX215" fmla="*/ 146023 w 193958"/>
              <a:gd name="connsiteY215" fmla="*/ 437991 h 456690"/>
              <a:gd name="connsiteX216" fmla="*/ 145944 w 193958"/>
              <a:gd name="connsiteY216" fmla="*/ 439576 h 456690"/>
              <a:gd name="connsiteX217" fmla="*/ 145706 w 193958"/>
              <a:gd name="connsiteY217" fmla="*/ 441635 h 456690"/>
              <a:gd name="connsiteX218" fmla="*/ 145548 w 193958"/>
              <a:gd name="connsiteY218" fmla="*/ 442190 h 456690"/>
              <a:gd name="connsiteX219" fmla="*/ 144914 w 193958"/>
              <a:gd name="connsiteY219" fmla="*/ 444329 h 456690"/>
              <a:gd name="connsiteX220" fmla="*/ 144597 w 193958"/>
              <a:gd name="connsiteY220" fmla="*/ 445121 h 456690"/>
              <a:gd name="connsiteX221" fmla="*/ 144043 w 193958"/>
              <a:gd name="connsiteY221" fmla="*/ 446231 h 456690"/>
              <a:gd name="connsiteX222" fmla="*/ 143567 w 193958"/>
              <a:gd name="connsiteY222" fmla="*/ 446944 h 456690"/>
              <a:gd name="connsiteX223" fmla="*/ 143171 w 193958"/>
              <a:gd name="connsiteY223" fmla="*/ 447578 h 456690"/>
              <a:gd name="connsiteX224" fmla="*/ 142061 w 193958"/>
              <a:gd name="connsiteY224" fmla="*/ 449162 h 456690"/>
              <a:gd name="connsiteX225" fmla="*/ 141190 w 193958"/>
              <a:gd name="connsiteY225" fmla="*/ 450192 h 456690"/>
              <a:gd name="connsiteX226" fmla="*/ 139447 w 193958"/>
              <a:gd name="connsiteY226" fmla="*/ 451936 h 456690"/>
              <a:gd name="connsiteX227" fmla="*/ 138972 w 193958"/>
              <a:gd name="connsiteY227" fmla="*/ 452332 h 456690"/>
              <a:gd name="connsiteX228" fmla="*/ 137862 w 193958"/>
              <a:gd name="connsiteY228" fmla="*/ 453124 h 456690"/>
              <a:gd name="connsiteX229" fmla="*/ 134218 w 193958"/>
              <a:gd name="connsiteY229" fmla="*/ 455105 h 456690"/>
              <a:gd name="connsiteX230" fmla="*/ 133663 w 193958"/>
              <a:gd name="connsiteY230" fmla="*/ 455342 h 456690"/>
              <a:gd name="connsiteX231" fmla="*/ 131603 w 193958"/>
              <a:gd name="connsiteY231" fmla="*/ 456056 h 456690"/>
              <a:gd name="connsiteX232" fmla="*/ 130969 w 193958"/>
              <a:gd name="connsiteY232" fmla="*/ 456690 h 456690"/>
              <a:gd name="connsiteX233" fmla="*/ 118451 w 193958"/>
              <a:gd name="connsiteY233" fmla="*/ 456690 h 456690"/>
              <a:gd name="connsiteX234" fmla="*/ 117658 w 193958"/>
              <a:gd name="connsiteY234" fmla="*/ 455976 h 456690"/>
              <a:gd name="connsiteX235" fmla="*/ 117262 w 193958"/>
              <a:gd name="connsiteY235" fmla="*/ 455897 h 456690"/>
              <a:gd name="connsiteX236" fmla="*/ 115916 w 193958"/>
              <a:gd name="connsiteY236" fmla="*/ 455422 h 456690"/>
              <a:gd name="connsiteX237" fmla="*/ 115044 w 193958"/>
              <a:gd name="connsiteY237" fmla="*/ 455025 h 456690"/>
              <a:gd name="connsiteX238" fmla="*/ 114014 w 193958"/>
              <a:gd name="connsiteY238" fmla="*/ 454550 h 456690"/>
              <a:gd name="connsiteX239" fmla="*/ 113380 w 193958"/>
              <a:gd name="connsiteY239" fmla="*/ 454233 h 456690"/>
              <a:gd name="connsiteX240" fmla="*/ 111003 w 193958"/>
              <a:gd name="connsiteY240" fmla="*/ 452886 h 456690"/>
              <a:gd name="connsiteX241" fmla="*/ 107517 w 193958"/>
              <a:gd name="connsiteY241" fmla="*/ 449954 h 456690"/>
              <a:gd name="connsiteX242" fmla="*/ 106804 w 193958"/>
              <a:gd name="connsiteY242" fmla="*/ 449241 h 456690"/>
              <a:gd name="connsiteX243" fmla="*/ 104189 w 193958"/>
              <a:gd name="connsiteY243" fmla="*/ 445676 h 456690"/>
              <a:gd name="connsiteX244" fmla="*/ 103476 w 193958"/>
              <a:gd name="connsiteY244" fmla="*/ 444408 h 456690"/>
              <a:gd name="connsiteX245" fmla="*/ 103001 w 193958"/>
              <a:gd name="connsiteY245" fmla="*/ 442903 h 456690"/>
              <a:gd name="connsiteX246" fmla="*/ 102842 w 193958"/>
              <a:gd name="connsiteY246" fmla="*/ 442586 h 456690"/>
              <a:gd name="connsiteX247" fmla="*/ 101575 w 193958"/>
              <a:gd name="connsiteY247" fmla="*/ 438387 h 456690"/>
              <a:gd name="connsiteX248" fmla="*/ 101495 w 193958"/>
              <a:gd name="connsiteY248" fmla="*/ 437040 h 456690"/>
              <a:gd name="connsiteX249" fmla="*/ 101416 w 193958"/>
              <a:gd name="connsiteY249" fmla="*/ 434980 h 456690"/>
              <a:gd name="connsiteX250" fmla="*/ 101258 w 193958"/>
              <a:gd name="connsiteY250" fmla="*/ 431415 h 456690"/>
              <a:gd name="connsiteX251" fmla="*/ 101178 w 193958"/>
              <a:gd name="connsiteY251" fmla="*/ 429909 h 456690"/>
              <a:gd name="connsiteX252" fmla="*/ 101020 w 193958"/>
              <a:gd name="connsiteY252" fmla="*/ 427928 h 456690"/>
              <a:gd name="connsiteX253" fmla="*/ 100941 w 193958"/>
              <a:gd name="connsiteY253" fmla="*/ 426344 h 456690"/>
              <a:gd name="connsiteX254" fmla="*/ 100782 w 193958"/>
              <a:gd name="connsiteY254" fmla="*/ 424046 h 456690"/>
              <a:gd name="connsiteX255" fmla="*/ 100782 w 193958"/>
              <a:gd name="connsiteY255" fmla="*/ 421114 h 456690"/>
              <a:gd name="connsiteX256" fmla="*/ 100703 w 193958"/>
              <a:gd name="connsiteY256" fmla="*/ 419926 h 456690"/>
              <a:gd name="connsiteX257" fmla="*/ 100544 w 193958"/>
              <a:gd name="connsiteY257" fmla="*/ 417945 h 456690"/>
              <a:gd name="connsiteX258" fmla="*/ 100544 w 193958"/>
              <a:gd name="connsiteY258" fmla="*/ 407645 h 456690"/>
              <a:gd name="connsiteX259" fmla="*/ 100465 w 193958"/>
              <a:gd name="connsiteY259" fmla="*/ 406061 h 456690"/>
              <a:gd name="connsiteX260" fmla="*/ 100307 w 193958"/>
              <a:gd name="connsiteY260" fmla="*/ 403604 h 456690"/>
              <a:gd name="connsiteX261" fmla="*/ 100227 w 193958"/>
              <a:gd name="connsiteY261" fmla="*/ 402099 h 456690"/>
              <a:gd name="connsiteX262" fmla="*/ 100069 w 193958"/>
              <a:gd name="connsiteY262" fmla="*/ 399563 h 456690"/>
              <a:gd name="connsiteX263" fmla="*/ 99990 w 193958"/>
              <a:gd name="connsiteY263" fmla="*/ 397820 h 456690"/>
              <a:gd name="connsiteX264" fmla="*/ 99831 w 193958"/>
              <a:gd name="connsiteY264" fmla="*/ 395760 h 456690"/>
              <a:gd name="connsiteX265" fmla="*/ 99752 w 193958"/>
              <a:gd name="connsiteY265" fmla="*/ 383242 h 456690"/>
              <a:gd name="connsiteX266" fmla="*/ 99673 w 193958"/>
              <a:gd name="connsiteY266" fmla="*/ 381657 h 456690"/>
              <a:gd name="connsiteX267" fmla="*/ 99514 w 193958"/>
              <a:gd name="connsiteY267" fmla="*/ 379439 h 456690"/>
              <a:gd name="connsiteX268" fmla="*/ 99514 w 193958"/>
              <a:gd name="connsiteY268" fmla="*/ 368267 h 456690"/>
              <a:gd name="connsiteX269" fmla="*/ 99435 w 193958"/>
              <a:gd name="connsiteY269" fmla="*/ 366683 h 456690"/>
              <a:gd name="connsiteX270" fmla="*/ 99277 w 193958"/>
              <a:gd name="connsiteY270" fmla="*/ 364464 h 456690"/>
              <a:gd name="connsiteX271" fmla="*/ 99277 w 193958"/>
              <a:gd name="connsiteY271" fmla="*/ 362008 h 456690"/>
              <a:gd name="connsiteX272" fmla="*/ 99198 w 193958"/>
              <a:gd name="connsiteY272" fmla="*/ 360819 h 456690"/>
              <a:gd name="connsiteX273" fmla="*/ 99039 w 193958"/>
              <a:gd name="connsiteY273" fmla="*/ 358601 h 456690"/>
              <a:gd name="connsiteX274" fmla="*/ 99039 w 193958"/>
              <a:gd name="connsiteY274" fmla="*/ 341566 h 456690"/>
              <a:gd name="connsiteX275" fmla="*/ 98960 w 193958"/>
              <a:gd name="connsiteY275" fmla="*/ 339981 h 456690"/>
              <a:gd name="connsiteX276" fmla="*/ 98802 w 193958"/>
              <a:gd name="connsiteY276" fmla="*/ 337684 h 456690"/>
              <a:gd name="connsiteX277" fmla="*/ 98802 w 193958"/>
              <a:gd name="connsiteY277" fmla="*/ 324769 h 456690"/>
              <a:gd name="connsiteX278" fmla="*/ 98802 w 193958"/>
              <a:gd name="connsiteY278" fmla="*/ 288164 h 456690"/>
              <a:gd name="connsiteX279" fmla="*/ 98802 w 193958"/>
              <a:gd name="connsiteY279" fmla="*/ 286818 h 456690"/>
              <a:gd name="connsiteX280" fmla="*/ 97930 w 193958"/>
              <a:gd name="connsiteY280" fmla="*/ 285946 h 456690"/>
              <a:gd name="connsiteX281" fmla="*/ 97455 w 193958"/>
              <a:gd name="connsiteY281" fmla="*/ 285946 h 456690"/>
              <a:gd name="connsiteX282" fmla="*/ 94761 w 193958"/>
              <a:gd name="connsiteY282" fmla="*/ 285946 h 456690"/>
              <a:gd name="connsiteX283" fmla="*/ 94286 w 193958"/>
              <a:gd name="connsiteY283" fmla="*/ 285946 h 456690"/>
              <a:gd name="connsiteX284" fmla="*/ 93493 w 193958"/>
              <a:gd name="connsiteY284" fmla="*/ 286659 h 456690"/>
              <a:gd name="connsiteX285" fmla="*/ 93493 w 193958"/>
              <a:gd name="connsiteY285" fmla="*/ 287847 h 456690"/>
              <a:gd name="connsiteX286" fmla="*/ 93493 w 193958"/>
              <a:gd name="connsiteY286" fmla="*/ 298306 h 456690"/>
              <a:gd name="connsiteX287" fmla="*/ 93414 w 193958"/>
              <a:gd name="connsiteY287" fmla="*/ 299812 h 456690"/>
              <a:gd name="connsiteX288" fmla="*/ 93255 w 193958"/>
              <a:gd name="connsiteY288" fmla="*/ 302267 h 456690"/>
              <a:gd name="connsiteX289" fmla="*/ 93255 w 193958"/>
              <a:gd name="connsiteY289" fmla="*/ 328810 h 456690"/>
              <a:gd name="connsiteX290" fmla="*/ 93255 w 193958"/>
              <a:gd name="connsiteY290" fmla="*/ 351390 h 456690"/>
              <a:gd name="connsiteX291" fmla="*/ 93176 w 193958"/>
              <a:gd name="connsiteY291" fmla="*/ 352975 h 456690"/>
              <a:gd name="connsiteX292" fmla="*/ 93018 w 193958"/>
              <a:gd name="connsiteY292" fmla="*/ 355036 h 456690"/>
              <a:gd name="connsiteX293" fmla="*/ 93018 w 193958"/>
              <a:gd name="connsiteY293" fmla="*/ 363038 h 456690"/>
              <a:gd name="connsiteX294" fmla="*/ 92938 w 193958"/>
              <a:gd name="connsiteY294" fmla="*/ 364622 h 456690"/>
              <a:gd name="connsiteX295" fmla="*/ 92780 w 193958"/>
              <a:gd name="connsiteY295" fmla="*/ 366366 h 456690"/>
              <a:gd name="connsiteX296" fmla="*/ 92780 w 193958"/>
              <a:gd name="connsiteY296" fmla="*/ 368980 h 456690"/>
              <a:gd name="connsiteX297" fmla="*/ 92701 w 193958"/>
              <a:gd name="connsiteY297" fmla="*/ 370169 h 456690"/>
              <a:gd name="connsiteX298" fmla="*/ 92542 w 193958"/>
              <a:gd name="connsiteY298" fmla="*/ 372229 h 456690"/>
              <a:gd name="connsiteX299" fmla="*/ 92542 w 193958"/>
              <a:gd name="connsiteY299" fmla="*/ 375398 h 456690"/>
              <a:gd name="connsiteX300" fmla="*/ 92542 w 193958"/>
              <a:gd name="connsiteY300" fmla="*/ 388868 h 456690"/>
              <a:gd name="connsiteX301" fmla="*/ 92463 w 193958"/>
              <a:gd name="connsiteY301" fmla="*/ 390610 h 456690"/>
              <a:gd name="connsiteX302" fmla="*/ 92384 w 193958"/>
              <a:gd name="connsiteY302" fmla="*/ 392433 h 456690"/>
              <a:gd name="connsiteX303" fmla="*/ 92384 w 193958"/>
              <a:gd name="connsiteY303" fmla="*/ 398929 h 456690"/>
              <a:gd name="connsiteX304" fmla="*/ 92304 w 193958"/>
              <a:gd name="connsiteY304" fmla="*/ 400435 h 456690"/>
              <a:gd name="connsiteX305" fmla="*/ 92146 w 193958"/>
              <a:gd name="connsiteY305" fmla="*/ 402415 h 456690"/>
              <a:gd name="connsiteX306" fmla="*/ 92067 w 193958"/>
              <a:gd name="connsiteY306" fmla="*/ 404000 h 456690"/>
              <a:gd name="connsiteX307" fmla="*/ 91908 w 193958"/>
              <a:gd name="connsiteY307" fmla="*/ 406456 h 456690"/>
              <a:gd name="connsiteX308" fmla="*/ 91829 w 193958"/>
              <a:gd name="connsiteY308" fmla="*/ 408200 h 456690"/>
              <a:gd name="connsiteX309" fmla="*/ 91670 w 193958"/>
              <a:gd name="connsiteY309" fmla="*/ 410497 h 456690"/>
              <a:gd name="connsiteX310" fmla="*/ 91591 w 193958"/>
              <a:gd name="connsiteY310" fmla="*/ 421194 h 456690"/>
              <a:gd name="connsiteX311" fmla="*/ 91512 w 193958"/>
              <a:gd name="connsiteY311" fmla="*/ 422937 h 456690"/>
              <a:gd name="connsiteX312" fmla="*/ 91433 w 193958"/>
              <a:gd name="connsiteY312" fmla="*/ 424521 h 456690"/>
              <a:gd name="connsiteX313" fmla="*/ 91433 w 193958"/>
              <a:gd name="connsiteY313" fmla="*/ 426740 h 456690"/>
              <a:gd name="connsiteX314" fmla="*/ 91353 w 193958"/>
              <a:gd name="connsiteY314" fmla="*/ 427928 h 456690"/>
              <a:gd name="connsiteX315" fmla="*/ 91195 w 193958"/>
              <a:gd name="connsiteY315" fmla="*/ 429988 h 456690"/>
              <a:gd name="connsiteX316" fmla="*/ 91116 w 193958"/>
              <a:gd name="connsiteY316" fmla="*/ 431573 h 456690"/>
              <a:gd name="connsiteX317" fmla="*/ 90957 w 193958"/>
              <a:gd name="connsiteY317" fmla="*/ 433554 h 456690"/>
              <a:gd name="connsiteX318" fmla="*/ 90720 w 193958"/>
              <a:gd name="connsiteY318" fmla="*/ 437357 h 456690"/>
              <a:gd name="connsiteX319" fmla="*/ 90720 w 193958"/>
              <a:gd name="connsiteY319" fmla="*/ 437832 h 456690"/>
              <a:gd name="connsiteX320" fmla="*/ 90245 w 193958"/>
              <a:gd name="connsiteY320" fmla="*/ 440367 h 456690"/>
              <a:gd name="connsiteX321" fmla="*/ 90007 w 193958"/>
              <a:gd name="connsiteY321" fmla="*/ 441318 h 456690"/>
              <a:gd name="connsiteX322" fmla="*/ 89532 w 193958"/>
              <a:gd name="connsiteY322" fmla="*/ 442586 h 456690"/>
              <a:gd name="connsiteX323" fmla="*/ 88977 w 193958"/>
              <a:gd name="connsiteY323" fmla="*/ 444092 h 456690"/>
              <a:gd name="connsiteX324" fmla="*/ 88660 w 193958"/>
              <a:gd name="connsiteY324" fmla="*/ 444725 h 456690"/>
              <a:gd name="connsiteX325" fmla="*/ 87233 w 193958"/>
              <a:gd name="connsiteY325" fmla="*/ 447023 h 456690"/>
              <a:gd name="connsiteX326" fmla="*/ 85887 w 193958"/>
              <a:gd name="connsiteY326" fmla="*/ 448766 h 456690"/>
              <a:gd name="connsiteX327" fmla="*/ 83113 w 193958"/>
              <a:gd name="connsiteY327" fmla="*/ 451539 h 456690"/>
              <a:gd name="connsiteX328" fmla="*/ 82321 w 193958"/>
              <a:gd name="connsiteY328" fmla="*/ 452173 h 456690"/>
              <a:gd name="connsiteX329" fmla="*/ 80261 w 193958"/>
              <a:gd name="connsiteY329" fmla="*/ 453520 h 456690"/>
              <a:gd name="connsiteX330" fmla="*/ 77409 w 193958"/>
              <a:gd name="connsiteY330" fmla="*/ 454946 h 456690"/>
              <a:gd name="connsiteX331" fmla="*/ 75824 w 193958"/>
              <a:gd name="connsiteY331" fmla="*/ 455659 h 456690"/>
              <a:gd name="connsiteX332" fmla="*/ 75270 w 193958"/>
              <a:gd name="connsiteY332" fmla="*/ 455818 h 456690"/>
              <a:gd name="connsiteX333" fmla="*/ 74636 w 193958"/>
              <a:gd name="connsiteY333" fmla="*/ 455897 h 456690"/>
              <a:gd name="connsiteX334" fmla="*/ 73844 w 193958"/>
              <a:gd name="connsiteY334" fmla="*/ 456610 h 456690"/>
              <a:gd name="connsiteX335" fmla="*/ 61643 w 193958"/>
              <a:gd name="connsiteY335" fmla="*/ 456373 h 456690"/>
              <a:gd name="connsiteX336" fmla="*/ 60850 w 193958"/>
              <a:gd name="connsiteY336" fmla="*/ 455659 h 456690"/>
              <a:gd name="connsiteX337" fmla="*/ 59344 w 193958"/>
              <a:gd name="connsiteY337" fmla="*/ 455105 h 456690"/>
              <a:gd name="connsiteX338" fmla="*/ 56809 w 193958"/>
              <a:gd name="connsiteY338" fmla="*/ 453916 h 456690"/>
              <a:gd name="connsiteX339" fmla="*/ 55858 w 193958"/>
              <a:gd name="connsiteY339" fmla="*/ 453361 h 456690"/>
              <a:gd name="connsiteX340" fmla="*/ 54273 w 193958"/>
              <a:gd name="connsiteY340" fmla="*/ 452253 h 456690"/>
              <a:gd name="connsiteX341" fmla="*/ 52769 w 193958"/>
              <a:gd name="connsiteY341" fmla="*/ 451222 h 456690"/>
              <a:gd name="connsiteX342" fmla="*/ 52372 w 193958"/>
              <a:gd name="connsiteY342" fmla="*/ 450905 h 456690"/>
              <a:gd name="connsiteX343" fmla="*/ 50787 w 193958"/>
              <a:gd name="connsiteY343" fmla="*/ 449162 h 456690"/>
              <a:gd name="connsiteX344" fmla="*/ 49441 w 193958"/>
              <a:gd name="connsiteY344" fmla="*/ 447182 h 456690"/>
              <a:gd name="connsiteX345" fmla="*/ 49282 w 193958"/>
              <a:gd name="connsiteY345" fmla="*/ 446865 h 456690"/>
              <a:gd name="connsiteX346" fmla="*/ 48094 w 193958"/>
              <a:gd name="connsiteY346" fmla="*/ 444883 h 456690"/>
              <a:gd name="connsiteX347" fmla="*/ 47618 w 193958"/>
              <a:gd name="connsiteY347" fmla="*/ 443616 h 456690"/>
              <a:gd name="connsiteX348" fmla="*/ 47143 w 193958"/>
              <a:gd name="connsiteY348" fmla="*/ 442111 h 456690"/>
              <a:gd name="connsiteX349" fmla="*/ 46826 w 193958"/>
              <a:gd name="connsiteY349" fmla="*/ 440684 h 456690"/>
              <a:gd name="connsiteX350" fmla="*/ 46588 w 193958"/>
              <a:gd name="connsiteY350" fmla="*/ 437040 h 456690"/>
              <a:gd name="connsiteX351" fmla="*/ 46509 w 193958"/>
              <a:gd name="connsiteY351" fmla="*/ 436564 h 456690"/>
              <a:gd name="connsiteX352" fmla="*/ 46509 w 193958"/>
              <a:gd name="connsiteY352" fmla="*/ 432761 h 456690"/>
              <a:gd name="connsiteX353" fmla="*/ 46588 w 193958"/>
              <a:gd name="connsiteY353" fmla="*/ 431415 h 456690"/>
              <a:gd name="connsiteX354" fmla="*/ 46747 w 193958"/>
              <a:gd name="connsiteY354" fmla="*/ 427769 h 456690"/>
              <a:gd name="connsiteX355" fmla="*/ 46747 w 193958"/>
              <a:gd name="connsiteY355" fmla="*/ 426423 h 456690"/>
              <a:gd name="connsiteX356" fmla="*/ 46826 w 193958"/>
              <a:gd name="connsiteY356" fmla="*/ 414776 h 456690"/>
              <a:gd name="connsiteX357" fmla="*/ 46984 w 193958"/>
              <a:gd name="connsiteY357" fmla="*/ 412557 h 456690"/>
              <a:gd name="connsiteX358" fmla="*/ 47064 w 193958"/>
              <a:gd name="connsiteY358" fmla="*/ 411369 h 456690"/>
              <a:gd name="connsiteX359" fmla="*/ 47064 w 193958"/>
              <a:gd name="connsiteY359" fmla="*/ 409309 h 456690"/>
              <a:gd name="connsiteX360" fmla="*/ 47143 w 193958"/>
              <a:gd name="connsiteY360" fmla="*/ 407962 h 456690"/>
              <a:gd name="connsiteX361" fmla="*/ 47222 w 193958"/>
              <a:gd name="connsiteY361" fmla="*/ 406615 h 456690"/>
              <a:gd name="connsiteX362" fmla="*/ 47381 w 193958"/>
              <a:gd name="connsiteY362" fmla="*/ 403763 h 456690"/>
              <a:gd name="connsiteX363" fmla="*/ 47460 w 193958"/>
              <a:gd name="connsiteY363" fmla="*/ 402574 h 456690"/>
              <a:gd name="connsiteX364" fmla="*/ 47460 w 193958"/>
              <a:gd name="connsiteY364" fmla="*/ 394096 h 456690"/>
              <a:gd name="connsiteX365" fmla="*/ 47618 w 193958"/>
              <a:gd name="connsiteY365" fmla="*/ 392037 h 456690"/>
              <a:gd name="connsiteX366" fmla="*/ 47698 w 193958"/>
              <a:gd name="connsiteY366" fmla="*/ 390531 h 456690"/>
              <a:gd name="connsiteX367" fmla="*/ 47698 w 193958"/>
              <a:gd name="connsiteY367" fmla="*/ 381815 h 456690"/>
              <a:gd name="connsiteX368" fmla="*/ 47856 w 193958"/>
              <a:gd name="connsiteY368" fmla="*/ 379756 h 456690"/>
              <a:gd name="connsiteX369" fmla="*/ 47935 w 193958"/>
              <a:gd name="connsiteY369" fmla="*/ 378409 h 456690"/>
              <a:gd name="connsiteX370" fmla="*/ 47935 w 193958"/>
              <a:gd name="connsiteY370" fmla="*/ 373496 h 456690"/>
              <a:gd name="connsiteX371" fmla="*/ 48015 w 193958"/>
              <a:gd name="connsiteY371" fmla="*/ 371754 h 456690"/>
              <a:gd name="connsiteX372" fmla="*/ 48094 w 193958"/>
              <a:gd name="connsiteY372" fmla="*/ 370248 h 456690"/>
              <a:gd name="connsiteX373" fmla="*/ 48173 w 193958"/>
              <a:gd name="connsiteY373" fmla="*/ 365494 h 456690"/>
              <a:gd name="connsiteX374" fmla="*/ 48252 w 193958"/>
              <a:gd name="connsiteY374" fmla="*/ 363909 h 456690"/>
              <a:gd name="connsiteX375" fmla="*/ 48332 w 193958"/>
              <a:gd name="connsiteY375" fmla="*/ 362087 h 456690"/>
              <a:gd name="connsiteX376" fmla="*/ 48332 w 193958"/>
              <a:gd name="connsiteY376" fmla="*/ 344656 h 456690"/>
              <a:gd name="connsiteX377" fmla="*/ 48332 w 193958"/>
              <a:gd name="connsiteY377" fmla="*/ 324532 h 456690"/>
              <a:gd name="connsiteX378" fmla="*/ 48490 w 193958"/>
              <a:gd name="connsiteY378" fmla="*/ 322233 h 456690"/>
              <a:gd name="connsiteX379" fmla="*/ 48569 w 193958"/>
              <a:gd name="connsiteY379" fmla="*/ 320491 h 456690"/>
              <a:gd name="connsiteX380" fmla="*/ 48569 w 193958"/>
              <a:gd name="connsiteY380" fmla="*/ 291413 h 456690"/>
              <a:gd name="connsiteX381" fmla="*/ 48569 w 193958"/>
              <a:gd name="connsiteY381" fmla="*/ 276042 h 456690"/>
              <a:gd name="connsiteX382" fmla="*/ 48728 w 193958"/>
              <a:gd name="connsiteY382" fmla="*/ 273824 h 456690"/>
              <a:gd name="connsiteX383" fmla="*/ 48807 w 193958"/>
              <a:gd name="connsiteY383" fmla="*/ 272080 h 456690"/>
              <a:gd name="connsiteX384" fmla="*/ 48807 w 193958"/>
              <a:gd name="connsiteY384" fmla="*/ 250846 h 456690"/>
              <a:gd name="connsiteX385" fmla="*/ 48807 w 193958"/>
              <a:gd name="connsiteY385" fmla="*/ 245934 h 456690"/>
              <a:gd name="connsiteX386" fmla="*/ 48966 w 193958"/>
              <a:gd name="connsiteY386" fmla="*/ 244191 h 456690"/>
              <a:gd name="connsiteX387" fmla="*/ 48966 w 193958"/>
              <a:gd name="connsiteY387" fmla="*/ 240150 h 456690"/>
              <a:gd name="connsiteX388" fmla="*/ 48807 w 193958"/>
              <a:gd name="connsiteY388" fmla="*/ 237852 h 456690"/>
              <a:gd name="connsiteX389" fmla="*/ 48807 w 193958"/>
              <a:gd name="connsiteY389" fmla="*/ 191423 h 456690"/>
              <a:gd name="connsiteX390" fmla="*/ 48807 w 193958"/>
              <a:gd name="connsiteY390" fmla="*/ 167971 h 456690"/>
              <a:gd name="connsiteX391" fmla="*/ 48966 w 193958"/>
              <a:gd name="connsiteY391" fmla="*/ 165434 h 456690"/>
              <a:gd name="connsiteX392" fmla="*/ 48966 w 193958"/>
              <a:gd name="connsiteY392" fmla="*/ 163851 h 456690"/>
              <a:gd name="connsiteX393" fmla="*/ 48886 w 193958"/>
              <a:gd name="connsiteY393" fmla="*/ 163534 h 456690"/>
              <a:gd name="connsiteX394" fmla="*/ 48490 w 193958"/>
              <a:gd name="connsiteY394" fmla="*/ 163454 h 456690"/>
              <a:gd name="connsiteX395" fmla="*/ 48252 w 193958"/>
              <a:gd name="connsiteY395" fmla="*/ 163851 h 456690"/>
              <a:gd name="connsiteX396" fmla="*/ 47618 w 193958"/>
              <a:gd name="connsiteY396" fmla="*/ 165276 h 456690"/>
              <a:gd name="connsiteX397" fmla="*/ 47460 w 193958"/>
              <a:gd name="connsiteY397" fmla="*/ 165752 h 456690"/>
              <a:gd name="connsiteX398" fmla="*/ 46667 w 193958"/>
              <a:gd name="connsiteY398" fmla="*/ 167812 h 456690"/>
              <a:gd name="connsiteX399" fmla="*/ 46509 w 193958"/>
              <a:gd name="connsiteY399" fmla="*/ 168367 h 456690"/>
              <a:gd name="connsiteX400" fmla="*/ 45954 w 193958"/>
              <a:gd name="connsiteY400" fmla="*/ 169951 h 456690"/>
              <a:gd name="connsiteX401" fmla="*/ 45479 w 193958"/>
              <a:gd name="connsiteY401" fmla="*/ 171457 h 456690"/>
              <a:gd name="connsiteX402" fmla="*/ 45083 w 193958"/>
              <a:gd name="connsiteY402" fmla="*/ 172724 h 456690"/>
              <a:gd name="connsiteX403" fmla="*/ 44608 w 193958"/>
              <a:gd name="connsiteY403" fmla="*/ 174150 h 456690"/>
              <a:gd name="connsiteX404" fmla="*/ 44132 w 193958"/>
              <a:gd name="connsiteY404" fmla="*/ 175814 h 456690"/>
              <a:gd name="connsiteX405" fmla="*/ 43736 w 193958"/>
              <a:gd name="connsiteY405" fmla="*/ 177319 h 456690"/>
              <a:gd name="connsiteX406" fmla="*/ 43419 w 193958"/>
              <a:gd name="connsiteY406" fmla="*/ 178904 h 456690"/>
              <a:gd name="connsiteX407" fmla="*/ 42944 w 193958"/>
              <a:gd name="connsiteY407" fmla="*/ 180965 h 456690"/>
              <a:gd name="connsiteX408" fmla="*/ 42230 w 193958"/>
              <a:gd name="connsiteY408" fmla="*/ 184054 h 456690"/>
              <a:gd name="connsiteX409" fmla="*/ 42072 w 193958"/>
              <a:gd name="connsiteY409" fmla="*/ 185005 h 456690"/>
              <a:gd name="connsiteX410" fmla="*/ 41596 w 193958"/>
              <a:gd name="connsiteY410" fmla="*/ 188016 h 456690"/>
              <a:gd name="connsiteX411" fmla="*/ 41438 w 193958"/>
              <a:gd name="connsiteY411" fmla="*/ 188729 h 456690"/>
              <a:gd name="connsiteX412" fmla="*/ 41121 w 193958"/>
              <a:gd name="connsiteY412" fmla="*/ 191423 h 456690"/>
              <a:gd name="connsiteX413" fmla="*/ 40646 w 193958"/>
              <a:gd name="connsiteY413" fmla="*/ 195067 h 456690"/>
              <a:gd name="connsiteX414" fmla="*/ 40329 w 193958"/>
              <a:gd name="connsiteY414" fmla="*/ 197524 h 456690"/>
              <a:gd name="connsiteX415" fmla="*/ 40171 w 193958"/>
              <a:gd name="connsiteY415" fmla="*/ 200376 h 456690"/>
              <a:gd name="connsiteX416" fmla="*/ 40092 w 193958"/>
              <a:gd name="connsiteY416" fmla="*/ 201565 h 456690"/>
              <a:gd name="connsiteX417" fmla="*/ 39775 w 193958"/>
              <a:gd name="connsiteY417" fmla="*/ 205605 h 456690"/>
              <a:gd name="connsiteX418" fmla="*/ 39616 w 193958"/>
              <a:gd name="connsiteY418" fmla="*/ 207586 h 456690"/>
              <a:gd name="connsiteX419" fmla="*/ 39458 w 193958"/>
              <a:gd name="connsiteY419" fmla="*/ 210122 h 456690"/>
              <a:gd name="connsiteX420" fmla="*/ 39378 w 193958"/>
              <a:gd name="connsiteY420" fmla="*/ 211072 h 456690"/>
              <a:gd name="connsiteX421" fmla="*/ 39378 w 193958"/>
              <a:gd name="connsiteY421" fmla="*/ 217331 h 456690"/>
              <a:gd name="connsiteX422" fmla="*/ 39458 w 193958"/>
              <a:gd name="connsiteY422" fmla="*/ 218916 h 456690"/>
              <a:gd name="connsiteX423" fmla="*/ 39537 w 193958"/>
              <a:gd name="connsiteY423" fmla="*/ 220025 h 456690"/>
              <a:gd name="connsiteX424" fmla="*/ 39695 w 193958"/>
              <a:gd name="connsiteY424" fmla="*/ 221372 h 456690"/>
              <a:gd name="connsiteX425" fmla="*/ 39775 w 193958"/>
              <a:gd name="connsiteY425" fmla="*/ 222482 h 456690"/>
              <a:gd name="connsiteX426" fmla="*/ 39854 w 193958"/>
              <a:gd name="connsiteY426" fmla="*/ 223353 h 456690"/>
              <a:gd name="connsiteX427" fmla="*/ 40012 w 193958"/>
              <a:gd name="connsiteY427" fmla="*/ 226285 h 456690"/>
              <a:gd name="connsiteX428" fmla="*/ 40012 w 193958"/>
              <a:gd name="connsiteY428" fmla="*/ 227869 h 456690"/>
              <a:gd name="connsiteX429" fmla="*/ 40092 w 193958"/>
              <a:gd name="connsiteY429" fmla="*/ 228740 h 456690"/>
              <a:gd name="connsiteX430" fmla="*/ 40250 w 193958"/>
              <a:gd name="connsiteY430" fmla="*/ 231831 h 456690"/>
              <a:gd name="connsiteX431" fmla="*/ 40250 w 193958"/>
              <a:gd name="connsiteY431" fmla="*/ 237218 h 456690"/>
              <a:gd name="connsiteX432" fmla="*/ 39695 w 193958"/>
              <a:gd name="connsiteY432" fmla="*/ 240625 h 456690"/>
              <a:gd name="connsiteX433" fmla="*/ 39458 w 193958"/>
              <a:gd name="connsiteY433" fmla="*/ 241417 h 456690"/>
              <a:gd name="connsiteX434" fmla="*/ 38744 w 193958"/>
              <a:gd name="connsiteY434" fmla="*/ 243082 h 456690"/>
              <a:gd name="connsiteX435" fmla="*/ 38507 w 193958"/>
              <a:gd name="connsiteY435" fmla="*/ 243557 h 456690"/>
              <a:gd name="connsiteX436" fmla="*/ 37555 w 193958"/>
              <a:gd name="connsiteY436" fmla="*/ 245221 h 456690"/>
              <a:gd name="connsiteX437" fmla="*/ 35655 w 193958"/>
              <a:gd name="connsiteY437" fmla="*/ 247439 h 456690"/>
              <a:gd name="connsiteX438" fmla="*/ 35021 w 193958"/>
              <a:gd name="connsiteY438" fmla="*/ 247994 h 456690"/>
              <a:gd name="connsiteX439" fmla="*/ 32802 w 193958"/>
              <a:gd name="connsiteY439" fmla="*/ 249578 h 456690"/>
              <a:gd name="connsiteX440" fmla="*/ 32248 w 193958"/>
              <a:gd name="connsiteY440" fmla="*/ 249895 h 456690"/>
              <a:gd name="connsiteX441" fmla="*/ 30584 w 193958"/>
              <a:gd name="connsiteY441" fmla="*/ 250688 h 456690"/>
              <a:gd name="connsiteX442" fmla="*/ 28049 w 193958"/>
              <a:gd name="connsiteY442" fmla="*/ 251639 h 456690"/>
              <a:gd name="connsiteX443" fmla="*/ 27098 w 193958"/>
              <a:gd name="connsiteY443" fmla="*/ 251797 h 456690"/>
              <a:gd name="connsiteX444" fmla="*/ 23849 w 193958"/>
              <a:gd name="connsiteY444" fmla="*/ 252193 h 456690"/>
              <a:gd name="connsiteX445" fmla="*/ 21155 w 193958"/>
              <a:gd name="connsiteY445" fmla="*/ 252193 h 456690"/>
              <a:gd name="connsiteX446" fmla="*/ 18144 w 193958"/>
              <a:gd name="connsiteY446" fmla="*/ 251797 h 456690"/>
              <a:gd name="connsiteX447" fmla="*/ 16718 w 193958"/>
              <a:gd name="connsiteY447" fmla="*/ 251480 h 456690"/>
              <a:gd name="connsiteX448" fmla="*/ 14579 w 193958"/>
              <a:gd name="connsiteY448" fmla="*/ 250846 h 456690"/>
              <a:gd name="connsiteX449" fmla="*/ 14341 w 193958"/>
              <a:gd name="connsiteY449" fmla="*/ 250767 h 456690"/>
              <a:gd name="connsiteX450" fmla="*/ 10142 w 193958"/>
              <a:gd name="connsiteY450" fmla="*/ 248549 h 456690"/>
              <a:gd name="connsiteX451" fmla="*/ 8716 w 193958"/>
              <a:gd name="connsiteY451" fmla="*/ 247598 h 456690"/>
              <a:gd name="connsiteX452" fmla="*/ 5547 w 193958"/>
              <a:gd name="connsiteY452" fmla="*/ 244508 h 456690"/>
              <a:gd name="connsiteX453" fmla="*/ 4437 w 193958"/>
              <a:gd name="connsiteY453" fmla="*/ 243082 h 456690"/>
              <a:gd name="connsiteX454" fmla="*/ 3328 w 193958"/>
              <a:gd name="connsiteY454" fmla="*/ 241338 h 456690"/>
              <a:gd name="connsiteX455" fmla="*/ 2219 w 193958"/>
              <a:gd name="connsiteY455" fmla="*/ 238724 h 456690"/>
              <a:gd name="connsiteX456" fmla="*/ 1506 w 193958"/>
              <a:gd name="connsiteY456" fmla="*/ 236505 h 456690"/>
              <a:gd name="connsiteX457" fmla="*/ 1347 w 193958"/>
              <a:gd name="connsiteY457" fmla="*/ 235793 h 456690"/>
              <a:gd name="connsiteX458" fmla="*/ 951 w 193958"/>
              <a:gd name="connsiteY458" fmla="*/ 233019 h 456690"/>
              <a:gd name="connsiteX459" fmla="*/ 555 w 193958"/>
              <a:gd name="connsiteY459" fmla="*/ 229691 h 456690"/>
              <a:gd name="connsiteX460" fmla="*/ 476 w 193958"/>
              <a:gd name="connsiteY460" fmla="*/ 229057 h 456690"/>
              <a:gd name="connsiteX461" fmla="*/ 317 w 193958"/>
              <a:gd name="connsiteY461" fmla="*/ 226364 h 456690"/>
              <a:gd name="connsiteX462" fmla="*/ 317 w 193958"/>
              <a:gd name="connsiteY462" fmla="*/ 222799 h 456690"/>
              <a:gd name="connsiteX463" fmla="*/ 79 w 193958"/>
              <a:gd name="connsiteY463" fmla="*/ 220738 h 456690"/>
              <a:gd name="connsiteX464" fmla="*/ 0 w 193958"/>
              <a:gd name="connsiteY464" fmla="*/ 218837 h 456690"/>
              <a:gd name="connsiteX465" fmla="*/ 0 w 193958"/>
              <a:gd name="connsiteY465" fmla="*/ 210993 h 456690"/>
              <a:gd name="connsiteX466" fmla="*/ 317 w 193958"/>
              <a:gd name="connsiteY466" fmla="*/ 208854 h 456690"/>
              <a:gd name="connsiteX467" fmla="*/ 476 w 193958"/>
              <a:gd name="connsiteY467" fmla="*/ 207665 h 456690"/>
              <a:gd name="connsiteX468" fmla="*/ 476 w 193958"/>
              <a:gd name="connsiteY468" fmla="*/ 202357 h 456690"/>
              <a:gd name="connsiteX469" fmla="*/ 872 w 193958"/>
              <a:gd name="connsiteY469" fmla="*/ 198237 h 456690"/>
              <a:gd name="connsiteX470" fmla="*/ 1427 w 193958"/>
              <a:gd name="connsiteY470" fmla="*/ 192849 h 456690"/>
              <a:gd name="connsiteX471" fmla="*/ 1902 w 193958"/>
              <a:gd name="connsiteY471" fmla="*/ 189601 h 456690"/>
              <a:gd name="connsiteX472" fmla="*/ 2219 w 193958"/>
              <a:gd name="connsiteY472" fmla="*/ 187303 h 456690"/>
              <a:gd name="connsiteX473" fmla="*/ 2695 w 193958"/>
              <a:gd name="connsiteY473" fmla="*/ 184688 h 456690"/>
              <a:gd name="connsiteX474" fmla="*/ 3249 w 193958"/>
              <a:gd name="connsiteY474" fmla="*/ 181519 h 456690"/>
              <a:gd name="connsiteX475" fmla="*/ 3565 w 193958"/>
              <a:gd name="connsiteY475" fmla="*/ 179617 h 456690"/>
              <a:gd name="connsiteX476" fmla="*/ 3962 w 193958"/>
              <a:gd name="connsiteY476" fmla="*/ 177557 h 456690"/>
              <a:gd name="connsiteX477" fmla="*/ 4596 w 193958"/>
              <a:gd name="connsiteY477" fmla="*/ 174943 h 456690"/>
              <a:gd name="connsiteX478" fmla="*/ 4833 w 193958"/>
              <a:gd name="connsiteY478" fmla="*/ 173754 h 456690"/>
              <a:gd name="connsiteX479" fmla="*/ 5309 w 193958"/>
              <a:gd name="connsiteY479" fmla="*/ 171774 h 456690"/>
              <a:gd name="connsiteX480" fmla="*/ 5784 w 193958"/>
              <a:gd name="connsiteY480" fmla="*/ 169634 h 456690"/>
              <a:gd name="connsiteX481" fmla="*/ 6101 w 193958"/>
              <a:gd name="connsiteY481" fmla="*/ 168208 h 456690"/>
              <a:gd name="connsiteX482" fmla="*/ 6577 w 193958"/>
              <a:gd name="connsiteY482" fmla="*/ 166465 h 456690"/>
              <a:gd name="connsiteX483" fmla="*/ 7052 w 193958"/>
              <a:gd name="connsiteY483" fmla="*/ 165038 h 456690"/>
              <a:gd name="connsiteX484" fmla="*/ 7448 w 193958"/>
              <a:gd name="connsiteY484" fmla="*/ 163851 h 456690"/>
              <a:gd name="connsiteX485" fmla="*/ 8002 w 193958"/>
              <a:gd name="connsiteY485" fmla="*/ 162107 h 456690"/>
              <a:gd name="connsiteX486" fmla="*/ 8398 w 193958"/>
              <a:gd name="connsiteY486" fmla="*/ 160839 h 456690"/>
              <a:gd name="connsiteX487" fmla="*/ 8795 w 193958"/>
              <a:gd name="connsiteY487" fmla="*/ 159572 h 456690"/>
              <a:gd name="connsiteX488" fmla="*/ 9191 w 193958"/>
              <a:gd name="connsiteY488" fmla="*/ 158383 h 456690"/>
              <a:gd name="connsiteX489" fmla="*/ 9825 w 193958"/>
              <a:gd name="connsiteY489" fmla="*/ 156561 h 456690"/>
              <a:gd name="connsiteX490" fmla="*/ 11014 w 193958"/>
              <a:gd name="connsiteY490" fmla="*/ 153471 h 456690"/>
              <a:gd name="connsiteX491" fmla="*/ 11252 w 193958"/>
              <a:gd name="connsiteY491" fmla="*/ 152758 h 456690"/>
              <a:gd name="connsiteX492" fmla="*/ 11964 w 193958"/>
              <a:gd name="connsiteY492" fmla="*/ 151094 h 456690"/>
              <a:gd name="connsiteX493" fmla="*/ 12202 w 193958"/>
              <a:gd name="connsiteY493" fmla="*/ 150540 h 456690"/>
              <a:gd name="connsiteX494" fmla="*/ 12915 w 193958"/>
              <a:gd name="connsiteY494" fmla="*/ 148796 h 456690"/>
              <a:gd name="connsiteX495" fmla="*/ 13073 w 193958"/>
              <a:gd name="connsiteY495" fmla="*/ 148479 h 456690"/>
              <a:gd name="connsiteX496" fmla="*/ 14183 w 193958"/>
              <a:gd name="connsiteY496" fmla="*/ 146023 h 456690"/>
              <a:gd name="connsiteX497" fmla="*/ 15846 w 193958"/>
              <a:gd name="connsiteY497" fmla="*/ 143013 h 456690"/>
              <a:gd name="connsiteX498" fmla="*/ 17273 w 193958"/>
              <a:gd name="connsiteY498" fmla="*/ 140397 h 456690"/>
              <a:gd name="connsiteX499" fmla="*/ 18461 w 193958"/>
              <a:gd name="connsiteY499" fmla="*/ 138100 h 456690"/>
              <a:gd name="connsiteX500" fmla="*/ 18778 w 193958"/>
              <a:gd name="connsiteY500" fmla="*/ 137466 h 456690"/>
              <a:gd name="connsiteX501" fmla="*/ 19016 w 193958"/>
              <a:gd name="connsiteY501" fmla="*/ 137070 h 456690"/>
              <a:gd name="connsiteX502" fmla="*/ 22264 w 193958"/>
              <a:gd name="connsiteY502" fmla="*/ 131920 h 456690"/>
              <a:gd name="connsiteX503" fmla="*/ 23532 w 193958"/>
              <a:gd name="connsiteY503" fmla="*/ 130098 h 456690"/>
              <a:gd name="connsiteX504" fmla="*/ 24720 w 193958"/>
              <a:gd name="connsiteY504" fmla="*/ 128196 h 456690"/>
              <a:gd name="connsiteX505" fmla="*/ 25037 w 193958"/>
              <a:gd name="connsiteY505" fmla="*/ 127800 h 456690"/>
              <a:gd name="connsiteX506" fmla="*/ 27415 w 193958"/>
              <a:gd name="connsiteY506" fmla="*/ 124789 h 456690"/>
              <a:gd name="connsiteX507" fmla="*/ 27890 w 193958"/>
              <a:gd name="connsiteY507" fmla="*/ 124235 h 456690"/>
              <a:gd name="connsiteX508" fmla="*/ 30108 w 193958"/>
              <a:gd name="connsiteY508" fmla="*/ 121620 h 456690"/>
              <a:gd name="connsiteX509" fmla="*/ 34545 w 193958"/>
              <a:gd name="connsiteY509" fmla="*/ 116866 h 456690"/>
              <a:gd name="connsiteX510" fmla="*/ 37318 w 193958"/>
              <a:gd name="connsiteY510" fmla="*/ 114251 h 456690"/>
              <a:gd name="connsiteX511" fmla="*/ 40250 w 193958"/>
              <a:gd name="connsiteY511" fmla="*/ 111637 h 456690"/>
              <a:gd name="connsiteX512" fmla="*/ 42310 w 193958"/>
              <a:gd name="connsiteY512" fmla="*/ 110131 h 456690"/>
              <a:gd name="connsiteX513" fmla="*/ 44687 w 193958"/>
              <a:gd name="connsiteY513" fmla="*/ 108468 h 456690"/>
              <a:gd name="connsiteX514" fmla="*/ 46509 w 193958"/>
              <a:gd name="connsiteY514" fmla="*/ 107200 h 456690"/>
              <a:gd name="connsiteX515" fmla="*/ 47460 w 193958"/>
              <a:gd name="connsiteY515" fmla="*/ 106486 h 456690"/>
              <a:gd name="connsiteX516" fmla="*/ 49441 w 193958"/>
              <a:gd name="connsiteY516" fmla="*/ 105219 h 456690"/>
              <a:gd name="connsiteX517" fmla="*/ 53165 w 193958"/>
              <a:gd name="connsiteY517" fmla="*/ 103318 h 456690"/>
              <a:gd name="connsiteX518" fmla="*/ 55779 w 193958"/>
              <a:gd name="connsiteY518" fmla="*/ 102050 h 456690"/>
              <a:gd name="connsiteX519" fmla="*/ 57760 w 193958"/>
              <a:gd name="connsiteY519" fmla="*/ 101019 h 456690"/>
              <a:gd name="connsiteX520" fmla="*/ 59265 w 193958"/>
              <a:gd name="connsiteY520" fmla="*/ 100386 h 456690"/>
              <a:gd name="connsiteX521" fmla="*/ 60771 w 193958"/>
              <a:gd name="connsiteY521" fmla="*/ 99832 h 456690"/>
              <a:gd name="connsiteX522" fmla="*/ 61484 w 193958"/>
              <a:gd name="connsiteY522" fmla="*/ 99594 h 456690"/>
              <a:gd name="connsiteX523" fmla="*/ 62118 w 193958"/>
              <a:gd name="connsiteY523" fmla="*/ 99435 h 456690"/>
              <a:gd name="connsiteX524" fmla="*/ 64178 w 193958"/>
              <a:gd name="connsiteY524" fmla="*/ 98643 h 456690"/>
              <a:gd name="connsiteX525" fmla="*/ 66238 w 193958"/>
              <a:gd name="connsiteY525" fmla="*/ 97929 h 456690"/>
              <a:gd name="connsiteX526" fmla="*/ 67030 w 193958"/>
              <a:gd name="connsiteY526" fmla="*/ 97692 h 456690"/>
              <a:gd name="connsiteX527" fmla="*/ 68694 w 193958"/>
              <a:gd name="connsiteY527" fmla="*/ 97216 h 456690"/>
              <a:gd name="connsiteX528" fmla="*/ 70833 w 193958"/>
              <a:gd name="connsiteY528" fmla="*/ 96741 h 456690"/>
              <a:gd name="connsiteX529" fmla="*/ 72735 w 193958"/>
              <a:gd name="connsiteY529" fmla="*/ 96424 h 456690"/>
              <a:gd name="connsiteX530" fmla="*/ 75111 w 193958"/>
              <a:gd name="connsiteY530" fmla="*/ 96029 h 456690"/>
              <a:gd name="connsiteX531" fmla="*/ 77013 w 193958"/>
              <a:gd name="connsiteY531" fmla="*/ 95712 h 456690"/>
              <a:gd name="connsiteX532" fmla="*/ 77964 w 193958"/>
              <a:gd name="connsiteY532" fmla="*/ 95395 h 456690"/>
              <a:gd name="connsiteX533" fmla="*/ 80261 w 193958"/>
              <a:gd name="connsiteY533" fmla="*/ 94998 h 456690"/>
              <a:gd name="connsiteX534" fmla="*/ 82163 w 193958"/>
              <a:gd name="connsiteY534" fmla="*/ 94681 h 456690"/>
              <a:gd name="connsiteX535" fmla="*/ 85649 w 193958"/>
              <a:gd name="connsiteY535" fmla="*/ 94047 h 456690"/>
              <a:gd name="connsiteX536" fmla="*/ 87233 w 193958"/>
              <a:gd name="connsiteY536" fmla="*/ 93810 h 456690"/>
              <a:gd name="connsiteX537" fmla="*/ 88898 w 193958"/>
              <a:gd name="connsiteY537" fmla="*/ 93572 h 456690"/>
              <a:gd name="connsiteX538" fmla="*/ 89611 w 193958"/>
              <a:gd name="connsiteY538" fmla="*/ 93493 h 456690"/>
              <a:gd name="connsiteX539" fmla="*/ 91353 w 193958"/>
              <a:gd name="connsiteY539" fmla="*/ 93334 h 456690"/>
              <a:gd name="connsiteX540" fmla="*/ 88105 w 193958"/>
              <a:gd name="connsiteY540" fmla="*/ 0 h 456690"/>
              <a:gd name="connsiteX541" fmla="*/ 104347 w 193958"/>
              <a:gd name="connsiteY541" fmla="*/ 0 h 456690"/>
              <a:gd name="connsiteX542" fmla="*/ 104902 w 193958"/>
              <a:gd name="connsiteY542" fmla="*/ 476 h 456690"/>
              <a:gd name="connsiteX543" fmla="*/ 105456 w 193958"/>
              <a:gd name="connsiteY543" fmla="*/ 634 h 456690"/>
              <a:gd name="connsiteX544" fmla="*/ 106011 w 193958"/>
              <a:gd name="connsiteY544" fmla="*/ 793 h 456690"/>
              <a:gd name="connsiteX545" fmla="*/ 108547 w 193958"/>
              <a:gd name="connsiteY545" fmla="*/ 1584 h 456690"/>
              <a:gd name="connsiteX546" fmla="*/ 108626 w 193958"/>
              <a:gd name="connsiteY546" fmla="*/ 1584 h 456690"/>
              <a:gd name="connsiteX547" fmla="*/ 111161 w 193958"/>
              <a:gd name="connsiteY547" fmla="*/ 2456 h 456690"/>
              <a:gd name="connsiteX548" fmla="*/ 111636 w 193958"/>
              <a:gd name="connsiteY548" fmla="*/ 2614 h 456690"/>
              <a:gd name="connsiteX549" fmla="*/ 113142 w 193958"/>
              <a:gd name="connsiteY549" fmla="*/ 3407 h 456690"/>
              <a:gd name="connsiteX550" fmla="*/ 115360 w 193958"/>
              <a:gd name="connsiteY550" fmla="*/ 4675 h 456690"/>
              <a:gd name="connsiteX551" fmla="*/ 117421 w 193958"/>
              <a:gd name="connsiteY551" fmla="*/ 5784 h 456690"/>
              <a:gd name="connsiteX552" fmla="*/ 119005 w 193958"/>
              <a:gd name="connsiteY552" fmla="*/ 6893 h 456690"/>
              <a:gd name="connsiteX553" fmla="*/ 122332 w 193958"/>
              <a:gd name="connsiteY553" fmla="*/ 9666 h 456690"/>
              <a:gd name="connsiteX554" fmla="*/ 123600 w 193958"/>
              <a:gd name="connsiteY554" fmla="*/ 10696 h 456690"/>
              <a:gd name="connsiteX555" fmla="*/ 124868 w 193958"/>
              <a:gd name="connsiteY555" fmla="*/ 12202 h 456690"/>
              <a:gd name="connsiteX556" fmla="*/ 127165 w 193958"/>
              <a:gd name="connsiteY556" fmla="*/ 14895 h 456690"/>
              <a:gd name="connsiteX557" fmla="*/ 128830 w 193958"/>
              <a:gd name="connsiteY557" fmla="*/ 17114 h 456690"/>
              <a:gd name="connsiteX558" fmla="*/ 129701 w 193958"/>
              <a:gd name="connsiteY558" fmla="*/ 18698 h 456690"/>
              <a:gd name="connsiteX559" fmla="*/ 130493 w 193958"/>
              <a:gd name="connsiteY559" fmla="*/ 20204 h 456690"/>
              <a:gd name="connsiteX560" fmla="*/ 131840 w 193958"/>
              <a:gd name="connsiteY560" fmla="*/ 22581 h 456690"/>
              <a:gd name="connsiteX561" fmla="*/ 132236 w 193958"/>
              <a:gd name="connsiteY561" fmla="*/ 23452 h 456690"/>
              <a:gd name="connsiteX562" fmla="*/ 132633 w 193958"/>
              <a:gd name="connsiteY562" fmla="*/ 24562 h 456690"/>
              <a:gd name="connsiteX563" fmla="*/ 133029 w 193958"/>
              <a:gd name="connsiteY563" fmla="*/ 25988 h 456690"/>
              <a:gd name="connsiteX564" fmla="*/ 133425 w 193958"/>
              <a:gd name="connsiteY564" fmla="*/ 27255 h 456690"/>
              <a:gd name="connsiteX565" fmla="*/ 133980 w 193958"/>
              <a:gd name="connsiteY565" fmla="*/ 28999 h 456690"/>
              <a:gd name="connsiteX566" fmla="*/ 134376 w 193958"/>
              <a:gd name="connsiteY566" fmla="*/ 30187 h 456690"/>
              <a:gd name="connsiteX567" fmla="*/ 134772 w 193958"/>
              <a:gd name="connsiteY567" fmla="*/ 32247 h 456690"/>
              <a:gd name="connsiteX568" fmla="*/ 134772 w 193958"/>
              <a:gd name="connsiteY568" fmla="*/ 33832 h 456690"/>
              <a:gd name="connsiteX569" fmla="*/ 134851 w 193958"/>
              <a:gd name="connsiteY569" fmla="*/ 34941 h 456690"/>
              <a:gd name="connsiteX570" fmla="*/ 135168 w 193958"/>
              <a:gd name="connsiteY570" fmla="*/ 37873 h 456690"/>
              <a:gd name="connsiteX571" fmla="*/ 135168 w 193958"/>
              <a:gd name="connsiteY571" fmla="*/ 39299 h 456690"/>
              <a:gd name="connsiteX572" fmla="*/ 134772 w 193958"/>
              <a:gd name="connsiteY572" fmla="*/ 43973 h 456690"/>
              <a:gd name="connsiteX573" fmla="*/ 134772 w 193958"/>
              <a:gd name="connsiteY573" fmla="*/ 44607 h 456690"/>
              <a:gd name="connsiteX574" fmla="*/ 134376 w 193958"/>
              <a:gd name="connsiteY574" fmla="*/ 46747 h 456690"/>
              <a:gd name="connsiteX575" fmla="*/ 134059 w 193958"/>
              <a:gd name="connsiteY575" fmla="*/ 47934 h 456690"/>
              <a:gd name="connsiteX576" fmla="*/ 133504 w 193958"/>
              <a:gd name="connsiteY576" fmla="*/ 49599 h 456690"/>
              <a:gd name="connsiteX577" fmla="*/ 133108 w 193958"/>
              <a:gd name="connsiteY577" fmla="*/ 50867 h 456690"/>
              <a:gd name="connsiteX578" fmla="*/ 132474 w 193958"/>
              <a:gd name="connsiteY578" fmla="*/ 52847 h 456690"/>
              <a:gd name="connsiteX579" fmla="*/ 131682 w 193958"/>
              <a:gd name="connsiteY579" fmla="*/ 54749 h 456690"/>
              <a:gd name="connsiteX580" fmla="*/ 131523 w 193958"/>
              <a:gd name="connsiteY580" fmla="*/ 55066 h 456690"/>
              <a:gd name="connsiteX581" fmla="*/ 130731 w 193958"/>
              <a:gd name="connsiteY581" fmla="*/ 56571 h 456690"/>
              <a:gd name="connsiteX582" fmla="*/ 129464 w 193958"/>
              <a:gd name="connsiteY582" fmla="*/ 58948 h 456690"/>
              <a:gd name="connsiteX583" fmla="*/ 128037 w 193958"/>
              <a:gd name="connsiteY583" fmla="*/ 61087 h 456690"/>
              <a:gd name="connsiteX584" fmla="*/ 126611 w 193958"/>
              <a:gd name="connsiteY584" fmla="*/ 62751 h 456690"/>
              <a:gd name="connsiteX585" fmla="*/ 125977 w 193958"/>
              <a:gd name="connsiteY585" fmla="*/ 63544 h 456690"/>
              <a:gd name="connsiteX586" fmla="*/ 123917 w 193958"/>
              <a:gd name="connsiteY586" fmla="*/ 65999 h 456690"/>
              <a:gd name="connsiteX587" fmla="*/ 122411 w 193958"/>
              <a:gd name="connsiteY587" fmla="*/ 67267 h 456690"/>
              <a:gd name="connsiteX588" fmla="*/ 119876 w 193958"/>
              <a:gd name="connsiteY588" fmla="*/ 69406 h 456690"/>
              <a:gd name="connsiteX589" fmla="*/ 116232 w 193958"/>
              <a:gd name="connsiteY589" fmla="*/ 71863 h 456690"/>
              <a:gd name="connsiteX590" fmla="*/ 114013 w 193958"/>
              <a:gd name="connsiteY590" fmla="*/ 73130 h 456690"/>
              <a:gd name="connsiteX591" fmla="*/ 111953 w 193958"/>
              <a:gd name="connsiteY591" fmla="*/ 74319 h 456690"/>
              <a:gd name="connsiteX592" fmla="*/ 111874 w 193958"/>
              <a:gd name="connsiteY592" fmla="*/ 74398 h 456690"/>
              <a:gd name="connsiteX593" fmla="*/ 108864 w 193958"/>
              <a:gd name="connsiteY593" fmla="*/ 75349 h 456690"/>
              <a:gd name="connsiteX594" fmla="*/ 107120 w 193958"/>
              <a:gd name="connsiteY594" fmla="*/ 75904 h 456690"/>
              <a:gd name="connsiteX595" fmla="*/ 105852 w 193958"/>
              <a:gd name="connsiteY595" fmla="*/ 76300 h 456690"/>
              <a:gd name="connsiteX596" fmla="*/ 104427 w 193958"/>
              <a:gd name="connsiteY596" fmla="*/ 76696 h 456690"/>
              <a:gd name="connsiteX597" fmla="*/ 102604 w 193958"/>
              <a:gd name="connsiteY597" fmla="*/ 76854 h 456690"/>
              <a:gd name="connsiteX598" fmla="*/ 101891 w 193958"/>
              <a:gd name="connsiteY598" fmla="*/ 76933 h 456690"/>
              <a:gd name="connsiteX599" fmla="*/ 98959 w 193958"/>
              <a:gd name="connsiteY599" fmla="*/ 77092 h 456690"/>
              <a:gd name="connsiteX600" fmla="*/ 97137 w 193958"/>
              <a:gd name="connsiteY600" fmla="*/ 77250 h 456690"/>
              <a:gd name="connsiteX601" fmla="*/ 95790 w 193958"/>
              <a:gd name="connsiteY601" fmla="*/ 77250 h 456690"/>
              <a:gd name="connsiteX602" fmla="*/ 93571 w 193958"/>
              <a:gd name="connsiteY602" fmla="*/ 77092 h 456690"/>
              <a:gd name="connsiteX603" fmla="*/ 91036 w 193958"/>
              <a:gd name="connsiteY603" fmla="*/ 76933 h 456690"/>
              <a:gd name="connsiteX604" fmla="*/ 90006 w 193958"/>
              <a:gd name="connsiteY604" fmla="*/ 76854 h 456690"/>
              <a:gd name="connsiteX605" fmla="*/ 88184 w 193958"/>
              <a:gd name="connsiteY605" fmla="*/ 76458 h 456690"/>
              <a:gd name="connsiteX606" fmla="*/ 87709 w 193958"/>
              <a:gd name="connsiteY606" fmla="*/ 76300 h 456690"/>
              <a:gd name="connsiteX607" fmla="*/ 85569 w 193958"/>
              <a:gd name="connsiteY607" fmla="*/ 75745 h 456690"/>
              <a:gd name="connsiteX608" fmla="*/ 83589 w 193958"/>
              <a:gd name="connsiteY608" fmla="*/ 75190 h 456690"/>
              <a:gd name="connsiteX609" fmla="*/ 83113 w 193958"/>
              <a:gd name="connsiteY609" fmla="*/ 75032 h 456690"/>
              <a:gd name="connsiteX610" fmla="*/ 81132 w 193958"/>
              <a:gd name="connsiteY610" fmla="*/ 74319 h 456690"/>
              <a:gd name="connsiteX611" fmla="*/ 80577 w 193958"/>
              <a:gd name="connsiteY611" fmla="*/ 74081 h 456690"/>
              <a:gd name="connsiteX612" fmla="*/ 76695 w 193958"/>
              <a:gd name="connsiteY612" fmla="*/ 71942 h 456690"/>
              <a:gd name="connsiteX613" fmla="*/ 72734 w 193958"/>
              <a:gd name="connsiteY613" fmla="*/ 69327 h 456690"/>
              <a:gd name="connsiteX614" fmla="*/ 71070 w 193958"/>
              <a:gd name="connsiteY614" fmla="*/ 67743 h 456690"/>
              <a:gd name="connsiteX615" fmla="*/ 69248 w 193958"/>
              <a:gd name="connsiteY615" fmla="*/ 66316 h 456690"/>
              <a:gd name="connsiteX616" fmla="*/ 68456 w 193958"/>
              <a:gd name="connsiteY616" fmla="*/ 65524 h 456690"/>
              <a:gd name="connsiteX617" fmla="*/ 66316 w 193958"/>
              <a:gd name="connsiteY617" fmla="*/ 62830 h 456690"/>
              <a:gd name="connsiteX618" fmla="*/ 65841 w 193958"/>
              <a:gd name="connsiteY618" fmla="*/ 62276 h 456690"/>
              <a:gd name="connsiteX619" fmla="*/ 64177 w 193958"/>
              <a:gd name="connsiteY619" fmla="*/ 60295 h 456690"/>
              <a:gd name="connsiteX620" fmla="*/ 64019 w 193958"/>
              <a:gd name="connsiteY620" fmla="*/ 60136 h 456690"/>
              <a:gd name="connsiteX621" fmla="*/ 62751 w 193958"/>
              <a:gd name="connsiteY621" fmla="*/ 57759 h 456690"/>
              <a:gd name="connsiteX622" fmla="*/ 61483 w 193958"/>
              <a:gd name="connsiteY622" fmla="*/ 55383 h 456690"/>
              <a:gd name="connsiteX623" fmla="*/ 61087 w 193958"/>
              <a:gd name="connsiteY623" fmla="*/ 54749 h 456690"/>
              <a:gd name="connsiteX624" fmla="*/ 60611 w 193958"/>
              <a:gd name="connsiteY624" fmla="*/ 53798 h 456690"/>
              <a:gd name="connsiteX625" fmla="*/ 60136 w 193958"/>
              <a:gd name="connsiteY625" fmla="*/ 52609 h 456690"/>
              <a:gd name="connsiteX626" fmla="*/ 59741 w 193958"/>
              <a:gd name="connsiteY626" fmla="*/ 51263 h 456690"/>
              <a:gd name="connsiteX627" fmla="*/ 59344 w 193958"/>
              <a:gd name="connsiteY627" fmla="*/ 50074 h 456690"/>
              <a:gd name="connsiteX628" fmla="*/ 58869 w 193958"/>
              <a:gd name="connsiteY628" fmla="*/ 48489 h 456690"/>
              <a:gd name="connsiteX629" fmla="*/ 58393 w 193958"/>
              <a:gd name="connsiteY629" fmla="*/ 46905 h 456690"/>
              <a:gd name="connsiteX630" fmla="*/ 57918 w 193958"/>
              <a:gd name="connsiteY630" fmla="*/ 44369 h 456690"/>
              <a:gd name="connsiteX631" fmla="*/ 57759 w 193958"/>
              <a:gd name="connsiteY631" fmla="*/ 43419 h 456690"/>
              <a:gd name="connsiteX632" fmla="*/ 57442 w 193958"/>
              <a:gd name="connsiteY632" fmla="*/ 39774 h 456690"/>
              <a:gd name="connsiteX633" fmla="*/ 57442 w 193958"/>
              <a:gd name="connsiteY633" fmla="*/ 37159 h 456690"/>
              <a:gd name="connsiteX634" fmla="*/ 57601 w 193958"/>
              <a:gd name="connsiteY634" fmla="*/ 35416 h 456690"/>
              <a:gd name="connsiteX635" fmla="*/ 57680 w 193958"/>
              <a:gd name="connsiteY635" fmla="*/ 34545 h 456690"/>
              <a:gd name="connsiteX636" fmla="*/ 57997 w 193958"/>
              <a:gd name="connsiteY636" fmla="*/ 32326 h 456690"/>
              <a:gd name="connsiteX637" fmla="*/ 58473 w 193958"/>
              <a:gd name="connsiteY637" fmla="*/ 29395 h 456690"/>
              <a:gd name="connsiteX638" fmla="*/ 58790 w 193958"/>
              <a:gd name="connsiteY638" fmla="*/ 28365 h 456690"/>
              <a:gd name="connsiteX639" fmla="*/ 59424 w 193958"/>
              <a:gd name="connsiteY639" fmla="*/ 26622 h 456690"/>
              <a:gd name="connsiteX640" fmla="*/ 59741 w 193958"/>
              <a:gd name="connsiteY640" fmla="*/ 25592 h 456690"/>
              <a:gd name="connsiteX641" fmla="*/ 60136 w 193958"/>
              <a:gd name="connsiteY641" fmla="*/ 24165 h 456690"/>
              <a:gd name="connsiteX642" fmla="*/ 60532 w 193958"/>
              <a:gd name="connsiteY642" fmla="*/ 23056 h 456690"/>
              <a:gd name="connsiteX643" fmla="*/ 61087 w 193958"/>
              <a:gd name="connsiteY643" fmla="*/ 22106 h 456690"/>
              <a:gd name="connsiteX644" fmla="*/ 61483 w 193958"/>
              <a:gd name="connsiteY644" fmla="*/ 21393 h 456690"/>
              <a:gd name="connsiteX645" fmla="*/ 61959 w 193958"/>
              <a:gd name="connsiteY645" fmla="*/ 20600 h 456690"/>
              <a:gd name="connsiteX646" fmla="*/ 62434 w 193958"/>
              <a:gd name="connsiteY646" fmla="*/ 19728 h 456690"/>
              <a:gd name="connsiteX647" fmla="*/ 62593 w 193958"/>
              <a:gd name="connsiteY647" fmla="*/ 19411 h 456690"/>
              <a:gd name="connsiteX648" fmla="*/ 63781 w 193958"/>
              <a:gd name="connsiteY648" fmla="*/ 17114 h 456690"/>
              <a:gd name="connsiteX649" fmla="*/ 64098 w 193958"/>
              <a:gd name="connsiteY649" fmla="*/ 16639 h 456690"/>
              <a:gd name="connsiteX650" fmla="*/ 65286 w 193958"/>
              <a:gd name="connsiteY650" fmla="*/ 15212 h 456690"/>
              <a:gd name="connsiteX651" fmla="*/ 67664 w 193958"/>
              <a:gd name="connsiteY651" fmla="*/ 12281 h 456690"/>
              <a:gd name="connsiteX652" fmla="*/ 70516 w 193958"/>
              <a:gd name="connsiteY652" fmla="*/ 9587 h 456690"/>
              <a:gd name="connsiteX653" fmla="*/ 71625 w 193958"/>
              <a:gd name="connsiteY653" fmla="*/ 8636 h 456690"/>
              <a:gd name="connsiteX654" fmla="*/ 74398 w 193958"/>
              <a:gd name="connsiteY654" fmla="*/ 6338 h 456690"/>
              <a:gd name="connsiteX655" fmla="*/ 76061 w 193958"/>
              <a:gd name="connsiteY655" fmla="*/ 5309 h 456690"/>
              <a:gd name="connsiteX656" fmla="*/ 77963 w 193958"/>
              <a:gd name="connsiteY656" fmla="*/ 4279 h 456690"/>
              <a:gd name="connsiteX657" fmla="*/ 80736 w 193958"/>
              <a:gd name="connsiteY657" fmla="*/ 2773 h 456690"/>
              <a:gd name="connsiteX658" fmla="*/ 81766 w 193958"/>
              <a:gd name="connsiteY658" fmla="*/ 2377 h 456690"/>
              <a:gd name="connsiteX659" fmla="*/ 83272 w 193958"/>
              <a:gd name="connsiteY659" fmla="*/ 1822 h 456690"/>
              <a:gd name="connsiteX660" fmla="*/ 84539 w 193958"/>
              <a:gd name="connsiteY660" fmla="*/ 1426 h 456690"/>
              <a:gd name="connsiteX661" fmla="*/ 85965 w 193958"/>
              <a:gd name="connsiteY661" fmla="*/ 1030 h 456690"/>
              <a:gd name="connsiteX662" fmla="*/ 87550 w 193958"/>
              <a:gd name="connsiteY662" fmla="*/ 476 h 456690"/>
              <a:gd name="connsiteX663" fmla="*/ 88105 w 193958"/>
              <a:gd name="connsiteY663" fmla="*/ 0 h 456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Lst>
            <a:rect l="l" t="t" r="r" b="b"/>
            <a:pathLst>
              <a:path w="193958" h="456690">
                <a:moveTo>
                  <a:pt x="91353" y="93334"/>
                </a:moveTo>
                <a:cubicBezTo>
                  <a:pt x="94682" y="93334"/>
                  <a:pt x="98009" y="93334"/>
                  <a:pt x="101258" y="93334"/>
                </a:cubicBezTo>
                <a:cubicBezTo>
                  <a:pt x="101971" y="93334"/>
                  <a:pt x="102605" y="93413"/>
                  <a:pt x="103318" y="93572"/>
                </a:cubicBezTo>
                <a:cubicBezTo>
                  <a:pt x="103714" y="93651"/>
                  <a:pt x="104110" y="93810"/>
                  <a:pt x="104506" y="93889"/>
                </a:cubicBezTo>
                <a:cubicBezTo>
                  <a:pt x="104823" y="93968"/>
                  <a:pt x="105061" y="94047"/>
                  <a:pt x="105378" y="94047"/>
                </a:cubicBezTo>
                <a:cubicBezTo>
                  <a:pt x="106170" y="94047"/>
                  <a:pt x="107042" y="94206"/>
                  <a:pt x="107834" y="94285"/>
                </a:cubicBezTo>
                <a:cubicBezTo>
                  <a:pt x="108547" y="94364"/>
                  <a:pt x="109260" y="94444"/>
                  <a:pt x="109973" y="94681"/>
                </a:cubicBezTo>
                <a:cubicBezTo>
                  <a:pt x="110924" y="94919"/>
                  <a:pt x="111875" y="95078"/>
                  <a:pt x="112904" y="95078"/>
                </a:cubicBezTo>
                <a:cubicBezTo>
                  <a:pt x="113935" y="95078"/>
                  <a:pt x="114965" y="95236"/>
                  <a:pt x="115916" y="95474"/>
                </a:cubicBezTo>
                <a:cubicBezTo>
                  <a:pt x="117262" y="95791"/>
                  <a:pt x="118609" y="96029"/>
                  <a:pt x="120036" y="96029"/>
                </a:cubicBezTo>
                <a:cubicBezTo>
                  <a:pt x="120748" y="96029"/>
                  <a:pt x="121461" y="96187"/>
                  <a:pt x="122175" y="96424"/>
                </a:cubicBezTo>
                <a:cubicBezTo>
                  <a:pt x="122571" y="96583"/>
                  <a:pt x="122967" y="96741"/>
                  <a:pt x="123363" y="96741"/>
                </a:cubicBezTo>
                <a:cubicBezTo>
                  <a:pt x="123918" y="96820"/>
                  <a:pt x="124472" y="96979"/>
                  <a:pt x="125027" y="97216"/>
                </a:cubicBezTo>
                <a:cubicBezTo>
                  <a:pt x="125661" y="97454"/>
                  <a:pt x="126215" y="97692"/>
                  <a:pt x="126929" y="97771"/>
                </a:cubicBezTo>
                <a:cubicBezTo>
                  <a:pt x="127404" y="97771"/>
                  <a:pt x="127800" y="97929"/>
                  <a:pt x="128197" y="98167"/>
                </a:cubicBezTo>
                <a:cubicBezTo>
                  <a:pt x="128593" y="98405"/>
                  <a:pt x="129068" y="98484"/>
                  <a:pt x="129464" y="98563"/>
                </a:cubicBezTo>
                <a:cubicBezTo>
                  <a:pt x="130098" y="98643"/>
                  <a:pt x="130652" y="98801"/>
                  <a:pt x="131207" y="99118"/>
                </a:cubicBezTo>
                <a:cubicBezTo>
                  <a:pt x="131683" y="99356"/>
                  <a:pt x="132158" y="99435"/>
                  <a:pt x="132634" y="99515"/>
                </a:cubicBezTo>
                <a:cubicBezTo>
                  <a:pt x="133029" y="99594"/>
                  <a:pt x="133346" y="99673"/>
                  <a:pt x="133663" y="99911"/>
                </a:cubicBezTo>
                <a:cubicBezTo>
                  <a:pt x="134059" y="100228"/>
                  <a:pt x="134535" y="100386"/>
                  <a:pt x="135010" y="100545"/>
                </a:cubicBezTo>
                <a:cubicBezTo>
                  <a:pt x="135089" y="100545"/>
                  <a:pt x="135169" y="100624"/>
                  <a:pt x="135248" y="100624"/>
                </a:cubicBezTo>
                <a:cubicBezTo>
                  <a:pt x="136120" y="101178"/>
                  <a:pt x="137150" y="101416"/>
                  <a:pt x="138021" y="101970"/>
                </a:cubicBezTo>
                <a:cubicBezTo>
                  <a:pt x="138100" y="102050"/>
                  <a:pt x="138179" y="102050"/>
                  <a:pt x="138258" y="102050"/>
                </a:cubicBezTo>
                <a:cubicBezTo>
                  <a:pt x="139209" y="102367"/>
                  <a:pt x="140002" y="102921"/>
                  <a:pt x="140953" y="103238"/>
                </a:cubicBezTo>
                <a:cubicBezTo>
                  <a:pt x="141190" y="103318"/>
                  <a:pt x="141428" y="103476"/>
                  <a:pt x="141586" y="103555"/>
                </a:cubicBezTo>
                <a:cubicBezTo>
                  <a:pt x="141744" y="103635"/>
                  <a:pt x="141824" y="103714"/>
                  <a:pt x="141982" y="103793"/>
                </a:cubicBezTo>
                <a:cubicBezTo>
                  <a:pt x="143171" y="104189"/>
                  <a:pt x="144122" y="104902"/>
                  <a:pt x="145152" y="105615"/>
                </a:cubicBezTo>
                <a:cubicBezTo>
                  <a:pt x="145627" y="105932"/>
                  <a:pt x="146023" y="106169"/>
                  <a:pt x="146498" y="106486"/>
                </a:cubicBezTo>
                <a:cubicBezTo>
                  <a:pt x="147212" y="106962"/>
                  <a:pt x="147846" y="107438"/>
                  <a:pt x="148559" y="107834"/>
                </a:cubicBezTo>
                <a:cubicBezTo>
                  <a:pt x="148717" y="107913"/>
                  <a:pt x="148876" y="108072"/>
                  <a:pt x="149034" y="108151"/>
                </a:cubicBezTo>
                <a:cubicBezTo>
                  <a:pt x="149668" y="108626"/>
                  <a:pt x="150301" y="109101"/>
                  <a:pt x="150935" y="109418"/>
                </a:cubicBezTo>
                <a:cubicBezTo>
                  <a:pt x="151490" y="109735"/>
                  <a:pt x="151966" y="110210"/>
                  <a:pt x="152520" y="110607"/>
                </a:cubicBezTo>
                <a:cubicBezTo>
                  <a:pt x="153234" y="111241"/>
                  <a:pt x="153947" y="111795"/>
                  <a:pt x="154659" y="112429"/>
                </a:cubicBezTo>
                <a:cubicBezTo>
                  <a:pt x="155214" y="112984"/>
                  <a:pt x="155848" y="113380"/>
                  <a:pt x="156482" y="113934"/>
                </a:cubicBezTo>
                <a:cubicBezTo>
                  <a:pt x="156640" y="114092"/>
                  <a:pt x="156878" y="114251"/>
                  <a:pt x="157037" y="114409"/>
                </a:cubicBezTo>
                <a:cubicBezTo>
                  <a:pt x="157829" y="115123"/>
                  <a:pt x="158542" y="115757"/>
                  <a:pt x="159334" y="116470"/>
                </a:cubicBezTo>
                <a:cubicBezTo>
                  <a:pt x="160206" y="117263"/>
                  <a:pt x="161157" y="118133"/>
                  <a:pt x="161870" y="119164"/>
                </a:cubicBezTo>
                <a:cubicBezTo>
                  <a:pt x="162107" y="119481"/>
                  <a:pt x="162345" y="119718"/>
                  <a:pt x="162583" y="119956"/>
                </a:cubicBezTo>
                <a:cubicBezTo>
                  <a:pt x="162820" y="120273"/>
                  <a:pt x="163137" y="120590"/>
                  <a:pt x="163375" y="120907"/>
                </a:cubicBezTo>
                <a:cubicBezTo>
                  <a:pt x="163612" y="121145"/>
                  <a:pt x="163771" y="121383"/>
                  <a:pt x="164009" y="121620"/>
                </a:cubicBezTo>
                <a:cubicBezTo>
                  <a:pt x="164405" y="122095"/>
                  <a:pt x="164801" y="122570"/>
                  <a:pt x="165197" y="123046"/>
                </a:cubicBezTo>
                <a:cubicBezTo>
                  <a:pt x="165356" y="123204"/>
                  <a:pt x="165514" y="123442"/>
                  <a:pt x="165673" y="123601"/>
                </a:cubicBezTo>
                <a:cubicBezTo>
                  <a:pt x="166703" y="124631"/>
                  <a:pt x="167653" y="125740"/>
                  <a:pt x="168366" y="126928"/>
                </a:cubicBezTo>
                <a:cubicBezTo>
                  <a:pt x="169080" y="128038"/>
                  <a:pt x="169951" y="129068"/>
                  <a:pt x="170665" y="130256"/>
                </a:cubicBezTo>
                <a:cubicBezTo>
                  <a:pt x="171140" y="130969"/>
                  <a:pt x="171615" y="131682"/>
                  <a:pt x="172090" y="132395"/>
                </a:cubicBezTo>
                <a:cubicBezTo>
                  <a:pt x="172645" y="133188"/>
                  <a:pt x="173200" y="133980"/>
                  <a:pt x="173754" y="134851"/>
                </a:cubicBezTo>
                <a:cubicBezTo>
                  <a:pt x="173834" y="134930"/>
                  <a:pt x="173834" y="135010"/>
                  <a:pt x="173913" y="135089"/>
                </a:cubicBezTo>
                <a:cubicBezTo>
                  <a:pt x="174468" y="136436"/>
                  <a:pt x="175418" y="137625"/>
                  <a:pt x="175972" y="138971"/>
                </a:cubicBezTo>
                <a:cubicBezTo>
                  <a:pt x="176052" y="139130"/>
                  <a:pt x="176210" y="139288"/>
                  <a:pt x="176289" y="139526"/>
                </a:cubicBezTo>
                <a:cubicBezTo>
                  <a:pt x="176369" y="139684"/>
                  <a:pt x="176527" y="139843"/>
                  <a:pt x="176606" y="140001"/>
                </a:cubicBezTo>
                <a:cubicBezTo>
                  <a:pt x="177319" y="141507"/>
                  <a:pt x="178191" y="142854"/>
                  <a:pt x="178905" y="144280"/>
                </a:cubicBezTo>
                <a:cubicBezTo>
                  <a:pt x="179063" y="144597"/>
                  <a:pt x="179222" y="144835"/>
                  <a:pt x="179301" y="145152"/>
                </a:cubicBezTo>
                <a:cubicBezTo>
                  <a:pt x="179459" y="145548"/>
                  <a:pt x="179617" y="145865"/>
                  <a:pt x="179776" y="146261"/>
                </a:cubicBezTo>
                <a:cubicBezTo>
                  <a:pt x="179855" y="146420"/>
                  <a:pt x="180013" y="146657"/>
                  <a:pt x="180013" y="146816"/>
                </a:cubicBezTo>
                <a:cubicBezTo>
                  <a:pt x="180172" y="147449"/>
                  <a:pt x="180409" y="148004"/>
                  <a:pt x="180726" y="148479"/>
                </a:cubicBezTo>
                <a:cubicBezTo>
                  <a:pt x="180806" y="148558"/>
                  <a:pt x="180806" y="148638"/>
                  <a:pt x="180806" y="148717"/>
                </a:cubicBezTo>
                <a:cubicBezTo>
                  <a:pt x="181043" y="149747"/>
                  <a:pt x="181677" y="150619"/>
                  <a:pt x="181994" y="151649"/>
                </a:cubicBezTo>
                <a:cubicBezTo>
                  <a:pt x="182470" y="152520"/>
                  <a:pt x="182787" y="153550"/>
                  <a:pt x="183262" y="154422"/>
                </a:cubicBezTo>
                <a:cubicBezTo>
                  <a:pt x="183500" y="154818"/>
                  <a:pt x="183658" y="155214"/>
                  <a:pt x="183737" y="155690"/>
                </a:cubicBezTo>
                <a:cubicBezTo>
                  <a:pt x="183816" y="156085"/>
                  <a:pt x="183896" y="156481"/>
                  <a:pt x="184133" y="156877"/>
                </a:cubicBezTo>
                <a:cubicBezTo>
                  <a:pt x="184371" y="157353"/>
                  <a:pt x="184529" y="157829"/>
                  <a:pt x="184688" y="158383"/>
                </a:cubicBezTo>
                <a:cubicBezTo>
                  <a:pt x="184688" y="158463"/>
                  <a:pt x="184688" y="158463"/>
                  <a:pt x="184688" y="158542"/>
                </a:cubicBezTo>
                <a:cubicBezTo>
                  <a:pt x="184767" y="159255"/>
                  <a:pt x="185322" y="159889"/>
                  <a:pt x="185401" y="160601"/>
                </a:cubicBezTo>
                <a:cubicBezTo>
                  <a:pt x="185560" y="161315"/>
                  <a:pt x="185718" y="161949"/>
                  <a:pt x="186035" y="162583"/>
                </a:cubicBezTo>
                <a:cubicBezTo>
                  <a:pt x="186194" y="162900"/>
                  <a:pt x="186273" y="163296"/>
                  <a:pt x="186352" y="163613"/>
                </a:cubicBezTo>
                <a:cubicBezTo>
                  <a:pt x="186431" y="164088"/>
                  <a:pt x="186590" y="164563"/>
                  <a:pt x="186828" y="165038"/>
                </a:cubicBezTo>
                <a:cubicBezTo>
                  <a:pt x="186986" y="165434"/>
                  <a:pt x="187145" y="165831"/>
                  <a:pt x="187224" y="166227"/>
                </a:cubicBezTo>
                <a:cubicBezTo>
                  <a:pt x="187382" y="167099"/>
                  <a:pt x="187541" y="167891"/>
                  <a:pt x="187858" y="168683"/>
                </a:cubicBezTo>
                <a:cubicBezTo>
                  <a:pt x="188016" y="169079"/>
                  <a:pt x="188095" y="169475"/>
                  <a:pt x="188095" y="169872"/>
                </a:cubicBezTo>
                <a:cubicBezTo>
                  <a:pt x="188174" y="170506"/>
                  <a:pt x="188253" y="171060"/>
                  <a:pt x="188570" y="171615"/>
                </a:cubicBezTo>
                <a:cubicBezTo>
                  <a:pt x="188887" y="172328"/>
                  <a:pt x="189046" y="173041"/>
                  <a:pt x="189125" y="173754"/>
                </a:cubicBezTo>
                <a:cubicBezTo>
                  <a:pt x="189204" y="174229"/>
                  <a:pt x="189283" y="174705"/>
                  <a:pt x="189521" y="175180"/>
                </a:cubicBezTo>
                <a:cubicBezTo>
                  <a:pt x="189759" y="175656"/>
                  <a:pt x="189917" y="176211"/>
                  <a:pt x="189917" y="176686"/>
                </a:cubicBezTo>
                <a:cubicBezTo>
                  <a:pt x="189997" y="177636"/>
                  <a:pt x="190155" y="178508"/>
                  <a:pt x="190472" y="179459"/>
                </a:cubicBezTo>
                <a:cubicBezTo>
                  <a:pt x="190710" y="180331"/>
                  <a:pt x="190868" y="181202"/>
                  <a:pt x="190948" y="182152"/>
                </a:cubicBezTo>
                <a:cubicBezTo>
                  <a:pt x="190948" y="182707"/>
                  <a:pt x="191027" y="183262"/>
                  <a:pt x="191265" y="183817"/>
                </a:cubicBezTo>
                <a:cubicBezTo>
                  <a:pt x="191740" y="185005"/>
                  <a:pt x="191819" y="186272"/>
                  <a:pt x="191898" y="187540"/>
                </a:cubicBezTo>
                <a:cubicBezTo>
                  <a:pt x="191978" y="188174"/>
                  <a:pt x="192057" y="188808"/>
                  <a:pt x="192136" y="189442"/>
                </a:cubicBezTo>
                <a:cubicBezTo>
                  <a:pt x="192452" y="190789"/>
                  <a:pt x="192690" y="192136"/>
                  <a:pt x="192611" y="193562"/>
                </a:cubicBezTo>
                <a:cubicBezTo>
                  <a:pt x="192532" y="194909"/>
                  <a:pt x="192769" y="196256"/>
                  <a:pt x="193086" y="197603"/>
                </a:cubicBezTo>
                <a:cubicBezTo>
                  <a:pt x="193165" y="197841"/>
                  <a:pt x="193245" y="198158"/>
                  <a:pt x="193245" y="198474"/>
                </a:cubicBezTo>
                <a:cubicBezTo>
                  <a:pt x="193245" y="199821"/>
                  <a:pt x="193562" y="201089"/>
                  <a:pt x="193562" y="202357"/>
                </a:cubicBezTo>
                <a:cubicBezTo>
                  <a:pt x="193562" y="204020"/>
                  <a:pt x="193562" y="205685"/>
                  <a:pt x="193562" y="207427"/>
                </a:cubicBezTo>
                <a:cubicBezTo>
                  <a:pt x="193562" y="207982"/>
                  <a:pt x="193562" y="208537"/>
                  <a:pt x="193799" y="209091"/>
                </a:cubicBezTo>
                <a:cubicBezTo>
                  <a:pt x="193958" y="209408"/>
                  <a:pt x="193958" y="209725"/>
                  <a:pt x="193958" y="210042"/>
                </a:cubicBezTo>
                <a:cubicBezTo>
                  <a:pt x="193958" y="210439"/>
                  <a:pt x="193958" y="210755"/>
                  <a:pt x="193958" y="211151"/>
                </a:cubicBezTo>
                <a:cubicBezTo>
                  <a:pt x="193958" y="213291"/>
                  <a:pt x="193958" y="215430"/>
                  <a:pt x="193958" y="217569"/>
                </a:cubicBezTo>
                <a:cubicBezTo>
                  <a:pt x="193958" y="218282"/>
                  <a:pt x="193879" y="218996"/>
                  <a:pt x="193720" y="219629"/>
                </a:cubicBezTo>
                <a:cubicBezTo>
                  <a:pt x="193483" y="220500"/>
                  <a:pt x="193483" y="221372"/>
                  <a:pt x="193483" y="222323"/>
                </a:cubicBezTo>
                <a:cubicBezTo>
                  <a:pt x="193483" y="223512"/>
                  <a:pt x="193483" y="224779"/>
                  <a:pt x="193483" y="225968"/>
                </a:cubicBezTo>
                <a:cubicBezTo>
                  <a:pt x="193483" y="226760"/>
                  <a:pt x="193483" y="227553"/>
                  <a:pt x="193324" y="228265"/>
                </a:cubicBezTo>
                <a:cubicBezTo>
                  <a:pt x="193324" y="228423"/>
                  <a:pt x="193245" y="228503"/>
                  <a:pt x="193245" y="228661"/>
                </a:cubicBezTo>
                <a:cubicBezTo>
                  <a:pt x="193245" y="229691"/>
                  <a:pt x="193086" y="230801"/>
                  <a:pt x="193007" y="231831"/>
                </a:cubicBezTo>
                <a:cubicBezTo>
                  <a:pt x="192928" y="232306"/>
                  <a:pt x="192928" y="232702"/>
                  <a:pt x="192849" y="233177"/>
                </a:cubicBezTo>
                <a:cubicBezTo>
                  <a:pt x="192690" y="233970"/>
                  <a:pt x="192532" y="234683"/>
                  <a:pt x="192532" y="235476"/>
                </a:cubicBezTo>
                <a:cubicBezTo>
                  <a:pt x="192532" y="235634"/>
                  <a:pt x="192532" y="235793"/>
                  <a:pt x="192452" y="235951"/>
                </a:cubicBezTo>
                <a:cubicBezTo>
                  <a:pt x="192136" y="237060"/>
                  <a:pt x="191819" y="238248"/>
                  <a:pt x="191344" y="239279"/>
                </a:cubicBezTo>
                <a:cubicBezTo>
                  <a:pt x="191106" y="239754"/>
                  <a:pt x="190868" y="240150"/>
                  <a:pt x="190789" y="240625"/>
                </a:cubicBezTo>
                <a:cubicBezTo>
                  <a:pt x="190710" y="240863"/>
                  <a:pt x="190631" y="241180"/>
                  <a:pt x="190472" y="241417"/>
                </a:cubicBezTo>
                <a:cubicBezTo>
                  <a:pt x="189838" y="242368"/>
                  <a:pt x="189125" y="243319"/>
                  <a:pt x="188491" y="244191"/>
                </a:cubicBezTo>
                <a:cubicBezTo>
                  <a:pt x="187937" y="244983"/>
                  <a:pt x="187224" y="245696"/>
                  <a:pt x="186511" y="246330"/>
                </a:cubicBezTo>
                <a:cubicBezTo>
                  <a:pt x="185797" y="246964"/>
                  <a:pt x="185084" y="247598"/>
                  <a:pt x="184292" y="248073"/>
                </a:cubicBezTo>
                <a:cubicBezTo>
                  <a:pt x="184212" y="248153"/>
                  <a:pt x="184054" y="248153"/>
                  <a:pt x="183975" y="248311"/>
                </a:cubicBezTo>
                <a:cubicBezTo>
                  <a:pt x="183421" y="248866"/>
                  <a:pt x="182708" y="249182"/>
                  <a:pt x="181994" y="249578"/>
                </a:cubicBezTo>
                <a:cubicBezTo>
                  <a:pt x="181677" y="249737"/>
                  <a:pt x="181360" y="249895"/>
                  <a:pt x="180964" y="250054"/>
                </a:cubicBezTo>
                <a:cubicBezTo>
                  <a:pt x="180647" y="250212"/>
                  <a:pt x="180251" y="250291"/>
                  <a:pt x="179934" y="250529"/>
                </a:cubicBezTo>
                <a:cubicBezTo>
                  <a:pt x="179617" y="250767"/>
                  <a:pt x="179301" y="250846"/>
                  <a:pt x="178905" y="250925"/>
                </a:cubicBezTo>
                <a:cubicBezTo>
                  <a:pt x="178271" y="251084"/>
                  <a:pt x="177716" y="251242"/>
                  <a:pt x="177161" y="251480"/>
                </a:cubicBezTo>
                <a:cubicBezTo>
                  <a:pt x="176606" y="251718"/>
                  <a:pt x="176052" y="251797"/>
                  <a:pt x="175497" y="251797"/>
                </a:cubicBezTo>
                <a:cubicBezTo>
                  <a:pt x="174388" y="251797"/>
                  <a:pt x="173279" y="251956"/>
                  <a:pt x="172169" y="252193"/>
                </a:cubicBezTo>
                <a:cubicBezTo>
                  <a:pt x="171456" y="252273"/>
                  <a:pt x="170823" y="252273"/>
                  <a:pt x="170110" y="252193"/>
                </a:cubicBezTo>
                <a:cubicBezTo>
                  <a:pt x="169080" y="252035"/>
                  <a:pt x="168049" y="251956"/>
                  <a:pt x="167098" y="251876"/>
                </a:cubicBezTo>
                <a:cubicBezTo>
                  <a:pt x="166465" y="251797"/>
                  <a:pt x="165911" y="251718"/>
                  <a:pt x="165277" y="251480"/>
                </a:cubicBezTo>
                <a:cubicBezTo>
                  <a:pt x="164801" y="251322"/>
                  <a:pt x="164326" y="251163"/>
                  <a:pt x="163850" y="251005"/>
                </a:cubicBezTo>
                <a:cubicBezTo>
                  <a:pt x="163850" y="251005"/>
                  <a:pt x="163771" y="251005"/>
                  <a:pt x="163771" y="251005"/>
                </a:cubicBezTo>
                <a:cubicBezTo>
                  <a:pt x="163137" y="250846"/>
                  <a:pt x="162662" y="250450"/>
                  <a:pt x="162107" y="250212"/>
                </a:cubicBezTo>
                <a:cubicBezTo>
                  <a:pt x="161553" y="250054"/>
                  <a:pt x="161077" y="249737"/>
                  <a:pt x="160602" y="249420"/>
                </a:cubicBezTo>
                <a:cubicBezTo>
                  <a:pt x="160047" y="248945"/>
                  <a:pt x="159413" y="248549"/>
                  <a:pt x="158779" y="248153"/>
                </a:cubicBezTo>
                <a:cubicBezTo>
                  <a:pt x="158225" y="247836"/>
                  <a:pt x="157829" y="247360"/>
                  <a:pt x="157433" y="246885"/>
                </a:cubicBezTo>
                <a:cubicBezTo>
                  <a:pt x="156878" y="246251"/>
                  <a:pt x="156403" y="245537"/>
                  <a:pt x="155848" y="244825"/>
                </a:cubicBezTo>
                <a:cubicBezTo>
                  <a:pt x="155769" y="244746"/>
                  <a:pt x="155769" y="244667"/>
                  <a:pt x="155689" y="244667"/>
                </a:cubicBezTo>
                <a:cubicBezTo>
                  <a:pt x="155214" y="243716"/>
                  <a:pt x="154659" y="242844"/>
                  <a:pt x="154342" y="241814"/>
                </a:cubicBezTo>
                <a:cubicBezTo>
                  <a:pt x="154263" y="241497"/>
                  <a:pt x="154184" y="241180"/>
                  <a:pt x="154026" y="240863"/>
                </a:cubicBezTo>
                <a:cubicBezTo>
                  <a:pt x="153630" y="239833"/>
                  <a:pt x="153392" y="238724"/>
                  <a:pt x="153392" y="237614"/>
                </a:cubicBezTo>
                <a:cubicBezTo>
                  <a:pt x="153392" y="235396"/>
                  <a:pt x="153392" y="233098"/>
                  <a:pt x="153392" y="230880"/>
                </a:cubicBezTo>
                <a:cubicBezTo>
                  <a:pt x="153392" y="230563"/>
                  <a:pt x="153392" y="230325"/>
                  <a:pt x="153471" y="230008"/>
                </a:cubicBezTo>
                <a:cubicBezTo>
                  <a:pt x="153630" y="229137"/>
                  <a:pt x="153630" y="228186"/>
                  <a:pt x="153709" y="227315"/>
                </a:cubicBezTo>
                <a:cubicBezTo>
                  <a:pt x="153788" y="226443"/>
                  <a:pt x="153868" y="225571"/>
                  <a:pt x="154026" y="224779"/>
                </a:cubicBezTo>
                <a:cubicBezTo>
                  <a:pt x="154105" y="224224"/>
                  <a:pt x="154184" y="223670"/>
                  <a:pt x="154184" y="223036"/>
                </a:cubicBezTo>
                <a:cubicBezTo>
                  <a:pt x="154184" y="222402"/>
                  <a:pt x="154184" y="221689"/>
                  <a:pt x="154184" y="221055"/>
                </a:cubicBezTo>
                <a:cubicBezTo>
                  <a:pt x="154184" y="220500"/>
                  <a:pt x="154263" y="219946"/>
                  <a:pt x="154263" y="219312"/>
                </a:cubicBezTo>
                <a:cubicBezTo>
                  <a:pt x="154263" y="218916"/>
                  <a:pt x="154342" y="218520"/>
                  <a:pt x="154342" y="218124"/>
                </a:cubicBezTo>
                <a:cubicBezTo>
                  <a:pt x="154342" y="216222"/>
                  <a:pt x="154342" y="214242"/>
                  <a:pt x="154342" y="212340"/>
                </a:cubicBezTo>
                <a:cubicBezTo>
                  <a:pt x="154342" y="212023"/>
                  <a:pt x="154342" y="211785"/>
                  <a:pt x="154263" y="211468"/>
                </a:cubicBezTo>
                <a:cubicBezTo>
                  <a:pt x="154105" y="210439"/>
                  <a:pt x="154105" y="209329"/>
                  <a:pt x="154105" y="208299"/>
                </a:cubicBezTo>
                <a:cubicBezTo>
                  <a:pt x="154105" y="206794"/>
                  <a:pt x="153947" y="205368"/>
                  <a:pt x="153709" y="203941"/>
                </a:cubicBezTo>
                <a:cubicBezTo>
                  <a:pt x="153709" y="203783"/>
                  <a:pt x="153630" y="203624"/>
                  <a:pt x="153630" y="203466"/>
                </a:cubicBezTo>
                <a:cubicBezTo>
                  <a:pt x="153630" y="201882"/>
                  <a:pt x="153313" y="200297"/>
                  <a:pt x="153313" y="198712"/>
                </a:cubicBezTo>
                <a:cubicBezTo>
                  <a:pt x="153313" y="198632"/>
                  <a:pt x="153313" y="198632"/>
                  <a:pt x="153313" y="198553"/>
                </a:cubicBezTo>
                <a:cubicBezTo>
                  <a:pt x="153392" y="196969"/>
                  <a:pt x="153154" y="195463"/>
                  <a:pt x="152758" y="193958"/>
                </a:cubicBezTo>
                <a:cubicBezTo>
                  <a:pt x="152600" y="193404"/>
                  <a:pt x="152520" y="192928"/>
                  <a:pt x="152520" y="192374"/>
                </a:cubicBezTo>
                <a:cubicBezTo>
                  <a:pt x="152520" y="191502"/>
                  <a:pt x="152283" y="190551"/>
                  <a:pt x="152203" y="189680"/>
                </a:cubicBezTo>
                <a:cubicBezTo>
                  <a:pt x="152203" y="189442"/>
                  <a:pt x="152124" y="189284"/>
                  <a:pt x="152045" y="189046"/>
                </a:cubicBezTo>
                <a:cubicBezTo>
                  <a:pt x="151649" y="187857"/>
                  <a:pt x="151490" y="186669"/>
                  <a:pt x="151490" y="185401"/>
                </a:cubicBezTo>
                <a:cubicBezTo>
                  <a:pt x="151490" y="184768"/>
                  <a:pt x="151411" y="184213"/>
                  <a:pt x="151173" y="183579"/>
                </a:cubicBezTo>
                <a:cubicBezTo>
                  <a:pt x="150856" y="182786"/>
                  <a:pt x="150698" y="181994"/>
                  <a:pt x="150618" y="181202"/>
                </a:cubicBezTo>
                <a:cubicBezTo>
                  <a:pt x="150539" y="180647"/>
                  <a:pt x="150460" y="180093"/>
                  <a:pt x="150222" y="179538"/>
                </a:cubicBezTo>
                <a:cubicBezTo>
                  <a:pt x="149985" y="178983"/>
                  <a:pt x="149826" y="178349"/>
                  <a:pt x="149826" y="177715"/>
                </a:cubicBezTo>
                <a:cubicBezTo>
                  <a:pt x="149826" y="177161"/>
                  <a:pt x="149668" y="176607"/>
                  <a:pt x="149431" y="176052"/>
                </a:cubicBezTo>
                <a:cubicBezTo>
                  <a:pt x="149114" y="175339"/>
                  <a:pt x="148955" y="174626"/>
                  <a:pt x="148876" y="173912"/>
                </a:cubicBezTo>
                <a:cubicBezTo>
                  <a:pt x="148797" y="173516"/>
                  <a:pt x="148717" y="173120"/>
                  <a:pt x="148480" y="172724"/>
                </a:cubicBezTo>
                <a:cubicBezTo>
                  <a:pt x="148242" y="172328"/>
                  <a:pt x="148083" y="171853"/>
                  <a:pt x="148004" y="171377"/>
                </a:cubicBezTo>
                <a:cubicBezTo>
                  <a:pt x="147925" y="170823"/>
                  <a:pt x="147687" y="170347"/>
                  <a:pt x="147449" y="169872"/>
                </a:cubicBezTo>
                <a:cubicBezTo>
                  <a:pt x="147291" y="169555"/>
                  <a:pt x="147212" y="169158"/>
                  <a:pt x="147132" y="168841"/>
                </a:cubicBezTo>
                <a:cubicBezTo>
                  <a:pt x="147053" y="168367"/>
                  <a:pt x="146895" y="167971"/>
                  <a:pt x="146657" y="167574"/>
                </a:cubicBezTo>
                <a:cubicBezTo>
                  <a:pt x="146419" y="167099"/>
                  <a:pt x="146181" y="166623"/>
                  <a:pt x="146102" y="166068"/>
                </a:cubicBezTo>
                <a:cubicBezTo>
                  <a:pt x="146023" y="165752"/>
                  <a:pt x="145944" y="165434"/>
                  <a:pt x="145786" y="165118"/>
                </a:cubicBezTo>
                <a:cubicBezTo>
                  <a:pt x="145627" y="164721"/>
                  <a:pt x="145469" y="164405"/>
                  <a:pt x="145311" y="164009"/>
                </a:cubicBezTo>
                <a:cubicBezTo>
                  <a:pt x="145231" y="163930"/>
                  <a:pt x="145231" y="163771"/>
                  <a:pt x="145152" y="163692"/>
                </a:cubicBezTo>
                <a:cubicBezTo>
                  <a:pt x="144677" y="162979"/>
                  <a:pt x="144439" y="162266"/>
                  <a:pt x="144043" y="161473"/>
                </a:cubicBezTo>
                <a:cubicBezTo>
                  <a:pt x="143805" y="160998"/>
                  <a:pt x="143567" y="160601"/>
                  <a:pt x="143409" y="160126"/>
                </a:cubicBezTo>
                <a:cubicBezTo>
                  <a:pt x="143250" y="159731"/>
                  <a:pt x="143092" y="159334"/>
                  <a:pt x="142775" y="159097"/>
                </a:cubicBezTo>
                <a:cubicBezTo>
                  <a:pt x="142695" y="159017"/>
                  <a:pt x="142616" y="159017"/>
                  <a:pt x="142537" y="159017"/>
                </a:cubicBezTo>
                <a:cubicBezTo>
                  <a:pt x="142458" y="159017"/>
                  <a:pt x="142378" y="159097"/>
                  <a:pt x="142378" y="159176"/>
                </a:cubicBezTo>
                <a:cubicBezTo>
                  <a:pt x="142378" y="159255"/>
                  <a:pt x="142299" y="159414"/>
                  <a:pt x="142299" y="159572"/>
                </a:cubicBezTo>
                <a:cubicBezTo>
                  <a:pt x="142299" y="159889"/>
                  <a:pt x="142299" y="160126"/>
                  <a:pt x="142299" y="160443"/>
                </a:cubicBezTo>
                <a:cubicBezTo>
                  <a:pt x="142299" y="175101"/>
                  <a:pt x="142299" y="189838"/>
                  <a:pt x="142299" y="204496"/>
                </a:cubicBezTo>
                <a:cubicBezTo>
                  <a:pt x="142299" y="205605"/>
                  <a:pt x="142299" y="206714"/>
                  <a:pt x="142299" y="207823"/>
                </a:cubicBezTo>
                <a:cubicBezTo>
                  <a:pt x="142299" y="208537"/>
                  <a:pt x="142299" y="209329"/>
                  <a:pt x="142458" y="210042"/>
                </a:cubicBezTo>
                <a:cubicBezTo>
                  <a:pt x="142537" y="210518"/>
                  <a:pt x="142537" y="210914"/>
                  <a:pt x="142537" y="211389"/>
                </a:cubicBezTo>
                <a:cubicBezTo>
                  <a:pt x="142537" y="213766"/>
                  <a:pt x="142537" y="216222"/>
                  <a:pt x="142537" y="218599"/>
                </a:cubicBezTo>
                <a:cubicBezTo>
                  <a:pt x="142537" y="219233"/>
                  <a:pt x="142537" y="219787"/>
                  <a:pt x="142695" y="220421"/>
                </a:cubicBezTo>
                <a:cubicBezTo>
                  <a:pt x="142775" y="220897"/>
                  <a:pt x="142775" y="221372"/>
                  <a:pt x="142775" y="221927"/>
                </a:cubicBezTo>
                <a:cubicBezTo>
                  <a:pt x="142775" y="224224"/>
                  <a:pt x="142775" y="226602"/>
                  <a:pt x="142775" y="228899"/>
                </a:cubicBezTo>
                <a:cubicBezTo>
                  <a:pt x="142775" y="229612"/>
                  <a:pt x="142775" y="230405"/>
                  <a:pt x="142933" y="231118"/>
                </a:cubicBezTo>
                <a:cubicBezTo>
                  <a:pt x="143012" y="231593"/>
                  <a:pt x="143012" y="231989"/>
                  <a:pt x="143012" y="232464"/>
                </a:cubicBezTo>
                <a:cubicBezTo>
                  <a:pt x="143012" y="234366"/>
                  <a:pt x="143012" y="236268"/>
                  <a:pt x="143012" y="238090"/>
                </a:cubicBezTo>
                <a:cubicBezTo>
                  <a:pt x="143012" y="238724"/>
                  <a:pt x="143012" y="239358"/>
                  <a:pt x="143171" y="240071"/>
                </a:cubicBezTo>
                <a:cubicBezTo>
                  <a:pt x="143250" y="240625"/>
                  <a:pt x="143250" y="241100"/>
                  <a:pt x="143250" y="241655"/>
                </a:cubicBezTo>
                <a:cubicBezTo>
                  <a:pt x="143250" y="242289"/>
                  <a:pt x="143329" y="242844"/>
                  <a:pt x="143409" y="243478"/>
                </a:cubicBezTo>
                <a:cubicBezTo>
                  <a:pt x="143488" y="244033"/>
                  <a:pt x="143488" y="244508"/>
                  <a:pt x="143488" y="245062"/>
                </a:cubicBezTo>
                <a:cubicBezTo>
                  <a:pt x="143488" y="246964"/>
                  <a:pt x="143488" y="248945"/>
                  <a:pt x="143488" y="250846"/>
                </a:cubicBezTo>
                <a:cubicBezTo>
                  <a:pt x="143488" y="251559"/>
                  <a:pt x="143488" y="252273"/>
                  <a:pt x="143646" y="252907"/>
                </a:cubicBezTo>
                <a:cubicBezTo>
                  <a:pt x="143726" y="253461"/>
                  <a:pt x="143726" y="254015"/>
                  <a:pt x="143726" y="254649"/>
                </a:cubicBezTo>
                <a:cubicBezTo>
                  <a:pt x="143726" y="261701"/>
                  <a:pt x="143726" y="268832"/>
                  <a:pt x="143726" y="275883"/>
                </a:cubicBezTo>
                <a:cubicBezTo>
                  <a:pt x="143726" y="280399"/>
                  <a:pt x="143726" y="284916"/>
                  <a:pt x="143726" y="289353"/>
                </a:cubicBezTo>
                <a:cubicBezTo>
                  <a:pt x="143726" y="290066"/>
                  <a:pt x="143726" y="290779"/>
                  <a:pt x="143884" y="291413"/>
                </a:cubicBezTo>
                <a:cubicBezTo>
                  <a:pt x="143963" y="291967"/>
                  <a:pt x="143963" y="292521"/>
                  <a:pt x="143963" y="293156"/>
                </a:cubicBezTo>
                <a:cubicBezTo>
                  <a:pt x="143963" y="299177"/>
                  <a:pt x="143963" y="305278"/>
                  <a:pt x="143963" y="311300"/>
                </a:cubicBezTo>
                <a:cubicBezTo>
                  <a:pt x="143963" y="325957"/>
                  <a:pt x="143963" y="340695"/>
                  <a:pt x="144043" y="355352"/>
                </a:cubicBezTo>
                <a:cubicBezTo>
                  <a:pt x="144043" y="356303"/>
                  <a:pt x="144043" y="357254"/>
                  <a:pt x="144201" y="358205"/>
                </a:cubicBezTo>
                <a:cubicBezTo>
                  <a:pt x="144280" y="358601"/>
                  <a:pt x="144280" y="358997"/>
                  <a:pt x="144280" y="359393"/>
                </a:cubicBezTo>
                <a:cubicBezTo>
                  <a:pt x="144280" y="361215"/>
                  <a:pt x="144280" y="363038"/>
                  <a:pt x="144280" y="364939"/>
                </a:cubicBezTo>
                <a:cubicBezTo>
                  <a:pt x="144280" y="365415"/>
                  <a:pt x="144280" y="365811"/>
                  <a:pt x="144360" y="366286"/>
                </a:cubicBezTo>
                <a:cubicBezTo>
                  <a:pt x="144518" y="367079"/>
                  <a:pt x="144518" y="367950"/>
                  <a:pt x="144518" y="368742"/>
                </a:cubicBezTo>
                <a:cubicBezTo>
                  <a:pt x="144518" y="369931"/>
                  <a:pt x="144518" y="371120"/>
                  <a:pt x="144518" y="372308"/>
                </a:cubicBezTo>
                <a:cubicBezTo>
                  <a:pt x="144518" y="373021"/>
                  <a:pt x="144518" y="373813"/>
                  <a:pt x="144677" y="374526"/>
                </a:cubicBezTo>
                <a:cubicBezTo>
                  <a:pt x="144756" y="375002"/>
                  <a:pt x="144756" y="375477"/>
                  <a:pt x="144756" y="376032"/>
                </a:cubicBezTo>
                <a:cubicBezTo>
                  <a:pt x="144756" y="379043"/>
                  <a:pt x="144756" y="382053"/>
                  <a:pt x="144756" y="385143"/>
                </a:cubicBezTo>
                <a:cubicBezTo>
                  <a:pt x="144756" y="385777"/>
                  <a:pt x="144756" y="386332"/>
                  <a:pt x="144835" y="386966"/>
                </a:cubicBezTo>
                <a:cubicBezTo>
                  <a:pt x="144914" y="387520"/>
                  <a:pt x="144914" y="387996"/>
                  <a:pt x="144914" y="388551"/>
                </a:cubicBezTo>
                <a:cubicBezTo>
                  <a:pt x="144914" y="392116"/>
                  <a:pt x="144914" y="395681"/>
                  <a:pt x="144914" y="399246"/>
                </a:cubicBezTo>
                <a:cubicBezTo>
                  <a:pt x="144914" y="400118"/>
                  <a:pt x="144914" y="401069"/>
                  <a:pt x="145073" y="401940"/>
                </a:cubicBezTo>
                <a:cubicBezTo>
                  <a:pt x="145152" y="402574"/>
                  <a:pt x="145152" y="403129"/>
                  <a:pt x="145152" y="403763"/>
                </a:cubicBezTo>
                <a:cubicBezTo>
                  <a:pt x="145152" y="404476"/>
                  <a:pt x="145231" y="405268"/>
                  <a:pt x="145311" y="405981"/>
                </a:cubicBezTo>
                <a:cubicBezTo>
                  <a:pt x="145390" y="406535"/>
                  <a:pt x="145390" y="407090"/>
                  <a:pt x="145390" y="407724"/>
                </a:cubicBezTo>
                <a:cubicBezTo>
                  <a:pt x="145390" y="408596"/>
                  <a:pt x="145390" y="409468"/>
                  <a:pt x="145548" y="410260"/>
                </a:cubicBezTo>
                <a:cubicBezTo>
                  <a:pt x="145627" y="410735"/>
                  <a:pt x="145627" y="411131"/>
                  <a:pt x="145627" y="411606"/>
                </a:cubicBezTo>
                <a:cubicBezTo>
                  <a:pt x="145627" y="414063"/>
                  <a:pt x="145627" y="416598"/>
                  <a:pt x="145706" y="419133"/>
                </a:cubicBezTo>
                <a:cubicBezTo>
                  <a:pt x="145706" y="419846"/>
                  <a:pt x="145706" y="420560"/>
                  <a:pt x="145865" y="421194"/>
                </a:cubicBezTo>
                <a:cubicBezTo>
                  <a:pt x="145944" y="421669"/>
                  <a:pt x="145944" y="422145"/>
                  <a:pt x="145944" y="422699"/>
                </a:cubicBezTo>
                <a:cubicBezTo>
                  <a:pt x="145944" y="424917"/>
                  <a:pt x="145944" y="427136"/>
                  <a:pt x="145944" y="429354"/>
                </a:cubicBezTo>
                <a:cubicBezTo>
                  <a:pt x="145944" y="429988"/>
                  <a:pt x="145944" y="430622"/>
                  <a:pt x="146102" y="431336"/>
                </a:cubicBezTo>
                <a:cubicBezTo>
                  <a:pt x="146181" y="431731"/>
                  <a:pt x="146181" y="432048"/>
                  <a:pt x="146181" y="432444"/>
                </a:cubicBezTo>
                <a:cubicBezTo>
                  <a:pt x="146181" y="433554"/>
                  <a:pt x="146181" y="434663"/>
                  <a:pt x="146181" y="435772"/>
                </a:cubicBezTo>
                <a:cubicBezTo>
                  <a:pt x="146181" y="436485"/>
                  <a:pt x="146181" y="437277"/>
                  <a:pt x="146023" y="437991"/>
                </a:cubicBezTo>
                <a:cubicBezTo>
                  <a:pt x="145944" y="438545"/>
                  <a:pt x="145944" y="439021"/>
                  <a:pt x="145944" y="439576"/>
                </a:cubicBezTo>
                <a:cubicBezTo>
                  <a:pt x="145944" y="440288"/>
                  <a:pt x="145865" y="440922"/>
                  <a:pt x="145706" y="441635"/>
                </a:cubicBezTo>
                <a:cubicBezTo>
                  <a:pt x="145627" y="441873"/>
                  <a:pt x="145627" y="442031"/>
                  <a:pt x="145548" y="442190"/>
                </a:cubicBezTo>
                <a:cubicBezTo>
                  <a:pt x="145231" y="442824"/>
                  <a:pt x="144994" y="443537"/>
                  <a:pt x="144914" y="444329"/>
                </a:cubicBezTo>
                <a:cubicBezTo>
                  <a:pt x="144914" y="444567"/>
                  <a:pt x="144677" y="444883"/>
                  <a:pt x="144597" y="445121"/>
                </a:cubicBezTo>
                <a:cubicBezTo>
                  <a:pt x="144439" y="445517"/>
                  <a:pt x="144201" y="445834"/>
                  <a:pt x="144043" y="446231"/>
                </a:cubicBezTo>
                <a:cubicBezTo>
                  <a:pt x="143884" y="446468"/>
                  <a:pt x="143726" y="446706"/>
                  <a:pt x="143567" y="446944"/>
                </a:cubicBezTo>
                <a:cubicBezTo>
                  <a:pt x="143409" y="447182"/>
                  <a:pt x="143250" y="447340"/>
                  <a:pt x="143171" y="447578"/>
                </a:cubicBezTo>
                <a:cubicBezTo>
                  <a:pt x="142933" y="448212"/>
                  <a:pt x="142537" y="448687"/>
                  <a:pt x="142061" y="449162"/>
                </a:cubicBezTo>
                <a:cubicBezTo>
                  <a:pt x="141744" y="449479"/>
                  <a:pt x="141507" y="449875"/>
                  <a:pt x="141190" y="450192"/>
                </a:cubicBezTo>
                <a:cubicBezTo>
                  <a:pt x="140636" y="450826"/>
                  <a:pt x="140081" y="451381"/>
                  <a:pt x="139447" y="451936"/>
                </a:cubicBezTo>
                <a:cubicBezTo>
                  <a:pt x="139289" y="452094"/>
                  <a:pt x="139130" y="452173"/>
                  <a:pt x="138972" y="452332"/>
                </a:cubicBezTo>
                <a:cubicBezTo>
                  <a:pt x="138575" y="452570"/>
                  <a:pt x="138179" y="452807"/>
                  <a:pt x="137862" y="453124"/>
                </a:cubicBezTo>
                <a:cubicBezTo>
                  <a:pt x="136754" y="453995"/>
                  <a:pt x="135486" y="454629"/>
                  <a:pt x="134218" y="455105"/>
                </a:cubicBezTo>
                <a:cubicBezTo>
                  <a:pt x="134059" y="455184"/>
                  <a:pt x="133821" y="455263"/>
                  <a:pt x="133663" y="455342"/>
                </a:cubicBezTo>
                <a:cubicBezTo>
                  <a:pt x="133029" y="455739"/>
                  <a:pt x="132317" y="455976"/>
                  <a:pt x="131603" y="456056"/>
                </a:cubicBezTo>
                <a:cubicBezTo>
                  <a:pt x="131207" y="456056"/>
                  <a:pt x="131049" y="456373"/>
                  <a:pt x="130969" y="456690"/>
                </a:cubicBezTo>
                <a:cubicBezTo>
                  <a:pt x="126770" y="456690"/>
                  <a:pt x="122650" y="456690"/>
                  <a:pt x="118451" y="456690"/>
                </a:cubicBezTo>
                <a:cubicBezTo>
                  <a:pt x="118372" y="456293"/>
                  <a:pt x="118055" y="456056"/>
                  <a:pt x="117658" y="455976"/>
                </a:cubicBezTo>
                <a:cubicBezTo>
                  <a:pt x="117500" y="455976"/>
                  <a:pt x="117421" y="455976"/>
                  <a:pt x="117262" y="455897"/>
                </a:cubicBezTo>
                <a:cubicBezTo>
                  <a:pt x="116787" y="455897"/>
                  <a:pt x="116311" y="455739"/>
                  <a:pt x="115916" y="455422"/>
                </a:cubicBezTo>
                <a:cubicBezTo>
                  <a:pt x="115599" y="455263"/>
                  <a:pt x="115361" y="455184"/>
                  <a:pt x="115044" y="455025"/>
                </a:cubicBezTo>
                <a:cubicBezTo>
                  <a:pt x="114727" y="454867"/>
                  <a:pt x="114410" y="454708"/>
                  <a:pt x="114014" y="454550"/>
                </a:cubicBezTo>
                <a:cubicBezTo>
                  <a:pt x="113776" y="454471"/>
                  <a:pt x="113618" y="454312"/>
                  <a:pt x="113380" y="454233"/>
                </a:cubicBezTo>
                <a:cubicBezTo>
                  <a:pt x="112508" y="453916"/>
                  <a:pt x="111796" y="453440"/>
                  <a:pt x="111003" y="452886"/>
                </a:cubicBezTo>
                <a:cubicBezTo>
                  <a:pt x="109735" y="452015"/>
                  <a:pt x="108547" y="451143"/>
                  <a:pt x="107517" y="449954"/>
                </a:cubicBezTo>
                <a:cubicBezTo>
                  <a:pt x="107280" y="449717"/>
                  <a:pt x="107042" y="449479"/>
                  <a:pt x="106804" y="449241"/>
                </a:cubicBezTo>
                <a:cubicBezTo>
                  <a:pt x="105695" y="448212"/>
                  <a:pt x="104981" y="446944"/>
                  <a:pt x="104189" y="445676"/>
                </a:cubicBezTo>
                <a:cubicBezTo>
                  <a:pt x="103951" y="445280"/>
                  <a:pt x="103793" y="444804"/>
                  <a:pt x="103476" y="444408"/>
                </a:cubicBezTo>
                <a:cubicBezTo>
                  <a:pt x="103160" y="443933"/>
                  <a:pt x="103160" y="443379"/>
                  <a:pt x="103001" y="442903"/>
                </a:cubicBezTo>
                <a:cubicBezTo>
                  <a:pt x="102922" y="442824"/>
                  <a:pt x="102922" y="442665"/>
                  <a:pt x="102842" y="442586"/>
                </a:cubicBezTo>
                <a:cubicBezTo>
                  <a:pt x="102209" y="441239"/>
                  <a:pt x="101892" y="439813"/>
                  <a:pt x="101575" y="438387"/>
                </a:cubicBezTo>
                <a:cubicBezTo>
                  <a:pt x="101495" y="437991"/>
                  <a:pt x="101495" y="437515"/>
                  <a:pt x="101495" y="437040"/>
                </a:cubicBezTo>
                <a:cubicBezTo>
                  <a:pt x="101495" y="436326"/>
                  <a:pt x="101495" y="435614"/>
                  <a:pt x="101416" y="434980"/>
                </a:cubicBezTo>
                <a:cubicBezTo>
                  <a:pt x="101258" y="433791"/>
                  <a:pt x="101258" y="432603"/>
                  <a:pt x="101258" y="431415"/>
                </a:cubicBezTo>
                <a:cubicBezTo>
                  <a:pt x="101258" y="430939"/>
                  <a:pt x="101258" y="430464"/>
                  <a:pt x="101178" y="429909"/>
                </a:cubicBezTo>
                <a:cubicBezTo>
                  <a:pt x="101099" y="429275"/>
                  <a:pt x="101020" y="428641"/>
                  <a:pt x="101020" y="427928"/>
                </a:cubicBezTo>
                <a:cubicBezTo>
                  <a:pt x="101020" y="427374"/>
                  <a:pt x="101020" y="426899"/>
                  <a:pt x="100941" y="426344"/>
                </a:cubicBezTo>
                <a:cubicBezTo>
                  <a:pt x="100782" y="425551"/>
                  <a:pt x="100782" y="424759"/>
                  <a:pt x="100782" y="424046"/>
                </a:cubicBezTo>
                <a:cubicBezTo>
                  <a:pt x="100782" y="423095"/>
                  <a:pt x="100782" y="422065"/>
                  <a:pt x="100782" y="421114"/>
                </a:cubicBezTo>
                <a:cubicBezTo>
                  <a:pt x="100782" y="420718"/>
                  <a:pt x="100782" y="420322"/>
                  <a:pt x="100703" y="419926"/>
                </a:cubicBezTo>
                <a:cubicBezTo>
                  <a:pt x="100624" y="419292"/>
                  <a:pt x="100544" y="418659"/>
                  <a:pt x="100544" y="417945"/>
                </a:cubicBezTo>
                <a:cubicBezTo>
                  <a:pt x="100544" y="414538"/>
                  <a:pt x="100544" y="411052"/>
                  <a:pt x="100544" y="407645"/>
                </a:cubicBezTo>
                <a:cubicBezTo>
                  <a:pt x="100544" y="407090"/>
                  <a:pt x="100544" y="406615"/>
                  <a:pt x="100465" y="406061"/>
                </a:cubicBezTo>
                <a:cubicBezTo>
                  <a:pt x="100307" y="405268"/>
                  <a:pt x="100307" y="404397"/>
                  <a:pt x="100307" y="403604"/>
                </a:cubicBezTo>
                <a:cubicBezTo>
                  <a:pt x="100307" y="403129"/>
                  <a:pt x="100307" y="402653"/>
                  <a:pt x="100227" y="402099"/>
                </a:cubicBezTo>
                <a:cubicBezTo>
                  <a:pt x="100069" y="401228"/>
                  <a:pt x="100069" y="400356"/>
                  <a:pt x="100069" y="399563"/>
                </a:cubicBezTo>
                <a:cubicBezTo>
                  <a:pt x="100069" y="399009"/>
                  <a:pt x="100069" y="398375"/>
                  <a:pt x="99990" y="397820"/>
                </a:cubicBezTo>
                <a:cubicBezTo>
                  <a:pt x="99910" y="397108"/>
                  <a:pt x="99831" y="396474"/>
                  <a:pt x="99831" y="395760"/>
                </a:cubicBezTo>
                <a:cubicBezTo>
                  <a:pt x="99831" y="391561"/>
                  <a:pt x="99831" y="387441"/>
                  <a:pt x="99752" y="383242"/>
                </a:cubicBezTo>
                <a:cubicBezTo>
                  <a:pt x="99752" y="382687"/>
                  <a:pt x="99752" y="382212"/>
                  <a:pt x="99673" y="381657"/>
                </a:cubicBezTo>
                <a:cubicBezTo>
                  <a:pt x="99593" y="380944"/>
                  <a:pt x="99514" y="380152"/>
                  <a:pt x="99514" y="379439"/>
                </a:cubicBezTo>
                <a:cubicBezTo>
                  <a:pt x="99514" y="375715"/>
                  <a:pt x="99514" y="371991"/>
                  <a:pt x="99514" y="368267"/>
                </a:cubicBezTo>
                <a:cubicBezTo>
                  <a:pt x="99514" y="367713"/>
                  <a:pt x="99514" y="367237"/>
                  <a:pt x="99435" y="366683"/>
                </a:cubicBezTo>
                <a:cubicBezTo>
                  <a:pt x="99356" y="365969"/>
                  <a:pt x="99277" y="365256"/>
                  <a:pt x="99277" y="364464"/>
                </a:cubicBezTo>
                <a:cubicBezTo>
                  <a:pt x="99277" y="363672"/>
                  <a:pt x="99277" y="362800"/>
                  <a:pt x="99277" y="362008"/>
                </a:cubicBezTo>
                <a:cubicBezTo>
                  <a:pt x="99277" y="361612"/>
                  <a:pt x="99277" y="361215"/>
                  <a:pt x="99198" y="360819"/>
                </a:cubicBezTo>
                <a:cubicBezTo>
                  <a:pt x="99039" y="360106"/>
                  <a:pt x="99039" y="359393"/>
                  <a:pt x="99039" y="358601"/>
                </a:cubicBezTo>
                <a:cubicBezTo>
                  <a:pt x="99039" y="352896"/>
                  <a:pt x="99039" y="347191"/>
                  <a:pt x="99039" y="341566"/>
                </a:cubicBezTo>
                <a:cubicBezTo>
                  <a:pt x="99039" y="341012"/>
                  <a:pt x="99039" y="340536"/>
                  <a:pt x="98960" y="339981"/>
                </a:cubicBezTo>
                <a:cubicBezTo>
                  <a:pt x="98881" y="339189"/>
                  <a:pt x="98802" y="338397"/>
                  <a:pt x="98802" y="337684"/>
                </a:cubicBezTo>
                <a:cubicBezTo>
                  <a:pt x="98802" y="333406"/>
                  <a:pt x="98802" y="329127"/>
                  <a:pt x="98802" y="324769"/>
                </a:cubicBezTo>
                <a:cubicBezTo>
                  <a:pt x="98802" y="312568"/>
                  <a:pt x="98802" y="300366"/>
                  <a:pt x="98802" y="288164"/>
                </a:cubicBezTo>
                <a:cubicBezTo>
                  <a:pt x="98802" y="287688"/>
                  <a:pt x="98802" y="287293"/>
                  <a:pt x="98802" y="286818"/>
                </a:cubicBezTo>
                <a:cubicBezTo>
                  <a:pt x="98802" y="286263"/>
                  <a:pt x="98485" y="286025"/>
                  <a:pt x="97930" y="285946"/>
                </a:cubicBezTo>
                <a:cubicBezTo>
                  <a:pt x="97772" y="285946"/>
                  <a:pt x="97613" y="285946"/>
                  <a:pt x="97455" y="285946"/>
                </a:cubicBezTo>
                <a:cubicBezTo>
                  <a:pt x="96583" y="285946"/>
                  <a:pt x="95632" y="285946"/>
                  <a:pt x="94761" y="285946"/>
                </a:cubicBezTo>
                <a:cubicBezTo>
                  <a:pt x="94602" y="285946"/>
                  <a:pt x="94444" y="285946"/>
                  <a:pt x="94286" y="285946"/>
                </a:cubicBezTo>
                <a:cubicBezTo>
                  <a:pt x="93810" y="285946"/>
                  <a:pt x="93493" y="286184"/>
                  <a:pt x="93493" y="286659"/>
                </a:cubicBezTo>
                <a:cubicBezTo>
                  <a:pt x="93493" y="287055"/>
                  <a:pt x="93493" y="287451"/>
                  <a:pt x="93493" y="287847"/>
                </a:cubicBezTo>
                <a:cubicBezTo>
                  <a:pt x="93493" y="291334"/>
                  <a:pt x="93493" y="294820"/>
                  <a:pt x="93493" y="298306"/>
                </a:cubicBezTo>
                <a:cubicBezTo>
                  <a:pt x="93493" y="298781"/>
                  <a:pt x="93493" y="299257"/>
                  <a:pt x="93414" y="299812"/>
                </a:cubicBezTo>
                <a:cubicBezTo>
                  <a:pt x="93335" y="300603"/>
                  <a:pt x="93255" y="301475"/>
                  <a:pt x="93255" y="302267"/>
                </a:cubicBezTo>
                <a:cubicBezTo>
                  <a:pt x="93255" y="311141"/>
                  <a:pt x="93255" y="319936"/>
                  <a:pt x="93255" y="328810"/>
                </a:cubicBezTo>
                <a:cubicBezTo>
                  <a:pt x="93255" y="336337"/>
                  <a:pt x="93255" y="343864"/>
                  <a:pt x="93255" y="351390"/>
                </a:cubicBezTo>
                <a:cubicBezTo>
                  <a:pt x="93255" y="351945"/>
                  <a:pt x="93255" y="352421"/>
                  <a:pt x="93176" y="352975"/>
                </a:cubicBezTo>
                <a:cubicBezTo>
                  <a:pt x="93097" y="353689"/>
                  <a:pt x="93018" y="354323"/>
                  <a:pt x="93018" y="355036"/>
                </a:cubicBezTo>
                <a:cubicBezTo>
                  <a:pt x="93018" y="357729"/>
                  <a:pt x="93018" y="360344"/>
                  <a:pt x="93018" y="363038"/>
                </a:cubicBezTo>
                <a:cubicBezTo>
                  <a:pt x="93018" y="363593"/>
                  <a:pt x="93018" y="364067"/>
                  <a:pt x="92938" y="364622"/>
                </a:cubicBezTo>
                <a:cubicBezTo>
                  <a:pt x="92859" y="365177"/>
                  <a:pt x="92780" y="365732"/>
                  <a:pt x="92780" y="366366"/>
                </a:cubicBezTo>
                <a:cubicBezTo>
                  <a:pt x="92780" y="367237"/>
                  <a:pt x="92780" y="368108"/>
                  <a:pt x="92780" y="368980"/>
                </a:cubicBezTo>
                <a:cubicBezTo>
                  <a:pt x="92780" y="369376"/>
                  <a:pt x="92780" y="369772"/>
                  <a:pt x="92701" y="370169"/>
                </a:cubicBezTo>
                <a:cubicBezTo>
                  <a:pt x="92621" y="370882"/>
                  <a:pt x="92542" y="371516"/>
                  <a:pt x="92542" y="372229"/>
                </a:cubicBezTo>
                <a:cubicBezTo>
                  <a:pt x="92542" y="373258"/>
                  <a:pt x="92542" y="374368"/>
                  <a:pt x="92542" y="375398"/>
                </a:cubicBezTo>
                <a:cubicBezTo>
                  <a:pt x="92542" y="379914"/>
                  <a:pt x="92542" y="384431"/>
                  <a:pt x="92542" y="388868"/>
                </a:cubicBezTo>
                <a:cubicBezTo>
                  <a:pt x="92542" y="389422"/>
                  <a:pt x="92542" y="389976"/>
                  <a:pt x="92463" y="390610"/>
                </a:cubicBezTo>
                <a:cubicBezTo>
                  <a:pt x="92384" y="391244"/>
                  <a:pt x="92384" y="391799"/>
                  <a:pt x="92384" y="392433"/>
                </a:cubicBezTo>
                <a:cubicBezTo>
                  <a:pt x="92384" y="394572"/>
                  <a:pt x="92384" y="396791"/>
                  <a:pt x="92384" y="398929"/>
                </a:cubicBezTo>
                <a:cubicBezTo>
                  <a:pt x="92384" y="399405"/>
                  <a:pt x="92384" y="399880"/>
                  <a:pt x="92304" y="400435"/>
                </a:cubicBezTo>
                <a:cubicBezTo>
                  <a:pt x="92225" y="401069"/>
                  <a:pt x="92146" y="401703"/>
                  <a:pt x="92146" y="402415"/>
                </a:cubicBezTo>
                <a:cubicBezTo>
                  <a:pt x="92146" y="402970"/>
                  <a:pt x="92146" y="403525"/>
                  <a:pt x="92067" y="404000"/>
                </a:cubicBezTo>
                <a:cubicBezTo>
                  <a:pt x="91908" y="404793"/>
                  <a:pt x="91908" y="405665"/>
                  <a:pt x="91908" y="406456"/>
                </a:cubicBezTo>
                <a:cubicBezTo>
                  <a:pt x="91908" y="407011"/>
                  <a:pt x="91908" y="407645"/>
                  <a:pt x="91829" y="408200"/>
                </a:cubicBezTo>
                <a:cubicBezTo>
                  <a:pt x="91750" y="408992"/>
                  <a:pt x="91670" y="409785"/>
                  <a:pt x="91670" y="410497"/>
                </a:cubicBezTo>
                <a:cubicBezTo>
                  <a:pt x="91670" y="414063"/>
                  <a:pt x="91670" y="417628"/>
                  <a:pt x="91591" y="421194"/>
                </a:cubicBezTo>
                <a:cubicBezTo>
                  <a:pt x="91591" y="421748"/>
                  <a:pt x="91512" y="422303"/>
                  <a:pt x="91512" y="422937"/>
                </a:cubicBezTo>
                <a:cubicBezTo>
                  <a:pt x="91512" y="423491"/>
                  <a:pt x="91433" y="423966"/>
                  <a:pt x="91433" y="424521"/>
                </a:cubicBezTo>
                <a:cubicBezTo>
                  <a:pt x="91433" y="425234"/>
                  <a:pt x="91433" y="426027"/>
                  <a:pt x="91433" y="426740"/>
                </a:cubicBezTo>
                <a:cubicBezTo>
                  <a:pt x="91433" y="427136"/>
                  <a:pt x="91433" y="427532"/>
                  <a:pt x="91353" y="427928"/>
                </a:cubicBezTo>
                <a:cubicBezTo>
                  <a:pt x="91195" y="428641"/>
                  <a:pt x="91195" y="429275"/>
                  <a:pt x="91195" y="429988"/>
                </a:cubicBezTo>
                <a:cubicBezTo>
                  <a:pt x="91195" y="430543"/>
                  <a:pt x="91195" y="431019"/>
                  <a:pt x="91116" y="431573"/>
                </a:cubicBezTo>
                <a:cubicBezTo>
                  <a:pt x="91036" y="432206"/>
                  <a:pt x="90957" y="432840"/>
                  <a:pt x="90957" y="433554"/>
                </a:cubicBezTo>
                <a:cubicBezTo>
                  <a:pt x="90957" y="434822"/>
                  <a:pt x="90957" y="436089"/>
                  <a:pt x="90720" y="437357"/>
                </a:cubicBezTo>
                <a:cubicBezTo>
                  <a:pt x="90720" y="437515"/>
                  <a:pt x="90720" y="437674"/>
                  <a:pt x="90720" y="437832"/>
                </a:cubicBezTo>
                <a:cubicBezTo>
                  <a:pt x="90720" y="438704"/>
                  <a:pt x="90562" y="439576"/>
                  <a:pt x="90245" y="440367"/>
                </a:cubicBezTo>
                <a:cubicBezTo>
                  <a:pt x="90166" y="440684"/>
                  <a:pt x="90007" y="441001"/>
                  <a:pt x="90007" y="441318"/>
                </a:cubicBezTo>
                <a:cubicBezTo>
                  <a:pt x="89928" y="441794"/>
                  <a:pt x="89769" y="442190"/>
                  <a:pt x="89532" y="442586"/>
                </a:cubicBezTo>
                <a:cubicBezTo>
                  <a:pt x="89294" y="443062"/>
                  <a:pt x="89056" y="443537"/>
                  <a:pt x="88977" y="444092"/>
                </a:cubicBezTo>
                <a:cubicBezTo>
                  <a:pt x="88898" y="444329"/>
                  <a:pt x="88818" y="444567"/>
                  <a:pt x="88660" y="444725"/>
                </a:cubicBezTo>
                <a:cubicBezTo>
                  <a:pt x="88184" y="445517"/>
                  <a:pt x="87709" y="446231"/>
                  <a:pt x="87233" y="447023"/>
                </a:cubicBezTo>
                <a:cubicBezTo>
                  <a:pt x="86837" y="447657"/>
                  <a:pt x="86362" y="448212"/>
                  <a:pt x="85887" y="448766"/>
                </a:cubicBezTo>
                <a:cubicBezTo>
                  <a:pt x="85015" y="449717"/>
                  <a:pt x="84064" y="450588"/>
                  <a:pt x="83113" y="451539"/>
                </a:cubicBezTo>
                <a:cubicBezTo>
                  <a:pt x="82876" y="451777"/>
                  <a:pt x="82638" y="452015"/>
                  <a:pt x="82321" y="452173"/>
                </a:cubicBezTo>
                <a:cubicBezTo>
                  <a:pt x="81609" y="452649"/>
                  <a:pt x="80895" y="453044"/>
                  <a:pt x="80261" y="453520"/>
                </a:cubicBezTo>
                <a:cubicBezTo>
                  <a:pt x="79390" y="454154"/>
                  <a:pt x="78360" y="454550"/>
                  <a:pt x="77409" y="454946"/>
                </a:cubicBezTo>
                <a:cubicBezTo>
                  <a:pt x="76855" y="455184"/>
                  <a:pt x="76300" y="455342"/>
                  <a:pt x="75824" y="455659"/>
                </a:cubicBezTo>
                <a:cubicBezTo>
                  <a:pt x="75666" y="455739"/>
                  <a:pt x="75428" y="455818"/>
                  <a:pt x="75270" y="455818"/>
                </a:cubicBezTo>
                <a:cubicBezTo>
                  <a:pt x="75032" y="455897"/>
                  <a:pt x="74873" y="455897"/>
                  <a:pt x="74636" y="455897"/>
                </a:cubicBezTo>
                <a:cubicBezTo>
                  <a:pt x="74239" y="455976"/>
                  <a:pt x="74002" y="456214"/>
                  <a:pt x="73844" y="456610"/>
                </a:cubicBezTo>
                <a:cubicBezTo>
                  <a:pt x="70120" y="456373"/>
                  <a:pt x="65842" y="456373"/>
                  <a:pt x="61643" y="456373"/>
                </a:cubicBezTo>
                <a:cubicBezTo>
                  <a:pt x="61563" y="455976"/>
                  <a:pt x="61326" y="455739"/>
                  <a:pt x="60850" y="455659"/>
                </a:cubicBezTo>
                <a:cubicBezTo>
                  <a:pt x="60295" y="455580"/>
                  <a:pt x="59820" y="455342"/>
                  <a:pt x="59344" y="455105"/>
                </a:cubicBezTo>
                <a:cubicBezTo>
                  <a:pt x="58473" y="454708"/>
                  <a:pt x="57602" y="454312"/>
                  <a:pt x="56809" y="453916"/>
                </a:cubicBezTo>
                <a:cubicBezTo>
                  <a:pt x="56492" y="453757"/>
                  <a:pt x="56175" y="453599"/>
                  <a:pt x="55858" y="453361"/>
                </a:cubicBezTo>
                <a:cubicBezTo>
                  <a:pt x="55304" y="452965"/>
                  <a:pt x="54749" y="452649"/>
                  <a:pt x="54273" y="452253"/>
                </a:cubicBezTo>
                <a:cubicBezTo>
                  <a:pt x="53719" y="452015"/>
                  <a:pt x="53244" y="451619"/>
                  <a:pt x="52769" y="451222"/>
                </a:cubicBezTo>
                <a:cubicBezTo>
                  <a:pt x="52610" y="451143"/>
                  <a:pt x="52531" y="450985"/>
                  <a:pt x="52372" y="450905"/>
                </a:cubicBezTo>
                <a:cubicBezTo>
                  <a:pt x="51818" y="450351"/>
                  <a:pt x="51342" y="449796"/>
                  <a:pt x="50787" y="449162"/>
                </a:cubicBezTo>
                <a:cubicBezTo>
                  <a:pt x="50233" y="448529"/>
                  <a:pt x="49678" y="447895"/>
                  <a:pt x="49441" y="447182"/>
                </a:cubicBezTo>
                <a:cubicBezTo>
                  <a:pt x="49362" y="447102"/>
                  <a:pt x="49362" y="446944"/>
                  <a:pt x="49282" y="446865"/>
                </a:cubicBezTo>
                <a:cubicBezTo>
                  <a:pt x="48728" y="446231"/>
                  <a:pt x="48569" y="445517"/>
                  <a:pt x="48094" y="444883"/>
                </a:cubicBezTo>
                <a:cubicBezTo>
                  <a:pt x="47856" y="444488"/>
                  <a:pt x="47698" y="444092"/>
                  <a:pt x="47618" y="443616"/>
                </a:cubicBezTo>
                <a:cubicBezTo>
                  <a:pt x="47539" y="443062"/>
                  <a:pt x="47381" y="442586"/>
                  <a:pt x="47143" y="442111"/>
                </a:cubicBezTo>
                <a:cubicBezTo>
                  <a:pt x="46905" y="441635"/>
                  <a:pt x="46826" y="441160"/>
                  <a:pt x="46826" y="440684"/>
                </a:cubicBezTo>
                <a:cubicBezTo>
                  <a:pt x="46747" y="439496"/>
                  <a:pt x="46667" y="438228"/>
                  <a:pt x="46588" y="437040"/>
                </a:cubicBezTo>
                <a:cubicBezTo>
                  <a:pt x="46588" y="436881"/>
                  <a:pt x="46588" y="436723"/>
                  <a:pt x="46509" y="436564"/>
                </a:cubicBezTo>
                <a:cubicBezTo>
                  <a:pt x="46271" y="435297"/>
                  <a:pt x="46271" y="434029"/>
                  <a:pt x="46509" y="432761"/>
                </a:cubicBezTo>
                <a:cubicBezTo>
                  <a:pt x="46588" y="432286"/>
                  <a:pt x="46588" y="431890"/>
                  <a:pt x="46588" y="431415"/>
                </a:cubicBezTo>
                <a:cubicBezTo>
                  <a:pt x="46588" y="430226"/>
                  <a:pt x="46588" y="428958"/>
                  <a:pt x="46747" y="427769"/>
                </a:cubicBezTo>
                <a:cubicBezTo>
                  <a:pt x="46826" y="427295"/>
                  <a:pt x="46747" y="426899"/>
                  <a:pt x="46747" y="426423"/>
                </a:cubicBezTo>
                <a:cubicBezTo>
                  <a:pt x="46747" y="422541"/>
                  <a:pt x="46747" y="418659"/>
                  <a:pt x="46826" y="414776"/>
                </a:cubicBezTo>
                <a:cubicBezTo>
                  <a:pt x="46826" y="414063"/>
                  <a:pt x="46826" y="413271"/>
                  <a:pt x="46984" y="412557"/>
                </a:cubicBezTo>
                <a:cubicBezTo>
                  <a:pt x="47064" y="412161"/>
                  <a:pt x="47064" y="411765"/>
                  <a:pt x="47064" y="411369"/>
                </a:cubicBezTo>
                <a:cubicBezTo>
                  <a:pt x="47064" y="410656"/>
                  <a:pt x="47064" y="409943"/>
                  <a:pt x="47064" y="409309"/>
                </a:cubicBezTo>
                <a:cubicBezTo>
                  <a:pt x="47064" y="408834"/>
                  <a:pt x="47143" y="408437"/>
                  <a:pt x="47143" y="407962"/>
                </a:cubicBezTo>
                <a:cubicBezTo>
                  <a:pt x="47143" y="407486"/>
                  <a:pt x="47222" y="407090"/>
                  <a:pt x="47222" y="406615"/>
                </a:cubicBezTo>
                <a:cubicBezTo>
                  <a:pt x="47222" y="405665"/>
                  <a:pt x="47222" y="404714"/>
                  <a:pt x="47381" y="403763"/>
                </a:cubicBezTo>
                <a:cubicBezTo>
                  <a:pt x="47460" y="403366"/>
                  <a:pt x="47460" y="402970"/>
                  <a:pt x="47460" y="402574"/>
                </a:cubicBezTo>
                <a:cubicBezTo>
                  <a:pt x="47460" y="399722"/>
                  <a:pt x="47460" y="396949"/>
                  <a:pt x="47460" y="394096"/>
                </a:cubicBezTo>
                <a:cubicBezTo>
                  <a:pt x="47460" y="393384"/>
                  <a:pt x="47460" y="392671"/>
                  <a:pt x="47618" y="392037"/>
                </a:cubicBezTo>
                <a:cubicBezTo>
                  <a:pt x="47698" y="391561"/>
                  <a:pt x="47698" y="391086"/>
                  <a:pt x="47698" y="390531"/>
                </a:cubicBezTo>
                <a:cubicBezTo>
                  <a:pt x="47698" y="387600"/>
                  <a:pt x="47698" y="384747"/>
                  <a:pt x="47698" y="381815"/>
                </a:cubicBezTo>
                <a:cubicBezTo>
                  <a:pt x="47698" y="381102"/>
                  <a:pt x="47698" y="380390"/>
                  <a:pt x="47856" y="379756"/>
                </a:cubicBezTo>
                <a:cubicBezTo>
                  <a:pt x="47935" y="379280"/>
                  <a:pt x="47935" y="378884"/>
                  <a:pt x="47935" y="378409"/>
                </a:cubicBezTo>
                <a:cubicBezTo>
                  <a:pt x="47935" y="376745"/>
                  <a:pt x="47935" y="375160"/>
                  <a:pt x="47935" y="373496"/>
                </a:cubicBezTo>
                <a:cubicBezTo>
                  <a:pt x="47935" y="372941"/>
                  <a:pt x="47935" y="372387"/>
                  <a:pt x="48015" y="371754"/>
                </a:cubicBezTo>
                <a:cubicBezTo>
                  <a:pt x="48094" y="371278"/>
                  <a:pt x="48094" y="370803"/>
                  <a:pt x="48094" y="370248"/>
                </a:cubicBezTo>
                <a:cubicBezTo>
                  <a:pt x="48094" y="368663"/>
                  <a:pt x="48094" y="367079"/>
                  <a:pt x="48173" y="365494"/>
                </a:cubicBezTo>
                <a:cubicBezTo>
                  <a:pt x="48173" y="364939"/>
                  <a:pt x="48252" y="364464"/>
                  <a:pt x="48252" y="363909"/>
                </a:cubicBezTo>
                <a:cubicBezTo>
                  <a:pt x="48252" y="363276"/>
                  <a:pt x="48332" y="362721"/>
                  <a:pt x="48332" y="362087"/>
                </a:cubicBezTo>
                <a:cubicBezTo>
                  <a:pt x="48332" y="356303"/>
                  <a:pt x="48332" y="350440"/>
                  <a:pt x="48332" y="344656"/>
                </a:cubicBezTo>
                <a:cubicBezTo>
                  <a:pt x="48332" y="337922"/>
                  <a:pt x="48332" y="331266"/>
                  <a:pt x="48332" y="324532"/>
                </a:cubicBezTo>
                <a:cubicBezTo>
                  <a:pt x="48332" y="323739"/>
                  <a:pt x="48332" y="322947"/>
                  <a:pt x="48490" y="322233"/>
                </a:cubicBezTo>
                <a:cubicBezTo>
                  <a:pt x="48569" y="321679"/>
                  <a:pt x="48569" y="321125"/>
                  <a:pt x="48569" y="320491"/>
                </a:cubicBezTo>
                <a:cubicBezTo>
                  <a:pt x="48569" y="310824"/>
                  <a:pt x="48569" y="301079"/>
                  <a:pt x="48569" y="291413"/>
                </a:cubicBezTo>
                <a:cubicBezTo>
                  <a:pt x="48569" y="286263"/>
                  <a:pt x="48569" y="281192"/>
                  <a:pt x="48569" y="276042"/>
                </a:cubicBezTo>
                <a:cubicBezTo>
                  <a:pt x="48569" y="275328"/>
                  <a:pt x="48569" y="274537"/>
                  <a:pt x="48728" y="273824"/>
                </a:cubicBezTo>
                <a:cubicBezTo>
                  <a:pt x="48807" y="273269"/>
                  <a:pt x="48807" y="272714"/>
                  <a:pt x="48807" y="272080"/>
                </a:cubicBezTo>
                <a:cubicBezTo>
                  <a:pt x="48807" y="265029"/>
                  <a:pt x="48807" y="257898"/>
                  <a:pt x="48807" y="250846"/>
                </a:cubicBezTo>
                <a:cubicBezTo>
                  <a:pt x="48807" y="249182"/>
                  <a:pt x="48807" y="247598"/>
                  <a:pt x="48807" y="245934"/>
                </a:cubicBezTo>
                <a:cubicBezTo>
                  <a:pt x="48807" y="245379"/>
                  <a:pt x="48886" y="244825"/>
                  <a:pt x="48966" y="244191"/>
                </a:cubicBezTo>
                <a:cubicBezTo>
                  <a:pt x="49124" y="242844"/>
                  <a:pt x="49124" y="241497"/>
                  <a:pt x="48966" y="240150"/>
                </a:cubicBezTo>
                <a:cubicBezTo>
                  <a:pt x="48886" y="239358"/>
                  <a:pt x="48807" y="238565"/>
                  <a:pt x="48807" y="237852"/>
                </a:cubicBezTo>
                <a:cubicBezTo>
                  <a:pt x="48807" y="222402"/>
                  <a:pt x="48807" y="206952"/>
                  <a:pt x="48807" y="191423"/>
                </a:cubicBezTo>
                <a:cubicBezTo>
                  <a:pt x="48807" y="183579"/>
                  <a:pt x="48807" y="175814"/>
                  <a:pt x="48807" y="167971"/>
                </a:cubicBezTo>
                <a:cubicBezTo>
                  <a:pt x="48807" y="167099"/>
                  <a:pt x="48807" y="166227"/>
                  <a:pt x="48966" y="165434"/>
                </a:cubicBezTo>
                <a:cubicBezTo>
                  <a:pt x="49045" y="164880"/>
                  <a:pt x="48966" y="164405"/>
                  <a:pt x="48966" y="163851"/>
                </a:cubicBezTo>
                <a:cubicBezTo>
                  <a:pt x="48966" y="163771"/>
                  <a:pt x="48886" y="163613"/>
                  <a:pt x="48886" y="163534"/>
                </a:cubicBezTo>
                <a:cubicBezTo>
                  <a:pt x="48807" y="163375"/>
                  <a:pt x="48569" y="163375"/>
                  <a:pt x="48490" y="163454"/>
                </a:cubicBezTo>
                <a:cubicBezTo>
                  <a:pt x="48411" y="163613"/>
                  <a:pt x="48252" y="163692"/>
                  <a:pt x="48252" y="163851"/>
                </a:cubicBezTo>
                <a:cubicBezTo>
                  <a:pt x="48094" y="164326"/>
                  <a:pt x="47935" y="164880"/>
                  <a:pt x="47618" y="165276"/>
                </a:cubicBezTo>
                <a:cubicBezTo>
                  <a:pt x="47539" y="165434"/>
                  <a:pt x="47460" y="165593"/>
                  <a:pt x="47460" y="165752"/>
                </a:cubicBezTo>
                <a:cubicBezTo>
                  <a:pt x="47301" y="166465"/>
                  <a:pt x="47064" y="167178"/>
                  <a:pt x="46667" y="167812"/>
                </a:cubicBezTo>
                <a:cubicBezTo>
                  <a:pt x="46588" y="167971"/>
                  <a:pt x="46509" y="168208"/>
                  <a:pt x="46509" y="168367"/>
                </a:cubicBezTo>
                <a:cubicBezTo>
                  <a:pt x="46430" y="168921"/>
                  <a:pt x="46192" y="169475"/>
                  <a:pt x="45954" y="169951"/>
                </a:cubicBezTo>
                <a:cubicBezTo>
                  <a:pt x="45716" y="170426"/>
                  <a:pt x="45558" y="170981"/>
                  <a:pt x="45479" y="171457"/>
                </a:cubicBezTo>
                <a:cubicBezTo>
                  <a:pt x="45400" y="171932"/>
                  <a:pt x="45321" y="172328"/>
                  <a:pt x="45083" y="172724"/>
                </a:cubicBezTo>
                <a:cubicBezTo>
                  <a:pt x="44846" y="173199"/>
                  <a:pt x="44687" y="173595"/>
                  <a:pt x="44608" y="174150"/>
                </a:cubicBezTo>
                <a:cubicBezTo>
                  <a:pt x="44529" y="174705"/>
                  <a:pt x="44370" y="175260"/>
                  <a:pt x="44132" y="175814"/>
                </a:cubicBezTo>
                <a:cubicBezTo>
                  <a:pt x="43895" y="176290"/>
                  <a:pt x="43736" y="176765"/>
                  <a:pt x="43736" y="177319"/>
                </a:cubicBezTo>
                <a:cubicBezTo>
                  <a:pt x="43736" y="177874"/>
                  <a:pt x="43578" y="178349"/>
                  <a:pt x="43419" y="178904"/>
                </a:cubicBezTo>
                <a:cubicBezTo>
                  <a:pt x="43181" y="179538"/>
                  <a:pt x="43023" y="180251"/>
                  <a:pt x="42944" y="180965"/>
                </a:cubicBezTo>
                <a:cubicBezTo>
                  <a:pt x="42785" y="181994"/>
                  <a:pt x="42706" y="183103"/>
                  <a:pt x="42230" y="184054"/>
                </a:cubicBezTo>
                <a:cubicBezTo>
                  <a:pt x="42072" y="184371"/>
                  <a:pt x="42072" y="184688"/>
                  <a:pt x="42072" y="185005"/>
                </a:cubicBezTo>
                <a:cubicBezTo>
                  <a:pt x="42072" y="186035"/>
                  <a:pt x="41834" y="187065"/>
                  <a:pt x="41596" y="188016"/>
                </a:cubicBezTo>
                <a:cubicBezTo>
                  <a:pt x="41517" y="188254"/>
                  <a:pt x="41438" y="188491"/>
                  <a:pt x="41438" y="188729"/>
                </a:cubicBezTo>
                <a:cubicBezTo>
                  <a:pt x="41280" y="189601"/>
                  <a:pt x="41121" y="190472"/>
                  <a:pt x="41121" y="191423"/>
                </a:cubicBezTo>
                <a:cubicBezTo>
                  <a:pt x="41121" y="192691"/>
                  <a:pt x="40963" y="193879"/>
                  <a:pt x="40646" y="195067"/>
                </a:cubicBezTo>
                <a:cubicBezTo>
                  <a:pt x="40409" y="195859"/>
                  <a:pt x="40329" y="196652"/>
                  <a:pt x="40329" y="197524"/>
                </a:cubicBezTo>
                <a:cubicBezTo>
                  <a:pt x="40329" y="198474"/>
                  <a:pt x="40329" y="199425"/>
                  <a:pt x="40171" y="200376"/>
                </a:cubicBezTo>
                <a:cubicBezTo>
                  <a:pt x="40092" y="200772"/>
                  <a:pt x="40092" y="201168"/>
                  <a:pt x="40092" y="201565"/>
                </a:cubicBezTo>
                <a:cubicBezTo>
                  <a:pt x="40171" y="202911"/>
                  <a:pt x="39933" y="204258"/>
                  <a:pt x="39775" y="205605"/>
                </a:cubicBezTo>
                <a:cubicBezTo>
                  <a:pt x="39695" y="206239"/>
                  <a:pt x="39616" y="206873"/>
                  <a:pt x="39616" y="207586"/>
                </a:cubicBezTo>
                <a:cubicBezTo>
                  <a:pt x="39616" y="208457"/>
                  <a:pt x="39616" y="209329"/>
                  <a:pt x="39458" y="210122"/>
                </a:cubicBezTo>
                <a:cubicBezTo>
                  <a:pt x="39378" y="210439"/>
                  <a:pt x="39378" y="210755"/>
                  <a:pt x="39378" y="211072"/>
                </a:cubicBezTo>
                <a:cubicBezTo>
                  <a:pt x="39378" y="213132"/>
                  <a:pt x="39378" y="215271"/>
                  <a:pt x="39378" y="217331"/>
                </a:cubicBezTo>
                <a:cubicBezTo>
                  <a:pt x="39378" y="217886"/>
                  <a:pt x="39458" y="218362"/>
                  <a:pt x="39458" y="218916"/>
                </a:cubicBezTo>
                <a:cubicBezTo>
                  <a:pt x="39458" y="219312"/>
                  <a:pt x="39537" y="219629"/>
                  <a:pt x="39537" y="220025"/>
                </a:cubicBezTo>
                <a:cubicBezTo>
                  <a:pt x="39616" y="220500"/>
                  <a:pt x="39616" y="220897"/>
                  <a:pt x="39695" y="221372"/>
                </a:cubicBezTo>
                <a:cubicBezTo>
                  <a:pt x="39695" y="221768"/>
                  <a:pt x="39775" y="222085"/>
                  <a:pt x="39775" y="222482"/>
                </a:cubicBezTo>
                <a:cubicBezTo>
                  <a:pt x="39775" y="222799"/>
                  <a:pt x="39775" y="223036"/>
                  <a:pt x="39854" y="223353"/>
                </a:cubicBezTo>
                <a:cubicBezTo>
                  <a:pt x="40092" y="224303"/>
                  <a:pt x="40012" y="225334"/>
                  <a:pt x="40012" y="226285"/>
                </a:cubicBezTo>
                <a:cubicBezTo>
                  <a:pt x="40012" y="226839"/>
                  <a:pt x="40012" y="227315"/>
                  <a:pt x="40012" y="227869"/>
                </a:cubicBezTo>
                <a:cubicBezTo>
                  <a:pt x="40012" y="228186"/>
                  <a:pt x="40012" y="228423"/>
                  <a:pt x="40092" y="228740"/>
                </a:cubicBezTo>
                <a:cubicBezTo>
                  <a:pt x="40250" y="229771"/>
                  <a:pt x="40250" y="230801"/>
                  <a:pt x="40250" y="231831"/>
                </a:cubicBezTo>
                <a:cubicBezTo>
                  <a:pt x="40250" y="233653"/>
                  <a:pt x="40250" y="235396"/>
                  <a:pt x="40250" y="237218"/>
                </a:cubicBezTo>
                <a:cubicBezTo>
                  <a:pt x="40250" y="238407"/>
                  <a:pt x="40092" y="239516"/>
                  <a:pt x="39695" y="240625"/>
                </a:cubicBezTo>
                <a:cubicBezTo>
                  <a:pt x="39616" y="240863"/>
                  <a:pt x="39458" y="241180"/>
                  <a:pt x="39458" y="241417"/>
                </a:cubicBezTo>
                <a:cubicBezTo>
                  <a:pt x="39299" y="242051"/>
                  <a:pt x="39061" y="242606"/>
                  <a:pt x="38744" y="243082"/>
                </a:cubicBezTo>
                <a:cubicBezTo>
                  <a:pt x="38665" y="243240"/>
                  <a:pt x="38586" y="243399"/>
                  <a:pt x="38507" y="243557"/>
                </a:cubicBezTo>
                <a:cubicBezTo>
                  <a:pt x="38348" y="244191"/>
                  <a:pt x="37952" y="244746"/>
                  <a:pt x="37555" y="245221"/>
                </a:cubicBezTo>
                <a:cubicBezTo>
                  <a:pt x="36922" y="246013"/>
                  <a:pt x="36368" y="246805"/>
                  <a:pt x="35655" y="247439"/>
                </a:cubicBezTo>
                <a:cubicBezTo>
                  <a:pt x="35417" y="247598"/>
                  <a:pt x="35258" y="247836"/>
                  <a:pt x="35021" y="247994"/>
                </a:cubicBezTo>
                <a:cubicBezTo>
                  <a:pt x="34228" y="248470"/>
                  <a:pt x="33515" y="249024"/>
                  <a:pt x="32802" y="249578"/>
                </a:cubicBezTo>
                <a:cubicBezTo>
                  <a:pt x="32644" y="249737"/>
                  <a:pt x="32485" y="249816"/>
                  <a:pt x="32248" y="249895"/>
                </a:cubicBezTo>
                <a:cubicBezTo>
                  <a:pt x="31693" y="250133"/>
                  <a:pt x="31138" y="250450"/>
                  <a:pt x="30584" y="250688"/>
                </a:cubicBezTo>
                <a:cubicBezTo>
                  <a:pt x="29791" y="251084"/>
                  <a:pt x="28919" y="251322"/>
                  <a:pt x="28049" y="251639"/>
                </a:cubicBezTo>
                <a:cubicBezTo>
                  <a:pt x="27732" y="251718"/>
                  <a:pt x="27415" y="251797"/>
                  <a:pt x="27098" y="251797"/>
                </a:cubicBezTo>
                <a:cubicBezTo>
                  <a:pt x="25988" y="251797"/>
                  <a:pt x="24879" y="252035"/>
                  <a:pt x="23849" y="252193"/>
                </a:cubicBezTo>
                <a:cubicBezTo>
                  <a:pt x="22978" y="252352"/>
                  <a:pt x="22027" y="252352"/>
                  <a:pt x="21155" y="252193"/>
                </a:cubicBezTo>
                <a:cubicBezTo>
                  <a:pt x="20125" y="252035"/>
                  <a:pt x="19175" y="251876"/>
                  <a:pt x="18144" y="251797"/>
                </a:cubicBezTo>
                <a:cubicBezTo>
                  <a:pt x="17669" y="251797"/>
                  <a:pt x="17193" y="251639"/>
                  <a:pt x="16718" y="251480"/>
                </a:cubicBezTo>
                <a:cubicBezTo>
                  <a:pt x="16005" y="251242"/>
                  <a:pt x="15292" y="251005"/>
                  <a:pt x="14579" y="250846"/>
                </a:cubicBezTo>
                <a:cubicBezTo>
                  <a:pt x="14500" y="250846"/>
                  <a:pt x="14421" y="250846"/>
                  <a:pt x="14341" y="250767"/>
                </a:cubicBezTo>
                <a:cubicBezTo>
                  <a:pt x="12915" y="250054"/>
                  <a:pt x="11410" y="249499"/>
                  <a:pt x="10142" y="248549"/>
                </a:cubicBezTo>
                <a:cubicBezTo>
                  <a:pt x="9667" y="248232"/>
                  <a:pt x="9191" y="247915"/>
                  <a:pt x="8716" y="247598"/>
                </a:cubicBezTo>
                <a:cubicBezTo>
                  <a:pt x="7527" y="246726"/>
                  <a:pt x="6498" y="245696"/>
                  <a:pt x="5547" y="244508"/>
                </a:cubicBezTo>
                <a:cubicBezTo>
                  <a:pt x="5150" y="244033"/>
                  <a:pt x="4833" y="243557"/>
                  <a:pt x="4437" y="243082"/>
                </a:cubicBezTo>
                <a:cubicBezTo>
                  <a:pt x="3962" y="242527"/>
                  <a:pt x="3724" y="241893"/>
                  <a:pt x="3328" y="241338"/>
                </a:cubicBezTo>
                <a:cubicBezTo>
                  <a:pt x="3011" y="240467"/>
                  <a:pt x="2536" y="239596"/>
                  <a:pt x="2219" y="238724"/>
                </a:cubicBezTo>
                <a:cubicBezTo>
                  <a:pt x="1902" y="238011"/>
                  <a:pt x="1744" y="237218"/>
                  <a:pt x="1506" y="236505"/>
                </a:cubicBezTo>
                <a:cubicBezTo>
                  <a:pt x="1427" y="236268"/>
                  <a:pt x="1427" y="236030"/>
                  <a:pt x="1347" y="235793"/>
                </a:cubicBezTo>
                <a:cubicBezTo>
                  <a:pt x="1189" y="234842"/>
                  <a:pt x="1030" y="233970"/>
                  <a:pt x="951" y="233019"/>
                </a:cubicBezTo>
                <a:cubicBezTo>
                  <a:pt x="793" y="231910"/>
                  <a:pt x="555" y="230880"/>
                  <a:pt x="555" y="229691"/>
                </a:cubicBezTo>
                <a:cubicBezTo>
                  <a:pt x="555" y="229454"/>
                  <a:pt x="555" y="229295"/>
                  <a:pt x="476" y="229057"/>
                </a:cubicBezTo>
                <a:cubicBezTo>
                  <a:pt x="317" y="228186"/>
                  <a:pt x="317" y="227236"/>
                  <a:pt x="317" y="226364"/>
                </a:cubicBezTo>
                <a:cubicBezTo>
                  <a:pt x="317" y="225175"/>
                  <a:pt x="317" y="223987"/>
                  <a:pt x="317" y="222799"/>
                </a:cubicBezTo>
                <a:cubicBezTo>
                  <a:pt x="317" y="222085"/>
                  <a:pt x="238" y="221372"/>
                  <a:pt x="79" y="220738"/>
                </a:cubicBezTo>
                <a:cubicBezTo>
                  <a:pt x="79" y="220025"/>
                  <a:pt x="0" y="219471"/>
                  <a:pt x="0" y="218837"/>
                </a:cubicBezTo>
                <a:cubicBezTo>
                  <a:pt x="0" y="216222"/>
                  <a:pt x="0" y="213608"/>
                  <a:pt x="0" y="210993"/>
                </a:cubicBezTo>
                <a:cubicBezTo>
                  <a:pt x="0" y="210280"/>
                  <a:pt x="0" y="209488"/>
                  <a:pt x="317" y="208854"/>
                </a:cubicBezTo>
                <a:cubicBezTo>
                  <a:pt x="476" y="208457"/>
                  <a:pt x="476" y="208061"/>
                  <a:pt x="476" y="207665"/>
                </a:cubicBezTo>
                <a:cubicBezTo>
                  <a:pt x="476" y="205922"/>
                  <a:pt x="555" y="204179"/>
                  <a:pt x="476" y="202357"/>
                </a:cubicBezTo>
                <a:cubicBezTo>
                  <a:pt x="476" y="200931"/>
                  <a:pt x="634" y="199583"/>
                  <a:pt x="872" y="198237"/>
                </a:cubicBezTo>
                <a:cubicBezTo>
                  <a:pt x="1189" y="196493"/>
                  <a:pt x="1427" y="194671"/>
                  <a:pt x="1427" y="192849"/>
                </a:cubicBezTo>
                <a:cubicBezTo>
                  <a:pt x="1427" y="191740"/>
                  <a:pt x="1585" y="190630"/>
                  <a:pt x="1902" y="189601"/>
                </a:cubicBezTo>
                <a:cubicBezTo>
                  <a:pt x="2061" y="188808"/>
                  <a:pt x="2219" y="188095"/>
                  <a:pt x="2219" y="187303"/>
                </a:cubicBezTo>
                <a:cubicBezTo>
                  <a:pt x="2219" y="186431"/>
                  <a:pt x="2378" y="185480"/>
                  <a:pt x="2695" y="184688"/>
                </a:cubicBezTo>
                <a:cubicBezTo>
                  <a:pt x="3011" y="183658"/>
                  <a:pt x="3249" y="182628"/>
                  <a:pt x="3249" y="181519"/>
                </a:cubicBezTo>
                <a:cubicBezTo>
                  <a:pt x="3249" y="180885"/>
                  <a:pt x="3407" y="180251"/>
                  <a:pt x="3565" y="179617"/>
                </a:cubicBezTo>
                <a:cubicBezTo>
                  <a:pt x="3803" y="178983"/>
                  <a:pt x="3882" y="178270"/>
                  <a:pt x="3962" y="177557"/>
                </a:cubicBezTo>
                <a:cubicBezTo>
                  <a:pt x="4041" y="176686"/>
                  <a:pt x="4199" y="175814"/>
                  <a:pt x="4596" y="174943"/>
                </a:cubicBezTo>
                <a:cubicBezTo>
                  <a:pt x="4754" y="174546"/>
                  <a:pt x="4833" y="174150"/>
                  <a:pt x="4833" y="173754"/>
                </a:cubicBezTo>
                <a:cubicBezTo>
                  <a:pt x="4833" y="173041"/>
                  <a:pt x="4992" y="172408"/>
                  <a:pt x="5309" y="171774"/>
                </a:cubicBezTo>
                <a:cubicBezTo>
                  <a:pt x="5626" y="171060"/>
                  <a:pt x="5784" y="170426"/>
                  <a:pt x="5784" y="169634"/>
                </a:cubicBezTo>
                <a:cubicBezTo>
                  <a:pt x="5784" y="169158"/>
                  <a:pt x="5943" y="168683"/>
                  <a:pt x="6101" y="168208"/>
                </a:cubicBezTo>
                <a:cubicBezTo>
                  <a:pt x="6339" y="167654"/>
                  <a:pt x="6498" y="167020"/>
                  <a:pt x="6577" y="166465"/>
                </a:cubicBezTo>
                <a:cubicBezTo>
                  <a:pt x="6656" y="165989"/>
                  <a:pt x="6815" y="165514"/>
                  <a:pt x="7052" y="165038"/>
                </a:cubicBezTo>
                <a:cubicBezTo>
                  <a:pt x="7290" y="164642"/>
                  <a:pt x="7369" y="164326"/>
                  <a:pt x="7448" y="163851"/>
                </a:cubicBezTo>
                <a:cubicBezTo>
                  <a:pt x="7527" y="163217"/>
                  <a:pt x="7685" y="162662"/>
                  <a:pt x="8002" y="162107"/>
                </a:cubicBezTo>
                <a:cubicBezTo>
                  <a:pt x="8240" y="161711"/>
                  <a:pt x="8319" y="161315"/>
                  <a:pt x="8398" y="160839"/>
                </a:cubicBezTo>
                <a:cubicBezTo>
                  <a:pt x="8478" y="160364"/>
                  <a:pt x="8557" y="159968"/>
                  <a:pt x="8795" y="159572"/>
                </a:cubicBezTo>
                <a:cubicBezTo>
                  <a:pt x="9033" y="159255"/>
                  <a:pt x="9112" y="158859"/>
                  <a:pt x="9191" y="158383"/>
                </a:cubicBezTo>
                <a:cubicBezTo>
                  <a:pt x="9270" y="157749"/>
                  <a:pt x="9429" y="157115"/>
                  <a:pt x="9825" y="156561"/>
                </a:cubicBezTo>
                <a:cubicBezTo>
                  <a:pt x="10142" y="155531"/>
                  <a:pt x="10618" y="154501"/>
                  <a:pt x="11014" y="153471"/>
                </a:cubicBezTo>
                <a:cubicBezTo>
                  <a:pt x="11093" y="153233"/>
                  <a:pt x="11172" y="152995"/>
                  <a:pt x="11252" y="152758"/>
                </a:cubicBezTo>
                <a:cubicBezTo>
                  <a:pt x="11568" y="152203"/>
                  <a:pt x="11805" y="151649"/>
                  <a:pt x="11964" y="151094"/>
                </a:cubicBezTo>
                <a:cubicBezTo>
                  <a:pt x="12043" y="150936"/>
                  <a:pt x="12122" y="150698"/>
                  <a:pt x="12202" y="150540"/>
                </a:cubicBezTo>
                <a:cubicBezTo>
                  <a:pt x="12519" y="149985"/>
                  <a:pt x="12756" y="149430"/>
                  <a:pt x="12915" y="148796"/>
                </a:cubicBezTo>
                <a:cubicBezTo>
                  <a:pt x="12915" y="148717"/>
                  <a:pt x="12994" y="148558"/>
                  <a:pt x="13073" y="148479"/>
                </a:cubicBezTo>
                <a:cubicBezTo>
                  <a:pt x="13628" y="147766"/>
                  <a:pt x="13787" y="146816"/>
                  <a:pt x="14183" y="146023"/>
                </a:cubicBezTo>
                <a:cubicBezTo>
                  <a:pt x="14817" y="144993"/>
                  <a:pt x="15372" y="144042"/>
                  <a:pt x="15846" y="143013"/>
                </a:cubicBezTo>
                <a:cubicBezTo>
                  <a:pt x="16401" y="142220"/>
                  <a:pt x="16718" y="141269"/>
                  <a:pt x="17273" y="140397"/>
                </a:cubicBezTo>
                <a:cubicBezTo>
                  <a:pt x="17748" y="139684"/>
                  <a:pt x="18065" y="138892"/>
                  <a:pt x="18461" y="138100"/>
                </a:cubicBezTo>
                <a:cubicBezTo>
                  <a:pt x="18541" y="137863"/>
                  <a:pt x="18699" y="137704"/>
                  <a:pt x="18778" y="137466"/>
                </a:cubicBezTo>
                <a:cubicBezTo>
                  <a:pt x="18858" y="137308"/>
                  <a:pt x="18937" y="137229"/>
                  <a:pt x="19016" y="137070"/>
                </a:cubicBezTo>
                <a:cubicBezTo>
                  <a:pt x="20204" y="134930"/>
                  <a:pt x="20917" y="133822"/>
                  <a:pt x="22264" y="131920"/>
                </a:cubicBezTo>
                <a:cubicBezTo>
                  <a:pt x="22660" y="131365"/>
                  <a:pt x="23136" y="130731"/>
                  <a:pt x="23532" y="130098"/>
                </a:cubicBezTo>
                <a:cubicBezTo>
                  <a:pt x="23929" y="129464"/>
                  <a:pt x="24324" y="128830"/>
                  <a:pt x="24720" y="128196"/>
                </a:cubicBezTo>
                <a:cubicBezTo>
                  <a:pt x="24799" y="128038"/>
                  <a:pt x="24879" y="127958"/>
                  <a:pt x="25037" y="127800"/>
                </a:cubicBezTo>
                <a:cubicBezTo>
                  <a:pt x="25830" y="126770"/>
                  <a:pt x="26622" y="125820"/>
                  <a:pt x="27415" y="124789"/>
                </a:cubicBezTo>
                <a:cubicBezTo>
                  <a:pt x="27573" y="124631"/>
                  <a:pt x="27732" y="124393"/>
                  <a:pt x="27890" y="124235"/>
                </a:cubicBezTo>
                <a:cubicBezTo>
                  <a:pt x="28682" y="123442"/>
                  <a:pt x="29395" y="122491"/>
                  <a:pt x="30108" y="121620"/>
                </a:cubicBezTo>
                <a:cubicBezTo>
                  <a:pt x="31455" y="119877"/>
                  <a:pt x="32960" y="118371"/>
                  <a:pt x="34545" y="116866"/>
                </a:cubicBezTo>
                <a:cubicBezTo>
                  <a:pt x="35575" y="116074"/>
                  <a:pt x="36447" y="115202"/>
                  <a:pt x="37318" y="114251"/>
                </a:cubicBezTo>
                <a:cubicBezTo>
                  <a:pt x="38269" y="113301"/>
                  <a:pt x="39299" y="112509"/>
                  <a:pt x="40250" y="111637"/>
                </a:cubicBezTo>
                <a:cubicBezTo>
                  <a:pt x="40884" y="111082"/>
                  <a:pt x="41596" y="110607"/>
                  <a:pt x="42310" y="110131"/>
                </a:cubicBezTo>
                <a:cubicBezTo>
                  <a:pt x="43102" y="109576"/>
                  <a:pt x="43895" y="109022"/>
                  <a:pt x="44687" y="108468"/>
                </a:cubicBezTo>
                <a:cubicBezTo>
                  <a:pt x="45321" y="108072"/>
                  <a:pt x="45796" y="107517"/>
                  <a:pt x="46509" y="107200"/>
                </a:cubicBezTo>
                <a:cubicBezTo>
                  <a:pt x="46905" y="107041"/>
                  <a:pt x="47222" y="106724"/>
                  <a:pt x="47460" y="106486"/>
                </a:cubicBezTo>
                <a:cubicBezTo>
                  <a:pt x="48015" y="105932"/>
                  <a:pt x="48728" y="105615"/>
                  <a:pt x="49441" y="105219"/>
                </a:cubicBezTo>
                <a:cubicBezTo>
                  <a:pt x="50708" y="104586"/>
                  <a:pt x="51897" y="103952"/>
                  <a:pt x="53165" y="103318"/>
                </a:cubicBezTo>
                <a:cubicBezTo>
                  <a:pt x="54115" y="103001"/>
                  <a:pt x="54907" y="102446"/>
                  <a:pt x="55779" y="102050"/>
                </a:cubicBezTo>
                <a:cubicBezTo>
                  <a:pt x="56413" y="101733"/>
                  <a:pt x="57126" y="101416"/>
                  <a:pt x="57760" y="101019"/>
                </a:cubicBezTo>
                <a:cubicBezTo>
                  <a:pt x="58235" y="100782"/>
                  <a:pt x="58710" y="100545"/>
                  <a:pt x="59265" y="100386"/>
                </a:cubicBezTo>
                <a:cubicBezTo>
                  <a:pt x="59820" y="100307"/>
                  <a:pt x="60295" y="100069"/>
                  <a:pt x="60771" y="99832"/>
                </a:cubicBezTo>
                <a:cubicBezTo>
                  <a:pt x="61009" y="99752"/>
                  <a:pt x="61246" y="99673"/>
                  <a:pt x="61484" y="99594"/>
                </a:cubicBezTo>
                <a:cubicBezTo>
                  <a:pt x="61643" y="99515"/>
                  <a:pt x="61880" y="99435"/>
                  <a:pt x="62118" y="99435"/>
                </a:cubicBezTo>
                <a:cubicBezTo>
                  <a:pt x="62830" y="99356"/>
                  <a:pt x="63464" y="98880"/>
                  <a:pt x="64178" y="98643"/>
                </a:cubicBezTo>
                <a:cubicBezTo>
                  <a:pt x="64891" y="98484"/>
                  <a:pt x="65604" y="98326"/>
                  <a:pt x="66238" y="97929"/>
                </a:cubicBezTo>
                <a:cubicBezTo>
                  <a:pt x="66475" y="97771"/>
                  <a:pt x="66792" y="97692"/>
                  <a:pt x="67030" y="97692"/>
                </a:cubicBezTo>
                <a:cubicBezTo>
                  <a:pt x="67584" y="97612"/>
                  <a:pt x="68139" y="97454"/>
                  <a:pt x="68694" y="97216"/>
                </a:cubicBezTo>
                <a:cubicBezTo>
                  <a:pt x="69328" y="96899"/>
                  <a:pt x="70041" y="96741"/>
                  <a:pt x="70833" y="96741"/>
                </a:cubicBezTo>
                <a:cubicBezTo>
                  <a:pt x="71467" y="96741"/>
                  <a:pt x="72101" y="96662"/>
                  <a:pt x="72735" y="96424"/>
                </a:cubicBezTo>
                <a:cubicBezTo>
                  <a:pt x="73527" y="96108"/>
                  <a:pt x="74319" y="95949"/>
                  <a:pt x="75111" y="96029"/>
                </a:cubicBezTo>
                <a:cubicBezTo>
                  <a:pt x="75745" y="96029"/>
                  <a:pt x="76379" y="95870"/>
                  <a:pt x="77013" y="95712"/>
                </a:cubicBezTo>
                <a:cubicBezTo>
                  <a:pt x="77330" y="95632"/>
                  <a:pt x="77647" y="95553"/>
                  <a:pt x="77964" y="95395"/>
                </a:cubicBezTo>
                <a:cubicBezTo>
                  <a:pt x="78676" y="95157"/>
                  <a:pt x="79469" y="94998"/>
                  <a:pt x="80261" y="94998"/>
                </a:cubicBezTo>
                <a:cubicBezTo>
                  <a:pt x="80895" y="94998"/>
                  <a:pt x="81609" y="94919"/>
                  <a:pt x="82163" y="94681"/>
                </a:cubicBezTo>
                <a:cubicBezTo>
                  <a:pt x="83272" y="94285"/>
                  <a:pt x="84461" y="94206"/>
                  <a:pt x="85649" y="94047"/>
                </a:cubicBezTo>
                <a:cubicBezTo>
                  <a:pt x="86204" y="93968"/>
                  <a:pt x="86679" y="93889"/>
                  <a:pt x="87233" y="93810"/>
                </a:cubicBezTo>
                <a:cubicBezTo>
                  <a:pt x="87788" y="93651"/>
                  <a:pt x="88343" y="93572"/>
                  <a:pt x="88898" y="93572"/>
                </a:cubicBezTo>
                <a:cubicBezTo>
                  <a:pt x="89135" y="93572"/>
                  <a:pt x="89373" y="93493"/>
                  <a:pt x="89611" y="93493"/>
                </a:cubicBezTo>
                <a:cubicBezTo>
                  <a:pt x="90166" y="93413"/>
                  <a:pt x="90720" y="93334"/>
                  <a:pt x="91353" y="93334"/>
                </a:cubicBezTo>
                <a:close/>
                <a:moveTo>
                  <a:pt x="88105" y="0"/>
                </a:moveTo>
                <a:cubicBezTo>
                  <a:pt x="93571" y="0"/>
                  <a:pt x="98959" y="0"/>
                  <a:pt x="104347" y="0"/>
                </a:cubicBezTo>
                <a:cubicBezTo>
                  <a:pt x="104427" y="238"/>
                  <a:pt x="104664" y="396"/>
                  <a:pt x="104902" y="476"/>
                </a:cubicBezTo>
                <a:cubicBezTo>
                  <a:pt x="105060" y="555"/>
                  <a:pt x="105298" y="555"/>
                  <a:pt x="105456" y="634"/>
                </a:cubicBezTo>
                <a:cubicBezTo>
                  <a:pt x="105614" y="713"/>
                  <a:pt x="105852" y="713"/>
                  <a:pt x="106011" y="793"/>
                </a:cubicBezTo>
                <a:cubicBezTo>
                  <a:pt x="106803" y="1110"/>
                  <a:pt x="107675" y="1505"/>
                  <a:pt x="108547" y="1584"/>
                </a:cubicBezTo>
                <a:cubicBezTo>
                  <a:pt x="108626" y="1584"/>
                  <a:pt x="108626" y="1584"/>
                  <a:pt x="108626" y="1584"/>
                </a:cubicBezTo>
                <a:cubicBezTo>
                  <a:pt x="109418" y="1980"/>
                  <a:pt x="110289" y="2218"/>
                  <a:pt x="111161" y="2456"/>
                </a:cubicBezTo>
                <a:cubicBezTo>
                  <a:pt x="111319" y="2456"/>
                  <a:pt x="111478" y="2535"/>
                  <a:pt x="111636" y="2614"/>
                </a:cubicBezTo>
                <a:cubicBezTo>
                  <a:pt x="112112" y="2931"/>
                  <a:pt x="112667" y="3090"/>
                  <a:pt x="113142" y="3407"/>
                </a:cubicBezTo>
                <a:cubicBezTo>
                  <a:pt x="113854" y="3882"/>
                  <a:pt x="114726" y="4120"/>
                  <a:pt x="115360" y="4675"/>
                </a:cubicBezTo>
                <a:cubicBezTo>
                  <a:pt x="116073" y="4913"/>
                  <a:pt x="116707" y="5467"/>
                  <a:pt x="117421" y="5784"/>
                </a:cubicBezTo>
                <a:cubicBezTo>
                  <a:pt x="118054" y="6100"/>
                  <a:pt x="118529" y="6497"/>
                  <a:pt x="119005" y="6893"/>
                </a:cubicBezTo>
                <a:cubicBezTo>
                  <a:pt x="120114" y="7923"/>
                  <a:pt x="121224" y="8795"/>
                  <a:pt x="122332" y="9666"/>
                </a:cubicBezTo>
                <a:cubicBezTo>
                  <a:pt x="122728" y="9983"/>
                  <a:pt x="123204" y="10300"/>
                  <a:pt x="123600" y="10696"/>
                </a:cubicBezTo>
                <a:cubicBezTo>
                  <a:pt x="124076" y="11171"/>
                  <a:pt x="124472" y="11647"/>
                  <a:pt x="124868" y="12202"/>
                </a:cubicBezTo>
                <a:cubicBezTo>
                  <a:pt x="125581" y="13153"/>
                  <a:pt x="126373" y="14024"/>
                  <a:pt x="127165" y="14895"/>
                </a:cubicBezTo>
                <a:cubicBezTo>
                  <a:pt x="127799" y="15608"/>
                  <a:pt x="128354" y="16322"/>
                  <a:pt x="128830" y="17114"/>
                </a:cubicBezTo>
                <a:cubicBezTo>
                  <a:pt x="129147" y="17669"/>
                  <a:pt x="129464" y="18144"/>
                  <a:pt x="129701" y="18698"/>
                </a:cubicBezTo>
                <a:cubicBezTo>
                  <a:pt x="129939" y="19174"/>
                  <a:pt x="130335" y="19649"/>
                  <a:pt x="130493" y="20204"/>
                </a:cubicBezTo>
                <a:cubicBezTo>
                  <a:pt x="131048" y="20917"/>
                  <a:pt x="131285" y="21789"/>
                  <a:pt x="131840" y="22581"/>
                </a:cubicBezTo>
                <a:cubicBezTo>
                  <a:pt x="131999" y="22818"/>
                  <a:pt x="132078" y="23135"/>
                  <a:pt x="132236" y="23452"/>
                </a:cubicBezTo>
                <a:cubicBezTo>
                  <a:pt x="132395" y="23848"/>
                  <a:pt x="132474" y="24245"/>
                  <a:pt x="132633" y="24562"/>
                </a:cubicBezTo>
                <a:cubicBezTo>
                  <a:pt x="132870" y="25037"/>
                  <a:pt x="133029" y="25513"/>
                  <a:pt x="133029" y="25988"/>
                </a:cubicBezTo>
                <a:cubicBezTo>
                  <a:pt x="133108" y="26463"/>
                  <a:pt x="133187" y="26859"/>
                  <a:pt x="133425" y="27255"/>
                </a:cubicBezTo>
                <a:cubicBezTo>
                  <a:pt x="133742" y="27810"/>
                  <a:pt x="133901" y="28365"/>
                  <a:pt x="133980" y="28999"/>
                </a:cubicBezTo>
                <a:cubicBezTo>
                  <a:pt x="134059" y="29395"/>
                  <a:pt x="134138" y="29791"/>
                  <a:pt x="134376" y="30187"/>
                </a:cubicBezTo>
                <a:cubicBezTo>
                  <a:pt x="134692" y="30821"/>
                  <a:pt x="134772" y="31534"/>
                  <a:pt x="134772" y="32247"/>
                </a:cubicBezTo>
                <a:cubicBezTo>
                  <a:pt x="134772" y="32802"/>
                  <a:pt x="134772" y="33277"/>
                  <a:pt x="134772" y="33832"/>
                </a:cubicBezTo>
                <a:cubicBezTo>
                  <a:pt x="134772" y="34228"/>
                  <a:pt x="134772" y="34545"/>
                  <a:pt x="134851" y="34941"/>
                </a:cubicBezTo>
                <a:cubicBezTo>
                  <a:pt x="135009" y="35891"/>
                  <a:pt x="135009" y="36922"/>
                  <a:pt x="135168" y="37873"/>
                </a:cubicBezTo>
                <a:cubicBezTo>
                  <a:pt x="135247" y="38348"/>
                  <a:pt x="135247" y="38824"/>
                  <a:pt x="135168" y="39299"/>
                </a:cubicBezTo>
                <a:cubicBezTo>
                  <a:pt x="134930" y="40804"/>
                  <a:pt x="134772" y="42389"/>
                  <a:pt x="134772" y="43973"/>
                </a:cubicBezTo>
                <a:cubicBezTo>
                  <a:pt x="134772" y="44211"/>
                  <a:pt x="134772" y="44369"/>
                  <a:pt x="134772" y="44607"/>
                </a:cubicBezTo>
                <a:cubicBezTo>
                  <a:pt x="134772" y="45320"/>
                  <a:pt x="134692" y="46113"/>
                  <a:pt x="134376" y="46747"/>
                </a:cubicBezTo>
                <a:cubicBezTo>
                  <a:pt x="134218" y="47143"/>
                  <a:pt x="134059" y="47539"/>
                  <a:pt x="134059" y="47934"/>
                </a:cubicBezTo>
                <a:cubicBezTo>
                  <a:pt x="133980" y="48489"/>
                  <a:pt x="133821" y="49044"/>
                  <a:pt x="133504" y="49599"/>
                </a:cubicBezTo>
                <a:cubicBezTo>
                  <a:pt x="133267" y="49995"/>
                  <a:pt x="133108" y="50391"/>
                  <a:pt x="133108" y="50867"/>
                </a:cubicBezTo>
                <a:cubicBezTo>
                  <a:pt x="133029" y="51580"/>
                  <a:pt x="132712" y="52213"/>
                  <a:pt x="132474" y="52847"/>
                </a:cubicBezTo>
                <a:cubicBezTo>
                  <a:pt x="132236" y="53481"/>
                  <a:pt x="132157" y="54194"/>
                  <a:pt x="131682" y="54749"/>
                </a:cubicBezTo>
                <a:cubicBezTo>
                  <a:pt x="131602" y="54828"/>
                  <a:pt x="131523" y="54987"/>
                  <a:pt x="131523" y="55066"/>
                </a:cubicBezTo>
                <a:cubicBezTo>
                  <a:pt x="131285" y="55621"/>
                  <a:pt x="130968" y="56095"/>
                  <a:pt x="130731" y="56571"/>
                </a:cubicBezTo>
                <a:cubicBezTo>
                  <a:pt x="130335" y="57363"/>
                  <a:pt x="129860" y="58156"/>
                  <a:pt x="129464" y="58948"/>
                </a:cubicBezTo>
                <a:cubicBezTo>
                  <a:pt x="129067" y="59741"/>
                  <a:pt x="128592" y="60453"/>
                  <a:pt x="128037" y="61087"/>
                </a:cubicBezTo>
                <a:cubicBezTo>
                  <a:pt x="127562" y="61642"/>
                  <a:pt x="127086" y="62196"/>
                  <a:pt x="126611" y="62751"/>
                </a:cubicBezTo>
                <a:cubicBezTo>
                  <a:pt x="126373" y="62989"/>
                  <a:pt x="126215" y="63227"/>
                  <a:pt x="125977" y="63544"/>
                </a:cubicBezTo>
                <a:cubicBezTo>
                  <a:pt x="125344" y="64415"/>
                  <a:pt x="124630" y="65207"/>
                  <a:pt x="123917" y="65999"/>
                </a:cubicBezTo>
                <a:cubicBezTo>
                  <a:pt x="123521" y="66475"/>
                  <a:pt x="122966" y="66871"/>
                  <a:pt x="122411" y="67267"/>
                </a:cubicBezTo>
                <a:cubicBezTo>
                  <a:pt x="121541" y="67981"/>
                  <a:pt x="120669" y="68614"/>
                  <a:pt x="119876" y="69406"/>
                </a:cubicBezTo>
                <a:cubicBezTo>
                  <a:pt x="118767" y="70357"/>
                  <a:pt x="117579" y="71308"/>
                  <a:pt x="116232" y="71863"/>
                </a:cubicBezTo>
                <a:cubicBezTo>
                  <a:pt x="115519" y="72338"/>
                  <a:pt x="114726" y="72655"/>
                  <a:pt x="114013" y="73130"/>
                </a:cubicBezTo>
                <a:cubicBezTo>
                  <a:pt x="113380" y="73526"/>
                  <a:pt x="112667" y="73922"/>
                  <a:pt x="111953" y="74319"/>
                </a:cubicBezTo>
                <a:cubicBezTo>
                  <a:pt x="111953" y="74319"/>
                  <a:pt x="111874" y="74398"/>
                  <a:pt x="111874" y="74398"/>
                </a:cubicBezTo>
                <a:cubicBezTo>
                  <a:pt x="110844" y="74556"/>
                  <a:pt x="109893" y="75190"/>
                  <a:pt x="108864" y="75349"/>
                </a:cubicBezTo>
                <a:cubicBezTo>
                  <a:pt x="108230" y="75428"/>
                  <a:pt x="107675" y="75666"/>
                  <a:pt x="107120" y="75904"/>
                </a:cubicBezTo>
                <a:cubicBezTo>
                  <a:pt x="106724" y="76141"/>
                  <a:pt x="106328" y="76221"/>
                  <a:pt x="105852" y="76300"/>
                </a:cubicBezTo>
                <a:cubicBezTo>
                  <a:pt x="105377" y="76379"/>
                  <a:pt x="104902" y="76458"/>
                  <a:pt x="104427" y="76696"/>
                </a:cubicBezTo>
                <a:cubicBezTo>
                  <a:pt x="103793" y="76775"/>
                  <a:pt x="103159" y="76854"/>
                  <a:pt x="102604" y="76854"/>
                </a:cubicBezTo>
                <a:cubicBezTo>
                  <a:pt x="102366" y="76854"/>
                  <a:pt x="102128" y="76854"/>
                  <a:pt x="101891" y="76933"/>
                </a:cubicBezTo>
                <a:cubicBezTo>
                  <a:pt x="100940" y="77092"/>
                  <a:pt x="99910" y="77092"/>
                  <a:pt x="98959" y="77092"/>
                </a:cubicBezTo>
                <a:cubicBezTo>
                  <a:pt x="98325" y="77092"/>
                  <a:pt x="97771" y="77092"/>
                  <a:pt x="97137" y="77250"/>
                </a:cubicBezTo>
                <a:cubicBezTo>
                  <a:pt x="96662" y="77329"/>
                  <a:pt x="96266" y="77329"/>
                  <a:pt x="95790" y="77250"/>
                </a:cubicBezTo>
                <a:cubicBezTo>
                  <a:pt x="95077" y="77092"/>
                  <a:pt x="94364" y="77092"/>
                  <a:pt x="93571" y="77092"/>
                </a:cubicBezTo>
                <a:cubicBezTo>
                  <a:pt x="92700" y="77092"/>
                  <a:pt x="91829" y="77092"/>
                  <a:pt x="91036" y="76933"/>
                </a:cubicBezTo>
                <a:cubicBezTo>
                  <a:pt x="90640" y="76854"/>
                  <a:pt x="90323" y="76854"/>
                  <a:pt x="90006" y="76854"/>
                </a:cubicBezTo>
                <a:cubicBezTo>
                  <a:pt x="89372" y="76854"/>
                  <a:pt x="88817" y="76696"/>
                  <a:pt x="88184" y="76458"/>
                </a:cubicBezTo>
                <a:cubicBezTo>
                  <a:pt x="88026" y="76379"/>
                  <a:pt x="87867" y="76300"/>
                  <a:pt x="87709" y="76300"/>
                </a:cubicBezTo>
                <a:cubicBezTo>
                  <a:pt x="86996" y="76062"/>
                  <a:pt x="86282" y="76141"/>
                  <a:pt x="85569" y="75745"/>
                </a:cubicBezTo>
                <a:cubicBezTo>
                  <a:pt x="84935" y="75428"/>
                  <a:pt x="84222" y="75270"/>
                  <a:pt x="83589" y="75190"/>
                </a:cubicBezTo>
                <a:cubicBezTo>
                  <a:pt x="83430" y="75190"/>
                  <a:pt x="83272" y="75111"/>
                  <a:pt x="83113" y="75032"/>
                </a:cubicBezTo>
                <a:cubicBezTo>
                  <a:pt x="82479" y="74715"/>
                  <a:pt x="81845" y="74477"/>
                  <a:pt x="81132" y="74319"/>
                </a:cubicBezTo>
                <a:cubicBezTo>
                  <a:pt x="80974" y="74239"/>
                  <a:pt x="80736" y="74160"/>
                  <a:pt x="80577" y="74081"/>
                </a:cubicBezTo>
                <a:cubicBezTo>
                  <a:pt x="79310" y="73368"/>
                  <a:pt x="78042" y="72655"/>
                  <a:pt x="76695" y="71942"/>
                </a:cubicBezTo>
                <a:cubicBezTo>
                  <a:pt x="75270" y="71229"/>
                  <a:pt x="74002" y="70357"/>
                  <a:pt x="72734" y="69327"/>
                </a:cubicBezTo>
                <a:cubicBezTo>
                  <a:pt x="72179" y="68772"/>
                  <a:pt x="71625" y="68298"/>
                  <a:pt x="71070" y="67743"/>
                </a:cubicBezTo>
                <a:cubicBezTo>
                  <a:pt x="70436" y="67267"/>
                  <a:pt x="69882" y="66792"/>
                  <a:pt x="69248" y="66316"/>
                </a:cubicBezTo>
                <a:cubicBezTo>
                  <a:pt x="68931" y="66079"/>
                  <a:pt x="68693" y="65841"/>
                  <a:pt x="68456" y="65524"/>
                </a:cubicBezTo>
                <a:cubicBezTo>
                  <a:pt x="67743" y="64652"/>
                  <a:pt x="67030" y="63702"/>
                  <a:pt x="66316" y="62830"/>
                </a:cubicBezTo>
                <a:cubicBezTo>
                  <a:pt x="66158" y="62672"/>
                  <a:pt x="65999" y="62434"/>
                  <a:pt x="65841" y="62276"/>
                </a:cubicBezTo>
                <a:cubicBezTo>
                  <a:pt x="65207" y="61721"/>
                  <a:pt x="64731" y="61008"/>
                  <a:pt x="64177" y="60295"/>
                </a:cubicBezTo>
                <a:cubicBezTo>
                  <a:pt x="64098" y="60295"/>
                  <a:pt x="64019" y="60216"/>
                  <a:pt x="64019" y="60136"/>
                </a:cubicBezTo>
                <a:cubicBezTo>
                  <a:pt x="63702" y="59265"/>
                  <a:pt x="63147" y="58552"/>
                  <a:pt x="62751" y="57759"/>
                </a:cubicBezTo>
                <a:cubicBezTo>
                  <a:pt x="62355" y="56967"/>
                  <a:pt x="61959" y="56175"/>
                  <a:pt x="61483" y="55383"/>
                </a:cubicBezTo>
                <a:cubicBezTo>
                  <a:pt x="61325" y="55224"/>
                  <a:pt x="61245" y="54987"/>
                  <a:pt x="61087" y="54749"/>
                </a:cubicBezTo>
                <a:cubicBezTo>
                  <a:pt x="60928" y="54432"/>
                  <a:pt x="60770" y="54115"/>
                  <a:pt x="60611" y="53798"/>
                </a:cubicBezTo>
                <a:cubicBezTo>
                  <a:pt x="60374" y="53401"/>
                  <a:pt x="60215" y="53085"/>
                  <a:pt x="60136" y="52609"/>
                </a:cubicBezTo>
                <a:cubicBezTo>
                  <a:pt x="60136" y="52134"/>
                  <a:pt x="59978" y="51659"/>
                  <a:pt x="59741" y="51263"/>
                </a:cubicBezTo>
                <a:cubicBezTo>
                  <a:pt x="59582" y="50867"/>
                  <a:pt x="59424" y="50470"/>
                  <a:pt x="59344" y="50074"/>
                </a:cubicBezTo>
                <a:cubicBezTo>
                  <a:pt x="59265" y="49519"/>
                  <a:pt x="59107" y="48965"/>
                  <a:pt x="58869" y="48489"/>
                </a:cubicBezTo>
                <a:cubicBezTo>
                  <a:pt x="58631" y="48014"/>
                  <a:pt x="58473" y="47460"/>
                  <a:pt x="58393" y="46905"/>
                </a:cubicBezTo>
                <a:cubicBezTo>
                  <a:pt x="58235" y="46113"/>
                  <a:pt x="58076" y="45241"/>
                  <a:pt x="57918" y="44369"/>
                </a:cubicBezTo>
                <a:cubicBezTo>
                  <a:pt x="57918" y="44052"/>
                  <a:pt x="57839" y="43735"/>
                  <a:pt x="57759" y="43419"/>
                </a:cubicBezTo>
                <a:cubicBezTo>
                  <a:pt x="57680" y="42230"/>
                  <a:pt x="57522" y="40962"/>
                  <a:pt x="57442" y="39774"/>
                </a:cubicBezTo>
                <a:cubicBezTo>
                  <a:pt x="57363" y="38903"/>
                  <a:pt x="57442" y="38031"/>
                  <a:pt x="57442" y="37159"/>
                </a:cubicBezTo>
                <a:cubicBezTo>
                  <a:pt x="57442" y="36605"/>
                  <a:pt x="57442" y="36050"/>
                  <a:pt x="57601" y="35416"/>
                </a:cubicBezTo>
                <a:cubicBezTo>
                  <a:pt x="57680" y="35099"/>
                  <a:pt x="57680" y="34862"/>
                  <a:pt x="57680" y="34545"/>
                </a:cubicBezTo>
                <a:cubicBezTo>
                  <a:pt x="57680" y="33832"/>
                  <a:pt x="57839" y="33119"/>
                  <a:pt x="57997" y="32326"/>
                </a:cubicBezTo>
                <a:cubicBezTo>
                  <a:pt x="58156" y="31375"/>
                  <a:pt x="58393" y="30425"/>
                  <a:pt x="58473" y="29395"/>
                </a:cubicBezTo>
                <a:cubicBezTo>
                  <a:pt x="58473" y="28999"/>
                  <a:pt x="58631" y="28682"/>
                  <a:pt x="58790" y="28365"/>
                </a:cubicBezTo>
                <a:cubicBezTo>
                  <a:pt x="59107" y="27889"/>
                  <a:pt x="59265" y="27255"/>
                  <a:pt x="59424" y="26622"/>
                </a:cubicBezTo>
                <a:cubicBezTo>
                  <a:pt x="59503" y="26226"/>
                  <a:pt x="59582" y="25909"/>
                  <a:pt x="59741" y="25592"/>
                </a:cubicBezTo>
                <a:cubicBezTo>
                  <a:pt x="59978" y="25116"/>
                  <a:pt x="60136" y="24720"/>
                  <a:pt x="60136" y="24165"/>
                </a:cubicBezTo>
                <a:cubicBezTo>
                  <a:pt x="60136" y="23769"/>
                  <a:pt x="60295" y="23373"/>
                  <a:pt x="60532" y="23056"/>
                </a:cubicBezTo>
                <a:cubicBezTo>
                  <a:pt x="60691" y="22739"/>
                  <a:pt x="60849" y="22422"/>
                  <a:pt x="61087" y="22106"/>
                </a:cubicBezTo>
                <a:cubicBezTo>
                  <a:pt x="61245" y="21868"/>
                  <a:pt x="61404" y="21630"/>
                  <a:pt x="61483" y="21393"/>
                </a:cubicBezTo>
                <a:cubicBezTo>
                  <a:pt x="61642" y="21076"/>
                  <a:pt x="61800" y="20838"/>
                  <a:pt x="61959" y="20600"/>
                </a:cubicBezTo>
                <a:cubicBezTo>
                  <a:pt x="62117" y="20283"/>
                  <a:pt x="62276" y="20045"/>
                  <a:pt x="62434" y="19728"/>
                </a:cubicBezTo>
                <a:cubicBezTo>
                  <a:pt x="62434" y="19649"/>
                  <a:pt x="62593" y="19570"/>
                  <a:pt x="62593" y="19411"/>
                </a:cubicBezTo>
                <a:cubicBezTo>
                  <a:pt x="62830" y="18619"/>
                  <a:pt x="63464" y="17907"/>
                  <a:pt x="63781" y="17114"/>
                </a:cubicBezTo>
                <a:cubicBezTo>
                  <a:pt x="63861" y="16956"/>
                  <a:pt x="63940" y="16797"/>
                  <a:pt x="64098" y="16639"/>
                </a:cubicBezTo>
                <a:cubicBezTo>
                  <a:pt x="64494" y="16163"/>
                  <a:pt x="64811" y="15688"/>
                  <a:pt x="65286" y="15212"/>
                </a:cubicBezTo>
                <a:cubicBezTo>
                  <a:pt x="66079" y="14261"/>
                  <a:pt x="66871" y="13232"/>
                  <a:pt x="67664" y="12281"/>
                </a:cubicBezTo>
                <a:cubicBezTo>
                  <a:pt x="68535" y="11251"/>
                  <a:pt x="69485" y="10379"/>
                  <a:pt x="70516" y="9587"/>
                </a:cubicBezTo>
                <a:cubicBezTo>
                  <a:pt x="70912" y="9270"/>
                  <a:pt x="71308" y="8953"/>
                  <a:pt x="71625" y="8636"/>
                </a:cubicBezTo>
                <a:cubicBezTo>
                  <a:pt x="72496" y="7765"/>
                  <a:pt x="73447" y="7131"/>
                  <a:pt x="74398" y="6338"/>
                </a:cubicBezTo>
                <a:cubicBezTo>
                  <a:pt x="74873" y="5942"/>
                  <a:pt x="75428" y="5625"/>
                  <a:pt x="76061" y="5309"/>
                </a:cubicBezTo>
                <a:cubicBezTo>
                  <a:pt x="76695" y="4992"/>
                  <a:pt x="77408" y="4754"/>
                  <a:pt x="77963" y="4279"/>
                </a:cubicBezTo>
                <a:cubicBezTo>
                  <a:pt x="78914" y="3882"/>
                  <a:pt x="79786" y="3248"/>
                  <a:pt x="80736" y="2773"/>
                </a:cubicBezTo>
                <a:cubicBezTo>
                  <a:pt x="81053" y="2614"/>
                  <a:pt x="81370" y="2456"/>
                  <a:pt x="81766" y="2377"/>
                </a:cubicBezTo>
                <a:cubicBezTo>
                  <a:pt x="82321" y="2297"/>
                  <a:pt x="82796" y="2139"/>
                  <a:pt x="83272" y="1822"/>
                </a:cubicBezTo>
                <a:cubicBezTo>
                  <a:pt x="83668" y="1584"/>
                  <a:pt x="84143" y="1505"/>
                  <a:pt x="84539" y="1426"/>
                </a:cubicBezTo>
                <a:cubicBezTo>
                  <a:pt x="85014" y="1347"/>
                  <a:pt x="85490" y="1189"/>
                  <a:pt x="85965" y="1030"/>
                </a:cubicBezTo>
                <a:cubicBezTo>
                  <a:pt x="86520" y="793"/>
                  <a:pt x="87075" y="634"/>
                  <a:pt x="87550" y="476"/>
                </a:cubicBezTo>
                <a:cubicBezTo>
                  <a:pt x="87788" y="396"/>
                  <a:pt x="87947" y="238"/>
                  <a:pt x="88105" y="0"/>
                </a:cubicBezTo>
                <a:close/>
              </a:path>
            </a:pathLst>
          </a:custGeom>
          <a:gradFill>
            <a:gsLst>
              <a:gs pos="36000">
                <a:srgbClr val="C0C1FE"/>
              </a:gs>
              <a:gs pos="0">
                <a:schemeClr val="tx1"/>
              </a:gs>
              <a:gs pos="79000">
                <a:schemeClr val="accent2">
                  <a:lumMod val="60000"/>
                  <a:lumOff val="40000"/>
                </a:schemeClr>
              </a:gs>
            </a:gsLst>
            <a:lin ang="16200000" scaled="0"/>
          </a:gradFill>
          <a:ln w="25400">
            <a:noFill/>
          </a:ln>
          <a:effectLst>
            <a:outerShdw blurRad="635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endParaRPr lang="en-US" sz="1500" b="1">
              <a:solidFill>
                <a:schemeClr val="lt1"/>
              </a:solidFill>
              <a:latin typeface="Century Gothic" panose="020B0502020202020204" pitchFamily="34" charset="0"/>
            </a:endParaRPr>
          </a:p>
        </p:txBody>
      </p:sp>
      <p:sp>
        <p:nvSpPr>
          <p:cNvPr id="107" name="Freeform: Shape 106">
            <a:extLst>
              <a:ext uri="{FF2B5EF4-FFF2-40B4-BE49-F238E27FC236}">
                <a16:creationId xmlns:a16="http://schemas.microsoft.com/office/drawing/2014/main" id="{CE17819D-E91D-48A7-84EE-138B755E64FB}"/>
              </a:ext>
            </a:extLst>
          </p:cNvPr>
          <p:cNvSpPr/>
          <p:nvPr/>
        </p:nvSpPr>
        <p:spPr>
          <a:xfrm>
            <a:off x="10153289" y="4321885"/>
            <a:ext cx="172762" cy="406780"/>
          </a:xfrm>
          <a:custGeom>
            <a:avLst/>
            <a:gdLst>
              <a:gd name="connsiteX0" fmla="*/ 91353 w 193958"/>
              <a:gd name="connsiteY0" fmla="*/ 93334 h 456690"/>
              <a:gd name="connsiteX1" fmla="*/ 101258 w 193958"/>
              <a:gd name="connsiteY1" fmla="*/ 93334 h 456690"/>
              <a:gd name="connsiteX2" fmla="*/ 103318 w 193958"/>
              <a:gd name="connsiteY2" fmla="*/ 93572 h 456690"/>
              <a:gd name="connsiteX3" fmla="*/ 104506 w 193958"/>
              <a:gd name="connsiteY3" fmla="*/ 93889 h 456690"/>
              <a:gd name="connsiteX4" fmla="*/ 105378 w 193958"/>
              <a:gd name="connsiteY4" fmla="*/ 94047 h 456690"/>
              <a:gd name="connsiteX5" fmla="*/ 107834 w 193958"/>
              <a:gd name="connsiteY5" fmla="*/ 94285 h 456690"/>
              <a:gd name="connsiteX6" fmla="*/ 109973 w 193958"/>
              <a:gd name="connsiteY6" fmla="*/ 94681 h 456690"/>
              <a:gd name="connsiteX7" fmla="*/ 112904 w 193958"/>
              <a:gd name="connsiteY7" fmla="*/ 95078 h 456690"/>
              <a:gd name="connsiteX8" fmla="*/ 115916 w 193958"/>
              <a:gd name="connsiteY8" fmla="*/ 95474 h 456690"/>
              <a:gd name="connsiteX9" fmla="*/ 120036 w 193958"/>
              <a:gd name="connsiteY9" fmla="*/ 96029 h 456690"/>
              <a:gd name="connsiteX10" fmla="*/ 122175 w 193958"/>
              <a:gd name="connsiteY10" fmla="*/ 96424 h 456690"/>
              <a:gd name="connsiteX11" fmla="*/ 123363 w 193958"/>
              <a:gd name="connsiteY11" fmla="*/ 96741 h 456690"/>
              <a:gd name="connsiteX12" fmla="*/ 125027 w 193958"/>
              <a:gd name="connsiteY12" fmla="*/ 97216 h 456690"/>
              <a:gd name="connsiteX13" fmla="*/ 126929 w 193958"/>
              <a:gd name="connsiteY13" fmla="*/ 97771 h 456690"/>
              <a:gd name="connsiteX14" fmla="*/ 128197 w 193958"/>
              <a:gd name="connsiteY14" fmla="*/ 98167 h 456690"/>
              <a:gd name="connsiteX15" fmla="*/ 129464 w 193958"/>
              <a:gd name="connsiteY15" fmla="*/ 98563 h 456690"/>
              <a:gd name="connsiteX16" fmla="*/ 131207 w 193958"/>
              <a:gd name="connsiteY16" fmla="*/ 99118 h 456690"/>
              <a:gd name="connsiteX17" fmla="*/ 132634 w 193958"/>
              <a:gd name="connsiteY17" fmla="*/ 99515 h 456690"/>
              <a:gd name="connsiteX18" fmla="*/ 133663 w 193958"/>
              <a:gd name="connsiteY18" fmla="*/ 99911 h 456690"/>
              <a:gd name="connsiteX19" fmla="*/ 135010 w 193958"/>
              <a:gd name="connsiteY19" fmla="*/ 100545 h 456690"/>
              <a:gd name="connsiteX20" fmla="*/ 135248 w 193958"/>
              <a:gd name="connsiteY20" fmla="*/ 100624 h 456690"/>
              <a:gd name="connsiteX21" fmla="*/ 138021 w 193958"/>
              <a:gd name="connsiteY21" fmla="*/ 101970 h 456690"/>
              <a:gd name="connsiteX22" fmla="*/ 138258 w 193958"/>
              <a:gd name="connsiteY22" fmla="*/ 102050 h 456690"/>
              <a:gd name="connsiteX23" fmla="*/ 140953 w 193958"/>
              <a:gd name="connsiteY23" fmla="*/ 103238 h 456690"/>
              <a:gd name="connsiteX24" fmla="*/ 141586 w 193958"/>
              <a:gd name="connsiteY24" fmla="*/ 103555 h 456690"/>
              <a:gd name="connsiteX25" fmla="*/ 141982 w 193958"/>
              <a:gd name="connsiteY25" fmla="*/ 103793 h 456690"/>
              <a:gd name="connsiteX26" fmla="*/ 145152 w 193958"/>
              <a:gd name="connsiteY26" fmla="*/ 105615 h 456690"/>
              <a:gd name="connsiteX27" fmla="*/ 146498 w 193958"/>
              <a:gd name="connsiteY27" fmla="*/ 106486 h 456690"/>
              <a:gd name="connsiteX28" fmla="*/ 148559 w 193958"/>
              <a:gd name="connsiteY28" fmla="*/ 107834 h 456690"/>
              <a:gd name="connsiteX29" fmla="*/ 149034 w 193958"/>
              <a:gd name="connsiteY29" fmla="*/ 108151 h 456690"/>
              <a:gd name="connsiteX30" fmla="*/ 150935 w 193958"/>
              <a:gd name="connsiteY30" fmla="*/ 109418 h 456690"/>
              <a:gd name="connsiteX31" fmla="*/ 152520 w 193958"/>
              <a:gd name="connsiteY31" fmla="*/ 110607 h 456690"/>
              <a:gd name="connsiteX32" fmla="*/ 154659 w 193958"/>
              <a:gd name="connsiteY32" fmla="*/ 112429 h 456690"/>
              <a:gd name="connsiteX33" fmla="*/ 156482 w 193958"/>
              <a:gd name="connsiteY33" fmla="*/ 113934 h 456690"/>
              <a:gd name="connsiteX34" fmla="*/ 157037 w 193958"/>
              <a:gd name="connsiteY34" fmla="*/ 114409 h 456690"/>
              <a:gd name="connsiteX35" fmla="*/ 159334 w 193958"/>
              <a:gd name="connsiteY35" fmla="*/ 116470 h 456690"/>
              <a:gd name="connsiteX36" fmla="*/ 161870 w 193958"/>
              <a:gd name="connsiteY36" fmla="*/ 119164 h 456690"/>
              <a:gd name="connsiteX37" fmla="*/ 162583 w 193958"/>
              <a:gd name="connsiteY37" fmla="*/ 119956 h 456690"/>
              <a:gd name="connsiteX38" fmla="*/ 163375 w 193958"/>
              <a:gd name="connsiteY38" fmla="*/ 120907 h 456690"/>
              <a:gd name="connsiteX39" fmla="*/ 164009 w 193958"/>
              <a:gd name="connsiteY39" fmla="*/ 121620 h 456690"/>
              <a:gd name="connsiteX40" fmla="*/ 165197 w 193958"/>
              <a:gd name="connsiteY40" fmla="*/ 123046 h 456690"/>
              <a:gd name="connsiteX41" fmla="*/ 165673 w 193958"/>
              <a:gd name="connsiteY41" fmla="*/ 123601 h 456690"/>
              <a:gd name="connsiteX42" fmla="*/ 168366 w 193958"/>
              <a:gd name="connsiteY42" fmla="*/ 126928 h 456690"/>
              <a:gd name="connsiteX43" fmla="*/ 170665 w 193958"/>
              <a:gd name="connsiteY43" fmla="*/ 130256 h 456690"/>
              <a:gd name="connsiteX44" fmla="*/ 172090 w 193958"/>
              <a:gd name="connsiteY44" fmla="*/ 132395 h 456690"/>
              <a:gd name="connsiteX45" fmla="*/ 173754 w 193958"/>
              <a:gd name="connsiteY45" fmla="*/ 134851 h 456690"/>
              <a:gd name="connsiteX46" fmla="*/ 173913 w 193958"/>
              <a:gd name="connsiteY46" fmla="*/ 135089 h 456690"/>
              <a:gd name="connsiteX47" fmla="*/ 175972 w 193958"/>
              <a:gd name="connsiteY47" fmla="*/ 138971 h 456690"/>
              <a:gd name="connsiteX48" fmla="*/ 176289 w 193958"/>
              <a:gd name="connsiteY48" fmla="*/ 139526 h 456690"/>
              <a:gd name="connsiteX49" fmla="*/ 176606 w 193958"/>
              <a:gd name="connsiteY49" fmla="*/ 140001 h 456690"/>
              <a:gd name="connsiteX50" fmla="*/ 178905 w 193958"/>
              <a:gd name="connsiteY50" fmla="*/ 144280 h 456690"/>
              <a:gd name="connsiteX51" fmla="*/ 179301 w 193958"/>
              <a:gd name="connsiteY51" fmla="*/ 145152 h 456690"/>
              <a:gd name="connsiteX52" fmla="*/ 179776 w 193958"/>
              <a:gd name="connsiteY52" fmla="*/ 146261 h 456690"/>
              <a:gd name="connsiteX53" fmla="*/ 180013 w 193958"/>
              <a:gd name="connsiteY53" fmla="*/ 146816 h 456690"/>
              <a:gd name="connsiteX54" fmla="*/ 180726 w 193958"/>
              <a:gd name="connsiteY54" fmla="*/ 148479 h 456690"/>
              <a:gd name="connsiteX55" fmla="*/ 180806 w 193958"/>
              <a:gd name="connsiteY55" fmla="*/ 148717 h 456690"/>
              <a:gd name="connsiteX56" fmla="*/ 181994 w 193958"/>
              <a:gd name="connsiteY56" fmla="*/ 151649 h 456690"/>
              <a:gd name="connsiteX57" fmla="*/ 183262 w 193958"/>
              <a:gd name="connsiteY57" fmla="*/ 154422 h 456690"/>
              <a:gd name="connsiteX58" fmla="*/ 183737 w 193958"/>
              <a:gd name="connsiteY58" fmla="*/ 155690 h 456690"/>
              <a:gd name="connsiteX59" fmla="*/ 184133 w 193958"/>
              <a:gd name="connsiteY59" fmla="*/ 156877 h 456690"/>
              <a:gd name="connsiteX60" fmla="*/ 184688 w 193958"/>
              <a:gd name="connsiteY60" fmla="*/ 158383 h 456690"/>
              <a:gd name="connsiteX61" fmla="*/ 184688 w 193958"/>
              <a:gd name="connsiteY61" fmla="*/ 158542 h 456690"/>
              <a:gd name="connsiteX62" fmla="*/ 185401 w 193958"/>
              <a:gd name="connsiteY62" fmla="*/ 160601 h 456690"/>
              <a:gd name="connsiteX63" fmla="*/ 186035 w 193958"/>
              <a:gd name="connsiteY63" fmla="*/ 162583 h 456690"/>
              <a:gd name="connsiteX64" fmla="*/ 186352 w 193958"/>
              <a:gd name="connsiteY64" fmla="*/ 163613 h 456690"/>
              <a:gd name="connsiteX65" fmla="*/ 186828 w 193958"/>
              <a:gd name="connsiteY65" fmla="*/ 165038 h 456690"/>
              <a:gd name="connsiteX66" fmla="*/ 187224 w 193958"/>
              <a:gd name="connsiteY66" fmla="*/ 166227 h 456690"/>
              <a:gd name="connsiteX67" fmla="*/ 187858 w 193958"/>
              <a:gd name="connsiteY67" fmla="*/ 168683 h 456690"/>
              <a:gd name="connsiteX68" fmla="*/ 188095 w 193958"/>
              <a:gd name="connsiteY68" fmla="*/ 169872 h 456690"/>
              <a:gd name="connsiteX69" fmla="*/ 188570 w 193958"/>
              <a:gd name="connsiteY69" fmla="*/ 171615 h 456690"/>
              <a:gd name="connsiteX70" fmla="*/ 189125 w 193958"/>
              <a:gd name="connsiteY70" fmla="*/ 173754 h 456690"/>
              <a:gd name="connsiteX71" fmla="*/ 189521 w 193958"/>
              <a:gd name="connsiteY71" fmla="*/ 175180 h 456690"/>
              <a:gd name="connsiteX72" fmla="*/ 189917 w 193958"/>
              <a:gd name="connsiteY72" fmla="*/ 176686 h 456690"/>
              <a:gd name="connsiteX73" fmla="*/ 190472 w 193958"/>
              <a:gd name="connsiteY73" fmla="*/ 179459 h 456690"/>
              <a:gd name="connsiteX74" fmla="*/ 190948 w 193958"/>
              <a:gd name="connsiteY74" fmla="*/ 182152 h 456690"/>
              <a:gd name="connsiteX75" fmla="*/ 191265 w 193958"/>
              <a:gd name="connsiteY75" fmla="*/ 183817 h 456690"/>
              <a:gd name="connsiteX76" fmla="*/ 191898 w 193958"/>
              <a:gd name="connsiteY76" fmla="*/ 187540 h 456690"/>
              <a:gd name="connsiteX77" fmla="*/ 192136 w 193958"/>
              <a:gd name="connsiteY77" fmla="*/ 189442 h 456690"/>
              <a:gd name="connsiteX78" fmla="*/ 192611 w 193958"/>
              <a:gd name="connsiteY78" fmla="*/ 193562 h 456690"/>
              <a:gd name="connsiteX79" fmla="*/ 193086 w 193958"/>
              <a:gd name="connsiteY79" fmla="*/ 197603 h 456690"/>
              <a:gd name="connsiteX80" fmla="*/ 193245 w 193958"/>
              <a:gd name="connsiteY80" fmla="*/ 198474 h 456690"/>
              <a:gd name="connsiteX81" fmla="*/ 193562 w 193958"/>
              <a:gd name="connsiteY81" fmla="*/ 202357 h 456690"/>
              <a:gd name="connsiteX82" fmla="*/ 193562 w 193958"/>
              <a:gd name="connsiteY82" fmla="*/ 207427 h 456690"/>
              <a:gd name="connsiteX83" fmla="*/ 193799 w 193958"/>
              <a:gd name="connsiteY83" fmla="*/ 209091 h 456690"/>
              <a:gd name="connsiteX84" fmla="*/ 193958 w 193958"/>
              <a:gd name="connsiteY84" fmla="*/ 210042 h 456690"/>
              <a:gd name="connsiteX85" fmla="*/ 193958 w 193958"/>
              <a:gd name="connsiteY85" fmla="*/ 211151 h 456690"/>
              <a:gd name="connsiteX86" fmla="*/ 193958 w 193958"/>
              <a:gd name="connsiteY86" fmla="*/ 217569 h 456690"/>
              <a:gd name="connsiteX87" fmla="*/ 193720 w 193958"/>
              <a:gd name="connsiteY87" fmla="*/ 219629 h 456690"/>
              <a:gd name="connsiteX88" fmla="*/ 193483 w 193958"/>
              <a:gd name="connsiteY88" fmla="*/ 222323 h 456690"/>
              <a:gd name="connsiteX89" fmla="*/ 193483 w 193958"/>
              <a:gd name="connsiteY89" fmla="*/ 225968 h 456690"/>
              <a:gd name="connsiteX90" fmla="*/ 193324 w 193958"/>
              <a:gd name="connsiteY90" fmla="*/ 228265 h 456690"/>
              <a:gd name="connsiteX91" fmla="*/ 193245 w 193958"/>
              <a:gd name="connsiteY91" fmla="*/ 228661 h 456690"/>
              <a:gd name="connsiteX92" fmla="*/ 193007 w 193958"/>
              <a:gd name="connsiteY92" fmla="*/ 231831 h 456690"/>
              <a:gd name="connsiteX93" fmla="*/ 192849 w 193958"/>
              <a:gd name="connsiteY93" fmla="*/ 233177 h 456690"/>
              <a:gd name="connsiteX94" fmla="*/ 192532 w 193958"/>
              <a:gd name="connsiteY94" fmla="*/ 235476 h 456690"/>
              <a:gd name="connsiteX95" fmla="*/ 192452 w 193958"/>
              <a:gd name="connsiteY95" fmla="*/ 235951 h 456690"/>
              <a:gd name="connsiteX96" fmla="*/ 191344 w 193958"/>
              <a:gd name="connsiteY96" fmla="*/ 239279 h 456690"/>
              <a:gd name="connsiteX97" fmla="*/ 190789 w 193958"/>
              <a:gd name="connsiteY97" fmla="*/ 240625 h 456690"/>
              <a:gd name="connsiteX98" fmla="*/ 190472 w 193958"/>
              <a:gd name="connsiteY98" fmla="*/ 241417 h 456690"/>
              <a:gd name="connsiteX99" fmla="*/ 188491 w 193958"/>
              <a:gd name="connsiteY99" fmla="*/ 244191 h 456690"/>
              <a:gd name="connsiteX100" fmla="*/ 186511 w 193958"/>
              <a:gd name="connsiteY100" fmla="*/ 246330 h 456690"/>
              <a:gd name="connsiteX101" fmla="*/ 184292 w 193958"/>
              <a:gd name="connsiteY101" fmla="*/ 248073 h 456690"/>
              <a:gd name="connsiteX102" fmla="*/ 183975 w 193958"/>
              <a:gd name="connsiteY102" fmla="*/ 248311 h 456690"/>
              <a:gd name="connsiteX103" fmla="*/ 181994 w 193958"/>
              <a:gd name="connsiteY103" fmla="*/ 249578 h 456690"/>
              <a:gd name="connsiteX104" fmla="*/ 180964 w 193958"/>
              <a:gd name="connsiteY104" fmla="*/ 250054 h 456690"/>
              <a:gd name="connsiteX105" fmla="*/ 179934 w 193958"/>
              <a:gd name="connsiteY105" fmla="*/ 250529 h 456690"/>
              <a:gd name="connsiteX106" fmla="*/ 178905 w 193958"/>
              <a:gd name="connsiteY106" fmla="*/ 250925 h 456690"/>
              <a:gd name="connsiteX107" fmla="*/ 177161 w 193958"/>
              <a:gd name="connsiteY107" fmla="*/ 251480 h 456690"/>
              <a:gd name="connsiteX108" fmla="*/ 175497 w 193958"/>
              <a:gd name="connsiteY108" fmla="*/ 251797 h 456690"/>
              <a:gd name="connsiteX109" fmla="*/ 172169 w 193958"/>
              <a:gd name="connsiteY109" fmla="*/ 252193 h 456690"/>
              <a:gd name="connsiteX110" fmla="*/ 170110 w 193958"/>
              <a:gd name="connsiteY110" fmla="*/ 252193 h 456690"/>
              <a:gd name="connsiteX111" fmla="*/ 167098 w 193958"/>
              <a:gd name="connsiteY111" fmla="*/ 251876 h 456690"/>
              <a:gd name="connsiteX112" fmla="*/ 165277 w 193958"/>
              <a:gd name="connsiteY112" fmla="*/ 251480 h 456690"/>
              <a:gd name="connsiteX113" fmla="*/ 163850 w 193958"/>
              <a:gd name="connsiteY113" fmla="*/ 251005 h 456690"/>
              <a:gd name="connsiteX114" fmla="*/ 163771 w 193958"/>
              <a:gd name="connsiteY114" fmla="*/ 251005 h 456690"/>
              <a:gd name="connsiteX115" fmla="*/ 162107 w 193958"/>
              <a:gd name="connsiteY115" fmla="*/ 250212 h 456690"/>
              <a:gd name="connsiteX116" fmla="*/ 160602 w 193958"/>
              <a:gd name="connsiteY116" fmla="*/ 249420 h 456690"/>
              <a:gd name="connsiteX117" fmla="*/ 158779 w 193958"/>
              <a:gd name="connsiteY117" fmla="*/ 248153 h 456690"/>
              <a:gd name="connsiteX118" fmla="*/ 157433 w 193958"/>
              <a:gd name="connsiteY118" fmla="*/ 246885 h 456690"/>
              <a:gd name="connsiteX119" fmla="*/ 155848 w 193958"/>
              <a:gd name="connsiteY119" fmla="*/ 244825 h 456690"/>
              <a:gd name="connsiteX120" fmla="*/ 155689 w 193958"/>
              <a:gd name="connsiteY120" fmla="*/ 244667 h 456690"/>
              <a:gd name="connsiteX121" fmla="*/ 154342 w 193958"/>
              <a:gd name="connsiteY121" fmla="*/ 241814 h 456690"/>
              <a:gd name="connsiteX122" fmla="*/ 154026 w 193958"/>
              <a:gd name="connsiteY122" fmla="*/ 240863 h 456690"/>
              <a:gd name="connsiteX123" fmla="*/ 153392 w 193958"/>
              <a:gd name="connsiteY123" fmla="*/ 237614 h 456690"/>
              <a:gd name="connsiteX124" fmla="*/ 153392 w 193958"/>
              <a:gd name="connsiteY124" fmla="*/ 230880 h 456690"/>
              <a:gd name="connsiteX125" fmla="*/ 153471 w 193958"/>
              <a:gd name="connsiteY125" fmla="*/ 230008 h 456690"/>
              <a:gd name="connsiteX126" fmla="*/ 153709 w 193958"/>
              <a:gd name="connsiteY126" fmla="*/ 227315 h 456690"/>
              <a:gd name="connsiteX127" fmla="*/ 154026 w 193958"/>
              <a:gd name="connsiteY127" fmla="*/ 224779 h 456690"/>
              <a:gd name="connsiteX128" fmla="*/ 154184 w 193958"/>
              <a:gd name="connsiteY128" fmla="*/ 223036 h 456690"/>
              <a:gd name="connsiteX129" fmla="*/ 154184 w 193958"/>
              <a:gd name="connsiteY129" fmla="*/ 221055 h 456690"/>
              <a:gd name="connsiteX130" fmla="*/ 154263 w 193958"/>
              <a:gd name="connsiteY130" fmla="*/ 219312 h 456690"/>
              <a:gd name="connsiteX131" fmla="*/ 154342 w 193958"/>
              <a:gd name="connsiteY131" fmla="*/ 218124 h 456690"/>
              <a:gd name="connsiteX132" fmla="*/ 154342 w 193958"/>
              <a:gd name="connsiteY132" fmla="*/ 212340 h 456690"/>
              <a:gd name="connsiteX133" fmla="*/ 154263 w 193958"/>
              <a:gd name="connsiteY133" fmla="*/ 211468 h 456690"/>
              <a:gd name="connsiteX134" fmla="*/ 154105 w 193958"/>
              <a:gd name="connsiteY134" fmla="*/ 208299 h 456690"/>
              <a:gd name="connsiteX135" fmla="*/ 153709 w 193958"/>
              <a:gd name="connsiteY135" fmla="*/ 203941 h 456690"/>
              <a:gd name="connsiteX136" fmla="*/ 153630 w 193958"/>
              <a:gd name="connsiteY136" fmla="*/ 203466 h 456690"/>
              <a:gd name="connsiteX137" fmla="*/ 153313 w 193958"/>
              <a:gd name="connsiteY137" fmla="*/ 198712 h 456690"/>
              <a:gd name="connsiteX138" fmla="*/ 153313 w 193958"/>
              <a:gd name="connsiteY138" fmla="*/ 198553 h 456690"/>
              <a:gd name="connsiteX139" fmla="*/ 152758 w 193958"/>
              <a:gd name="connsiteY139" fmla="*/ 193958 h 456690"/>
              <a:gd name="connsiteX140" fmla="*/ 152520 w 193958"/>
              <a:gd name="connsiteY140" fmla="*/ 192374 h 456690"/>
              <a:gd name="connsiteX141" fmla="*/ 152203 w 193958"/>
              <a:gd name="connsiteY141" fmla="*/ 189680 h 456690"/>
              <a:gd name="connsiteX142" fmla="*/ 152045 w 193958"/>
              <a:gd name="connsiteY142" fmla="*/ 189046 h 456690"/>
              <a:gd name="connsiteX143" fmla="*/ 151490 w 193958"/>
              <a:gd name="connsiteY143" fmla="*/ 185401 h 456690"/>
              <a:gd name="connsiteX144" fmla="*/ 151173 w 193958"/>
              <a:gd name="connsiteY144" fmla="*/ 183579 h 456690"/>
              <a:gd name="connsiteX145" fmla="*/ 150618 w 193958"/>
              <a:gd name="connsiteY145" fmla="*/ 181202 h 456690"/>
              <a:gd name="connsiteX146" fmla="*/ 150222 w 193958"/>
              <a:gd name="connsiteY146" fmla="*/ 179538 h 456690"/>
              <a:gd name="connsiteX147" fmla="*/ 149826 w 193958"/>
              <a:gd name="connsiteY147" fmla="*/ 177715 h 456690"/>
              <a:gd name="connsiteX148" fmla="*/ 149431 w 193958"/>
              <a:gd name="connsiteY148" fmla="*/ 176052 h 456690"/>
              <a:gd name="connsiteX149" fmla="*/ 148876 w 193958"/>
              <a:gd name="connsiteY149" fmla="*/ 173912 h 456690"/>
              <a:gd name="connsiteX150" fmla="*/ 148480 w 193958"/>
              <a:gd name="connsiteY150" fmla="*/ 172724 h 456690"/>
              <a:gd name="connsiteX151" fmla="*/ 148004 w 193958"/>
              <a:gd name="connsiteY151" fmla="*/ 171377 h 456690"/>
              <a:gd name="connsiteX152" fmla="*/ 147449 w 193958"/>
              <a:gd name="connsiteY152" fmla="*/ 169872 h 456690"/>
              <a:gd name="connsiteX153" fmla="*/ 147132 w 193958"/>
              <a:gd name="connsiteY153" fmla="*/ 168841 h 456690"/>
              <a:gd name="connsiteX154" fmla="*/ 146657 w 193958"/>
              <a:gd name="connsiteY154" fmla="*/ 167574 h 456690"/>
              <a:gd name="connsiteX155" fmla="*/ 146102 w 193958"/>
              <a:gd name="connsiteY155" fmla="*/ 166068 h 456690"/>
              <a:gd name="connsiteX156" fmla="*/ 145786 w 193958"/>
              <a:gd name="connsiteY156" fmla="*/ 165118 h 456690"/>
              <a:gd name="connsiteX157" fmla="*/ 145311 w 193958"/>
              <a:gd name="connsiteY157" fmla="*/ 164009 h 456690"/>
              <a:gd name="connsiteX158" fmla="*/ 145152 w 193958"/>
              <a:gd name="connsiteY158" fmla="*/ 163692 h 456690"/>
              <a:gd name="connsiteX159" fmla="*/ 144043 w 193958"/>
              <a:gd name="connsiteY159" fmla="*/ 161473 h 456690"/>
              <a:gd name="connsiteX160" fmla="*/ 143409 w 193958"/>
              <a:gd name="connsiteY160" fmla="*/ 160126 h 456690"/>
              <a:gd name="connsiteX161" fmla="*/ 142775 w 193958"/>
              <a:gd name="connsiteY161" fmla="*/ 159097 h 456690"/>
              <a:gd name="connsiteX162" fmla="*/ 142537 w 193958"/>
              <a:gd name="connsiteY162" fmla="*/ 159017 h 456690"/>
              <a:gd name="connsiteX163" fmla="*/ 142378 w 193958"/>
              <a:gd name="connsiteY163" fmla="*/ 159176 h 456690"/>
              <a:gd name="connsiteX164" fmla="*/ 142299 w 193958"/>
              <a:gd name="connsiteY164" fmla="*/ 159572 h 456690"/>
              <a:gd name="connsiteX165" fmla="*/ 142299 w 193958"/>
              <a:gd name="connsiteY165" fmla="*/ 160443 h 456690"/>
              <a:gd name="connsiteX166" fmla="*/ 142299 w 193958"/>
              <a:gd name="connsiteY166" fmla="*/ 204496 h 456690"/>
              <a:gd name="connsiteX167" fmla="*/ 142299 w 193958"/>
              <a:gd name="connsiteY167" fmla="*/ 207823 h 456690"/>
              <a:gd name="connsiteX168" fmla="*/ 142458 w 193958"/>
              <a:gd name="connsiteY168" fmla="*/ 210042 h 456690"/>
              <a:gd name="connsiteX169" fmla="*/ 142537 w 193958"/>
              <a:gd name="connsiteY169" fmla="*/ 211389 h 456690"/>
              <a:gd name="connsiteX170" fmla="*/ 142537 w 193958"/>
              <a:gd name="connsiteY170" fmla="*/ 218599 h 456690"/>
              <a:gd name="connsiteX171" fmla="*/ 142695 w 193958"/>
              <a:gd name="connsiteY171" fmla="*/ 220421 h 456690"/>
              <a:gd name="connsiteX172" fmla="*/ 142775 w 193958"/>
              <a:gd name="connsiteY172" fmla="*/ 221927 h 456690"/>
              <a:gd name="connsiteX173" fmla="*/ 142775 w 193958"/>
              <a:gd name="connsiteY173" fmla="*/ 228899 h 456690"/>
              <a:gd name="connsiteX174" fmla="*/ 142933 w 193958"/>
              <a:gd name="connsiteY174" fmla="*/ 231118 h 456690"/>
              <a:gd name="connsiteX175" fmla="*/ 143012 w 193958"/>
              <a:gd name="connsiteY175" fmla="*/ 232464 h 456690"/>
              <a:gd name="connsiteX176" fmla="*/ 143012 w 193958"/>
              <a:gd name="connsiteY176" fmla="*/ 238090 h 456690"/>
              <a:gd name="connsiteX177" fmla="*/ 143171 w 193958"/>
              <a:gd name="connsiteY177" fmla="*/ 240071 h 456690"/>
              <a:gd name="connsiteX178" fmla="*/ 143250 w 193958"/>
              <a:gd name="connsiteY178" fmla="*/ 241655 h 456690"/>
              <a:gd name="connsiteX179" fmla="*/ 143409 w 193958"/>
              <a:gd name="connsiteY179" fmla="*/ 243478 h 456690"/>
              <a:gd name="connsiteX180" fmla="*/ 143488 w 193958"/>
              <a:gd name="connsiteY180" fmla="*/ 245062 h 456690"/>
              <a:gd name="connsiteX181" fmla="*/ 143488 w 193958"/>
              <a:gd name="connsiteY181" fmla="*/ 250846 h 456690"/>
              <a:gd name="connsiteX182" fmla="*/ 143646 w 193958"/>
              <a:gd name="connsiteY182" fmla="*/ 252907 h 456690"/>
              <a:gd name="connsiteX183" fmla="*/ 143726 w 193958"/>
              <a:gd name="connsiteY183" fmla="*/ 254649 h 456690"/>
              <a:gd name="connsiteX184" fmla="*/ 143726 w 193958"/>
              <a:gd name="connsiteY184" fmla="*/ 275883 h 456690"/>
              <a:gd name="connsiteX185" fmla="*/ 143726 w 193958"/>
              <a:gd name="connsiteY185" fmla="*/ 289353 h 456690"/>
              <a:gd name="connsiteX186" fmla="*/ 143884 w 193958"/>
              <a:gd name="connsiteY186" fmla="*/ 291413 h 456690"/>
              <a:gd name="connsiteX187" fmla="*/ 143963 w 193958"/>
              <a:gd name="connsiteY187" fmla="*/ 293156 h 456690"/>
              <a:gd name="connsiteX188" fmla="*/ 143963 w 193958"/>
              <a:gd name="connsiteY188" fmla="*/ 311300 h 456690"/>
              <a:gd name="connsiteX189" fmla="*/ 144043 w 193958"/>
              <a:gd name="connsiteY189" fmla="*/ 355352 h 456690"/>
              <a:gd name="connsiteX190" fmla="*/ 144201 w 193958"/>
              <a:gd name="connsiteY190" fmla="*/ 358205 h 456690"/>
              <a:gd name="connsiteX191" fmla="*/ 144280 w 193958"/>
              <a:gd name="connsiteY191" fmla="*/ 359393 h 456690"/>
              <a:gd name="connsiteX192" fmla="*/ 144280 w 193958"/>
              <a:gd name="connsiteY192" fmla="*/ 364939 h 456690"/>
              <a:gd name="connsiteX193" fmla="*/ 144360 w 193958"/>
              <a:gd name="connsiteY193" fmla="*/ 366286 h 456690"/>
              <a:gd name="connsiteX194" fmla="*/ 144518 w 193958"/>
              <a:gd name="connsiteY194" fmla="*/ 368742 h 456690"/>
              <a:gd name="connsiteX195" fmla="*/ 144518 w 193958"/>
              <a:gd name="connsiteY195" fmla="*/ 372308 h 456690"/>
              <a:gd name="connsiteX196" fmla="*/ 144677 w 193958"/>
              <a:gd name="connsiteY196" fmla="*/ 374526 h 456690"/>
              <a:gd name="connsiteX197" fmla="*/ 144756 w 193958"/>
              <a:gd name="connsiteY197" fmla="*/ 376032 h 456690"/>
              <a:gd name="connsiteX198" fmla="*/ 144756 w 193958"/>
              <a:gd name="connsiteY198" fmla="*/ 385143 h 456690"/>
              <a:gd name="connsiteX199" fmla="*/ 144835 w 193958"/>
              <a:gd name="connsiteY199" fmla="*/ 386966 h 456690"/>
              <a:gd name="connsiteX200" fmla="*/ 144914 w 193958"/>
              <a:gd name="connsiteY200" fmla="*/ 388551 h 456690"/>
              <a:gd name="connsiteX201" fmla="*/ 144914 w 193958"/>
              <a:gd name="connsiteY201" fmla="*/ 399246 h 456690"/>
              <a:gd name="connsiteX202" fmla="*/ 145073 w 193958"/>
              <a:gd name="connsiteY202" fmla="*/ 401940 h 456690"/>
              <a:gd name="connsiteX203" fmla="*/ 145152 w 193958"/>
              <a:gd name="connsiteY203" fmla="*/ 403763 h 456690"/>
              <a:gd name="connsiteX204" fmla="*/ 145311 w 193958"/>
              <a:gd name="connsiteY204" fmla="*/ 405981 h 456690"/>
              <a:gd name="connsiteX205" fmla="*/ 145390 w 193958"/>
              <a:gd name="connsiteY205" fmla="*/ 407724 h 456690"/>
              <a:gd name="connsiteX206" fmla="*/ 145548 w 193958"/>
              <a:gd name="connsiteY206" fmla="*/ 410260 h 456690"/>
              <a:gd name="connsiteX207" fmla="*/ 145627 w 193958"/>
              <a:gd name="connsiteY207" fmla="*/ 411606 h 456690"/>
              <a:gd name="connsiteX208" fmla="*/ 145706 w 193958"/>
              <a:gd name="connsiteY208" fmla="*/ 419133 h 456690"/>
              <a:gd name="connsiteX209" fmla="*/ 145865 w 193958"/>
              <a:gd name="connsiteY209" fmla="*/ 421194 h 456690"/>
              <a:gd name="connsiteX210" fmla="*/ 145944 w 193958"/>
              <a:gd name="connsiteY210" fmla="*/ 422699 h 456690"/>
              <a:gd name="connsiteX211" fmla="*/ 145944 w 193958"/>
              <a:gd name="connsiteY211" fmla="*/ 429354 h 456690"/>
              <a:gd name="connsiteX212" fmla="*/ 146102 w 193958"/>
              <a:gd name="connsiteY212" fmla="*/ 431336 h 456690"/>
              <a:gd name="connsiteX213" fmla="*/ 146181 w 193958"/>
              <a:gd name="connsiteY213" fmla="*/ 432444 h 456690"/>
              <a:gd name="connsiteX214" fmla="*/ 146181 w 193958"/>
              <a:gd name="connsiteY214" fmla="*/ 435772 h 456690"/>
              <a:gd name="connsiteX215" fmla="*/ 146023 w 193958"/>
              <a:gd name="connsiteY215" fmla="*/ 437991 h 456690"/>
              <a:gd name="connsiteX216" fmla="*/ 145944 w 193958"/>
              <a:gd name="connsiteY216" fmla="*/ 439576 h 456690"/>
              <a:gd name="connsiteX217" fmla="*/ 145706 w 193958"/>
              <a:gd name="connsiteY217" fmla="*/ 441635 h 456690"/>
              <a:gd name="connsiteX218" fmla="*/ 145548 w 193958"/>
              <a:gd name="connsiteY218" fmla="*/ 442190 h 456690"/>
              <a:gd name="connsiteX219" fmla="*/ 144914 w 193958"/>
              <a:gd name="connsiteY219" fmla="*/ 444329 h 456690"/>
              <a:gd name="connsiteX220" fmla="*/ 144597 w 193958"/>
              <a:gd name="connsiteY220" fmla="*/ 445121 h 456690"/>
              <a:gd name="connsiteX221" fmla="*/ 144043 w 193958"/>
              <a:gd name="connsiteY221" fmla="*/ 446231 h 456690"/>
              <a:gd name="connsiteX222" fmla="*/ 143567 w 193958"/>
              <a:gd name="connsiteY222" fmla="*/ 446944 h 456690"/>
              <a:gd name="connsiteX223" fmla="*/ 143171 w 193958"/>
              <a:gd name="connsiteY223" fmla="*/ 447578 h 456690"/>
              <a:gd name="connsiteX224" fmla="*/ 142061 w 193958"/>
              <a:gd name="connsiteY224" fmla="*/ 449162 h 456690"/>
              <a:gd name="connsiteX225" fmla="*/ 141190 w 193958"/>
              <a:gd name="connsiteY225" fmla="*/ 450192 h 456690"/>
              <a:gd name="connsiteX226" fmla="*/ 139447 w 193958"/>
              <a:gd name="connsiteY226" fmla="*/ 451936 h 456690"/>
              <a:gd name="connsiteX227" fmla="*/ 138972 w 193958"/>
              <a:gd name="connsiteY227" fmla="*/ 452332 h 456690"/>
              <a:gd name="connsiteX228" fmla="*/ 137862 w 193958"/>
              <a:gd name="connsiteY228" fmla="*/ 453124 h 456690"/>
              <a:gd name="connsiteX229" fmla="*/ 134218 w 193958"/>
              <a:gd name="connsiteY229" fmla="*/ 455105 h 456690"/>
              <a:gd name="connsiteX230" fmla="*/ 133663 w 193958"/>
              <a:gd name="connsiteY230" fmla="*/ 455342 h 456690"/>
              <a:gd name="connsiteX231" fmla="*/ 131603 w 193958"/>
              <a:gd name="connsiteY231" fmla="*/ 456056 h 456690"/>
              <a:gd name="connsiteX232" fmla="*/ 130969 w 193958"/>
              <a:gd name="connsiteY232" fmla="*/ 456690 h 456690"/>
              <a:gd name="connsiteX233" fmla="*/ 118451 w 193958"/>
              <a:gd name="connsiteY233" fmla="*/ 456690 h 456690"/>
              <a:gd name="connsiteX234" fmla="*/ 117658 w 193958"/>
              <a:gd name="connsiteY234" fmla="*/ 455976 h 456690"/>
              <a:gd name="connsiteX235" fmla="*/ 117262 w 193958"/>
              <a:gd name="connsiteY235" fmla="*/ 455897 h 456690"/>
              <a:gd name="connsiteX236" fmla="*/ 115916 w 193958"/>
              <a:gd name="connsiteY236" fmla="*/ 455422 h 456690"/>
              <a:gd name="connsiteX237" fmla="*/ 115044 w 193958"/>
              <a:gd name="connsiteY237" fmla="*/ 455025 h 456690"/>
              <a:gd name="connsiteX238" fmla="*/ 114014 w 193958"/>
              <a:gd name="connsiteY238" fmla="*/ 454550 h 456690"/>
              <a:gd name="connsiteX239" fmla="*/ 113380 w 193958"/>
              <a:gd name="connsiteY239" fmla="*/ 454233 h 456690"/>
              <a:gd name="connsiteX240" fmla="*/ 111003 w 193958"/>
              <a:gd name="connsiteY240" fmla="*/ 452886 h 456690"/>
              <a:gd name="connsiteX241" fmla="*/ 107517 w 193958"/>
              <a:gd name="connsiteY241" fmla="*/ 449954 h 456690"/>
              <a:gd name="connsiteX242" fmla="*/ 106804 w 193958"/>
              <a:gd name="connsiteY242" fmla="*/ 449241 h 456690"/>
              <a:gd name="connsiteX243" fmla="*/ 104189 w 193958"/>
              <a:gd name="connsiteY243" fmla="*/ 445676 h 456690"/>
              <a:gd name="connsiteX244" fmla="*/ 103476 w 193958"/>
              <a:gd name="connsiteY244" fmla="*/ 444408 h 456690"/>
              <a:gd name="connsiteX245" fmla="*/ 103001 w 193958"/>
              <a:gd name="connsiteY245" fmla="*/ 442903 h 456690"/>
              <a:gd name="connsiteX246" fmla="*/ 102842 w 193958"/>
              <a:gd name="connsiteY246" fmla="*/ 442586 h 456690"/>
              <a:gd name="connsiteX247" fmla="*/ 101575 w 193958"/>
              <a:gd name="connsiteY247" fmla="*/ 438387 h 456690"/>
              <a:gd name="connsiteX248" fmla="*/ 101495 w 193958"/>
              <a:gd name="connsiteY248" fmla="*/ 437040 h 456690"/>
              <a:gd name="connsiteX249" fmla="*/ 101416 w 193958"/>
              <a:gd name="connsiteY249" fmla="*/ 434980 h 456690"/>
              <a:gd name="connsiteX250" fmla="*/ 101258 w 193958"/>
              <a:gd name="connsiteY250" fmla="*/ 431415 h 456690"/>
              <a:gd name="connsiteX251" fmla="*/ 101178 w 193958"/>
              <a:gd name="connsiteY251" fmla="*/ 429909 h 456690"/>
              <a:gd name="connsiteX252" fmla="*/ 101020 w 193958"/>
              <a:gd name="connsiteY252" fmla="*/ 427928 h 456690"/>
              <a:gd name="connsiteX253" fmla="*/ 100941 w 193958"/>
              <a:gd name="connsiteY253" fmla="*/ 426344 h 456690"/>
              <a:gd name="connsiteX254" fmla="*/ 100782 w 193958"/>
              <a:gd name="connsiteY254" fmla="*/ 424046 h 456690"/>
              <a:gd name="connsiteX255" fmla="*/ 100782 w 193958"/>
              <a:gd name="connsiteY255" fmla="*/ 421114 h 456690"/>
              <a:gd name="connsiteX256" fmla="*/ 100703 w 193958"/>
              <a:gd name="connsiteY256" fmla="*/ 419926 h 456690"/>
              <a:gd name="connsiteX257" fmla="*/ 100544 w 193958"/>
              <a:gd name="connsiteY257" fmla="*/ 417945 h 456690"/>
              <a:gd name="connsiteX258" fmla="*/ 100544 w 193958"/>
              <a:gd name="connsiteY258" fmla="*/ 407645 h 456690"/>
              <a:gd name="connsiteX259" fmla="*/ 100465 w 193958"/>
              <a:gd name="connsiteY259" fmla="*/ 406061 h 456690"/>
              <a:gd name="connsiteX260" fmla="*/ 100307 w 193958"/>
              <a:gd name="connsiteY260" fmla="*/ 403604 h 456690"/>
              <a:gd name="connsiteX261" fmla="*/ 100227 w 193958"/>
              <a:gd name="connsiteY261" fmla="*/ 402099 h 456690"/>
              <a:gd name="connsiteX262" fmla="*/ 100069 w 193958"/>
              <a:gd name="connsiteY262" fmla="*/ 399563 h 456690"/>
              <a:gd name="connsiteX263" fmla="*/ 99990 w 193958"/>
              <a:gd name="connsiteY263" fmla="*/ 397820 h 456690"/>
              <a:gd name="connsiteX264" fmla="*/ 99831 w 193958"/>
              <a:gd name="connsiteY264" fmla="*/ 395760 h 456690"/>
              <a:gd name="connsiteX265" fmla="*/ 99752 w 193958"/>
              <a:gd name="connsiteY265" fmla="*/ 383242 h 456690"/>
              <a:gd name="connsiteX266" fmla="*/ 99673 w 193958"/>
              <a:gd name="connsiteY266" fmla="*/ 381657 h 456690"/>
              <a:gd name="connsiteX267" fmla="*/ 99514 w 193958"/>
              <a:gd name="connsiteY267" fmla="*/ 379439 h 456690"/>
              <a:gd name="connsiteX268" fmla="*/ 99514 w 193958"/>
              <a:gd name="connsiteY268" fmla="*/ 368267 h 456690"/>
              <a:gd name="connsiteX269" fmla="*/ 99435 w 193958"/>
              <a:gd name="connsiteY269" fmla="*/ 366683 h 456690"/>
              <a:gd name="connsiteX270" fmla="*/ 99277 w 193958"/>
              <a:gd name="connsiteY270" fmla="*/ 364464 h 456690"/>
              <a:gd name="connsiteX271" fmla="*/ 99277 w 193958"/>
              <a:gd name="connsiteY271" fmla="*/ 362008 h 456690"/>
              <a:gd name="connsiteX272" fmla="*/ 99198 w 193958"/>
              <a:gd name="connsiteY272" fmla="*/ 360819 h 456690"/>
              <a:gd name="connsiteX273" fmla="*/ 99039 w 193958"/>
              <a:gd name="connsiteY273" fmla="*/ 358601 h 456690"/>
              <a:gd name="connsiteX274" fmla="*/ 99039 w 193958"/>
              <a:gd name="connsiteY274" fmla="*/ 341566 h 456690"/>
              <a:gd name="connsiteX275" fmla="*/ 98960 w 193958"/>
              <a:gd name="connsiteY275" fmla="*/ 339981 h 456690"/>
              <a:gd name="connsiteX276" fmla="*/ 98802 w 193958"/>
              <a:gd name="connsiteY276" fmla="*/ 337684 h 456690"/>
              <a:gd name="connsiteX277" fmla="*/ 98802 w 193958"/>
              <a:gd name="connsiteY277" fmla="*/ 324769 h 456690"/>
              <a:gd name="connsiteX278" fmla="*/ 98802 w 193958"/>
              <a:gd name="connsiteY278" fmla="*/ 288164 h 456690"/>
              <a:gd name="connsiteX279" fmla="*/ 98802 w 193958"/>
              <a:gd name="connsiteY279" fmla="*/ 286818 h 456690"/>
              <a:gd name="connsiteX280" fmla="*/ 97930 w 193958"/>
              <a:gd name="connsiteY280" fmla="*/ 285946 h 456690"/>
              <a:gd name="connsiteX281" fmla="*/ 97455 w 193958"/>
              <a:gd name="connsiteY281" fmla="*/ 285946 h 456690"/>
              <a:gd name="connsiteX282" fmla="*/ 94761 w 193958"/>
              <a:gd name="connsiteY282" fmla="*/ 285946 h 456690"/>
              <a:gd name="connsiteX283" fmla="*/ 94286 w 193958"/>
              <a:gd name="connsiteY283" fmla="*/ 285946 h 456690"/>
              <a:gd name="connsiteX284" fmla="*/ 93493 w 193958"/>
              <a:gd name="connsiteY284" fmla="*/ 286659 h 456690"/>
              <a:gd name="connsiteX285" fmla="*/ 93493 w 193958"/>
              <a:gd name="connsiteY285" fmla="*/ 287847 h 456690"/>
              <a:gd name="connsiteX286" fmla="*/ 93493 w 193958"/>
              <a:gd name="connsiteY286" fmla="*/ 298306 h 456690"/>
              <a:gd name="connsiteX287" fmla="*/ 93414 w 193958"/>
              <a:gd name="connsiteY287" fmla="*/ 299812 h 456690"/>
              <a:gd name="connsiteX288" fmla="*/ 93255 w 193958"/>
              <a:gd name="connsiteY288" fmla="*/ 302267 h 456690"/>
              <a:gd name="connsiteX289" fmla="*/ 93255 w 193958"/>
              <a:gd name="connsiteY289" fmla="*/ 328810 h 456690"/>
              <a:gd name="connsiteX290" fmla="*/ 93255 w 193958"/>
              <a:gd name="connsiteY290" fmla="*/ 351390 h 456690"/>
              <a:gd name="connsiteX291" fmla="*/ 93176 w 193958"/>
              <a:gd name="connsiteY291" fmla="*/ 352975 h 456690"/>
              <a:gd name="connsiteX292" fmla="*/ 93018 w 193958"/>
              <a:gd name="connsiteY292" fmla="*/ 355036 h 456690"/>
              <a:gd name="connsiteX293" fmla="*/ 93018 w 193958"/>
              <a:gd name="connsiteY293" fmla="*/ 363038 h 456690"/>
              <a:gd name="connsiteX294" fmla="*/ 92938 w 193958"/>
              <a:gd name="connsiteY294" fmla="*/ 364622 h 456690"/>
              <a:gd name="connsiteX295" fmla="*/ 92780 w 193958"/>
              <a:gd name="connsiteY295" fmla="*/ 366366 h 456690"/>
              <a:gd name="connsiteX296" fmla="*/ 92780 w 193958"/>
              <a:gd name="connsiteY296" fmla="*/ 368980 h 456690"/>
              <a:gd name="connsiteX297" fmla="*/ 92701 w 193958"/>
              <a:gd name="connsiteY297" fmla="*/ 370169 h 456690"/>
              <a:gd name="connsiteX298" fmla="*/ 92542 w 193958"/>
              <a:gd name="connsiteY298" fmla="*/ 372229 h 456690"/>
              <a:gd name="connsiteX299" fmla="*/ 92542 w 193958"/>
              <a:gd name="connsiteY299" fmla="*/ 375398 h 456690"/>
              <a:gd name="connsiteX300" fmla="*/ 92542 w 193958"/>
              <a:gd name="connsiteY300" fmla="*/ 388868 h 456690"/>
              <a:gd name="connsiteX301" fmla="*/ 92463 w 193958"/>
              <a:gd name="connsiteY301" fmla="*/ 390610 h 456690"/>
              <a:gd name="connsiteX302" fmla="*/ 92384 w 193958"/>
              <a:gd name="connsiteY302" fmla="*/ 392433 h 456690"/>
              <a:gd name="connsiteX303" fmla="*/ 92384 w 193958"/>
              <a:gd name="connsiteY303" fmla="*/ 398929 h 456690"/>
              <a:gd name="connsiteX304" fmla="*/ 92304 w 193958"/>
              <a:gd name="connsiteY304" fmla="*/ 400435 h 456690"/>
              <a:gd name="connsiteX305" fmla="*/ 92146 w 193958"/>
              <a:gd name="connsiteY305" fmla="*/ 402415 h 456690"/>
              <a:gd name="connsiteX306" fmla="*/ 92067 w 193958"/>
              <a:gd name="connsiteY306" fmla="*/ 404000 h 456690"/>
              <a:gd name="connsiteX307" fmla="*/ 91908 w 193958"/>
              <a:gd name="connsiteY307" fmla="*/ 406456 h 456690"/>
              <a:gd name="connsiteX308" fmla="*/ 91829 w 193958"/>
              <a:gd name="connsiteY308" fmla="*/ 408200 h 456690"/>
              <a:gd name="connsiteX309" fmla="*/ 91670 w 193958"/>
              <a:gd name="connsiteY309" fmla="*/ 410497 h 456690"/>
              <a:gd name="connsiteX310" fmla="*/ 91591 w 193958"/>
              <a:gd name="connsiteY310" fmla="*/ 421194 h 456690"/>
              <a:gd name="connsiteX311" fmla="*/ 91512 w 193958"/>
              <a:gd name="connsiteY311" fmla="*/ 422937 h 456690"/>
              <a:gd name="connsiteX312" fmla="*/ 91433 w 193958"/>
              <a:gd name="connsiteY312" fmla="*/ 424521 h 456690"/>
              <a:gd name="connsiteX313" fmla="*/ 91433 w 193958"/>
              <a:gd name="connsiteY313" fmla="*/ 426740 h 456690"/>
              <a:gd name="connsiteX314" fmla="*/ 91353 w 193958"/>
              <a:gd name="connsiteY314" fmla="*/ 427928 h 456690"/>
              <a:gd name="connsiteX315" fmla="*/ 91195 w 193958"/>
              <a:gd name="connsiteY315" fmla="*/ 429988 h 456690"/>
              <a:gd name="connsiteX316" fmla="*/ 91116 w 193958"/>
              <a:gd name="connsiteY316" fmla="*/ 431573 h 456690"/>
              <a:gd name="connsiteX317" fmla="*/ 90957 w 193958"/>
              <a:gd name="connsiteY317" fmla="*/ 433554 h 456690"/>
              <a:gd name="connsiteX318" fmla="*/ 90720 w 193958"/>
              <a:gd name="connsiteY318" fmla="*/ 437357 h 456690"/>
              <a:gd name="connsiteX319" fmla="*/ 90720 w 193958"/>
              <a:gd name="connsiteY319" fmla="*/ 437832 h 456690"/>
              <a:gd name="connsiteX320" fmla="*/ 90245 w 193958"/>
              <a:gd name="connsiteY320" fmla="*/ 440367 h 456690"/>
              <a:gd name="connsiteX321" fmla="*/ 90007 w 193958"/>
              <a:gd name="connsiteY321" fmla="*/ 441318 h 456690"/>
              <a:gd name="connsiteX322" fmla="*/ 89532 w 193958"/>
              <a:gd name="connsiteY322" fmla="*/ 442586 h 456690"/>
              <a:gd name="connsiteX323" fmla="*/ 88977 w 193958"/>
              <a:gd name="connsiteY323" fmla="*/ 444092 h 456690"/>
              <a:gd name="connsiteX324" fmla="*/ 88660 w 193958"/>
              <a:gd name="connsiteY324" fmla="*/ 444725 h 456690"/>
              <a:gd name="connsiteX325" fmla="*/ 87233 w 193958"/>
              <a:gd name="connsiteY325" fmla="*/ 447023 h 456690"/>
              <a:gd name="connsiteX326" fmla="*/ 85887 w 193958"/>
              <a:gd name="connsiteY326" fmla="*/ 448766 h 456690"/>
              <a:gd name="connsiteX327" fmla="*/ 83113 w 193958"/>
              <a:gd name="connsiteY327" fmla="*/ 451539 h 456690"/>
              <a:gd name="connsiteX328" fmla="*/ 82321 w 193958"/>
              <a:gd name="connsiteY328" fmla="*/ 452173 h 456690"/>
              <a:gd name="connsiteX329" fmla="*/ 80261 w 193958"/>
              <a:gd name="connsiteY329" fmla="*/ 453520 h 456690"/>
              <a:gd name="connsiteX330" fmla="*/ 77409 w 193958"/>
              <a:gd name="connsiteY330" fmla="*/ 454946 h 456690"/>
              <a:gd name="connsiteX331" fmla="*/ 75824 w 193958"/>
              <a:gd name="connsiteY331" fmla="*/ 455659 h 456690"/>
              <a:gd name="connsiteX332" fmla="*/ 75270 w 193958"/>
              <a:gd name="connsiteY332" fmla="*/ 455818 h 456690"/>
              <a:gd name="connsiteX333" fmla="*/ 74636 w 193958"/>
              <a:gd name="connsiteY333" fmla="*/ 455897 h 456690"/>
              <a:gd name="connsiteX334" fmla="*/ 73844 w 193958"/>
              <a:gd name="connsiteY334" fmla="*/ 456610 h 456690"/>
              <a:gd name="connsiteX335" fmla="*/ 61643 w 193958"/>
              <a:gd name="connsiteY335" fmla="*/ 456373 h 456690"/>
              <a:gd name="connsiteX336" fmla="*/ 60850 w 193958"/>
              <a:gd name="connsiteY336" fmla="*/ 455659 h 456690"/>
              <a:gd name="connsiteX337" fmla="*/ 59344 w 193958"/>
              <a:gd name="connsiteY337" fmla="*/ 455105 h 456690"/>
              <a:gd name="connsiteX338" fmla="*/ 56809 w 193958"/>
              <a:gd name="connsiteY338" fmla="*/ 453916 h 456690"/>
              <a:gd name="connsiteX339" fmla="*/ 55858 w 193958"/>
              <a:gd name="connsiteY339" fmla="*/ 453361 h 456690"/>
              <a:gd name="connsiteX340" fmla="*/ 54273 w 193958"/>
              <a:gd name="connsiteY340" fmla="*/ 452253 h 456690"/>
              <a:gd name="connsiteX341" fmla="*/ 52769 w 193958"/>
              <a:gd name="connsiteY341" fmla="*/ 451222 h 456690"/>
              <a:gd name="connsiteX342" fmla="*/ 52372 w 193958"/>
              <a:gd name="connsiteY342" fmla="*/ 450905 h 456690"/>
              <a:gd name="connsiteX343" fmla="*/ 50787 w 193958"/>
              <a:gd name="connsiteY343" fmla="*/ 449162 h 456690"/>
              <a:gd name="connsiteX344" fmla="*/ 49441 w 193958"/>
              <a:gd name="connsiteY344" fmla="*/ 447182 h 456690"/>
              <a:gd name="connsiteX345" fmla="*/ 49282 w 193958"/>
              <a:gd name="connsiteY345" fmla="*/ 446865 h 456690"/>
              <a:gd name="connsiteX346" fmla="*/ 48094 w 193958"/>
              <a:gd name="connsiteY346" fmla="*/ 444883 h 456690"/>
              <a:gd name="connsiteX347" fmla="*/ 47618 w 193958"/>
              <a:gd name="connsiteY347" fmla="*/ 443616 h 456690"/>
              <a:gd name="connsiteX348" fmla="*/ 47143 w 193958"/>
              <a:gd name="connsiteY348" fmla="*/ 442111 h 456690"/>
              <a:gd name="connsiteX349" fmla="*/ 46826 w 193958"/>
              <a:gd name="connsiteY349" fmla="*/ 440684 h 456690"/>
              <a:gd name="connsiteX350" fmla="*/ 46588 w 193958"/>
              <a:gd name="connsiteY350" fmla="*/ 437040 h 456690"/>
              <a:gd name="connsiteX351" fmla="*/ 46509 w 193958"/>
              <a:gd name="connsiteY351" fmla="*/ 436564 h 456690"/>
              <a:gd name="connsiteX352" fmla="*/ 46509 w 193958"/>
              <a:gd name="connsiteY352" fmla="*/ 432761 h 456690"/>
              <a:gd name="connsiteX353" fmla="*/ 46588 w 193958"/>
              <a:gd name="connsiteY353" fmla="*/ 431415 h 456690"/>
              <a:gd name="connsiteX354" fmla="*/ 46747 w 193958"/>
              <a:gd name="connsiteY354" fmla="*/ 427769 h 456690"/>
              <a:gd name="connsiteX355" fmla="*/ 46747 w 193958"/>
              <a:gd name="connsiteY355" fmla="*/ 426423 h 456690"/>
              <a:gd name="connsiteX356" fmla="*/ 46826 w 193958"/>
              <a:gd name="connsiteY356" fmla="*/ 414776 h 456690"/>
              <a:gd name="connsiteX357" fmla="*/ 46984 w 193958"/>
              <a:gd name="connsiteY357" fmla="*/ 412557 h 456690"/>
              <a:gd name="connsiteX358" fmla="*/ 47064 w 193958"/>
              <a:gd name="connsiteY358" fmla="*/ 411369 h 456690"/>
              <a:gd name="connsiteX359" fmla="*/ 47064 w 193958"/>
              <a:gd name="connsiteY359" fmla="*/ 409309 h 456690"/>
              <a:gd name="connsiteX360" fmla="*/ 47143 w 193958"/>
              <a:gd name="connsiteY360" fmla="*/ 407962 h 456690"/>
              <a:gd name="connsiteX361" fmla="*/ 47222 w 193958"/>
              <a:gd name="connsiteY361" fmla="*/ 406615 h 456690"/>
              <a:gd name="connsiteX362" fmla="*/ 47381 w 193958"/>
              <a:gd name="connsiteY362" fmla="*/ 403763 h 456690"/>
              <a:gd name="connsiteX363" fmla="*/ 47460 w 193958"/>
              <a:gd name="connsiteY363" fmla="*/ 402574 h 456690"/>
              <a:gd name="connsiteX364" fmla="*/ 47460 w 193958"/>
              <a:gd name="connsiteY364" fmla="*/ 394096 h 456690"/>
              <a:gd name="connsiteX365" fmla="*/ 47618 w 193958"/>
              <a:gd name="connsiteY365" fmla="*/ 392037 h 456690"/>
              <a:gd name="connsiteX366" fmla="*/ 47698 w 193958"/>
              <a:gd name="connsiteY366" fmla="*/ 390531 h 456690"/>
              <a:gd name="connsiteX367" fmla="*/ 47698 w 193958"/>
              <a:gd name="connsiteY367" fmla="*/ 381815 h 456690"/>
              <a:gd name="connsiteX368" fmla="*/ 47856 w 193958"/>
              <a:gd name="connsiteY368" fmla="*/ 379756 h 456690"/>
              <a:gd name="connsiteX369" fmla="*/ 47935 w 193958"/>
              <a:gd name="connsiteY369" fmla="*/ 378409 h 456690"/>
              <a:gd name="connsiteX370" fmla="*/ 47935 w 193958"/>
              <a:gd name="connsiteY370" fmla="*/ 373496 h 456690"/>
              <a:gd name="connsiteX371" fmla="*/ 48015 w 193958"/>
              <a:gd name="connsiteY371" fmla="*/ 371754 h 456690"/>
              <a:gd name="connsiteX372" fmla="*/ 48094 w 193958"/>
              <a:gd name="connsiteY372" fmla="*/ 370248 h 456690"/>
              <a:gd name="connsiteX373" fmla="*/ 48173 w 193958"/>
              <a:gd name="connsiteY373" fmla="*/ 365494 h 456690"/>
              <a:gd name="connsiteX374" fmla="*/ 48252 w 193958"/>
              <a:gd name="connsiteY374" fmla="*/ 363909 h 456690"/>
              <a:gd name="connsiteX375" fmla="*/ 48332 w 193958"/>
              <a:gd name="connsiteY375" fmla="*/ 362087 h 456690"/>
              <a:gd name="connsiteX376" fmla="*/ 48332 w 193958"/>
              <a:gd name="connsiteY376" fmla="*/ 344656 h 456690"/>
              <a:gd name="connsiteX377" fmla="*/ 48332 w 193958"/>
              <a:gd name="connsiteY377" fmla="*/ 324532 h 456690"/>
              <a:gd name="connsiteX378" fmla="*/ 48490 w 193958"/>
              <a:gd name="connsiteY378" fmla="*/ 322233 h 456690"/>
              <a:gd name="connsiteX379" fmla="*/ 48569 w 193958"/>
              <a:gd name="connsiteY379" fmla="*/ 320491 h 456690"/>
              <a:gd name="connsiteX380" fmla="*/ 48569 w 193958"/>
              <a:gd name="connsiteY380" fmla="*/ 291413 h 456690"/>
              <a:gd name="connsiteX381" fmla="*/ 48569 w 193958"/>
              <a:gd name="connsiteY381" fmla="*/ 276042 h 456690"/>
              <a:gd name="connsiteX382" fmla="*/ 48728 w 193958"/>
              <a:gd name="connsiteY382" fmla="*/ 273824 h 456690"/>
              <a:gd name="connsiteX383" fmla="*/ 48807 w 193958"/>
              <a:gd name="connsiteY383" fmla="*/ 272080 h 456690"/>
              <a:gd name="connsiteX384" fmla="*/ 48807 w 193958"/>
              <a:gd name="connsiteY384" fmla="*/ 250846 h 456690"/>
              <a:gd name="connsiteX385" fmla="*/ 48807 w 193958"/>
              <a:gd name="connsiteY385" fmla="*/ 245934 h 456690"/>
              <a:gd name="connsiteX386" fmla="*/ 48966 w 193958"/>
              <a:gd name="connsiteY386" fmla="*/ 244191 h 456690"/>
              <a:gd name="connsiteX387" fmla="*/ 48966 w 193958"/>
              <a:gd name="connsiteY387" fmla="*/ 240150 h 456690"/>
              <a:gd name="connsiteX388" fmla="*/ 48807 w 193958"/>
              <a:gd name="connsiteY388" fmla="*/ 237852 h 456690"/>
              <a:gd name="connsiteX389" fmla="*/ 48807 w 193958"/>
              <a:gd name="connsiteY389" fmla="*/ 191423 h 456690"/>
              <a:gd name="connsiteX390" fmla="*/ 48807 w 193958"/>
              <a:gd name="connsiteY390" fmla="*/ 167971 h 456690"/>
              <a:gd name="connsiteX391" fmla="*/ 48966 w 193958"/>
              <a:gd name="connsiteY391" fmla="*/ 165434 h 456690"/>
              <a:gd name="connsiteX392" fmla="*/ 48966 w 193958"/>
              <a:gd name="connsiteY392" fmla="*/ 163851 h 456690"/>
              <a:gd name="connsiteX393" fmla="*/ 48886 w 193958"/>
              <a:gd name="connsiteY393" fmla="*/ 163534 h 456690"/>
              <a:gd name="connsiteX394" fmla="*/ 48490 w 193958"/>
              <a:gd name="connsiteY394" fmla="*/ 163454 h 456690"/>
              <a:gd name="connsiteX395" fmla="*/ 48252 w 193958"/>
              <a:gd name="connsiteY395" fmla="*/ 163851 h 456690"/>
              <a:gd name="connsiteX396" fmla="*/ 47618 w 193958"/>
              <a:gd name="connsiteY396" fmla="*/ 165276 h 456690"/>
              <a:gd name="connsiteX397" fmla="*/ 47460 w 193958"/>
              <a:gd name="connsiteY397" fmla="*/ 165752 h 456690"/>
              <a:gd name="connsiteX398" fmla="*/ 46667 w 193958"/>
              <a:gd name="connsiteY398" fmla="*/ 167812 h 456690"/>
              <a:gd name="connsiteX399" fmla="*/ 46509 w 193958"/>
              <a:gd name="connsiteY399" fmla="*/ 168367 h 456690"/>
              <a:gd name="connsiteX400" fmla="*/ 45954 w 193958"/>
              <a:gd name="connsiteY400" fmla="*/ 169951 h 456690"/>
              <a:gd name="connsiteX401" fmla="*/ 45479 w 193958"/>
              <a:gd name="connsiteY401" fmla="*/ 171457 h 456690"/>
              <a:gd name="connsiteX402" fmla="*/ 45083 w 193958"/>
              <a:gd name="connsiteY402" fmla="*/ 172724 h 456690"/>
              <a:gd name="connsiteX403" fmla="*/ 44608 w 193958"/>
              <a:gd name="connsiteY403" fmla="*/ 174150 h 456690"/>
              <a:gd name="connsiteX404" fmla="*/ 44132 w 193958"/>
              <a:gd name="connsiteY404" fmla="*/ 175814 h 456690"/>
              <a:gd name="connsiteX405" fmla="*/ 43736 w 193958"/>
              <a:gd name="connsiteY405" fmla="*/ 177319 h 456690"/>
              <a:gd name="connsiteX406" fmla="*/ 43419 w 193958"/>
              <a:gd name="connsiteY406" fmla="*/ 178904 h 456690"/>
              <a:gd name="connsiteX407" fmla="*/ 42944 w 193958"/>
              <a:gd name="connsiteY407" fmla="*/ 180965 h 456690"/>
              <a:gd name="connsiteX408" fmla="*/ 42230 w 193958"/>
              <a:gd name="connsiteY408" fmla="*/ 184054 h 456690"/>
              <a:gd name="connsiteX409" fmla="*/ 42072 w 193958"/>
              <a:gd name="connsiteY409" fmla="*/ 185005 h 456690"/>
              <a:gd name="connsiteX410" fmla="*/ 41596 w 193958"/>
              <a:gd name="connsiteY410" fmla="*/ 188016 h 456690"/>
              <a:gd name="connsiteX411" fmla="*/ 41438 w 193958"/>
              <a:gd name="connsiteY411" fmla="*/ 188729 h 456690"/>
              <a:gd name="connsiteX412" fmla="*/ 41121 w 193958"/>
              <a:gd name="connsiteY412" fmla="*/ 191423 h 456690"/>
              <a:gd name="connsiteX413" fmla="*/ 40646 w 193958"/>
              <a:gd name="connsiteY413" fmla="*/ 195067 h 456690"/>
              <a:gd name="connsiteX414" fmla="*/ 40329 w 193958"/>
              <a:gd name="connsiteY414" fmla="*/ 197524 h 456690"/>
              <a:gd name="connsiteX415" fmla="*/ 40171 w 193958"/>
              <a:gd name="connsiteY415" fmla="*/ 200376 h 456690"/>
              <a:gd name="connsiteX416" fmla="*/ 40092 w 193958"/>
              <a:gd name="connsiteY416" fmla="*/ 201565 h 456690"/>
              <a:gd name="connsiteX417" fmla="*/ 39775 w 193958"/>
              <a:gd name="connsiteY417" fmla="*/ 205605 h 456690"/>
              <a:gd name="connsiteX418" fmla="*/ 39616 w 193958"/>
              <a:gd name="connsiteY418" fmla="*/ 207586 h 456690"/>
              <a:gd name="connsiteX419" fmla="*/ 39458 w 193958"/>
              <a:gd name="connsiteY419" fmla="*/ 210122 h 456690"/>
              <a:gd name="connsiteX420" fmla="*/ 39378 w 193958"/>
              <a:gd name="connsiteY420" fmla="*/ 211072 h 456690"/>
              <a:gd name="connsiteX421" fmla="*/ 39378 w 193958"/>
              <a:gd name="connsiteY421" fmla="*/ 217331 h 456690"/>
              <a:gd name="connsiteX422" fmla="*/ 39458 w 193958"/>
              <a:gd name="connsiteY422" fmla="*/ 218916 h 456690"/>
              <a:gd name="connsiteX423" fmla="*/ 39537 w 193958"/>
              <a:gd name="connsiteY423" fmla="*/ 220025 h 456690"/>
              <a:gd name="connsiteX424" fmla="*/ 39695 w 193958"/>
              <a:gd name="connsiteY424" fmla="*/ 221372 h 456690"/>
              <a:gd name="connsiteX425" fmla="*/ 39775 w 193958"/>
              <a:gd name="connsiteY425" fmla="*/ 222482 h 456690"/>
              <a:gd name="connsiteX426" fmla="*/ 39854 w 193958"/>
              <a:gd name="connsiteY426" fmla="*/ 223353 h 456690"/>
              <a:gd name="connsiteX427" fmla="*/ 40012 w 193958"/>
              <a:gd name="connsiteY427" fmla="*/ 226285 h 456690"/>
              <a:gd name="connsiteX428" fmla="*/ 40012 w 193958"/>
              <a:gd name="connsiteY428" fmla="*/ 227869 h 456690"/>
              <a:gd name="connsiteX429" fmla="*/ 40092 w 193958"/>
              <a:gd name="connsiteY429" fmla="*/ 228740 h 456690"/>
              <a:gd name="connsiteX430" fmla="*/ 40250 w 193958"/>
              <a:gd name="connsiteY430" fmla="*/ 231831 h 456690"/>
              <a:gd name="connsiteX431" fmla="*/ 40250 w 193958"/>
              <a:gd name="connsiteY431" fmla="*/ 237218 h 456690"/>
              <a:gd name="connsiteX432" fmla="*/ 39695 w 193958"/>
              <a:gd name="connsiteY432" fmla="*/ 240625 h 456690"/>
              <a:gd name="connsiteX433" fmla="*/ 39458 w 193958"/>
              <a:gd name="connsiteY433" fmla="*/ 241417 h 456690"/>
              <a:gd name="connsiteX434" fmla="*/ 38744 w 193958"/>
              <a:gd name="connsiteY434" fmla="*/ 243082 h 456690"/>
              <a:gd name="connsiteX435" fmla="*/ 38507 w 193958"/>
              <a:gd name="connsiteY435" fmla="*/ 243557 h 456690"/>
              <a:gd name="connsiteX436" fmla="*/ 37555 w 193958"/>
              <a:gd name="connsiteY436" fmla="*/ 245221 h 456690"/>
              <a:gd name="connsiteX437" fmla="*/ 35655 w 193958"/>
              <a:gd name="connsiteY437" fmla="*/ 247439 h 456690"/>
              <a:gd name="connsiteX438" fmla="*/ 35021 w 193958"/>
              <a:gd name="connsiteY438" fmla="*/ 247994 h 456690"/>
              <a:gd name="connsiteX439" fmla="*/ 32802 w 193958"/>
              <a:gd name="connsiteY439" fmla="*/ 249578 h 456690"/>
              <a:gd name="connsiteX440" fmla="*/ 32248 w 193958"/>
              <a:gd name="connsiteY440" fmla="*/ 249895 h 456690"/>
              <a:gd name="connsiteX441" fmla="*/ 30584 w 193958"/>
              <a:gd name="connsiteY441" fmla="*/ 250688 h 456690"/>
              <a:gd name="connsiteX442" fmla="*/ 28049 w 193958"/>
              <a:gd name="connsiteY442" fmla="*/ 251639 h 456690"/>
              <a:gd name="connsiteX443" fmla="*/ 27098 w 193958"/>
              <a:gd name="connsiteY443" fmla="*/ 251797 h 456690"/>
              <a:gd name="connsiteX444" fmla="*/ 23849 w 193958"/>
              <a:gd name="connsiteY444" fmla="*/ 252193 h 456690"/>
              <a:gd name="connsiteX445" fmla="*/ 21155 w 193958"/>
              <a:gd name="connsiteY445" fmla="*/ 252193 h 456690"/>
              <a:gd name="connsiteX446" fmla="*/ 18144 w 193958"/>
              <a:gd name="connsiteY446" fmla="*/ 251797 h 456690"/>
              <a:gd name="connsiteX447" fmla="*/ 16718 w 193958"/>
              <a:gd name="connsiteY447" fmla="*/ 251480 h 456690"/>
              <a:gd name="connsiteX448" fmla="*/ 14579 w 193958"/>
              <a:gd name="connsiteY448" fmla="*/ 250846 h 456690"/>
              <a:gd name="connsiteX449" fmla="*/ 14341 w 193958"/>
              <a:gd name="connsiteY449" fmla="*/ 250767 h 456690"/>
              <a:gd name="connsiteX450" fmla="*/ 10142 w 193958"/>
              <a:gd name="connsiteY450" fmla="*/ 248549 h 456690"/>
              <a:gd name="connsiteX451" fmla="*/ 8716 w 193958"/>
              <a:gd name="connsiteY451" fmla="*/ 247598 h 456690"/>
              <a:gd name="connsiteX452" fmla="*/ 5547 w 193958"/>
              <a:gd name="connsiteY452" fmla="*/ 244508 h 456690"/>
              <a:gd name="connsiteX453" fmla="*/ 4437 w 193958"/>
              <a:gd name="connsiteY453" fmla="*/ 243082 h 456690"/>
              <a:gd name="connsiteX454" fmla="*/ 3328 w 193958"/>
              <a:gd name="connsiteY454" fmla="*/ 241338 h 456690"/>
              <a:gd name="connsiteX455" fmla="*/ 2219 w 193958"/>
              <a:gd name="connsiteY455" fmla="*/ 238724 h 456690"/>
              <a:gd name="connsiteX456" fmla="*/ 1506 w 193958"/>
              <a:gd name="connsiteY456" fmla="*/ 236505 h 456690"/>
              <a:gd name="connsiteX457" fmla="*/ 1347 w 193958"/>
              <a:gd name="connsiteY457" fmla="*/ 235793 h 456690"/>
              <a:gd name="connsiteX458" fmla="*/ 951 w 193958"/>
              <a:gd name="connsiteY458" fmla="*/ 233019 h 456690"/>
              <a:gd name="connsiteX459" fmla="*/ 555 w 193958"/>
              <a:gd name="connsiteY459" fmla="*/ 229691 h 456690"/>
              <a:gd name="connsiteX460" fmla="*/ 476 w 193958"/>
              <a:gd name="connsiteY460" fmla="*/ 229057 h 456690"/>
              <a:gd name="connsiteX461" fmla="*/ 317 w 193958"/>
              <a:gd name="connsiteY461" fmla="*/ 226364 h 456690"/>
              <a:gd name="connsiteX462" fmla="*/ 317 w 193958"/>
              <a:gd name="connsiteY462" fmla="*/ 222799 h 456690"/>
              <a:gd name="connsiteX463" fmla="*/ 79 w 193958"/>
              <a:gd name="connsiteY463" fmla="*/ 220738 h 456690"/>
              <a:gd name="connsiteX464" fmla="*/ 0 w 193958"/>
              <a:gd name="connsiteY464" fmla="*/ 218837 h 456690"/>
              <a:gd name="connsiteX465" fmla="*/ 0 w 193958"/>
              <a:gd name="connsiteY465" fmla="*/ 210993 h 456690"/>
              <a:gd name="connsiteX466" fmla="*/ 317 w 193958"/>
              <a:gd name="connsiteY466" fmla="*/ 208854 h 456690"/>
              <a:gd name="connsiteX467" fmla="*/ 476 w 193958"/>
              <a:gd name="connsiteY467" fmla="*/ 207665 h 456690"/>
              <a:gd name="connsiteX468" fmla="*/ 476 w 193958"/>
              <a:gd name="connsiteY468" fmla="*/ 202357 h 456690"/>
              <a:gd name="connsiteX469" fmla="*/ 872 w 193958"/>
              <a:gd name="connsiteY469" fmla="*/ 198237 h 456690"/>
              <a:gd name="connsiteX470" fmla="*/ 1427 w 193958"/>
              <a:gd name="connsiteY470" fmla="*/ 192849 h 456690"/>
              <a:gd name="connsiteX471" fmla="*/ 1902 w 193958"/>
              <a:gd name="connsiteY471" fmla="*/ 189601 h 456690"/>
              <a:gd name="connsiteX472" fmla="*/ 2219 w 193958"/>
              <a:gd name="connsiteY472" fmla="*/ 187303 h 456690"/>
              <a:gd name="connsiteX473" fmla="*/ 2695 w 193958"/>
              <a:gd name="connsiteY473" fmla="*/ 184688 h 456690"/>
              <a:gd name="connsiteX474" fmla="*/ 3249 w 193958"/>
              <a:gd name="connsiteY474" fmla="*/ 181519 h 456690"/>
              <a:gd name="connsiteX475" fmla="*/ 3565 w 193958"/>
              <a:gd name="connsiteY475" fmla="*/ 179617 h 456690"/>
              <a:gd name="connsiteX476" fmla="*/ 3962 w 193958"/>
              <a:gd name="connsiteY476" fmla="*/ 177557 h 456690"/>
              <a:gd name="connsiteX477" fmla="*/ 4596 w 193958"/>
              <a:gd name="connsiteY477" fmla="*/ 174943 h 456690"/>
              <a:gd name="connsiteX478" fmla="*/ 4833 w 193958"/>
              <a:gd name="connsiteY478" fmla="*/ 173754 h 456690"/>
              <a:gd name="connsiteX479" fmla="*/ 5309 w 193958"/>
              <a:gd name="connsiteY479" fmla="*/ 171774 h 456690"/>
              <a:gd name="connsiteX480" fmla="*/ 5784 w 193958"/>
              <a:gd name="connsiteY480" fmla="*/ 169634 h 456690"/>
              <a:gd name="connsiteX481" fmla="*/ 6101 w 193958"/>
              <a:gd name="connsiteY481" fmla="*/ 168208 h 456690"/>
              <a:gd name="connsiteX482" fmla="*/ 6577 w 193958"/>
              <a:gd name="connsiteY482" fmla="*/ 166465 h 456690"/>
              <a:gd name="connsiteX483" fmla="*/ 7052 w 193958"/>
              <a:gd name="connsiteY483" fmla="*/ 165038 h 456690"/>
              <a:gd name="connsiteX484" fmla="*/ 7448 w 193958"/>
              <a:gd name="connsiteY484" fmla="*/ 163851 h 456690"/>
              <a:gd name="connsiteX485" fmla="*/ 8002 w 193958"/>
              <a:gd name="connsiteY485" fmla="*/ 162107 h 456690"/>
              <a:gd name="connsiteX486" fmla="*/ 8398 w 193958"/>
              <a:gd name="connsiteY486" fmla="*/ 160839 h 456690"/>
              <a:gd name="connsiteX487" fmla="*/ 8795 w 193958"/>
              <a:gd name="connsiteY487" fmla="*/ 159572 h 456690"/>
              <a:gd name="connsiteX488" fmla="*/ 9191 w 193958"/>
              <a:gd name="connsiteY488" fmla="*/ 158383 h 456690"/>
              <a:gd name="connsiteX489" fmla="*/ 9825 w 193958"/>
              <a:gd name="connsiteY489" fmla="*/ 156561 h 456690"/>
              <a:gd name="connsiteX490" fmla="*/ 11014 w 193958"/>
              <a:gd name="connsiteY490" fmla="*/ 153471 h 456690"/>
              <a:gd name="connsiteX491" fmla="*/ 11252 w 193958"/>
              <a:gd name="connsiteY491" fmla="*/ 152758 h 456690"/>
              <a:gd name="connsiteX492" fmla="*/ 11964 w 193958"/>
              <a:gd name="connsiteY492" fmla="*/ 151094 h 456690"/>
              <a:gd name="connsiteX493" fmla="*/ 12202 w 193958"/>
              <a:gd name="connsiteY493" fmla="*/ 150540 h 456690"/>
              <a:gd name="connsiteX494" fmla="*/ 12915 w 193958"/>
              <a:gd name="connsiteY494" fmla="*/ 148796 h 456690"/>
              <a:gd name="connsiteX495" fmla="*/ 13073 w 193958"/>
              <a:gd name="connsiteY495" fmla="*/ 148479 h 456690"/>
              <a:gd name="connsiteX496" fmla="*/ 14183 w 193958"/>
              <a:gd name="connsiteY496" fmla="*/ 146023 h 456690"/>
              <a:gd name="connsiteX497" fmla="*/ 15846 w 193958"/>
              <a:gd name="connsiteY497" fmla="*/ 143013 h 456690"/>
              <a:gd name="connsiteX498" fmla="*/ 17273 w 193958"/>
              <a:gd name="connsiteY498" fmla="*/ 140397 h 456690"/>
              <a:gd name="connsiteX499" fmla="*/ 18461 w 193958"/>
              <a:gd name="connsiteY499" fmla="*/ 138100 h 456690"/>
              <a:gd name="connsiteX500" fmla="*/ 18778 w 193958"/>
              <a:gd name="connsiteY500" fmla="*/ 137466 h 456690"/>
              <a:gd name="connsiteX501" fmla="*/ 19016 w 193958"/>
              <a:gd name="connsiteY501" fmla="*/ 137070 h 456690"/>
              <a:gd name="connsiteX502" fmla="*/ 22264 w 193958"/>
              <a:gd name="connsiteY502" fmla="*/ 131920 h 456690"/>
              <a:gd name="connsiteX503" fmla="*/ 23532 w 193958"/>
              <a:gd name="connsiteY503" fmla="*/ 130098 h 456690"/>
              <a:gd name="connsiteX504" fmla="*/ 24720 w 193958"/>
              <a:gd name="connsiteY504" fmla="*/ 128196 h 456690"/>
              <a:gd name="connsiteX505" fmla="*/ 25037 w 193958"/>
              <a:gd name="connsiteY505" fmla="*/ 127800 h 456690"/>
              <a:gd name="connsiteX506" fmla="*/ 27415 w 193958"/>
              <a:gd name="connsiteY506" fmla="*/ 124789 h 456690"/>
              <a:gd name="connsiteX507" fmla="*/ 27890 w 193958"/>
              <a:gd name="connsiteY507" fmla="*/ 124235 h 456690"/>
              <a:gd name="connsiteX508" fmla="*/ 30108 w 193958"/>
              <a:gd name="connsiteY508" fmla="*/ 121620 h 456690"/>
              <a:gd name="connsiteX509" fmla="*/ 34545 w 193958"/>
              <a:gd name="connsiteY509" fmla="*/ 116866 h 456690"/>
              <a:gd name="connsiteX510" fmla="*/ 37318 w 193958"/>
              <a:gd name="connsiteY510" fmla="*/ 114251 h 456690"/>
              <a:gd name="connsiteX511" fmla="*/ 40250 w 193958"/>
              <a:gd name="connsiteY511" fmla="*/ 111637 h 456690"/>
              <a:gd name="connsiteX512" fmla="*/ 42310 w 193958"/>
              <a:gd name="connsiteY512" fmla="*/ 110131 h 456690"/>
              <a:gd name="connsiteX513" fmla="*/ 44687 w 193958"/>
              <a:gd name="connsiteY513" fmla="*/ 108468 h 456690"/>
              <a:gd name="connsiteX514" fmla="*/ 46509 w 193958"/>
              <a:gd name="connsiteY514" fmla="*/ 107200 h 456690"/>
              <a:gd name="connsiteX515" fmla="*/ 47460 w 193958"/>
              <a:gd name="connsiteY515" fmla="*/ 106486 h 456690"/>
              <a:gd name="connsiteX516" fmla="*/ 49441 w 193958"/>
              <a:gd name="connsiteY516" fmla="*/ 105219 h 456690"/>
              <a:gd name="connsiteX517" fmla="*/ 53165 w 193958"/>
              <a:gd name="connsiteY517" fmla="*/ 103318 h 456690"/>
              <a:gd name="connsiteX518" fmla="*/ 55779 w 193958"/>
              <a:gd name="connsiteY518" fmla="*/ 102050 h 456690"/>
              <a:gd name="connsiteX519" fmla="*/ 57760 w 193958"/>
              <a:gd name="connsiteY519" fmla="*/ 101019 h 456690"/>
              <a:gd name="connsiteX520" fmla="*/ 59265 w 193958"/>
              <a:gd name="connsiteY520" fmla="*/ 100386 h 456690"/>
              <a:gd name="connsiteX521" fmla="*/ 60771 w 193958"/>
              <a:gd name="connsiteY521" fmla="*/ 99832 h 456690"/>
              <a:gd name="connsiteX522" fmla="*/ 61484 w 193958"/>
              <a:gd name="connsiteY522" fmla="*/ 99594 h 456690"/>
              <a:gd name="connsiteX523" fmla="*/ 62118 w 193958"/>
              <a:gd name="connsiteY523" fmla="*/ 99435 h 456690"/>
              <a:gd name="connsiteX524" fmla="*/ 64178 w 193958"/>
              <a:gd name="connsiteY524" fmla="*/ 98643 h 456690"/>
              <a:gd name="connsiteX525" fmla="*/ 66238 w 193958"/>
              <a:gd name="connsiteY525" fmla="*/ 97929 h 456690"/>
              <a:gd name="connsiteX526" fmla="*/ 67030 w 193958"/>
              <a:gd name="connsiteY526" fmla="*/ 97692 h 456690"/>
              <a:gd name="connsiteX527" fmla="*/ 68694 w 193958"/>
              <a:gd name="connsiteY527" fmla="*/ 97216 h 456690"/>
              <a:gd name="connsiteX528" fmla="*/ 70833 w 193958"/>
              <a:gd name="connsiteY528" fmla="*/ 96741 h 456690"/>
              <a:gd name="connsiteX529" fmla="*/ 72735 w 193958"/>
              <a:gd name="connsiteY529" fmla="*/ 96424 h 456690"/>
              <a:gd name="connsiteX530" fmla="*/ 75111 w 193958"/>
              <a:gd name="connsiteY530" fmla="*/ 96029 h 456690"/>
              <a:gd name="connsiteX531" fmla="*/ 77013 w 193958"/>
              <a:gd name="connsiteY531" fmla="*/ 95712 h 456690"/>
              <a:gd name="connsiteX532" fmla="*/ 77964 w 193958"/>
              <a:gd name="connsiteY532" fmla="*/ 95395 h 456690"/>
              <a:gd name="connsiteX533" fmla="*/ 80261 w 193958"/>
              <a:gd name="connsiteY533" fmla="*/ 94998 h 456690"/>
              <a:gd name="connsiteX534" fmla="*/ 82163 w 193958"/>
              <a:gd name="connsiteY534" fmla="*/ 94681 h 456690"/>
              <a:gd name="connsiteX535" fmla="*/ 85649 w 193958"/>
              <a:gd name="connsiteY535" fmla="*/ 94047 h 456690"/>
              <a:gd name="connsiteX536" fmla="*/ 87233 w 193958"/>
              <a:gd name="connsiteY536" fmla="*/ 93810 h 456690"/>
              <a:gd name="connsiteX537" fmla="*/ 88898 w 193958"/>
              <a:gd name="connsiteY537" fmla="*/ 93572 h 456690"/>
              <a:gd name="connsiteX538" fmla="*/ 89611 w 193958"/>
              <a:gd name="connsiteY538" fmla="*/ 93493 h 456690"/>
              <a:gd name="connsiteX539" fmla="*/ 91353 w 193958"/>
              <a:gd name="connsiteY539" fmla="*/ 93334 h 456690"/>
              <a:gd name="connsiteX540" fmla="*/ 88105 w 193958"/>
              <a:gd name="connsiteY540" fmla="*/ 0 h 456690"/>
              <a:gd name="connsiteX541" fmla="*/ 104347 w 193958"/>
              <a:gd name="connsiteY541" fmla="*/ 0 h 456690"/>
              <a:gd name="connsiteX542" fmla="*/ 104902 w 193958"/>
              <a:gd name="connsiteY542" fmla="*/ 476 h 456690"/>
              <a:gd name="connsiteX543" fmla="*/ 105456 w 193958"/>
              <a:gd name="connsiteY543" fmla="*/ 634 h 456690"/>
              <a:gd name="connsiteX544" fmla="*/ 106011 w 193958"/>
              <a:gd name="connsiteY544" fmla="*/ 793 h 456690"/>
              <a:gd name="connsiteX545" fmla="*/ 108547 w 193958"/>
              <a:gd name="connsiteY545" fmla="*/ 1584 h 456690"/>
              <a:gd name="connsiteX546" fmla="*/ 108626 w 193958"/>
              <a:gd name="connsiteY546" fmla="*/ 1584 h 456690"/>
              <a:gd name="connsiteX547" fmla="*/ 111161 w 193958"/>
              <a:gd name="connsiteY547" fmla="*/ 2456 h 456690"/>
              <a:gd name="connsiteX548" fmla="*/ 111636 w 193958"/>
              <a:gd name="connsiteY548" fmla="*/ 2614 h 456690"/>
              <a:gd name="connsiteX549" fmla="*/ 113142 w 193958"/>
              <a:gd name="connsiteY549" fmla="*/ 3407 h 456690"/>
              <a:gd name="connsiteX550" fmla="*/ 115360 w 193958"/>
              <a:gd name="connsiteY550" fmla="*/ 4675 h 456690"/>
              <a:gd name="connsiteX551" fmla="*/ 117421 w 193958"/>
              <a:gd name="connsiteY551" fmla="*/ 5784 h 456690"/>
              <a:gd name="connsiteX552" fmla="*/ 119005 w 193958"/>
              <a:gd name="connsiteY552" fmla="*/ 6893 h 456690"/>
              <a:gd name="connsiteX553" fmla="*/ 122332 w 193958"/>
              <a:gd name="connsiteY553" fmla="*/ 9666 h 456690"/>
              <a:gd name="connsiteX554" fmla="*/ 123600 w 193958"/>
              <a:gd name="connsiteY554" fmla="*/ 10696 h 456690"/>
              <a:gd name="connsiteX555" fmla="*/ 124868 w 193958"/>
              <a:gd name="connsiteY555" fmla="*/ 12202 h 456690"/>
              <a:gd name="connsiteX556" fmla="*/ 127165 w 193958"/>
              <a:gd name="connsiteY556" fmla="*/ 14895 h 456690"/>
              <a:gd name="connsiteX557" fmla="*/ 128830 w 193958"/>
              <a:gd name="connsiteY557" fmla="*/ 17114 h 456690"/>
              <a:gd name="connsiteX558" fmla="*/ 129701 w 193958"/>
              <a:gd name="connsiteY558" fmla="*/ 18698 h 456690"/>
              <a:gd name="connsiteX559" fmla="*/ 130493 w 193958"/>
              <a:gd name="connsiteY559" fmla="*/ 20204 h 456690"/>
              <a:gd name="connsiteX560" fmla="*/ 131840 w 193958"/>
              <a:gd name="connsiteY560" fmla="*/ 22581 h 456690"/>
              <a:gd name="connsiteX561" fmla="*/ 132236 w 193958"/>
              <a:gd name="connsiteY561" fmla="*/ 23452 h 456690"/>
              <a:gd name="connsiteX562" fmla="*/ 132633 w 193958"/>
              <a:gd name="connsiteY562" fmla="*/ 24562 h 456690"/>
              <a:gd name="connsiteX563" fmla="*/ 133029 w 193958"/>
              <a:gd name="connsiteY563" fmla="*/ 25988 h 456690"/>
              <a:gd name="connsiteX564" fmla="*/ 133425 w 193958"/>
              <a:gd name="connsiteY564" fmla="*/ 27255 h 456690"/>
              <a:gd name="connsiteX565" fmla="*/ 133980 w 193958"/>
              <a:gd name="connsiteY565" fmla="*/ 28999 h 456690"/>
              <a:gd name="connsiteX566" fmla="*/ 134376 w 193958"/>
              <a:gd name="connsiteY566" fmla="*/ 30187 h 456690"/>
              <a:gd name="connsiteX567" fmla="*/ 134772 w 193958"/>
              <a:gd name="connsiteY567" fmla="*/ 32247 h 456690"/>
              <a:gd name="connsiteX568" fmla="*/ 134772 w 193958"/>
              <a:gd name="connsiteY568" fmla="*/ 33832 h 456690"/>
              <a:gd name="connsiteX569" fmla="*/ 134851 w 193958"/>
              <a:gd name="connsiteY569" fmla="*/ 34941 h 456690"/>
              <a:gd name="connsiteX570" fmla="*/ 135168 w 193958"/>
              <a:gd name="connsiteY570" fmla="*/ 37873 h 456690"/>
              <a:gd name="connsiteX571" fmla="*/ 135168 w 193958"/>
              <a:gd name="connsiteY571" fmla="*/ 39299 h 456690"/>
              <a:gd name="connsiteX572" fmla="*/ 134772 w 193958"/>
              <a:gd name="connsiteY572" fmla="*/ 43973 h 456690"/>
              <a:gd name="connsiteX573" fmla="*/ 134772 w 193958"/>
              <a:gd name="connsiteY573" fmla="*/ 44607 h 456690"/>
              <a:gd name="connsiteX574" fmla="*/ 134376 w 193958"/>
              <a:gd name="connsiteY574" fmla="*/ 46747 h 456690"/>
              <a:gd name="connsiteX575" fmla="*/ 134059 w 193958"/>
              <a:gd name="connsiteY575" fmla="*/ 47934 h 456690"/>
              <a:gd name="connsiteX576" fmla="*/ 133504 w 193958"/>
              <a:gd name="connsiteY576" fmla="*/ 49599 h 456690"/>
              <a:gd name="connsiteX577" fmla="*/ 133108 w 193958"/>
              <a:gd name="connsiteY577" fmla="*/ 50867 h 456690"/>
              <a:gd name="connsiteX578" fmla="*/ 132474 w 193958"/>
              <a:gd name="connsiteY578" fmla="*/ 52847 h 456690"/>
              <a:gd name="connsiteX579" fmla="*/ 131682 w 193958"/>
              <a:gd name="connsiteY579" fmla="*/ 54749 h 456690"/>
              <a:gd name="connsiteX580" fmla="*/ 131523 w 193958"/>
              <a:gd name="connsiteY580" fmla="*/ 55066 h 456690"/>
              <a:gd name="connsiteX581" fmla="*/ 130731 w 193958"/>
              <a:gd name="connsiteY581" fmla="*/ 56571 h 456690"/>
              <a:gd name="connsiteX582" fmla="*/ 129464 w 193958"/>
              <a:gd name="connsiteY582" fmla="*/ 58948 h 456690"/>
              <a:gd name="connsiteX583" fmla="*/ 128037 w 193958"/>
              <a:gd name="connsiteY583" fmla="*/ 61087 h 456690"/>
              <a:gd name="connsiteX584" fmla="*/ 126611 w 193958"/>
              <a:gd name="connsiteY584" fmla="*/ 62751 h 456690"/>
              <a:gd name="connsiteX585" fmla="*/ 125977 w 193958"/>
              <a:gd name="connsiteY585" fmla="*/ 63544 h 456690"/>
              <a:gd name="connsiteX586" fmla="*/ 123917 w 193958"/>
              <a:gd name="connsiteY586" fmla="*/ 65999 h 456690"/>
              <a:gd name="connsiteX587" fmla="*/ 122411 w 193958"/>
              <a:gd name="connsiteY587" fmla="*/ 67267 h 456690"/>
              <a:gd name="connsiteX588" fmla="*/ 119876 w 193958"/>
              <a:gd name="connsiteY588" fmla="*/ 69406 h 456690"/>
              <a:gd name="connsiteX589" fmla="*/ 116232 w 193958"/>
              <a:gd name="connsiteY589" fmla="*/ 71863 h 456690"/>
              <a:gd name="connsiteX590" fmla="*/ 114013 w 193958"/>
              <a:gd name="connsiteY590" fmla="*/ 73130 h 456690"/>
              <a:gd name="connsiteX591" fmla="*/ 111953 w 193958"/>
              <a:gd name="connsiteY591" fmla="*/ 74319 h 456690"/>
              <a:gd name="connsiteX592" fmla="*/ 111874 w 193958"/>
              <a:gd name="connsiteY592" fmla="*/ 74398 h 456690"/>
              <a:gd name="connsiteX593" fmla="*/ 108864 w 193958"/>
              <a:gd name="connsiteY593" fmla="*/ 75349 h 456690"/>
              <a:gd name="connsiteX594" fmla="*/ 107120 w 193958"/>
              <a:gd name="connsiteY594" fmla="*/ 75904 h 456690"/>
              <a:gd name="connsiteX595" fmla="*/ 105852 w 193958"/>
              <a:gd name="connsiteY595" fmla="*/ 76300 h 456690"/>
              <a:gd name="connsiteX596" fmla="*/ 104427 w 193958"/>
              <a:gd name="connsiteY596" fmla="*/ 76696 h 456690"/>
              <a:gd name="connsiteX597" fmla="*/ 102604 w 193958"/>
              <a:gd name="connsiteY597" fmla="*/ 76854 h 456690"/>
              <a:gd name="connsiteX598" fmla="*/ 101891 w 193958"/>
              <a:gd name="connsiteY598" fmla="*/ 76933 h 456690"/>
              <a:gd name="connsiteX599" fmla="*/ 98959 w 193958"/>
              <a:gd name="connsiteY599" fmla="*/ 77092 h 456690"/>
              <a:gd name="connsiteX600" fmla="*/ 97137 w 193958"/>
              <a:gd name="connsiteY600" fmla="*/ 77250 h 456690"/>
              <a:gd name="connsiteX601" fmla="*/ 95790 w 193958"/>
              <a:gd name="connsiteY601" fmla="*/ 77250 h 456690"/>
              <a:gd name="connsiteX602" fmla="*/ 93571 w 193958"/>
              <a:gd name="connsiteY602" fmla="*/ 77092 h 456690"/>
              <a:gd name="connsiteX603" fmla="*/ 91036 w 193958"/>
              <a:gd name="connsiteY603" fmla="*/ 76933 h 456690"/>
              <a:gd name="connsiteX604" fmla="*/ 90006 w 193958"/>
              <a:gd name="connsiteY604" fmla="*/ 76854 h 456690"/>
              <a:gd name="connsiteX605" fmla="*/ 88184 w 193958"/>
              <a:gd name="connsiteY605" fmla="*/ 76458 h 456690"/>
              <a:gd name="connsiteX606" fmla="*/ 87709 w 193958"/>
              <a:gd name="connsiteY606" fmla="*/ 76300 h 456690"/>
              <a:gd name="connsiteX607" fmla="*/ 85569 w 193958"/>
              <a:gd name="connsiteY607" fmla="*/ 75745 h 456690"/>
              <a:gd name="connsiteX608" fmla="*/ 83589 w 193958"/>
              <a:gd name="connsiteY608" fmla="*/ 75190 h 456690"/>
              <a:gd name="connsiteX609" fmla="*/ 83113 w 193958"/>
              <a:gd name="connsiteY609" fmla="*/ 75032 h 456690"/>
              <a:gd name="connsiteX610" fmla="*/ 81132 w 193958"/>
              <a:gd name="connsiteY610" fmla="*/ 74319 h 456690"/>
              <a:gd name="connsiteX611" fmla="*/ 80577 w 193958"/>
              <a:gd name="connsiteY611" fmla="*/ 74081 h 456690"/>
              <a:gd name="connsiteX612" fmla="*/ 76695 w 193958"/>
              <a:gd name="connsiteY612" fmla="*/ 71942 h 456690"/>
              <a:gd name="connsiteX613" fmla="*/ 72734 w 193958"/>
              <a:gd name="connsiteY613" fmla="*/ 69327 h 456690"/>
              <a:gd name="connsiteX614" fmla="*/ 71070 w 193958"/>
              <a:gd name="connsiteY614" fmla="*/ 67743 h 456690"/>
              <a:gd name="connsiteX615" fmla="*/ 69248 w 193958"/>
              <a:gd name="connsiteY615" fmla="*/ 66316 h 456690"/>
              <a:gd name="connsiteX616" fmla="*/ 68456 w 193958"/>
              <a:gd name="connsiteY616" fmla="*/ 65524 h 456690"/>
              <a:gd name="connsiteX617" fmla="*/ 66316 w 193958"/>
              <a:gd name="connsiteY617" fmla="*/ 62830 h 456690"/>
              <a:gd name="connsiteX618" fmla="*/ 65841 w 193958"/>
              <a:gd name="connsiteY618" fmla="*/ 62276 h 456690"/>
              <a:gd name="connsiteX619" fmla="*/ 64177 w 193958"/>
              <a:gd name="connsiteY619" fmla="*/ 60295 h 456690"/>
              <a:gd name="connsiteX620" fmla="*/ 64019 w 193958"/>
              <a:gd name="connsiteY620" fmla="*/ 60136 h 456690"/>
              <a:gd name="connsiteX621" fmla="*/ 62751 w 193958"/>
              <a:gd name="connsiteY621" fmla="*/ 57759 h 456690"/>
              <a:gd name="connsiteX622" fmla="*/ 61483 w 193958"/>
              <a:gd name="connsiteY622" fmla="*/ 55383 h 456690"/>
              <a:gd name="connsiteX623" fmla="*/ 61087 w 193958"/>
              <a:gd name="connsiteY623" fmla="*/ 54749 h 456690"/>
              <a:gd name="connsiteX624" fmla="*/ 60611 w 193958"/>
              <a:gd name="connsiteY624" fmla="*/ 53798 h 456690"/>
              <a:gd name="connsiteX625" fmla="*/ 60136 w 193958"/>
              <a:gd name="connsiteY625" fmla="*/ 52609 h 456690"/>
              <a:gd name="connsiteX626" fmla="*/ 59741 w 193958"/>
              <a:gd name="connsiteY626" fmla="*/ 51263 h 456690"/>
              <a:gd name="connsiteX627" fmla="*/ 59344 w 193958"/>
              <a:gd name="connsiteY627" fmla="*/ 50074 h 456690"/>
              <a:gd name="connsiteX628" fmla="*/ 58869 w 193958"/>
              <a:gd name="connsiteY628" fmla="*/ 48489 h 456690"/>
              <a:gd name="connsiteX629" fmla="*/ 58393 w 193958"/>
              <a:gd name="connsiteY629" fmla="*/ 46905 h 456690"/>
              <a:gd name="connsiteX630" fmla="*/ 57918 w 193958"/>
              <a:gd name="connsiteY630" fmla="*/ 44369 h 456690"/>
              <a:gd name="connsiteX631" fmla="*/ 57759 w 193958"/>
              <a:gd name="connsiteY631" fmla="*/ 43419 h 456690"/>
              <a:gd name="connsiteX632" fmla="*/ 57442 w 193958"/>
              <a:gd name="connsiteY632" fmla="*/ 39774 h 456690"/>
              <a:gd name="connsiteX633" fmla="*/ 57442 w 193958"/>
              <a:gd name="connsiteY633" fmla="*/ 37159 h 456690"/>
              <a:gd name="connsiteX634" fmla="*/ 57601 w 193958"/>
              <a:gd name="connsiteY634" fmla="*/ 35416 h 456690"/>
              <a:gd name="connsiteX635" fmla="*/ 57680 w 193958"/>
              <a:gd name="connsiteY635" fmla="*/ 34545 h 456690"/>
              <a:gd name="connsiteX636" fmla="*/ 57997 w 193958"/>
              <a:gd name="connsiteY636" fmla="*/ 32326 h 456690"/>
              <a:gd name="connsiteX637" fmla="*/ 58473 w 193958"/>
              <a:gd name="connsiteY637" fmla="*/ 29395 h 456690"/>
              <a:gd name="connsiteX638" fmla="*/ 58790 w 193958"/>
              <a:gd name="connsiteY638" fmla="*/ 28365 h 456690"/>
              <a:gd name="connsiteX639" fmla="*/ 59424 w 193958"/>
              <a:gd name="connsiteY639" fmla="*/ 26622 h 456690"/>
              <a:gd name="connsiteX640" fmla="*/ 59741 w 193958"/>
              <a:gd name="connsiteY640" fmla="*/ 25592 h 456690"/>
              <a:gd name="connsiteX641" fmla="*/ 60136 w 193958"/>
              <a:gd name="connsiteY641" fmla="*/ 24165 h 456690"/>
              <a:gd name="connsiteX642" fmla="*/ 60532 w 193958"/>
              <a:gd name="connsiteY642" fmla="*/ 23056 h 456690"/>
              <a:gd name="connsiteX643" fmla="*/ 61087 w 193958"/>
              <a:gd name="connsiteY643" fmla="*/ 22106 h 456690"/>
              <a:gd name="connsiteX644" fmla="*/ 61483 w 193958"/>
              <a:gd name="connsiteY644" fmla="*/ 21393 h 456690"/>
              <a:gd name="connsiteX645" fmla="*/ 61959 w 193958"/>
              <a:gd name="connsiteY645" fmla="*/ 20600 h 456690"/>
              <a:gd name="connsiteX646" fmla="*/ 62434 w 193958"/>
              <a:gd name="connsiteY646" fmla="*/ 19728 h 456690"/>
              <a:gd name="connsiteX647" fmla="*/ 62593 w 193958"/>
              <a:gd name="connsiteY647" fmla="*/ 19411 h 456690"/>
              <a:gd name="connsiteX648" fmla="*/ 63781 w 193958"/>
              <a:gd name="connsiteY648" fmla="*/ 17114 h 456690"/>
              <a:gd name="connsiteX649" fmla="*/ 64098 w 193958"/>
              <a:gd name="connsiteY649" fmla="*/ 16639 h 456690"/>
              <a:gd name="connsiteX650" fmla="*/ 65286 w 193958"/>
              <a:gd name="connsiteY650" fmla="*/ 15212 h 456690"/>
              <a:gd name="connsiteX651" fmla="*/ 67664 w 193958"/>
              <a:gd name="connsiteY651" fmla="*/ 12281 h 456690"/>
              <a:gd name="connsiteX652" fmla="*/ 70516 w 193958"/>
              <a:gd name="connsiteY652" fmla="*/ 9587 h 456690"/>
              <a:gd name="connsiteX653" fmla="*/ 71625 w 193958"/>
              <a:gd name="connsiteY653" fmla="*/ 8636 h 456690"/>
              <a:gd name="connsiteX654" fmla="*/ 74398 w 193958"/>
              <a:gd name="connsiteY654" fmla="*/ 6338 h 456690"/>
              <a:gd name="connsiteX655" fmla="*/ 76061 w 193958"/>
              <a:gd name="connsiteY655" fmla="*/ 5309 h 456690"/>
              <a:gd name="connsiteX656" fmla="*/ 77963 w 193958"/>
              <a:gd name="connsiteY656" fmla="*/ 4279 h 456690"/>
              <a:gd name="connsiteX657" fmla="*/ 80736 w 193958"/>
              <a:gd name="connsiteY657" fmla="*/ 2773 h 456690"/>
              <a:gd name="connsiteX658" fmla="*/ 81766 w 193958"/>
              <a:gd name="connsiteY658" fmla="*/ 2377 h 456690"/>
              <a:gd name="connsiteX659" fmla="*/ 83272 w 193958"/>
              <a:gd name="connsiteY659" fmla="*/ 1822 h 456690"/>
              <a:gd name="connsiteX660" fmla="*/ 84539 w 193958"/>
              <a:gd name="connsiteY660" fmla="*/ 1426 h 456690"/>
              <a:gd name="connsiteX661" fmla="*/ 85965 w 193958"/>
              <a:gd name="connsiteY661" fmla="*/ 1030 h 456690"/>
              <a:gd name="connsiteX662" fmla="*/ 87550 w 193958"/>
              <a:gd name="connsiteY662" fmla="*/ 476 h 456690"/>
              <a:gd name="connsiteX663" fmla="*/ 88105 w 193958"/>
              <a:gd name="connsiteY663" fmla="*/ 0 h 456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Lst>
            <a:rect l="l" t="t" r="r" b="b"/>
            <a:pathLst>
              <a:path w="193958" h="456690">
                <a:moveTo>
                  <a:pt x="91353" y="93334"/>
                </a:moveTo>
                <a:cubicBezTo>
                  <a:pt x="94682" y="93334"/>
                  <a:pt x="98009" y="93334"/>
                  <a:pt x="101258" y="93334"/>
                </a:cubicBezTo>
                <a:cubicBezTo>
                  <a:pt x="101971" y="93334"/>
                  <a:pt x="102605" y="93413"/>
                  <a:pt x="103318" y="93572"/>
                </a:cubicBezTo>
                <a:cubicBezTo>
                  <a:pt x="103714" y="93651"/>
                  <a:pt x="104110" y="93810"/>
                  <a:pt x="104506" y="93889"/>
                </a:cubicBezTo>
                <a:cubicBezTo>
                  <a:pt x="104823" y="93968"/>
                  <a:pt x="105061" y="94047"/>
                  <a:pt x="105378" y="94047"/>
                </a:cubicBezTo>
                <a:cubicBezTo>
                  <a:pt x="106170" y="94047"/>
                  <a:pt x="107042" y="94206"/>
                  <a:pt x="107834" y="94285"/>
                </a:cubicBezTo>
                <a:cubicBezTo>
                  <a:pt x="108547" y="94364"/>
                  <a:pt x="109260" y="94444"/>
                  <a:pt x="109973" y="94681"/>
                </a:cubicBezTo>
                <a:cubicBezTo>
                  <a:pt x="110924" y="94919"/>
                  <a:pt x="111875" y="95078"/>
                  <a:pt x="112904" y="95078"/>
                </a:cubicBezTo>
                <a:cubicBezTo>
                  <a:pt x="113935" y="95078"/>
                  <a:pt x="114965" y="95236"/>
                  <a:pt x="115916" y="95474"/>
                </a:cubicBezTo>
                <a:cubicBezTo>
                  <a:pt x="117262" y="95791"/>
                  <a:pt x="118609" y="96029"/>
                  <a:pt x="120036" y="96029"/>
                </a:cubicBezTo>
                <a:cubicBezTo>
                  <a:pt x="120748" y="96029"/>
                  <a:pt x="121461" y="96187"/>
                  <a:pt x="122175" y="96424"/>
                </a:cubicBezTo>
                <a:cubicBezTo>
                  <a:pt x="122571" y="96583"/>
                  <a:pt x="122967" y="96741"/>
                  <a:pt x="123363" y="96741"/>
                </a:cubicBezTo>
                <a:cubicBezTo>
                  <a:pt x="123918" y="96820"/>
                  <a:pt x="124472" y="96979"/>
                  <a:pt x="125027" y="97216"/>
                </a:cubicBezTo>
                <a:cubicBezTo>
                  <a:pt x="125661" y="97454"/>
                  <a:pt x="126215" y="97692"/>
                  <a:pt x="126929" y="97771"/>
                </a:cubicBezTo>
                <a:cubicBezTo>
                  <a:pt x="127404" y="97771"/>
                  <a:pt x="127800" y="97929"/>
                  <a:pt x="128197" y="98167"/>
                </a:cubicBezTo>
                <a:cubicBezTo>
                  <a:pt x="128593" y="98405"/>
                  <a:pt x="129068" y="98484"/>
                  <a:pt x="129464" y="98563"/>
                </a:cubicBezTo>
                <a:cubicBezTo>
                  <a:pt x="130098" y="98643"/>
                  <a:pt x="130652" y="98801"/>
                  <a:pt x="131207" y="99118"/>
                </a:cubicBezTo>
                <a:cubicBezTo>
                  <a:pt x="131683" y="99356"/>
                  <a:pt x="132158" y="99435"/>
                  <a:pt x="132634" y="99515"/>
                </a:cubicBezTo>
                <a:cubicBezTo>
                  <a:pt x="133029" y="99594"/>
                  <a:pt x="133346" y="99673"/>
                  <a:pt x="133663" y="99911"/>
                </a:cubicBezTo>
                <a:cubicBezTo>
                  <a:pt x="134059" y="100228"/>
                  <a:pt x="134535" y="100386"/>
                  <a:pt x="135010" y="100545"/>
                </a:cubicBezTo>
                <a:cubicBezTo>
                  <a:pt x="135089" y="100545"/>
                  <a:pt x="135169" y="100624"/>
                  <a:pt x="135248" y="100624"/>
                </a:cubicBezTo>
                <a:cubicBezTo>
                  <a:pt x="136120" y="101178"/>
                  <a:pt x="137150" y="101416"/>
                  <a:pt x="138021" y="101970"/>
                </a:cubicBezTo>
                <a:cubicBezTo>
                  <a:pt x="138100" y="102050"/>
                  <a:pt x="138179" y="102050"/>
                  <a:pt x="138258" y="102050"/>
                </a:cubicBezTo>
                <a:cubicBezTo>
                  <a:pt x="139209" y="102367"/>
                  <a:pt x="140002" y="102921"/>
                  <a:pt x="140953" y="103238"/>
                </a:cubicBezTo>
                <a:cubicBezTo>
                  <a:pt x="141190" y="103318"/>
                  <a:pt x="141428" y="103476"/>
                  <a:pt x="141586" y="103555"/>
                </a:cubicBezTo>
                <a:cubicBezTo>
                  <a:pt x="141744" y="103635"/>
                  <a:pt x="141824" y="103714"/>
                  <a:pt x="141982" y="103793"/>
                </a:cubicBezTo>
                <a:cubicBezTo>
                  <a:pt x="143171" y="104189"/>
                  <a:pt x="144122" y="104902"/>
                  <a:pt x="145152" y="105615"/>
                </a:cubicBezTo>
                <a:cubicBezTo>
                  <a:pt x="145627" y="105932"/>
                  <a:pt x="146023" y="106169"/>
                  <a:pt x="146498" y="106486"/>
                </a:cubicBezTo>
                <a:cubicBezTo>
                  <a:pt x="147212" y="106962"/>
                  <a:pt x="147846" y="107438"/>
                  <a:pt x="148559" y="107834"/>
                </a:cubicBezTo>
                <a:cubicBezTo>
                  <a:pt x="148717" y="107913"/>
                  <a:pt x="148876" y="108072"/>
                  <a:pt x="149034" y="108151"/>
                </a:cubicBezTo>
                <a:cubicBezTo>
                  <a:pt x="149668" y="108626"/>
                  <a:pt x="150301" y="109101"/>
                  <a:pt x="150935" y="109418"/>
                </a:cubicBezTo>
                <a:cubicBezTo>
                  <a:pt x="151490" y="109735"/>
                  <a:pt x="151966" y="110210"/>
                  <a:pt x="152520" y="110607"/>
                </a:cubicBezTo>
                <a:cubicBezTo>
                  <a:pt x="153234" y="111241"/>
                  <a:pt x="153947" y="111795"/>
                  <a:pt x="154659" y="112429"/>
                </a:cubicBezTo>
                <a:cubicBezTo>
                  <a:pt x="155214" y="112984"/>
                  <a:pt x="155848" y="113380"/>
                  <a:pt x="156482" y="113934"/>
                </a:cubicBezTo>
                <a:cubicBezTo>
                  <a:pt x="156640" y="114092"/>
                  <a:pt x="156878" y="114251"/>
                  <a:pt x="157037" y="114409"/>
                </a:cubicBezTo>
                <a:cubicBezTo>
                  <a:pt x="157829" y="115123"/>
                  <a:pt x="158542" y="115757"/>
                  <a:pt x="159334" y="116470"/>
                </a:cubicBezTo>
                <a:cubicBezTo>
                  <a:pt x="160206" y="117263"/>
                  <a:pt x="161157" y="118133"/>
                  <a:pt x="161870" y="119164"/>
                </a:cubicBezTo>
                <a:cubicBezTo>
                  <a:pt x="162107" y="119481"/>
                  <a:pt x="162345" y="119718"/>
                  <a:pt x="162583" y="119956"/>
                </a:cubicBezTo>
                <a:cubicBezTo>
                  <a:pt x="162820" y="120273"/>
                  <a:pt x="163137" y="120590"/>
                  <a:pt x="163375" y="120907"/>
                </a:cubicBezTo>
                <a:cubicBezTo>
                  <a:pt x="163612" y="121145"/>
                  <a:pt x="163771" y="121383"/>
                  <a:pt x="164009" y="121620"/>
                </a:cubicBezTo>
                <a:cubicBezTo>
                  <a:pt x="164405" y="122095"/>
                  <a:pt x="164801" y="122570"/>
                  <a:pt x="165197" y="123046"/>
                </a:cubicBezTo>
                <a:cubicBezTo>
                  <a:pt x="165356" y="123204"/>
                  <a:pt x="165514" y="123442"/>
                  <a:pt x="165673" y="123601"/>
                </a:cubicBezTo>
                <a:cubicBezTo>
                  <a:pt x="166703" y="124631"/>
                  <a:pt x="167653" y="125740"/>
                  <a:pt x="168366" y="126928"/>
                </a:cubicBezTo>
                <a:cubicBezTo>
                  <a:pt x="169080" y="128038"/>
                  <a:pt x="169951" y="129068"/>
                  <a:pt x="170665" y="130256"/>
                </a:cubicBezTo>
                <a:cubicBezTo>
                  <a:pt x="171140" y="130969"/>
                  <a:pt x="171615" y="131682"/>
                  <a:pt x="172090" y="132395"/>
                </a:cubicBezTo>
                <a:cubicBezTo>
                  <a:pt x="172645" y="133188"/>
                  <a:pt x="173200" y="133980"/>
                  <a:pt x="173754" y="134851"/>
                </a:cubicBezTo>
                <a:cubicBezTo>
                  <a:pt x="173834" y="134930"/>
                  <a:pt x="173834" y="135010"/>
                  <a:pt x="173913" y="135089"/>
                </a:cubicBezTo>
                <a:cubicBezTo>
                  <a:pt x="174468" y="136436"/>
                  <a:pt x="175418" y="137625"/>
                  <a:pt x="175972" y="138971"/>
                </a:cubicBezTo>
                <a:cubicBezTo>
                  <a:pt x="176052" y="139130"/>
                  <a:pt x="176210" y="139288"/>
                  <a:pt x="176289" y="139526"/>
                </a:cubicBezTo>
                <a:cubicBezTo>
                  <a:pt x="176369" y="139684"/>
                  <a:pt x="176527" y="139843"/>
                  <a:pt x="176606" y="140001"/>
                </a:cubicBezTo>
                <a:cubicBezTo>
                  <a:pt x="177319" y="141507"/>
                  <a:pt x="178191" y="142854"/>
                  <a:pt x="178905" y="144280"/>
                </a:cubicBezTo>
                <a:cubicBezTo>
                  <a:pt x="179063" y="144597"/>
                  <a:pt x="179222" y="144835"/>
                  <a:pt x="179301" y="145152"/>
                </a:cubicBezTo>
                <a:cubicBezTo>
                  <a:pt x="179459" y="145548"/>
                  <a:pt x="179617" y="145865"/>
                  <a:pt x="179776" y="146261"/>
                </a:cubicBezTo>
                <a:cubicBezTo>
                  <a:pt x="179855" y="146420"/>
                  <a:pt x="180013" y="146657"/>
                  <a:pt x="180013" y="146816"/>
                </a:cubicBezTo>
                <a:cubicBezTo>
                  <a:pt x="180172" y="147449"/>
                  <a:pt x="180409" y="148004"/>
                  <a:pt x="180726" y="148479"/>
                </a:cubicBezTo>
                <a:cubicBezTo>
                  <a:pt x="180806" y="148558"/>
                  <a:pt x="180806" y="148638"/>
                  <a:pt x="180806" y="148717"/>
                </a:cubicBezTo>
                <a:cubicBezTo>
                  <a:pt x="181043" y="149747"/>
                  <a:pt x="181677" y="150619"/>
                  <a:pt x="181994" y="151649"/>
                </a:cubicBezTo>
                <a:cubicBezTo>
                  <a:pt x="182470" y="152520"/>
                  <a:pt x="182787" y="153550"/>
                  <a:pt x="183262" y="154422"/>
                </a:cubicBezTo>
                <a:cubicBezTo>
                  <a:pt x="183500" y="154818"/>
                  <a:pt x="183658" y="155214"/>
                  <a:pt x="183737" y="155690"/>
                </a:cubicBezTo>
                <a:cubicBezTo>
                  <a:pt x="183816" y="156085"/>
                  <a:pt x="183896" y="156481"/>
                  <a:pt x="184133" y="156877"/>
                </a:cubicBezTo>
                <a:cubicBezTo>
                  <a:pt x="184371" y="157353"/>
                  <a:pt x="184529" y="157829"/>
                  <a:pt x="184688" y="158383"/>
                </a:cubicBezTo>
                <a:cubicBezTo>
                  <a:pt x="184688" y="158463"/>
                  <a:pt x="184688" y="158463"/>
                  <a:pt x="184688" y="158542"/>
                </a:cubicBezTo>
                <a:cubicBezTo>
                  <a:pt x="184767" y="159255"/>
                  <a:pt x="185322" y="159889"/>
                  <a:pt x="185401" y="160601"/>
                </a:cubicBezTo>
                <a:cubicBezTo>
                  <a:pt x="185560" y="161315"/>
                  <a:pt x="185718" y="161949"/>
                  <a:pt x="186035" y="162583"/>
                </a:cubicBezTo>
                <a:cubicBezTo>
                  <a:pt x="186194" y="162900"/>
                  <a:pt x="186273" y="163296"/>
                  <a:pt x="186352" y="163613"/>
                </a:cubicBezTo>
                <a:cubicBezTo>
                  <a:pt x="186431" y="164088"/>
                  <a:pt x="186590" y="164563"/>
                  <a:pt x="186828" y="165038"/>
                </a:cubicBezTo>
                <a:cubicBezTo>
                  <a:pt x="186986" y="165434"/>
                  <a:pt x="187145" y="165831"/>
                  <a:pt x="187224" y="166227"/>
                </a:cubicBezTo>
                <a:cubicBezTo>
                  <a:pt x="187382" y="167099"/>
                  <a:pt x="187541" y="167891"/>
                  <a:pt x="187858" y="168683"/>
                </a:cubicBezTo>
                <a:cubicBezTo>
                  <a:pt x="188016" y="169079"/>
                  <a:pt x="188095" y="169475"/>
                  <a:pt x="188095" y="169872"/>
                </a:cubicBezTo>
                <a:cubicBezTo>
                  <a:pt x="188174" y="170506"/>
                  <a:pt x="188253" y="171060"/>
                  <a:pt x="188570" y="171615"/>
                </a:cubicBezTo>
                <a:cubicBezTo>
                  <a:pt x="188887" y="172328"/>
                  <a:pt x="189046" y="173041"/>
                  <a:pt x="189125" y="173754"/>
                </a:cubicBezTo>
                <a:cubicBezTo>
                  <a:pt x="189204" y="174229"/>
                  <a:pt x="189283" y="174705"/>
                  <a:pt x="189521" y="175180"/>
                </a:cubicBezTo>
                <a:cubicBezTo>
                  <a:pt x="189759" y="175656"/>
                  <a:pt x="189917" y="176211"/>
                  <a:pt x="189917" y="176686"/>
                </a:cubicBezTo>
                <a:cubicBezTo>
                  <a:pt x="189997" y="177636"/>
                  <a:pt x="190155" y="178508"/>
                  <a:pt x="190472" y="179459"/>
                </a:cubicBezTo>
                <a:cubicBezTo>
                  <a:pt x="190710" y="180331"/>
                  <a:pt x="190868" y="181202"/>
                  <a:pt x="190948" y="182152"/>
                </a:cubicBezTo>
                <a:cubicBezTo>
                  <a:pt x="190948" y="182707"/>
                  <a:pt x="191027" y="183262"/>
                  <a:pt x="191265" y="183817"/>
                </a:cubicBezTo>
                <a:cubicBezTo>
                  <a:pt x="191740" y="185005"/>
                  <a:pt x="191819" y="186272"/>
                  <a:pt x="191898" y="187540"/>
                </a:cubicBezTo>
                <a:cubicBezTo>
                  <a:pt x="191978" y="188174"/>
                  <a:pt x="192057" y="188808"/>
                  <a:pt x="192136" y="189442"/>
                </a:cubicBezTo>
                <a:cubicBezTo>
                  <a:pt x="192452" y="190789"/>
                  <a:pt x="192690" y="192136"/>
                  <a:pt x="192611" y="193562"/>
                </a:cubicBezTo>
                <a:cubicBezTo>
                  <a:pt x="192532" y="194909"/>
                  <a:pt x="192769" y="196256"/>
                  <a:pt x="193086" y="197603"/>
                </a:cubicBezTo>
                <a:cubicBezTo>
                  <a:pt x="193165" y="197841"/>
                  <a:pt x="193245" y="198158"/>
                  <a:pt x="193245" y="198474"/>
                </a:cubicBezTo>
                <a:cubicBezTo>
                  <a:pt x="193245" y="199821"/>
                  <a:pt x="193562" y="201089"/>
                  <a:pt x="193562" y="202357"/>
                </a:cubicBezTo>
                <a:cubicBezTo>
                  <a:pt x="193562" y="204020"/>
                  <a:pt x="193562" y="205685"/>
                  <a:pt x="193562" y="207427"/>
                </a:cubicBezTo>
                <a:cubicBezTo>
                  <a:pt x="193562" y="207982"/>
                  <a:pt x="193562" y="208537"/>
                  <a:pt x="193799" y="209091"/>
                </a:cubicBezTo>
                <a:cubicBezTo>
                  <a:pt x="193958" y="209408"/>
                  <a:pt x="193958" y="209725"/>
                  <a:pt x="193958" y="210042"/>
                </a:cubicBezTo>
                <a:cubicBezTo>
                  <a:pt x="193958" y="210439"/>
                  <a:pt x="193958" y="210755"/>
                  <a:pt x="193958" y="211151"/>
                </a:cubicBezTo>
                <a:cubicBezTo>
                  <a:pt x="193958" y="213291"/>
                  <a:pt x="193958" y="215430"/>
                  <a:pt x="193958" y="217569"/>
                </a:cubicBezTo>
                <a:cubicBezTo>
                  <a:pt x="193958" y="218282"/>
                  <a:pt x="193879" y="218996"/>
                  <a:pt x="193720" y="219629"/>
                </a:cubicBezTo>
                <a:cubicBezTo>
                  <a:pt x="193483" y="220500"/>
                  <a:pt x="193483" y="221372"/>
                  <a:pt x="193483" y="222323"/>
                </a:cubicBezTo>
                <a:cubicBezTo>
                  <a:pt x="193483" y="223512"/>
                  <a:pt x="193483" y="224779"/>
                  <a:pt x="193483" y="225968"/>
                </a:cubicBezTo>
                <a:cubicBezTo>
                  <a:pt x="193483" y="226760"/>
                  <a:pt x="193483" y="227553"/>
                  <a:pt x="193324" y="228265"/>
                </a:cubicBezTo>
                <a:cubicBezTo>
                  <a:pt x="193324" y="228423"/>
                  <a:pt x="193245" y="228503"/>
                  <a:pt x="193245" y="228661"/>
                </a:cubicBezTo>
                <a:cubicBezTo>
                  <a:pt x="193245" y="229691"/>
                  <a:pt x="193086" y="230801"/>
                  <a:pt x="193007" y="231831"/>
                </a:cubicBezTo>
                <a:cubicBezTo>
                  <a:pt x="192928" y="232306"/>
                  <a:pt x="192928" y="232702"/>
                  <a:pt x="192849" y="233177"/>
                </a:cubicBezTo>
                <a:cubicBezTo>
                  <a:pt x="192690" y="233970"/>
                  <a:pt x="192532" y="234683"/>
                  <a:pt x="192532" y="235476"/>
                </a:cubicBezTo>
                <a:cubicBezTo>
                  <a:pt x="192532" y="235634"/>
                  <a:pt x="192532" y="235793"/>
                  <a:pt x="192452" y="235951"/>
                </a:cubicBezTo>
                <a:cubicBezTo>
                  <a:pt x="192136" y="237060"/>
                  <a:pt x="191819" y="238248"/>
                  <a:pt x="191344" y="239279"/>
                </a:cubicBezTo>
                <a:cubicBezTo>
                  <a:pt x="191106" y="239754"/>
                  <a:pt x="190868" y="240150"/>
                  <a:pt x="190789" y="240625"/>
                </a:cubicBezTo>
                <a:cubicBezTo>
                  <a:pt x="190710" y="240863"/>
                  <a:pt x="190631" y="241180"/>
                  <a:pt x="190472" y="241417"/>
                </a:cubicBezTo>
                <a:cubicBezTo>
                  <a:pt x="189838" y="242368"/>
                  <a:pt x="189125" y="243319"/>
                  <a:pt x="188491" y="244191"/>
                </a:cubicBezTo>
                <a:cubicBezTo>
                  <a:pt x="187937" y="244983"/>
                  <a:pt x="187224" y="245696"/>
                  <a:pt x="186511" y="246330"/>
                </a:cubicBezTo>
                <a:cubicBezTo>
                  <a:pt x="185797" y="246964"/>
                  <a:pt x="185084" y="247598"/>
                  <a:pt x="184292" y="248073"/>
                </a:cubicBezTo>
                <a:cubicBezTo>
                  <a:pt x="184212" y="248153"/>
                  <a:pt x="184054" y="248153"/>
                  <a:pt x="183975" y="248311"/>
                </a:cubicBezTo>
                <a:cubicBezTo>
                  <a:pt x="183421" y="248866"/>
                  <a:pt x="182708" y="249182"/>
                  <a:pt x="181994" y="249578"/>
                </a:cubicBezTo>
                <a:cubicBezTo>
                  <a:pt x="181677" y="249737"/>
                  <a:pt x="181360" y="249895"/>
                  <a:pt x="180964" y="250054"/>
                </a:cubicBezTo>
                <a:cubicBezTo>
                  <a:pt x="180647" y="250212"/>
                  <a:pt x="180251" y="250291"/>
                  <a:pt x="179934" y="250529"/>
                </a:cubicBezTo>
                <a:cubicBezTo>
                  <a:pt x="179617" y="250767"/>
                  <a:pt x="179301" y="250846"/>
                  <a:pt x="178905" y="250925"/>
                </a:cubicBezTo>
                <a:cubicBezTo>
                  <a:pt x="178271" y="251084"/>
                  <a:pt x="177716" y="251242"/>
                  <a:pt x="177161" y="251480"/>
                </a:cubicBezTo>
                <a:cubicBezTo>
                  <a:pt x="176606" y="251718"/>
                  <a:pt x="176052" y="251797"/>
                  <a:pt x="175497" y="251797"/>
                </a:cubicBezTo>
                <a:cubicBezTo>
                  <a:pt x="174388" y="251797"/>
                  <a:pt x="173279" y="251956"/>
                  <a:pt x="172169" y="252193"/>
                </a:cubicBezTo>
                <a:cubicBezTo>
                  <a:pt x="171456" y="252273"/>
                  <a:pt x="170823" y="252273"/>
                  <a:pt x="170110" y="252193"/>
                </a:cubicBezTo>
                <a:cubicBezTo>
                  <a:pt x="169080" y="252035"/>
                  <a:pt x="168049" y="251956"/>
                  <a:pt x="167098" y="251876"/>
                </a:cubicBezTo>
                <a:cubicBezTo>
                  <a:pt x="166465" y="251797"/>
                  <a:pt x="165911" y="251718"/>
                  <a:pt x="165277" y="251480"/>
                </a:cubicBezTo>
                <a:cubicBezTo>
                  <a:pt x="164801" y="251322"/>
                  <a:pt x="164326" y="251163"/>
                  <a:pt x="163850" y="251005"/>
                </a:cubicBezTo>
                <a:cubicBezTo>
                  <a:pt x="163850" y="251005"/>
                  <a:pt x="163771" y="251005"/>
                  <a:pt x="163771" y="251005"/>
                </a:cubicBezTo>
                <a:cubicBezTo>
                  <a:pt x="163137" y="250846"/>
                  <a:pt x="162662" y="250450"/>
                  <a:pt x="162107" y="250212"/>
                </a:cubicBezTo>
                <a:cubicBezTo>
                  <a:pt x="161553" y="250054"/>
                  <a:pt x="161077" y="249737"/>
                  <a:pt x="160602" y="249420"/>
                </a:cubicBezTo>
                <a:cubicBezTo>
                  <a:pt x="160047" y="248945"/>
                  <a:pt x="159413" y="248549"/>
                  <a:pt x="158779" y="248153"/>
                </a:cubicBezTo>
                <a:cubicBezTo>
                  <a:pt x="158225" y="247836"/>
                  <a:pt x="157829" y="247360"/>
                  <a:pt x="157433" y="246885"/>
                </a:cubicBezTo>
                <a:cubicBezTo>
                  <a:pt x="156878" y="246251"/>
                  <a:pt x="156403" y="245537"/>
                  <a:pt x="155848" y="244825"/>
                </a:cubicBezTo>
                <a:cubicBezTo>
                  <a:pt x="155769" y="244746"/>
                  <a:pt x="155769" y="244667"/>
                  <a:pt x="155689" y="244667"/>
                </a:cubicBezTo>
                <a:cubicBezTo>
                  <a:pt x="155214" y="243716"/>
                  <a:pt x="154659" y="242844"/>
                  <a:pt x="154342" y="241814"/>
                </a:cubicBezTo>
                <a:cubicBezTo>
                  <a:pt x="154263" y="241497"/>
                  <a:pt x="154184" y="241180"/>
                  <a:pt x="154026" y="240863"/>
                </a:cubicBezTo>
                <a:cubicBezTo>
                  <a:pt x="153630" y="239833"/>
                  <a:pt x="153392" y="238724"/>
                  <a:pt x="153392" y="237614"/>
                </a:cubicBezTo>
                <a:cubicBezTo>
                  <a:pt x="153392" y="235396"/>
                  <a:pt x="153392" y="233098"/>
                  <a:pt x="153392" y="230880"/>
                </a:cubicBezTo>
                <a:cubicBezTo>
                  <a:pt x="153392" y="230563"/>
                  <a:pt x="153392" y="230325"/>
                  <a:pt x="153471" y="230008"/>
                </a:cubicBezTo>
                <a:cubicBezTo>
                  <a:pt x="153630" y="229137"/>
                  <a:pt x="153630" y="228186"/>
                  <a:pt x="153709" y="227315"/>
                </a:cubicBezTo>
                <a:cubicBezTo>
                  <a:pt x="153788" y="226443"/>
                  <a:pt x="153868" y="225571"/>
                  <a:pt x="154026" y="224779"/>
                </a:cubicBezTo>
                <a:cubicBezTo>
                  <a:pt x="154105" y="224224"/>
                  <a:pt x="154184" y="223670"/>
                  <a:pt x="154184" y="223036"/>
                </a:cubicBezTo>
                <a:cubicBezTo>
                  <a:pt x="154184" y="222402"/>
                  <a:pt x="154184" y="221689"/>
                  <a:pt x="154184" y="221055"/>
                </a:cubicBezTo>
                <a:cubicBezTo>
                  <a:pt x="154184" y="220500"/>
                  <a:pt x="154263" y="219946"/>
                  <a:pt x="154263" y="219312"/>
                </a:cubicBezTo>
                <a:cubicBezTo>
                  <a:pt x="154263" y="218916"/>
                  <a:pt x="154342" y="218520"/>
                  <a:pt x="154342" y="218124"/>
                </a:cubicBezTo>
                <a:cubicBezTo>
                  <a:pt x="154342" y="216222"/>
                  <a:pt x="154342" y="214242"/>
                  <a:pt x="154342" y="212340"/>
                </a:cubicBezTo>
                <a:cubicBezTo>
                  <a:pt x="154342" y="212023"/>
                  <a:pt x="154342" y="211785"/>
                  <a:pt x="154263" y="211468"/>
                </a:cubicBezTo>
                <a:cubicBezTo>
                  <a:pt x="154105" y="210439"/>
                  <a:pt x="154105" y="209329"/>
                  <a:pt x="154105" y="208299"/>
                </a:cubicBezTo>
                <a:cubicBezTo>
                  <a:pt x="154105" y="206794"/>
                  <a:pt x="153947" y="205368"/>
                  <a:pt x="153709" y="203941"/>
                </a:cubicBezTo>
                <a:cubicBezTo>
                  <a:pt x="153709" y="203783"/>
                  <a:pt x="153630" y="203624"/>
                  <a:pt x="153630" y="203466"/>
                </a:cubicBezTo>
                <a:cubicBezTo>
                  <a:pt x="153630" y="201882"/>
                  <a:pt x="153313" y="200297"/>
                  <a:pt x="153313" y="198712"/>
                </a:cubicBezTo>
                <a:cubicBezTo>
                  <a:pt x="153313" y="198632"/>
                  <a:pt x="153313" y="198632"/>
                  <a:pt x="153313" y="198553"/>
                </a:cubicBezTo>
                <a:cubicBezTo>
                  <a:pt x="153392" y="196969"/>
                  <a:pt x="153154" y="195463"/>
                  <a:pt x="152758" y="193958"/>
                </a:cubicBezTo>
                <a:cubicBezTo>
                  <a:pt x="152600" y="193404"/>
                  <a:pt x="152520" y="192928"/>
                  <a:pt x="152520" y="192374"/>
                </a:cubicBezTo>
                <a:cubicBezTo>
                  <a:pt x="152520" y="191502"/>
                  <a:pt x="152283" y="190551"/>
                  <a:pt x="152203" y="189680"/>
                </a:cubicBezTo>
                <a:cubicBezTo>
                  <a:pt x="152203" y="189442"/>
                  <a:pt x="152124" y="189284"/>
                  <a:pt x="152045" y="189046"/>
                </a:cubicBezTo>
                <a:cubicBezTo>
                  <a:pt x="151649" y="187857"/>
                  <a:pt x="151490" y="186669"/>
                  <a:pt x="151490" y="185401"/>
                </a:cubicBezTo>
                <a:cubicBezTo>
                  <a:pt x="151490" y="184768"/>
                  <a:pt x="151411" y="184213"/>
                  <a:pt x="151173" y="183579"/>
                </a:cubicBezTo>
                <a:cubicBezTo>
                  <a:pt x="150856" y="182786"/>
                  <a:pt x="150698" y="181994"/>
                  <a:pt x="150618" y="181202"/>
                </a:cubicBezTo>
                <a:cubicBezTo>
                  <a:pt x="150539" y="180647"/>
                  <a:pt x="150460" y="180093"/>
                  <a:pt x="150222" y="179538"/>
                </a:cubicBezTo>
                <a:cubicBezTo>
                  <a:pt x="149985" y="178983"/>
                  <a:pt x="149826" y="178349"/>
                  <a:pt x="149826" y="177715"/>
                </a:cubicBezTo>
                <a:cubicBezTo>
                  <a:pt x="149826" y="177161"/>
                  <a:pt x="149668" y="176607"/>
                  <a:pt x="149431" y="176052"/>
                </a:cubicBezTo>
                <a:cubicBezTo>
                  <a:pt x="149114" y="175339"/>
                  <a:pt x="148955" y="174626"/>
                  <a:pt x="148876" y="173912"/>
                </a:cubicBezTo>
                <a:cubicBezTo>
                  <a:pt x="148797" y="173516"/>
                  <a:pt x="148717" y="173120"/>
                  <a:pt x="148480" y="172724"/>
                </a:cubicBezTo>
                <a:cubicBezTo>
                  <a:pt x="148242" y="172328"/>
                  <a:pt x="148083" y="171853"/>
                  <a:pt x="148004" y="171377"/>
                </a:cubicBezTo>
                <a:cubicBezTo>
                  <a:pt x="147925" y="170823"/>
                  <a:pt x="147687" y="170347"/>
                  <a:pt x="147449" y="169872"/>
                </a:cubicBezTo>
                <a:cubicBezTo>
                  <a:pt x="147291" y="169555"/>
                  <a:pt x="147212" y="169158"/>
                  <a:pt x="147132" y="168841"/>
                </a:cubicBezTo>
                <a:cubicBezTo>
                  <a:pt x="147053" y="168367"/>
                  <a:pt x="146895" y="167971"/>
                  <a:pt x="146657" y="167574"/>
                </a:cubicBezTo>
                <a:cubicBezTo>
                  <a:pt x="146419" y="167099"/>
                  <a:pt x="146181" y="166623"/>
                  <a:pt x="146102" y="166068"/>
                </a:cubicBezTo>
                <a:cubicBezTo>
                  <a:pt x="146023" y="165752"/>
                  <a:pt x="145944" y="165434"/>
                  <a:pt x="145786" y="165118"/>
                </a:cubicBezTo>
                <a:cubicBezTo>
                  <a:pt x="145627" y="164721"/>
                  <a:pt x="145469" y="164405"/>
                  <a:pt x="145311" y="164009"/>
                </a:cubicBezTo>
                <a:cubicBezTo>
                  <a:pt x="145231" y="163930"/>
                  <a:pt x="145231" y="163771"/>
                  <a:pt x="145152" y="163692"/>
                </a:cubicBezTo>
                <a:cubicBezTo>
                  <a:pt x="144677" y="162979"/>
                  <a:pt x="144439" y="162266"/>
                  <a:pt x="144043" y="161473"/>
                </a:cubicBezTo>
                <a:cubicBezTo>
                  <a:pt x="143805" y="160998"/>
                  <a:pt x="143567" y="160601"/>
                  <a:pt x="143409" y="160126"/>
                </a:cubicBezTo>
                <a:cubicBezTo>
                  <a:pt x="143250" y="159731"/>
                  <a:pt x="143092" y="159334"/>
                  <a:pt x="142775" y="159097"/>
                </a:cubicBezTo>
                <a:cubicBezTo>
                  <a:pt x="142695" y="159017"/>
                  <a:pt x="142616" y="159017"/>
                  <a:pt x="142537" y="159017"/>
                </a:cubicBezTo>
                <a:cubicBezTo>
                  <a:pt x="142458" y="159017"/>
                  <a:pt x="142378" y="159097"/>
                  <a:pt x="142378" y="159176"/>
                </a:cubicBezTo>
                <a:cubicBezTo>
                  <a:pt x="142378" y="159255"/>
                  <a:pt x="142299" y="159414"/>
                  <a:pt x="142299" y="159572"/>
                </a:cubicBezTo>
                <a:cubicBezTo>
                  <a:pt x="142299" y="159889"/>
                  <a:pt x="142299" y="160126"/>
                  <a:pt x="142299" y="160443"/>
                </a:cubicBezTo>
                <a:cubicBezTo>
                  <a:pt x="142299" y="175101"/>
                  <a:pt x="142299" y="189838"/>
                  <a:pt x="142299" y="204496"/>
                </a:cubicBezTo>
                <a:cubicBezTo>
                  <a:pt x="142299" y="205605"/>
                  <a:pt x="142299" y="206714"/>
                  <a:pt x="142299" y="207823"/>
                </a:cubicBezTo>
                <a:cubicBezTo>
                  <a:pt x="142299" y="208537"/>
                  <a:pt x="142299" y="209329"/>
                  <a:pt x="142458" y="210042"/>
                </a:cubicBezTo>
                <a:cubicBezTo>
                  <a:pt x="142537" y="210518"/>
                  <a:pt x="142537" y="210914"/>
                  <a:pt x="142537" y="211389"/>
                </a:cubicBezTo>
                <a:cubicBezTo>
                  <a:pt x="142537" y="213766"/>
                  <a:pt x="142537" y="216222"/>
                  <a:pt x="142537" y="218599"/>
                </a:cubicBezTo>
                <a:cubicBezTo>
                  <a:pt x="142537" y="219233"/>
                  <a:pt x="142537" y="219787"/>
                  <a:pt x="142695" y="220421"/>
                </a:cubicBezTo>
                <a:cubicBezTo>
                  <a:pt x="142775" y="220897"/>
                  <a:pt x="142775" y="221372"/>
                  <a:pt x="142775" y="221927"/>
                </a:cubicBezTo>
                <a:cubicBezTo>
                  <a:pt x="142775" y="224224"/>
                  <a:pt x="142775" y="226602"/>
                  <a:pt x="142775" y="228899"/>
                </a:cubicBezTo>
                <a:cubicBezTo>
                  <a:pt x="142775" y="229612"/>
                  <a:pt x="142775" y="230405"/>
                  <a:pt x="142933" y="231118"/>
                </a:cubicBezTo>
                <a:cubicBezTo>
                  <a:pt x="143012" y="231593"/>
                  <a:pt x="143012" y="231989"/>
                  <a:pt x="143012" y="232464"/>
                </a:cubicBezTo>
                <a:cubicBezTo>
                  <a:pt x="143012" y="234366"/>
                  <a:pt x="143012" y="236268"/>
                  <a:pt x="143012" y="238090"/>
                </a:cubicBezTo>
                <a:cubicBezTo>
                  <a:pt x="143012" y="238724"/>
                  <a:pt x="143012" y="239358"/>
                  <a:pt x="143171" y="240071"/>
                </a:cubicBezTo>
                <a:cubicBezTo>
                  <a:pt x="143250" y="240625"/>
                  <a:pt x="143250" y="241100"/>
                  <a:pt x="143250" y="241655"/>
                </a:cubicBezTo>
                <a:cubicBezTo>
                  <a:pt x="143250" y="242289"/>
                  <a:pt x="143329" y="242844"/>
                  <a:pt x="143409" y="243478"/>
                </a:cubicBezTo>
                <a:cubicBezTo>
                  <a:pt x="143488" y="244033"/>
                  <a:pt x="143488" y="244508"/>
                  <a:pt x="143488" y="245062"/>
                </a:cubicBezTo>
                <a:cubicBezTo>
                  <a:pt x="143488" y="246964"/>
                  <a:pt x="143488" y="248945"/>
                  <a:pt x="143488" y="250846"/>
                </a:cubicBezTo>
                <a:cubicBezTo>
                  <a:pt x="143488" y="251559"/>
                  <a:pt x="143488" y="252273"/>
                  <a:pt x="143646" y="252907"/>
                </a:cubicBezTo>
                <a:cubicBezTo>
                  <a:pt x="143726" y="253461"/>
                  <a:pt x="143726" y="254015"/>
                  <a:pt x="143726" y="254649"/>
                </a:cubicBezTo>
                <a:cubicBezTo>
                  <a:pt x="143726" y="261701"/>
                  <a:pt x="143726" y="268832"/>
                  <a:pt x="143726" y="275883"/>
                </a:cubicBezTo>
                <a:cubicBezTo>
                  <a:pt x="143726" y="280399"/>
                  <a:pt x="143726" y="284916"/>
                  <a:pt x="143726" y="289353"/>
                </a:cubicBezTo>
                <a:cubicBezTo>
                  <a:pt x="143726" y="290066"/>
                  <a:pt x="143726" y="290779"/>
                  <a:pt x="143884" y="291413"/>
                </a:cubicBezTo>
                <a:cubicBezTo>
                  <a:pt x="143963" y="291967"/>
                  <a:pt x="143963" y="292521"/>
                  <a:pt x="143963" y="293156"/>
                </a:cubicBezTo>
                <a:cubicBezTo>
                  <a:pt x="143963" y="299177"/>
                  <a:pt x="143963" y="305278"/>
                  <a:pt x="143963" y="311300"/>
                </a:cubicBezTo>
                <a:cubicBezTo>
                  <a:pt x="143963" y="325957"/>
                  <a:pt x="143963" y="340695"/>
                  <a:pt x="144043" y="355352"/>
                </a:cubicBezTo>
                <a:cubicBezTo>
                  <a:pt x="144043" y="356303"/>
                  <a:pt x="144043" y="357254"/>
                  <a:pt x="144201" y="358205"/>
                </a:cubicBezTo>
                <a:cubicBezTo>
                  <a:pt x="144280" y="358601"/>
                  <a:pt x="144280" y="358997"/>
                  <a:pt x="144280" y="359393"/>
                </a:cubicBezTo>
                <a:cubicBezTo>
                  <a:pt x="144280" y="361215"/>
                  <a:pt x="144280" y="363038"/>
                  <a:pt x="144280" y="364939"/>
                </a:cubicBezTo>
                <a:cubicBezTo>
                  <a:pt x="144280" y="365415"/>
                  <a:pt x="144280" y="365811"/>
                  <a:pt x="144360" y="366286"/>
                </a:cubicBezTo>
                <a:cubicBezTo>
                  <a:pt x="144518" y="367079"/>
                  <a:pt x="144518" y="367950"/>
                  <a:pt x="144518" y="368742"/>
                </a:cubicBezTo>
                <a:cubicBezTo>
                  <a:pt x="144518" y="369931"/>
                  <a:pt x="144518" y="371120"/>
                  <a:pt x="144518" y="372308"/>
                </a:cubicBezTo>
                <a:cubicBezTo>
                  <a:pt x="144518" y="373021"/>
                  <a:pt x="144518" y="373813"/>
                  <a:pt x="144677" y="374526"/>
                </a:cubicBezTo>
                <a:cubicBezTo>
                  <a:pt x="144756" y="375002"/>
                  <a:pt x="144756" y="375477"/>
                  <a:pt x="144756" y="376032"/>
                </a:cubicBezTo>
                <a:cubicBezTo>
                  <a:pt x="144756" y="379043"/>
                  <a:pt x="144756" y="382053"/>
                  <a:pt x="144756" y="385143"/>
                </a:cubicBezTo>
                <a:cubicBezTo>
                  <a:pt x="144756" y="385777"/>
                  <a:pt x="144756" y="386332"/>
                  <a:pt x="144835" y="386966"/>
                </a:cubicBezTo>
                <a:cubicBezTo>
                  <a:pt x="144914" y="387520"/>
                  <a:pt x="144914" y="387996"/>
                  <a:pt x="144914" y="388551"/>
                </a:cubicBezTo>
                <a:cubicBezTo>
                  <a:pt x="144914" y="392116"/>
                  <a:pt x="144914" y="395681"/>
                  <a:pt x="144914" y="399246"/>
                </a:cubicBezTo>
                <a:cubicBezTo>
                  <a:pt x="144914" y="400118"/>
                  <a:pt x="144914" y="401069"/>
                  <a:pt x="145073" y="401940"/>
                </a:cubicBezTo>
                <a:cubicBezTo>
                  <a:pt x="145152" y="402574"/>
                  <a:pt x="145152" y="403129"/>
                  <a:pt x="145152" y="403763"/>
                </a:cubicBezTo>
                <a:cubicBezTo>
                  <a:pt x="145152" y="404476"/>
                  <a:pt x="145231" y="405268"/>
                  <a:pt x="145311" y="405981"/>
                </a:cubicBezTo>
                <a:cubicBezTo>
                  <a:pt x="145390" y="406535"/>
                  <a:pt x="145390" y="407090"/>
                  <a:pt x="145390" y="407724"/>
                </a:cubicBezTo>
                <a:cubicBezTo>
                  <a:pt x="145390" y="408596"/>
                  <a:pt x="145390" y="409468"/>
                  <a:pt x="145548" y="410260"/>
                </a:cubicBezTo>
                <a:cubicBezTo>
                  <a:pt x="145627" y="410735"/>
                  <a:pt x="145627" y="411131"/>
                  <a:pt x="145627" y="411606"/>
                </a:cubicBezTo>
                <a:cubicBezTo>
                  <a:pt x="145627" y="414063"/>
                  <a:pt x="145627" y="416598"/>
                  <a:pt x="145706" y="419133"/>
                </a:cubicBezTo>
                <a:cubicBezTo>
                  <a:pt x="145706" y="419846"/>
                  <a:pt x="145706" y="420560"/>
                  <a:pt x="145865" y="421194"/>
                </a:cubicBezTo>
                <a:cubicBezTo>
                  <a:pt x="145944" y="421669"/>
                  <a:pt x="145944" y="422145"/>
                  <a:pt x="145944" y="422699"/>
                </a:cubicBezTo>
                <a:cubicBezTo>
                  <a:pt x="145944" y="424917"/>
                  <a:pt x="145944" y="427136"/>
                  <a:pt x="145944" y="429354"/>
                </a:cubicBezTo>
                <a:cubicBezTo>
                  <a:pt x="145944" y="429988"/>
                  <a:pt x="145944" y="430622"/>
                  <a:pt x="146102" y="431336"/>
                </a:cubicBezTo>
                <a:cubicBezTo>
                  <a:pt x="146181" y="431731"/>
                  <a:pt x="146181" y="432048"/>
                  <a:pt x="146181" y="432444"/>
                </a:cubicBezTo>
                <a:cubicBezTo>
                  <a:pt x="146181" y="433554"/>
                  <a:pt x="146181" y="434663"/>
                  <a:pt x="146181" y="435772"/>
                </a:cubicBezTo>
                <a:cubicBezTo>
                  <a:pt x="146181" y="436485"/>
                  <a:pt x="146181" y="437277"/>
                  <a:pt x="146023" y="437991"/>
                </a:cubicBezTo>
                <a:cubicBezTo>
                  <a:pt x="145944" y="438545"/>
                  <a:pt x="145944" y="439021"/>
                  <a:pt x="145944" y="439576"/>
                </a:cubicBezTo>
                <a:cubicBezTo>
                  <a:pt x="145944" y="440288"/>
                  <a:pt x="145865" y="440922"/>
                  <a:pt x="145706" y="441635"/>
                </a:cubicBezTo>
                <a:cubicBezTo>
                  <a:pt x="145627" y="441873"/>
                  <a:pt x="145627" y="442031"/>
                  <a:pt x="145548" y="442190"/>
                </a:cubicBezTo>
                <a:cubicBezTo>
                  <a:pt x="145231" y="442824"/>
                  <a:pt x="144994" y="443537"/>
                  <a:pt x="144914" y="444329"/>
                </a:cubicBezTo>
                <a:cubicBezTo>
                  <a:pt x="144914" y="444567"/>
                  <a:pt x="144677" y="444883"/>
                  <a:pt x="144597" y="445121"/>
                </a:cubicBezTo>
                <a:cubicBezTo>
                  <a:pt x="144439" y="445517"/>
                  <a:pt x="144201" y="445834"/>
                  <a:pt x="144043" y="446231"/>
                </a:cubicBezTo>
                <a:cubicBezTo>
                  <a:pt x="143884" y="446468"/>
                  <a:pt x="143726" y="446706"/>
                  <a:pt x="143567" y="446944"/>
                </a:cubicBezTo>
                <a:cubicBezTo>
                  <a:pt x="143409" y="447182"/>
                  <a:pt x="143250" y="447340"/>
                  <a:pt x="143171" y="447578"/>
                </a:cubicBezTo>
                <a:cubicBezTo>
                  <a:pt x="142933" y="448212"/>
                  <a:pt x="142537" y="448687"/>
                  <a:pt x="142061" y="449162"/>
                </a:cubicBezTo>
                <a:cubicBezTo>
                  <a:pt x="141744" y="449479"/>
                  <a:pt x="141507" y="449875"/>
                  <a:pt x="141190" y="450192"/>
                </a:cubicBezTo>
                <a:cubicBezTo>
                  <a:pt x="140636" y="450826"/>
                  <a:pt x="140081" y="451381"/>
                  <a:pt x="139447" y="451936"/>
                </a:cubicBezTo>
                <a:cubicBezTo>
                  <a:pt x="139289" y="452094"/>
                  <a:pt x="139130" y="452173"/>
                  <a:pt x="138972" y="452332"/>
                </a:cubicBezTo>
                <a:cubicBezTo>
                  <a:pt x="138575" y="452570"/>
                  <a:pt x="138179" y="452807"/>
                  <a:pt x="137862" y="453124"/>
                </a:cubicBezTo>
                <a:cubicBezTo>
                  <a:pt x="136754" y="453995"/>
                  <a:pt x="135486" y="454629"/>
                  <a:pt x="134218" y="455105"/>
                </a:cubicBezTo>
                <a:cubicBezTo>
                  <a:pt x="134059" y="455184"/>
                  <a:pt x="133821" y="455263"/>
                  <a:pt x="133663" y="455342"/>
                </a:cubicBezTo>
                <a:cubicBezTo>
                  <a:pt x="133029" y="455739"/>
                  <a:pt x="132317" y="455976"/>
                  <a:pt x="131603" y="456056"/>
                </a:cubicBezTo>
                <a:cubicBezTo>
                  <a:pt x="131207" y="456056"/>
                  <a:pt x="131049" y="456373"/>
                  <a:pt x="130969" y="456690"/>
                </a:cubicBezTo>
                <a:cubicBezTo>
                  <a:pt x="126770" y="456690"/>
                  <a:pt x="122650" y="456690"/>
                  <a:pt x="118451" y="456690"/>
                </a:cubicBezTo>
                <a:cubicBezTo>
                  <a:pt x="118372" y="456293"/>
                  <a:pt x="118055" y="456056"/>
                  <a:pt x="117658" y="455976"/>
                </a:cubicBezTo>
                <a:cubicBezTo>
                  <a:pt x="117500" y="455976"/>
                  <a:pt x="117421" y="455976"/>
                  <a:pt x="117262" y="455897"/>
                </a:cubicBezTo>
                <a:cubicBezTo>
                  <a:pt x="116787" y="455897"/>
                  <a:pt x="116311" y="455739"/>
                  <a:pt x="115916" y="455422"/>
                </a:cubicBezTo>
                <a:cubicBezTo>
                  <a:pt x="115599" y="455263"/>
                  <a:pt x="115361" y="455184"/>
                  <a:pt x="115044" y="455025"/>
                </a:cubicBezTo>
                <a:cubicBezTo>
                  <a:pt x="114727" y="454867"/>
                  <a:pt x="114410" y="454708"/>
                  <a:pt x="114014" y="454550"/>
                </a:cubicBezTo>
                <a:cubicBezTo>
                  <a:pt x="113776" y="454471"/>
                  <a:pt x="113618" y="454312"/>
                  <a:pt x="113380" y="454233"/>
                </a:cubicBezTo>
                <a:cubicBezTo>
                  <a:pt x="112508" y="453916"/>
                  <a:pt x="111796" y="453440"/>
                  <a:pt x="111003" y="452886"/>
                </a:cubicBezTo>
                <a:cubicBezTo>
                  <a:pt x="109735" y="452015"/>
                  <a:pt x="108547" y="451143"/>
                  <a:pt x="107517" y="449954"/>
                </a:cubicBezTo>
                <a:cubicBezTo>
                  <a:pt x="107280" y="449717"/>
                  <a:pt x="107042" y="449479"/>
                  <a:pt x="106804" y="449241"/>
                </a:cubicBezTo>
                <a:cubicBezTo>
                  <a:pt x="105695" y="448212"/>
                  <a:pt x="104981" y="446944"/>
                  <a:pt x="104189" y="445676"/>
                </a:cubicBezTo>
                <a:cubicBezTo>
                  <a:pt x="103951" y="445280"/>
                  <a:pt x="103793" y="444804"/>
                  <a:pt x="103476" y="444408"/>
                </a:cubicBezTo>
                <a:cubicBezTo>
                  <a:pt x="103160" y="443933"/>
                  <a:pt x="103160" y="443379"/>
                  <a:pt x="103001" y="442903"/>
                </a:cubicBezTo>
                <a:cubicBezTo>
                  <a:pt x="102922" y="442824"/>
                  <a:pt x="102922" y="442665"/>
                  <a:pt x="102842" y="442586"/>
                </a:cubicBezTo>
                <a:cubicBezTo>
                  <a:pt x="102209" y="441239"/>
                  <a:pt x="101892" y="439813"/>
                  <a:pt x="101575" y="438387"/>
                </a:cubicBezTo>
                <a:cubicBezTo>
                  <a:pt x="101495" y="437991"/>
                  <a:pt x="101495" y="437515"/>
                  <a:pt x="101495" y="437040"/>
                </a:cubicBezTo>
                <a:cubicBezTo>
                  <a:pt x="101495" y="436326"/>
                  <a:pt x="101495" y="435614"/>
                  <a:pt x="101416" y="434980"/>
                </a:cubicBezTo>
                <a:cubicBezTo>
                  <a:pt x="101258" y="433791"/>
                  <a:pt x="101258" y="432603"/>
                  <a:pt x="101258" y="431415"/>
                </a:cubicBezTo>
                <a:cubicBezTo>
                  <a:pt x="101258" y="430939"/>
                  <a:pt x="101258" y="430464"/>
                  <a:pt x="101178" y="429909"/>
                </a:cubicBezTo>
                <a:cubicBezTo>
                  <a:pt x="101099" y="429275"/>
                  <a:pt x="101020" y="428641"/>
                  <a:pt x="101020" y="427928"/>
                </a:cubicBezTo>
                <a:cubicBezTo>
                  <a:pt x="101020" y="427374"/>
                  <a:pt x="101020" y="426899"/>
                  <a:pt x="100941" y="426344"/>
                </a:cubicBezTo>
                <a:cubicBezTo>
                  <a:pt x="100782" y="425551"/>
                  <a:pt x="100782" y="424759"/>
                  <a:pt x="100782" y="424046"/>
                </a:cubicBezTo>
                <a:cubicBezTo>
                  <a:pt x="100782" y="423095"/>
                  <a:pt x="100782" y="422065"/>
                  <a:pt x="100782" y="421114"/>
                </a:cubicBezTo>
                <a:cubicBezTo>
                  <a:pt x="100782" y="420718"/>
                  <a:pt x="100782" y="420322"/>
                  <a:pt x="100703" y="419926"/>
                </a:cubicBezTo>
                <a:cubicBezTo>
                  <a:pt x="100624" y="419292"/>
                  <a:pt x="100544" y="418659"/>
                  <a:pt x="100544" y="417945"/>
                </a:cubicBezTo>
                <a:cubicBezTo>
                  <a:pt x="100544" y="414538"/>
                  <a:pt x="100544" y="411052"/>
                  <a:pt x="100544" y="407645"/>
                </a:cubicBezTo>
                <a:cubicBezTo>
                  <a:pt x="100544" y="407090"/>
                  <a:pt x="100544" y="406615"/>
                  <a:pt x="100465" y="406061"/>
                </a:cubicBezTo>
                <a:cubicBezTo>
                  <a:pt x="100307" y="405268"/>
                  <a:pt x="100307" y="404397"/>
                  <a:pt x="100307" y="403604"/>
                </a:cubicBezTo>
                <a:cubicBezTo>
                  <a:pt x="100307" y="403129"/>
                  <a:pt x="100307" y="402653"/>
                  <a:pt x="100227" y="402099"/>
                </a:cubicBezTo>
                <a:cubicBezTo>
                  <a:pt x="100069" y="401228"/>
                  <a:pt x="100069" y="400356"/>
                  <a:pt x="100069" y="399563"/>
                </a:cubicBezTo>
                <a:cubicBezTo>
                  <a:pt x="100069" y="399009"/>
                  <a:pt x="100069" y="398375"/>
                  <a:pt x="99990" y="397820"/>
                </a:cubicBezTo>
                <a:cubicBezTo>
                  <a:pt x="99910" y="397108"/>
                  <a:pt x="99831" y="396474"/>
                  <a:pt x="99831" y="395760"/>
                </a:cubicBezTo>
                <a:cubicBezTo>
                  <a:pt x="99831" y="391561"/>
                  <a:pt x="99831" y="387441"/>
                  <a:pt x="99752" y="383242"/>
                </a:cubicBezTo>
                <a:cubicBezTo>
                  <a:pt x="99752" y="382687"/>
                  <a:pt x="99752" y="382212"/>
                  <a:pt x="99673" y="381657"/>
                </a:cubicBezTo>
                <a:cubicBezTo>
                  <a:pt x="99593" y="380944"/>
                  <a:pt x="99514" y="380152"/>
                  <a:pt x="99514" y="379439"/>
                </a:cubicBezTo>
                <a:cubicBezTo>
                  <a:pt x="99514" y="375715"/>
                  <a:pt x="99514" y="371991"/>
                  <a:pt x="99514" y="368267"/>
                </a:cubicBezTo>
                <a:cubicBezTo>
                  <a:pt x="99514" y="367713"/>
                  <a:pt x="99514" y="367237"/>
                  <a:pt x="99435" y="366683"/>
                </a:cubicBezTo>
                <a:cubicBezTo>
                  <a:pt x="99356" y="365969"/>
                  <a:pt x="99277" y="365256"/>
                  <a:pt x="99277" y="364464"/>
                </a:cubicBezTo>
                <a:cubicBezTo>
                  <a:pt x="99277" y="363672"/>
                  <a:pt x="99277" y="362800"/>
                  <a:pt x="99277" y="362008"/>
                </a:cubicBezTo>
                <a:cubicBezTo>
                  <a:pt x="99277" y="361612"/>
                  <a:pt x="99277" y="361215"/>
                  <a:pt x="99198" y="360819"/>
                </a:cubicBezTo>
                <a:cubicBezTo>
                  <a:pt x="99039" y="360106"/>
                  <a:pt x="99039" y="359393"/>
                  <a:pt x="99039" y="358601"/>
                </a:cubicBezTo>
                <a:cubicBezTo>
                  <a:pt x="99039" y="352896"/>
                  <a:pt x="99039" y="347191"/>
                  <a:pt x="99039" y="341566"/>
                </a:cubicBezTo>
                <a:cubicBezTo>
                  <a:pt x="99039" y="341012"/>
                  <a:pt x="99039" y="340536"/>
                  <a:pt x="98960" y="339981"/>
                </a:cubicBezTo>
                <a:cubicBezTo>
                  <a:pt x="98881" y="339189"/>
                  <a:pt x="98802" y="338397"/>
                  <a:pt x="98802" y="337684"/>
                </a:cubicBezTo>
                <a:cubicBezTo>
                  <a:pt x="98802" y="333406"/>
                  <a:pt x="98802" y="329127"/>
                  <a:pt x="98802" y="324769"/>
                </a:cubicBezTo>
                <a:cubicBezTo>
                  <a:pt x="98802" y="312568"/>
                  <a:pt x="98802" y="300366"/>
                  <a:pt x="98802" y="288164"/>
                </a:cubicBezTo>
                <a:cubicBezTo>
                  <a:pt x="98802" y="287688"/>
                  <a:pt x="98802" y="287293"/>
                  <a:pt x="98802" y="286818"/>
                </a:cubicBezTo>
                <a:cubicBezTo>
                  <a:pt x="98802" y="286263"/>
                  <a:pt x="98485" y="286025"/>
                  <a:pt x="97930" y="285946"/>
                </a:cubicBezTo>
                <a:cubicBezTo>
                  <a:pt x="97772" y="285946"/>
                  <a:pt x="97613" y="285946"/>
                  <a:pt x="97455" y="285946"/>
                </a:cubicBezTo>
                <a:cubicBezTo>
                  <a:pt x="96583" y="285946"/>
                  <a:pt x="95632" y="285946"/>
                  <a:pt x="94761" y="285946"/>
                </a:cubicBezTo>
                <a:cubicBezTo>
                  <a:pt x="94602" y="285946"/>
                  <a:pt x="94444" y="285946"/>
                  <a:pt x="94286" y="285946"/>
                </a:cubicBezTo>
                <a:cubicBezTo>
                  <a:pt x="93810" y="285946"/>
                  <a:pt x="93493" y="286184"/>
                  <a:pt x="93493" y="286659"/>
                </a:cubicBezTo>
                <a:cubicBezTo>
                  <a:pt x="93493" y="287055"/>
                  <a:pt x="93493" y="287451"/>
                  <a:pt x="93493" y="287847"/>
                </a:cubicBezTo>
                <a:cubicBezTo>
                  <a:pt x="93493" y="291334"/>
                  <a:pt x="93493" y="294820"/>
                  <a:pt x="93493" y="298306"/>
                </a:cubicBezTo>
                <a:cubicBezTo>
                  <a:pt x="93493" y="298781"/>
                  <a:pt x="93493" y="299257"/>
                  <a:pt x="93414" y="299812"/>
                </a:cubicBezTo>
                <a:cubicBezTo>
                  <a:pt x="93335" y="300603"/>
                  <a:pt x="93255" y="301475"/>
                  <a:pt x="93255" y="302267"/>
                </a:cubicBezTo>
                <a:cubicBezTo>
                  <a:pt x="93255" y="311141"/>
                  <a:pt x="93255" y="319936"/>
                  <a:pt x="93255" y="328810"/>
                </a:cubicBezTo>
                <a:cubicBezTo>
                  <a:pt x="93255" y="336337"/>
                  <a:pt x="93255" y="343864"/>
                  <a:pt x="93255" y="351390"/>
                </a:cubicBezTo>
                <a:cubicBezTo>
                  <a:pt x="93255" y="351945"/>
                  <a:pt x="93255" y="352421"/>
                  <a:pt x="93176" y="352975"/>
                </a:cubicBezTo>
                <a:cubicBezTo>
                  <a:pt x="93097" y="353689"/>
                  <a:pt x="93018" y="354323"/>
                  <a:pt x="93018" y="355036"/>
                </a:cubicBezTo>
                <a:cubicBezTo>
                  <a:pt x="93018" y="357729"/>
                  <a:pt x="93018" y="360344"/>
                  <a:pt x="93018" y="363038"/>
                </a:cubicBezTo>
                <a:cubicBezTo>
                  <a:pt x="93018" y="363593"/>
                  <a:pt x="93018" y="364067"/>
                  <a:pt x="92938" y="364622"/>
                </a:cubicBezTo>
                <a:cubicBezTo>
                  <a:pt x="92859" y="365177"/>
                  <a:pt x="92780" y="365732"/>
                  <a:pt x="92780" y="366366"/>
                </a:cubicBezTo>
                <a:cubicBezTo>
                  <a:pt x="92780" y="367237"/>
                  <a:pt x="92780" y="368108"/>
                  <a:pt x="92780" y="368980"/>
                </a:cubicBezTo>
                <a:cubicBezTo>
                  <a:pt x="92780" y="369376"/>
                  <a:pt x="92780" y="369772"/>
                  <a:pt x="92701" y="370169"/>
                </a:cubicBezTo>
                <a:cubicBezTo>
                  <a:pt x="92621" y="370882"/>
                  <a:pt x="92542" y="371516"/>
                  <a:pt x="92542" y="372229"/>
                </a:cubicBezTo>
                <a:cubicBezTo>
                  <a:pt x="92542" y="373258"/>
                  <a:pt x="92542" y="374368"/>
                  <a:pt x="92542" y="375398"/>
                </a:cubicBezTo>
                <a:cubicBezTo>
                  <a:pt x="92542" y="379914"/>
                  <a:pt x="92542" y="384431"/>
                  <a:pt x="92542" y="388868"/>
                </a:cubicBezTo>
                <a:cubicBezTo>
                  <a:pt x="92542" y="389422"/>
                  <a:pt x="92542" y="389976"/>
                  <a:pt x="92463" y="390610"/>
                </a:cubicBezTo>
                <a:cubicBezTo>
                  <a:pt x="92384" y="391244"/>
                  <a:pt x="92384" y="391799"/>
                  <a:pt x="92384" y="392433"/>
                </a:cubicBezTo>
                <a:cubicBezTo>
                  <a:pt x="92384" y="394572"/>
                  <a:pt x="92384" y="396791"/>
                  <a:pt x="92384" y="398929"/>
                </a:cubicBezTo>
                <a:cubicBezTo>
                  <a:pt x="92384" y="399405"/>
                  <a:pt x="92384" y="399880"/>
                  <a:pt x="92304" y="400435"/>
                </a:cubicBezTo>
                <a:cubicBezTo>
                  <a:pt x="92225" y="401069"/>
                  <a:pt x="92146" y="401703"/>
                  <a:pt x="92146" y="402415"/>
                </a:cubicBezTo>
                <a:cubicBezTo>
                  <a:pt x="92146" y="402970"/>
                  <a:pt x="92146" y="403525"/>
                  <a:pt x="92067" y="404000"/>
                </a:cubicBezTo>
                <a:cubicBezTo>
                  <a:pt x="91908" y="404793"/>
                  <a:pt x="91908" y="405665"/>
                  <a:pt x="91908" y="406456"/>
                </a:cubicBezTo>
                <a:cubicBezTo>
                  <a:pt x="91908" y="407011"/>
                  <a:pt x="91908" y="407645"/>
                  <a:pt x="91829" y="408200"/>
                </a:cubicBezTo>
                <a:cubicBezTo>
                  <a:pt x="91750" y="408992"/>
                  <a:pt x="91670" y="409785"/>
                  <a:pt x="91670" y="410497"/>
                </a:cubicBezTo>
                <a:cubicBezTo>
                  <a:pt x="91670" y="414063"/>
                  <a:pt x="91670" y="417628"/>
                  <a:pt x="91591" y="421194"/>
                </a:cubicBezTo>
                <a:cubicBezTo>
                  <a:pt x="91591" y="421748"/>
                  <a:pt x="91512" y="422303"/>
                  <a:pt x="91512" y="422937"/>
                </a:cubicBezTo>
                <a:cubicBezTo>
                  <a:pt x="91512" y="423491"/>
                  <a:pt x="91433" y="423966"/>
                  <a:pt x="91433" y="424521"/>
                </a:cubicBezTo>
                <a:cubicBezTo>
                  <a:pt x="91433" y="425234"/>
                  <a:pt x="91433" y="426027"/>
                  <a:pt x="91433" y="426740"/>
                </a:cubicBezTo>
                <a:cubicBezTo>
                  <a:pt x="91433" y="427136"/>
                  <a:pt x="91433" y="427532"/>
                  <a:pt x="91353" y="427928"/>
                </a:cubicBezTo>
                <a:cubicBezTo>
                  <a:pt x="91195" y="428641"/>
                  <a:pt x="91195" y="429275"/>
                  <a:pt x="91195" y="429988"/>
                </a:cubicBezTo>
                <a:cubicBezTo>
                  <a:pt x="91195" y="430543"/>
                  <a:pt x="91195" y="431019"/>
                  <a:pt x="91116" y="431573"/>
                </a:cubicBezTo>
                <a:cubicBezTo>
                  <a:pt x="91036" y="432206"/>
                  <a:pt x="90957" y="432840"/>
                  <a:pt x="90957" y="433554"/>
                </a:cubicBezTo>
                <a:cubicBezTo>
                  <a:pt x="90957" y="434822"/>
                  <a:pt x="90957" y="436089"/>
                  <a:pt x="90720" y="437357"/>
                </a:cubicBezTo>
                <a:cubicBezTo>
                  <a:pt x="90720" y="437515"/>
                  <a:pt x="90720" y="437674"/>
                  <a:pt x="90720" y="437832"/>
                </a:cubicBezTo>
                <a:cubicBezTo>
                  <a:pt x="90720" y="438704"/>
                  <a:pt x="90562" y="439576"/>
                  <a:pt x="90245" y="440367"/>
                </a:cubicBezTo>
                <a:cubicBezTo>
                  <a:pt x="90166" y="440684"/>
                  <a:pt x="90007" y="441001"/>
                  <a:pt x="90007" y="441318"/>
                </a:cubicBezTo>
                <a:cubicBezTo>
                  <a:pt x="89928" y="441794"/>
                  <a:pt x="89769" y="442190"/>
                  <a:pt x="89532" y="442586"/>
                </a:cubicBezTo>
                <a:cubicBezTo>
                  <a:pt x="89294" y="443062"/>
                  <a:pt x="89056" y="443537"/>
                  <a:pt x="88977" y="444092"/>
                </a:cubicBezTo>
                <a:cubicBezTo>
                  <a:pt x="88898" y="444329"/>
                  <a:pt x="88818" y="444567"/>
                  <a:pt x="88660" y="444725"/>
                </a:cubicBezTo>
                <a:cubicBezTo>
                  <a:pt x="88184" y="445517"/>
                  <a:pt x="87709" y="446231"/>
                  <a:pt x="87233" y="447023"/>
                </a:cubicBezTo>
                <a:cubicBezTo>
                  <a:pt x="86837" y="447657"/>
                  <a:pt x="86362" y="448212"/>
                  <a:pt x="85887" y="448766"/>
                </a:cubicBezTo>
                <a:cubicBezTo>
                  <a:pt x="85015" y="449717"/>
                  <a:pt x="84064" y="450588"/>
                  <a:pt x="83113" y="451539"/>
                </a:cubicBezTo>
                <a:cubicBezTo>
                  <a:pt x="82876" y="451777"/>
                  <a:pt x="82638" y="452015"/>
                  <a:pt x="82321" y="452173"/>
                </a:cubicBezTo>
                <a:cubicBezTo>
                  <a:pt x="81609" y="452649"/>
                  <a:pt x="80895" y="453044"/>
                  <a:pt x="80261" y="453520"/>
                </a:cubicBezTo>
                <a:cubicBezTo>
                  <a:pt x="79390" y="454154"/>
                  <a:pt x="78360" y="454550"/>
                  <a:pt x="77409" y="454946"/>
                </a:cubicBezTo>
                <a:cubicBezTo>
                  <a:pt x="76855" y="455184"/>
                  <a:pt x="76300" y="455342"/>
                  <a:pt x="75824" y="455659"/>
                </a:cubicBezTo>
                <a:cubicBezTo>
                  <a:pt x="75666" y="455739"/>
                  <a:pt x="75428" y="455818"/>
                  <a:pt x="75270" y="455818"/>
                </a:cubicBezTo>
                <a:cubicBezTo>
                  <a:pt x="75032" y="455897"/>
                  <a:pt x="74873" y="455897"/>
                  <a:pt x="74636" y="455897"/>
                </a:cubicBezTo>
                <a:cubicBezTo>
                  <a:pt x="74239" y="455976"/>
                  <a:pt x="74002" y="456214"/>
                  <a:pt x="73844" y="456610"/>
                </a:cubicBezTo>
                <a:cubicBezTo>
                  <a:pt x="70120" y="456373"/>
                  <a:pt x="65842" y="456373"/>
                  <a:pt x="61643" y="456373"/>
                </a:cubicBezTo>
                <a:cubicBezTo>
                  <a:pt x="61563" y="455976"/>
                  <a:pt x="61326" y="455739"/>
                  <a:pt x="60850" y="455659"/>
                </a:cubicBezTo>
                <a:cubicBezTo>
                  <a:pt x="60295" y="455580"/>
                  <a:pt x="59820" y="455342"/>
                  <a:pt x="59344" y="455105"/>
                </a:cubicBezTo>
                <a:cubicBezTo>
                  <a:pt x="58473" y="454708"/>
                  <a:pt x="57602" y="454312"/>
                  <a:pt x="56809" y="453916"/>
                </a:cubicBezTo>
                <a:cubicBezTo>
                  <a:pt x="56492" y="453757"/>
                  <a:pt x="56175" y="453599"/>
                  <a:pt x="55858" y="453361"/>
                </a:cubicBezTo>
                <a:cubicBezTo>
                  <a:pt x="55304" y="452965"/>
                  <a:pt x="54749" y="452649"/>
                  <a:pt x="54273" y="452253"/>
                </a:cubicBezTo>
                <a:cubicBezTo>
                  <a:pt x="53719" y="452015"/>
                  <a:pt x="53244" y="451619"/>
                  <a:pt x="52769" y="451222"/>
                </a:cubicBezTo>
                <a:cubicBezTo>
                  <a:pt x="52610" y="451143"/>
                  <a:pt x="52531" y="450985"/>
                  <a:pt x="52372" y="450905"/>
                </a:cubicBezTo>
                <a:cubicBezTo>
                  <a:pt x="51818" y="450351"/>
                  <a:pt x="51342" y="449796"/>
                  <a:pt x="50787" y="449162"/>
                </a:cubicBezTo>
                <a:cubicBezTo>
                  <a:pt x="50233" y="448529"/>
                  <a:pt x="49678" y="447895"/>
                  <a:pt x="49441" y="447182"/>
                </a:cubicBezTo>
                <a:cubicBezTo>
                  <a:pt x="49362" y="447102"/>
                  <a:pt x="49362" y="446944"/>
                  <a:pt x="49282" y="446865"/>
                </a:cubicBezTo>
                <a:cubicBezTo>
                  <a:pt x="48728" y="446231"/>
                  <a:pt x="48569" y="445517"/>
                  <a:pt x="48094" y="444883"/>
                </a:cubicBezTo>
                <a:cubicBezTo>
                  <a:pt x="47856" y="444488"/>
                  <a:pt x="47698" y="444092"/>
                  <a:pt x="47618" y="443616"/>
                </a:cubicBezTo>
                <a:cubicBezTo>
                  <a:pt x="47539" y="443062"/>
                  <a:pt x="47381" y="442586"/>
                  <a:pt x="47143" y="442111"/>
                </a:cubicBezTo>
                <a:cubicBezTo>
                  <a:pt x="46905" y="441635"/>
                  <a:pt x="46826" y="441160"/>
                  <a:pt x="46826" y="440684"/>
                </a:cubicBezTo>
                <a:cubicBezTo>
                  <a:pt x="46747" y="439496"/>
                  <a:pt x="46667" y="438228"/>
                  <a:pt x="46588" y="437040"/>
                </a:cubicBezTo>
                <a:cubicBezTo>
                  <a:pt x="46588" y="436881"/>
                  <a:pt x="46588" y="436723"/>
                  <a:pt x="46509" y="436564"/>
                </a:cubicBezTo>
                <a:cubicBezTo>
                  <a:pt x="46271" y="435297"/>
                  <a:pt x="46271" y="434029"/>
                  <a:pt x="46509" y="432761"/>
                </a:cubicBezTo>
                <a:cubicBezTo>
                  <a:pt x="46588" y="432286"/>
                  <a:pt x="46588" y="431890"/>
                  <a:pt x="46588" y="431415"/>
                </a:cubicBezTo>
                <a:cubicBezTo>
                  <a:pt x="46588" y="430226"/>
                  <a:pt x="46588" y="428958"/>
                  <a:pt x="46747" y="427769"/>
                </a:cubicBezTo>
                <a:cubicBezTo>
                  <a:pt x="46826" y="427295"/>
                  <a:pt x="46747" y="426899"/>
                  <a:pt x="46747" y="426423"/>
                </a:cubicBezTo>
                <a:cubicBezTo>
                  <a:pt x="46747" y="422541"/>
                  <a:pt x="46747" y="418659"/>
                  <a:pt x="46826" y="414776"/>
                </a:cubicBezTo>
                <a:cubicBezTo>
                  <a:pt x="46826" y="414063"/>
                  <a:pt x="46826" y="413271"/>
                  <a:pt x="46984" y="412557"/>
                </a:cubicBezTo>
                <a:cubicBezTo>
                  <a:pt x="47064" y="412161"/>
                  <a:pt x="47064" y="411765"/>
                  <a:pt x="47064" y="411369"/>
                </a:cubicBezTo>
                <a:cubicBezTo>
                  <a:pt x="47064" y="410656"/>
                  <a:pt x="47064" y="409943"/>
                  <a:pt x="47064" y="409309"/>
                </a:cubicBezTo>
                <a:cubicBezTo>
                  <a:pt x="47064" y="408834"/>
                  <a:pt x="47143" y="408437"/>
                  <a:pt x="47143" y="407962"/>
                </a:cubicBezTo>
                <a:cubicBezTo>
                  <a:pt x="47143" y="407486"/>
                  <a:pt x="47222" y="407090"/>
                  <a:pt x="47222" y="406615"/>
                </a:cubicBezTo>
                <a:cubicBezTo>
                  <a:pt x="47222" y="405665"/>
                  <a:pt x="47222" y="404714"/>
                  <a:pt x="47381" y="403763"/>
                </a:cubicBezTo>
                <a:cubicBezTo>
                  <a:pt x="47460" y="403366"/>
                  <a:pt x="47460" y="402970"/>
                  <a:pt x="47460" y="402574"/>
                </a:cubicBezTo>
                <a:cubicBezTo>
                  <a:pt x="47460" y="399722"/>
                  <a:pt x="47460" y="396949"/>
                  <a:pt x="47460" y="394096"/>
                </a:cubicBezTo>
                <a:cubicBezTo>
                  <a:pt x="47460" y="393384"/>
                  <a:pt x="47460" y="392671"/>
                  <a:pt x="47618" y="392037"/>
                </a:cubicBezTo>
                <a:cubicBezTo>
                  <a:pt x="47698" y="391561"/>
                  <a:pt x="47698" y="391086"/>
                  <a:pt x="47698" y="390531"/>
                </a:cubicBezTo>
                <a:cubicBezTo>
                  <a:pt x="47698" y="387600"/>
                  <a:pt x="47698" y="384747"/>
                  <a:pt x="47698" y="381815"/>
                </a:cubicBezTo>
                <a:cubicBezTo>
                  <a:pt x="47698" y="381102"/>
                  <a:pt x="47698" y="380390"/>
                  <a:pt x="47856" y="379756"/>
                </a:cubicBezTo>
                <a:cubicBezTo>
                  <a:pt x="47935" y="379280"/>
                  <a:pt x="47935" y="378884"/>
                  <a:pt x="47935" y="378409"/>
                </a:cubicBezTo>
                <a:cubicBezTo>
                  <a:pt x="47935" y="376745"/>
                  <a:pt x="47935" y="375160"/>
                  <a:pt x="47935" y="373496"/>
                </a:cubicBezTo>
                <a:cubicBezTo>
                  <a:pt x="47935" y="372941"/>
                  <a:pt x="47935" y="372387"/>
                  <a:pt x="48015" y="371754"/>
                </a:cubicBezTo>
                <a:cubicBezTo>
                  <a:pt x="48094" y="371278"/>
                  <a:pt x="48094" y="370803"/>
                  <a:pt x="48094" y="370248"/>
                </a:cubicBezTo>
                <a:cubicBezTo>
                  <a:pt x="48094" y="368663"/>
                  <a:pt x="48094" y="367079"/>
                  <a:pt x="48173" y="365494"/>
                </a:cubicBezTo>
                <a:cubicBezTo>
                  <a:pt x="48173" y="364939"/>
                  <a:pt x="48252" y="364464"/>
                  <a:pt x="48252" y="363909"/>
                </a:cubicBezTo>
                <a:cubicBezTo>
                  <a:pt x="48252" y="363276"/>
                  <a:pt x="48332" y="362721"/>
                  <a:pt x="48332" y="362087"/>
                </a:cubicBezTo>
                <a:cubicBezTo>
                  <a:pt x="48332" y="356303"/>
                  <a:pt x="48332" y="350440"/>
                  <a:pt x="48332" y="344656"/>
                </a:cubicBezTo>
                <a:cubicBezTo>
                  <a:pt x="48332" y="337922"/>
                  <a:pt x="48332" y="331266"/>
                  <a:pt x="48332" y="324532"/>
                </a:cubicBezTo>
                <a:cubicBezTo>
                  <a:pt x="48332" y="323739"/>
                  <a:pt x="48332" y="322947"/>
                  <a:pt x="48490" y="322233"/>
                </a:cubicBezTo>
                <a:cubicBezTo>
                  <a:pt x="48569" y="321679"/>
                  <a:pt x="48569" y="321125"/>
                  <a:pt x="48569" y="320491"/>
                </a:cubicBezTo>
                <a:cubicBezTo>
                  <a:pt x="48569" y="310824"/>
                  <a:pt x="48569" y="301079"/>
                  <a:pt x="48569" y="291413"/>
                </a:cubicBezTo>
                <a:cubicBezTo>
                  <a:pt x="48569" y="286263"/>
                  <a:pt x="48569" y="281192"/>
                  <a:pt x="48569" y="276042"/>
                </a:cubicBezTo>
                <a:cubicBezTo>
                  <a:pt x="48569" y="275328"/>
                  <a:pt x="48569" y="274537"/>
                  <a:pt x="48728" y="273824"/>
                </a:cubicBezTo>
                <a:cubicBezTo>
                  <a:pt x="48807" y="273269"/>
                  <a:pt x="48807" y="272714"/>
                  <a:pt x="48807" y="272080"/>
                </a:cubicBezTo>
                <a:cubicBezTo>
                  <a:pt x="48807" y="265029"/>
                  <a:pt x="48807" y="257898"/>
                  <a:pt x="48807" y="250846"/>
                </a:cubicBezTo>
                <a:cubicBezTo>
                  <a:pt x="48807" y="249182"/>
                  <a:pt x="48807" y="247598"/>
                  <a:pt x="48807" y="245934"/>
                </a:cubicBezTo>
                <a:cubicBezTo>
                  <a:pt x="48807" y="245379"/>
                  <a:pt x="48886" y="244825"/>
                  <a:pt x="48966" y="244191"/>
                </a:cubicBezTo>
                <a:cubicBezTo>
                  <a:pt x="49124" y="242844"/>
                  <a:pt x="49124" y="241497"/>
                  <a:pt x="48966" y="240150"/>
                </a:cubicBezTo>
                <a:cubicBezTo>
                  <a:pt x="48886" y="239358"/>
                  <a:pt x="48807" y="238565"/>
                  <a:pt x="48807" y="237852"/>
                </a:cubicBezTo>
                <a:cubicBezTo>
                  <a:pt x="48807" y="222402"/>
                  <a:pt x="48807" y="206952"/>
                  <a:pt x="48807" y="191423"/>
                </a:cubicBezTo>
                <a:cubicBezTo>
                  <a:pt x="48807" y="183579"/>
                  <a:pt x="48807" y="175814"/>
                  <a:pt x="48807" y="167971"/>
                </a:cubicBezTo>
                <a:cubicBezTo>
                  <a:pt x="48807" y="167099"/>
                  <a:pt x="48807" y="166227"/>
                  <a:pt x="48966" y="165434"/>
                </a:cubicBezTo>
                <a:cubicBezTo>
                  <a:pt x="49045" y="164880"/>
                  <a:pt x="48966" y="164405"/>
                  <a:pt x="48966" y="163851"/>
                </a:cubicBezTo>
                <a:cubicBezTo>
                  <a:pt x="48966" y="163771"/>
                  <a:pt x="48886" y="163613"/>
                  <a:pt x="48886" y="163534"/>
                </a:cubicBezTo>
                <a:cubicBezTo>
                  <a:pt x="48807" y="163375"/>
                  <a:pt x="48569" y="163375"/>
                  <a:pt x="48490" y="163454"/>
                </a:cubicBezTo>
                <a:cubicBezTo>
                  <a:pt x="48411" y="163613"/>
                  <a:pt x="48252" y="163692"/>
                  <a:pt x="48252" y="163851"/>
                </a:cubicBezTo>
                <a:cubicBezTo>
                  <a:pt x="48094" y="164326"/>
                  <a:pt x="47935" y="164880"/>
                  <a:pt x="47618" y="165276"/>
                </a:cubicBezTo>
                <a:cubicBezTo>
                  <a:pt x="47539" y="165434"/>
                  <a:pt x="47460" y="165593"/>
                  <a:pt x="47460" y="165752"/>
                </a:cubicBezTo>
                <a:cubicBezTo>
                  <a:pt x="47301" y="166465"/>
                  <a:pt x="47064" y="167178"/>
                  <a:pt x="46667" y="167812"/>
                </a:cubicBezTo>
                <a:cubicBezTo>
                  <a:pt x="46588" y="167971"/>
                  <a:pt x="46509" y="168208"/>
                  <a:pt x="46509" y="168367"/>
                </a:cubicBezTo>
                <a:cubicBezTo>
                  <a:pt x="46430" y="168921"/>
                  <a:pt x="46192" y="169475"/>
                  <a:pt x="45954" y="169951"/>
                </a:cubicBezTo>
                <a:cubicBezTo>
                  <a:pt x="45716" y="170426"/>
                  <a:pt x="45558" y="170981"/>
                  <a:pt x="45479" y="171457"/>
                </a:cubicBezTo>
                <a:cubicBezTo>
                  <a:pt x="45400" y="171932"/>
                  <a:pt x="45321" y="172328"/>
                  <a:pt x="45083" y="172724"/>
                </a:cubicBezTo>
                <a:cubicBezTo>
                  <a:pt x="44846" y="173199"/>
                  <a:pt x="44687" y="173595"/>
                  <a:pt x="44608" y="174150"/>
                </a:cubicBezTo>
                <a:cubicBezTo>
                  <a:pt x="44529" y="174705"/>
                  <a:pt x="44370" y="175260"/>
                  <a:pt x="44132" y="175814"/>
                </a:cubicBezTo>
                <a:cubicBezTo>
                  <a:pt x="43895" y="176290"/>
                  <a:pt x="43736" y="176765"/>
                  <a:pt x="43736" y="177319"/>
                </a:cubicBezTo>
                <a:cubicBezTo>
                  <a:pt x="43736" y="177874"/>
                  <a:pt x="43578" y="178349"/>
                  <a:pt x="43419" y="178904"/>
                </a:cubicBezTo>
                <a:cubicBezTo>
                  <a:pt x="43181" y="179538"/>
                  <a:pt x="43023" y="180251"/>
                  <a:pt x="42944" y="180965"/>
                </a:cubicBezTo>
                <a:cubicBezTo>
                  <a:pt x="42785" y="181994"/>
                  <a:pt x="42706" y="183103"/>
                  <a:pt x="42230" y="184054"/>
                </a:cubicBezTo>
                <a:cubicBezTo>
                  <a:pt x="42072" y="184371"/>
                  <a:pt x="42072" y="184688"/>
                  <a:pt x="42072" y="185005"/>
                </a:cubicBezTo>
                <a:cubicBezTo>
                  <a:pt x="42072" y="186035"/>
                  <a:pt x="41834" y="187065"/>
                  <a:pt x="41596" y="188016"/>
                </a:cubicBezTo>
                <a:cubicBezTo>
                  <a:pt x="41517" y="188254"/>
                  <a:pt x="41438" y="188491"/>
                  <a:pt x="41438" y="188729"/>
                </a:cubicBezTo>
                <a:cubicBezTo>
                  <a:pt x="41280" y="189601"/>
                  <a:pt x="41121" y="190472"/>
                  <a:pt x="41121" y="191423"/>
                </a:cubicBezTo>
                <a:cubicBezTo>
                  <a:pt x="41121" y="192691"/>
                  <a:pt x="40963" y="193879"/>
                  <a:pt x="40646" y="195067"/>
                </a:cubicBezTo>
                <a:cubicBezTo>
                  <a:pt x="40409" y="195859"/>
                  <a:pt x="40329" y="196652"/>
                  <a:pt x="40329" y="197524"/>
                </a:cubicBezTo>
                <a:cubicBezTo>
                  <a:pt x="40329" y="198474"/>
                  <a:pt x="40329" y="199425"/>
                  <a:pt x="40171" y="200376"/>
                </a:cubicBezTo>
                <a:cubicBezTo>
                  <a:pt x="40092" y="200772"/>
                  <a:pt x="40092" y="201168"/>
                  <a:pt x="40092" y="201565"/>
                </a:cubicBezTo>
                <a:cubicBezTo>
                  <a:pt x="40171" y="202911"/>
                  <a:pt x="39933" y="204258"/>
                  <a:pt x="39775" y="205605"/>
                </a:cubicBezTo>
                <a:cubicBezTo>
                  <a:pt x="39695" y="206239"/>
                  <a:pt x="39616" y="206873"/>
                  <a:pt x="39616" y="207586"/>
                </a:cubicBezTo>
                <a:cubicBezTo>
                  <a:pt x="39616" y="208457"/>
                  <a:pt x="39616" y="209329"/>
                  <a:pt x="39458" y="210122"/>
                </a:cubicBezTo>
                <a:cubicBezTo>
                  <a:pt x="39378" y="210439"/>
                  <a:pt x="39378" y="210755"/>
                  <a:pt x="39378" y="211072"/>
                </a:cubicBezTo>
                <a:cubicBezTo>
                  <a:pt x="39378" y="213132"/>
                  <a:pt x="39378" y="215271"/>
                  <a:pt x="39378" y="217331"/>
                </a:cubicBezTo>
                <a:cubicBezTo>
                  <a:pt x="39378" y="217886"/>
                  <a:pt x="39458" y="218362"/>
                  <a:pt x="39458" y="218916"/>
                </a:cubicBezTo>
                <a:cubicBezTo>
                  <a:pt x="39458" y="219312"/>
                  <a:pt x="39537" y="219629"/>
                  <a:pt x="39537" y="220025"/>
                </a:cubicBezTo>
                <a:cubicBezTo>
                  <a:pt x="39616" y="220500"/>
                  <a:pt x="39616" y="220897"/>
                  <a:pt x="39695" y="221372"/>
                </a:cubicBezTo>
                <a:cubicBezTo>
                  <a:pt x="39695" y="221768"/>
                  <a:pt x="39775" y="222085"/>
                  <a:pt x="39775" y="222482"/>
                </a:cubicBezTo>
                <a:cubicBezTo>
                  <a:pt x="39775" y="222799"/>
                  <a:pt x="39775" y="223036"/>
                  <a:pt x="39854" y="223353"/>
                </a:cubicBezTo>
                <a:cubicBezTo>
                  <a:pt x="40092" y="224303"/>
                  <a:pt x="40012" y="225334"/>
                  <a:pt x="40012" y="226285"/>
                </a:cubicBezTo>
                <a:cubicBezTo>
                  <a:pt x="40012" y="226839"/>
                  <a:pt x="40012" y="227315"/>
                  <a:pt x="40012" y="227869"/>
                </a:cubicBezTo>
                <a:cubicBezTo>
                  <a:pt x="40012" y="228186"/>
                  <a:pt x="40012" y="228423"/>
                  <a:pt x="40092" y="228740"/>
                </a:cubicBezTo>
                <a:cubicBezTo>
                  <a:pt x="40250" y="229771"/>
                  <a:pt x="40250" y="230801"/>
                  <a:pt x="40250" y="231831"/>
                </a:cubicBezTo>
                <a:cubicBezTo>
                  <a:pt x="40250" y="233653"/>
                  <a:pt x="40250" y="235396"/>
                  <a:pt x="40250" y="237218"/>
                </a:cubicBezTo>
                <a:cubicBezTo>
                  <a:pt x="40250" y="238407"/>
                  <a:pt x="40092" y="239516"/>
                  <a:pt x="39695" y="240625"/>
                </a:cubicBezTo>
                <a:cubicBezTo>
                  <a:pt x="39616" y="240863"/>
                  <a:pt x="39458" y="241180"/>
                  <a:pt x="39458" y="241417"/>
                </a:cubicBezTo>
                <a:cubicBezTo>
                  <a:pt x="39299" y="242051"/>
                  <a:pt x="39061" y="242606"/>
                  <a:pt x="38744" y="243082"/>
                </a:cubicBezTo>
                <a:cubicBezTo>
                  <a:pt x="38665" y="243240"/>
                  <a:pt x="38586" y="243399"/>
                  <a:pt x="38507" y="243557"/>
                </a:cubicBezTo>
                <a:cubicBezTo>
                  <a:pt x="38348" y="244191"/>
                  <a:pt x="37952" y="244746"/>
                  <a:pt x="37555" y="245221"/>
                </a:cubicBezTo>
                <a:cubicBezTo>
                  <a:pt x="36922" y="246013"/>
                  <a:pt x="36368" y="246805"/>
                  <a:pt x="35655" y="247439"/>
                </a:cubicBezTo>
                <a:cubicBezTo>
                  <a:pt x="35417" y="247598"/>
                  <a:pt x="35258" y="247836"/>
                  <a:pt x="35021" y="247994"/>
                </a:cubicBezTo>
                <a:cubicBezTo>
                  <a:pt x="34228" y="248470"/>
                  <a:pt x="33515" y="249024"/>
                  <a:pt x="32802" y="249578"/>
                </a:cubicBezTo>
                <a:cubicBezTo>
                  <a:pt x="32644" y="249737"/>
                  <a:pt x="32485" y="249816"/>
                  <a:pt x="32248" y="249895"/>
                </a:cubicBezTo>
                <a:cubicBezTo>
                  <a:pt x="31693" y="250133"/>
                  <a:pt x="31138" y="250450"/>
                  <a:pt x="30584" y="250688"/>
                </a:cubicBezTo>
                <a:cubicBezTo>
                  <a:pt x="29791" y="251084"/>
                  <a:pt x="28919" y="251322"/>
                  <a:pt x="28049" y="251639"/>
                </a:cubicBezTo>
                <a:cubicBezTo>
                  <a:pt x="27732" y="251718"/>
                  <a:pt x="27415" y="251797"/>
                  <a:pt x="27098" y="251797"/>
                </a:cubicBezTo>
                <a:cubicBezTo>
                  <a:pt x="25988" y="251797"/>
                  <a:pt x="24879" y="252035"/>
                  <a:pt x="23849" y="252193"/>
                </a:cubicBezTo>
                <a:cubicBezTo>
                  <a:pt x="22978" y="252352"/>
                  <a:pt x="22027" y="252352"/>
                  <a:pt x="21155" y="252193"/>
                </a:cubicBezTo>
                <a:cubicBezTo>
                  <a:pt x="20125" y="252035"/>
                  <a:pt x="19175" y="251876"/>
                  <a:pt x="18144" y="251797"/>
                </a:cubicBezTo>
                <a:cubicBezTo>
                  <a:pt x="17669" y="251797"/>
                  <a:pt x="17193" y="251639"/>
                  <a:pt x="16718" y="251480"/>
                </a:cubicBezTo>
                <a:cubicBezTo>
                  <a:pt x="16005" y="251242"/>
                  <a:pt x="15292" y="251005"/>
                  <a:pt x="14579" y="250846"/>
                </a:cubicBezTo>
                <a:cubicBezTo>
                  <a:pt x="14500" y="250846"/>
                  <a:pt x="14421" y="250846"/>
                  <a:pt x="14341" y="250767"/>
                </a:cubicBezTo>
                <a:cubicBezTo>
                  <a:pt x="12915" y="250054"/>
                  <a:pt x="11410" y="249499"/>
                  <a:pt x="10142" y="248549"/>
                </a:cubicBezTo>
                <a:cubicBezTo>
                  <a:pt x="9667" y="248232"/>
                  <a:pt x="9191" y="247915"/>
                  <a:pt x="8716" y="247598"/>
                </a:cubicBezTo>
                <a:cubicBezTo>
                  <a:pt x="7527" y="246726"/>
                  <a:pt x="6498" y="245696"/>
                  <a:pt x="5547" y="244508"/>
                </a:cubicBezTo>
                <a:cubicBezTo>
                  <a:pt x="5150" y="244033"/>
                  <a:pt x="4833" y="243557"/>
                  <a:pt x="4437" y="243082"/>
                </a:cubicBezTo>
                <a:cubicBezTo>
                  <a:pt x="3962" y="242527"/>
                  <a:pt x="3724" y="241893"/>
                  <a:pt x="3328" y="241338"/>
                </a:cubicBezTo>
                <a:cubicBezTo>
                  <a:pt x="3011" y="240467"/>
                  <a:pt x="2536" y="239596"/>
                  <a:pt x="2219" y="238724"/>
                </a:cubicBezTo>
                <a:cubicBezTo>
                  <a:pt x="1902" y="238011"/>
                  <a:pt x="1744" y="237218"/>
                  <a:pt x="1506" y="236505"/>
                </a:cubicBezTo>
                <a:cubicBezTo>
                  <a:pt x="1427" y="236268"/>
                  <a:pt x="1427" y="236030"/>
                  <a:pt x="1347" y="235793"/>
                </a:cubicBezTo>
                <a:cubicBezTo>
                  <a:pt x="1189" y="234842"/>
                  <a:pt x="1030" y="233970"/>
                  <a:pt x="951" y="233019"/>
                </a:cubicBezTo>
                <a:cubicBezTo>
                  <a:pt x="793" y="231910"/>
                  <a:pt x="555" y="230880"/>
                  <a:pt x="555" y="229691"/>
                </a:cubicBezTo>
                <a:cubicBezTo>
                  <a:pt x="555" y="229454"/>
                  <a:pt x="555" y="229295"/>
                  <a:pt x="476" y="229057"/>
                </a:cubicBezTo>
                <a:cubicBezTo>
                  <a:pt x="317" y="228186"/>
                  <a:pt x="317" y="227236"/>
                  <a:pt x="317" y="226364"/>
                </a:cubicBezTo>
                <a:cubicBezTo>
                  <a:pt x="317" y="225175"/>
                  <a:pt x="317" y="223987"/>
                  <a:pt x="317" y="222799"/>
                </a:cubicBezTo>
                <a:cubicBezTo>
                  <a:pt x="317" y="222085"/>
                  <a:pt x="238" y="221372"/>
                  <a:pt x="79" y="220738"/>
                </a:cubicBezTo>
                <a:cubicBezTo>
                  <a:pt x="79" y="220025"/>
                  <a:pt x="0" y="219471"/>
                  <a:pt x="0" y="218837"/>
                </a:cubicBezTo>
                <a:cubicBezTo>
                  <a:pt x="0" y="216222"/>
                  <a:pt x="0" y="213608"/>
                  <a:pt x="0" y="210993"/>
                </a:cubicBezTo>
                <a:cubicBezTo>
                  <a:pt x="0" y="210280"/>
                  <a:pt x="0" y="209488"/>
                  <a:pt x="317" y="208854"/>
                </a:cubicBezTo>
                <a:cubicBezTo>
                  <a:pt x="476" y="208457"/>
                  <a:pt x="476" y="208061"/>
                  <a:pt x="476" y="207665"/>
                </a:cubicBezTo>
                <a:cubicBezTo>
                  <a:pt x="476" y="205922"/>
                  <a:pt x="555" y="204179"/>
                  <a:pt x="476" y="202357"/>
                </a:cubicBezTo>
                <a:cubicBezTo>
                  <a:pt x="476" y="200931"/>
                  <a:pt x="634" y="199583"/>
                  <a:pt x="872" y="198237"/>
                </a:cubicBezTo>
                <a:cubicBezTo>
                  <a:pt x="1189" y="196493"/>
                  <a:pt x="1427" y="194671"/>
                  <a:pt x="1427" y="192849"/>
                </a:cubicBezTo>
                <a:cubicBezTo>
                  <a:pt x="1427" y="191740"/>
                  <a:pt x="1585" y="190630"/>
                  <a:pt x="1902" y="189601"/>
                </a:cubicBezTo>
                <a:cubicBezTo>
                  <a:pt x="2061" y="188808"/>
                  <a:pt x="2219" y="188095"/>
                  <a:pt x="2219" y="187303"/>
                </a:cubicBezTo>
                <a:cubicBezTo>
                  <a:pt x="2219" y="186431"/>
                  <a:pt x="2378" y="185480"/>
                  <a:pt x="2695" y="184688"/>
                </a:cubicBezTo>
                <a:cubicBezTo>
                  <a:pt x="3011" y="183658"/>
                  <a:pt x="3249" y="182628"/>
                  <a:pt x="3249" y="181519"/>
                </a:cubicBezTo>
                <a:cubicBezTo>
                  <a:pt x="3249" y="180885"/>
                  <a:pt x="3407" y="180251"/>
                  <a:pt x="3565" y="179617"/>
                </a:cubicBezTo>
                <a:cubicBezTo>
                  <a:pt x="3803" y="178983"/>
                  <a:pt x="3882" y="178270"/>
                  <a:pt x="3962" y="177557"/>
                </a:cubicBezTo>
                <a:cubicBezTo>
                  <a:pt x="4041" y="176686"/>
                  <a:pt x="4199" y="175814"/>
                  <a:pt x="4596" y="174943"/>
                </a:cubicBezTo>
                <a:cubicBezTo>
                  <a:pt x="4754" y="174546"/>
                  <a:pt x="4833" y="174150"/>
                  <a:pt x="4833" y="173754"/>
                </a:cubicBezTo>
                <a:cubicBezTo>
                  <a:pt x="4833" y="173041"/>
                  <a:pt x="4992" y="172408"/>
                  <a:pt x="5309" y="171774"/>
                </a:cubicBezTo>
                <a:cubicBezTo>
                  <a:pt x="5626" y="171060"/>
                  <a:pt x="5784" y="170426"/>
                  <a:pt x="5784" y="169634"/>
                </a:cubicBezTo>
                <a:cubicBezTo>
                  <a:pt x="5784" y="169158"/>
                  <a:pt x="5943" y="168683"/>
                  <a:pt x="6101" y="168208"/>
                </a:cubicBezTo>
                <a:cubicBezTo>
                  <a:pt x="6339" y="167654"/>
                  <a:pt x="6498" y="167020"/>
                  <a:pt x="6577" y="166465"/>
                </a:cubicBezTo>
                <a:cubicBezTo>
                  <a:pt x="6656" y="165989"/>
                  <a:pt x="6815" y="165514"/>
                  <a:pt x="7052" y="165038"/>
                </a:cubicBezTo>
                <a:cubicBezTo>
                  <a:pt x="7290" y="164642"/>
                  <a:pt x="7369" y="164326"/>
                  <a:pt x="7448" y="163851"/>
                </a:cubicBezTo>
                <a:cubicBezTo>
                  <a:pt x="7527" y="163217"/>
                  <a:pt x="7685" y="162662"/>
                  <a:pt x="8002" y="162107"/>
                </a:cubicBezTo>
                <a:cubicBezTo>
                  <a:pt x="8240" y="161711"/>
                  <a:pt x="8319" y="161315"/>
                  <a:pt x="8398" y="160839"/>
                </a:cubicBezTo>
                <a:cubicBezTo>
                  <a:pt x="8478" y="160364"/>
                  <a:pt x="8557" y="159968"/>
                  <a:pt x="8795" y="159572"/>
                </a:cubicBezTo>
                <a:cubicBezTo>
                  <a:pt x="9033" y="159255"/>
                  <a:pt x="9112" y="158859"/>
                  <a:pt x="9191" y="158383"/>
                </a:cubicBezTo>
                <a:cubicBezTo>
                  <a:pt x="9270" y="157749"/>
                  <a:pt x="9429" y="157115"/>
                  <a:pt x="9825" y="156561"/>
                </a:cubicBezTo>
                <a:cubicBezTo>
                  <a:pt x="10142" y="155531"/>
                  <a:pt x="10618" y="154501"/>
                  <a:pt x="11014" y="153471"/>
                </a:cubicBezTo>
                <a:cubicBezTo>
                  <a:pt x="11093" y="153233"/>
                  <a:pt x="11172" y="152995"/>
                  <a:pt x="11252" y="152758"/>
                </a:cubicBezTo>
                <a:cubicBezTo>
                  <a:pt x="11568" y="152203"/>
                  <a:pt x="11805" y="151649"/>
                  <a:pt x="11964" y="151094"/>
                </a:cubicBezTo>
                <a:cubicBezTo>
                  <a:pt x="12043" y="150936"/>
                  <a:pt x="12122" y="150698"/>
                  <a:pt x="12202" y="150540"/>
                </a:cubicBezTo>
                <a:cubicBezTo>
                  <a:pt x="12519" y="149985"/>
                  <a:pt x="12756" y="149430"/>
                  <a:pt x="12915" y="148796"/>
                </a:cubicBezTo>
                <a:cubicBezTo>
                  <a:pt x="12915" y="148717"/>
                  <a:pt x="12994" y="148558"/>
                  <a:pt x="13073" y="148479"/>
                </a:cubicBezTo>
                <a:cubicBezTo>
                  <a:pt x="13628" y="147766"/>
                  <a:pt x="13787" y="146816"/>
                  <a:pt x="14183" y="146023"/>
                </a:cubicBezTo>
                <a:cubicBezTo>
                  <a:pt x="14817" y="144993"/>
                  <a:pt x="15372" y="144042"/>
                  <a:pt x="15846" y="143013"/>
                </a:cubicBezTo>
                <a:cubicBezTo>
                  <a:pt x="16401" y="142220"/>
                  <a:pt x="16718" y="141269"/>
                  <a:pt x="17273" y="140397"/>
                </a:cubicBezTo>
                <a:cubicBezTo>
                  <a:pt x="17748" y="139684"/>
                  <a:pt x="18065" y="138892"/>
                  <a:pt x="18461" y="138100"/>
                </a:cubicBezTo>
                <a:cubicBezTo>
                  <a:pt x="18541" y="137863"/>
                  <a:pt x="18699" y="137704"/>
                  <a:pt x="18778" y="137466"/>
                </a:cubicBezTo>
                <a:cubicBezTo>
                  <a:pt x="18858" y="137308"/>
                  <a:pt x="18937" y="137229"/>
                  <a:pt x="19016" y="137070"/>
                </a:cubicBezTo>
                <a:cubicBezTo>
                  <a:pt x="20204" y="134930"/>
                  <a:pt x="20917" y="133822"/>
                  <a:pt x="22264" y="131920"/>
                </a:cubicBezTo>
                <a:cubicBezTo>
                  <a:pt x="22660" y="131365"/>
                  <a:pt x="23136" y="130731"/>
                  <a:pt x="23532" y="130098"/>
                </a:cubicBezTo>
                <a:cubicBezTo>
                  <a:pt x="23929" y="129464"/>
                  <a:pt x="24324" y="128830"/>
                  <a:pt x="24720" y="128196"/>
                </a:cubicBezTo>
                <a:cubicBezTo>
                  <a:pt x="24799" y="128038"/>
                  <a:pt x="24879" y="127958"/>
                  <a:pt x="25037" y="127800"/>
                </a:cubicBezTo>
                <a:cubicBezTo>
                  <a:pt x="25830" y="126770"/>
                  <a:pt x="26622" y="125820"/>
                  <a:pt x="27415" y="124789"/>
                </a:cubicBezTo>
                <a:cubicBezTo>
                  <a:pt x="27573" y="124631"/>
                  <a:pt x="27732" y="124393"/>
                  <a:pt x="27890" y="124235"/>
                </a:cubicBezTo>
                <a:cubicBezTo>
                  <a:pt x="28682" y="123442"/>
                  <a:pt x="29395" y="122491"/>
                  <a:pt x="30108" y="121620"/>
                </a:cubicBezTo>
                <a:cubicBezTo>
                  <a:pt x="31455" y="119877"/>
                  <a:pt x="32960" y="118371"/>
                  <a:pt x="34545" y="116866"/>
                </a:cubicBezTo>
                <a:cubicBezTo>
                  <a:pt x="35575" y="116074"/>
                  <a:pt x="36447" y="115202"/>
                  <a:pt x="37318" y="114251"/>
                </a:cubicBezTo>
                <a:cubicBezTo>
                  <a:pt x="38269" y="113301"/>
                  <a:pt x="39299" y="112509"/>
                  <a:pt x="40250" y="111637"/>
                </a:cubicBezTo>
                <a:cubicBezTo>
                  <a:pt x="40884" y="111082"/>
                  <a:pt x="41596" y="110607"/>
                  <a:pt x="42310" y="110131"/>
                </a:cubicBezTo>
                <a:cubicBezTo>
                  <a:pt x="43102" y="109576"/>
                  <a:pt x="43895" y="109022"/>
                  <a:pt x="44687" y="108468"/>
                </a:cubicBezTo>
                <a:cubicBezTo>
                  <a:pt x="45321" y="108072"/>
                  <a:pt x="45796" y="107517"/>
                  <a:pt x="46509" y="107200"/>
                </a:cubicBezTo>
                <a:cubicBezTo>
                  <a:pt x="46905" y="107041"/>
                  <a:pt x="47222" y="106724"/>
                  <a:pt x="47460" y="106486"/>
                </a:cubicBezTo>
                <a:cubicBezTo>
                  <a:pt x="48015" y="105932"/>
                  <a:pt x="48728" y="105615"/>
                  <a:pt x="49441" y="105219"/>
                </a:cubicBezTo>
                <a:cubicBezTo>
                  <a:pt x="50708" y="104586"/>
                  <a:pt x="51897" y="103952"/>
                  <a:pt x="53165" y="103318"/>
                </a:cubicBezTo>
                <a:cubicBezTo>
                  <a:pt x="54115" y="103001"/>
                  <a:pt x="54907" y="102446"/>
                  <a:pt x="55779" y="102050"/>
                </a:cubicBezTo>
                <a:cubicBezTo>
                  <a:pt x="56413" y="101733"/>
                  <a:pt x="57126" y="101416"/>
                  <a:pt x="57760" y="101019"/>
                </a:cubicBezTo>
                <a:cubicBezTo>
                  <a:pt x="58235" y="100782"/>
                  <a:pt x="58710" y="100545"/>
                  <a:pt x="59265" y="100386"/>
                </a:cubicBezTo>
                <a:cubicBezTo>
                  <a:pt x="59820" y="100307"/>
                  <a:pt x="60295" y="100069"/>
                  <a:pt x="60771" y="99832"/>
                </a:cubicBezTo>
                <a:cubicBezTo>
                  <a:pt x="61009" y="99752"/>
                  <a:pt x="61246" y="99673"/>
                  <a:pt x="61484" y="99594"/>
                </a:cubicBezTo>
                <a:cubicBezTo>
                  <a:pt x="61643" y="99515"/>
                  <a:pt x="61880" y="99435"/>
                  <a:pt x="62118" y="99435"/>
                </a:cubicBezTo>
                <a:cubicBezTo>
                  <a:pt x="62830" y="99356"/>
                  <a:pt x="63464" y="98880"/>
                  <a:pt x="64178" y="98643"/>
                </a:cubicBezTo>
                <a:cubicBezTo>
                  <a:pt x="64891" y="98484"/>
                  <a:pt x="65604" y="98326"/>
                  <a:pt x="66238" y="97929"/>
                </a:cubicBezTo>
                <a:cubicBezTo>
                  <a:pt x="66475" y="97771"/>
                  <a:pt x="66792" y="97692"/>
                  <a:pt x="67030" y="97692"/>
                </a:cubicBezTo>
                <a:cubicBezTo>
                  <a:pt x="67584" y="97612"/>
                  <a:pt x="68139" y="97454"/>
                  <a:pt x="68694" y="97216"/>
                </a:cubicBezTo>
                <a:cubicBezTo>
                  <a:pt x="69328" y="96899"/>
                  <a:pt x="70041" y="96741"/>
                  <a:pt x="70833" y="96741"/>
                </a:cubicBezTo>
                <a:cubicBezTo>
                  <a:pt x="71467" y="96741"/>
                  <a:pt x="72101" y="96662"/>
                  <a:pt x="72735" y="96424"/>
                </a:cubicBezTo>
                <a:cubicBezTo>
                  <a:pt x="73527" y="96108"/>
                  <a:pt x="74319" y="95949"/>
                  <a:pt x="75111" y="96029"/>
                </a:cubicBezTo>
                <a:cubicBezTo>
                  <a:pt x="75745" y="96029"/>
                  <a:pt x="76379" y="95870"/>
                  <a:pt x="77013" y="95712"/>
                </a:cubicBezTo>
                <a:cubicBezTo>
                  <a:pt x="77330" y="95632"/>
                  <a:pt x="77647" y="95553"/>
                  <a:pt x="77964" y="95395"/>
                </a:cubicBezTo>
                <a:cubicBezTo>
                  <a:pt x="78676" y="95157"/>
                  <a:pt x="79469" y="94998"/>
                  <a:pt x="80261" y="94998"/>
                </a:cubicBezTo>
                <a:cubicBezTo>
                  <a:pt x="80895" y="94998"/>
                  <a:pt x="81609" y="94919"/>
                  <a:pt x="82163" y="94681"/>
                </a:cubicBezTo>
                <a:cubicBezTo>
                  <a:pt x="83272" y="94285"/>
                  <a:pt x="84461" y="94206"/>
                  <a:pt x="85649" y="94047"/>
                </a:cubicBezTo>
                <a:cubicBezTo>
                  <a:pt x="86204" y="93968"/>
                  <a:pt x="86679" y="93889"/>
                  <a:pt x="87233" y="93810"/>
                </a:cubicBezTo>
                <a:cubicBezTo>
                  <a:pt x="87788" y="93651"/>
                  <a:pt x="88343" y="93572"/>
                  <a:pt x="88898" y="93572"/>
                </a:cubicBezTo>
                <a:cubicBezTo>
                  <a:pt x="89135" y="93572"/>
                  <a:pt x="89373" y="93493"/>
                  <a:pt x="89611" y="93493"/>
                </a:cubicBezTo>
                <a:cubicBezTo>
                  <a:pt x="90166" y="93413"/>
                  <a:pt x="90720" y="93334"/>
                  <a:pt x="91353" y="93334"/>
                </a:cubicBezTo>
                <a:close/>
                <a:moveTo>
                  <a:pt x="88105" y="0"/>
                </a:moveTo>
                <a:cubicBezTo>
                  <a:pt x="93571" y="0"/>
                  <a:pt x="98959" y="0"/>
                  <a:pt x="104347" y="0"/>
                </a:cubicBezTo>
                <a:cubicBezTo>
                  <a:pt x="104427" y="238"/>
                  <a:pt x="104664" y="396"/>
                  <a:pt x="104902" y="476"/>
                </a:cubicBezTo>
                <a:cubicBezTo>
                  <a:pt x="105060" y="555"/>
                  <a:pt x="105298" y="555"/>
                  <a:pt x="105456" y="634"/>
                </a:cubicBezTo>
                <a:cubicBezTo>
                  <a:pt x="105614" y="713"/>
                  <a:pt x="105852" y="713"/>
                  <a:pt x="106011" y="793"/>
                </a:cubicBezTo>
                <a:cubicBezTo>
                  <a:pt x="106803" y="1110"/>
                  <a:pt x="107675" y="1505"/>
                  <a:pt x="108547" y="1584"/>
                </a:cubicBezTo>
                <a:cubicBezTo>
                  <a:pt x="108626" y="1584"/>
                  <a:pt x="108626" y="1584"/>
                  <a:pt x="108626" y="1584"/>
                </a:cubicBezTo>
                <a:cubicBezTo>
                  <a:pt x="109418" y="1980"/>
                  <a:pt x="110289" y="2218"/>
                  <a:pt x="111161" y="2456"/>
                </a:cubicBezTo>
                <a:cubicBezTo>
                  <a:pt x="111319" y="2456"/>
                  <a:pt x="111478" y="2535"/>
                  <a:pt x="111636" y="2614"/>
                </a:cubicBezTo>
                <a:cubicBezTo>
                  <a:pt x="112112" y="2931"/>
                  <a:pt x="112667" y="3090"/>
                  <a:pt x="113142" y="3407"/>
                </a:cubicBezTo>
                <a:cubicBezTo>
                  <a:pt x="113854" y="3882"/>
                  <a:pt x="114726" y="4120"/>
                  <a:pt x="115360" y="4675"/>
                </a:cubicBezTo>
                <a:cubicBezTo>
                  <a:pt x="116073" y="4913"/>
                  <a:pt x="116707" y="5467"/>
                  <a:pt x="117421" y="5784"/>
                </a:cubicBezTo>
                <a:cubicBezTo>
                  <a:pt x="118054" y="6100"/>
                  <a:pt x="118529" y="6497"/>
                  <a:pt x="119005" y="6893"/>
                </a:cubicBezTo>
                <a:cubicBezTo>
                  <a:pt x="120114" y="7923"/>
                  <a:pt x="121224" y="8795"/>
                  <a:pt x="122332" y="9666"/>
                </a:cubicBezTo>
                <a:cubicBezTo>
                  <a:pt x="122728" y="9983"/>
                  <a:pt x="123204" y="10300"/>
                  <a:pt x="123600" y="10696"/>
                </a:cubicBezTo>
                <a:cubicBezTo>
                  <a:pt x="124076" y="11171"/>
                  <a:pt x="124472" y="11647"/>
                  <a:pt x="124868" y="12202"/>
                </a:cubicBezTo>
                <a:cubicBezTo>
                  <a:pt x="125581" y="13153"/>
                  <a:pt x="126373" y="14024"/>
                  <a:pt x="127165" y="14895"/>
                </a:cubicBezTo>
                <a:cubicBezTo>
                  <a:pt x="127799" y="15608"/>
                  <a:pt x="128354" y="16322"/>
                  <a:pt x="128830" y="17114"/>
                </a:cubicBezTo>
                <a:cubicBezTo>
                  <a:pt x="129147" y="17669"/>
                  <a:pt x="129464" y="18144"/>
                  <a:pt x="129701" y="18698"/>
                </a:cubicBezTo>
                <a:cubicBezTo>
                  <a:pt x="129939" y="19174"/>
                  <a:pt x="130335" y="19649"/>
                  <a:pt x="130493" y="20204"/>
                </a:cubicBezTo>
                <a:cubicBezTo>
                  <a:pt x="131048" y="20917"/>
                  <a:pt x="131285" y="21789"/>
                  <a:pt x="131840" y="22581"/>
                </a:cubicBezTo>
                <a:cubicBezTo>
                  <a:pt x="131999" y="22818"/>
                  <a:pt x="132078" y="23135"/>
                  <a:pt x="132236" y="23452"/>
                </a:cubicBezTo>
                <a:cubicBezTo>
                  <a:pt x="132395" y="23848"/>
                  <a:pt x="132474" y="24245"/>
                  <a:pt x="132633" y="24562"/>
                </a:cubicBezTo>
                <a:cubicBezTo>
                  <a:pt x="132870" y="25037"/>
                  <a:pt x="133029" y="25513"/>
                  <a:pt x="133029" y="25988"/>
                </a:cubicBezTo>
                <a:cubicBezTo>
                  <a:pt x="133108" y="26463"/>
                  <a:pt x="133187" y="26859"/>
                  <a:pt x="133425" y="27255"/>
                </a:cubicBezTo>
                <a:cubicBezTo>
                  <a:pt x="133742" y="27810"/>
                  <a:pt x="133901" y="28365"/>
                  <a:pt x="133980" y="28999"/>
                </a:cubicBezTo>
                <a:cubicBezTo>
                  <a:pt x="134059" y="29395"/>
                  <a:pt x="134138" y="29791"/>
                  <a:pt x="134376" y="30187"/>
                </a:cubicBezTo>
                <a:cubicBezTo>
                  <a:pt x="134692" y="30821"/>
                  <a:pt x="134772" y="31534"/>
                  <a:pt x="134772" y="32247"/>
                </a:cubicBezTo>
                <a:cubicBezTo>
                  <a:pt x="134772" y="32802"/>
                  <a:pt x="134772" y="33277"/>
                  <a:pt x="134772" y="33832"/>
                </a:cubicBezTo>
                <a:cubicBezTo>
                  <a:pt x="134772" y="34228"/>
                  <a:pt x="134772" y="34545"/>
                  <a:pt x="134851" y="34941"/>
                </a:cubicBezTo>
                <a:cubicBezTo>
                  <a:pt x="135009" y="35891"/>
                  <a:pt x="135009" y="36922"/>
                  <a:pt x="135168" y="37873"/>
                </a:cubicBezTo>
                <a:cubicBezTo>
                  <a:pt x="135247" y="38348"/>
                  <a:pt x="135247" y="38824"/>
                  <a:pt x="135168" y="39299"/>
                </a:cubicBezTo>
                <a:cubicBezTo>
                  <a:pt x="134930" y="40804"/>
                  <a:pt x="134772" y="42389"/>
                  <a:pt x="134772" y="43973"/>
                </a:cubicBezTo>
                <a:cubicBezTo>
                  <a:pt x="134772" y="44211"/>
                  <a:pt x="134772" y="44369"/>
                  <a:pt x="134772" y="44607"/>
                </a:cubicBezTo>
                <a:cubicBezTo>
                  <a:pt x="134772" y="45320"/>
                  <a:pt x="134692" y="46113"/>
                  <a:pt x="134376" y="46747"/>
                </a:cubicBezTo>
                <a:cubicBezTo>
                  <a:pt x="134218" y="47143"/>
                  <a:pt x="134059" y="47539"/>
                  <a:pt x="134059" y="47934"/>
                </a:cubicBezTo>
                <a:cubicBezTo>
                  <a:pt x="133980" y="48489"/>
                  <a:pt x="133821" y="49044"/>
                  <a:pt x="133504" y="49599"/>
                </a:cubicBezTo>
                <a:cubicBezTo>
                  <a:pt x="133267" y="49995"/>
                  <a:pt x="133108" y="50391"/>
                  <a:pt x="133108" y="50867"/>
                </a:cubicBezTo>
                <a:cubicBezTo>
                  <a:pt x="133029" y="51580"/>
                  <a:pt x="132712" y="52213"/>
                  <a:pt x="132474" y="52847"/>
                </a:cubicBezTo>
                <a:cubicBezTo>
                  <a:pt x="132236" y="53481"/>
                  <a:pt x="132157" y="54194"/>
                  <a:pt x="131682" y="54749"/>
                </a:cubicBezTo>
                <a:cubicBezTo>
                  <a:pt x="131602" y="54828"/>
                  <a:pt x="131523" y="54987"/>
                  <a:pt x="131523" y="55066"/>
                </a:cubicBezTo>
                <a:cubicBezTo>
                  <a:pt x="131285" y="55621"/>
                  <a:pt x="130968" y="56095"/>
                  <a:pt x="130731" y="56571"/>
                </a:cubicBezTo>
                <a:cubicBezTo>
                  <a:pt x="130335" y="57363"/>
                  <a:pt x="129860" y="58156"/>
                  <a:pt x="129464" y="58948"/>
                </a:cubicBezTo>
                <a:cubicBezTo>
                  <a:pt x="129067" y="59741"/>
                  <a:pt x="128592" y="60453"/>
                  <a:pt x="128037" y="61087"/>
                </a:cubicBezTo>
                <a:cubicBezTo>
                  <a:pt x="127562" y="61642"/>
                  <a:pt x="127086" y="62196"/>
                  <a:pt x="126611" y="62751"/>
                </a:cubicBezTo>
                <a:cubicBezTo>
                  <a:pt x="126373" y="62989"/>
                  <a:pt x="126215" y="63227"/>
                  <a:pt x="125977" y="63544"/>
                </a:cubicBezTo>
                <a:cubicBezTo>
                  <a:pt x="125344" y="64415"/>
                  <a:pt x="124630" y="65207"/>
                  <a:pt x="123917" y="65999"/>
                </a:cubicBezTo>
                <a:cubicBezTo>
                  <a:pt x="123521" y="66475"/>
                  <a:pt x="122966" y="66871"/>
                  <a:pt x="122411" y="67267"/>
                </a:cubicBezTo>
                <a:cubicBezTo>
                  <a:pt x="121541" y="67981"/>
                  <a:pt x="120669" y="68614"/>
                  <a:pt x="119876" y="69406"/>
                </a:cubicBezTo>
                <a:cubicBezTo>
                  <a:pt x="118767" y="70357"/>
                  <a:pt x="117579" y="71308"/>
                  <a:pt x="116232" y="71863"/>
                </a:cubicBezTo>
                <a:cubicBezTo>
                  <a:pt x="115519" y="72338"/>
                  <a:pt x="114726" y="72655"/>
                  <a:pt x="114013" y="73130"/>
                </a:cubicBezTo>
                <a:cubicBezTo>
                  <a:pt x="113380" y="73526"/>
                  <a:pt x="112667" y="73922"/>
                  <a:pt x="111953" y="74319"/>
                </a:cubicBezTo>
                <a:cubicBezTo>
                  <a:pt x="111953" y="74319"/>
                  <a:pt x="111874" y="74398"/>
                  <a:pt x="111874" y="74398"/>
                </a:cubicBezTo>
                <a:cubicBezTo>
                  <a:pt x="110844" y="74556"/>
                  <a:pt x="109893" y="75190"/>
                  <a:pt x="108864" y="75349"/>
                </a:cubicBezTo>
                <a:cubicBezTo>
                  <a:pt x="108230" y="75428"/>
                  <a:pt x="107675" y="75666"/>
                  <a:pt x="107120" y="75904"/>
                </a:cubicBezTo>
                <a:cubicBezTo>
                  <a:pt x="106724" y="76141"/>
                  <a:pt x="106328" y="76221"/>
                  <a:pt x="105852" y="76300"/>
                </a:cubicBezTo>
                <a:cubicBezTo>
                  <a:pt x="105377" y="76379"/>
                  <a:pt x="104902" y="76458"/>
                  <a:pt x="104427" y="76696"/>
                </a:cubicBezTo>
                <a:cubicBezTo>
                  <a:pt x="103793" y="76775"/>
                  <a:pt x="103159" y="76854"/>
                  <a:pt x="102604" y="76854"/>
                </a:cubicBezTo>
                <a:cubicBezTo>
                  <a:pt x="102366" y="76854"/>
                  <a:pt x="102128" y="76854"/>
                  <a:pt x="101891" y="76933"/>
                </a:cubicBezTo>
                <a:cubicBezTo>
                  <a:pt x="100940" y="77092"/>
                  <a:pt x="99910" y="77092"/>
                  <a:pt x="98959" y="77092"/>
                </a:cubicBezTo>
                <a:cubicBezTo>
                  <a:pt x="98325" y="77092"/>
                  <a:pt x="97771" y="77092"/>
                  <a:pt x="97137" y="77250"/>
                </a:cubicBezTo>
                <a:cubicBezTo>
                  <a:pt x="96662" y="77329"/>
                  <a:pt x="96266" y="77329"/>
                  <a:pt x="95790" y="77250"/>
                </a:cubicBezTo>
                <a:cubicBezTo>
                  <a:pt x="95077" y="77092"/>
                  <a:pt x="94364" y="77092"/>
                  <a:pt x="93571" y="77092"/>
                </a:cubicBezTo>
                <a:cubicBezTo>
                  <a:pt x="92700" y="77092"/>
                  <a:pt x="91829" y="77092"/>
                  <a:pt x="91036" y="76933"/>
                </a:cubicBezTo>
                <a:cubicBezTo>
                  <a:pt x="90640" y="76854"/>
                  <a:pt x="90323" y="76854"/>
                  <a:pt x="90006" y="76854"/>
                </a:cubicBezTo>
                <a:cubicBezTo>
                  <a:pt x="89372" y="76854"/>
                  <a:pt x="88817" y="76696"/>
                  <a:pt x="88184" y="76458"/>
                </a:cubicBezTo>
                <a:cubicBezTo>
                  <a:pt x="88026" y="76379"/>
                  <a:pt x="87867" y="76300"/>
                  <a:pt x="87709" y="76300"/>
                </a:cubicBezTo>
                <a:cubicBezTo>
                  <a:pt x="86996" y="76062"/>
                  <a:pt x="86282" y="76141"/>
                  <a:pt x="85569" y="75745"/>
                </a:cubicBezTo>
                <a:cubicBezTo>
                  <a:pt x="84935" y="75428"/>
                  <a:pt x="84222" y="75270"/>
                  <a:pt x="83589" y="75190"/>
                </a:cubicBezTo>
                <a:cubicBezTo>
                  <a:pt x="83430" y="75190"/>
                  <a:pt x="83272" y="75111"/>
                  <a:pt x="83113" y="75032"/>
                </a:cubicBezTo>
                <a:cubicBezTo>
                  <a:pt x="82479" y="74715"/>
                  <a:pt x="81845" y="74477"/>
                  <a:pt x="81132" y="74319"/>
                </a:cubicBezTo>
                <a:cubicBezTo>
                  <a:pt x="80974" y="74239"/>
                  <a:pt x="80736" y="74160"/>
                  <a:pt x="80577" y="74081"/>
                </a:cubicBezTo>
                <a:cubicBezTo>
                  <a:pt x="79310" y="73368"/>
                  <a:pt x="78042" y="72655"/>
                  <a:pt x="76695" y="71942"/>
                </a:cubicBezTo>
                <a:cubicBezTo>
                  <a:pt x="75270" y="71229"/>
                  <a:pt x="74002" y="70357"/>
                  <a:pt x="72734" y="69327"/>
                </a:cubicBezTo>
                <a:cubicBezTo>
                  <a:pt x="72179" y="68772"/>
                  <a:pt x="71625" y="68298"/>
                  <a:pt x="71070" y="67743"/>
                </a:cubicBezTo>
                <a:cubicBezTo>
                  <a:pt x="70436" y="67267"/>
                  <a:pt x="69882" y="66792"/>
                  <a:pt x="69248" y="66316"/>
                </a:cubicBezTo>
                <a:cubicBezTo>
                  <a:pt x="68931" y="66079"/>
                  <a:pt x="68693" y="65841"/>
                  <a:pt x="68456" y="65524"/>
                </a:cubicBezTo>
                <a:cubicBezTo>
                  <a:pt x="67743" y="64652"/>
                  <a:pt x="67030" y="63702"/>
                  <a:pt x="66316" y="62830"/>
                </a:cubicBezTo>
                <a:cubicBezTo>
                  <a:pt x="66158" y="62672"/>
                  <a:pt x="65999" y="62434"/>
                  <a:pt x="65841" y="62276"/>
                </a:cubicBezTo>
                <a:cubicBezTo>
                  <a:pt x="65207" y="61721"/>
                  <a:pt x="64731" y="61008"/>
                  <a:pt x="64177" y="60295"/>
                </a:cubicBezTo>
                <a:cubicBezTo>
                  <a:pt x="64098" y="60295"/>
                  <a:pt x="64019" y="60216"/>
                  <a:pt x="64019" y="60136"/>
                </a:cubicBezTo>
                <a:cubicBezTo>
                  <a:pt x="63702" y="59265"/>
                  <a:pt x="63147" y="58552"/>
                  <a:pt x="62751" y="57759"/>
                </a:cubicBezTo>
                <a:cubicBezTo>
                  <a:pt x="62355" y="56967"/>
                  <a:pt x="61959" y="56175"/>
                  <a:pt x="61483" y="55383"/>
                </a:cubicBezTo>
                <a:cubicBezTo>
                  <a:pt x="61325" y="55224"/>
                  <a:pt x="61245" y="54987"/>
                  <a:pt x="61087" y="54749"/>
                </a:cubicBezTo>
                <a:cubicBezTo>
                  <a:pt x="60928" y="54432"/>
                  <a:pt x="60770" y="54115"/>
                  <a:pt x="60611" y="53798"/>
                </a:cubicBezTo>
                <a:cubicBezTo>
                  <a:pt x="60374" y="53401"/>
                  <a:pt x="60215" y="53085"/>
                  <a:pt x="60136" y="52609"/>
                </a:cubicBezTo>
                <a:cubicBezTo>
                  <a:pt x="60136" y="52134"/>
                  <a:pt x="59978" y="51659"/>
                  <a:pt x="59741" y="51263"/>
                </a:cubicBezTo>
                <a:cubicBezTo>
                  <a:pt x="59582" y="50867"/>
                  <a:pt x="59424" y="50470"/>
                  <a:pt x="59344" y="50074"/>
                </a:cubicBezTo>
                <a:cubicBezTo>
                  <a:pt x="59265" y="49519"/>
                  <a:pt x="59107" y="48965"/>
                  <a:pt x="58869" y="48489"/>
                </a:cubicBezTo>
                <a:cubicBezTo>
                  <a:pt x="58631" y="48014"/>
                  <a:pt x="58473" y="47460"/>
                  <a:pt x="58393" y="46905"/>
                </a:cubicBezTo>
                <a:cubicBezTo>
                  <a:pt x="58235" y="46113"/>
                  <a:pt x="58076" y="45241"/>
                  <a:pt x="57918" y="44369"/>
                </a:cubicBezTo>
                <a:cubicBezTo>
                  <a:pt x="57918" y="44052"/>
                  <a:pt x="57839" y="43735"/>
                  <a:pt x="57759" y="43419"/>
                </a:cubicBezTo>
                <a:cubicBezTo>
                  <a:pt x="57680" y="42230"/>
                  <a:pt x="57522" y="40962"/>
                  <a:pt x="57442" y="39774"/>
                </a:cubicBezTo>
                <a:cubicBezTo>
                  <a:pt x="57363" y="38903"/>
                  <a:pt x="57442" y="38031"/>
                  <a:pt x="57442" y="37159"/>
                </a:cubicBezTo>
                <a:cubicBezTo>
                  <a:pt x="57442" y="36605"/>
                  <a:pt x="57442" y="36050"/>
                  <a:pt x="57601" y="35416"/>
                </a:cubicBezTo>
                <a:cubicBezTo>
                  <a:pt x="57680" y="35099"/>
                  <a:pt x="57680" y="34862"/>
                  <a:pt x="57680" y="34545"/>
                </a:cubicBezTo>
                <a:cubicBezTo>
                  <a:pt x="57680" y="33832"/>
                  <a:pt x="57839" y="33119"/>
                  <a:pt x="57997" y="32326"/>
                </a:cubicBezTo>
                <a:cubicBezTo>
                  <a:pt x="58156" y="31375"/>
                  <a:pt x="58393" y="30425"/>
                  <a:pt x="58473" y="29395"/>
                </a:cubicBezTo>
                <a:cubicBezTo>
                  <a:pt x="58473" y="28999"/>
                  <a:pt x="58631" y="28682"/>
                  <a:pt x="58790" y="28365"/>
                </a:cubicBezTo>
                <a:cubicBezTo>
                  <a:pt x="59107" y="27889"/>
                  <a:pt x="59265" y="27255"/>
                  <a:pt x="59424" y="26622"/>
                </a:cubicBezTo>
                <a:cubicBezTo>
                  <a:pt x="59503" y="26226"/>
                  <a:pt x="59582" y="25909"/>
                  <a:pt x="59741" y="25592"/>
                </a:cubicBezTo>
                <a:cubicBezTo>
                  <a:pt x="59978" y="25116"/>
                  <a:pt x="60136" y="24720"/>
                  <a:pt x="60136" y="24165"/>
                </a:cubicBezTo>
                <a:cubicBezTo>
                  <a:pt x="60136" y="23769"/>
                  <a:pt x="60295" y="23373"/>
                  <a:pt x="60532" y="23056"/>
                </a:cubicBezTo>
                <a:cubicBezTo>
                  <a:pt x="60691" y="22739"/>
                  <a:pt x="60849" y="22422"/>
                  <a:pt x="61087" y="22106"/>
                </a:cubicBezTo>
                <a:cubicBezTo>
                  <a:pt x="61245" y="21868"/>
                  <a:pt x="61404" y="21630"/>
                  <a:pt x="61483" y="21393"/>
                </a:cubicBezTo>
                <a:cubicBezTo>
                  <a:pt x="61642" y="21076"/>
                  <a:pt x="61800" y="20838"/>
                  <a:pt x="61959" y="20600"/>
                </a:cubicBezTo>
                <a:cubicBezTo>
                  <a:pt x="62117" y="20283"/>
                  <a:pt x="62276" y="20045"/>
                  <a:pt x="62434" y="19728"/>
                </a:cubicBezTo>
                <a:cubicBezTo>
                  <a:pt x="62434" y="19649"/>
                  <a:pt x="62593" y="19570"/>
                  <a:pt x="62593" y="19411"/>
                </a:cubicBezTo>
                <a:cubicBezTo>
                  <a:pt x="62830" y="18619"/>
                  <a:pt x="63464" y="17907"/>
                  <a:pt x="63781" y="17114"/>
                </a:cubicBezTo>
                <a:cubicBezTo>
                  <a:pt x="63861" y="16956"/>
                  <a:pt x="63940" y="16797"/>
                  <a:pt x="64098" y="16639"/>
                </a:cubicBezTo>
                <a:cubicBezTo>
                  <a:pt x="64494" y="16163"/>
                  <a:pt x="64811" y="15688"/>
                  <a:pt x="65286" y="15212"/>
                </a:cubicBezTo>
                <a:cubicBezTo>
                  <a:pt x="66079" y="14261"/>
                  <a:pt x="66871" y="13232"/>
                  <a:pt x="67664" y="12281"/>
                </a:cubicBezTo>
                <a:cubicBezTo>
                  <a:pt x="68535" y="11251"/>
                  <a:pt x="69485" y="10379"/>
                  <a:pt x="70516" y="9587"/>
                </a:cubicBezTo>
                <a:cubicBezTo>
                  <a:pt x="70912" y="9270"/>
                  <a:pt x="71308" y="8953"/>
                  <a:pt x="71625" y="8636"/>
                </a:cubicBezTo>
                <a:cubicBezTo>
                  <a:pt x="72496" y="7765"/>
                  <a:pt x="73447" y="7131"/>
                  <a:pt x="74398" y="6338"/>
                </a:cubicBezTo>
                <a:cubicBezTo>
                  <a:pt x="74873" y="5942"/>
                  <a:pt x="75428" y="5625"/>
                  <a:pt x="76061" y="5309"/>
                </a:cubicBezTo>
                <a:cubicBezTo>
                  <a:pt x="76695" y="4992"/>
                  <a:pt x="77408" y="4754"/>
                  <a:pt x="77963" y="4279"/>
                </a:cubicBezTo>
                <a:cubicBezTo>
                  <a:pt x="78914" y="3882"/>
                  <a:pt x="79786" y="3248"/>
                  <a:pt x="80736" y="2773"/>
                </a:cubicBezTo>
                <a:cubicBezTo>
                  <a:pt x="81053" y="2614"/>
                  <a:pt x="81370" y="2456"/>
                  <a:pt x="81766" y="2377"/>
                </a:cubicBezTo>
                <a:cubicBezTo>
                  <a:pt x="82321" y="2297"/>
                  <a:pt x="82796" y="2139"/>
                  <a:pt x="83272" y="1822"/>
                </a:cubicBezTo>
                <a:cubicBezTo>
                  <a:pt x="83668" y="1584"/>
                  <a:pt x="84143" y="1505"/>
                  <a:pt x="84539" y="1426"/>
                </a:cubicBezTo>
                <a:cubicBezTo>
                  <a:pt x="85014" y="1347"/>
                  <a:pt x="85490" y="1189"/>
                  <a:pt x="85965" y="1030"/>
                </a:cubicBezTo>
                <a:cubicBezTo>
                  <a:pt x="86520" y="793"/>
                  <a:pt x="87075" y="634"/>
                  <a:pt x="87550" y="476"/>
                </a:cubicBezTo>
                <a:cubicBezTo>
                  <a:pt x="87788" y="396"/>
                  <a:pt x="87947" y="238"/>
                  <a:pt x="88105" y="0"/>
                </a:cubicBezTo>
                <a:close/>
              </a:path>
            </a:pathLst>
          </a:custGeom>
          <a:gradFill>
            <a:gsLst>
              <a:gs pos="36000">
                <a:srgbClr val="C0C1FE"/>
              </a:gs>
              <a:gs pos="0">
                <a:schemeClr val="tx1"/>
              </a:gs>
              <a:gs pos="79000">
                <a:schemeClr val="accent2">
                  <a:lumMod val="60000"/>
                  <a:lumOff val="40000"/>
                </a:schemeClr>
              </a:gs>
            </a:gsLst>
            <a:lin ang="16200000" scaled="0"/>
          </a:gradFill>
          <a:ln w="25400">
            <a:noFill/>
          </a:ln>
          <a:effectLst>
            <a:outerShdw blurRad="635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endParaRPr lang="en-US" sz="1500" b="1">
              <a:solidFill>
                <a:schemeClr val="lt1"/>
              </a:solidFill>
              <a:latin typeface="Century Gothic" panose="020B0502020202020204" pitchFamily="34" charset="0"/>
            </a:endParaRPr>
          </a:p>
        </p:txBody>
      </p:sp>
      <p:sp>
        <p:nvSpPr>
          <p:cNvPr id="108" name="Freeform: Shape 107">
            <a:extLst>
              <a:ext uri="{FF2B5EF4-FFF2-40B4-BE49-F238E27FC236}">
                <a16:creationId xmlns:a16="http://schemas.microsoft.com/office/drawing/2014/main" id="{AD209066-953E-451A-9491-129CB0E8C4F1}"/>
              </a:ext>
            </a:extLst>
          </p:cNvPr>
          <p:cNvSpPr/>
          <p:nvPr/>
        </p:nvSpPr>
        <p:spPr>
          <a:xfrm>
            <a:off x="10438191" y="4321885"/>
            <a:ext cx="172762" cy="406780"/>
          </a:xfrm>
          <a:custGeom>
            <a:avLst/>
            <a:gdLst>
              <a:gd name="connsiteX0" fmla="*/ 91353 w 193958"/>
              <a:gd name="connsiteY0" fmla="*/ 93334 h 456690"/>
              <a:gd name="connsiteX1" fmla="*/ 101258 w 193958"/>
              <a:gd name="connsiteY1" fmla="*/ 93334 h 456690"/>
              <a:gd name="connsiteX2" fmla="*/ 103318 w 193958"/>
              <a:gd name="connsiteY2" fmla="*/ 93572 h 456690"/>
              <a:gd name="connsiteX3" fmla="*/ 104506 w 193958"/>
              <a:gd name="connsiteY3" fmla="*/ 93889 h 456690"/>
              <a:gd name="connsiteX4" fmla="*/ 105378 w 193958"/>
              <a:gd name="connsiteY4" fmla="*/ 94047 h 456690"/>
              <a:gd name="connsiteX5" fmla="*/ 107834 w 193958"/>
              <a:gd name="connsiteY5" fmla="*/ 94285 h 456690"/>
              <a:gd name="connsiteX6" fmla="*/ 109973 w 193958"/>
              <a:gd name="connsiteY6" fmla="*/ 94681 h 456690"/>
              <a:gd name="connsiteX7" fmla="*/ 112904 w 193958"/>
              <a:gd name="connsiteY7" fmla="*/ 95078 h 456690"/>
              <a:gd name="connsiteX8" fmla="*/ 115916 w 193958"/>
              <a:gd name="connsiteY8" fmla="*/ 95474 h 456690"/>
              <a:gd name="connsiteX9" fmla="*/ 120036 w 193958"/>
              <a:gd name="connsiteY9" fmla="*/ 96029 h 456690"/>
              <a:gd name="connsiteX10" fmla="*/ 122175 w 193958"/>
              <a:gd name="connsiteY10" fmla="*/ 96424 h 456690"/>
              <a:gd name="connsiteX11" fmla="*/ 123363 w 193958"/>
              <a:gd name="connsiteY11" fmla="*/ 96741 h 456690"/>
              <a:gd name="connsiteX12" fmla="*/ 125027 w 193958"/>
              <a:gd name="connsiteY12" fmla="*/ 97216 h 456690"/>
              <a:gd name="connsiteX13" fmla="*/ 126929 w 193958"/>
              <a:gd name="connsiteY13" fmla="*/ 97771 h 456690"/>
              <a:gd name="connsiteX14" fmla="*/ 128197 w 193958"/>
              <a:gd name="connsiteY14" fmla="*/ 98167 h 456690"/>
              <a:gd name="connsiteX15" fmla="*/ 129464 w 193958"/>
              <a:gd name="connsiteY15" fmla="*/ 98563 h 456690"/>
              <a:gd name="connsiteX16" fmla="*/ 131207 w 193958"/>
              <a:gd name="connsiteY16" fmla="*/ 99118 h 456690"/>
              <a:gd name="connsiteX17" fmla="*/ 132634 w 193958"/>
              <a:gd name="connsiteY17" fmla="*/ 99515 h 456690"/>
              <a:gd name="connsiteX18" fmla="*/ 133663 w 193958"/>
              <a:gd name="connsiteY18" fmla="*/ 99911 h 456690"/>
              <a:gd name="connsiteX19" fmla="*/ 135010 w 193958"/>
              <a:gd name="connsiteY19" fmla="*/ 100545 h 456690"/>
              <a:gd name="connsiteX20" fmla="*/ 135248 w 193958"/>
              <a:gd name="connsiteY20" fmla="*/ 100624 h 456690"/>
              <a:gd name="connsiteX21" fmla="*/ 138021 w 193958"/>
              <a:gd name="connsiteY21" fmla="*/ 101970 h 456690"/>
              <a:gd name="connsiteX22" fmla="*/ 138258 w 193958"/>
              <a:gd name="connsiteY22" fmla="*/ 102050 h 456690"/>
              <a:gd name="connsiteX23" fmla="*/ 140953 w 193958"/>
              <a:gd name="connsiteY23" fmla="*/ 103238 h 456690"/>
              <a:gd name="connsiteX24" fmla="*/ 141586 w 193958"/>
              <a:gd name="connsiteY24" fmla="*/ 103555 h 456690"/>
              <a:gd name="connsiteX25" fmla="*/ 141982 w 193958"/>
              <a:gd name="connsiteY25" fmla="*/ 103793 h 456690"/>
              <a:gd name="connsiteX26" fmla="*/ 145152 w 193958"/>
              <a:gd name="connsiteY26" fmla="*/ 105615 h 456690"/>
              <a:gd name="connsiteX27" fmla="*/ 146498 w 193958"/>
              <a:gd name="connsiteY27" fmla="*/ 106486 h 456690"/>
              <a:gd name="connsiteX28" fmla="*/ 148559 w 193958"/>
              <a:gd name="connsiteY28" fmla="*/ 107834 h 456690"/>
              <a:gd name="connsiteX29" fmla="*/ 149034 w 193958"/>
              <a:gd name="connsiteY29" fmla="*/ 108151 h 456690"/>
              <a:gd name="connsiteX30" fmla="*/ 150935 w 193958"/>
              <a:gd name="connsiteY30" fmla="*/ 109418 h 456690"/>
              <a:gd name="connsiteX31" fmla="*/ 152520 w 193958"/>
              <a:gd name="connsiteY31" fmla="*/ 110607 h 456690"/>
              <a:gd name="connsiteX32" fmla="*/ 154659 w 193958"/>
              <a:gd name="connsiteY32" fmla="*/ 112429 h 456690"/>
              <a:gd name="connsiteX33" fmla="*/ 156482 w 193958"/>
              <a:gd name="connsiteY33" fmla="*/ 113934 h 456690"/>
              <a:gd name="connsiteX34" fmla="*/ 157037 w 193958"/>
              <a:gd name="connsiteY34" fmla="*/ 114409 h 456690"/>
              <a:gd name="connsiteX35" fmla="*/ 159334 w 193958"/>
              <a:gd name="connsiteY35" fmla="*/ 116470 h 456690"/>
              <a:gd name="connsiteX36" fmla="*/ 161870 w 193958"/>
              <a:gd name="connsiteY36" fmla="*/ 119164 h 456690"/>
              <a:gd name="connsiteX37" fmla="*/ 162583 w 193958"/>
              <a:gd name="connsiteY37" fmla="*/ 119956 h 456690"/>
              <a:gd name="connsiteX38" fmla="*/ 163375 w 193958"/>
              <a:gd name="connsiteY38" fmla="*/ 120907 h 456690"/>
              <a:gd name="connsiteX39" fmla="*/ 164009 w 193958"/>
              <a:gd name="connsiteY39" fmla="*/ 121620 h 456690"/>
              <a:gd name="connsiteX40" fmla="*/ 165197 w 193958"/>
              <a:gd name="connsiteY40" fmla="*/ 123046 h 456690"/>
              <a:gd name="connsiteX41" fmla="*/ 165673 w 193958"/>
              <a:gd name="connsiteY41" fmla="*/ 123601 h 456690"/>
              <a:gd name="connsiteX42" fmla="*/ 168366 w 193958"/>
              <a:gd name="connsiteY42" fmla="*/ 126928 h 456690"/>
              <a:gd name="connsiteX43" fmla="*/ 170665 w 193958"/>
              <a:gd name="connsiteY43" fmla="*/ 130256 h 456690"/>
              <a:gd name="connsiteX44" fmla="*/ 172090 w 193958"/>
              <a:gd name="connsiteY44" fmla="*/ 132395 h 456690"/>
              <a:gd name="connsiteX45" fmla="*/ 173754 w 193958"/>
              <a:gd name="connsiteY45" fmla="*/ 134851 h 456690"/>
              <a:gd name="connsiteX46" fmla="*/ 173913 w 193958"/>
              <a:gd name="connsiteY46" fmla="*/ 135089 h 456690"/>
              <a:gd name="connsiteX47" fmla="*/ 175972 w 193958"/>
              <a:gd name="connsiteY47" fmla="*/ 138971 h 456690"/>
              <a:gd name="connsiteX48" fmla="*/ 176289 w 193958"/>
              <a:gd name="connsiteY48" fmla="*/ 139526 h 456690"/>
              <a:gd name="connsiteX49" fmla="*/ 176606 w 193958"/>
              <a:gd name="connsiteY49" fmla="*/ 140001 h 456690"/>
              <a:gd name="connsiteX50" fmla="*/ 178905 w 193958"/>
              <a:gd name="connsiteY50" fmla="*/ 144280 h 456690"/>
              <a:gd name="connsiteX51" fmla="*/ 179301 w 193958"/>
              <a:gd name="connsiteY51" fmla="*/ 145152 h 456690"/>
              <a:gd name="connsiteX52" fmla="*/ 179776 w 193958"/>
              <a:gd name="connsiteY52" fmla="*/ 146261 h 456690"/>
              <a:gd name="connsiteX53" fmla="*/ 180013 w 193958"/>
              <a:gd name="connsiteY53" fmla="*/ 146816 h 456690"/>
              <a:gd name="connsiteX54" fmla="*/ 180726 w 193958"/>
              <a:gd name="connsiteY54" fmla="*/ 148479 h 456690"/>
              <a:gd name="connsiteX55" fmla="*/ 180806 w 193958"/>
              <a:gd name="connsiteY55" fmla="*/ 148717 h 456690"/>
              <a:gd name="connsiteX56" fmla="*/ 181994 w 193958"/>
              <a:gd name="connsiteY56" fmla="*/ 151649 h 456690"/>
              <a:gd name="connsiteX57" fmla="*/ 183262 w 193958"/>
              <a:gd name="connsiteY57" fmla="*/ 154422 h 456690"/>
              <a:gd name="connsiteX58" fmla="*/ 183737 w 193958"/>
              <a:gd name="connsiteY58" fmla="*/ 155690 h 456690"/>
              <a:gd name="connsiteX59" fmla="*/ 184133 w 193958"/>
              <a:gd name="connsiteY59" fmla="*/ 156877 h 456690"/>
              <a:gd name="connsiteX60" fmla="*/ 184688 w 193958"/>
              <a:gd name="connsiteY60" fmla="*/ 158383 h 456690"/>
              <a:gd name="connsiteX61" fmla="*/ 184688 w 193958"/>
              <a:gd name="connsiteY61" fmla="*/ 158542 h 456690"/>
              <a:gd name="connsiteX62" fmla="*/ 185401 w 193958"/>
              <a:gd name="connsiteY62" fmla="*/ 160601 h 456690"/>
              <a:gd name="connsiteX63" fmla="*/ 186035 w 193958"/>
              <a:gd name="connsiteY63" fmla="*/ 162583 h 456690"/>
              <a:gd name="connsiteX64" fmla="*/ 186352 w 193958"/>
              <a:gd name="connsiteY64" fmla="*/ 163613 h 456690"/>
              <a:gd name="connsiteX65" fmla="*/ 186828 w 193958"/>
              <a:gd name="connsiteY65" fmla="*/ 165038 h 456690"/>
              <a:gd name="connsiteX66" fmla="*/ 187224 w 193958"/>
              <a:gd name="connsiteY66" fmla="*/ 166227 h 456690"/>
              <a:gd name="connsiteX67" fmla="*/ 187858 w 193958"/>
              <a:gd name="connsiteY67" fmla="*/ 168683 h 456690"/>
              <a:gd name="connsiteX68" fmla="*/ 188095 w 193958"/>
              <a:gd name="connsiteY68" fmla="*/ 169872 h 456690"/>
              <a:gd name="connsiteX69" fmla="*/ 188570 w 193958"/>
              <a:gd name="connsiteY69" fmla="*/ 171615 h 456690"/>
              <a:gd name="connsiteX70" fmla="*/ 189125 w 193958"/>
              <a:gd name="connsiteY70" fmla="*/ 173754 h 456690"/>
              <a:gd name="connsiteX71" fmla="*/ 189521 w 193958"/>
              <a:gd name="connsiteY71" fmla="*/ 175180 h 456690"/>
              <a:gd name="connsiteX72" fmla="*/ 189917 w 193958"/>
              <a:gd name="connsiteY72" fmla="*/ 176686 h 456690"/>
              <a:gd name="connsiteX73" fmla="*/ 190472 w 193958"/>
              <a:gd name="connsiteY73" fmla="*/ 179459 h 456690"/>
              <a:gd name="connsiteX74" fmla="*/ 190948 w 193958"/>
              <a:gd name="connsiteY74" fmla="*/ 182152 h 456690"/>
              <a:gd name="connsiteX75" fmla="*/ 191265 w 193958"/>
              <a:gd name="connsiteY75" fmla="*/ 183817 h 456690"/>
              <a:gd name="connsiteX76" fmla="*/ 191898 w 193958"/>
              <a:gd name="connsiteY76" fmla="*/ 187540 h 456690"/>
              <a:gd name="connsiteX77" fmla="*/ 192136 w 193958"/>
              <a:gd name="connsiteY77" fmla="*/ 189442 h 456690"/>
              <a:gd name="connsiteX78" fmla="*/ 192611 w 193958"/>
              <a:gd name="connsiteY78" fmla="*/ 193562 h 456690"/>
              <a:gd name="connsiteX79" fmla="*/ 193086 w 193958"/>
              <a:gd name="connsiteY79" fmla="*/ 197603 h 456690"/>
              <a:gd name="connsiteX80" fmla="*/ 193245 w 193958"/>
              <a:gd name="connsiteY80" fmla="*/ 198474 h 456690"/>
              <a:gd name="connsiteX81" fmla="*/ 193562 w 193958"/>
              <a:gd name="connsiteY81" fmla="*/ 202357 h 456690"/>
              <a:gd name="connsiteX82" fmla="*/ 193562 w 193958"/>
              <a:gd name="connsiteY82" fmla="*/ 207427 h 456690"/>
              <a:gd name="connsiteX83" fmla="*/ 193799 w 193958"/>
              <a:gd name="connsiteY83" fmla="*/ 209091 h 456690"/>
              <a:gd name="connsiteX84" fmla="*/ 193958 w 193958"/>
              <a:gd name="connsiteY84" fmla="*/ 210042 h 456690"/>
              <a:gd name="connsiteX85" fmla="*/ 193958 w 193958"/>
              <a:gd name="connsiteY85" fmla="*/ 211151 h 456690"/>
              <a:gd name="connsiteX86" fmla="*/ 193958 w 193958"/>
              <a:gd name="connsiteY86" fmla="*/ 217569 h 456690"/>
              <a:gd name="connsiteX87" fmla="*/ 193720 w 193958"/>
              <a:gd name="connsiteY87" fmla="*/ 219629 h 456690"/>
              <a:gd name="connsiteX88" fmla="*/ 193483 w 193958"/>
              <a:gd name="connsiteY88" fmla="*/ 222323 h 456690"/>
              <a:gd name="connsiteX89" fmla="*/ 193483 w 193958"/>
              <a:gd name="connsiteY89" fmla="*/ 225968 h 456690"/>
              <a:gd name="connsiteX90" fmla="*/ 193324 w 193958"/>
              <a:gd name="connsiteY90" fmla="*/ 228265 h 456690"/>
              <a:gd name="connsiteX91" fmla="*/ 193245 w 193958"/>
              <a:gd name="connsiteY91" fmla="*/ 228661 h 456690"/>
              <a:gd name="connsiteX92" fmla="*/ 193007 w 193958"/>
              <a:gd name="connsiteY92" fmla="*/ 231831 h 456690"/>
              <a:gd name="connsiteX93" fmla="*/ 192849 w 193958"/>
              <a:gd name="connsiteY93" fmla="*/ 233177 h 456690"/>
              <a:gd name="connsiteX94" fmla="*/ 192532 w 193958"/>
              <a:gd name="connsiteY94" fmla="*/ 235476 h 456690"/>
              <a:gd name="connsiteX95" fmla="*/ 192452 w 193958"/>
              <a:gd name="connsiteY95" fmla="*/ 235951 h 456690"/>
              <a:gd name="connsiteX96" fmla="*/ 191344 w 193958"/>
              <a:gd name="connsiteY96" fmla="*/ 239279 h 456690"/>
              <a:gd name="connsiteX97" fmla="*/ 190789 w 193958"/>
              <a:gd name="connsiteY97" fmla="*/ 240625 h 456690"/>
              <a:gd name="connsiteX98" fmla="*/ 190472 w 193958"/>
              <a:gd name="connsiteY98" fmla="*/ 241417 h 456690"/>
              <a:gd name="connsiteX99" fmla="*/ 188491 w 193958"/>
              <a:gd name="connsiteY99" fmla="*/ 244191 h 456690"/>
              <a:gd name="connsiteX100" fmla="*/ 186511 w 193958"/>
              <a:gd name="connsiteY100" fmla="*/ 246330 h 456690"/>
              <a:gd name="connsiteX101" fmla="*/ 184292 w 193958"/>
              <a:gd name="connsiteY101" fmla="*/ 248073 h 456690"/>
              <a:gd name="connsiteX102" fmla="*/ 183975 w 193958"/>
              <a:gd name="connsiteY102" fmla="*/ 248311 h 456690"/>
              <a:gd name="connsiteX103" fmla="*/ 181994 w 193958"/>
              <a:gd name="connsiteY103" fmla="*/ 249578 h 456690"/>
              <a:gd name="connsiteX104" fmla="*/ 180964 w 193958"/>
              <a:gd name="connsiteY104" fmla="*/ 250054 h 456690"/>
              <a:gd name="connsiteX105" fmla="*/ 179934 w 193958"/>
              <a:gd name="connsiteY105" fmla="*/ 250529 h 456690"/>
              <a:gd name="connsiteX106" fmla="*/ 178905 w 193958"/>
              <a:gd name="connsiteY106" fmla="*/ 250925 h 456690"/>
              <a:gd name="connsiteX107" fmla="*/ 177161 w 193958"/>
              <a:gd name="connsiteY107" fmla="*/ 251480 h 456690"/>
              <a:gd name="connsiteX108" fmla="*/ 175497 w 193958"/>
              <a:gd name="connsiteY108" fmla="*/ 251797 h 456690"/>
              <a:gd name="connsiteX109" fmla="*/ 172169 w 193958"/>
              <a:gd name="connsiteY109" fmla="*/ 252193 h 456690"/>
              <a:gd name="connsiteX110" fmla="*/ 170110 w 193958"/>
              <a:gd name="connsiteY110" fmla="*/ 252193 h 456690"/>
              <a:gd name="connsiteX111" fmla="*/ 167098 w 193958"/>
              <a:gd name="connsiteY111" fmla="*/ 251876 h 456690"/>
              <a:gd name="connsiteX112" fmla="*/ 165277 w 193958"/>
              <a:gd name="connsiteY112" fmla="*/ 251480 h 456690"/>
              <a:gd name="connsiteX113" fmla="*/ 163850 w 193958"/>
              <a:gd name="connsiteY113" fmla="*/ 251005 h 456690"/>
              <a:gd name="connsiteX114" fmla="*/ 163771 w 193958"/>
              <a:gd name="connsiteY114" fmla="*/ 251005 h 456690"/>
              <a:gd name="connsiteX115" fmla="*/ 162107 w 193958"/>
              <a:gd name="connsiteY115" fmla="*/ 250212 h 456690"/>
              <a:gd name="connsiteX116" fmla="*/ 160602 w 193958"/>
              <a:gd name="connsiteY116" fmla="*/ 249420 h 456690"/>
              <a:gd name="connsiteX117" fmla="*/ 158779 w 193958"/>
              <a:gd name="connsiteY117" fmla="*/ 248153 h 456690"/>
              <a:gd name="connsiteX118" fmla="*/ 157433 w 193958"/>
              <a:gd name="connsiteY118" fmla="*/ 246885 h 456690"/>
              <a:gd name="connsiteX119" fmla="*/ 155848 w 193958"/>
              <a:gd name="connsiteY119" fmla="*/ 244825 h 456690"/>
              <a:gd name="connsiteX120" fmla="*/ 155689 w 193958"/>
              <a:gd name="connsiteY120" fmla="*/ 244667 h 456690"/>
              <a:gd name="connsiteX121" fmla="*/ 154342 w 193958"/>
              <a:gd name="connsiteY121" fmla="*/ 241814 h 456690"/>
              <a:gd name="connsiteX122" fmla="*/ 154026 w 193958"/>
              <a:gd name="connsiteY122" fmla="*/ 240863 h 456690"/>
              <a:gd name="connsiteX123" fmla="*/ 153392 w 193958"/>
              <a:gd name="connsiteY123" fmla="*/ 237614 h 456690"/>
              <a:gd name="connsiteX124" fmla="*/ 153392 w 193958"/>
              <a:gd name="connsiteY124" fmla="*/ 230880 h 456690"/>
              <a:gd name="connsiteX125" fmla="*/ 153471 w 193958"/>
              <a:gd name="connsiteY125" fmla="*/ 230008 h 456690"/>
              <a:gd name="connsiteX126" fmla="*/ 153709 w 193958"/>
              <a:gd name="connsiteY126" fmla="*/ 227315 h 456690"/>
              <a:gd name="connsiteX127" fmla="*/ 154026 w 193958"/>
              <a:gd name="connsiteY127" fmla="*/ 224779 h 456690"/>
              <a:gd name="connsiteX128" fmla="*/ 154184 w 193958"/>
              <a:gd name="connsiteY128" fmla="*/ 223036 h 456690"/>
              <a:gd name="connsiteX129" fmla="*/ 154184 w 193958"/>
              <a:gd name="connsiteY129" fmla="*/ 221055 h 456690"/>
              <a:gd name="connsiteX130" fmla="*/ 154263 w 193958"/>
              <a:gd name="connsiteY130" fmla="*/ 219312 h 456690"/>
              <a:gd name="connsiteX131" fmla="*/ 154342 w 193958"/>
              <a:gd name="connsiteY131" fmla="*/ 218124 h 456690"/>
              <a:gd name="connsiteX132" fmla="*/ 154342 w 193958"/>
              <a:gd name="connsiteY132" fmla="*/ 212340 h 456690"/>
              <a:gd name="connsiteX133" fmla="*/ 154263 w 193958"/>
              <a:gd name="connsiteY133" fmla="*/ 211468 h 456690"/>
              <a:gd name="connsiteX134" fmla="*/ 154105 w 193958"/>
              <a:gd name="connsiteY134" fmla="*/ 208299 h 456690"/>
              <a:gd name="connsiteX135" fmla="*/ 153709 w 193958"/>
              <a:gd name="connsiteY135" fmla="*/ 203941 h 456690"/>
              <a:gd name="connsiteX136" fmla="*/ 153630 w 193958"/>
              <a:gd name="connsiteY136" fmla="*/ 203466 h 456690"/>
              <a:gd name="connsiteX137" fmla="*/ 153313 w 193958"/>
              <a:gd name="connsiteY137" fmla="*/ 198712 h 456690"/>
              <a:gd name="connsiteX138" fmla="*/ 153313 w 193958"/>
              <a:gd name="connsiteY138" fmla="*/ 198553 h 456690"/>
              <a:gd name="connsiteX139" fmla="*/ 152758 w 193958"/>
              <a:gd name="connsiteY139" fmla="*/ 193958 h 456690"/>
              <a:gd name="connsiteX140" fmla="*/ 152520 w 193958"/>
              <a:gd name="connsiteY140" fmla="*/ 192374 h 456690"/>
              <a:gd name="connsiteX141" fmla="*/ 152203 w 193958"/>
              <a:gd name="connsiteY141" fmla="*/ 189680 h 456690"/>
              <a:gd name="connsiteX142" fmla="*/ 152045 w 193958"/>
              <a:gd name="connsiteY142" fmla="*/ 189046 h 456690"/>
              <a:gd name="connsiteX143" fmla="*/ 151490 w 193958"/>
              <a:gd name="connsiteY143" fmla="*/ 185401 h 456690"/>
              <a:gd name="connsiteX144" fmla="*/ 151173 w 193958"/>
              <a:gd name="connsiteY144" fmla="*/ 183579 h 456690"/>
              <a:gd name="connsiteX145" fmla="*/ 150618 w 193958"/>
              <a:gd name="connsiteY145" fmla="*/ 181202 h 456690"/>
              <a:gd name="connsiteX146" fmla="*/ 150222 w 193958"/>
              <a:gd name="connsiteY146" fmla="*/ 179538 h 456690"/>
              <a:gd name="connsiteX147" fmla="*/ 149826 w 193958"/>
              <a:gd name="connsiteY147" fmla="*/ 177715 h 456690"/>
              <a:gd name="connsiteX148" fmla="*/ 149431 w 193958"/>
              <a:gd name="connsiteY148" fmla="*/ 176052 h 456690"/>
              <a:gd name="connsiteX149" fmla="*/ 148876 w 193958"/>
              <a:gd name="connsiteY149" fmla="*/ 173912 h 456690"/>
              <a:gd name="connsiteX150" fmla="*/ 148480 w 193958"/>
              <a:gd name="connsiteY150" fmla="*/ 172724 h 456690"/>
              <a:gd name="connsiteX151" fmla="*/ 148004 w 193958"/>
              <a:gd name="connsiteY151" fmla="*/ 171377 h 456690"/>
              <a:gd name="connsiteX152" fmla="*/ 147449 w 193958"/>
              <a:gd name="connsiteY152" fmla="*/ 169872 h 456690"/>
              <a:gd name="connsiteX153" fmla="*/ 147132 w 193958"/>
              <a:gd name="connsiteY153" fmla="*/ 168841 h 456690"/>
              <a:gd name="connsiteX154" fmla="*/ 146657 w 193958"/>
              <a:gd name="connsiteY154" fmla="*/ 167574 h 456690"/>
              <a:gd name="connsiteX155" fmla="*/ 146102 w 193958"/>
              <a:gd name="connsiteY155" fmla="*/ 166068 h 456690"/>
              <a:gd name="connsiteX156" fmla="*/ 145786 w 193958"/>
              <a:gd name="connsiteY156" fmla="*/ 165118 h 456690"/>
              <a:gd name="connsiteX157" fmla="*/ 145311 w 193958"/>
              <a:gd name="connsiteY157" fmla="*/ 164009 h 456690"/>
              <a:gd name="connsiteX158" fmla="*/ 145152 w 193958"/>
              <a:gd name="connsiteY158" fmla="*/ 163692 h 456690"/>
              <a:gd name="connsiteX159" fmla="*/ 144043 w 193958"/>
              <a:gd name="connsiteY159" fmla="*/ 161473 h 456690"/>
              <a:gd name="connsiteX160" fmla="*/ 143409 w 193958"/>
              <a:gd name="connsiteY160" fmla="*/ 160126 h 456690"/>
              <a:gd name="connsiteX161" fmla="*/ 142775 w 193958"/>
              <a:gd name="connsiteY161" fmla="*/ 159097 h 456690"/>
              <a:gd name="connsiteX162" fmla="*/ 142537 w 193958"/>
              <a:gd name="connsiteY162" fmla="*/ 159017 h 456690"/>
              <a:gd name="connsiteX163" fmla="*/ 142378 w 193958"/>
              <a:gd name="connsiteY163" fmla="*/ 159176 h 456690"/>
              <a:gd name="connsiteX164" fmla="*/ 142299 w 193958"/>
              <a:gd name="connsiteY164" fmla="*/ 159572 h 456690"/>
              <a:gd name="connsiteX165" fmla="*/ 142299 w 193958"/>
              <a:gd name="connsiteY165" fmla="*/ 160443 h 456690"/>
              <a:gd name="connsiteX166" fmla="*/ 142299 w 193958"/>
              <a:gd name="connsiteY166" fmla="*/ 204496 h 456690"/>
              <a:gd name="connsiteX167" fmla="*/ 142299 w 193958"/>
              <a:gd name="connsiteY167" fmla="*/ 207823 h 456690"/>
              <a:gd name="connsiteX168" fmla="*/ 142458 w 193958"/>
              <a:gd name="connsiteY168" fmla="*/ 210042 h 456690"/>
              <a:gd name="connsiteX169" fmla="*/ 142537 w 193958"/>
              <a:gd name="connsiteY169" fmla="*/ 211389 h 456690"/>
              <a:gd name="connsiteX170" fmla="*/ 142537 w 193958"/>
              <a:gd name="connsiteY170" fmla="*/ 218599 h 456690"/>
              <a:gd name="connsiteX171" fmla="*/ 142695 w 193958"/>
              <a:gd name="connsiteY171" fmla="*/ 220421 h 456690"/>
              <a:gd name="connsiteX172" fmla="*/ 142775 w 193958"/>
              <a:gd name="connsiteY172" fmla="*/ 221927 h 456690"/>
              <a:gd name="connsiteX173" fmla="*/ 142775 w 193958"/>
              <a:gd name="connsiteY173" fmla="*/ 228899 h 456690"/>
              <a:gd name="connsiteX174" fmla="*/ 142933 w 193958"/>
              <a:gd name="connsiteY174" fmla="*/ 231118 h 456690"/>
              <a:gd name="connsiteX175" fmla="*/ 143012 w 193958"/>
              <a:gd name="connsiteY175" fmla="*/ 232464 h 456690"/>
              <a:gd name="connsiteX176" fmla="*/ 143012 w 193958"/>
              <a:gd name="connsiteY176" fmla="*/ 238090 h 456690"/>
              <a:gd name="connsiteX177" fmla="*/ 143171 w 193958"/>
              <a:gd name="connsiteY177" fmla="*/ 240071 h 456690"/>
              <a:gd name="connsiteX178" fmla="*/ 143250 w 193958"/>
              <a:gd name="connsiteY178" fmla="*/ 241655 h 456690"/>
              <a:gd name="connsiteX179" fmla="*/ 143409 w 193958"/>
              <a:gd name="connsiteY179" fmla="*/ 243478 h 456690"/>
              <a:gd name="connsiteX180" fmla="*/ 143488 w 193958"/>
              <a:gd name="connsiteY180" fmla="*/ 245062 h 456690"/>
              <a:gd name="connsiteX181" fmla="*/ 143488 w 193958"/>
              <a:gd name="connsiteY181" fmla="*/ 250846 h 456690"/>
              <a:gd name="connsiteX182" fmla="*/ 143646 w 193958"/>
              <a:gd name="connsiteY182" fmla="*/ 252907 h 456690"/>
              <a:gd name="connsiteX183" fmla="*/ 143726 w 193958"/>
              <a:gd name="connsiteY183" fmla="*/ 254649 h 456690"/>
              <a:gd name="connsiteX184" fmla="*/ 143726 w 193958"/>
              <a:gd name="connsiteY184" fmla="*/ 275883 h 456690"/>
              <a:gd name="connsiteX185" fmla="*/ 143726 w 193958"/>
              <a:gd name="connsiteY185" fmla="*/ 289353 h 456690"/>
              <a:gd name="connsiteX186" fmla="*/ 143884 w 193958"/>
              <a:gd name="connsiteY186" fmla="*/ 291413 h 456690"/>
              <a:gd name="connsiteX187" fmla="*/ 143963 w 193958"/>
              <a:gd name="connsiteY187" fmla="*/ 293156 h 456690"/>
              <a:gd name="connsiteX188" fmla="*/ 143963 w 193958"/>
              <a:gd name="connsiteY188" fmla="*/ 311300 h 456690"/>
              <a:gd name="connsiteX189" fmla="*/ 144043 w 193958"/>
              <a:gd name="connsiteY189" fmla="*/ 355352 h 456690"/>
              <a:gd name="connsiteX190" fmla="*/ 144201 w 193958"/>
              <a:gd name="connsiteY190" fmla="*/ 358205 h 456690"/>
              <a:gd name="connsiteX191" fmla="*/ 144280 w 193958"/>
              <a:gd name="connsiteY191" fmla="*/ 359393 h 456690"/>
              <a:gd name="connsiteX192" fmla="*/ 144280 w 193958"/>
              <a:gd name="connsiteY192" fmla="*/ 364939 h 456690"/>
              <a:gd name="connsiteX193" fmla="*/ 144360 w 193958"/>
              <a:gd name="connsiteY193" fmla="*/ 366286 h 456690"/>
              <a:gd name="connsiteX194" fmla="*/ 144518 w 193958"/>
              <a:gd name="connsiteY194" fmla="*/ 368742 h 456690"/>
              <a:gd name="connsiteX195" fmla="*/ 144518 w 193958"/>
              <a:gd name="connsiteY195" fmla="*/ 372308 h 456690"/>
              <a:gd name="connsiteX196" fmla="*/ 144677 w 193958"/>
              <a:gd name="connsiteY196" fmla="*/ 374526 h 456690"/>
              <a:gd name="connsiteX197" fmla="*/ 144756 w 193958"/>
              <a:gd name="connsiteY197" fmla="*/ 376032 h 456690"/>
              <a:gd name="connsiteX198" fmla="*/ 144756 w 193958"/>
              <a:gd name="connsiteY198" fmla="*/ 385143 h 456690"/>
              <a:gd name="connsiteX199" fmla="*/ 144835 w 193958"/>
              <a:gd name="connsiteY199" fmla="*/ 386966 h 456690"/>
              <a:gd name="connsiteX200" fmla="*/ 144914 w 193958"/>
              <a:gd name="connsiteY200" fmla="*/ 388551 h 456690"/>
              <a:gd name="connsiteX201" fmla="*/ 144914 w 193958"/>
              <a:gd name="connsiteY201" fmla="*/ 399246 h 456690"/>
              <a:gd name="connsiteX202" fmla="*/ 145073 w 193958"/>
              <a:gd name="connsiteY202" fmla="*/ 401940 h 456690"/>
              <a:gd name="connsiteX203" fmla="*/ 145152 w 193958"/>
              <a:gd name="connsiteY203" fmla="*/ 403763 h 456690"/>
              <a:gd name="connsiteX204" fmla="*/ 145311 w 193958"/>
              <a:gd name="connsiteY204" fmla="*/ 405981 h 456690"/>
              <a:gd name="connsiteX205" fmla="*/ 145390 w 193958"/>
              <a:gd name="connsiteY205" fmla="*/ 407724 h 456690"/>
              <a:gd name="connsiteX206" fmla="*/ 145548 w 193958"/>
              <a:gd name="connsiteY206" fmla="*/ 410260 h 456690"/>
              <a:gd name="connsiteX207" fmla="*/ 145627 w 193958"/>
              <a:gd name="connsiteY207" fmla="*/ 411606 h 456690"/>
              <a:gd name="connsiteX208" fmla="*/ 145706 w 193958"/>
              <a:gd name="connsiteY208" fmla="*/ 419133 h 456690"/>
              <a:gd name="connsiteX209" fmla="*/ 145865 w 193958"/>
              <a:gd name="connsiteY209" fmla="*/ 421194 h 456690"/>
              <a:gd name="connsiteX210" fmla="*/ 145944 w 193958"/>
              <a:gd name="connsiteY210" fmla="*/ 422699 h 456690"/>
              <a:gd name="connsiteX211" fmla="*/ 145944 w 193958"/>
              <a:gd name="connsiteY211" fmla="*/ 429354 h 456690"/>
              <a:gd name="connsiteX212" fmla="*/ 146102 w 193958"/>
              <a:gd name="connsiteY212" fmla="*/ 431336 h 456690"/>
              <a:gd name="connsiteX213" fmla="*/ 146181 w 193958"/>
              <a:gd name="connsiteY213" fmla="*/ 432444 h 456690"/>
              <a:gd name="connsiteX214" fmla="*/ 146181 w 193958"/>
              <a:gd name="connsiteY214" fmla="*/ 435772 h 456690"/>
              <a:gd name="connsiteX215" fmla="*/ 146023 w 193958"/>
              <a:gd name="connsiteY215" fmla="*/ 437991 h 456690"/>
              <a:gd name="connsiteX216" fmla="*/ 145944 w 193958"/>
              <a:gd name="connsiteY216" fmla="*/ 439576 h 456690"/>
              <a:gd name="connsiteX217" fmla="*/ 145706 w 193958"/>
              <a:gd name="connsiteY217" fmla="*/ 441635 h 456690"/>
              <a:gd name="connsiteX218" fmla="*/ 145548 w 193958"/>
              <a:gd name="connsiteY218" fmla="*/ 442190 h 456690"/>
              <a:gd name="connsiteX219" fmla="*/ 144914 w 193958"/>
              <a:gd name="connsiteY219" fmla="*/ 444329 h 456690"/>
              <a:gd name="connsiteX220" fmla="*/ 144597 w 193958"/>
              <a:gd name="connsiteY220" fmla="*/ 445121 h 456690"/>
              <a:gd name="connsiteX221" fmla="*/ 144043 w 193958"/>
              <a:gd name="connsiteY221" fmla="*/ 446231 h 456690"/>
              <a:gd name="connsiteX222" fmla="*/ 143567 w 193958"/>
              <a:gd name="connsiteY222" fmla="*/ 446944 h 456690"/>
              <a:gd name="connsiteX223" fmla="*/ 143171 w 193958"/>
              <a:gd name="connsiteY223" fmla="*/ 447578 h 456690"/>
              <a:gd name="connsiteX224" fmla="*/ 142061 w 193958"/>
              <a:gd name="connsiteY224" fmla="*/ 449162 h 456690"/>
              <a:gd name="connsiteX225" fmla="*/ 141190 w 193958"/>
              <a:gd name="connsiteY225" fmla="*/ 450192 h 456690"/>
              <a:gd name="connsiteX226" fmla="*/ 139447 w 193958"/>
              <a:gd name="connsiteY226" fmla="*/ 451936 h 456690"/>
              <a:gd name="connsiteX227" fmla="*/ 138972 w 193958"/>
              <a:gd name="connsiteY227" fmla="*/ 452332 h 456690"/>
              <a:gd name="connsiteX228" fmla="*/ 137862 w 193958"/>
              <a:gd name="connsiteY228" fmla="*/ 453124 h 456690"/>
              <a:gd name="connsiteX229" fmla="*/ 134218 w 193958"/>
              <a:gd name="connsiteY229" fmla="*/ 455105 h 456690"/>
              <a:gd name="connsiteX230" fmla="*/ 133663 w 193958"/>
              <a:gd name="connsiteY230" fmla="*/ 455342 h 456690"/>
              <a:gd name="connsiteX231" fmla="*/ 131603 w 193958"/>
              <a:gd name="connsiteY231" fmla="*/ 456056 h 456690"/>
              <a:gd name="connsiteX232" fmla="*/ 130969 w 193958"/>
              <a:gd name="connsiteY232" fmla="*/ 456690 h 456690"/>
              <a:gd name="connsiteX233" fmla="*/ 118451 w 193958"/>
              <a:gd name="connsiteY233" fmla="*/ 456690 h 456690"/>
              <a:gd name="connsiteX234" fmla="*/ 117658 w 193958"/>
              <a:gd name="connsiteY234" fmla="*/ 455976 h 456690"/>
              <a:gd name="connsiteX235" fmla="*/ 117262 w 193958"/>
              <a:gd name="connsiteY235" fmla="*/ 455897 h 456690"/>
              <a:gd name="connsiteX236" fmla="*/ 115916 w 193958"/>
              <a:gd name="connsiteY236" fmla="*/ 455422 h 456690"/>
              <a:gd name="connsiteX237" fmla="*/ 115044 w 193958"/>
              <a:gd name="connsiteY237" fmla="*/ 455025 h 456690"/>
              <a:gd name="connsiteX238" fmla="*/ 114014 w 193958"/>
              <a:gd name="connsiteY238" fmla="*/ 454550 h 456690"/>
              <a:gd name="connsiteX239" fmla="*/ 113380 w 193958"/>
              <a:gd name="connsiteY239" fmla="*/ 454233 h 456690"/>
              <a:gd name="connsiteX240" fmla="*/ 111003 w 193958"/>
              <a:gd name="connsiteY240" fmla="*/ 452886 h 456690"/>
              <a:gd name="connsiteX241" fmla="*/ 107517 w 193958"/>
              <a:gd name="connsiteY241" fmla="*/ 449954 h 456690"/>
              <a:gd name="connsiteX242" fmla="*/ 106804 w 193958"/>
              <a:gd name="connsiteY242" fmla="*/ 449241 h 456690"/>
              <a:gd name="connsiteX243" fmla="*/ 104189 w 193958"/>
              <a:gd name="connsiteY243" fmla="*/ 445676 h 456690"/>
              <a:gd name="connsiteX244" fmla="*/ 103476 w 193958"/>
              <a:gd name="connsiteY244" fmla="*/ 444408 h 456690"/>
              <a:gd name="connsiteX245" fmla="*/ 103001 w 193958"/>
              <a:gd name="connsiteY245" fmla="*/ 442903 h 456690"/>
              <a:gd name="connsiteX246" fmla="*/ 102842 w 193958"/>
              <a:gd name="connsiteY246" fmla="*/ 442586 h 456690"/>
              <a:gd name="connsiteX247" fmla="*/ 101575 w 193958"/>
              <a:gd name="connsiteY247" fmla="*/ 438387 h 456690"/>
              <a:gd name="connsiteX248" fmla="*/ 101495 w 193958"/>
              <a:gd name="connsiteY248" fmla="*/ 437040 h 456690"/>
              <a:gd name="connsiteX249" fmla="*/ 101416 w 193958"/>
              <a:gd name="connsiteY249" fmla="*/ 434980 h 456690"/>
              <a:gd name="connsiteX250" fmla="*/ 101258 w 193958"/>
              <a:gd name="connsiteY250" fmla="*/ 431415 h 456690"/>
              <a:gd name="connsiteX251" fmla="*/ 101178 w 193958"/>
              <a:gd name="connsiteY251" fmla="*/ 429909 h 456690"/>
              <a:gd name="connsiteX252" fmla="*/ 101020 w 193958"/>
              <a:gd name="connsiteY252" fmla="*/ 427928 h 456690"/>
              <a:gd name="connsiteX253" fmla="*/ 100941 w 193958"/>
              <a:gd name="connsiteY253" fmla="*/ 426344 h 456690"/>
              <a:gd name="connsiteX254" fmla="*/ 100782 w 193958"/>
              <a:gd name="connsiteY254" fmla="*/ 424046 h 456690"/>
              <a:gd name="connsiteX255" fmla="*/ 100782 w 193958"/>
              <a:gd name="connsiteY255" fmla="*/ 421114 h 456690"/>
              <a:gd name="connsiteX256" fmla="*/ 100703 w 193958"/>
              <a:gd name="connsiteY256" fmla="*/ 419926 h 456690"/>
              <a:gd name="connsiteX257" fmla="*/ 100544 w 193958"/>
              <a:gd name="connsiteY257" fmla="*/ 417945 h 456690"/>
              <a:gd name="connsiteX258" fmla="*/ 100544 w 193958"/>
              <a:gd name="connsiteY258" fmla="*/ 407645 h 456690"/>
              <a:gd name="connsiteX259" fmla="*/ 100465 w 193958"/>
              <a:gd name="connsiteY259" fmla="*/ 406061 h 456690"/>
              <a:gd name="connsiteX260" fmla="*/ 100307 w 193958"/>
              <a:gd name="connsiteY260" fmla="*/ 403604 h 456690"/>
              <a:gd name="connsiteX261" fmla="*/ 100227 w 193958"/>
              <a:gd name="connsiteY261" fmla="*/ 402099 h 456690"/>
              <a:gd name="connsiteX262" fmla="*/ 100069 w 193958"/>
              <a:gd name="connsiteY262" fmla="*/ 399563 h 456690"/>
              <a:gd name="connsiteX263" fmla="*/ 99990 w 193958"/>
              <a:gd name="connsiteY263" fmla="*/ 397820 h 456690"/>
              <a:gd name="connsiteX264" fmla="*/ 99831 w 193958"/>
              <a:gd name="connsiteY264" fmla="*/ 395760 h 456690"/>
              <a:gd name="connsiteX265" fmla="*/ 99752 w 193958"/>
              <a:gd name="connsiteY265" fmla="*/ 383242 h 456690"/>
              <a:gd name="connsiteX266" fmla="*/ 99673 w 193958"/>
              <a:gd name="connsiteY266" fmla="*/ 381657 h 456690"/>
              <a:gd name="connsiteX267" fmla="*/ 99514 w 193958"/>
              <a:gd name="connsiteY267" fmla="*/ 379439 h 456690"/>
              <a:gd name="connsiteX268" fmla="*/ 99514 w 193958"/>
              <a:gd name="connsiteY268" fmla="*/ 368267 h 456690"/>
              <a:gd name="connsiteX269" fmla="*/ 99435 w 193958"/>
              <a:gd name="connsiteY269" fmla="*/ 366683 h 456690"/>
              <a:gd name="connsiteX270" fmla="*/ 99277 w 193958"/>
              <a:gd name="connsiteY270" fmla="*/ 364464 h 456690"/>
              <a:gd name="connsiteX271" fmla="*/ 99277 w 193958"/>
              <a:gd name="connsiteY271" fmla="*/ 362008 h 456690"/>
              <a:gd name="connsiteX272" fmla="*/ 99198 w 193958"/>
              <a:gd name="connsiteY272" fmla="*/ 360819 h 456690"/>
              <a:gd name="connsiteX273" fmla="*/ 99039 w 193958"/>
              <a:gd name="connsiteY273" fmla="*/ 358601 h 456690"/>
              <a:gd name="connsiteX274" fmla="*/ 99039 w 193958"/>
              <a:gd name="connsiteY274" fmla="*/ 341566 h 456690"/>
              <a:gd name="connsiteX275" fmla="*/ 98960 w 193958"/>
              <a:gd name="connsiteY275" fmla="*/ 339981 h 456690"/>
              <a:gd name="connsiteX276" fmla="*/ 98802 w 193958"/>
              <a:gd name="connsiteY276" fmla="*/ 337684 h 456690"/>
              <a:gd name="connsiteX277" fmla="*/ 98802 w 193958"/>
              <a:gd name="connsiteY277" fmla="*/ 324769 h 456690"/>
              <a:gd name="connsiteX278" fmla="*/ 98802 w 193958"/>
              <a:gd name="connsiteY278" fmla="*/ 288164 h 456690"/>
              <a:gd name="connsiteX279" fmla="*/ 98802 w 193958"/>
              <a:gd name="connsiteY279" fmla="*/ 286818 h 456690"/>
              <a:gd name="connsiteX280" fmla="*/ 97930 w 193958"/>
              <a:gd name="connsiteY280" fmla="*/ 285946 h 456690"/>
              <a:gd name="connsiteX281" fmla="*/ 97455 w 193958"/>
              <a:gd name="connsiteY281" fmla="*/ 285946 h 456690"/>
              <a:gd name="connsiteX282" fmla="*/ 94761 w 193958"/>
              <a:gd name="connsiteY282" fmla="*/ 285946 h 456690"/>
              <a:gd name="connsiteX283" fmla="*/ 94286 w 193958"/>
              <a:gd name="connsiteY283" fmla="*/ 285946 h 456690"/>
              <a:gd name="connsiteX284" fmla="*/ 93493 w 193958"/>
              <a:gd name="connsiteY284" fmla="*/ 286659 h 456690"/>
              <a:gd name="connsiteX285" fmla="*/ 93493 w 193958"/>
              <a:gd name="connsiteY285" fmla="*/ 287847 h 456690"/>
              <a:gd name="connsiteX286" fmla="*/ 93493 w 193958"/>
              <a:gd name="connsiteY286" fmla="*/ 298306 h 456690"/>
              <a:gd name="connsiteX287" fmla="*/ 93414 w 193958"/>
              <a:gd name="connsiteY287" fmla="*/ 299812 h 456690"/>
              <a:gd name="connsiteX288" fmla="*/ 93255 w 193958"/>
              <a:gd name="connsiteY288" fmla="*/ 302267 h 456690"/>
              <a:gd name="connsiteX289" fmla="*/ 93255 w 193958"/>
              <a:gd name="connsiteY289" fmla="*/ 328810 h 456690"/>
              <a:gd name="connsiteX290" fmla="*/ 93255 w 193958"/>
              <a:gd name="connsiteY290" fmla="*/ 351390 h 456690"/>
              <a:gd name="connsiteX291" fmla="*/ 93176 w 193958"/>
              <a:gd name="connsiteY291" fmla="*/ 352975 h 456690"/>
              <a:gd name="connsiteX292" fmla="*/ 93018 w 193958"/>
              <a:gd name="connsiteY292" fmla="*/ 355036 h 456690"/>
              <a:gd name="connsiteX293" fmla="*/ 93018 w 193958"/>
              <a:gd name="connsiteY293" fmla="*/ 363038 h 456690"/>
              <a:gd name="connsiteX294" fmla="*/ 92938 w 193958"/>
              <a:gd name="connsiteY294" fmla="*/ 364622 h 456690"/>
              <a:gd name="connsiteX295" fmla="*/ 92780 w 193958"/>
              <a:gd name="connsiteY295" fmla="*/ 366366 h 456690"/>
              <a:gd name="connsiteX296" fmla="*/ 92780 w 193958"/>
              <a:gd name="connsiteY296" fmla="*/ 368980 h 456690"/>
              <a:gd name="connsiteX297" fmla="*/ 92701 w 193958"/>
              <a:gd name="connsiteY297" fmla="*/ 370169 h 456690"/>
              <a:gd name="connsiteX298" fmla="*/ 92542 w 193958"/>
              <a:gd name="connsiteY298" fmla="*/ 372229 h 456690"/>
              <a:gd name="connsiteX299" fmla="*/ 92542 w 193958"/>
              <a:gd name="connsiteY299" fmla="*/ 375398 h 456690"/>
              <a:gd name="connsiteX300" fmla="*/ 92542 w 193958"/>
              <a:gd name="connsiteY300" fmla="*/ 388868 h 456690"/>
              <a:gd name="connsiteX301" fmla="*/ 92463 w 193958"/>
              <a:gd name="connsiteY301" fmla="*/ 390610 h 456690"/>
              <a:gd name="connsiteX302" fmla="*/ 92384 w 193958"/>
              <a:gd name="connsiteY302" fmla="*/ 392433 h 456690"/>
              <a:gd name="connsiteX303" fmla="*/ 92384 w 193958"/>
              <a:gd name="connsiteY303" fmla="*/ 398929 h 456690"/>
              <a:gd name="connsiteX304" fmla="*/ 92304 w 193958"/>
              <a:gd name="connsiteY304" fmla="*/ 400435 h 456690"/>
              <a:gd name="connsiteX305" fmla="*/ 92146 w 193958"/>
              <a:gd name="connsiteY305" fmla="*/ 402415 h 456690"/>
              <a:gd name="connsiteX306" fmla="*/ 92067 w 193958"/>
              <a:gd name="connsiteY306" fmla="*/ 404000 h 456690"/>
              <a:gd name="connsiteX307" fmla="*/ 91908 w 193958"/>
              <a:gd name="connsiteY307" fmla="*/ 406456 h 456690"/>
              <a:gd name="connsiteX308" fmla="*/ 91829 w 193958"/>
              <a:gd name="connsiteY308" fmla="*/ 408200 h 456690"/>
              <a:gd name="connsiteX309" fmla="*/ 91670 w 193958"/>
              <a:gd name="connsiteY309" fmla="*/ 410497 h 456690"/>
              <a:gd name="connsiteX310" fmla="*/ 91591 w 193958"/>
              <a:gd name="connsiteY310" fmla="*/ 421194 h 456690"/>
              <a:gd name="connsiteX311" fmla="*/ 91512 w 193958"/>
              <a:gd name="connsiteY311" fmla="*/ 422937 h 456690"/>
              <a:gd name="connsiteX312" fmla="*/ 91433 w 193958"/>
              <a:gd name="connsiteY312" fmla="*/ 424521 h 456690"/>
              <a:gd name="connsiteX313" fmla="*/ 91433 w 193958"/>
              <a:gd name="connsiteY313" fmla="*/ 426740 h 456690"/>
              <a:gd name="connsiteX314" fmla="*/ 91353 w 193958"/>
              <a:gd name="connsiteY314" fmla="*/ 427928 h 456690"/>
              <a:gd name="connsiteX315" fmla="*/ 91195 w 193958"/>
              <a:gd name="connsiteY315" fmla="*/ 429988 h 456690"/>
              <a:gd name="connsiteX316" fmla="*/ 91116 w 193958"/>
              <a:gd name="connsiteY316" fmla="*/ 431573 h 456690"/>
              <a:gd name="connsiteX317" fmla="*/ 90957 w 193958"/>
              <a:gd name="connsiteY317" fmla="*/ 433554 h 456690"/>
              <a:gd name="connsiteX318" fmla="*/ 90720 w 193958"/>
              <a:gd name="connsiteY318" fmla="*/ 437357 h 456690"/>
              <a:gd name="connsiteX319" fmla="*/ 90720 w 193958"/>
              <a:gd name="connsiteY319" fmla="*/ 437832 h 456690"/>
              <a:gd name="connsiteX320" fmla="*/ 90245 w 193958"/>
              <a:gd name="connsiteY320" fmla="*/ 440367 h 456690"/>
              <a:gd name="connsiteX321" fmla="*/ 90007 w 193958"/>
              <a:gd name="connsiteY321" fmla="*/ 441318 h 456690"/>
              <a:gd name="connsiteX322" fmla="*/ 89532 w 193958"/>
              <a:gd name="connsiteY322" fmla="*/ 442586 h 456690"/>
              <a:gd name="connsiteX323" fmla="*/ 88977 w 193958"/>
              <a:gd name="connsiteY323" fmla="*/ 444092 h 456690"/>
              <a:gd name="connsiteX324" fmla="*/ 88660 w 193958"/>
              <a:gd name="connsiteY324" fmla="*/ 444725 h 456690"/>
              <a:gd name="connsiteX325" fmla="*/ 87233 w 193958"/>
              <a:gd name="connsiteY325" fmla="*/ 447023 h 456690"/>
              <a:gd name="connsiteX326" fmla="*/ 85887 w 193958"/>
              <a:gd name="connsiteY326" fmla="*/ 448766 h 456690"/>
              <a:gd name="connsiteX327" fmla="*/ 83113 w 193958"/>
              <a:gd name="connsiteY327" fmla="*/ 451539 h 456690"/>
              <a:gd name="connsiteX328" fmla="*/ 82321 w 193958"/>
              <a:gd name="connsiteY328" fmla="*/ 452173 h 456690"/>
              <a:gd name="connsiteX329" fmla="*/ 80261 w 193958"/>
              <a:gd name="connsiteY329" fmla="*/ 453520 h 456690"/>
              <a:gd name="connsiteX330" fmla="*/ 77409 w 193958"/>
              <a:gd name="connsiteY330" fmla="*/ 454946 h 456690"/>
              <a:gd name="connsiteX331" fmla="*/ 75824 w 193958"/>
              <a:gd name="connsiteY331" fmla="*/ 455659 h 456690"/>
              <a:gd name="connsiteX332" fmla="*/ 75270 w 193958"/>
              <a:gd name="connsiteY332" fmla="*/ 455818 h 456690"/>
              <a:gd name="connsiteX333" fmla="*/ 74636 w 193958"/>
              <a:gd name="connsiteY333" fmla="*/ 455897 h 456690"/>
              <a:gd name="connsiteX334" fmla="*/ 73844 w 193958"/>
              <a:gd name="connsiteY334" fmla="*/ 456610 h 456690"/>
              <a:gd name="connsiteX335" fmla="*/ 61643 w 193958"/>
              <a:gd name="connsiteY335" fmla="*/ 456373 h 456690"/>
              <a:gd name="connsiteX336" fmla="*/ 60850 w 193958"/>
              <a:gd name="connsiteY336" fmla="*/ 455659 h 456690"/>
              <a:gd name="connsiteX337" fmla="*/ 59344 w 193958"/>
              <a:gd name="connsiteY337" fmla="*/ 455105 h 456690"/>
              <a:gd name="connsiteX338" fmla="*/ 56809 w 193958"/>
              <a:gd name="connsiteY338" fmla="*/ 453916 h 456690"/>
              <a:gd name="connsiteX339" fmla="*/ 55858 w 193958"/>
              <a:gd name="connsiteY339" fmla="*/ 453361 h 456690"/>
              <a:gd name="connsiteX340" fmla="*/ 54273 w 193958"/>
              <a:gd name="connsiteY340" fmla="*/ 452253 h 456690"/>
              <a:gd name="connsiteX341" fmla="*/ 52769 w 193958"/>
              <a:gd name="connsiteY341" fmla="*/ 451222 h 456690"/>
              <a:gd name="connsiteX342" fmla="*/ 52372 w 193958"/>
              <a:gd name="connsiteY342" fmla="*/ 450905 h 456690"/>
              <a:gd name="connsiteX343" fmla="*/ 50787 w 193958"/>
              <a:gd name="connsiteY343" fmla="*/ 449162 h 456690"/>
              <a:gd name="connsiteX344" fmla="*/ 49441 w 193958"/>
              <a:gd name="connsiteY344" fmla="*/ 447182 h 456690"/>
              <a:gd name="connsiteX345" fmla="*/ 49282 w 193958"/>
              <a:gd name="connsiteY345" fmla="*/ 446865 h 456690"/>
              <a:gd name="connsiteX346" fmla="*/ 48094 w 193958"/>
              <a:gd name="connsiteY346" fmla="*/ 444883 h 456690"/>
              <a:gd name="connsiteX347" fmla="*/ 47618 w 193958"/>
              <a:gd name="connsiteY347" fmla="*/ 443616 h 456690"/>
              <a:gd name="connsiteX348" fmla="*/ 47143 w 193958"/>
              <a:gd name="connsiteY348" fmla="*/ 442111 h 456690"/>
              <a:gd name="connsiteX349" fmla="*/ 46826 w 193958"/>
              <a:gd name="connsiteY349" fmla="*/ 440684 h 456690"/>
              <a:gd name="connsiteX350" fmla="*/ 46588 w 193958"/>
              <a:gd name="connsiteY350" fmla="*/ 437040 h 456690"/>
              <a:gd name="connsiteX351" fmla="*/ 46509 w 193958"/>
              <a:gd name="connsiteY351" fmla="*/ 436564 h 456690"/>
              <a:gd name="connsiteX352" fmla="*/ 46509 w 193958"/>
              <a:gd name="connsiteY352" fmla="*/ 432761 h 456690"/>
              <a:gd name="connsiteX353" fmla="*/ 46588 w 193958"/>
              <a:gd name="connsiteY353" fmla="*/ 431415 h 456690"/>
              <a:gd name="connsiteX354" fmla="*/ 46747 w 193958"/>
              <a:gd name="connsiteY354" fmla="*/ 427769 h 456690"/>
              <a:gd name="connsiteX355" fmla="*/ 46747 w 193958"/>
              <a:gd name="connsiteY355" fmla="*/ 426423 h 456690"/>
              <a:gd name="connsiteX356" fmla="*/ 46826 w 193958"/>
              <a:gd name="connsiteY356" fmla="*/ 414776 h 456690"/>
              <a:gd name="connsiteX357" fmla="*/ 46984 w 193958"/>
              <a:gd name="connsiteY357" fmla="*/ 412557 h 456690"/>
              <a:gd name="connsiteX358" fmla="*/ 47064 w 193958"/>
              <a:gd name="connsiteY358" fmla="*/ 411369 h 456690"/>
              <a:gd name="connsiteX359" fmla="*/ 47064 w 193958"/>
              <a:gd name="connsiteY359" fmla="*/ 409309 h 456690"/>
              <a:gd name="connsiteX360" fmla="*/ 47143 w 193958"/>
              <a:gd name="connsiteY360" fmla="*/ 407962 h 456690"/>
              <a:gd name="connsiteX361" fmla="*/ 47222 w 193958"/>
              <a:gd name="connsiteY361" fmla="*/ 406615 h 456690"/>
              <a:gd name="connsiteX362" fmla="*/ 47381 w 193958"/>
              <a:gd name="connsiteY362" fmla="*/ 403763 h 456690"/>
              <a:gd name="connsiteX363" fmla="*/ 47460 w 193958"/>
              <a:gd name="connsiteY363" fmla="*/ 402574 h 456690"/>
              <a:gd name="connsiteX364" fmla="*/ 47460 w 193958"/>
              <a:gd name="connsiteY364" fmla="*/ 394096 h 456690"/>
              <a:gd name="connsiteX365" fmla="*/ 47618 w 193958"/>
              <a:gd name="connsiteY365" fmla="*/ 392037 h 456690"/>
              <a:gd name="connsiteX366" fmla="*/ 47698 w 193958"/>
              <a:gd name="connsiteY366" fmla="*/ 390531 h 456690"/>
              <a:gd name="connsiteX367" fmla="*/ 47698 w 193958"/>
              <a:gd name="connsiteY367" fmla="*/ 381815 h 456690"/>
              <a:gd name="connsiteX368" fmla="*/ 47856 w 193958"/>
              <a:gd name="connsiteY368" fmla="*/ 379756 h 456690"/>
              <a:gd name="connsiteX369" fmla="*/ 47935 w 193958"/>
              <a:gd name="connsiteY369" fmla="*/ 378409 h 456690"/>
              <a:gd name="connsiteX370" fmla="*/ 47935 w 193958"/>
              <a:gd name="connsiteY370" fmla="*/ 373496 h 456690"/>
              <a:gd name="connsiteX371" fmla="*/ 48015 w 193958"/>
              <a:gd name="connsiteY371" fmla="*/ 371754 h 456690"/>
              <a:gd name="connsiteX372" fmla="*/ 48094 w 193958"/>
              <a:gd name="connsiteY372" fmla="*/ 370248 h 456690"/>
              <a:gd name="connsiteX373" fmla="*/ 48173 w 193958"/>
              <a:gd name="connsiteY373" fmla="*/ 365494 h 456690"/>
              <a:gd name="connsiteX374" fmla="*/ 48252 w 193958"/>
              <a:gd name="connsiteY374" fmla="*/ 363909 h 456690"/>
              <a:gd name="connsiteX375" fmla="*/ 48332 w 193958"/>
              <a:gd name="connsiteY375" fmla="*/ 362087 h 456690"/>
              <a:gd name="connsiteX376" fmla="*/ 48332 w 193958"/>
              <a:gd name="connsiteY376" fmla="*/ 344656 h 456690"/>
              <a:gd name="connsiteX377" fmla="*/ 48332 w 193958"/>
              <a:gd name="connsiteY377" fmla="*/ 324532 h 456690"/>
              <a:gd name="connsiteX378" fmla="*/ 48490 w 193958"/>
              <a:gd name="connsiteY378" fmla="*/ 322233 h 456690"/>
              <a:gd name="connsiteX379" fmla="*/ 48569 w 193958"/>
              <a:gd name="connsiteY379" fmla="*/ 320491 h 456690"/>
              <a:gd name="connsiteX380" fmla="*/ 48569 w 193958"/>
              <a:gd name="connsiteY380" fmla="*/ 291413 h 456690"/>
              <a:gd name="connsiteX381" fmla="*/ 48569 w 193958"/>
              <a:gd name="connsiteY381" fmla="*/ 276042 h 456690"/>
              <a:gd name="connsiteX382" fmla="*/ 48728 w 193958"/>
              <a:gd name="connsiteY382" fmla="*/ 273824 h 456690"/>
              <a:gd name="connsiteX383" fmla="*/ 48807 w 193958"/>
              <a:gd name="connsiteY383" fmla="*/ 272080 h 456690"/>
              <a:gd name="connsiteX384" fmla="*/ 48807 w 193958"/>
              <a:gd name="connsiteY384" fmla="*/ 250846 h 456690"/>
              <a:gd name="connsiteX385" fmla="*/ 48807 w 193958"/>
              <a:gd name="connsiteY385" fmla="*/ 245934 h 456690"/>
              <a:gd name="connsiteX386" fmla="*/ 48966 w 193958"/>
              <a:gd name="connsiteY386" fmla="*/ 244191 h 456690"/>
              <a:gd name="connsiteX387" fmla="*/ 48966 w 193958"/>
              <a:gd name="connsiteY387" fmla="*/ 240150 h 456690"/>
              <a:gd name="connsiteX388" fmla="*/ 48807 w 193958"/>
              <a:gd name="connsiteY388" fmla="*/ 237852 h 456690"/>
              <a:gd name="connsiteX389" fmla="*/ 48807 w 193958"/>
              <a:gd name="connsiteY389" fmla="*/ 191423 h 456690"/>
              <a:gd name="connsiteX390" fmla="*/ 48807 w 193958"/>
              <a:gd name="connsiteY390" fmla="*/ 167971 h 456690"/>
              <a:gd name="connsiteX391" fmla="*/ 48966 w 193958"/>
              <a:gd name="connsiteY391" fmla="*/ 165434 h 456690"/>
              <a:gd name="connsiteX392" fmla="*/ 48966 w 193958"/>
              <a:gd name="connsiteY392" fmla="*/ 163851 h 456690"/>
              <a:gd name="connsiteX393" fmla="*/ 48886 w 193958"/>
              <a:gd name="connsiteY393" fmla="*/ 163534 h 456690"/>
              <a:gd name="connsiteX394" fmla="*/ 48490 w 193958"/>
              <a:gd name="connsiteY394" fmla="*/ 163454 h 456690"/>
              <a:gd name="connsiteX395" fmla="*/ 48252 w 193958"/>
              <a:gd name="connsiteY395" fmla="*/ 163851 h 456690"/>
              <a:gd name="connsiteX396" fmla="*/ 47618 w 193958"/>
              <a:gd name="connsiteY396" fmla="*/ 165276 h 456690"/>
              <a:gd name="connsiteX397" fmla="*/ 47460 w 193958"/>
              <a:gd name="connsiteY397" fmla="*/ 165752 h 456690"/>
              <a:gd name="connsiteX398" fmla="*/ 46667 w 193958"/>
              <a:gd name="connsiteY398" fmla="*/ 167812 h 456690"/>
              <a:gd name="connsiteX399" fmla="*/ 46509 w 193958"/>
              <a:gd name="connsiteY399" fmla="*/ 168367 h 456690"/>
              <a:gd name="connsiteX400" fmla="*/ 45954 w 193958"/>
              <a:gd name="connsiteY400" fmla="*/ 169951 h 456690"/>
              <a:gd name="connsiteX401" fmla="*/ 45479 w 193958"/>
              <a:gd name="connsiteY401" fmla="*/ 171457 h 456690"/>
              <a:gd name="connsiteX402" fmla="*/ 45083 w 193958"/>
              <a:gd name="connsiteY402" fmla="*/ 172724 h 456690"/>
              <a:gd name="connsiteX403" fmla="*/ 44608 w 193958"/>
              <a:gd name="connsiteY403" fmla="*/ 174150 h 456690"/>
              <a:gd name="connsiteX404" fmla="*/ 44132 w 193958"/>
              <a:gd name="connsiteY404" fmla="*/ 175814 h 456690"/>
              <a:gd name="connsiteX405" fmla="*/ 43736 w 193958"/>
              <a:gd name="connsiteY405" fmla="*/ 177319 h 456690"/>
              <a:gd name="connsiteX406" fmla="*/ 43419 w 193958"/>
              <a:gd name="connsiteY406" fmla="*/ 178904 h 456690"/>
              <a:gd name="connsiteX407" fmla="*/ 42944 w 193958"/>
              <a:gd name="connsiteY407" fmla="*/ 180965 h 456690"/>
              <a:gd name="connsiteX408" fmla="*/ 42230 w 193958"/>
              <a:gd name="connsiteY408" fmla="*/ 184054 h 456690"/>
              <a:gd name="connsiteX409" fmla="*/ 42072 w 193958"/>
              <a:gd name="connsiteY409" fmla="*/ 185005 h 456690"/>
              <a:gd name="connsiteX410" fmla="*/ 41596 w 193958"/>
              <a:gd name="connsiteY410" fmla="*/ 188016 h 456690"/>
              <a:gd name="connsiteX411" fmla="*/ 41438 w 193958"/>
              <a:gd name="connsiteY411" fmla="*/ 188729 h 456690"/>
              <a:gd name="connsiteX412" fmla="*/ 41121 w 193958"/>
              <a:gd name="connsiteY412" fmla="*/ 191423 h 456690"/>
              <a:gd name="connsiteX413" fmla="*/ 40646 w 193958"/>
              <a:gd name="connsiteY413" fmla="*/ 195067 h 456690"/>
              <a:gd name="connsiteX414" fmla="*/ 40329 w 193958"/>
              <a:gd name="connsiteY414" fmla="*/ 197524 h 456690"/>
              <a:gd name="connsiteX415" fmla="*/ 40171 w 193958"/>
              <a:gd name="connsiteY415" fmla="*/ 200376 h 456690"/>
              <a:gd name="connsiteX416" fmla="*/ 40092 w 193958"/>
              <a:gd name="connsiteY416" fmla="*/ 201565 h 456690"/>
              <a:gd name="connsiteX417" fmla="*/ 39775 w 193958"/>
              <a:gd name="connsiteY417" fmla="*/ 205605 h 456690"/>
              <a:gd name="connsiteX418" fmla="*/ 39616 w 193958"/>
              <a:gd name="connsiteY418" fmla="*/ 207586 h 456690"/>
              <a:gd name="connsiteX419" fmla="*/ 39458 w 193958"/>
              <a:gd name="connsiteY419" fmla="*/ 210122 h 456690"/>
              <a:gd name="connsiteX420" fmla="*/ 39378 w 193958"/>
              <a:gd name="connsiteY420" fmla="*/ 211072 h 456690"/>
              <a:gd name="connsiteX421" fmla="*/ 39378 w 193958"/>
              <a:gd name="connsiteY421" fmla="*/ 217331 h 456690"/>
              <a:gd name="connsiteX422" fmla="*/ 39458 w 193958"/>
              <a:gd name="connsiteY422" fmla="*/ 218916 h 456690"/>
              <a:gd name="connsiteX423" fmla="*/ 39537 w 193958"/>
              <a:gd name="connsiteY423" fmla="*/ 220025 h 456690"/>
              <a:gd name="connsiteX424" fmla="*/ 39695 w 193958"/>
              <a:gd name="connsiteY424" fmla="*/ 221372 h 456690"/>
              <a:gd name="connsiteX425" fmla="*/ 39775 w 193958"/>
              <a:gd name="connsiteY425" fmla="*/ 222482 h 456690"/>
              <a:gd name="connsiteX426" fmla="*/ 39854 w 193958"/>
              <a:gd name="connsiteY426" fmla="*/ 223353 h 456690"/>
              <a:gd name="connsiteX427" fmla="*/ 40012 w 193958"/>
              <a:gd name="connsiteY427" fmla="*/ 226285 h 456690"/>
              <a:gd name="connsiteX428" fmla="*/ 40012 w 193958"/>
              <a:gd name="connsiteY428" fmla="*/ 227869 h 456690"/>
              <a:gd name="connsiteX429" fmla="*/ 40092 w 193958"/>
              <a:gd name="connsiteY429" fmla="*/ 228740 h 456690"/>
              <a:gd name="connsiteX430" fmla="*/ 40250 w 193958"/>
              <a:gd name="connsiteY430" fmla="*/ 231831 h 456690"/>
              <a:gd name="connsiteX431" fmla="*/ 40250 w 193958"/>
              <a:gd name="connsiteY431" fmla="*/ 237218 h 456690"/>
              <a:gd name="connsiteX432" fmla="*/ 39695 w 193958"/>
              <a:gd name="connsiteY432" fmla="*/ 240625 h 456690"/>
              <a:gd name="connsiteX433" fmla="*/ 39458 w 193958"/>
              <a:gd name="connsiteY433" fmla="*/ 241417 h 456690"/>
              <a:gd name="connsiteX434" fmla="*/ 38744 w 193958"/>
              <a:gd name="connsiteY434" fmla="*/ 243082 h 456690"/>
              <a:gd name="connsiteX435" fmla="*/ 38507 w 193958"/>
              <a:gd name="connsiteY435" fmla="*/ 243557 h 456690"/>
              <a:gd name="connsiteX436" fmla="*/ 37555 w 193958"/>
              <a:gd name="connsiteY436" fmla="*/ 245221 h 456690"/>
              <a:gd name="connsiteX437" fmla="*/ 35655 w 193958"/>
              <a:gd name="connsiteY437" fmla="*/ 247439 h 456690"/>
              <a:gd name="connsiteX438" fmla="*/ 35021 w 193958"/>
              <a:gd name="connsiteY438" fmla="*/ 247994 h 456690"/>
              <a:gd name="connsiteX439" fmla="*/ 32802 w 193958"/>
              <a:gd name="connsiteY439" fmla="*/ 249578 h 456690"/>
              <a:gd name="connsiteX440" fmla="*/ 32248 w 193958"/>
              <a:gd name="connsiteY440" fmla="*/ 249895 h 456690"/>
              <a:gd name="connsiteX441" fmla="*/ 30584 w 193958"/>
              <a:gd name="connsiteY441" fmla="*/ 250688 h 456690"/>
              <a:gd name="connsiteX442" fmla="*/ 28049 w 193958"/>
              <a:gd name="connsiteY442" fmla="*/ 251639 h 456690"/>
              <a:gd name="connsiteX443" fmla="*/ 27098 w 193958"/>
              <a:gd name="connsiteY443" fmla="*/ 251797 h 456690"/>
              <a:gd name="connsiteX444" fmla="*/ 23849 w 193958"/>
              <a:gd name="connsiteY444" fmla="*/ 252193 h 456690"/>
              <a:gd name="connsiteX445" fmla="*/ 21155 w 193958"/>
              <a:gd name="connsiteY445" fmla="*/ 252193 h 456690"/>
              <a:gd name="connsiteX446" fmla="*/ 18144 w 193958"/>
              <a:gd name="connsiteY446" fmla="*/ 251797 h 456690"/>
              <a:gd name="connsiteX447" fmla="*/ 16718 w 193958"/>
              <a:gd name="connsiteY447" fmla="*/ 251480 h 456690"/>
              <a:gd name="connsiteX448" fmla="*/ 14579 w 193958"/>
              <a:gd name="connsiteY448" fmla="*/ 250846 h 456690"/>
              <a:gd name="connsiteX449" fmla="*/ 14341 w 193958"/>
              <a:gd name="connsiteY449" fmla="*/ 250767 h 456690"/>
              <a:gd name="connsiteX450" fmla="*/ 10142 w 193958"/>
              <a:gd name="connsiteY450" fmla="*/ 248549 h 456690"/>
              <a:gd name="connsiteX451" fmla="*/ 8716 w 193958"/>
              <a:gd name="connsiteY451" fmla="*/ 247598 h 456690"/>
              <a:gd name="connsiteX452" fmla="*/ 5547 w 193958"/>
              <a:gd name="connsiteY452" fmla="*/ 244508 h 456690"/>
              <a:gd name="connsiteX453" fmla="*/ 4437 w 193958"/>
              <a:gd name="connsiteY453" fmla="*/ 243082 h 456690"/>
              <a:gd name="connsiteX454" fmla="*/ 3328 w 193958"/>
              <a:gd name="connsiteY454" fmla="*/ 241338 h 456690"/>
              <a:gd name="connsiteX455" fmla="*/ 2219 w 193958"/>
              <a:gd name="connsiteY455" fmla="*/ 238724 h 456690"/>
              <a:gd name="connsiteX456" fmla="*/ 1506 w 193958"/>
              <a:gd name="connsiteY456" fmla="*/ 236505 h 456690"/>
              <a:gd name="connsiteX457" fmla="*/ 1347 w 193958"/>
              <a:gd name="connsiteY457" fmla="*/ 235793 h 456690"/>
              <a:gd name="connsiteX458" fmla="*/ 951 w 193958"/>
              <a:gd name="connsiteY458" fmla="*/ 233019 h 456690"/>
              <a:gd name="connsiteX459" fmla="*/ 555 w 193958"/>
              <a:gd name="connsiteY459" fmla="*/ 229691 h 456690"/>
              <a:gd name="connsiteX460" fmla="*/ 476 w 193958"/>
              <a:gd name="connsiteY460" fmla="*/ 229057 h 456690"/>
              <a:gd name="connsiteX461" fmla="*/ 317 w 193958"/>
              <a:gd name="connsiteY461" fmla="*/ 226364 h 456690"/>
              <a:gd name="connsiteX462" fmla="*/ 317 w 193958"/>
              <a:gd name="connsiteY462" fmla="*/ 222799 h 456690"/>
              <a:gd name="connsiteX463" fmla="*/ 79 w 193958"/>
              <a:gd name="connsiteY463" fmla="*/ 220738 h 456690"/>
              <a:gd name="connsiteX464" fmla="*/ 0 w 193958"/>
              <a:gd name="connsiteY464" fmla="*/ 218837 h 456690"/>
              <a:gd name="connsiteX465" fmla="*/ 0 w 193958"/>
              <a:gd name="connsiteY465" fmla="*/ 210993 h 456690"/>
              <a:gd name="connsiteX466" fmla="*/ 317 w 193958"/>
              <a:gd name="connsiteY466" fmla="*/ 208854 h 456690"/>
              <a:gd name="connsiteX467" fmla="*/ 476 w 193958"/>
              <a:gd name="connsiteY467" fmla="*/ 207665 h 456690"/>
              <a:gd name="connsiteX468" fmla="*/ 476 w 193958"/>
              <a:gd name="connsiteY468" fmla="*/ 202357 h 456690"/>
              <a:gd name="connsiteX469" fmla="*/ 872 w 193958"/>
              <a:gd name="connsiteY469" fmla="*/ 198237 h 456690"/>
              <a:gd name="connsiteX470" fmla="*/ 1427 w 193958"/>
              <a:gd name="connsiteY470" fmla="*/ 192849 h 456690"/>
              <a:gd name="connsiteX471" fmla="*/ 1902 w 193958"/>
              <a:gd name="connsiteY471" fmla="*/ 189601 h 456690"/>
              <a:gd name="connsiteX472" fmla="*/ 2219 w 193958"/>
              <a:gd name="connsiteY472" fmla="*/ 187303 h 456690"/>
              <a:gd name="connsiteX473" fmla="*/ 2695 w 193958"/>
              <a:gd name="connsiteY473" fmla="*/ 184688 h 456690"/>
              <a:gd name="connsiteX474" fmla="*/ 3249 w 193958"/>
              <a:gd name="connsiteY474" fmla="*/ 181519 h 456690"/>
              <a:gd name="connsiteX475" fmla="*/ 3565 w 193958"/>
              <a:gd name="connsiteY475" fmla="*/ 179617 h 456690"/>
              <a:gd name="connsiteX476" fmla="*/ 3962 w 193958"/>
              <a:gd name="connsiteY476" fmla="*/ 177557 h 456690"/>
              <a:gd name="connsiteX477" fmla="*/ 4596 w 193958"/>
              <a:gd name="connsiteY477" fmla="*/ 174943 h 456690"/>
              <a:gd name="connsiteX478" fmla="*/ 4833 w 193958"/>
              <a:gd name="connsiteY478" fmla="*/ 173754 h 456690"/>
              <a:gd name="connsiteX479" fmla="*/ 5309 w 193958"/>
              <a:gd name="connsiteY479" fmla="*/ 171774 h 456690"/>
              <a:gd name="connsiteX480" fmla="*/ 5784 w 193958"/>
              <a:gd name="connsiteY480" fmla="*/ 169634 h 456690"/>
              <a:gd name="connsiteX481" fmla="*/ 6101 w 193958"/>
              <a:gd name="connsiteY481" fmla="*/ 168208 h 456690"/>
              <a:gd name="connsiteX482" fmla="*/ 6577 w 193958"/>
              <a:gd name="connsiteY482" fmla="*/ 166465 h 456690"/>
              <a:gd name="connsiteX483" fmla="*/ 7052 w 193958"/>
              <a:gd name="connsiteY483" fmla="*/ 165038 h 456690"/>
              <a:gd name="connsiteX484" fmla="*/ 7448 w 193958"/>
              <a:gd name="connsiteY484" fmla="*/ 163851 h 456690"/>
              <a:gd name="connsiteX485" fmla="*/ 8002 w 193958"/>
              <a:gd name="connsiteY485" fmla="*/ 162107 h 456690"/>
              <a:gd name="connsiteX486" fmla="*/ 8398 w 193958"/>
              <a:gd name="connsiteY486" fmla="*/ 160839 h 456690"/>
              <a:gd name="connsiteX487" fmla="*/ 8795 w 193958"/>
              <a:gd name="connsiteY487" fmla="*/ 159572 h 456690"/>
              <a:gd name="connsiteX488" fmla="*/ 9191 w 193958"/>
              <a:gd name="connsiteY488" fmla="*/ 158383 h 456690"/>
              <a:gd name="connsiteX489" fmla="*/ 9825 w 193958"/>
              <a:gd name="connsiteY489" fmla="*/ 156561 h 456690"/>
              <a:gd name="connsiteX490" fmla="*/ 11014 w 193958"/>
              <a:gd name="connsiteY490" fmla="*/ 153471 h 456690"/>
              <a:gd name="connsiteX491" fmla="*/ 11252 w 193958"/>
              <a:gd name="connsiteY491" fmla="*/ 152758 h 456690"/>
              <a:gd name="connsiteX492" fmla="*/ 11964 w 193958"/>
              <a:gd name="connsiteY492" fmla="*/ 151094 h 456690"/>
              <a:gd name="connsiteX493" fmla="*/ 12202 w 193958"/>
              <a:gd name="connsiteY493" fmla="*/ 150540 h 456690"/>
              <a:gd name="connsiteX494" fmla="*/ 12915 w 193958"/>
              <a:gd name="connsiteY494" fmla="*/ 148796 h 456690"/>
              <a:gd name="connsiteX495" fmla="*/ 13073 w 193958"/>
              <a:gd name="connsiteY495" fmla="*/ 148479 h 456690"/>
              <a:gd name="connsiteX496" fmla="*/ 14183 w 193958"/>
              <a:gd name="connsiteY496" fmla="*/ 146023 h 456690"/>
              <a:gd name="connsiteX497" fmla="*/ 15846 w 193958"/>
              <a:gd name="connsiteY497" fmla="*/ 143013 h 456690"/>
              <a:gd name="connsiteX498" fmla="*/ 17273 w 193958"/>
              <a:gd name="connsiteY498" fmla="*/ 140397 h 456690"/>
              <a:gd name="connsiteX499" fmla="*/ 18461 w 193958"/>
              <a:gd name="connsiteY499" fmla="*/ 138100 h 456690"/>
              <a:gd name="connsiteX500" fmla="*/ 18778 w 193958"/>
              <a:gd name="connsiteY500" fmla="*/ 137466 h 456690"/>
              <a:gd name="connsiteX501" fmla="*/ 19016 w 193958"/>
              <a:gd name="connsiteY501" fmla="*/ 137070 h 456690"/>
              <a:gd name="connsiteX502" fmla="*/ 22264 w 193958"/>
              <a:gd name="connsiteY502" fmla="*/ 131920 h 456690"/>
              <a:gd name="connsiteX503" fmla="*/ 23532 w 193958"/>
              <a:gd name="connsiteY503" fmla="*/ 130098 h 456690"/>
              <a:gd name="connsiteX504" fmla="*/ 24720 w 193958"/>
              <a:gd name="connsiteY504" fmla="*/ 128196 h 456690"/>
              <a:gd name="connsiteX505" fmla="*/ 25037 w 193958"/>
              <a:gd name="connsiteY505" fmla="*/ 127800 h 456690"/>
              <a:gd name="connsiteX506" fmla="*/ 27415 w 193958"/>
              <a:gd name="connsiteY506" fmla="*/ 124789 h 456690"/>
              <a:gd name="connsiteX507" fmla="*/ 27890 w 193958"/>
              <a:gd name="connsiteY507" fmla="*/ 124235 h 456690"/>
              <a:gd name="connsiteX508" fmla="*/ 30108 w 193958"/>
              <a:gd name="connsiteY508" fmla="*/ 121620 h 456690"/>
              <a:gd name="connsiteX509" fmla="*/ 34545 w 193958"/>
              <a:gd name="connsiteY509" fmla="*/ 116866 h 456690"/>
              <a:gd name="connsiteX510" fmla="*/ 37318 w 193958"/>
              <a:gd name="connsiteY510" fmla="*/ 114251 h 456690"/>
              <a:gd name="connsiteX511" fmla="*/ 40250 w 193958"/>
              <a:gd name="connsiteY511" fmla="*/ 111637 h 456690"/>
              <a:gd name="connsiteX512" fmla="*/ 42310 w 193958"/>
              <a:gd name="connsiteY512" fmla="*/ 110131 h 456690"/>
              <a:gd name="connsiteX513" fmla="*/ 44687 w 193958"/>
              <a:gd name="connsiteY513" fmla="*/ 108468 h 456690"/>
              <a:gd name="connsiteX514" fmla="*/ 46509 w 193958"/>
              <a:gd name="connsiteY514" fmla="*/ 107200 h 456690"/>
              <a:gd name="connsiteX515" fmla="*/ 47460 w 193958"/>
              <a:gd name="connsiteY515" fmla="*/ 106486 h 456690"/>
              <a:gd name="connsiteX516" fmla="*/ 49441 w 193958"/>
              <a:gd name="connsiteY516" fmla="*/ 105219 h 456690"/>
              <a:gd name="connsiteX517" fmla="*/ 53165 w 193958"/>
              <a:gd name="connsiteY517" fmla="*/ 103318 h 456690"/>
              <a:gd name="connsiteX518" fmla="*/ 55779 w 193958"/>
              <a:gd name="connsiteY518" fmla="*/ 102050 h 456690"/>
              <a:gd name="connsiteX519" fmla="*/ 57760 w 193958"/>
              <a:gd name="connsiteY519" fmla="*/ 101019 h 456690"/>
              <a:gd name="connsiteX520" fmla="*/ 59265 w 193958"/>
              <a:gd name="connsiteY520" fmla="*/ 100386 h 456690"/>
              <a:gd name="connsiteX521" fmla="*/ 60771 w 193958"/>
              <a:gd name="connsiteY521" fmla="*/ 99832 h 456690"/>
              <a:gd name="connsiteX522" fmla="*/ 61484 w 193958"/>
              <a:gd name="connsiteY522" fmla="*/ 99594 h 456690"/>
              <a:gd name="connsiteX523" fmla="*/ 62118 w 193958"/>
              <a:gd name="connsiteY523" fmla="*/ 99435 h 456690"/>
              <a:gd name="connsiteX524" fmla="*/ 64178 w 193958"/>
              <a:gd name="connsiteY524" fmla="*/ 98643 h 456690"/>
              <a:gd name="connsiteX525" fmla="*/ 66238 w 193958"/>
              <a:gd name="connsiteY525" fmla="*/ 97929 h 456690"/>
              <a:gd name="connsiteX526" fmla="*/ 67030 w 193958"/>
              <a:gd name="connsiteY526" fmla="*/ 97692 h 456690"/>
              <a:gd name="connsiteX527" fmla="*/ 68694 w 193958"/>
              <a:gd name="connsiteY527" fmla="*/ 97216 h 456690"/>
              <a:gd name="connsiteX528" fmla="*/ 70833 w 193958"/>
              <a:gd name="connsiteY528" fmla="*/ 96741 h 456690"/>
              <a:gd name="connsiteX529" fmla="*/ 72735 w 193958"/>
              <a:gd name="connsiteY529" fmla="*/ 96424 h 456690"/>
              <a:gd name="connsiteX530" fmla="*/ 75111 w 193958"/>
              <a:gd name="connsiteY530" fmla="*/ 96029 h 456690"/>
              <a:gd name="connsiteX531" fmla="*/ 77013 w 193958"/>
              <a:gd name="connsiteY531" fmla="*/ 95712 h 456690"/>
              <a:gd name="connsiteX532" fmla="*/ 77964 w 193958"/>
              <a:gd name="connsiteY532" fmla="*/ 95395 h 456690"/>
              <a:gd name="connsiteX533" fmla="*/ 80261 w 193958"/>
              <a:gd name="connsiteY533" fmla="*/ 94998 h 456690"/>
              <a:gd name="connsiteX534" fmla="*/ 82163 w 193958"/>
              <a:gd name="connsiteY534" fmla="*/ 94681 h 456690"/>
              <a:gd name="connsiteX535" fmla="*/ 85649 w 193958"/>
              <a:gd name="connsiteY535" fmla="*/ 94047 h 456690"/>
              <a:gd name="connsiteX536" fmla="*/ 87233 w 193958"/>
              <a:gd name="connsiteY536" fmla="*/ 93810 h 456690"/>
              <a:gd name="connsiteX537" fmla="*/ 88898 w 193958"/>
              <a:gd name="connsiteY537" fmla="*/ 93572 h 456690"/>
              <a:gd name="connsiteX538" fmla="*/ 89611 w 193958"/>
              <a:gd name="connsiteY538" fmla="*/ 93493 h 456690"/>
              <a:gd name="connsiteX539" fmla="*/ 91353 w 193958"/>
              <a:gd name="connsiteY539" fmla="*/ 93334 h 456690"/>
              <a:gd name="connsiteX540" fmla="*/ 88105 w 193958"/>
              <a:gd name="connsiteY540" fmla="*/ 0 h 456690"/>
              <a:gd name="connsiteX541" fmla="*/ 104347 w 193958"/>
              <a:gd name="connsiteY541" fmla="*/ 0 h 456690"/>
              <a:gd name="connsiteX542" fmla="*/ 104902 w 193958"/>
              <a:gd name="connsiteY542" fmla="*/ 476 h 456690"/>
              <a:gd name="connsiteX543" fmla="*/ 105456 w 193958"/>
              <a:gd name="connsiteY543" fmla="*/ 634 h 456690"/>
              <a:gd name="connsiteX544" fmla="*/ 106011 w 193958"/>
              <a:gd name="connsiteY544" fmla="*/ 793 h 456690"/>
              <a:gd name="connsiteX545" fmla="*/ 108547 w 193958"/>
              <a:gd name="connsiteY545" fmla="*/ 1584 h 456690"/>
              <a:gd name="connsiteX546" fmla="*/ 108626 w 193958"/>
              <a:gd name="connsiteY546" fmla="*/ 1584 h 456690"/>
              <a:gd name="connsiteX547" fmla="*/ 111161 w 193958"/>
              <a:gd name="connsiteY547" fmla="*/ 2456 h 456690"/>
              <a:gd name="connsiteX548" fmla="*/ 111636 w 193958"/>
              <a:gd name="connsiteY548" fmla="*/ 2614 h 456690"/>
              <a:gd name="connsiteX549" fmla="*/ 113142 w 193958"/>
              <a:gd name="connsiteY549" fmla="*/ 3407 h 456690"/>
              <a:gd name="connsiteX550" fmla="*/ 115360 w 193958"/>
              <a:gd name="connsiteY550" fmla="*/ 4675 h 456690"/>
              <a:gd name="connsiteX551" fmla="*/ 117421 w 193958"/>
              <a:gd name="connsiteY551" fmla="*/ 5784 h 456690"/>
              <a:gd name="connsiteX552" fmla="*/ 119005 w 193958"/>
              <a:gd name="connsiteY552" fmla="*/ 6893 h 456690"/>
              <a:gd name="connsiteX553" fmla="*/ 122332 w 193958"/>
              <a:gd name="connsiteY553" fmla="*/ 9666 h 456690"/>
              <a:gd name="connsiteX554" fmla="*/ 123600 w 193958"/>
              <a:gd name="connsiteY554" fmla="*/ 10696 h 456690"/>
              <a:gd name="connsiteX555" fmla="*/ 124868 w 193958"/>
              <a:gd name="connsiteY555" fmla="*/ 12202 h 456690"/>
              <a:gd name="connsiteX556" fmla="*/ 127165 w 193958"/>
              <a:gd name="connsiteY556" fmla="*/ 14895 h 456690"/>
              <a:gd name="connsiteX557" fmla="*/ 128830 w 193958"/>
              <a:gd name="connsiteY557" fmla="*/ 17114 h 456690"/>
              <a:gd name="connsiteX558" fmla="*/ 129701 w 193958"/>
              <a:gd name="connsiteY558" fmla="*/ 18698 h 456690"/>
              <a:gd name="connsiteX559" fmla="*/ 130493 w 193958"/>
              <a:gd name="connsiteY559" fmla="*/ 20204 h 456690"/>
              <a:gd name="connsiteX560" fmla="*/ 131840 w 193958"/>
              <a:gd name="connsiteY560" fmla="*/ 22581 h 456690"/>
              <a:gd name="connsiteX561" fmla="*/ 132236 w 193958"/>
              <a:gd name="connsiteY561" fmla="*/ 23452 h 456690"/>
              <a:gd name="connsiteX562" fmla="*/ 132633 w 193958"/>
              <a:gd name="connsiteY562" fmla="*/ 24562 h 456690"/>
              <a:gd name="connsiteX563" fmla="*/ 133029 w 193958"/>
              <a:gd name="connsiteY563" fmla="*/ 25988 h 456690"/>
              <a:gd name="connsiteX564" fmla="*/ 133425 w 193958"/>
              <a:gd name="connsiteY564" fmla="*/ 27255 h 456690"/>
              <a:gd name="connsiteX565" fmla="*/ 133980 w 193958"/>
              <a:gd name="connsiteY565" fmla="*/ 28999 h 456690"/>
              <a:gd name="connsiteX566" fmla="*/ 134376 w 193958"/>
              <a:gd name="connsiteY566" fmla="*/ 30187 h 456690"/>
              <a:gd name="connsiteX567" fmla="*/ 134772 w 193958"/>
              <a:gd name="connsiteY567" fmla="*/ 32247 h 456690"/>
              <a:gd name="connsiteX568" fmla="*/ 134772 w 193958"/>
              <a:gd name="connsiteY568" fmla="*/ 33832 h 456690"/>
              <a:gd name="connsiteX569" fmla="*/ 134851 w 193958"/>
              <a:gd name="connsiteY569" fmla="*/ 34941 h 456690"/>
              <a:gd name="connsiteX570" fmla="*/ 135168 w 193958"/>
              <a:gd name="connsiteY570" fmla="*/ 37873 h 456690"/>
              <a:gd name="connsiteX571" fmla="*/ 135168 w 193958"/>
              <a:gd name="connsiteY571" fmla="*/ 39299 h 456690"/>
              <a:gd name="connsiteX572" fmla="*/ 134772 w 193958"/>
              <a:gd name="connsiteY572" fmla="*/ 43973 h 456690"/>
              <a:gd name="connsiteX573" fmla="*/ 134772 w 193958"/>
              <a:gd name="connsiteY573" fmla="*/ 44607 h 456690"/>
              <a:gd name="connsiteX574" fmla="*/ 134376 w 193958"/>
              <a:gd name="connsiteY574" fmla="*/ 46747 h 456690"/>
              <a:gd name="connsiteX575" fmla="*/ 134059 w 193958"/>
              <a:gd name="connsiteY575" fmla="*/ 47934 h 456690"/>
              <a:gd name="connsiteX576" fmla="*/ 133504 w 193958"/>
              <a:gd name="connsiteY576" fmla="*/ 49599 h 456690"/>
              <a:gd name="connsiteX577" fmla="*/ 133108 w 193958"/>
              <a:gd name="connsiteY577" fmla="*/ 50867 h 456690"/>
              <a:gd name="connsiteX578" fmla="*/ 132474 w 193958"/>
              <a:gd name="connsiteY578" fmla="*/ 52847 h 456690"/>
              <a:gd name="connsiteX579" fmla="*/ 131682 w 193958"/>
              <a:gd name="connsiteY579" fmla="*/ 54749 h 456690"/>
              <a:gd name="connsiteX580" fmla="*/ 131523 w 193958"/>
              <a:gd name="connsiteY580" fmla="*/ 55066 h 456690"/>
              <a:gd name="connsiteX581" fmla="*/ 130731 w 193958"/>
              <a:gd name="connsiteY581" fmla="*/ 56571 h 456690"/>
              <a:gd name="connsiteX582" fmla="*/ 129464 w 193958"/>
              <a:gd name="connsiteY582" fmla="*/ 58948 h 456690"/>
              <a:gd name="connsiteX583" fmla="*/ 128037 w 193958"/>
              <a:gd name="connsiteY583" fmla="*/ 61087 h 456690"/>
              <a:gd name="connsiteX584" fmla="*/ 126611 w 193958"/>
              <a:gd name="connsiteY584" fmla="*/ 62751 h 456690"/>
              <a:gd name="connsiteX585" fmla="*/ 125977 w 193958"/>
              <a:gd name="connsiteY585" fmla="*/ 63544 h 456690"/>
              <a:gd name="connsiteX586" fmla="*/ 123917 w 193958"/>
              <a:gd name="connsiteY586" fmla="*/ 65999 h 456690"/>
              <a:gd name="connsiteX587" fmla="*/ 122411 w 193958"/>
              <a:gd name="connsiteY587" fmla="*/ 67267 h 456690"/>
              <a:gd name="connsiteX588" fmla="*/ 119876 w 193958"/>
              <a:gd name="connsiteY588" fmla="*/ 69406 h 456690"/>
              <a:gd name="connsiteX589" fmla="*/ 116232 w 193958"/>
              <a:gd name="connsiteY589" fmla="*/ 71863 h 456690"/>
              <a:gd name="connsiteX590" fmla="*/ 114013 w 193958"/>
              <a:gd name="connsiteY590" fmla="*/ 73130 h 456690"/>
              <a:gd name="connsiteX591" fmla="*/ 111953 w 193958"/>
              <a:gd name="connsiteY591" fmla="*/ 74319 h 456690"/>
              <a:gd name="connsiteX592" fmla="*/ 111874 w 193958"/>
              <a:gd name="connsiteY592" fmla="*/ 74398 h 456690"/>
              <a:gd name="connsiteX593" fmla="*/ 108864 w 193958"/>
              <a:gd name="connsiteY593" fmla="*/ 75349 h 456690"/>
              <a:gd name="connsiteX594" fmla="*/ 107120 w 193958"/>
              <a:gd name="connsiteY594" fmla="*/ 75904 h 456690"/>
              <a:gd name="connsiteX595" fmla="*/ 105852 w 193958"/>
              <a:gd name="connsiteY595" fmla="*/ 76300 h 456690"/>
              <a:gd name="connsiteX596" fmla="*/ 104427 w 193958"/>
              <a:gd name="connsiteY596" fmla="*/ 76696 h 456690"/>
              <a:gd name="connsiteX597" fmla="*/ 102604 w 193958"/>
              <a:gd name="connsiteY597" fmla="*/ 76854 h 456690"/>
              <a:gd name="connsiteX598" fmla="*/ 101891 w 193958"/>
              <a:gd name="connsiteY598" fmla="*/ 76933 h 456690"/>
              <a:gd name="connsiteX599" fmla="*/ 98959 w 193958"/>
              <a:gd name="connsiteY599" fmla="*/ 77092 h 456690"/>
              <a:gd name="connsiteX600" fmla="*/ 97137 w 193958"/>
              <a:gd name="connsiteY600" fmla="*/ 77250 h 456690"/>
              <a:gd name="connsiteX601" fmla="*/ 95790 w 193958"/>
              <a:gd name="connsiteY601" fmla="*/ 77250 h 456690"/>
              <a:gd name="connsiteX602" fmla="*/ 93571 w 193958"/>
              <a:gd name="connsiteY602" fmla="*/ 77092 h 456690"/>
              <a:gd name="connsiteX603" fmla="*/ 91036 w 193958"/>
              <a:gd name="connsiteY603" fmla="*/ 76933 h 456690"/>
              <a:gd name="connsiteX604" fmla="*/ 90006 w 193958"/>
              <a:gd name="connsiteY604" fmla="*/ 76854 h 456690"/>
              <a:gd name="connsiteX605" fmla="*/ 88184 w 193958"/>
              <a:gd name="connsiteY605" fmla="*/ 76458 h 456690"/>
              <a:gd name="connsiteX606" fmla="*/ 87709 w 193958"/>
              <a:gd name="connsiteY606" fmla="*/ 76300 h 456690"/>
              <a:gd name="connsiteX607" fmla="*/ 85569 w 193958"/>
              <a:gd name="connsiteY607" fmla="*/ 75745 h 456690"/>
              <a:gd name="connsiteX608" fmla="*/ 83589 w 193958"/>
              <a:gd name="connsiteY608" fmla="*/ 75190 h 456690"/>
              <a:gd name="connsiteX609" fmla="*/ 83113 w 193958"/>
              <a:gd name="connsiteY609" fmla="*/ 75032 h 456690"/>
              <a:gd name="connsiteX610" fmla="*/ 81132 w 193958"/>
              <a:gd name="connsiteY610" fmla="*/ 74319 h 456690"/>
              <a:gd name="connsiteX611" fmla="*/ 80577 w 193958"/>
              <a:gd name="connsiteY611" fmla="*/ 74081 h 456690"/>
              <a:gd name="connsiteX612" fmla="*/ 76695 w 193958"/>
              <a:gd name="connsiteY612" fmla="*/ 71942 h 456690"/>
              <a:gd name="connsiteX613" fmla="*/ 72734 w 193958"/>
              <a:gd name="connsiteY613" fmla="*/ 69327 h 456690"/>
              <a:gd name="connsiteX614" fmla="*/ 71070 w 193958"/>
              <a:gd name="connsiteY614" fmla="*/ 67743 h 456690"/>
              <a:gd name="connsiteX615" fmla="*/ 69248 w 193958"/>
              <a:gd name="connsiteY615" fmla="*/ 66316 h 456690"/>
              <a:gd name="connsiteX616" fmla="*/ 68456 w 193958"/>
              <a:gd name="connsiteY616" fmla="*/ 65524 h 456690"/>
              <a:gd name="connsiteX617" fmla="*/ 66316 w 193958"/>
              <a:gd name="connsiteY617" fmla="*/ 62830 h 456690"/>
              <a:gd name="connsiteX618" fmla="*/ 65841 w 193958"/>
              <a:gd name="connsiteY618" fmla="*/ 62276 h 456690"/>
              <a:gd name="connsiteX619" fmla="*/ 64177 w 193958"/>
              <a:gd name="connsiteY619" fmla="*/ 60295 h 456690"/>
              <a:gd name="connsiteX620" fmla="*/ 64019 w 193958"/>
              <a:gd name="connsiteY620" fmla="*/ 60136 h 456690"/>
              <a:gd name="connsiteX621" fmla="*/ 62751 w 193958"/>
              <a:gd name="connsiteY621" fmla="*/ 57759 h 456690"/>
              <a:gd name="connsiteX622" fmla="*/ 61483 w 193958"/>
              <a:gd name="connsiteY622" fmla="*/ 55383 h 456690"/>
              <a:gd name="connsiteX623" fmla="*/ 61087 w 193958"/>
              <a:gd name="connsiteY623" fmla="*/ 54749 h 456690"/>
              <a:gd name="connsiteX624" fmla="*/ 60611 w 193958"/>
              <a:gd name="connsiteY624" fmla="*/ 53798 h 456690"/>
              <a:gd name="connsiteX625" fmla="*/ 60136 w 193958"/>
              <a:gd name="connsiteY625" fmla="*/ 52609 h 456690"/>
              <a:gd name="connsiteX626" fmla="*/ 59741 w 193958"/>
              <a:gd name="connsiteY626" fmla="*/ 51263 h 456690"/>
              <a:gd name="connsiteX627" fmla="*/ 59344 w 193958"/>
              <a:gd name="connsiteY627" fmla="*/ 50074 h 456690"/>
              <a:gd name="connsiteX628" fmla="*/ 58869 w 193958"/>
              <a:gd name="connsiteY628" fmla="*/ 48489 h 456690"/>
              <a:gd name="connsiteX629" fmla="*/ 58393 w 193958"/>
              <a:gd name="connsiteY629" fmla="*/ 46905 h 456690"/>
              <a:gd name="connsiteX630" fmla="*/ 57918 w 193958"/>
              <a:gd name="connsiteY630" fmla="*/ 44369 h 456690"/>
              <a:gd name="connsiteX631" fmla="*/ 57759 w 193958"/>
              <a:gd name="connsiteY631" fmla="*/ 43419 h 456690"/>
              <a:gd name="connsiteX632" fmla="*/ 57442 w 193958"/>
              <a:gd name="connsiteY632" fmla="*/ 39774 h 456690"/>
              <a:gd name="connsiteX633" fmla="*/ 57442 w 193958"/>
              <a:gd name="connsiteY633" fmla="*/ 37159 h 456690"/>
              <a:gd name="connsiteX634" fmla="*/ 57601 w 193958"/>
              <a:gd name="connsiteY634" fmla="*/ 35416 h 456690"/>
              <a:gd name="connsiteX635" fmla="*/ 57680 w 193958"/>
              <a:gd name="connsiteY635" fmla="*/ 34545 h 456690"/>
              <a:gd name="connsiteX636" fmla="*/ 57997 w 193958"/>
              <a:gd name="connsiteY636" fmla="*/ 32326 h 456690"/>
              <a:gd name="connsiteX637" fmla="*/ 58473 w 193958"/>
              <a:gd name="connsiteY637" fmla="*/ 29395 h 456690"/>
              <a:gd name="connsiteX638" fmla="*/ 58790 w 193958"/>
              <a:gd name="connsiteY638" fmla="*/ 28365 h 456690"/>
              <a:gd name="connsiteX639" fmla="*/ 59424 w 193958"/>
              <a:gd name="connsiteY639" fmla="*/ 26622 h 456690"/>
              <a:gd name="connsiteX640" fmla="*/ 59741 w 193958"/>
              <a:gd name="connsiteY640" fmla="*/ 25592 h 456690"/>
              <a:gd name="connsiteX641" fmla="*/ 60136 w 193958"/>
              <a:gd name="connsiteY641" fmla="*/ 24165 h 456690"/>
              <a:gd name="connsiteX642" fmla="*/ 60532 w 193958"/>
              <a:gd name="connsiteY642" fmla="*/ 23056 h 456690"/>
              <a:gd name="connsiteX643" fmla="*/ 61087 w 193958"/>
              <a:gd name="connsiteY643" fmla="*/ 22106 h 456690"/>
              <a:gd name="connsiteX644" fmla="*/ 61483 w 193958"/>
              <a:gd name="connsiteY644" fmla="*/ 21393 h 456690"/>
              <a:gd name="connsiteX645" fmla="*/ 61959 w 193958"/>
              <a:gd name="connsiteY645" fmla="*/ 20600 h 456690"/>
              <a:gd name="connsiteX646" fmla="*/ 62434 w 193958"/>
              <a:gd name="connsiteY646" fmla="*/ 19728 h 456690"/>
              <a:gd name="connsiteX647" fmla="*/ 62593 w 193958"/>
              <a:gd name="connsiteY647" fmla="*/ 19411 h 456690"/>
              <a:gd name="connsiteX648" fmla="*/ 63781 w 193958"/>
              <a:gd name="connsiteY648" fmla="*/ 17114 h 456690"/>
              <a:gd name="connsiteX649" fmla="*/ 64098 w 193958"/>
              <a:gd name="connsiteY649" fmla="*/ 16639 h 456690"/>
              <a:gd name="connsiteX650" fmla="*/ 65286 w 193958"/>
              <a:gd name="connsiteY650" fmla="*/ 15212 h 456690"/>
              <a:gd name="connsiteX651" fmla="*/ 67664 w 193958"/>
              <a:gd name="connsiteY651" fmla="*/ 12281 h 456690"/>
              <a:gd name="connsiteX652" fmla="*/ 70516 w 193958"/>
              <a:gd name="connsiteY652" fmla="*/ 9587 h 456690"/>
              <a:gd name="connsiteX653" fmla="*/ 71625 w 193958"/>
              <a:gd name="connsiteY653" fmla="*/ 8636 h 456690"/>
              <a:gd name="connsiteX654" fmla="*/ 74398 w 193958"/>
              <a:gd name="connsiteY654" fmla="*/ 6338 h 456690"/>
              <a:gd name="connsiteX655" fmla="*/ 76061 w 193958"/>
              <a:gd name="connsiteY655" fmla="*/ 5309 h 456690"/>
              <a:gd name="connsiteX656" fmla="*/ 77963 w 193958"/>
              <a:gd name="connsiteY656" fmla="*/ 4279 h 456690"/>
              <a:gd name="connsiteX657" fmla="*/ 80736 w 193958"/>
              <a:gd name="connsiteY657" fmla="*/ 2773 h 456690"/>
              <a:gd name="connsiteX658" fmla="*/ 81766 w 193958"/>
              <a:gd name="connsiteY658" fmla="*/ 2377 h 456690"/>
              <a:gd name="connsiteX659" fmla="*/ 83272 w 193958"/>
              <a:gd name="connsiteY659" fmla="*/ 1822 h 456690"/>
              <a:gd name="connsiteX660" fmla="*/ 84539 w 193958"/>
              <a:gd name="connsiteY660" fmla="*/ 1426 h 456690"/>
              <a:gd name="connsiteX661" fmla="*/ 85965 w 193958"/>
              <a:gd name="connsiteY661" fmla="*/ 1030 h 456690"/>
              <a:gd name="connsiteX662" fmla="*/ 87550 w 193958"/>
              <a:gd name="connsiteY662" fmla="*/ 476 h 456690"/>
              <a:gd name="connsiteX663" fmla="*/ 88105 w 193958"/>
              <a:gd name="connsiteY663" fmla="*/ 0 h 456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Lst>
            <a:rect l="l" t="t" r="r" b="b"/>
            <a:pathLst>
              <a:path w="193958" h="456690">
                <a:moveTo>
                  <a:pt x="91353" y="93334"/>
                </a:moveTo>
                <a:cubicBezTo>
                  <a:pt x="94682" y="93334"/>
                  <a:pt x="98009" y="93334"/>
                  <a:pt x="101258" y="93334"/>
                </a:cubicBezTo>
                <a:cubicBezTo>
                  <a:pt x="101971" y="93334"/>
                  <a:pt x="102605" y="93413"/>
                  <a:pt x="103318" y="93572"/>
                </a:cubicBezTo>
                <a:cubicBezTo>
                  <a:pt x="103714" y="93651"/>
                  <a:pt x="104110" y="93810"/>
                  <a:pt x="104506" y="93889"/>
                </a:cubicBezTo>
                <a:cubicBezTo>
                  <a:pt x="104823" y="93968"/>
                  <a:pt x="105061" y="94047"/>
                  <a:pt x="105378" y="94047"/>
                </a:cubicBezTo>
                <a:cubicBezTo>
                  <a:pt x="106170" y="94047"/>
                  <a:pt x="107042" y="94206"/>
                  <a:pt x="107834" y="94285"/>
                </a:cubicBezTo>
                <a:cubicBezTo>
                  <a:pt x="108547" y="94364"/>
                  <a:pt x="109260" y="94444"/>
                  <a:pt x="109973" y="94681"/>
                </a:cubicBezTo>
                <a:cubicBezTo>
                  <a:pt x="110924" y="94919"/>
                  <a:pt x="111875" y="95078"/>
                  <a:pt x="112904" y="95078"/>
                </a:cubicBezTo>
                <a:cubicBezTo>
                  <a:pt x="113935" y="95078"/>
                  <a:pt x="114965" y="95236"/>
                  <a:pt x="115916" y="95474"/>
                </a:cubicBezTo>
                <a:cubicBezTo>
                  <a:pt x="117262" y="95791"/>
                  <a:pt x="118609" y="96029"/>
                  <a:pt x="120036" y="96029"/>
                </a:cubicBezTo>
                <a:cubicBezTo>
                  <a:pt x="120748" y="96029"/>
                  <a:pt x="121461" y="96187"/>
                  <a:pt x="122175" y="96424"/>
                </a:cubicBezTo>
                <a:cubicBezTo>
                  <a:pt x="122571" y="96583"/>
                  <a:pt x="122967" y="96741"/>
                  <a:pt x="123363" y="96741"/>
                </a:cubicBezTo>
                <a:cubicBezTo>
                  <a:pt x="123918" y="96820"/>
                  <a:pt x="124472" y="96979"/>
                  <a:pt x="125027" y="97216"/>
                </a:cubicBezTo>
                <a:cubicBezTo>
                  <a:pt x="125661" y="97454"/>
                  <a:pt x="126215" y="97692"/>
                  <a:pt x="126929" y="97771"/>
                </a:cubicBezTo>
                <a:cubicBezTo>
                  <a:pt x="127404" y="97771"/>
                  <a:pt x="127800" y="97929"/>
                  <a:pt x="128197" y="98167"/>
                </a:cubicBezTo>
                <a:cubicBezTo>
                  <a:pt x="128593" y="98405"/>
                  <a:pt x="129068" y="98484"/>
                  <a:pt x="129464" y="98563"/>
                </a:cubicBezTo>
                <a:cubicBezTo>
                  <a:pt x="130098" y="98643"/>
                  <a:pt x="130652" y="98801"/>
                  <a:pt x="131207" y="99118"/>
                </a:cubicBezTo>
                <a:cubicBezTo>
                  <a:pt x="131683" y="99356"/>
                  <a:pt x="132158" y="99435"/>
                  <a:pt x="132634" y="99515"/>
                </a:cubicBezTo>
                <a:cubicBezTo>
                  <a:pt x="133029" y="99594"/>
                  <a:pt x="133346" y="99673"/>
                  <a:pt x="133663" y="99911"/>
                </a:cubicBezTo>
                <a:cubicBezTo>
                  <a:pt x="134059" y="100228"/>
                  <a:pt x="134535" y="100386"/>
                  <a:pt x="135010" y="100545"/>
                </a:cubicBezTo>
                <a:cubicBezTo>
                  <a:pt x="135089" y="100545"/>
                  <a:pt x="135169" y="100624"/>
                  <a:pt x="135248" y="100624"/>
                </a:cubicBezTo>
                <a:cubicBezTo>
                  <a:pt x="136120" y="101178"/>
                  <a:pt x="137150" y="101416"/>
                  <a:pt x="138021" y="101970"/>
                </a:cubicBezTo>
                <a:cubicBezTo>
                  <a:pt x="138100" y="102050"/>
                  <a:pt x="138179" y="102050"/>
                  <a:pt x="138258" y="102050"/>
                </a:cubicBezTo>
                <a:cubicBezTo>
                  <a:pt x="139209" y="102367"/>
                  <a:pt x="140002" y="102921"/>
                  <a:pt x="140953" y="103238"/>
                </a:cubicBezTo>
                <a:cubicBezTo>
                  <a:pt x="141190" y="103318"/>
                  <a:pt x="141428" y="103476"/>
                  <a:pt x="141586" y="103555"/>
                </a:cubicBezTo>
                <a:cubicBezTo>
                  <a:pt x="141744" y="103635"/>
                  <a:pt x="141824" y="103714"/>
                  <a:pt x="141982" y="103793"/>
                </a:cubicBezTo>
                <a:cubicBezTo>
                  <a:pt x="143171" y="104189"/>
                  <a:pt x="144122" y="104902"/>
                  <a:pt x="145152" y="105615"/>
                </a:cubicBezTo>
                <a:cubicBezTo>
                  <a:pt x="145627" y="105932"/>
                  <a:pt x="146023" y="106169"/>
                  <a:pt x="146498" y="106486"/>
                </a:cubicBezTo>
                <a:cubicBezTo>
                  <a:pt x="147212" y="106962"/>
                  <a:pt x="147846" y="107438"/>
                  <a:pt x="148559" y="107834"/>
                </a:cubicBezTo>
                <a:cubicBezTo>
                  <a:pt x="148717" y="107913"/>
                  <a:pt x="148876" y="108072"/>
                  <a:pt x="149034" y="108151"/>
                </a:cubicBezTo>
                <a:cubicBezTo>
                  <a:pt x="149668" y="108626"/>
                  <a:pt x="150301" y="109101"/>
                  <a:pt x="150935" y="109418"/>
                </a:cubicBezTo>
                <a:cubicBezTo>
                  <a:pt x="151490" y="109735"/>
                  <a:pt x="151966" y="110210"/>
                  <a:pt x="152520" y="110607"/>
                </a:cubicBezTo>
                <a:cubicBezTo>
                  <a:pt x="153234" y="111241"/>
                  <a:pt x="153947" y="111795"/>
                  <a:pt x="154659" y="112429"/>
                </a:cubicBezTo>
                <a:cubicBezTo>
                  <a:pt x="155214" y="112984"/>
                  <a:pt x="155848" y="113380"/>
                  <a:pt x="156482" y="113934"/>
                </a:cubicBezTo>
                <a:cubicBezTo>
                  <a:pt x="156640" y="114092"/>
                  <a:pt x="156878" y="114251"/>
                  <a:pt x="157037" y="114409"/>
                </a:cubicBezTo>
                <a:cubicBezTo>
                  <a:pt x="157829" y="115123"/>
                  <a:pt x="158542" y="115757"/>
                  <a:pt x="159334" y="116470"/>
                </a:cubicBezTo>
                <a:cubicBezTo>
                  <a:pt x="160206" y="117263"/>
                  <a:pt x="161157" y="118133"/>
                  <a:pt x="161870" y="119164"/>
                </a:cubicBezTo>
                <a:cubicBezTo>
                  <a:pt x="162107" y="119481"/>
                  <a:pt x="162345" y="119718"/>
                  <a:pt x="162583" y="119956"/>
                </a:cubicBezTo>
                <a:cubicBezTo>
                  <a:pt x="162820" y="120273"/>
                  <a:pt x="163137" y="120590"/>
                  <a:pt x="163375" y="120907"/>
                </a:cubicBezTo>
                <a:cubicBezTo>
                  <a:pt x="163612" y="121145"/>
                  <a:pt x="163771" y="121383"/>
                  <a:pt x="164009" y="121620"/>
                </a:cubicBezTo>
                <a:cubicBezTo>
                  <a:pt x="164405" y="122095"/>
                  <a:pt x="164801" y="122570"/>
                  <a:pt x="165197" y="123046"/>
                </a:cubicBezTo>
                <a:cubicBezTo>
                  <a:pt x="165356" y="123204"/>
                  <a:pt x="165514" y="123442"/>
                  <a:pt x="165673" y="123601"/>
                </a:cubicBezTo>
                <a:cubicBezTo>
                  <a:pt x="166703" y="124631"/>
                  <a:pt x="167653" y="125740"/>
                  <a:pt x="168366" y="126928"/>
                </a:cubicBezTo>
                <a:cubicBezTo>
                  <a:pt x="169080" y="128038"/>
                  <a:pt x="169951" y="129068"/>
                  <a:pt x="170665" y="130256"/>
                </a:cubicBezTo>
                <a:cubicBezTo>
                  <a:pt x="171140" y="130969"/>
                  <a:pt x="171615" y="131682"/>
                  <a:pt x="172090" y="132395"/>
                </a:cubicBezTo>
                <a:cubicBezTo>
                  <a:pt x="172645" y="133188"/>
                  <a:pt x="173200" y="133980"/>
                  <a:pt x="173754" y="134851"/>
                </a:cubicBezTo>
                <a:cubicBezTo>
                  <a:pt x="173834" y="134930"/>
                  <a:pt x="173834" y="135010"/>
                  <a:pt x="173913" y="135089"/>
                </a:cubicBezTo>
                <a:cubicBezTo>
                  <a:pt x="174468" y="136436"/>
                  <a:pt x="175418" y="137625"/>
                  <a:pt x="175972" y="138971"/>
                </a:cubicBezTo>
                <a:cubicBezTo>
                  <a:pt x="176052" y="139130"/>
                  <a:pt x="176210" y="139288"/>
                  <a:pt x="176289" y="139526"/>
                </a:cubicBezTo>
                <a:cubicBezTo>
                  <a:pt x="176369" y="139684"/>
                  <a:pt x="176527" y="139843"/>
                  <a:pt x="176606" y="140001"/>
                </a:cubicBezTo>
                <a:cubicBezTo>
                  <a:pt x="177319" y="141507"/>
                  <a:pt x="178191" y="142854"/>
                  <a:pt x="178905" y="144280"/>
                </a:cubicBezTo>
                <a:cubicBezTo>
                  <a:pt x="179063" y="144597"/>
                  <a:pt x="179222" y="144835"/>
                  <a:pt x="179301" y="145152"/>
                </a:cubicBezTo>
                <a:cubicBezTo>
                  <a:pt x="179459" y="145548"/>
                  <a:pt x="179617" y="145865"/>
                  <a:pt x="179776" y="146261"/>
                </a:cubicBezTo>
                <a:cubicBezTo>
                  <a:pt x="179855" y="146420"/>
                  <a:pt x="180013" y="146657"/>
                  <a:pt x="180013" y="146816"/>
                </a:cubicBezTo>
                <a:cubicBezTo>
                  <a:pt x="180172" y="147449"/>
                  <a:pt x="180409" y="148004"/>
                  <a:pt x="180726" y="148479"/>
                </a:cubicBezTo>
                <a:cubicBezTo>
                  <a:pt x="180806" y="148558"/>
                  <a:pt x="180806" y="148638"/>
                  <a:pt x="180806" y="148717"/>
                </a:cubicBezTo>
                <a:cubicBezTo>
                  <a:pt x="181043" y="149747"/>
                  <a:pt x="181677" y="150619"/>
                  <a:pt x="181994" y="151649"/>
                </a:cubicBezTo>
                <a:cubicBezTo>
                  <a:pt x="182470" y="152520"/>
                  <a:pt x="182787" y="153550"/>
                  <a:pt x="183262" y="154422"/>
                </a:cubicBezTo>
                <a:cubicBezTo>
                  <a:pt x="183500" y="154818"/>
                  <a:pt x="183658" y="155214"/>
                  <a:pt x="183737" y="155690"/>
                </a:cubicBezTo>
                <a:cubicBezTo>
                  <a:pt x="183816" y="156085"/>
                  <a:pt x="183896" y="156481"/>
                  <a:pt x="184133" y="156877"/>
                </a:cubicBezTo>
                <a:cubicBezTo>
                  <a:pt x="184371" y="157353"/>
                  <a:pt x="184529" y="157829"/>
                  <a:pt x="184688" y="158383"/>
                </a:cubicBezTo>
                <a:cubicBezTo>
                  <a:pt x="184688" y="158463"/>
                  <a:pt x="184688" y="158463"/>
                  <a:pt x="184688" y="158542"/>
                </a:cubicBezTo>
                <a:cubicBezTo>
                  <a:pt x="184767" y="159255"/>
                  <a:pt x="185322" y="159889"/>
                  <a:pt x="185401" y="160601"/>
                </a:cubicBezTo>
                <a:cubicBezTo>
                  <a:pt x="185560" y="161315"/>
                  <a:pt x="185718" y="161949"/>
                  <a:pt x="186035" y="162583"/>
                </a:cubicBezTo>
                <a:cubicBezTo>
                  <a:pt x="186194" y="162900"/>
                  <a:pt x="186273" y="163296"/>
                  <a:pt x="186352" y="163613"/>
                </a:cubicBezTo>
                <a:cubicBezTo>
                  <a:pt x="186431" y="164088"/>
                  <a:pt x="186590" y="164563"/>
                  <a:pt x="186828" y="165038"/>
                </a:cubicBezTo>
                <a:cubicBezTo>
                  <a:pt x="186986" y="165434"/>
                  <a:pt x="187145" y="165831"/>
                  <a:pt x="187224" y="166227"/>
                </a:cubicBezTo>
                <a:cubicBezTo>
                  <a:pt x="187382" y="167099"/>
                  <a:pt x="187541" y="167891"/>
                  <a:pt x="187858" y="168683"/>
                </a:cubicBezTo>
                <a:cubicBezTo>
                  <a:pt x="188016" y="169079"/>
                  <a:pt x="188095" y="169475"/>
                  <a:pt x="188095" y="169872"/>
                </a:cubicBezTo>
                <a:cubicBezTo>
                  <a:pt x="188174" y="170506"/>
                  <a:pt x="188253" y="171060"/>
                  <a:pt x="188570" y="171615"/>
                </a:cubicBezTo>
                <a:cubicBezTo>
                  <a:pt x="188887" y="172328"/>
                  <a:pt x="189046" y="173041"/>
                  <a:pt x="189125" y="173754"/>
                </a:cubicBezTo>
                <a:cubicBezTo>
                  <a:pt x="189204" y="174229"/>
                  <a:pt x="189283" y="174705"/>
                  <a:pt x="189521" y="175180"/>
                </a:cubicBezTo>
                <a:cubicBezTo>
                  <a:pt x="189759" y="175656"/>
                  <a:pt x="189917" y="176211"/>
                  <a:pt x="189917" y="176686"/>
                </a:cubicBezTo>
                <a:cubicBezTo>
                  <a:pt x="189997" y="177636"/>
                  <a:pt x="190155" y="178508"/>
                  <a:pt x="190472" y="179459"/>
                </a:cubicBezTo>
                <a:cubicBezTo>
                  <a:pt x="190710" y="180331"/>
                  <a:pt x="190868" y="181202"/>
                  <a:pt x="190948" y="182152"/>
                </a:cubicBezTo>
                <a:cubicBezTo>
                  <a:pt x="190948" y="182707"/>
                  <a:pt x="191027" y="183262"/>
                  <a:pt x="191265" y="183817"/>
                </a:cubicBezTo>
                <a:cubicBezTo>
                  <a:pt x="191740" y="185005"/>
                  <a:pt x="191819" y="186272"/>
                  <a:pt x="191898" y="187540"/>
                </a:cubicBezTo>
                <a:cubicBezTo>
                  <a:pt x="191978" y="188174"/>
                  <a:pt x="192057" y="188808"/>
                  <a:pt x="192136" y="189442"/>
                </a:cubicBezTo>
                <a:cubicBezTo>
                  <a:pt x="192452" y="190789"/>
                  <a:pt x="192690" y="192136"/>
                  <a:pt x="192611" y="193562"/>
                </a:cubicBezTo>
                <a:cubicBezTo>
                  <a:pt x="192532" y="194909"/>
                  <a:pt x="192769" y="196256"/>
                  <a:pt x="193086" y="197603"/>
                </a:cubicBezTo>
                <a:cubicBezTo>
                  <a:pt x="193165" y="197841"/>
                  <a:pt x="193245" y="198158"/>
                  <a:pt x="193245" y="198474"/>
                </a:cubicBezTo>
                <a:cubicBezTo>
                  <a:pt x="193245" y="199821"/>
                  <a:pt x="193562" y="201089"/>
                  <a:pt x="193562" y="202357"/>
                </a:cubicBezTo>
                <a:cubicBezTo>
                  <a:pt x="193562" y="204020"/>
                  <a:pt x="193562" y="205685"/>
                  <a:pt x="193562" y="207427"/>
                </a:cubicBezTo>
                <a:cubicBezTo>
                  <a:pt x="193562" y="207982"/>
                  <a:pt x="193562" y="208537"/>
                  <a:pt x="193799" y="209091"/>
                </a:cubicBezTo>
                <a:cubicBezTo>
                  <a:pt x="193958" y="209408"/>
                  <a:pt x="193958" y="209725"/>
                  <a:pt x="193958" y="210042"/>
                </a:cubicBezTo>
                <a:cubicBezTo>
                  <a:pt x="193958" y="210439"/>
                  <a:pt x="193958" y="210755"/>
                  <a:pt x="193958" y="211151"/>
                </a:cubicBezTo>
                <a:cubicBezTo>
                  <a:pt x="193958" y="213291"/>
                  <a:pt x="193958" y="215430"/>
                  <a:pt x="193958" y="217569"/>
                </a:cubicBezTo>
                <a:cubicBezTo>
                  <a:pt x="193958" y="218282"/>
                  <a:pt x="193879" y="218996"/>
                  <a:pt x="193720" y="219629"/>
                </a:cubicBezTo>
                <a:cubicBezTo>
                  <a:pt x="193483" y="220500"/>
                  <a:pt x="193483" y="221372"/>
                  <a:pt x="193483" y="222323"/>
                </a:cubicBezTo>
                <a:cubicBezTo>
                  <a:pt x="193483" y="223512"/>
                  <a:pt x="193483" y="224779"/>
                  <a:pt x="193483" y="225968"/>
                </a:cubicBezTo>
                <a:cubicBezTo>
                  <a:pt x="193483" y="226760"/>
                  <a:pt x="193483" y="227553"/>
                  <a:pt x="193324" y="228265"/>
                </a:cubicBezTo>
                <a:cubicBezTo>
                  <a:pt x="193324" y="228423"/>
                  <a:pt x="193245" y="228503"/>
                  <a:pt x="193245" y="228661"/>
                </a:cubicBezTo>
                <a:cubicBezTo>
                  <a:pt x="193245" y="229691"/>
                  <a:pt x="193086" y="230801"/>
                  <a:pt x="193007" y="231831"/>
                </a:cubicBezTo>
                <a:cubicBezTo>
                  <a:pt x="192928" y="232306"/>
                  <a:pt x="192928" y="232702"/>
                  <a:pt x="192849" y="233177"/>
                </a:cubicBezTo>
                <a:cubicBezTo>
                  <a:pt x="192690" y="233970"/>
                  <a:pt x="192532" y="234683"/>
                  <a:pt x="192532" y="235476"/>
                </a:cubicBezTo>
                <a:cubicBezTo>
                  <a:pt x="192532" y="235634"/>
                  <a:pt x="192532" y="235793"/>
                  <a:pt x="192452" y="235951"/>
                </a:cubicBezTo>
                <a:cubicBezTo>
                  <a:pt x="192136" y="237060"/>
                  <a:pt x="191819" y="238248"/>
                  <a:pt x="191344" y="239279"/>
                </a:cubicBezTo>
                <a:cubicBezTo>
                  <a:pt x="191106" y="239754"/>
                  <a:pt x="190868" y="240150"/>
                  <a:pt x="190789" y="240625"/>
                </a:cubicBezTo>
                <a:cubicBezTo>
                  <a:pt x="190710" y="240863"/>
                  <a:pt x="190631" y="241180"/>
                  <a:pt x="190472" y="241417"/>
                </a:cubicBezTo>
                <a:cubicBezTo>
                  <a:pt x="189838" y="242368"/>
                  <a:pt x="189125" y="243319"/>
                  <a:pt x="188491" y="244191"/>
                </a:cubicBezTo>
                <a:cubicBezTo>
                  <a:pt x="187937" y="244983"/>
                  <a:pt x="187224" y="245696"/>
                  <a:pt x="186511" y="246330"/>
                </a:cubicBezTo>
                <a:cubicBezTo>
                  <a:pt x="185797" y="246964"/>
                  <a:pt x="185084" y="247598"/>
                  <a:pt x="184292" y="248073"/>
                </a:cubicBezTo>
                <a:cubicBezTo>
                  <a:pt x="184212" y="248153"/>
                  <a:pt x="184054" y="248153"/>
                  <a:pt x="183975" y="248311"/>
                </a:cubicBezTo>
                <a:cubicBezTo>
                  <a:pt x="183421" y="248866"/>
                  <a:pt x="182708" y="249182"/>
                  <a:pt x="181994" y="249578"/>
                </a:cubicBezTo>
                <a:cubicBezTo>
                  <a:pt x="181677" y="249737"/>
                  <a:pt x="181360" y="249895"/>
                  <a:pt x="180964" y="250054"/>
                </a:cubicBezTo>
                <a:cubicBezTo>
                  <a:pt x="180647" y="250212"/>
                  <a:pt x="180251" y="250291"/>
                  <a:pt x="179934" y="250529"/>
                </a:cubicBezTo>
                <a:cubicBezTo>
                  <a:pt x="179617" y="250767"/>
                  <a:pt x="179301" y="250846"/>
                  <a:pt x="178905" y="250925"/>
                </a:cubicBezTo>
                <a:cubicBezTo>
                  <a:pt x="178271" y="251084"/>
                  <a:pt x="177716" y="251242"/>
                  <a:pt x="177161" y="251480"/>
                </a:cubicBezTo>
                <a:cubicBezTo>
                  <a:pt x="176606" y="251718"/>
                  <a:pt x="176052" y="251797"/>
                  <a:pt x="175497" y="251797"/>
                </a:cubicBezTo>
                <a:cubicBezTo>
                  <a:pt x="174388" y="251797"/>
                  <a:pt x="173279" y="251956"/>
                  <a:pt x="172169" y="252193"/>
                </a:cubicBezTo>
                <a:cubicBezTo>
                  <a:pt x="171456" y="252273"/>
                  <a:pt x="170823" y="252273"/>
                  <a:pt x="170110" y="252193"/>
                </a:cubicBezTo>
                <a:cubicBezTo>
                  <a:pt x="169080" y="252035"/>
                  <a:pt x="168049" y="251956"/>
                  <a:pt x="167098" y="251876"/>
                </a:cubicBezTo>
                <a:cubicBezTo>
                  <a:pt x="166465" y="251797"/>
                  <a:pt x="165911" y="251718"/>
                  <a:pt x="165277" y="251480"/>
                </a:cubicBezTo>
                <a:cubicBezTo>
                  <a:pt x="164801" y="251322"/>
                  <a:pt x="164326" y="251163"/>
                  <a:pt x="163850" y="251005"/>
                </a:cubicBezTo>
                <a:cubicBezTo>
                  <a:pt x="163850" y="251005"/>
                  <a:pt x="163771" y="251005"/>
                  <a:pt x="163771" y="251005"/>
                </a:cubicBezTo>
                <a:cubicBezTo>
                  <a:pt x="163137" y="250846"/>
                  <a:pt x="162662" y="250450"/>
                  <a:pt x="162107" y="250212"/>
                </a:cubicBezTo>
                <a:cubicBezTo>
                  <a:pt x="161553" y="250054"/>
                  <a:pt x="161077" y="249737"/>
                  <a:pt x="160602" y="249420"/>
                </a:cubicBezTo>
                <a:cubicBezTo>
                  <a:pt x="160047" y="248945"/>
                  <a:pt x="159413" y="248549"/>
                  <a:pt x="158779" y="248153"/>
                </a:cubicBezTo>
                <a:cubicBezTo>
                  <a:pt x="158225" y="247836"/>
                  <a:pt x="157829" y="247360"/>
                  <a:pt x="157433" y="246885"/>
                </a:cubicBezTo>
                <a:cubicBezTo>
                  <a:pt x="156878" y="246251"/>
                  <a:pt x="156403" y="245537"/>
                  <a:pt x="155848" y="244825"/>
                </a:cubicBezTo>
                <a:cubicBezTo>
                  <a:pt x="155769" y="244746"/>
                  <a:pt x="155769" y="244667"/>
                  <a:pt x="155689" y="244667"/>
                </a:cubicBezTo>
                <a:cubicBezTo>
                  <a:pt x="155214" y="243716"/>
                  <a:pt x="154659" y="242844"/>
                  <a:pt x="154342" y="241814"/>
                </a:cubicBezTo>
                <a:cubicBezTo>
                  <a:pt x="154263" y="241497"/>
                  <a:pt x="154184" y="241180"/>
                  <a:pt x="154026" y="240863"/>
                </a:cubicBezTo>
                <a:cubicBezTo>
                  <a:pt x="153630" y="239833"/>
                  <a:pt x="153392" y="238724"/>
                  <a:pt x="153392" y="237614"/>
                </a:cubicBezTo>
                <a:cubicBezTo>
                  <a:pt x="153392" y="235396"/>
                  <a:pt x="153392" y="233098"/>
                  <a:pt x="153392" y="230880"/>
                </a:cubicBezTo>
                <a:cubicBezTo>
                  <a:pt x="153392" y="230563"/>
                  <a:pt x="153392" y="230325"/>
                  <a:pt x="153471" y="230008"/>
                </a:cubicBezTo>
                <a:cubicBezTo>
                  <a:pt x="153630" y="229137"/>
                  <a:pt x="153630" y="228186"/>
                  <a:pt x="153709" y="227315"/>
                </a:cubicBezTo>
                <a:cubicBezTo>
                  <a:pt x="153788" y="226443"/>
                  <a:pt x="153868" y="225571"/>
                  <a:pt x="154026" y="224779"/>
                </a:cubicBezTo>
                <a:cubicBezTo>
                  <a:pt x="154105" y="224224"/>
                  <a:pt x="154184" y="223670"/>
                  <a:pt x="154184" y="223036"/>
                </a:cubicBezTo>
                <a:cubicBezTo>
                  <a:pt x="154184" y="222402"/>
                  <a:pt x="154184" y="221689"/>
                  <a:pt x="154184" y="221055"/>
                </a:cubicBezTo>
                <a:cubicBezTo>
                  <a:pt x="154184" y="220500"/>
                  <a:pt x="154263" y="219946"/>
                  <a:pt x="154263" y="219312"/>
                </a:cubicBezTo>
                <a:cubicBezTo>
                  <a:pt x="154263" y="218916"/>
                  <a:pt x="154342" y="218520"/>
                  <a:pt x="154342" y="218124"/>
                </a:cubicBezTo>
                <a:cubicBezTo>
                  <a:pt x="154342" y="216222"/>
                  <a:pt x="154342" y="214242"/>
                  <a:pt x="154342" y="212340"/>
                </a:cubicBezTo>
                <a:cubicBezTo>
                  <a:pt x="154342" y="212023"/>
                  <a:pt x="154342" y="211785"/>
                  <a:pt x="154263" y="211468"/>
                </a:cubicBezTo>
                <a:cubicBezTo>
                  <a:pt x="154105" y="210439"/>
                  <a:pt x="154105" y="209329"/>
                  <a:pt x="154105" y="208299"/>
                </a:cubicBezTo>
                <a:cubicBezTo>
                  <a:pt x="154105" y="206794"/>
                  <a:pt x="153947" y="205368"/>
                  <a:pt x="153709" y="203941"/>
                </a:cubicBezTo>
                <a:cubicBezTo>
                  <a:pt x="153709" y="203783"/>
                  <a:pt x="153630" y="203624"/>
                  <a:pt x="153630" y="203466"/>
                </a:cubicBezTo>
                <a:cubicBezTo>
                  <a:pt x="153630" y="201882"/>
                  <a:pt x="153313" y="200297"/>
                  <a:pt x="153313" y="198712"/>
                </a:cubicBezTo>
                <a:cubicBezTo>
                  <a:pt x="153313" y="198632"/>
                  <a:pt x="153313" y="198632"/>
                  <a:pt x="153313" y="198553"/>
                </a:cubicBezTo>
                <a:cubicBezTo>
                  <a:pt x="153392" y="196969"/>
                  <a:pt x="153154" y="195463"/>
                  <a:pt x="152758" y="193958"/>
                </a:cubicBezTo>
                <a:cubicBezTo>
                  <a:pt x="152600" y="193404"/>
                  <a:pt x="152520" y="192928"/>
                  <a:pt x="152520" y="192374"/>
                </a:cubicBezTo>
                <a:cubicBezTo>
                  <a:pt x="152520" y="191502"/>
                  <a:pt x="152283" y="190551"/>
                  <a:pt x="152203" y="189680"/>
                </a:cubicBezTo>
                <a:cubicBezTo>
                  <a:pt x="152203" y="189442"/>
                  <a:pt x="152124" y="189284"/>
                  <a:pt x="152045" y="189046"/>
                </a:cubicBezTo>
                <a:cubicBezTo>
                  <a:pt x="151649" y="187857"/>
                  <a:pt x="151490" y="186669"/>
                  <a:pt x="151490" y="185401"/>
                </a:cubicBezTo>
                <a:cubicBezTo>
                  <a:pt x="151490" y="184768"/>
                  <a:pt x="151411" y="184213"/>
                  <a:pt x="151173" y="183579"/>
                </a:cubicBezTo>
                <a:cubicBezTo>
                  <a:pt x="150856" y="182786"/>
                  <a:pt x="150698" y="181994"/>
                  <a:pt x="150618" y="181202"/>
                </a:cubicBezTo>
                <a:cubicBezTo>
                  <a:pt x="150539" y="180647"/>
                  <a:pt x="150460" y="180093"/>
                  <a:pt x="150222" y="179538"/>
                </a:cubicBezTo>
                <a:cubicBezTo>
                  <a:pt x="149985" y="178983"/>
                  <a:pt x="149826" y="178349"/>
                  <a:pt x="149826" y="177715"/>
                </a:cubicBezTo>
                <a:cubicBezTo>
                  <a:pt x="149826" y="177161"/>
                  <a:pt x="149668" y="176607"/>
                  <a:pt x="149431" y="176052"/>
                </a:cubicBezTo>
                <a:cubicBezTo>
                  <a:pt x="149114" y="175339"/>
                  <a:pt x="148955" y="174626"/>
                  <a:pt x="148876" y="173912"/>
                </a:cubicBezTo>
                <a:cubicBezTo>
                  <a:pt x="148797" y="173516"/>
                  <a:pt x="148717" y="173120"/>
                  <a:pt x="148480" y="172724"/>
                </a:cubicBezTo>
                <a:cubicBezTo>
                  <a:pt x="148242" y="172328"/>
                  <a:pt x="148083" y="171853"/>
                  <a:pt x="148004" y="171377"/>
                </a:cubicBezTo>
                <a:cubicBezTo>
                  <a:pt x="147925" y="170823"/>
                  <a:pt x="147687" y="170347"/>
                  <a:pt x="147449" y="169872"/>
                </a:cubicBezTo>
                <a:cubicBezTo>
                  <a:pt x="147291" y="169555"/>
                  <a:pt x="147212" y="169158"/>
                  <a:pt x="147132" y="168841"/>
                </a:cubicBezTo>
                <a:cubicBezTo>
                  <a:pt x="147053" y="168367"/>
                  <a:pt x="146895" y="167971"/>
                  <a:pt x="146657" y="167574"/>
                </a:cubicBezTo>
                <a:cubicBezTo>
                  <a:pt x="146419" y="167099"/>
                  <a:pt x="146181" y="166623"/>
                  <a:pt x="146102" y="166068"/>
                </a:cubicBezTo>
                <a:cubicBezTo>
                  <a:pt x="146023" y="165752"/>
                  <a:pt x="145944" y="165434"/>
                  <a:pt x="145786" y="165118"/>
                </a:cubicBezTo>
                <a:cubicBezTo>
                  <a:pt x="145627" y="164721"/>
                  <a:pt x="145469" y="164405"/>
                  <a:pt x="145311" y="164009"/>
                </a:cubicBezTo>
                <a:cubicBezTo>
                  <a:pt x="145231" y="163930"/>
                  <a:pt x="145231" y="163771"/>
                  <a:pt x="145152" y="163692"/>
                </a:cubicBezTo>
                <a:cubicBezTo>
                  <a:pt x="144677" y="162979"/>
                  <a:pt x="144439" y="162266"/>
                  <a:pt x="144043" y="161473"/>
                </a:cubicBezTo>
                <a:cubicBezTo>
                  <a:pt x="143805" y="160998"/>
                  <a:pt x="143567" y="160601"/>
                  <a:pt x="143409" y="160126"/>
                </a:cubicBezTo>
                <a:cubicBezTo>
                  <a:pt x="143250" y="159731"/>
                  <a:pt x="143092" y="159334"/>
                  <a:pt x="142775" y="159097"/>
                </a:cubicBezTo>
                <a:cubicBezTo>
                  <a:pt x="142695" y="159017"/>
                  <a:pt x="142616" y="159017"/>
                  <a:pt x="142537" y="159017"/>
                </a:cubicBezTo>
                <a:cubicBezTo>
                  <a:pt x="142458" y="159017"/>
                  <a:pt x="142378" y="159097"/>
                  <a:pt x="142378" y="159176"/>
                </a:cubicBezTo>
                <a:cubicBezTo>
                  <a:pt x="142378" y="159255"/>
                  <a:pt x="142299" y="159414"/>
                  <a:pt x="142299" y="159572"/>
                </a:cubicBezTo>
                <a:cubicBezTo>
                  <a:pt x="142299" y="159889"/>
                  <a:pt x="142299" y="160126"/>
                  <a:pt x="142299" y="160443"/>
                </a:cubicBezTo>
                <a:cubicBezTo>
                  <a:pt x="142299" y="175101"/>
                  <a:pt x="142299" y="189838"/>
                  <a:pt x="142299" y="204496"/>
                </a:cubicBezTo>
                <a:cubicBezTo>
                  <a:pt x="142299" y="205605"/>
                  <a:pt x="142299" y="206714"/>
                  <a:pt x="142299" y="207823"/>
                </a:cubicBezTo>
                <a:cubicBezTo>
                  <a:pt x="142299" y="208537"/>
                  <a:pt x="142299" y="209329"/>
                  <a:pt x="142458" y="210042"/>
                </a:cubicBezTo>
                <a:cubicBezTo>
                  <a:pt x="142537" y="210518"/>
                  <a:pt x="142537" y="210914"/>
                  <a:pt x="142537" y="211389"/>
                </a:cubicBezTo>
                <a:cubicBezTo>
                  <a:pt x="142537" y="213766"/>
                  <a:pt x="142537" y="216222"/>
                  <a:pt x="142537" y="218599"/>
                </a:cubicBezTo>
                <a:cubicBezTo>
                  <a:pt x="142537" y="219233"/>
                  <a:pt x="142537" y="219787"/>
                  <a:pt x="142695" y="220421"/>
                </a:cubicBezTo>
                <a:cubicBezTo>
                  <a:pt x="142775" y="220897"/>
                  <a:pt x="142775" y="221372"/>
                  <a:pt x="142775" y="221927"/>
                </a:cubicBezTo>
                <a:cubicBezTo>
                  <a:pt x="142775" y="224224"/>
                  <a:pt x="142775" y="226602"/>
                  <a:pt x="142775" y="228899"/>
                </a:cubicBezTo>
                <a:cubicBezTo>
                  <a:pt x="142775" y="229612"/>
                  <a:pt x="142775" y="230405"/>
                  <a:pt x="142933" y="231118"/>
                </a:cubicBezTo>
                <a:cubicBezTo>
                  <a:pt x="143012" y="231593"/>
                  <a:pt x="143012" y="231989"/>
                  <a:pt x="143012" y="232464"/>
                </a:cubicBezTo>
                <a:cubicBezTo>
                  <a:pt x="143012" y="234366"/>
                  <a:pt x="143012" y="236268"/>
                  <a:pt x="143012" y="238090"/>
                </a:cubicBezTo>
                <a:cubicBezTo>
                  <a:pt x="143012" y="238724"/>
                  <a:pt x="143012" y="239358"/>
                  <a:pt x="143171" y="240071"/>
                </a:cubicBezTo>
                <a:cubicBezTo>
                  <a:pt x="143250" y="240625"/>
                  <a:pt x="143250" y="241100"/>
                  <a:pt x="143250" y="241655"/>
                </a:cubicBezTo>
                <a:cubicBezTo>
                  <a:pt x="143250" y="242289"/>
                  <a:pt x="143329" y="242844"/>
                  <a:pt x="143409" y="243478"/>
                </a:cubicBezTo>
                <a:cubicBezTo>
                  <a:pt x="143488" y="244033"/>
                  <a:pt x="143488" y="244508"/>
                  <a:pt x="143488" y="245062"/>
                </a:cubicBezTo>
                <a:cubicBezTo>
                  <a:pt x="143488" y="246964"/>
                  <a:pt x="143488" y="248945"/>
                  <a:pt x="143488" y="250846"/>
                </a:cubicBezTo>
                <a:cubicBezTo>
                  <a:pt x="143488" y="251559"/>
                  <a:pt x="143488" y="252273"/>
                  <a:pt x="143646" y="252907"/>
                </a:cubicBezTo>
                <a:cubicBezTo>
                  <a:pt x="143726" y="253461"/>
                  <a:pt x="143726" y="254015"/>
                  <a:pt x="143726" y="254649"/>
                </a:cubicBezTo>
                <a:cubicBezTo>
                  <a:pt x="143726" y="261701"/>
                  <a:pt x="143726" y="268832"/>
                  <a:pt x="143726" y="275883"/>
                </a:cubicBezTo>
                <a:cubicBezTo>
                  <a:pt x="143726" y="280399"/>
                  <a:pt x="143726" y="284916"/>
                  <a:pt x="143726" y="289353"/>
                </a:cubicBezTo>
                <a:cubicBezTo>
                  <a:pt x="143726" y="290066"/>
                  <a:pt x="143726" y="290779"/>
                  <a:pt x="143884" y="291413"/>
                </a:cubicBezTo>
                <a:cubicBezTo>
                  <a:pt x="143963" y="291967"/>
                  <a:pt x="143963" y="292521"/>
                  <a:pt x="143963" y="293156"/>
                </a:cubicBezTo>
                <a:cubicBezTo>
                  <a:pt x="143963" y="299177"/>
                  <a:pt x="143963" y="305278"/>
                  <a:pt x="143963" y="311300"/>
                </a:cubicBezTo>
                <a:cubicBezTo>
                  <a:pt x="143963" y="325957"/>
                  <a:pt x="143963" y="340695"/>
                  <a:pt x="144043" y="355352"/>
                </a:cubicBezTo>
                <a:cubicBezTo>
                  <a:pt x="144043" y="356303"/>
                  <a:pt x="144043" y="357254"/>
                  <a:pt x="144201" y="358205"/>
                </a:cubicBezTo>
                <a:cubicBezTo>
                  <a:pt x="144280" y="358601"/>
                  <a:pt x="144280" y="358997"/>
                  <a:pt x="144280" y="359393"/>
                </a:cubicBezTo>
                <a:cubicBezTo>
                  <a:pt x="144280" y="361215"/>
                  <a:pt x="144280" y="363038"/>
                  <a:pt x="144280" y="364939"/>
                </a:cubicBezTo>
                <a:cubicBezTo>
                  <a:pt x="144280" y="365415"/>
                  <a:pt x="144280" y="365811"/>
                  <a:pt x="144360" y="366286"/>
                </a:cubicBezTo>
                <a:cubicBezTo>
                  <a:pt x="144518" y="367079"/>
                  <a:pt x="144518" y="367950"/>
                  <a:pt x="144518" y="368742"/>
                </a:cubicBezTo>
                <a:cubicBezTo>
                  <a:pt x="144518" y="369931"/>
                  <a:pt x="144518" y="371120"/>
                  <a:pt x="144518" y="372308"/>
                </a:cubicBezTo>
                <a:cubicBezTo>
                  <a:pt x="144518" y="373021"/>
                  <a:pt x="144518" y="373813"/>
                  <a:pt x="144677" y="374526"/>
                </a:cubicBezTo>
                <a:cubicBezTo>
                  <a:pt x="144756" y="375002"/>
                  <a:pt x="144756" y="375477"/>
                  <a:pt x="144756" y="376032"/>
                </a:cubicBezTo>
                <a:cubicBezTo>
                  <a:pt x="144756" y="379043"/>
                  <a:pt x="144756" y="382053"/>
                  <a:pt x="144756" y="385143"/>
                </a:cubicBezTo>
                <a:cubicBezTo>
                  <a:pt x="144756" y="385777"/>
                  <a:pt x="144756" y="386332"/>
                  <a:pt x="144835" y="386966"/>
                </a:cubicBezTo>
                <a:cubicBezTo>
                  <a:pt x="144914" y="387520"/>
                  <a:pt x="144914" y="387996"/>
                  <a:pt x="144914" y="388551"/>
                </a:cubicBezTo>
                <a:cubicBezTo>
                  <a:pt x="144914" y="392116"/>
                  <a:pt x="144914" y="395681"/>
                  <a:pt x="144914" y="399246"/>
                </a:cubicBezTo>
                <a:cubicBezTo>
                  <a:pt x="144914" y="400118"/>
                  <a:pt x="144914" y="401069"/>
                  <a:pt x="145073" y="401940"/>
                </a:cubicBezTo>
                <a:cubicBezTo>
                  <a:pt x="145152" y="402574"/>
                  <a:pt x="145152" y="403129"/>
                  <a:pt x="145152" y="403763"/>
                </a:cubicBezTo>
                <a:cubicBezTo>
                  <a:pt x="145152" y="404476"/>
                  <a:pt x="145231" y="405268"/>
                  <a:pt x="145311" y="405981"/>
                </a:cubicBezTo>
                <a:cubicBezTo>
                  <a:pt x="145390" y="406535"/>
                  <a:pt x="145390" y="407090"/>
                  <a:pt x="145390" y="407724"/>
                </a:cubicBezTo>
                <a:cubicBezTo>
                  <a:pt x="145390" y="408596"/>
                  <a:pt x="145390" y="409468"/>
                  <a:pt x="145548" y="410260"/>
                </a:cubicBezTo>
                <a:cubicBezTo>
                  <a:pt x="145627" y="410735"/>
                  <a:pt x="145627" y="411131"/>
                  <a:pt x="145627" y="411606"/>
                </a:cubicBezTo>
                <a:cubicBezTo>
                  <a:pt x="145627" y="414063"/>
                  <a:pt x="145627" y="416598"/>
                  <a:pt x="145706" y="419133"/>
                </a:cubicBezTo>
                <a:cubicBezTo>
                  <a:pt x="145706" y="419846"/>
                  <a:pt x="145706" y="420560"/>
                  <a:pt x="145865" y="421194"/>
                </a:cubicBezTo>
                <a:cubicBezTo>
                  <a:pt x="145944" y="421669"/>
                  <a:pt x="145944" y="422145"/>
                  <a:pt x="145944" y="422699"/>
                </a:cubicBezTo>
                <a:cubicBezTo>
                  <a:pt x="145944" y="424917"/>
                  <a:pt x="145944" y="427136"/>
                  <a:pt x="145944" y="429354"/>
                </a:cubicBezTo>
                <a:cubicBezTo>
                  <a:pt x="145944" y="429988"/>
                  <a:pt x="145944" y="430622"/>
                  <a:pt x="146102" y="431336"/>
                </a:cubicBezTo>
                <a:cubicBezTo>
                  <a:pt x="146181" y="431731"/>
                  <a:pt x="146181" y="432048"/>
                  <a:pt x="146181" y="432444"/>
                </a:cubicBezTo>
                <a:cubicBezTo>
                  <a:pt x="146181" y="433554"/>
                  <a:pt x="146181" y="434663"/>
                  <a:pt x="146181" y="435772"/>
                </a:cubicBezTo>
                <a:cubicBezTo>
                  <a:pt x="146181" y="436485"/>
                  <a:pt x="146181" y="437277"/>
                  <a:pt x="146023" y="437991"/>
                </a:cubicBezTo>
                <a:cubicBezTo>
                  <a:pt x="145944" y="438545"/>
                  <a:pt x="145944" y="439021"/>
                  <a:pt x="145944" y="439576"/>
                </a:cubicBezTo>
                <a:cubicBezTo>
                  <a:pt x="145944" y="440288"/>
                  <a:pt x="145865" y="440922"/>
                  <a:pt x="145706" y="441635"/>
                </a:cubicBezTo>
                <a:cubicBezTo>
                  <a:pt x="145627" y="441873"/>
                  <a:pt x="145627" y="442031"/>
                  <a:pt x="145548" y="442190"/>
                </a:cubicBezTo>
                <a:cubicBezTo>
                  <a:pt x="145231" y="442824"/>
                  <a:pt x="144994" y="443537"/>
                  <a:pt x="144914" y="444329"/>
                </a:cubicBezTo>
                <a:cubicBezTo>
                  <a:pt x="144914" y="444567"/>
                  <a:pt x="144677" y="444883"/>
                  <a:pt x="144597" y="445121"/>
                </a:cubicBezTo>
                <a:cubicBezTo>
                  <a:pt x="144439" y="445517"/>
                  <a:pt x="144201" y="445834"/>
                  <a:pt x="144043" y="446231"/>
                </a:cubicBezTo>
                <a:cubicBezTo>
                  <a:pt x="143884" y="446468"/>
                  <a:pt x="143726" y="446706"/>
                  <a:pt x="143567" y="446944"/>
                </a:cubicBezTo>
                <a:cubicBezTo>
                  <a:pt x="143409" y="447182"/>
                  <a:pt x="143250" y="447340"/>
                  <a:pt x="143171" y="447578"/>
                </a:cubicBezTo>
                <a:cubicBezTo>
                  <a:pt x="142933" y="448212"/>
                  <a:pt x="142537" y="448687"/>
                  <a:pt x="142061" y="449162"/>
                </a:cubicBezTo>
                <a:cubicBezTo>
                  <a:pt x="141744" y="449479"/>
                  <a:pt x="141507" y="449875"/>
                  <a:pt x="141190" y="450192"/>
                </a:cubicBezTo>
                <a:cubicBezTo>
                  <a:pt x="140636" y="450826"/>
                  <a:pt x="140081" y="451381"/>
                  <a:pt x="139447" y="451936"/>
                </a:cubicBezTo>
                <a:cubicBezTo>
                  <a:pt x="139289" y="452094"/>
                  <a:pt x="139130" y="452173"/>
                  <a:pt x="138972" y="452332"/>
                </a:cubicBezTo>
                <a:cubicBezTo>
                  <a:pt x="138575" y="452570"/>
                  <a:pt x="138179" y="452807"/>
                  <a:pt x="137862" y="453124"/>
                </a:cubicBezTo>
                <a:cubicBezTo>
                  <a:pt x="136754" y="453995"/>
                  <a:pt x="135486" y="454629"/>
                  <a:pt x="134218" y="455105"/>
                </a:cubicBezTo>
                <a:cubicBezTo>
                  <a:pt x="134059" y="455184"/>
                  <a:pt x="133821" y="455263"/>
                  <a:pt x="133663" y="455342"/>
                </a:cubicBezTo>
                <a:cubicBezTo>
                  <a:pt x="133029" y="455739"/>
                  <a:pt x="132317" y="455976"/>
                  <a:pt x="131603" y="456056"/>
                </a:cubicBezTo>
                <a:cubicBezTo>
                  <a:pt x="131207" y="456056"/>
                  <a:pt x="131049" y="456373"/>
                  <a:pt x="130969" y="456690"/>
                </a:cubicBezTo>
                <a:cubicBezTo>
                  <a:pt x="126770" y="456690"/>
                  <a:pt x="122650" y="456690"/>
                  <a:pt x="118451" y="456690"/>
                </a:cubicBezTo>
                <a:cubicBezTo>
                  <a:pt x="118372" y="456293"/>
                  <a:pt x="118055" y="456056"/>
                  <a:pt x="117658" y="455976"/>
                </a:cubicBezTo>
                <a:cubicBezTo>
                  <a:pt x="117500" y="455976"/>
                  <a:pt x="117421" y="455976"/>
                  <a:pt x="117262" y="455897"/>
                </a:cubicBezTo>
                <a:cubicBezTo>
                  <a:pt x="116787" y="455897"/>
                  <a:pt x="116311" y="455739"/>
                  <a:pt x="115916" y="455422"/>
                </a:cubicBezTo>
                <a:cubicBezTo>
                  <a:pt x="115599" y="455263"/>
                  <a:pt x="115361" y="455184"/>
                  <a:pt x="115044" y="455025"/>
                </a:cubicBezTo>
                <a:cubicBezTo>
                  <a:pt x="114727" y="454867"/>
                  <a:pt x="114410" y="454708"/>
                  <a:pt x="114014" y="454550"/>
                </a:cubicBezTo>
                <a:cubicBezTo>
                  <a:pt x="113776" y="454471"/>
                  <a:pt x="113618" y="454312"/>
                  <a:pt x="113380" y="454233"/>
                </a:cubicBezTo>
                <a:cubicBezTo>
                  <a:pt x="112508" y="453916"/>
                  <a:pt x="111796" y="453440"/>
                  <a:pt x="111003" y="452886"/>
                </a:cubicBezTo>
                <a:cubicBezTo>
                  <a:pt x="109735" y="452015"/>
                  <a:pt x="108547" y="451143"/>
                  <a:pt x="107517" y="449954"/>
                </a:cubicBezTo>
                <a:cubicBezTo>
                  <a:pt x="107280" y="449717"/>
                  <a:pt x="107042" y="449479"/>
                  <a:pt x="106804" y="449241"/>
                </a:cubicBezTo>
                <a:cubicBezTo>
                  <a:pt x="105695" y="448212"/>
                  <a:pt x="104981" y="446944"/>
                  <a:pt x="104189" y="445676"/>
                </a:cubicBezTo>
                <a:cubicBezTo>
                  <a:pt x="103951" y="445280"/>
                  <a:pt x="103793" y="444804"/>
                  <a:pt x="103476" y="444408"/>
                </a:cubicBezTo>
                <a:cubicBezTo>
                  <a:pt x="103160" y="443933"/>
                  <a:pt x="103160" y="443379"/>
                  <a:pt x="103001" y="442903"/>
                </a:cubicBezTo>
                <a:cubicBezTo>
                  <a:pt x="102922" y="442824"/>
                  <a:pt x="102922" y="442665"/>
                  <a:pt x="102842" y="442586"/>
                </a:cubicBezTo>
                <a:cubicBezTo>
                  <a:pt x="102209" y="441239"/>
                  <a:pt x="101892" y="439813"/>
                  <a:pt x="101575" y="438387"/>
                </a:cubicBezTo>
                <a:cubicBezTo>
                  <a:pt x="101495" y="437991"/>
                  <a:pt x="101495" y="437515"/>
                  <a:pt x="101495" y="437040"/>
                </a:cubicBezTo>
                <a:cubicBezTo>
                  <a:pt x="101495" y="436326"/>
                  <a:pt x="101495" y="435614"/>
                  <a:pt x="101416" y="434980"/>
                </a:cubicBezTo>
                <a:cubicBezTo>
                  <a:pt x="101258" y="433791"/>
                  <a:pt x="101258" y="432603"/>
                  <a:pt x="101258" y="431415"/>
                </a:cubicBezTo>
                <a:cubicBezTo>
                  <a:pt x="101258" y="430939"/>
                  <a:pt x="101258" y="430464"/>
                  <a:pt x="101178" y="429909"/>
                </a:cubicBezTo>
                <a:cubicBezTo>
                  <a:pt x="101099" y="429275"/>
                  <a:pt x="101020" y="428641"/>
                  <a:pt x="101020" y="427928"/>
                </a:cubicBezTo>
                <a:cubicBezTo>
                  <a:pt x="101020" y="427374"/>
                  <a:pt x="101020" y="426899"/>
                  <a:pt x="100941" y="426344"/>
                </a:cubicBezTo>
                <a:cubicBezTo>
                  <a:pt x="100782" y="425551"/>
                  <a:pt x="100782" y="424759"/>
                  <a:pt x="100782" y="424046"/>
                </a:cubicBezTo>
                <a:cubicBezTo>
                  <a:pt x="100782" y="423095"/>
                  <a:pt x="100782" y="422065"/>
                  <a:pt x="100782" y="421114"/>
                </a:cubicBezTo>
                <a:cubicBezTo>
                  <a:pt x="100782" y="420718"/>
                  <a:pt x="100782" y="420322"/>
                  <a:pt x="100703" y="419926"/>
                </a:cubicBezTo>
                <a:cubicBezTo>
                  <a:pt x="100624" y="419292"/>
                  <a:pt x="100544" y="418659"/>
                  <a:pt x="100544" y="417945"/>
                </a:cubicBezTo>
                <a:cubicBezTo>
                  <a:pt x="100544" y="414538"/>
                  <a:pt x="100544" y="411052"/>
                  <a:pt x="100544" y="407645"/>
                </a:cubicBezTo>
                <a:cubicBezTo>
                  <a:pt x="100544" y="407090"/>
                  <a:pt x="100544" y="406615"/>
                  <a:pt x="100465" y="406061"/>
                </a:cubicBezTo>
                <a:cubicBezTo>
                  <a:pt x="100307" y="405268"/>
                  <a:pt x="100307" y="404397"/>
                  <a:pt x="100307" y="403604"/>
                </a:cubicBezTo>
                <a:cubicBezTo>
                  <a:pt x="100307" y="403129"/>
                  <a:pt x="100307" y="402653"/>
                  <a:pt x="100227" y="402099"/>
                </a:cubicBezTo>
                <a:cubicBezTo>
                  <a:pt x="100069" y="401228"/>
                  <a:pt x="100069" y="400356"/>
                  <a:pt x="100069" y="399563"/>
                </a:cubicBezTo>
                <a:cubicBezTo>
                  <a:pt x="100069" y="399009"/>
                  <a:pt x="100069" y="398375"/>
                  <a:pt x="99990" y="397820"/>
                </a:cubicBezTo>
                <a:cubicBezTo>
                  <a:pt x="99910" y="397108"/>
                  <a:pt x="99831" y="396474"/>
                  <a:pt x="99831" y="395760"/>
                </a:cubicBezTo>
                <a:cubicBezTo>
                  <a:pt x="99831" y="391561"/>
                  <a:pt x="99831" y="387441"/>
                  <a:pt x="99752" y="383242"/>
                </a:cubicBezTo>
                <a:cubicBezTo>
                  <a:pt x="99752" y="382687"/>
                  <a:pt x="99752" y="382212"/>
                  <a:pt x="99673" y="381657"/>
                </a:cubicBezTo>
                <a:cubicBezTo>
                  <a:pt x="99593" y="380944"/>
                  <a:pt x="99514" y="380152"/>
                  <a:pt x="99514" y="379439"/>
                </a:cubicBezTo>
                <a:cubicBezTo>
                  <a:pt x="99514" y="375715"/>
                  <a:pt x="99514" y="371991"/>
                  <a:pt x="99514" y="368267"/>
                </a:cubicBezTo>
                <a:cubicBezTo>
                  <a:pt x="99514" y="367713"/>
                  <a:pt x="99514" y="367237"/>
                  <a:pt x="99435" y="366683"/>
                </a:cubicBezTo>
                <a:cubicBezTo>
                  <a:pt x="99356" y="365969"/>
                  <a:pt x="99277" y="365256"/>
                  <a:pt x="99277" y="364464"/>
                </a:cubicBezTo>
                <a:cubicBezTo>
                  <a:pt x="99277" y="363672"/>
                  <a:pt x="99277" y="362800"/>
                  <a:pt x="99277" y="362008"/>
                </a:cubicBezTo>
                <a:cubicBezTo>
                  <a:pt x="99277" y="361612"/>
                  <a:pt x="99277" y="361215"/>
                  <a:pt x="99198" y="360819"/>
                </a:cubicBezTo>
                <a:cubicBezTo>
                  <a:pt x="99039" y="360106"/>
                  <a:pt x="99039" y="359393"/>
                  <a:pt x="99039" y="358601"/>
                </a:cubicBezTo>
                <a:cubicBezTo>
                  <a:pt x="99039" y="352896"/>
                  <a:pt x="99039" y="347191"/>
                  <a:pt x="99039" y="341566"/>
                </a:cubicBezTo>
                <a:cubicBezTo>
                  <a:pt x="99039" y="341012"/>
                  <a:pt x="99039" y="340536"/>
                  <a:pt x="98960" y="339981"/>
                </a:cubicBezTo>
                <a:cubicBezTo>
                  <a:pt x="98881" y="339189"/>
                  <a:pt x="98802" y="338397"/>
                  <a:pt x="98802" y="337684"/>
                </a:cubicBezTo>
                <a:cubicBezTo>
                  <a:pt x="98802" y="333406"/>
                  <a:pt x="98802" y="329127"/>
                  <a:pt x="98802" y="324769"/>
                </a:cubicBezTo>
                <a:cubicBezTo>
                  <a:pt x="98802" y="312568"/>
                  <a:pt x="98802" y="300366"/>
                  <a:pt x="98802" y="288164"/>
                </a:cubicBezTo>
                <a:cubicBezTo>
                  <a:pt x="98802" y="287688"/>
                  <a:pt x="98802" y="287293"/>
                  <a:pt x="98802" y="286818"/>
                </a:cubicBezTo>
                <a:cubicBezTo>
                  <a:pt x="98802" y="286263"/>
                  <a:pt x="98485" y="286025"/>
                  <a:pt x="97930" y="285946"/>
                </a:cubicBezTo>
                <a:cubicBezTo>
                  <a:pt x="97772" y="285946"/>
                  <a:pt x="97613" y="285946"/>
                  <a:pt x="97455" y="285946"/>
                </a:cubicBezTo>
                <a:cubicBezTo>
                  <a:pt x="96583" y="285946"/>
                  <a:pt x="95632" y="285946"/>
                  <a:pt x="94761" y="285946"/>
                </a:cubicBezTo>
                <a:cubicBezTo>
                  <a:pt x="94602" y="285946"/>
                  <a:pt x="94444" y="285946"/>
                  <a:pt x="94286" y="285946"/>
                </a:cubicBezTo>
                <a:cubicBezTo>
                  <a:pt x="93810" y="285946"/>
                  <a:pt x="93493" y="286184"/>
                  <a:pt x="93493" y="286659"/>
                </a:cubicBezTo>
                <a:cubicBezTo>
                  <a:pt x="93493" y="287055"/>
                  <a:pt x="93493" y="287451"/>
                  <a:pt x="93493" y="287847"/>
                </a:cubicBezTo>
                <a:cubicBezTo>
                  <a:pt x="93493" y="291334"/>
                  <a:pt x="93493" y="294820"/>
                  <a:pt x="93493" y="298306"/>
                </a:cubicBezTo>
                <a:cubicBezTo>
                  <a:pt x="93493" y="298781"/>
                  <a:pt x="93493" y="299257"/>
                  <a:pt x="93414" y="299812"/>
                </a:cubicBezTo>
                <a:cubicBezTo>
                  <a:pt x="93335" y="300603"/>
                  <a:pt x="93255" y="301475"/>
                  <a:pt x="93255" y="302267"/>
                </a:cubicBezTo>
                <a:cubicBezTo>
                  <a:pt x="93255" y="311141"/>
                  <a:pt x="93255" y="319936"/>
                  <a:pt x="93255" y="328810"/>
                </a:cubicBezTo>
                <a:cubicBezTo>
                  <a:pt x="93255" y="336337"/>
                  <a:pt x="93255" y="343864"/>
                  <a:pt x="93255" y="351390"/>
                </a:cubicBezTo>
                <a:cubicBezTo>
                  <a:pt x="93255" y="351945"/>
                  <a:pt x="93255" y="352421"/>
                  <a:pt x="93176" y="352975"/>
                </a:cubicBezTo>
                <a:cubicBezTo>
                  <a:pt x="93097" y="353689"/>
                  <a:pt x="93018" y="354323"/>
                  <a:pt x="93018" y="355036"/>
                </a:cubicBezTo>
                <a:cubicBezTo>
                  <a:pt x="93018" y="357729"/>
                  <a:pt x="93018" y="360344"/>
                  <a:pt x="93018" y="363038"/>
                </a:cubicBezTo>
                <a:cubicBezTo>
                  <a:pt x="93018" y="363593"/>
                  <a:pt x="93018" y="364067"/>
                  <a:pt x="92938" y="364622"/>
                </a:cubicBezTo>
                <a:cubicBezTo>
                  <a:pt x="92859" y="365177"/>
                  <a:pt x="92780" y="365732"/>
                  <a:pt x="92780" y="366366"/>
                </a:cubicBezTo>
                <a:cubicBezTo>
                  <a:pt x="92780" y="367237"/>
                  <a:pt x="92780" y="368108"/>
                  <a:pt x="92780" y="368980"/>
                </a:cubicBezTo>
                <a:cubicBezTo>
                  <a:pt x="92780" y="369376"/>
                  <a:pt x="92780" y="369772"/>
                  <a:pt x="92701" y="370169"/>
                </a:cubicBezTo>
                <a:cubicBezTo>
                  <a:pt x="92621" y="370882"/>
                  <a:pt x="92542" y="371516"/>
                  <a:pt x="92542" y="372229"/>
                </a:cubicBezTo>
                <a:cubicBezTo>
                  <a:pt x="92542" y="373258"/>
                  <a:pt x="92542" y="374368"/>
                  <a:pt x="92542" y="375398"/>
                </a:cubicBezTo>
                <a:cubicBezTo>
                  <a:pt x="92542" y="379914"/>
                  <a:pt x="92542" y="384431"/>
                  <a:pt x="92542" y="388868"/>
                </a:cubicBezTo>
                <a:cubicBezTo>
                  <a:pt x="92542" y="389422"/>
                  <a:pt x="92542" y="389976"/>
                  <a:pt x="92463" y="390610"/>
                </a:cubicBezTo>
                <a:cubicBezTo>
                  <a:pt x="92384" y="391244"/>
                  <a:pt x="92384" y="391799"/>
                  <a:pt x="92384" y="392433"/>
                </a:cubicBezTo>
                <a:cubicBezTo>
                  <a:pt x="92384" y="394572"/>
                  <a:pt x="92384" y="396791"/>
                  <a:pt x="92384" y="398929"/>
                </a:cubicBezTo>
                <a:cubicBezTo>
                  <a:pt x="92384" y="399405"/>
                  <a:pt x="92384" y="399880"/>
                  <a:pt x="92304" y="400435"/>
                </a:cubicBezTo>
                <a:cubicBezTo>
                  <a:pt x="92225" y="401069"/>
                  <a:pt x="92146" y="401703"/>
                  <a:pt x="92146" y="402415"/>
                </a:cubicBezTo>
                <a:cubicBezTo>
                  <a:pt x="92146" y="402970"/>
                  <a:pt x="92146" y="403525"/>
                  <a:pt x="92067" y="404000"/>
                </a:cubicBezTo>
                <a:cubicBezTo>
                  <a:pt x="91908" y="404793"/>
                  <a:pt x="91908" y="405665"/>
                  <a:pt x="91908" y="406456"/>
                </a:cubicBezTo>
                <a:cubicBezTo>
                  <a:pt x="91908" y="407011"/>
                  <a:pt x="91908" y="407645"/>
                  <a:pt x="91829" y="408200"/>
                </a:cubicBezTo>
                <a:cubicBezTo>
                  <a:pt x="91750" y="408992"/>
                  <a:pt x="91670" y="409785"/>
                  <a:pt x="91670" y="410497"/>
                </a:cubicBezTo>
                <a:cubicBezTo>
                  <a:pt x="91670" y="414063"/>
                  <a:pt x="91670" y="417628"/>
                  <a:pt x="91591" y="421194"/>
                </a:cubicBezTo>
                <a:cubicBezTo>
                  <a:pt x="91591" y="421748"/>
                  <a:pt x="91512" y="422303"/>
                  <a:pt x="91512" y="422937"/>
                </a:cubicBezTo>
                <a:cubicBezTo>
                  <a:pt x="91512" y="423491"/>
                  <a:pt x="91433" y="423966"/>
                  <a:pt x="91433" y="424521"/>
                </a:cubicBezTo>
                <a:cubicBezTo>
                  <a:pt x="91433" y="425234"/>
                  <a:pt x="91433" y="426027"/>
                  <a:pt x="91433" y="426740"/>
                </a:cubicBezTo>
                <a:cubicBezTo>
                  <a:pt x="91433" y="427136"/>
                  <a:pt x="91433" y="427532"/>
                  <a:pt x="91353" y="427928"/>
                </a:cubicBezTo>
                <a:cubicBezTo>
                  <a:pt x="91195" y="428641"/>
                  <a:pt x="91195" y="429275"/>
                  <a:pt x="91195" y="429988"/>
                </a:cubicBezTo>
                <a:cubicBezTo>
                  <a:pt x="91195" y="430543"/>
                  <a:pt x="91195" y="431019"/>
                  <a:pt x="91116" y="431573"/>
                </a:cubicBezTo>
                <a:cubicBezTo>
                  <a:pt x="91036" y="432206"/>
                  <a:pt x="90957" y="432840"/>
                  <a:pt x="90957" y="433554"/>
                </a:cubicBezTo>
                <a:cubicBezTo>
                  <a:pt x="90957" y="434822"/>
                  <a:pt x="90957" y="436089"/>
                  <a:pt x="90720" y="437357"/>
                </a:cubicBezTo>
                <a:cubicBezTo>
                  <a:pt x="90720" y="437515"/>
                  <a:pt x="90720" y="437674"/>
                  <a:pt x="90720" y="437832"/>
                </a:cubicBezTo>
                <a:cubicBezTo>
                  <a:pt x="90720" y="438704"/>
                  <a:pt x="90562" y="439576"/>
                  <a:pt x="90245" y="440367"/>
                </a:cubicBezTo>
                <a:cubicBezTo>
                  <a:pt x="90166" y="440684"/>
                  <a:pt x="90007" y="441001"/>
                  <a:pt x="90007" y="441318"/>
                </a:cubicBezTo>
                <a:cubicBezTo>
                  <a:pt x="89928" y="441794"/>
                  <a:pt x="89769" y="442190"/>
                  <a:pt x="89532" y="442586"/>
                </a:cubicBezTo>
                <a:cubicBezTo>
                  <a:pt x="89294" y="443062"/>
                  <a:pt x="89056" y="443537"/>
                  <a:pt x="88977" y="444092"/>
                </a:cubicBezTo>
                <a:cubicBezTo>
                  <a:pt x="88898" y="444329"/>
                  <a:pt x="88818" y="444567"/>
                  <a:pt x="88660" y="444725"/>
                </a:cubicBezTo>
                <a:cubicBezTo>
                  <a:pt x="88184" y="445517"/>
                  <a:pt x="87709" y="446231"/>
                  <a:pt x="87233" y="447023"/>
                </a:cubicBezTo>
                <a:cubicBezTo>
                  <a:pt x="86837" y="447657"/>
                  <a:pt x="86362" y="448212"/>
                  <a:pt x="85887" y="448766"/>
                </a:cubicBezTo>
                <a:cubicBezTo>
                  <a:pt x="85015" y="449717"/>
                  <a:pt x="84064" y="450588"/>
                  <a:pt x="83113" y="451539"/>
                </a:cubicBezTo>
                <a:cubicBezTo>
                  <a:pt x="82876" y="451777"/>
                  <a:pt x="82638" y="452015"/>
                  <a:pt x="82321" y="452173"/>
                </a:cubicBezTo>
                <a:cubicBezTo>
                  <a:pt x="81609" y="452649"/>
                  <a:pt x="80895" y="453044"/>
                  <a:pt x="80261" y="453520"/>
                </a:cubicBezTo>
                <a:cubicBezTo>
                  <a:pt x="79390" y="454154"/>
                  <a:pt x="78360" y="454550"/>
                  <a:pt x="77409" y="454946"/>
                </a:cubicBezTo>
                <a:cubicBezTo>
                  <a:pt x="76855" y="455184"/>
                  <a:pt x="76300" y="455342"/>
                  <a:pt x="75824" y="455659"/>
                </a:cubicBezTo>
                <a:cubicBezTo>
                  <a:pt x="75666" y="455739"/>
                  <a:pt x="75428" y="455818"/>
                  <a:pt x="75270" y="455818"/>
                </a:cubicBezTo>
                <a:cubicBezTo>
                  <a:pt x="75032" y="455897"/>
                  <a:pt x="74873" y="455897"/>
                  <a:pt x="74636" y="455897"/>
                </a:cubicBezTo>
                <a:cubicBezTo>
                  <a:pt x="74239" y="455976"/>
                  <a:pt x="74002" y="456214"/>
                  <a:pt x="73844" y="456610"/>
                </a:cubicBezTo>
                <a:cubicBezTo>
                  <a:pt x="70120" y="456373"/>
                  <a:pt x="65842" y="456373"/>
                  <a:pt x="61643" y="456373"/>
                </a:cubicBezTo>
                <a:cubicBezTo>
                  <a:pt x="61563" y="455976"/>
                  <a:pt x="61326" y="455739"/>
                  <a:pt x="60850" y="455659"/>
                </a:cubicBezTo>
                <a:cubicBezTo>
                  <a:pt x="60295" y="455580"/>
                  <a:pt x="59820" y="455342"/>
                  <a:pt x="59344" y="455105"/>
                </a:cubicBezTo>
                <a:cubicBezTo>
                  <a:pt x="58473" y="454708"/>
                  <a:pt x="57602" y="454312"/>
                  <a:pt x="56809" y="453916"/>
                </a:cubicBezTo>
                <a:cubicBezTo>
                  <a:pt x="56492" y="453757"/>
                  <a:pt x="56175" y="453599"/>
                  <a:pt x="55858" y="453361"/>
                </a:cubicBezTo>
                <a:cubicBezTo>
                  <a:pt x="55304" y="452965"/>
                  <a:pt x="54749" y="452649"/>
                  <a:pt x="54273" y="452253"/>
                </a:cubicBezTo>
                <a:cubicBezTo>
                  <a:pt x="53719" y="452015"/>
                  <a:pt x="53244" y="451619"/>
                  <a:pt x="52769" y="451222"/>
                </a:cubicBezTo>
                <a:cubicBezTo>
                  <a:pt x="52610" y="451143"/>
                  <a:pt x="52531" y="450985"/>
                  <a:pt x="52372" y="450905"/>
                </a:cubicBezTo>
                <a:cubicBezTo>
                  <a:pt x="51818" y="450351"/>
                  <a:pt x="51342" y="449796"/>
                  <a:pt x="50787" y="449162"/>
                </a:cubicBezTo>
                <a:cubicBezTo>
                  <a:pt x="50233" y="448529"/>
                  <a:pt x="49678" y="447895"/>
                  <a:pt x="49441" y="447182"/>
                </a:cubicBezTo>
                <a:cubicBezTo>
                  <a:pt x="49362" y="447102"/>
                  <a:pt x="49362" y="446944"/>
                  <a:pt x="49282" y="446865"/>
                </a:cubicBezTo>
                <a:cubicBezTo>
                  <a:pt x="48728" y="446231"/>
                  <a:pt x="48569" y="445517"/>
                  <a:pt x="48094" y="444883"/>
                </a:cubicBezTo>
                <a:cubicBezTo>
                  <a:pt x="47856" y="444488"/>
                  <a:pt x="47698" y="444092"/>
                  <a:pt x="47618" y="443616"/>
                </a:cubicBezTo>
                <a:cubicBezTo>
                  <a:pt x="47539" y="443062"/>
                  <a:pt x="47381" y="442586"/>
                  <a:pt x="47143" y="442111"/>
                </a:cubicBezTo>
                <a:cubicBezTo>
                  <a:pt x="46905" y="441635"/>
                  <a:pt x="46826" y="441160"/>
                  <a:pt x="46826" y="440684"/>
                </a:cubicBezTo>
                <a:cubicBezTo>
                  <a:pt x="46747" y="439496"/>
                  <a:pt x="46667" y="438228"/>
                  <a:pt x="46588" y="437040"/>
                </a:cubicBezTo>
                <a:cubicBezTo>
                  <a:pt x="46588" y="436881"/>
                  <a:pt x="46588" y="436723"/>
                  <a:pt x="46509" y="436564"/>
                </a:cubicBezTo>
                <a:cubicBezTo>
                  <a:pt x="46271" y="435297"/>
                  <a:pt x="46271" y="434029"/>
                  <a:pt x="46509" y="432761"/>
                </a:cubicBezTo>
                <a:cubicBezTo>
                  <a:pt x="46588" y="432286"/>
                  <a:pt x="46588" y="431890"/>
                  <a:pt x="46588" y="431415"/>
                </a:cubicBezTo>
                <a:cubicBezTo>
                  <a:pt x="46588" y="430226"/>
                  <a:pt x="46588" y="428958"/>
                  <a:pt x="46747" y="427769"/>
                </a:cubicBezTo>
                <a:cubicBezTo>
                  <a:pt x="46826" y="427295"/>
                  <a:pt x="46747" y="426899"/>
                  <a:pt x="46747" y="426423"/>
                </a:cubicBezTo>
                <a:cubicBezTo>
                  <a:pt x="46747" y="422541"/>
                  <a:pt x="46747" y="418659"/>
                  <a:pt x="46826" y="414776"/>
                </a:cubicBezTo>
                <a:cubicBezTo>
                  <a:pt x="46826" y="414063"/>
                  <a:pt x="46826" y="413271"/>
                  <a:pt x="46984" y="412557"/>
                </a:cubicBezTo>
                <a:cubicBezTo>
                  <a:pt x="47064" y="412161"/>
                  <a:pt x="47064" y="411765"/>
                  <a:pt x="47064" y="411369"/>
                </a:cubicBezTo>
                <a:cubicBezTo>
                  <a:pt x="47064" y="410656"/>
                  <a:pt x="47064" y="409943"/>
                  <a:pt x="47064" y="409309"/>
                </a:cubicBezTo>
                <a:cubicBezTo>
                  <a:pt x="47064" y="408834"/>
                  <a:pt x="47143" y="408437"/>
                  <a:pt x="47143" y="407962"/>
                </a:cubicBezTo>
                <a:cubicBezTo>
                  <a:pt x="47143" y="407486"/>
                  <a:pt x="47222" y="407090"/>
                  <a:pt x="47222" y="406615"/>
                </a:cubicBezTo>
                <a:cubicBezTo>
                  <a:pt x="47222" y="405665"/>
                  <a:pt x="47222" y="404714"/>
                  <a:pt x="47381" y="403763"/>
                </a:cubicBezTo>
                <a:cubicBezTo>
                  <a:pt x="47460" y="403366"/>
                  <a:pt x="47460" y="402970"/>
                  <a:pt x="47460" y="402574"/>
                </a:cubicBezTo>
                <a:cubicBezTo>
                  <a:pt x="47460" y="399722"/>
                  <a:pt x="47460" y="396949"/>
                  <a:pt x="47460" y="394096"/>
                </a:cubicBezTo>
                <a:cubicBezTo>
                  <a:pt x="47460" y="393384"/>
                  <a:pt x="47460" y="392671"/>
                  <a:pt x="47618" y="392037"/>
                </a:cubicBezTo>
                <a:cubicBezTo>
                  <a:pt x="47698" y="391561"/>
                  <a:pt x="47698" y="391086"/>
                  <a:pt x="47698" y="390531"/>
                </a:cubicBezTo>
                <a:cubicBezTo>
                  <a:pt x="47698" y="387600"/>
                  <a:pt x="47698" y="384747"/>
                  <a:pt x="47698" y="381815"/>
                </a:cubicBezTo>
                <a:cubicBezTo>
                  <a:pt x="47698" y="381102"/>
                  <a:pt x="47698" y="380390"/>
                  <a:pt x="47856" y="379756"/>
                </a:cubicBezTo>
                <a:cubicBezTo>
                  <a:pt x="47935" y="379280"/>
                  <a:pt x="47935" y="378884"/>
                  <a:pt x="47935" y="378409"/>
                </a:cubicBezTo>
                <a:cubicBezTo>
                  <a:pt x="47935" y="376745"/>
                  <a:pt x="47935" y="375160"/>
                  <a:pt x="47935" y="373496"/>
                </a:cubicBezTo>
                <a:cubicBezTo>
                  <a:pt x="47935" y="372941"/>
                  <a:pt x="47935" y="372387"/>
                  <a:pt x="48015" y="371754"/>
                </a:cubicBezTo>
                <a:cubicBezTo>
                  <a:pt x="48094" y="371278"/>
                  <a:pt x="48094" y="370803"/>
                  <a:pt x="48094" y="370248"/>
                </a:cubicBezTo>
                <a:cubicBezTo>
                  <a:pt x="48094" y="368663"/>
                  <a:pt x="48094" y="367079"/>
                  <a:pt x="48173" y="365494"/>
                </a:cubicBezTo>
                <a:cubicBezTo>
                  <a:pt x="48173" y="364939"/>
                  <a:pt x="48252" y="364464"/>
                  <a:pt x="48252" y="363909"/>
                </a:cubicBezTo>
                <a:cubicBezTo>
                  <a:pt x="48252" y="363276"/>
                  <a:pt x="48332" y="362721"/>
                  <a:pt x="48332" y="362087"/>
                </a:cubicBezTo>
                <a:cubicBezTo>
                  <a:pt x="48332" y="356303"/>
                  <a:pt x="48332" y="350440"/>
                  <a:pt x="48332" y="344656"/>
                </a:cubicBezTo>
                <a:cubicBezTo>
                  <a:pt x="48332" y="337922"/>
                  <a:pt x="48332" y="331266"/>
                  <a:pt x="48332" y="324532"/>
                </a:cubicBezTo>
                <a:cubicBezTo>
                  <a:pt x="48332" y="323739"/>
                  <a:pt x="48332" y="322947"/>
                  <a:pt x="48490" y="322233"/>
                </a:cubicBezTo>
                <a:cubicBezTo>
                  <a:pt x="48569" y="321679"/>
                  <a:pt x="48569" y="321125"/>
                  <a:pt x="48569" y="320491"/>
                </a:cubicBezTo>
                <a:cubicBezTo>
                  <a:pt x="48569" y="310824"/>
                  <a:pt x="48569" y="301079"/>
                  <a:pt x="48569" y="291413"/>
                </a:cubicBezTo>
                <a:cubicBezTo>
                  <a:pt x="48569" y="286263"/>
                  <a:pt x="48569" y="281192"/>
                  <a:pt x="48569" y="276042"/>
                </a:cubicBezTo>
                <a:cubicBezTo>
                  <a:pt x="48569" y="275328"/>
                  <a:pt x="48569" y="274537"/>
                  <a:pt x="48728" y="273824"/>
                </a:cubicBezTo>
                <a:cubicBezTo>
                  <a:pt x="48807" y="273269"/>
                  <a:pt x="48807" y="272714"/>
                  <a:pt x="48807" y="272080"/>
                </a:cubicBezTo>
                <a:cubicBezTo>
                  <a:pt x="48807" y="265029"/>
                  <a:pt x="48807" y="257898"/>
                  <a:pt x="48807" y="250846"/>
                </a:cubicBezTo>
                <a:cubicBezTo>
                  <a:pt x="48807" y="249182"/>
                  <a:pt x="48807" y="247598"/>
                  <a:pt x="48807" y="245934"/>
                </a:cubicBezTo>
                <a:cubicBezTo>
                  <a:pt x="48807" y="245379"/>
                  <a:pt x="48886" y="244825"/>
                  <a:pt x="48966" y="244191"/>
                </a:cubicBezTo>
                <a:cubicBezTo>
                  <a:pt x="49124" y="242844"/>
                  <a:pt x="49124" y="241497"/>
                  <a:pt x="48966" y="240150"/>
                </a:cubicBezTo>
                <a:cubicBezTo>
                  <a:pt x="48886" y="239358"/>
                  <a:pt x="48807" y="238565"/>
                  <a:pt x="48807" y="237852"/>
                </a:cubicBezTo>
                <a:cubicBezTo>
                  <a:pt x="48807" y="222402"/>
                  <a:pt x="48807" y="206952"/>
                  <a:pt x="48807" y="191423"/>
                </a:cubicBezTo>
                <a:cubicBezTo>
                  <a:pt x="48807" y="183579"/>
                  <a:pt x="48807" y="175814"/>
                  <a:pt x="48807" y="167971"/>
                </a:cubicBezTo>
                <a:cubicBezTo>
                  <a:pt x="48807" y="167099"/>
                  <a:pt x="48807" y="166227"/>
                  <a:pt x="48966" y="165434"/>
                </a:cubicBezTo>
                <a:cubicBezTo>
                  <a:pt x="49045" y="164880"/>
                  <a:pt x="48966" y="164405"/>
                  <a:pt x="48966" y="163851"/>
                </a:cubicBezTo>
                <a:cubicBezTo>
                  <a:pt x="48966" y="163771"/>
                  <a:pt x="48886" y="163613"/>
                  <a:pt x="48886" y="163534"/>
                </a:cubicBezTo>
                <a:cubicBezTo>
                  <a:pt x="48807" y="163375"/>
                  <a:pt x="48569" y="163375"/>
                  <a:pt x="48490" y="163454"/>
                </a:cubicBezTo>
                <a:cubicBezTo>
                  <a:pt x="48411" y="163613"/>
                  <a:pt x="48252" y="163692"/>
                  <a:pt x="48252" y="163851"/>
                </a:cubicBezTo>
                <a:cubicBezTo>
                  <a:pt x="48094" y="164326"/>
                  <a:pt x="47935" y="164880"/>
                  <a:pt x="47618" y="165276"/>
                </a:cubicBezTo>
                <a:cubicBezTo>
                  <a:pt x="47539" y="165434"/>
                  <a:pt x="47460" y="165593"/>
                  <a:pt x="47460" y="165752"/>
                </a:cubicBezTo>
                <a:cubicBezTo>
                  <a:pt x="47301" y="166465"/>
                  <a:pt x="47064" y="167178"/>
                  <a:pt x="46667" y="167812"/>
                </a:cubicBezTo>
                <a:cubicBezTo>
                  <a:pt x="46588" y="167971"/>
                  <a:pt x="46509" y="168208"/>
                  <a:pt x="46509" y="168367"/>
                </a:cubicBezTo>
                <a:cubicBezTo>
                  <a:pt x="46430" y="168921"/>
                  <a:pt x="46192" y="169475"/>
                  <a:pt x="45954" y="169951"/>
                </a:cubicBezTo>
                <a:cubicBezTo>
                  <a:pt x="45716" y="170426"/>
                  <a:pt x="45558" y="170981"/>
                  <a:pt x="45479" y="171457"/>
                </a:cubicBezTo>
                <a:cubicBezTo>
                  <a:pt x="45400" y="171932"/>
                  <a:pt x="45321" y="172328"/>
                  <a:pt x="45083" y="172724"/>
                </a:cubicBezTo>
                <a:cubicBezTo>
                  <a:pt x="44846" y="173199"/>
                  <a:pt x="44687" y="173595"/>
                  <a:pt x="44608" y="174150"/>
                </a:cubicBezTo>
                <a:cubicBezTo>
                  <a:pt x="44529" y="174705"/>
                  <a:pt x="44370" y="175260"/>
                  <a:pt x="44132" y="175814"/>
                </a:cubicBezTo>
                <a:cubicBezTo>
                  <a:pt x="43895" y="176290"/>
                  <a:pt x="43736" y="176765"/>
                  <a:pt x="43736" y="177319"/>
                </a:cubicBezTo>
                <a:cubicBezTo>
                  <a:pt x="43736" y="177874"/>
                  <a:pt x="43578" y="178349"/>
                  <a:pt x="43419" y="178904"/>
                </a:cubicBezTo>
                <a:cubicBezTo>
                  <a:pt x="43181" y="179538"/>
                  <a:pt x="43023" y="180251"/>
                  <a:pt x="42944" y="180965"/>
                </a:cubicBezTo>
                <a:cubicBezTo>
                  <a:pt x="42785" y="181994"/>
                  <a:pt x="42706" y="183103"/>
                  <a:pt x="42230" y="184054"/>
                </a:cubicBezTo>
                <a:cubicBezTo>
                  <a:pt x="42072" y="184371"/>
                  <a:pt x="42072" y="184688"/>
                  <a:pt x="42072" y="185005"/>
                </a:cubicBezTo>
                <a:cubicBezTo>
                  <a:pt x="42072" y="186035"/>
                  <a:pt x="41834" y="187065"/>
                  <a:pt x="41596" y="188016"/>
                </a:cubicBezTo>
                <a:cubicBezTo>
                  <a:pt x="41517" y="188254"/>
                  <a:pt x="41438" y="188491"/>
                  <a:pt x="41438" y="188729"/>
                </a:cubicBezTo>
                <a:cubicBezTo>
                  <a:pt x="41280" y="189601"/>
                  <a:pt x="41121" y="190472"/>
                  <a:pt x="41121" y="191423"/>
                </a:cubicBezTo>
                <a:cubicBezTo>
                  <a:pt x="41121" y="192691"/>
                  <a:pt x="40963" y="193879"/>
                  <a:pt x="40646" y="195067"/>
                </a:cubicBezTo>
                <a:cubicBezTo>
                  <a:pt x="40409" y="195859"/>
                  <a:pt x="40329" y="196652"/>
                  <a:pt x="40329" y="197524"/>
                </a:cubicBezTo>
                <a:cubicBezTo>
                  <a:pt x="40329" y="198474"/>
                  <a:pt x="40329" y="199425"/>
                  <a:pt x="40171" y="200376"/>
                </a:cubicBezTo>
                <a:cubicBezTo>
                  <a:pt x="40092" y="200772"/>
                  <a:pt x="40092" y="201168"/>
                  <a:pt x="40092" y="201565"/>
                </a:cubicBezTo>
                <a:cubicBezTo>
                  <a:pt x="40171" y="202911"/>
                  <a:pt x="39933" y="204258"/>
                  <a:pt x="39775" y="205605"/>
                </a:cubicBezTo>
                <a:cubicBezTo>
                  <a:pt x="39695" y="206239"/>
                  <a:pt x="39616" y="206873"/>
                  <a:pt x="39616" y="207586"/>
                </a:cubicBezTo>
                <a:cubicBezTo>
                  <a:pt x="39616" y="208457"/>
                  <a:pt x="39616" y="209329"/>
                  <a:pt x="39458" y="210122"/>
                </a:cubicBezTo>
                <a:cubicBezTo>
                  <a:pt x="39378" y="210439"/>
                  <a:pt x="39378" y="210755"/>
                  <a:pt x="39378" y="211072"/>
                </a:cubicBezTo>
                <a:cubicBezTo>
                  <a:pt x="39378" y="213132"/>
                  <a:pt x="39378" y="215271"/>
                  <a:pt x="39378" y="217331"/>
                </a:cubicBezTo>
                <a:cubicBezTo>
                  <a:pt x="39378" y="217886"/>
                  <a:pt x="39458" y="218362"/>
                  <a:pt x="39458" y="218916"/>
                </a:cubicBezTo>
                <a:cubicBezTo>
                  <a:pt x="39458" y="219312"/>
                  <a:pt x="39537" y="219629"/>
                  <a:pt x="39537" y="220025"/>
                </a:cubicBezTo>
                <a:cubicBezTo>
                  <a:pt x="39616" y="220500"/>
                  <a:pt x="39616" y="220897"/>
                  <a:pt x="39695" y="221372"/>
                </a:cubicBezTo>
                <a:cubicBezTo>
                  <a:pt x="39695" y="221768"/>
                  <a:pt x="39775" y="222085"/>
                  <a:pt x="39775" y="222482"/>
                </a:cubicBezTo>
                <a:cubicBezTo>
                  <a:pt x="39775" y="222799"/>
                  <a:pt x="39775" y="223036"/>
                  <a:pt x="39854" y="223353"/>
                </a:cubicBezTo>
                <a:cubicBezTo>
                  <a:pt x="40092" y="224303"/>
                  <a:pt x="40012" y="225334"/>
                  <a:pt x="40012" y="226285"/>
                </a:cubicBezTo>
                <a:cubicBezTo>
                  <a:pt x="40012" y="226839"/>
                  <a:pt x="40012" y="227315"/>
                  <a:pt x="40012" y="227869"/>
                </a:cubicBezTo>
                <a:cubicBezTo>
                  <a:pt x="40012" y="228186"/>
                  <a:pt x="40012" y="228423"/>
                  <a:pt x="40092" y="228740"/>
                </a:cubicBezTo>
                <a:cubicBezTo>
                  <a:pt x="40250" y="229771"/>
                  <a:pt x="40250" y="230801"/>
                  <a:pt x="40250" y="231831"/>
                </a:cubicBezTo>
                <a:cubicBezTo>
                  <a:pt x="40250" y="233653"/>
                  <a:pt x="40250" y="235396"/>
                  <a:pt x="40250" y="237218"/>
                </a:cubicBezTo>
                <a:cubicBezTo>
                  <a:pt x="40250" y="238407"/>
                  <a:pt x="40092" y="239516"/>
                  <a:pt x="39695" y="240625"/>
                </a:cubicBezTo>
                <a:cubicBezTo>
                  <a:pt x="39616" y="240863"/>
                  <a:pt x="39458" y="241180"/>
                  <a:pt x="39458" y="241417"/>
                </a:cubicBezTo>
                <a:cubicBezTo>
                  <a:pt x="39299" y="242051"/>
                  <a:pt x="39061" y="242606"/>
                  <a:pt x="38744" y="243082"/>
                </a:cubicBezTo>
                <a:cubicBezTo>
                  <a:pt x="38665" y="243240"/>
                  <a:pt x="38586" y="243399"/>
                  <a:pt x="38507" y="243557"/>
                </a:cubicBezTo>
                <a:cubicBezTo>
                  <a:pt x="38348" y="244191"/>
                  <a:pt x="37952" y="244746"/>
                  <a:pt x="37555" y="245221"/>
                </a:cubicBezTo>
                <a:cubicBezTo>
                  <a:pt x="36922" y="246013"/>
                  <a:pt x="36368" y="246805"/>
                  <a:pt x="35655" y="247439"/>
                </a:cubicBezTo>
                <a:cubicBezTo>
                  <a:pt x="35417" y="247598"/>
                  <a:pt x="35258" y="247836"/>
                  <a:pt x="35021" y="247994"/>
                </a:cubicBezTo>
                <a:cubicBezTo>
                  <a:pt x="34228" y="248470"/>
                  <a:pt x="33515" y="249024"/>
                  <a:pt x="32802" y="249578"/>
                </a:cubicBezTo>
                <a:cubicBezTo>
                  <a:pt x="32644" y="249737"/>
                  <a:pt x="32485" y="249816"/>
                  <a:pt x="32248" y="249895"/>
                </a:cubicBezTo>
                <a:cubicBezTo>
                  <a:pt x="31693" y="250133"/>
                  <a:pt x="31138" y="250450"/>
                  <a:pt x="30584" y="250688"/>
                </a:cubicBezTo>
                <a:cubicBezTo>
                  <a:pt x="29791" y="251084"/>
                  <a:pt x="28919" y="251322"/>
                  <a:pt x="28049" y="251639"/>
                </a:cubicBezTo>
                <a:cubicBezTo>
                  <a:pt x="27732" y="251718"/>
                  <a:pt x="27415" y="251797"/>
                  <a:pt x="27098" y="251797"/>
                </a:cubicBezTo>
                <a:cubicBezTo>
                  <a:pt x="25988" y="251797"/>
                  <a:pt x="24879" y="252035"/>
                  <a:pt x="23849" y="252193"/>
                </a:cubicBezTo>
                <a:cubicBezTo>
                  <a:pt x="22978" y="252352"/>
                  <a:pt x="22027" y="252352"/>
                  <a:pt x="21155" y="252193"/>
                </a:cubicBezTo>
                <a:cubicBezTo>
                  <a:pt x="20125" y="252035"/>
                  <a:pt x="19175" y="251876"/>
                  <a:pt x="18144" y="251797"/>
                </a:cubicBezTo>
                <a:cubicBezTo>
                  <a:pt x="17669" y="251797"/>
                  <a:pt x="17193" y="251639"/>
                  <a:pt x="16718" y="251480"/>
                </a:cubicBezTo>
                <a:cubicBezTo>
                  <a:pt x="16005" y="251242"/>
                  <a:pt x="15292" y="251005"/>
                  <a:pt x="14579" y="250846"/>
                </a:cubicBezTo>
                <a:cubicBezTo>
                  <a:pt x="14500" y="250846"/>
                  <a:pt x="14421" y="250846"/>
                  <a:pt x="14341" y="250767"/>
                </a:cubicBezTo>
                <a:cubicBezTo>
                  <a:pt x="12915" y="250054"/>
                  <a:pt x="11410" y="249499"/>
                  <a:pt x="10142" y="248549"/>
                </a:cubicBezTo>
                <a:cubicBezTo>
                  <a:pt x="9667" y="248232"/>
                  <a:pt x="9191" y="247915"/>
                  <a:pt x="8716" y="247598"/>
                </a:cubicBezTo>
                <a:cubicBezTo>
                  <a:pt x="7527" y="246726"/>
                  <a:pt x="6498" y="245696"/>
                  <a:pt x="5547" y="244508"/>
                </a:cubicBezTo>
                <a:cubicBezTo>
                  <a:pt x="5150" y="244033"/>
                  <a:pt x="4833" y="243557"/>
                  <a:pt x="4437" y="243082"/>
                </a:cubicBezTo>
                <a:cubicBezTo>
                  <a:pt x="3962" y="242527"/>
                  <a:pt x="3724" y="241893"/>
                  <a:pt x="3328" y="241338"/>
                </a:cubicBezTo>
                <a:cubicBezTo>
                  <a:pt x="3011" y="240467"/>
                  <a:pt x="2536" y="239596"/>
                  <a:pt x="2219" y="238724"/>
                </a:cubicBezTo>
                <a:cubicBezTo>
                  <a:pt x="1902" y="238011"/>
                  <a:pt x="1744" y="237218"/>
                  <a:pt x="1506" y="236505"/>
                </a:cubicBezTo>
                <a:cubicBezTo>
                  <a:pt x="1427" y="236268"/>
                  <a:pt x="1427" y="236030"/>
                  <a:pt x="1347" y="235793"/>
                </a:cubicBezTo>
                <a:cubicBezTo>
                  <a:pt x="1189" y="234842"/>
                  <a:pt x="1030" y="233970"/>
                  <a:pt x="951" y="233019"/>
                </a:cubicBezTo>
                <a:cubicBezTo>
                  <a:pt x="793" y="231910"/>
                  <a:pt x="555" y="230880"/>
                  <a:pt x="555" y="229691"/>
                </a:cubicBezTo>
                <a:cubicBezTo>
                  <a:pt x="555" y="229454"/>
                  <a:pt x="555" y="229295"/>
                  <a:pt x="476" y="229057"/>
                </a:cubicBezTo>
                <a:cubicBezTo>
                  <a:pt x="317" y="228186"/>
                  <a:pt x="317" y="227236"/>
                  <a:pt x="317" y="226364"/>
                </a:cubicBezTo>
                <a:cubicBezTo>
                  <a:pt x="317" y="225175"/>
                  <a:pt x="317" y="223987"/>
                  <a:pt x="317" y="222799"/>
                </a:cubicBezTo>
                <a:cubicBezTo>
                  <a:pt x="317" y="222085"/>
                  <a:pt x="238" y="221372"/>
                  <a:pt x="79" y="220738"/>
                </a:cubicBezTo>
                <a:cubicBezTo>
                  <a:pt x="79" y="220025"/>
                  <a:pt x="0" y="219471"/>
                  <a:pt x="0" y="218837"/>
                </a:cubicBezTo>
                <a:cubicBezTo>
                  <a:pt x="0" y="216222"/>
                  <a:pt x="0" y="213608"/>
                  <a:pt x="0" y="210993"/>
                </a:cubicBezTo>
                <a:cubicBezTo>
                  <a:pt x="0" y="210280"/>
                  <a:pt x="0" y="209488"/>
                  <a:pt x="317" y="208854"/>
                </a:cubicBezTo>
                <a:cubicBezTo>
                  <a:pt x="476" y="208457"/>
                  <a:pt x="476" y="208061"/>
                  <a:pt x="476" y="207665"/>
                </a:cubicBezTo>
                <a:cubicBezTo>
                  <a:pt x="476" y="205922"/>
                  <a:pt x="555" y="204179"/>
                  <a:pt x="476" y="202357"/>
                </a:cubicBezTo>
                <a:cubicBezTo>
                  <a:pt x="476" y="200931"/>
                  <a:pt x="634" y="199583"/>
                  <a:pt x="872" y="198237"/>
                </a:cubicBezTo>
                <a:cubicBezTo>
                  <a:pt x="1189" y="196493"/>
                  <a:pt x="1427" y="194671"/>
                  <a:pt x="1427" y="192849"/>
                </a:cubicBezTo>
                <a:cubicBezTo>
                  <a:pt x="1427" y="191740"/>
                  <a:pt x="1585" y="190630"/>
                  <a:pt x="1902" y="189601"/>
                </a:cubicBezTo>
                <a:cubicBezTo>
                  <a:pt x="2061" y="188808"/>
                  <a:pt x="2219" y="188095"/>
                  <a:pt x="2219" y="187303"/>
                </a:cubicBezTo>
                <a:cubicBezTo>
                  <a:pt x="2219" y="186431"/>
                  <a:pt x="2378" y="185480"/>
                  <a:pt x="2695" y="184688"/>
                </a:cubicBezTo>
                <a:cubicBezTo>
                  <a:pt x="3011" y="183658"/>
                  <a:pt x="3249" y="182628"/>
                  <a:pt x="3249" y="181519"/>
                </a:cubicBezTo>
                <a:cubicBezTo>
                  <a:pt x="3249" y="180885"/>
                  <a:pt x="3407" y="180251"/>
                  <a:pt x="3565" y="179617"/>
                </a:cubicBezTo>
                <a:cubicBezTo>
                  <a:pt x="3803" y="178983"/>
                  <a:pt x="3882" y="178270"/>
                  <a:pt x="3962" y="177557"/>
                </a:cubicBezTo>
                <a:cubicBezTo>
                  <a:pt x="4041" y="176686"/>
                  <a:pt x="4199" y="175814"/>
                  <a:pt x="4596" y="174943"/>
                </a:cubicBezTo>
                <a:cubicBezTo>
                  <a:pt x="4754" y="174546"/>
                  <a:pt x="4833" y="174150"/>
                  <a:pt x="4833" y="173754"/>
                </a:cubicBezTo>
                <a:cubicBezTo>
                  <a:pt x="4833" y="173041"/>
                  <a:pt x="4992" y="172408"/>
                  <a:pt x="5309" y="171774"/>
                </a:cubicBezTo>
                <a:cubicBezTo>
                  <a:pt x="5626" y="171060"/>
                  <a:pt x="5784" y="170426"/>
                  <a:pt x="5784" y="169634"/>
                </a:cubicBezTo>
                <a:cubicBezTo>
                  <a:pt x="5784" y="169158"/>
                  <a:pt x="5943" y="168683"/>
                  <a:pt x="6101" y="168208"/>
                </a:cubicBezTo>
                <a:cubicBezTo>
                  <a:pt x="6339" y="167654"/>
                  <a:pt x="6498" y="167020"/>
                  <a:pt x="6577" y="166465"/>
                </a:cubicBezTo>
                <a:cubicBezTo>
                  <a:pt x="6656" y="165989"/>
                  <a:pt x="6815" y="165514"/>
                  <a:pt x="7052" y="165038"/>
                </a:cubicBezTo>
                <a:cubicBezTo>
                  <a:pt x="7290" y="164642"/>
                  <a:pt x="7369" y="164326"/>
                  <a:pt x="7448" y="163851"/>
                </a:cubicBezTo>
                <a:cubicBezTo>
                  <a:pt x="7527" y="163217"/>
                  <a:pt x="7685" y="162662"/>
                  <a:pt x="8002" y="162107"/>
                </a:cubicBezTo>
                <a:cubicBezTo>
                  <a:pt x="8240" y="161711"/>
                  <a:pt x="8319" y="161315"/>
                  <a:pt x="8398" y="160839"/>
                </a:cubicBezTo>
                <a:cubicBezTo>
                  <a:pt x="8478" y="160364"/>
                  <a:pt x="8557" y="159968"/>
                  <a:pt x="8795" y="159572"/>
                </a:cubicBezTo>
                <a:cubicBezTo>
                  <a:pt x="9033" y="159255"/>
                  <a:pt x="9112" y="158859"/>
                  <a:pt x="9191" y="158383"/>
                </a:cubicBezTo>
                <a:cubicBezTo>
                  <a:pt x="9270" y="157749"/>
                  <a:pt x="9429" y="157115"/>
                  <a:pt x="9825" y="156561"/>
                </a:cubicBezTo>
                <a:cubicBezTo>
                  <a:pt x="10142" y="155531"/>
                  <a:pt x="10618" y="154501"/>
                  <a:pt x="11014" y="153471"/>
                </a:cubicBezTo>
                <a:cubicBezTo>
                  <a:pt x="11093" y="153233"/>
                  <a:pt x="11172" y="152995"/>
                  <a:pt x="11252" y="152758"/>
                </a:cubicBezTo>
                <a:cubicBezTo>
                  <a:pt x="11568" y="152203"/>
                  <a:pt x="11805" y="151649"/>
                  <a:pt x="11964" y="151094"/>
                </a:cubicBezTo>
                <a:cubicBezTo>
                  <a:pt x="12043" y="150936"/>
                  <a:pt x="12122" y="150698"/>
                  <a:pt x="12202" y="150540"/>
                </a:cubicBezTo>
                <a:cubicBezTo>
                  <a:pt x="12519" y="149985"/>
                  <a:pt x="12756" y="149430"/>
                  <a:pt x="12915" y="148796"/>
                </a:cubicBezTo>
                <a:cubicBezTo>
                  <a:pt x="12915" y="148717"/>
                  <a:pt x="12994" y="148558"/>
                  <a:pt x="13073" y="148479"/>
                </a:cubicBezTo>
                <a:cubicBezTo>
                  <a:pt x="13628" y="147766"/>
                  <a:pt x="13787" y="146816"/>
                  <a:pt x="14183" y="146023"/>
                </a:cubicBezTo>
                <a:cubicBezTo>
                  <a:pt x="14817" y="144993"/>
                  <a:pt x="15372" y="144042"/>
                  <a:pt x="15846" y="143013"/>
                </a:cubicBezTo>
                <a:cubicBezTo>
                  <a:pt x="16401" y="142220"/>
                  <a:pt x="16718" y="141269"/>
                  <a:pt x="17273" y="140397"/>
                </a:cubicBezTo>
                <a:cubicBezTo>
                  <a:pt x="17748" y="139684"/>
                  <a:pt x="18065" y="138892"/>
                  <a:pt x="18461" y="138100"/>
                </a:cubicBezTo>
                <a:cubicBezTo>
                  <a:pt x="18541" y="137863"/>
                  <a:pt x="18699" y="137704"/>
                  <a:pt x="18778" y="137466"/>
                </a:cubicBezTo>
                <a:cubicBezTo>
                  <a:pt x="18858" y="137308"/>
                  <a:pt x="18937" y="137229"/>
                  <a:pt x="19016" y="137070"/>
                </a:cubicBezTo>
                <a:cubicBezTo>
                  <a:pt x="20204" y="134930"/>
                  <a:pt x="20917" y="133822"/>
                  <a:pt x="22264" y="131920"/>
                </a:cubicBezTo>
                <a:cubicBezTo>
                  <a:pt x="22660" y="131365"/>
                  <a:pt x="23136" y="130731"/>
                  <a:pt x="23532" y="130098"/>
                </a:cubicBezTo>
                <a:cubicBezTo>
                  <a:pt x="23929" y="129464"/>
                  <a:pt x="24324" y="128830"/>
                  <a:pt x="24720" y="128196"/>
                </a:cubicBezTo>
                <a:cubicBezTo>
                  <a:pt x="24799" y="128038"/>
                  <a:pt x="24879" y="127958"/>
                  <a:pt x="25037" y="127800"/>
                </a:cubicBezTo>
                <a:cubicBezTo>
                  <a:pt x="25830" y="126770"/>
                  <a:pt x="26622" y="125820"/>
                  <a:pt x="27415" y="124789"/>
                </a:cubicBezTo>
                <a:cubicBezTo>
                  <a:pt x="27573" y="124631"/>
                  <a:pt x="27732" y="124393"/>
                  <a:pt x="27890" y="124235"/>
                </a:cubicBezTo>
                <a:cubicBezTo>
                  <a:pt x="28682" y="123442"/>
                  <a:pt x="29395" y="122491"/>
                  <a:pt x="30108" y="121620"/>
                </a:cubicBezTo>
                <a:cubicBezTo>
                  <a:pt x="31455" y="119877"/>
                  <a:pt x="32960" y="118371"/>
                  <a:pt x="34545" y="116866"/>
                </a:cubicBezTo>
                <a:cubicBezTo>
                  <a:pt x="35575" y="116074"/>
                  <a:pt x="36447" y="115202"/>
                  <a:pt x="37318" y="114251"/>
                </a:cubicBezTo>
                <a:cubicBezTo>
                  <a:pt x="38269" y="113301"/>
                  <a:pt x="39299" y="112509"/>
                  <a:pt x="40250" y="111637"/>
                </a:cubicBezTo>
                <a:cubicBezTo>
                  <a:pt x="40884" y="111082"/>
                  <a:pt x="41596" y="110607"/>
                  <a:pt x="42310" y="110131"/>
                </a:cubicBezTo>
                <a:cubicBezTo>
                  <a:pt x="43102" y="109576"/>
                  <a:pt x="43895" y="109022"/>
                  <a:pt x="44687" y="108468"/>
                </a:cubicBezTo>
                <a:cubicBezTo>
                  <a:pt x="45321" y="108072"/>
                  <a:pt x="45796" y="107517"/>
                  <a:pt x="46509" y="107200"/>
                </a:cubicBezTo>
                <a:cubicBezTo>
                  <a:pt x="46905" y="107041"/>
                  <a:pt x="47222" y="106724"/>
                  <a:pt x="47460" y="106486"/>
                </a:cubicBezTo>
                <a:cubicBezTo>
                  <a:pt x="48015" y="105932"/>
                  <a:pt x="48728" y="105615"/>
                  <a:pt x="49441" y="105219"/>
                </a:cubicBezTo>
                <a:cubicBezTo>
                  <a:pt x="50708" y="104586"/>
                  <a:pt x="51897" y="103952"/>
                  <a:pt x="53165" y="103318"/>
                </a:cubicBezTo>
                <a:cubicBezTo>
                  <a:pt x="54115" y="103001"/>
                  <a:pt x="54907" y="102446"/>
                  <a:pt x="55779" y="102050"/>
                </a:cubicBezTo>
                <a:cubicBezTo>
                  <a:pt x="56413" y="101733"/>
                  <a:pt x="57126" y="101416"/>
                  <a:pt x="57760" y="101019"/>
                </a:cubicBezTo>
                <a:cubicBezTo>
                  <a:pt x="58235" y="100782"/>
                  <a:pt x="58710" y="100545"/>
                  <a:pt x="59265" y="100386"/>
                </a:cubicBezTo>
                <a:cubicBezTo>
                  <a:pt x="59820" y="100307"/>
                  <a:pt x="60295" y="100069"/>
                  <a:pt x="60771" y="99832"/>
                </a:cubicBezTo>
                <a:cubicBezTo>
                  <a:pt x="61009" y="99752"/>
                  <a:pt x="61246" y="99673"/>
                  <a:pt x="61484" y="99594"/>
                </a:cubicBezTo>
                <a:cubicBezTo>
                  <a:pt x="61643" y="99515"/>
                  <a:pt x="61880" y="99435"/>
                  <a:pt x="62118" y="99435"/>
                </a:cubicBezTo>
                <a:cubicBezTo>
                  <a:pt x="62830" y="99356"/>
                  <a:pt x="63464" y="98880"/>
                  <a:pt x="64178" y="98643"/>
                </a:cubicBezTo>
                <a:cubicBezTo>
                  <a:pt x="64891" y="98484"/>
                  <a:pt x="65604" y="98326"/>
                  <a:pt x="66238" y="97929"/>
                </a:cubicBezTo>
                <a:cubicBezTo>
                  <a:pt x="66475" y="97771"/>
                  <a:pt x="66792" y="97692"/>
                  <a:pt x="67030" y="97692"/>
                </a:cubicBezTo>
                <a:cubicBezTo>
                  <a:pt x="67584" y="97612"/>
                  <a:pt x="68139" y="97454"/>
                  <a:pt x="68694" y="97216"/>
                </a:cubicBezTo>
                <a:cubicBezTo>
                  <a:pt x="69328" y="96899"/>
                  <a:pt x="70041" y="96741"/>
                  <a:pt x="70833" y="96741"/>
                </a:cubicBezTo>
                <a:cubicBezTo>
                  <a:pt x="71467" y="96741"/>
                  <a:pt x="72101" y="96662"/>
                  <a:pt x="72735" y="96424"/>
                </a:cubicBezTo>
                <a:cubicBezTo>
                  <a:pt x="73527" y="96108"/>
                  <a:pt x="74319" y="95949"/>
                  <a:pt x="75111" y="96029"/>
                </a:cubicBezTo>
                <a:cubicBezTo>
                  <a:pt x="75745" y="96029"/>
                  <a:pt x="76379" y="95870"/>
                  <a:pt x="77013" y="95712"/>
                </a:cubicBezTo>
                <a:cubicBezTo>
                  <a:pt x="77330" y="95632"/>
                  <a:pt x="77647" y="95553"/>
                  <a:pt x="77964" y="95395"/>
                </a:cubicBezTo>
                <a:cubicBezTo>
                  <a:pt x="78676" y="95157"/>
                  <a:pt x="79469" y="94998"/>
                  <a:pt x="80261" y="94998"/>
                </a:cubicBezTo>
                <a:cubicBezTo>
                  <a:pt x="80895" y="94998"/>
                  <a:pt x="81609" y="94919"/>
                  <a:pt x="82163" y="94681"/>
                </a:cubicBezTo>
                <a:cubicBezTo>
                  <a:pt x="83272" y="94285"/>
                  <a:pt x="84461" y="94206"/>
                  <a:pt x="85649" y="94047"/>
                </a:cubicBezTo>
                <a:cubicBezTo>
                  <a:pt x="86204" y="93968"/>
                  <a:pt x="86679" y="93889"/>
                  <a:pt x="87233" y="93810"/>
                </a:cubicBezTo>
                <a:cubicBezTo>
                  <a:pt x="87788" y="93651"/>
                  <a:pt x="88343" y="93572"/>
                  <a:pt x="88898" y="93572"/>
                </a:cubicBezTo>
                <a:cubicBezTo>
                  <a:pt x="89135" y="93572"/>
                  <a:pt x="89373" y="93493"/>
                  <a:pt x="89611" y="93493"/>
                </a:cubicBezTo>
                <a:cubicBezTo>
                  <a:pt x="90166" y="93413"/>
                  <a:pt x="90720" y="93334"/>
                  <a:pt x="91353" y="93334"/>
                </a:cubicBezTo>
                <a:close/>
                <a:moveTo>
                  <a:pt x="88105" y="0"/>
                </a:moveTo>
                <a:cubicBezTo>
                  <a:pt x="93571" y="0"/>
                  <a:pt x="98959" y="0"/>
                  <a:pt x="104347" y="0"/>
                </a:cubicBezTo>
                <a:cubicBezTo>
                  <a:pt x="104427" y="238"/>
                  <a:pt x="104664" y="396"/>
                  <a:pt x="104902" y="476"/>
                </a:cubicBezTo>
                <a:cubicBezTo>
                  <a:pt x="105060" y="555"/>
                  <a:pt x="105298" y="555"/>
                  <a:pt x="105456" y="634"/>
                </a:cubicBezTo>
                <a:cubicBezTo>
                  <a:pt x="105614" y="713"/>
                  <a:pt x="105852" y="713"/>
                  <a:pt x="106011" y="793"/>
                </a:cubicBezTo>
                <a:cubicBezTo>
                  <a:pt x="106803" y="1110"/>
                  <a:pt x="107675" y="1505"/>
                  <a:pt x="108547" y="1584"/>
                </a:cubicBezTo>
                <a:cubicBezTo>
                  <a:pt x="108626" y="1584"/>
                  <a:pt x="108626" y="1584"/>
                  <a:pt x="108626" y="1584"/>
                </a:cubicBezTo>
                <a:cubicBezTo>
                  <a:pt x="109418" y="1980"/>
                  <a:pt x="110289" y="2218"/>
                  <a:pt x="111161" y="2456"/>
                </a:cubicBezTo>
                <a:cubicBezTo>
                  <a:pt x="111319" y="2456"/>
                  <a:pt x="111478" y="2535"/>
                  <a:pt x="111636" y="2614"/>
                </a:cubicBezTo>
                <a:cubicBezTo>
                  <a:pt x="112112" y="2931"/>
                  <a:pt x="112667" y="3090"/>
                  <a:pt x="113142" y="3407"/>
                </a:cubicBezTo>
                <a:cubicBezTo>
                  <a:pt x="113854" y="3882"/>
                  <a:pt x="114726" y="4120"/>
                  <a:pt x="115360" y="4675"/>
                </a:cubicBezTo>
                <a:cubicBezTo>
                  <a:pt x="116073" y="4913"/>
                  <a:pt x="116707" y="5467"/>
                  <a:pt x="117421" y="5784"/>
                </a:cubicBezTo>
                <a:cubicBezTo>
                  <a:pt x="118054" y="6100"/>
                  <a:pt x="118529" y="6497"/>
                  <a:pt x="119005" y="6893"/>
                </a:cubicBezTo>
                <a:cubicBezTo>
                  <a:pt x="120114" y="7923"/>
                  <a:pt x="121224" y="8795"/>
                  <a:pt x="122332" y="9666"/>
                </a:cubicBezTo>
                <a:cubicBezTo>
                  <a:pt x="122728" y="9983"/>
                  <a:pt x="123204" y="10300"/>
                  <a:pt x="123600" y="10696"/>
                </a:cubicBezTo>
                <a:cubicBezTo>
                  <a:pt x="124076" y="11171"/>
                  <a:pt x="124472" y="11647"/>
                  <a:pt x="124868" y="12202"/>
                </a:cubicBezTo>
                <a:cubicBezTo>
                  <a:pt x="125581" y="13153"/>
                  <a:pt x="126373" y="14024"/>
                  <a:pt x="127165" y="14895"/>
                </a:cubicBezTo>
                <a:cubicBezTo>
                  <a:pt x="127799" y="15608"/>
                  <a:pt x="128354" y="16322"/>
                  <a:pt x="128830" y="17114"/>
                </a:cubicBezTo>
                <a:cubicBezTo>
                  <a:pt x="129147" y="17669"/>
                  <a:pt x="129464" y="18144"/>
                  <a:pt x="129701" y="18698"/>
                </a:cubicBezTo>
                <a:cubicBezTo>
                  <a:pt x="129939" y="19174"/>
                  <a:pt x="130335" y="19649"/>
                  <a:pt x="130493" y="20204"/>
                </a:cubicBezTo>
                <a:cubicBezTo>
                  <a:pt x="131048" y="20917"/>
                  <a:pt x="131285" y="21789"/>
                  <a:pt x="131840" y="22581"/>
                </a:cubicBezTo>
                <a:cubicBezTo>
                  <a:pt x="131999" y="22818"/>
                  <a:pt x="132078" y="23135"/>
                  <a:pt x="132236" y="23452"/>
                </a:cubicBezTo>
                <a:cubicBezTo>
                  <a:pt x="132395" y="23848"/>
                  <a:pt x="132474" y="24245"/>
                  <a:pt x="132633" y="24562"/>
                </a:cubicBezTo>
                <a:cubicBezTo>
                  <a:pt x="132870" y="25037"/>
                  <a:pt x="133029" y="25513"/>
                  <a:pt x="133029" y="25988"/>
                </a:cubicBezTo>
                <a:cubicBezTo>
                  <a:pt x="133108" y="26463"/>
                  <a:pt x="133187" y="26859"/>
                  <a:pt x="133425" y="27255"/>
                </a:cubicBezTo>
                <a:cubicBezTo>
                  <a:pt x="133742" y="27810"/>
                  <a:pt x="133901" y="28365"/>
                  <a:pt x="133980" y="28999"/>
                </a:cubicBezTo>
                <a:cubicBezTo>
                  <a:pt x="134059" y="29395"/>
                  <a:pt x="134138" y="29791"/>
                  <a:pt x="134376" y="30187"/>
                </a:cubicBezTo>
                <a:cubicBezTo>
                  <a:pt x="134692" y="30821"/>
                  <a:pt x="134772" y="31534"/>
                  <a:pt x="134772" y="32247"/>
                </a:cubicBezTo>
                <a:cubicBezTo>
                  <a:pt x="134772" y="32802"/>
                  <a:pt x="134772" y="33277"/>
                  <a:pt x="134772" y="33832"/>
                </a:cubicBezTo>
                <a:cubicBezTo>
                  <a:pt x="134772" y="34228"/>
                  <a:pt x="134772" y="34545"/>
                  <a:pt x="134851" y="34941"/>
                </a:cubicBezTo>
                <a:cubicBezTo>
                  <a:pt x="135009" y="35891"/>
                  <a:pt x="135009" y="36922"/>
                  <a:pt x="135168" y="37873"/>
                </a:cubicBezTo>
                <a:cubicBezTo>
                  <a:pt x="135247" y="38348"/>
                  <a:pt x="135247" y="38824"/>
                  <a:pt x="135168" y="39299"/>
                </a:cubicBezTo>
                <a:cubicBezTo>
                  <a:pt x="134930" y="40804"/>
                  <a:pt x="134772" y="42389"/>
                  <a:pt x="134772" y="43973"/>
                </a:cubicBezTo>
                <a:cubicBezTo>
                  <a:pt x="134772" y="44211"/>
                  <a:pt x="134772" y="44369"/>
                  <a:pt x="134772" y="44607"/>
                </a:cubicBezTo>
                <a:cubicBezTo>
                  <a:pt x="134772" y="45320"/>
                  <a:pt x="134692" y="46113"/>
                  <a:pt x="134376" y="46747"/>
                </a:cubicBezTo>
                <a:cubicBezTo>
                  <a:pt x="134218" y="47143"/>
                  <a:pt x="134059" y="47539"/>
                  <a:pt x="134059" y="47934"/>
                </a:cubicBezTo>
                <a:cubicBezTo>
                  <a:pt x="133980" y="48489"/>
                  <a:pt x="133821" y="49044"/>
                  <a:pt x="133504" y="49599"/>
                </a:cubicBezTo>
                <a:cubicBezTo>
                  <a:pt x="133267" y="49995"/>
                  <a:pt x="133108" y="50391"/>
                  <a:pt x="133108" y="50867"/>
                </a:cubicBezTo>
                <a:cubicBezTo>
                  <a:pt x="133029" y="51580"/>
                  <a:pt x="132712" y="52213"/>
                  <a:pt x="132474" y="52847"/>
                </a:cubicBezTo>
                <a:cubicBezTo>
                  <a:pt x="132236" y="53481"/>
                  <a:pt x="132157" y="54194"/>
                  <a:pt x="131682" y="54749"/>
                </a:cubicBezTo>
                <a:cubicBezTo>
                  <a:pt x="131602" y="54828"/>
                  <a:pt x="131523" y="54987"/>
                  <a:pt x="131523" y="55066"/>
                </a:cubicBezTo>
                <a:cubicBezTo>
                  <a:pt x="131285" y="55621"/>
                  <a:pt x="130968" y="56095"/>
                  <a:pt x="130731" y="56571"/>
                </a:cubicBezTo>
                <a:cubicBezTo>
                  <a:pt x="130335" y="57363"/>
                  <a:pt x="129860" y="58156"/>
                  <a:pt x="129464" y="58948"/>
                </a:cubicBezTo>
                <a:cubicBezTo>
                  <a:pt x="129067" y="59741"/>
                  <a:pt x="128592" y="60453"/>
                  <a:pt x="128037" y="61087"/>
                </a:cubicBezTo>
                <a:cubicBezTo>
                  <a:pt x="127562" y="61642"/>
                  <a:pt x="127086" y="62196"/>
                  <a:pt x="126611" y="62751"/>
                </a:cubicBezTo>
                <a:cubicBezTo>
                  <a:pt x="126373" y="62989"/>
                  <a:pt x="126215" y="63227"/>
                  <a:pt x="125977" y="63544"/>
                </a:cubicBezTo>
                <a:cubicBezTo>
                  <a:pt x="125344" y="64415"/>
                  <a:pt x="124630" y="65207"/>
                  <a:pt x="123917" y="65999"/>
                </a:cubicBezTo>
                <a:cubicBezTo>
                  <a:pt x="123521" y="66475"/>
                  <a:pt x="122966" y="66871"/>
                  <a:pt x="122411" y="67267"/>
                </a:cubicBezTo>
                <a:cubicBezTo>
                  <a:pt x="121541" y="67981"/>
                  <a:pt x="120669" y="68614"/>
                  <a:pt x="119876" y="69406"/>
                </a:cubicBezTo>
                <a:cubicBezTo>
                  <a:pt x="118767" y="70357"/>
                  <a:pt x="117579" y="71308"/>
                  <a:pt x="116232" y="71863"/>
                </a:cubicBezTo>
                <a:cubicBezTo>
                  <a:pt x="115519" y="72338"/>
                  <a:pt x="114726" y="72655"/>
                  <a:pt x="114013" y="73130"/>
                </a:cubicBezTo>
                <a:cubicBezTo>
                  <a:pt x="113380" y="73526"/>
                  <a:pt x="112667" y="73922"/>
                  <a:pt x="111953" y="74319"/>
                </a:cubicBezTo>
                <a:cubicBezTo>
                  <a:pt x="111953" y="74319"/>
                  <a:pt x="111874" y="74398"/>
                  <a:pt x="111874" y="74398"/>
                </a:cubicBezTo>
                <a:cubicBezTo>
                  <a:pt x="110844" y="74556"/>
                  <a:pt x="109893" y="75190"/>
                  <a:pt x="108864" y="75349"/>
                </a:cubicBezTo>
                <a:cubicBezTo>
                  <a:pt x="108230" y="75428"/>
                  <a:pt x="107675" y="75666"/>
                  <a:pt x="107120" y="75904"/>
                </a:cubicBezTo>
                <a:cubicBezTo>
                  <a:pt x="106724" y="76141"/>
                  <a:pt x="106328" y="76221"/>
                  <a:pt x="105852" y="76300"/>
                </a:cubicBezTo>
                <a:cubicBezTo>
                  <a:pt x="105377" y="76379"/>
                  <a:pt x="104902" y="76458"/>
                  <a:pt x="104427" y="76696"/>
                </a:cubicBezTo>
                <a:cubicBezTo>
                  <a:pt x="103793" y="76775"/>
                  <a:pt x="103159" y="76854"/>
                  <a:pt x="102604" y="76854"/>
                </a:cubicBezTo>
                <a:cubicBezTo>
                  <a:pt x="102366" y="76854"/>
                  <a:pt x="102128" y="76854"/>
                  <a:pt x="101891" y="76933"/>
                </a:cubicBezTo>
                <a:cubicBezTo>
                  <a:pt x="100940" y="77092"/>
                  <a:pt x="99910" y="77092"/>
                  <a:pt x="98959" y="77092"/>
                </a:cubicBezTo>
                <a:cubicBezTo>
                  <a:pt x="98325" y="77092"/>
                  <a:pt x="97771" y="77092"/>
                  <a:pt x="97137" y="77250"/>
                </a:cubicBezTo>
                <a:cubicBezTo>
                  <a:pt x="96662" y="77329"/>
                  <a:pt x="96266" y="77329"/>
                  <a:pt x="95790" y="77250"/>
                </a:cubicBezTo>
                <a:cubicBezTo>
                  <a:pt x="95077" y="77092"/>
                  <a:pt x="94364" y="77092"/>
                  <a:pt x="93571" y="77092"/>
                </a:cubicBezTo>
                <a:cubicBezTo>
                  <a:pt x="92700" y="77092"/>
                  <a:pt x="91829" y="77092"/>
                  <a:pt x="91036" y="76933"/>
                </a:cubicBezTo>
                <a:cubicBezTo>
                  <a:pt x="90640" y="76854"/>
                  <a:pt x="90323" y="76854"/>
                  <a:pt x="90006" y="76854"/>
                </a:cubicBezTo>
                <a:cubicBezTo>
                  <a:pt x="89372" y="76854"/>
                  <a:pt x="88817" y="76696"/>
                  <a:pt x="88184" y="76458"/>
                </a:cubicBezTo>
                <a:cubicBezTo>
                  <a:pt x="88026" y="76379"/>
                  <a:pt x="87867" y="76300"/>
                  <a:pt x="87709" y="76300"/>
                </a:cubicBezTo>
                <a:cubicBezTo>
                  <a:pt x="86996" y="76062"/>
                  <a:pt x="86282" y="76141"/>
                  <a:pt x="85569" y="75745"/>
                </a:cubicBezTo>
                <a:cubicBezTo>
                  <a:pt x="84935" y="75428"/>
                  <a:pt x="84222" y="75270"/>
                  <a:pt x="83589" y="75190"/>
                </a:cubicBezTo>
                <a:cubicBezTo>
                  <a:pt x="83430" y="75190"/>
                  <a:pt x="83272" y="75111"/>
                  <a:pt x="83113" y="75032"/>
                </a:cubicBezTo>
                <a:cubicBezTo>
                  <a:pt x="82479" y="74715"/>
                  <a:pt x="81845" y="74477"/>
                  <a:pt x="81132" y="74319"/>
                </a:cubicBezTo>
                <a:cubicBezTo>
                  <a:pt x="80974" y="74239"/>
                  <a:pt x="80736" y="74160"/>
                  <a:pt x="80577" y="74081"/>
                </a:cubicBezTo>
                <a:cubicBezTo>
                  <a:pt x="79310" y="73368"/>
                  <a:pt x="78042" y="72655"/>
                  <a:pt x="76695" y="71942"/>
                </a:cubicBezTo>
                <a:cubicBezTo>
                  <a:pt x="75270" y="71229"/>
                  <a:pt x="74002" y="70357"/>
                  <a:pt x="72734" y="69327"/>
                </a:cubicBezTo>
                <a:cubicBezTo>
                  <a:pt x="72179" y="68772"/>
                  <a:pt x="71625" y="68298"/>
                  <a:pt x="71070" y="67743"/>
                </a:cubicBezTo>
                <a:cubicBezTo>
                  <a:pt x="70436" y="67267"/>
                  <a:pt x="69882" y="66792"/>
                  <a:pt x="69248" y="66316"/>
                </a:cubicBezTo>
                <a:cubicBezTo>
                  <a:pt x="68931" y="66079"/>
                  <a:pt x="68693" y="65841"/>
                  <a:pt x="68456" y="65524"/>
                </a:cubicBezTo>
                <a:cubicBezTo>
                  <a:pt x="67743" y="64652"/>
                  <a:pt x="67030" y="63702"/>
                  <a:pt x="66316" y="62830"/>
                </a:cubicBezTo>
                <a:cubicBezTo>
                  <a:pt x="66158" y="62672"/>
                  <a:pt x="65999" y="62434"/>
                  <a:pt x="65841" y="62276"/>
                </a:cubicBezTo>
                <a:cubicBezTo>
                  <a:pt x="65207" y="61721"/>
                  <a:pt x="64731" y="61008"/>
                  <a:pt x="64177" y="60295"/>
                </a:cubicBezTo>
                <a:cubicBezTo>
                  <a:pt x="64098" y="60295"/>
                  <a:pt x="64019" y="60216"/>
                  <a:pt x="64019" y="60136"/>
                </a:cubicBezTo>
                <a:cubicBezTo>
                  <a:pt x="63702" y="59265"/>
                  <a:pt x="63147" y="58552"/>
                  <a:pt x="62751" y="57759"/>
                </a:cubicBezTo>
                <a:cubicBezTo>
                  <a:pt x="62355" y="56967"/>
                  <a:pt x="61959" y="56175"/>
                  <a:pt x="61483" y="55383"/>
                </a:cubicBezTo>
                <a:cubicBezTo>
                  <a:pt x="61325" y="55224"/>
                  <a:pt x="61245" y="54987"/>
                  <a:pt x="61087" y="54749"/>
                </a:cubicBezTo>
                <a:cubicBezTo>
                  <a:pt x="60928" y="54432"/>
                  <a:pt x="60770" y="54115"/>
                  <a:pt x="60611" y="53798"/>
                </a:cubicBezTo>
                <a:cubicBezTo>
                  <a:pt x="60374" y="53401"/>
                  <a:pt x="60215" y="53085"/>
                  <a:pt x="60136" y="52609"/>
                </a:cubicBezTo>
                <a:cubicBezTo>
                  <a:pt x="60136" y="52134"/>
                  <a:pt x="59978" y="51659"/>
                  <a:pt x="59741" y="51263"/>
                </a:cubicBezTo>
                <a:cubicBezTo>
                  <a:pt x="59582" y="50867"/>
                  <a:pt x="59424" y="50470"/>
                  <a:pt x="59344" y="50074"/>
                </a:cubicBezTo>
                <a:cubicBezTo>
                  <a:pt x="59265" y="49519"/>
                  <a:pt x="59107" y="48965"/>
                  <a:pt x="58869" y="48489"/>
                </a:cubicBezTo>
                <a:cubicBezTo>
                  <a:pt x="58631" y="48014"/>
                  <a:pt x="58473" y="47460"/>
                  <a:pt x="58393" y="46905"/>
                </a:cubicBezTo>
                <a:cubicBezTo>
                  <a:pt x="58235" y="46113"/>
                  <a:pt x="58076" y="45241"/>
                  <a:pt x="57918" y="44369"/>
                </a:cubicBezTo>
                <a:cubicBezTo>
                  <a:pt x="57918" y="44052"/>
                  <a:pt x="57839" y="43735"/>
                  <a:pt x="57759" y="43419"/>
                </a:cubicBezTo>
                <a:cubicBezTo>
                  <a:pt x="57680" y="42230"/>
                  <a:pt x="57522" y="40962"/>
                  <a:pt x="57442" y="39774"/>
                </a:cubicBezTo>
                <a:cubicBezTo>
                  <a:pt x="57363" y="38903"/>
                  <a:pt x="57442" y="38031"/>
                  <a:pt x="57442" y="37159"/>
                </a:cubicBezTo>
                <a:cubicBezTo>
                  <a:pt x="57442" y="36605"/>
                  <a:pt x="57442" y="36050"/>
                  <a:pt x="57601" y="35416"/>
                </a:cubicBezTo>
                <a:cubicBezTo>
                  <a:pt x="57680" y="35099"/>
                  <a:pt x="57680" y="34862"/>
                  <a:pt x="57680" y="34545"/>
                </a:cubicBezTo>
                <a:cubicBezTo>
                  <a:pt x="57680" y="33832"/>
                  <a:pt x="57839" y="33119"/>
                  <a:pt x="57997" y="32326"/>
                </a:cubicBezTo>
                <a:cubicBezTo>
                  <a:pt x="58156" y="31375"/>
                  <a:pt x="58393" y="30425"/>
                  <a:pt x="58473" y="29395"/>
                </a:cubicBezTo>
                <a:cubicBezTo>
                  <a:pt x="58473" y="28999"/>
                  <a:pt x="58631" y="28682"/>
                  <a:pt x="58790" y="28365"/>
                </a:cubicBezTo>
                <a:cubicBezTo>
                  <a:pt x="59107" y="27889"/>
                  <a:pt x="59265" y="27255"/>
                  <a:pt x="59424" y="26622"/>
                </a:cubicBezTo>
                <a:cubicBezTo>
                  <a:pt x="59503" y="26226"/>
                  <a:pt x="59582" y="25909"/>
                  <a:pt x="59741" y="25592"/>
                </a:cubicBezTo>
                <a:cubicBezTo>
                  <a:pt x="59978" y="25116"/>
                  <a:pt x="60136" y="24720"/>
                  <a:pt x="60136" y="24165"/>
                </a:cubicBezTo>
                <a:cubicBezTo>
                  <a:pt x="60136" y="23769"/>
                  <a:pt x="60295" y="23373"/>
                  <a:pt x="60532" y="23056"/>
                </a:cubicBezTo>
                <a:cubicBezTo>
                  <a:pt x="60691" y="22739"/>
                  <a:pt x="60849" y="22422"/>
                  <a:pt x="61087" y="22106"/>
                </a:cubicBezTo>
                <a:cubicBezTo>
                  <a:pt x="61245" y="21868"/>
                  <a:pt x="61404" y="21630"/>
                  <a:pt x="61483" y="21393"/>
                </a:cubicBezTo>
                <a:cubicBezTo>
                  <a:pt x="61642" y="21076"/>
                  <a:pt x="61800" y="20838"/>
                  <a:pt x="61959" y="20600"/>
                </a:cubicBezTo>
                <a:cubicBezTo>
                  <a:pt x="62117" y="20283"/>
                  <a:pt x="62276" y="20045"/>
                  <a:pt x="62434" y="19728"/>
                </a:cubicBezTo>
                <a:cubicBezTo>
                  <a:pt x="62434" y="19649"/>
                  <a:pt x="62593" y="19570"/>
                  <a:pt x="62593" y="19411"/>
                </a:cubicBezTo>
                <a:cubicBezTo>
                  <a:pt x="62830" y="18619"/>
                  <a:pt x="63464" y="17907"/>
                  <a:pt x="63781" y="17114"/>
                </a:cubicBezTo>
                <a:cubicBezTo>
                  <a:pt x="63861" y="16956"/>
                  <a:pt x="63940" y="16797"/>
                  <a:pt x="64098" y="16639"/>
                </a:cubicBezTo>
                <a:cubicBezTo>
                  <a:pt x="64494" y="16163"/>
                  <a:pt x="64811" y="15688"/>
                  <a:pt x="65286" y="15212"/>
                </a:cubicBezTo>
                <a:cubicBezTo>
                  <a:pt x="66079" y="14261"/>
                  <a:pt x="66871" y="13232"/>
                  <a:pt x="67664" y="12281"/>
                </a:cubicBezTo>
                <a:cubicBezTo>
                  <a:pt x="68535" y="11251"/>
                  <a:pt x="69485" y="10379"/>
                  <a:pt x="70516" y="9587"/>
                </a:cubicBezTo>
                <a:cubicBezTo>
                  <a:pt x="70912" y="9270"/>
                  <a:pt x="71308" y="8953"/>
                  <a:pt x="71625" y="8636"/>
                </a:cubicBezTo>
                <a:cubicBezTo>
                  <a:pt x="72496" y="7765"/>
                  <a:pt x="73447" y="7131"/>
                  <a:pt x="74398" y="6338"/>
                </a:cubicBezTo>
                <a:cubicBezTo>
                  <a:pt x="74873" y="5942"/>
                  <a:pt x="75428" y="5625"/>
                  <a:pt x="76061" y="5309"/>
                </a:cubicBezTo>
                <a:cubicBezTo>
                  <a:pt x="76695" y="4992"/>
                  <a:pt x="77408" y="4754"/>
                  <a:pt x="77963" y="4279"/>
                </a:cubicBezTo>
                <a:cubicBezTo>
                  <a:pt x="78914" y="3882"/>
                  <a:pt x="79786" y="3248"/>
                  <a:pt x="80736" y="2773"/>
                </a:cubicBezTo>
                <a:cubicBezTo>
                  <a:pt x="81053" y="2614"/>
                  <a:pt x="81370" y="2456"/>
                  <a:pt x="81766" y="2377"/>
                </a:cubicBezTo>
                <a:cubicBezTo>
                  <a:pt x="82321" y="2297"/>
                  <a:pt x="82796" y="2139"/>
                  <a:pt x="83272" y="1822"/>
                </a:cubicBezTo>
                <a:cubicBezTo>
                  <a:pt x="83668" y="1584"/>
                  <a:pt x="84143" y="1505"/>
                  <a:pt x="84539" y="1426"/>
                </a:cubicBezTo>
                <a:cubicBezTo>
                  <a:pt x="85014" y="1347"/>
                  <a:pt x="85490" y="1189"/>
                  <a:pt x="85965" y="1030"/>
                </a:cubicBezTo>
                <a:cubicBezTo>
                  <a:pt x="86520" y="793"/>
                  <a:pt x="87075" y="634"/>
                  <a:pt x="87550" y="476"/>
                </a:cubicBezTo>
                <a:cubicBezTo>
                  <a:pt x="87788" y="396"/>
                  <a:pt x="87947" y="238"/>
                  <a:pt x="88105" y="0"/>
                </a:cubicBezTo>
                <a:close/>
              </a:path>
            </a:pathLst>
          </a:custGeom>
          <a:gradFill>
            <a:gsLst>
              <a:gs pos="36000">
                <a:srgbClr val="C0C1FE"/>
              </a:gs>
              <a:gs pos="0">
                <a:schemeClr val="tx1"/>
              </a:gs>
              <a:gs pos="79000">
                <a:schemeClr val="accent2">
                  <a:lumMod val="60000"/>
                  <a:lumOff val="40000"/>
                </a:schemeClr>
              </a:gs>
            </a:gsLst>
            <a:lin ang="16200000" scaled="0"/>
          </a:gradFill>
          <a:ln w="25400">
            <a:noFill/>
          </a:ln>
          <a:effectLst>
            <a:outerShdw blurRad="635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endParaRPr lang="en-US" sz="1500" b="1">
              <a:solidFill>
                <a:schemeClr val="lt1"/>
              </a:solidFill>
              <a:latin typeface="Century Gothic" panose="020B0502020202020204" pitchFamily="34" charset="0"/>
            </a:endParaRPr>
          </a:p>
        </p:txBody>
      </p:sp>
      <p:sp>
        <p:nvSpPr>
          <p:cNvPr id="109" name="Freeform: Shape 108">
            <a:extLst>
              <a:ext uri="{FF2B5EF4-FFF2-40B4-BE49-F238E27FC236}">
                <a16:creationId xmlns:a16="http://schemas.microsoft.com/office/drawing/2014/main" id="{5AAECA9B-195A-4F3A-A4F7-030342E9CD44}"/>
              </a:ext>
            </a:extLst>
          </p:cNvPr>
          <p:cNvSpPr/>
          <p:nvPr/>
        </p:nvSpPr>
        <p:spPr>
          <a:xfrm>
            <a:off x="10723095" y="4321885"/>
            <a:ext cx="172762" cy="406780"/>
          </a:xfrm>
          <a:custGeom>
            <a:avLst/>
            <a:gdLst>
              <a:gd name="connsiteX0" fmla="*/ 91353 w 193958"/>
              <a:gd name="connsiteY0" fmla="*/ 93334 h 456690"/>
              <a:gd name="connsiteX1" fmla="*/ 101258 w 193958"/>
              <a:gd name="connsiteY1" fmla="*/ 93334 h 456690"/>
              <a:gd name="connsiteX2" fmla="*/ 103318 w 193958"/>
              <a:gd name="connsiteY2" fmla="*/ 93572 h 456690"/>
              <a:gd name="connsiteX3" fmla="*/ 104506 w 193958"/>
              <a:gd name="connsiteY3" fmla="*/ 93889 h 456690"/>
              <a:gd name="connsiteX4" fmla="*/ 105378 w 193958"/>
              <a:gd name="connsiteY4" fmla="*/ 94047 h 456690"/>
              <a:gd name="connsiteX5" fmla="*/ 107834 w 193958"/>
              <a:gd name="connsiteY5" fmla="*/ 94285 h 456690"/>
              <a:gd name="connsiteX6" fmla="*/ 109973 w 193958"/>
              <a:gd name="connsiteY6" fmla="*/ 94681 h 456690"/>
              <a:gd name="connsiteX7" fmla="*/ 112904 w 193958"/>
              <a:gd name="connsiteY7" fmla="*/ 95078 h 456690"/>
              <a:gd name="connsiteX8" fmla="*/ 115916 w 193958"/>
              <a:gd name="connsiteY8" fmla="*/ 95474 h 456690"/>
              <a:gd name="connsiteX9" fmla="*/ 120036 w 193958"/>
              <a:gd name="connsiteY9" fmla="*/ 96029 h 456690"/>
              <a:gd name="connsiteX10" fmla="*/ 122175 w 193958"/>
              <a:gd name="connsiteY10" fmla="*/ 96424 h 456690"/>
              <a:gd name="connsiteX11" fmla="*/ 123363 w 193958"/>
              <a:gd name="connsiteY11" fmla="*/ 96741 h 456690"/>
              <a:gd name="connsiteX12" fmla="*/ 125027 w 193958"/>
              <a:gd name="connsiteY12" fmla="*/ 97216 h 456690"/>
              <a:gd name="connsiteX13" fmla="*/ 126929 w 193958"/>
              <a:gd name="connsiteY13" fmla="*/ 97771 h 456690"/>
              <a:gd name="connsiteX14" fmla="*/ 128197 w 193958"/>
              <a:gd name="connsiteY14" fmla="*/ 98167 h 456690"/>
              <a:gd name="connsiteX15" fmla="*/ 129464 w 193958"/>
              <a:gd name="connsiteY15" fmla="*/ 98563 h 456690"/>
              <a:gd name="connsiteX16" fmla="*/ 131207 w 193958"/>
              <a:gd name="connsiteY16" fmla="*/ 99118 h 456690"/>
              <a:gd name="connsiteX17" fmla="*/ 132634 w 193958"/>
              <a:gd name="connsiteY17" fmla="*/ 99515 h 456690"/>
              <a:gd name="connsiteX18" fmla="*/ 133663 w 193958"/>
              <a:gd name="connsiteY18" fmla="*/ 99911 h 456690"/>
              <a:gd name="connsiteX19" fmla="*/ 135010 w 193958"/>
              <a:gd name="connsiteY19" fmla="*/ 100545 h 456690"/>
              <a:gd name="connsiteX20" fmla="*/ 135248 w 193958"/>
              <a:gd name="connsiteY20" fmla="*/ 100624 h 456690"/>
              <a:gd name="connsiteX21" fmla="*/ 138021 w 193958"/>
              <a:gd name="connsiteY21" fmla="*/ 101970 h 456690"/>
              <a:gd name="connsiteX22" fmla="*/ 138258 w 193958"/>
              <a:gd name="connsiteY22" fmla="*/ 102050 h 456690"/>
              <a:gd name="connsiteX23" fmla="*/ 140953 w 193958"/>
              <a:gd name="connsiteY23" fmla="*/ 103238 h 456690"/>
              <a:gd name="connsiteX24" fmla="*/ 141586 w 193958"/>
              <a:gd name="connsiteY24" fmla="*/ 103555 h 456690"/>
              <a:gd name="connsiteX25" fmla="*/ 141982 w 193958"/>
              <a:gd name="connsiteY25" fmla="*/ 103793 h 456690"/>
              <a:gd name="connsiteX26" fmla="*/ 145152 w 193958"/>
              <a:gd name="connsiteY26" fmla="*/ 105615 h 456690"/>
              <a:gd name="connsiteX27" fmla="*/ 146498 w 193958"/>
              <a:gd name="connsiteY27" fmla="*/ 106486 h 456690"/>
              <a:gd name="connsiteX28" fmla="*/ 148559 w 193958"/>
              <a:gd name="connsiteY28" fmla="*/ 107834 h 456690"/>
              <a:gd name="connsiteX29" fmla="*/ 149034 w 193958"/>
              <a:gd name="connsiteY29" fmla="*/ 108151 h 456690"/>
              <a:gd name="connsiteX30" fmla="*/ 150935 w 193958"/>
              <a:gd name="connsiteY30" fmla="*/ 109418 h 456690"/>
              <a:gd name="connsiteX31" fmla="*/ 152520 w 193958"/>
              <a:gd name="connsiteY31" fmla="*/ 110607 h 456690"/>
              <a:gd name="connsiteX32" fmla="*/ 154659 w 193958"/>
              <a:gd name="connsiteY32" fmla="*/ 112429 h 456690"/>
              <a:gd name="connsiteX33" fmla="*/ 156482 w 193958"/>
              <a:gd name="connsiteY33" fmla="*/ 113934 h 456690"/>
              <a:gd name="connsiteX34" fmla="*/ 157037 w 193958"/>
              <a:gd name="connsiteY34" fmla="*/ 114409 h 456690"/>
              <a:gd name="connsiteX35" fmla="*/ 159334 w 193958"/>
              <a:gd name="connsiteY35" fmla="*/ 116470 h 456690"/>
              <a:gd name="connsiteX36" fmla="*/ 161870 w 193958"/>
              <a:gd name="connsiteY36" fmla="*/ 119164 h 456690"/>
              <a:gd name="connsiteX37" fmla="*/ 162583 w 193958"/>
              <a:gd name="connsiteY37" fmla="*/ 119956 h 456690"/>
              <a:gd name="connsiteX38" fmla="*/ 163375 w 193958"/>
              <a:gd name="connsiteY38" fmla="*/ 120907 h 456690"/>
              <a:gd name="connsiteX39" fmla="*/ 164009 w 193958"/>
              <a:gd name="connsiteY39" fmla="*/ 121620 h 456690"/>
              <a:gd name="connsiteX40" fmla="*/ 165197 w 193958"/>
              <a:gd name="connsiteY40" fmla="*/ 123046 h 456690"/>
              <a:gd name="connsiteX41" fmla="*/ 165673 w 193958"/>
              <a:gd name="connsiteY41" fmla="*/ 123601 h 456690"/>
              <a:gd name="connsiteX42" fmla="*/ 168366 w 193958"/>
              <a:gd name="connsiteY42" fmla="*/ 126928 h 456690"/>
              <a:gd name="connsiteX43" fmla="*/ 170665 w 193958"/>
              <a:gd name="connsiteY43" fmla="*/ 130256 h 456690"/>
              <a:gd name="connsiteX44" fmla="*/ 172090 w 193958"/>
              <a:gd name="connsiteY44" fmla="*/ 132395 h 456690"/>
              <a:gd name="connsiteX45" fmla="*/ 173754 w 193958"/>
              <a:gd name="connsiteY45" fmla="*/ 134851 h 456690"/>
              <a:gd name="connsiteX46" fmla="*/ 173913 w 193958"/>
              <a:gd name="connsiteY46" fmla="*/ 135089 h 456690"/>
              <a:gd name="connsiteX47" fmla="*/ 175972 w 193958"/>
              <a:gd name="connsiteY47" fmla="*/ 138971 h 456690"/>
              <a:gd name="connsiteX48" fmla="*/ 176289 w 193958"/>
              <a:gd name="connsiteY48" fmla="*/ 139526 h 456690"/>
              <a:gd name="connsiteX49" fmla="*/ 176606 w 193958"/>
              <a:gd name="connsiteY49" fmla="*/ 140001 h 456690"/>
              <a:gd name="connsiteX50" fmla="*/ 178905 w 193958"/>
              <a:gd name="connsiteY50" fmla="*/ 144280 h 456690"/>
              <a:gd name="connsiteX51" fmla="*/ 179301 w 193958"/>
              <a:gd name="connsiteY51" fmla="*/ 145152 h 456690"/>
              <a:gd name="connsiteX52" fmla="*/ 179776 w 193958"/>
              <a:gd name="connsiteY52" fmla="*/ 146261 h 456690"/>
              <a:gd name="connsiteX53" fmla="*/ 180013 w 193958"/>
              <a:gd name="connsiteY53" fmla="*/ 146816 h 456690"/>
              <a:gd name="connsiteX54" fmla="*/ 180726 w 193958"/>
              <a:gd name="connsiteY54" fmla="*/ 148479 h 456690"/>
              <a:gd name="connsiteX55" fmla="*/ 180806 w 193958"/>
              <a:gd name="connsiteY55" fmla="*/ 148717 h 456690"/>
              <a:gd name="connsiteX56" fmla="*/ 181994 w 193958"/>
              <a:gd name="connsiteY56" fmla="*/ 151649 h 456690"/>
              <a:gd name="connsiteX57" fmla="*/ 183262 w 193958"/>
              <a:gd name="connsiteY57" fmla="*/ 154422 h 456690"/>
              <a:gd name="connsiteX58" fmla="*/ 183737 w 193958"/>
              <a:gd name="connsiteY58" fmla="*/ 155690 h 456690"/>
              <a:gd name="connsiteX59" fmla="*/ 184133 w 193958"/>
              <a:gd name="connsiteY59" fmla="*/ 156877 h 456690"/>
              <a:gd name="connsiteX60" fmla="*/ 184688 w 193958"/>
              <a:gd name="connsiteY60" fmla="*/ 158383 h 456690"/>
              <a:gd name="connsiteX61" fmla="*/ 184688 w 193958"/>
              <a:gd name="connsiteY61" fmla="*/ 158542 h 456690"/>
              <a:gd name="connsiteX62" fmla="*/ 185401 w 193958"/>
              <a:gd name="connsiteY62" fmla="*/ 160601 h 456690"/>
              <a:gd name="connsiteX63" fmla="*/ 186035 w 193958"/>
              <a:gd name="connsiteY63" fmla="*/ 162583 h 456690"/>
              <a:gd name="connsiteX64" fmla="*/ 186352 w 193958"/>
              <a:gd name="connsiteY64" fmla="*/ 163613 h 456690"/>
              <a:gd name="connsiteX65" fmla="*/ 186828 w 193958"/>
              <a:gd name="connsiteY65" fmla="*/ 165038 h 456690"/>
              <a:gd name="connsiteX66" fmla="*/ 187224 w 193958"/>
              <a:gd name="connsiteY66" fmla="*/ 166227 h 456690"/>
              <a:gd name="connsiteX67" fmla="*/ 187858 w 193958"/>
              <a:gd name="connsiteY67" fmla="*/ 168683 h 456690"/>
              <a:gd name="connsiteX68" fmla="*/ 188095 w 193958"/>
              <a:gd name="connsiteY68" fmla="*/ 169872 h 456690"/>
              <a:gd name="connsiteX69" fmla="*/ 188570 w 193958"/>
              <a:gd name="connsiteY69" fmla="*/ 171615 h 456690"/>
              <a:gd name="connsiteX70" fmla="*/ 189125 w 193958"/>
              <a:gd name="connsiteY70" fmla="*/ 173754 h 456690"/>
              <a:gd name="connsiteX71" fmla="*/ 189521 w 193958"/>
              <a:gd name="connsiteY71" fmla="*/ 175180 h 456690"/>
              <a:gd name="connsiteX72" fmla="*/ 189917 w 193958"/>
              <a:gd name="connsiteY72" fmla="*/ 176686 h 456690"/>
              <a:gd name="connsiteX73" fmla="*/ 190472 w 193958"/>
              <a:gd name="connsiteY73" fmla="*/ 179459 h 456690"/>
              <a:gd name="connsiteX74" fmla="*/ 190948 w 193958"/>
              <a:gd name="connsiteY74" fmla="*/ 182152 h 456690"/>
              <a:gd name="connsiteX75" fmla="*/ 191265 w 193958"/>
              <a:gd name="connsiteY75" fmla="*/ 183817 h 456690"/>
              <a:gd name="connsiteX76" fmla="*/ 191898 w 193958"/>
              <a:gd name="connsiteY76" fmla="*/ 187540 h 456690"/>
              <a:gd name="connsiteX77" fmla="*/ 192136 w 193958"/>
              <a:gd name="connsiteY77" fmla="*/ 189442 h 456690"/>
              <a:gd name="connsiteX78" fmla="*/ 192611 w 193958"/>
              <a:gd name="connsiteY78" fmla="*/ 193562 h 456690"/>
              <a:gd name="connsiteX79" fmla="*/ 193086 w 193958"/>
              <a:gd name="connsiteY79" fmla="*/ 197603 h 456690"/>
              <a:gd name="connsiteX80" fmla="*/ 193245 w 193958"/>
              <a:gd name="connsiteY80" fmla="*/ 198474 h 456690"/>
              <a:gd name="connsiteX81" fmla="*/ 193562 w 193958"/>
              <a:gd name="connsiteY81" fmla="*/ 202357 h 456690"/>
              <a:gd name="connsiteX82" fmla="*/ 193562 w 193958"/>
              <a:gd name="connsiteY82" fmla="*/ 207427 h 456690"/>
              <a:gd name="connsiteX83" fmla="*/ 193799 w 193958"/>
              <a:gd name="connsiteY83" fmla="*/ 209091 h 456690"/>
              <a:gd name="connsiteX84" fmla="*/ 193958 w 193958"/>
              <a:gd name="connsiteY84" fmla="*/ 210042 h 456690"/>
              <a:gd name="connsiteX85" fmla="*/ 193958 w 193958"/>
              <a:gd name="connsiteY85" fmla="*/ 211151 h 456690"/>
              <a:gd name="connsiteX86" fmla="*/ 193958 w 193958"/>
              <a:gd name="connsiteY86" fmla="*/ 217569 h 456690"/>
              <a:gd name="connsiteX87" fmla="*/ 193720 w 193958"/>
              <a:gd name="connsiteY87" fmla="*/ 219629 h 456690"/>
              <a:gd name="connsiteX88" fmla="*/ 193483 w 193958"/>
              <a:gd name="connsiteY88" fmla="*/ 222323 h 456690"/>
              <a:gd name="connsiteX89" fmla="*/ 193483 w 193958"/>
              <a:gd name="connsiteY89" fmla="*/ 225968 h 456690"/>
              <a:gd name="connsiteX90" fmla="*/ 193324 w 193958"/>
              <a:gd name="connsiteY90" fmla="*/ 228265 h 456690"/>
              <a:gd name="connsiteX91" fmla="*/ 193245 w 193958"/>
              <a:gd name="connsiteY91" fmla="*/ 228661 h 456690"/>
              <a:gd name="connsiteX92" fmla="*/ 193007 w 193958"/>
              <a:gd name="connsiteY92" fmla="*/ 231831 h 456690"/>
              <a:gd name="connsiteX93" fmla="*/ 192849 w 193958"/>
              <a:gd name="connsiteY93" fmla="*/ 233177 h 456690"/>
              <a:gd name="connsiteX94" fmla="*/ 192532 w 193958"/>
              <a:gd name="connsiteY94" fmla="*/ 235476 h 456690"/>
              <a:gd name="connsiteX95" fmla="*/ 192452 w 193958"/>
              <a:gd name="connsiteY95" fmla="*/ 235951 h 456690"/>
              <a:gd name="connsiteX96" fmla="*/ 191344 w 193958"/>
              <a:gd name="connsiteY96" fmla="*/ 239279 h 456690"/>
              <a:gd name="connsiteX97" fmla="*/ 190789 w 193958"/>
              <a:gd name="connsiteY97" fmla="*/ 240625 h 456690"/>
              <a:gd name="connsiteX98" fmla="*/ 190472 w 193958"/>
              <a:gd name="connsiteY98" fmla="*/ 241417 h 456690"/>
              <a:gd name="connsiteX99" fmla="*/ 188491 w 193958"/>
              <a:gd name="connsiteY99" fmla="*/ 244191 h 456690"/>
              <a:gd name="connsiteX100" fmla="*/ 186511 w 193958"/>
              <a:gd name="connsiteY100" fmla="*/ 246330 h 456690"/>
              <a:gd name="connsiteX101" fmla="*/ 184292 w 193958"/>
              <a:gd name="connsiteY101" fmla="*/ 248073 h 456690"/>
              <a:gd name="connsiteX102" fmla="*/ 183975 w 193958"/>
              <a:gd name="connsiteY102" fmla="*/ 248311 h 456690"/>
              <a:gd name="connsiteX103" fmla="*/ 181994 w 193958"/>
              <a:gd name="connsiteY103" fmla="*/ 249578 h 456690"/>
              <a:gd name="connsiteX104" fmla="*/ 180964 w 193958"/>
              <a:gd name="connsiteY104" fmla="*/ 250054 h 456690"/>
              <a:gd name="connsiteX105" fmla="*/ 179934 w 193958"/>
              <a:gd name="connsiteY105" fmla="*/ 250529 h 456690"/>
              <a:gd name="connsiteX106" fmla="*/ 178905 w 193958"/>
              <a:gd name="connsiteY106" fmla="*/ 250925 h 456690"/>
              <a:gd name="connsiteX107" fmla="*/ 177161 w 193958"/>
              <a:gd name="connsiteY107" fmla="*/ 251480 h 456690"/>
              <a:gd name="connsiteX108" fmla="*/ 175497 w 193958"/>
              <a:gd name="connsiteY108" fmla="*/ 251797 h 456690"/>
              <a:gd name="connsiteX109" fmla="*/ 172169 w 193958"/>
              <a:gd name="connsiteY109" fmla="*/ 252193 h 456690"/>
              <a:gd name="connsiteX110" fmla="*/ 170110 w 193958"/>
              <a:gd name="connsiteY110" fmla="*/ 252193 h 456690"/>
              <a:gd name="connsiteX111" fmla="*/ 167098 w 193958"/>
              <a:gd name="connsiteY111" fmla="*/ 251876 h 456690"/>
              <a:gd name="connsiteX112" fmla="*/ 165277 w 193958"/>
              <a:gd name="connsiteY112" fmla="*/ 251480 h 456690"/>
              <a:gd name="connsiteX113" fmla="*/ 163850 w 193958"/>
              <a:gd name="connsiteY113" fmla="*/ 251005 h 456690"/>
              <a:gd name="connsiteX114" fmla="*/ 163771 w 193958"/>
              <a:gd name="connsiteY114" fmla="*/ 251005 h 456690"/>
              <a:gd name="connsiteX115" fmla="*/ 162107 w 193958"/>
              <a:gd name="connsiteY115" fmla="*/ 250212 h 456690"/>
              <a:gd name="connsiteX116" fmla="*/ 160602 w 193958"/>
              <a:gd name="connsiteY116" fmla="*/ 249420 h 456690"/>
              <a:gd name="connsiteX117" fmla="*/ 158779 w 193958"/>
              <a:gd name="connsiteY117" fmla="*/ 248153 h 456690"/>
              <a:gd name="connsiteX118" fmla="*/ 157433 w 193958"/>
              <a:gd name="connsiteY118" fmla="*/ 246885 h 456690"/>
              <a:gd name="connsiteX119" fmla="*/ 155848 w 193958"/>
              <a:gd name="connsiteY119" fmla="*/ 244825 h 456690"/>
              <a:gd name="connsiteX120" fmla="*/ 155689 w 193958"/>
              <a:gd name="connsiteY120" fmla="*/ 244667 h 456690"/>
              <a:gd name="connsiteX121" fmla="*/ 154342 w 193958"/>
              <a:gd name="connsiteY121" fmla="*/ 241814 h 456690"/>
              <a:gd name="connsiteX122" fmla="*/ 154026 w 193958"/>
              <a:gd name="connsiteY122" fmla="*/ 240863 h 456690"/>
              <a:gd name="connsiteX123" fmla="*/ 153392 w 193958"/>
              <a:gd name="connsiteY123" fmla="*/ 237614 h 456690"/>
              <a:gd name="connsiteX124" fmla="*/ 153392 w 193958"/>
              <a:gd name="connsiteY124" fmla="*/ 230880 h 456690"/>
              <a:gd name="connsiteX125" fmla="*/ 153471 w 193958"/>
              <a:gd name="connsiteY125" fmla="*/ 230008 h 456690"/>
              <a:gd name="connsiteX126" fmla="*/ 153709 w 193958"/>
              <a:gd name="connsiteY126" fmla="*/ 227315 h 456690"/>
              <a:gd name="connsiteX127" fmla="*/ 154026 w 193958"/>
              <a:gd name="connsiteY127" fmla="*/ 224779 h 456690"/>
              <a:gd name="connsiteX128" fmla="*/ 154184 w 193958"/>
              <a:gd name="connsiteY128" fmla="*/ 223036 h 456690"/>
              <a:gd name="connsiteX129" fmla="*/ 154184 w 193958"/>
              <a:gd name="connsiteY129" fmla="*/ 221055 h 456690"/>
              <a:gd name="connsiteX130" fmla="*/ 154263 w 193958"/>
              <a:gd name="connsiteY130" fmla="*/ 219312 h 456690"/>
              <a:gd name="connsiteX131" fmla="*/ 154342 w 193958"/>
              <a:gd name="connsiteY131" fmla="*/ 218124 h 456690"/>
              <a:gd name="connsiteX132" fmla="*/ 154342 w 193958"/>
              <a:gd name="connsiteY132" fmla="*/ 212340 h 456690"/>
              <a:gd name="connsiteX133" fmla="*/ 154263 w 193958"/>
              <a:gd name="connsiteY133" fmla="*/ 211468 h 456690"/>
              <a:gd name="connsiteX134" fmla="*/ 154105 w 193958"/>
              <a:gd name="connsiteY134" fmla="*/ 208299 h 456690"/>
              <a:gd name="connsiteX135" fmla="*/ 153709 w 193958"/>
              <a:gd name="connsiteY135" fmla="*/ 203941 h 456690"/>
              <a:gd name="connsiteX136" fmla="*/ 153630 w 193958"/>
              <a:gd name="connsiteY136" fmla="*/ 203466 h 456690"/>
              <a:gd name="connsiteX137" fmla="*/ 153313 w 193958"/>
              <a:gd name="connsiteY137" fmla="*/ 198712 h 456690"/>
              <a:gd name="connsiteX138" fmla="*/ 153313 w 193958"/>
              <a:gd name="connsiteY138" fmla="*/ 198553 h 456690"/>
              <a:gd name="connsiteX139" fmla="*/ 152758 w 193958"/>
              <a:gd name="connsiteY139" fmla="*/ 193958 h 456690"/>
              <a:gd name="connsiteX140" fmla="*/ 152520 w 193958"/>
              <a:gd name="connsiteY140" fmla="*/ 192374 h 456690"/>
              <a:gd name="connsiteX141" fmla="*/ 152203 w 193958"/>
              <a:gd name="connsiteY141" fmla="*/ 189680 h 456690"/>
              <a:gd name="connsiteX142" fmla="*/ 152045 w 193958"/>
              <a:gd name="connsiteY142" fmla="*/ 189046 h 456690"/>
              <a:gd name="connsiteX143" fmla="*/ 151490 w 193958"/>
              <a:gd name="connsiteY143" fmla="*/ 185401 h 456690"/>
              <a:gd name="connsiteX144" fmla="*/ 151173 w 193958"/>
              <a:gd name="connsiteY144" fmla="*/ 183579 h 456690"/>
              <a:gd name="connsiteX145" fmla="*/ 150618 w 193958"/>
              <a:gd name="connsiteY145" fmla="*/ 181202 h 456690"/>
              <a:gd name="connsiteX146" fmla="*/ 150222 w 193958"/>
              <a:gd name="connsiteY146" fmla="*/ 179538 h 456690"/>
              <a:gd name="connsiteX147" fmla="*/ 149826 w 193958"/>
              <a:gd name="connsiteY147" fmla="*/ 177715 h 456690"/>
              <a:gd name="connsiteX148" fmla="*/ 149431 w 193958"/>
              <a:gd name="connsiteY148" fmla="*/ 176052 h 456690"/>
              <a:gd name="connsiteX149" fmla="*/ 148876 w 193958"/>
              <a:gd name="connsiteY149" fmla="*/ 173912 h 456690"/>
              <a:gd name="connsiteX150" fmla="*/ 148480 w 193958"/>
              <a:gd name="connsiteY150" fmla="*/ 172724 h 456690"/>
              <a:gd name="connsiteX151" fmla="*/ 148004 w 193958"/>
              <a:gd name="connsiteY151" fmla="*/ 171377 h 456690"/>
              <a:gd name="connsiteX152" fmla="*/ 147449 w 193958"/>
              <a:gd name="connsiteY152" fmla="*/ 169872 h 456690"/>
              <a:gd name="connsiteX153" fmla="*/ 147132 w 193958"/>
              <a:gd name="connsiteY153" fmla="*/ 168841 h 456690"/>
              <a:gd name="connsiteX154" fmla="*/ 146657 w 193958"/>
              <a:gd name="connsiteY154" fmla="*/ 167574 h 456690"/>
              <a:gd name="connsiteX155" fmla="*/ 146102 w 193958"/>
              <a:gd name="connsiteY155" fmla="*/ 166068 h 456690"/>
              <a:gd name="connsiteX156" fmla="*/ 145786 w 193958"/>
              <a:gd name="connsiteY156" fmla="*/ 165118 h 456690"/>
              <a:gd name="connsiteX157" fmla="*/ 145311 w 193958"/>
              <a:gd name="connsiteY157" fmla="*/ 164009 h 456690"/>
              <a:gd name="connsiteX158" fmla="*/ 145152 w 193958"/>
              <a:gd name="connsiteY158" fmla="*/ 163692 h 456690"/>
              <a:gd name="connsiteX159" fmla="*/ 144043 w 193958"/>
              <a:gd name="connsiteY159" fmla="*/ 161473 h 456690"/>
              <a:gd name="connsiteX160" fmla="*/ 143409 w 193958"/>
              <a:gd name="connsiteY160" fmla="*/ 160126 h 456690"/>
              <a:gd name="connsiteX161" fmla="*/ 142775 w 193958"/>
              <a:gd name="connsiteY161" fmla="*/ 159097 h 456690"/>
              <a:gd name="connsiteX162" fmla="*/ 142537 w 193958"/>
              <a:gd name="connsiteY162" fmla="*/ 159017 h 456690"/>
              <a:gd name="connsiteX163" fmla="*/ 142378 w 193958"/>
              <a:gd name="connsiteY163" fmla="*/ 159176 h 456690"/>
              <a:gd name="connsiteX164" fmla="*/ 142299 w 193958"/>
              <a:gd name="connsiteY164" fmla="*/ 159572 h 456690"/>
              <a:gd name="connsiteX165" fmla="*/ 142299 w 193958"/>
              <a:gd name="connsiteY165" fmla="*/ 160443 h 456690"/>
              <a:gd name="connsiteX166" fmla="*/ 142299 w 193958"/>
              <a:gd name="connsiteY166" fmla="*/ 204496 h 456690"/>
              <a:gd name="connsiteX167" fmla="*/ 142299 w 193958"/>
              <a:gd name="connsiteY167" fmla="*/ 207823 h 456690"/>
              <a:gd name="connsiteX168" fmla="*/ 142458 w 193958"/>
              <a:gd name="connsiteY168" fmla="*/ 210042 h 456690"/>
              <a:gd name="connsiteX169" fmla="*/ 142537 w 193958"/>
              <a:gd name="connsiteY169" fmla="*/ 211389 h 456690"/>
              <a:gd name="connsiteX170" fmla="*/ 142537 w 193958"/>
              <a:gd name="connsiteY170" fmla="*/ 218599 h 456690"/>
              <a:gd name="connsiteX171" fmla="*/ 142695 w 193958"/>
              <a:gd name="connsiteY171" fmla="*/ 220421 h 456690"/>
              <a:gd name="connsiteX172" fmla="*/ 142775 w 193958"/>
              <a:gd name="connsiteY172" fmla="*/ 221927 h 456690"/>
              <a:gd name="connsiteX173" fmla="*/ 142775 w 193958"/>
              <a:gd name="connsiteY173" fmla="*/ 228899 h 456690"/>
              <a:gd name="connsiteX174" fmla="*/ 142933 w 193958"/>
              <a:gd name="connsiteY174" fmla="*/ 231118 h 456690"/>
              <a:gd name="connsiteX175" fmla="*/ 143012 w 193958"/>
              <a:gd name="connsiteY175" fmla="*/ 232464 h 456690"/>
              <a:gd name="connsiteX176" fmla="*/ 143012 w 193958"/>
              <a:gd name="connsiteY176" fmla="*/ 238090 h 456690"/>
              <a:gd name="connsiteX177" fmla="*/ 143171 w 193958"/>
              <a:gd name="connsiteY177" fmla="*/ 240071 h 456690"/>
              <a:gd name="connsiteX178" fmla="*/ 143250 w 193958"/>
              <a:gd name="connsiteY178" fmla="*/ 241655 h 456690"/>
              <a:gd name="connsiteX179" fmla="*/ 143409 w 193958"/>
              <a:gd name="connsiteY179" fmla="*/ 243478 h 456690"/>
              <a:gd name="connsiteX180" fmla="*/ 143488 w 193958"/>
              <a:gd name="connsiteY180" fmla="*/ 245062 h 456690"/>
              <a:gd name="connsiteX181" fmla="*/ 143488 w 193958"/>
              <a:gd name="connsiteY181" fmla="*/ 250846 h 456690"/>
              <a:gd name="connsiteX182" fmla="*/ 143646 w 193958"/>
              <a:gd name="connsiteY182" fmla="*/ 252907 h 456690"/>
              <a:gd name="connsiteX183" fmla="*/ 143726 w 193958"/>
              <a:gd name="connsiteY183" fmla="*/ 254649 h 456690"/>
              <a:gd name="connsiteX184" fmla="*/ 143726 w 193958"/>
              <a:gd name="connsiteY184" fmla="*/ 275883 h 456690"/>
              <a:gd name="connsiteX185" fmla="*/ 143726 w 193958"/>
              <a:gd name="connsiteY185" fmla="*/ 289353 h 456690"/>
              <a:gd name="connsiteX186" fmla="*/ 143884 w 193958"/>
              <a:gd name="connsiteY186" fmla="*/ 291413 h 456690"/>
              <a:gd name="connsiteX187" fmla="*/ 143963 w 193958"/>
              <a:gd name="connsiteY187" fmla="*/ 293156 h 456690"/>
              <a:gd name="connsiteX188" fmla="*/ 143963 w 193958"/>
              <a:gd name="connsiteY188" fmla="*/ 311300 h 456690"/>
              <a:gd name="connsiteX189" fmla="*/ 144043 w 193958"/>
              <a:gd name="connsiteY189" fmla="*/ 355352 h 456690"/>
              <a:gd name="connsiteX190" fmla="*/ 144201 w 193958"/>
              <a:gd name="connsiteY190" fmla="*/ 358205 h 456690"/>
              <a:gd name="connsiteX191" fmla="*/ 144280 w 193958"/>
              <a:gd name="connsiteY191" fmla="*/ 359393 h 456690"/>
              <a:gd name="connsiteX192" fmla="*/ 144280 w 193958"/>
              <a:gd name="connsiteY192" fmla="*/ 364939 h 456690"/>
              <a:gd name="connsiteX193" fmla="*/ 144360 w 193958"/>
              <a:gd name="connsiteY193" fmla="*/ 366286 h 456690"/>
              <a:gd name="connsiteX194" fmla="*/ 144518 w 193958"/>
              <a:gd name="connsiteY194" fmla="*/ 368742 h 456690"/>
              <a:gd name="connsiteX195" fmla="*/ 144518 w 193958"/>
              <a:gd name="connsiteY195" fmla="*/ 372308 h 456690"/>
              <a:gd name="connsiteX196" fmla="*/ 144677 w 193958"/>
              <a:gd name="connsiteY196" fmla="*/ 374526 h 456690"/>
              <a:gd name="connsiteX197" fmla="*/ 144756 w 193958"/>
              <a:gd name="connsiteY197" fmla="*/ 376032 h 456690"/>
              <a:gd name="connsiteX198" fmla="*/ 144756 w 193958"/>
              <a:gd name="connsiteY198" fmla="*/ 385143 h 456690"/>
              <a:gd name="connsiteX199" fmla="*/ 144835 w 193958"/>
              <a:gd name="connsiteY199" fmla="*/ 386966 h 456690"/>
              <a:gd name="connsiteX200" fmla="*/ 144914 w 193958"/>
              <a:gd name="connsiteY200" fmla="*/ 388551 h 456690"/>
              <a:gd name="connsiteX201" fmla="*/ 144914 w 193958"/>
              <a:gd name="connsiteY201" fmla="*/ 399246 h 456690"/>
              <a:gd name="connsiteX202" fmla="*/ 145073 w 193958"/>
              <a:gd name="connsiteY202" fmla="*/ 401940 h 456690"/>
              <a:gd name="connsiteX203" fmla="*/ 145152 w 193958"/>
              <a:gd name="connsiteY203" fmla="*/ 403763 h 456690"/>
              <a:gd name="connsiteX204" fmla="*/ 145311 w 193958"/>
              <a:gd name="connsiteY204" fmla="*/ 405981 h 456690"/>
              <a:gd name="connsiteX205" fmla="*/ 145390 w 193958"/>
              <a:gd name="connsiteY205" fmla="*/ 407724 h 456690"/>
              <a:gd name="connsiteX206" fmla="*/ 145548 w 193958"/>
              <a:gd name="connsiteY206" fmla="*/ 410260 h 456690"/>
              <a:gd name="connsiteX207" fmla="*/ 145627 w 193958"/>
              <a:gd name="connsiteY207" fmla="*/ 411606 h 456690"/>
              <a:gd name="connsiteX208" fmla="*/ 145706 w 193958"/>
              <a:gd name="connsiteY208" fmla="*/ 419133 h 456690"/>
              <a:gd name="connsiteX209" fmla="*/ 145865 w 193958"/>
              <a:gd name="connsiteY209" fmla="*/ 421194 h 456690"/>
              <a:gd name="connsiteX210" fmla="*/ 145944 w 193958"/>
              <a:gd name="connsiteY210" fmla="*/ 422699 h 456690"/>
              <a:gd name="connsiteX211" fmla="*/ 145944 w 193958"/>
              <a:gd name="connsiteY211" fmla="*/ 429354 h 456690"/>
              <a:gd name="connsiteX212" fmla="*/ 146102 w 193958"/>
              <a:gd name="connsiteY212" fmla="*/ 431336 h 456690"/>
              <a:gd name="connsiteX213" fmla="*/ 146181 w 193958"/>
              <a:gd name="connsiteY213" fmla="*/ 432444 h 456690"/>
              <a:gd name="connsiteX214" fmla="*/ 146181 w 193958"/>
              <a:gd name="connsiteY214" fmla="*/ 435772 h 456690"/>
              <a:gd name="connsiteX215" fmla="*/ 146023 w 193958"/>
              <a:gd name="connsiteY215" fmla="*/ 437991 h 456690"/>
              <a:gd name="connsiteX216" fmla="*/ 145944 w 193958"/>
              <a:gd name="connsiteY216" fmla="*/ 439576 h 456690"/>
              <a:gd name="connsiteX217" fmla="*/ 145706 w 193958"/>
              <a:gd name="connsiteY217" fmla="*/ 441635 h 456690"/>
              <a:gd name="connsiteX218" fmla="*/ 145548 w 193958"/>
              <a:gd name="connsiteY218" fmla="*/ 442190 h 456690"/>
              <a:gd name="connsiteX219" fmla="*/ 144914 w 193958"/>
              <a:gd name="connsiteY219" fmla="*/ 444329 h 456690"/>
              <a:gd name="connsiteX220" fmla="*/ 144597 w 193958"/>
              <a:gd name="connsiteY220" fmla="*/ 445121 h 456690"/>
              <a:gd name="connsiteX221" fmla="*/ 144043 w 193958"/>
              <a:gd name="connsiteY221" fmla="*/ 446231 h 456690"/>
              <a:gd name="connsiteX222" fmla="*/ 143567 w 193958"/>
              <a:gd name="connsiteY222" fmla="*/ 446944 h 456690"/>
              <a:gd name="connsiteX223" fmla="*/ 143171 w 193958"/>
              <a:gd name="connsiteY223" fmla="*/ 447578 h 456690"/>
              <a:gd name="connsiteX224" fmla="*/ 142061 w 193958"/>
              <a:gd name="connsiteY224" fmla="*/ 449162 h 456690"/>
              <a:gd name="connsiteX225" fmla="*/ 141190 w 193958"/>
              <a:gd name="connsiteY225" fmla="*/ 450192 h 456690"/>
              <a:gd name="connsiteX226" fmla="*/ 139447 w 193958"/>
              <a:gd name="connsiteY226" fmla="*/ 451936 h 456690"/>
              <a:gd name="connsiteX227" fmla="*/ 138972 w 193958"/>
              <a:gd name="connsiteY227" fmla="*/ 452332 h 456690"/>
              <a:gd name="connsiteX228" fmla="*/ 137862 w 193958"/>
              <a:gd name="connsiteY228" fmla="*/ 453124 h 456690"/>
              <a:gd name="connsiteX229" fmla="*/ 134218 w 193958"/>
              <a:gd name="connsiteY229" fmla="*/ 455105 h 456690"/>
              <a:gd name="connsiteX230" fmla="*/ 133663 w 193958"/>
              <a:gd name="connsiteY230" fmla="*/ 455342 h 456690"/>
              <a:gd name="connsiteX231" fmla="*/ 131603 w 193958"/>
              <a:gd name="connsiteY231" fmla="*/ 456056 h 456690"/>
              <a:gd name="connsiteX232" fmla="*/ 130969 w 193958"/>
              <a:gd name="connsiteY232" fmla="*/ 456690 h 456690"/>
              <a:gd name="connsiteX233" fmla="*/ 118451 w 193958"/>
              <a:gd name="connsiteY233" fmla="*/ 456690 h 456690"/>
              <a:gd name="connsiteX234" fmla="*/ 117658 w 193958"/>
              <a:gd name="connsiteY234" fmla="*/ 455976 h 456690"/>
              <a:gd name="connsiteX235" fmla="*/ 117262 w 193958"/>
              <a:gd name="connsiteY235" fmla="*/ 455897 h 456690"/>
              <a:gd name="connsiteX236" fmla="*/ 115916 w 193958"/>
              <a:gd name="connsiteY236" fmla="*/ 455422 h 456690"/>
              <a:gd name="connsiteX237" fmla="*/ 115044 w 193958"/>
              <a:gd name="connsiteY237" fmla="*/ 455025 h 456690"/>
              <a:gd name="connsiteX238" fmla="*/ 114014 w 193958"/>
              <a:gd name="connsiteY238" fmla="*/ 454550 h 456690"/>
              <a:gd name="connsiteX239" fmla="*/ 113380 w 193958"/>
              <a:gd name="connsiteY239" fmla="*/ 454233 h 456690"/>
              <a:gd name="connsiteX240" fmla="*/ 111003 w 193958"/>
              <a:gd name="connsiteY240" fmla="*/ 452886 h 456690"/>
              <a:gd name="connsiteX241" fmla="*/ 107517 w 193958"/>
              <a:gd name="connsiteY241" fmla="*/ 449954 h 456690"/>
              <a:gd name="connsiteX242" fmla="*/ 106804 w 193958"/>
              <a:gd name="connsiteY242" fmla="*/ 449241 h 456690"/>
              <a:gd name="connsiteX243" fmla="*/ 104189 w 193958"/>
              <a:gd name="connsiteY243" fmla="*/ 445676 h 456690"/>
              <a:gd name="connsiteX244" fmla="*/ 103476 w 193958"/>
              <a:gd name="connsiteY244" fmla="*/ 444408 h 456690"/>
              <a:gd name="connsiteX245" fmla="*/ 103001 w 193958"/>
              <a:gd name="connsiteY245" fmla="*/ 442903 h 456690"/>
              <a:gd name="connsiteX246" fmla="*/ 102842 w 193958"/>
              <a:gd name="connsiteY246" fmla="*/ 442586 h 456690"/>
              <a:gd name="connsiteX247" fmla="*/ 101575 w 193958"/>
              <a:gd name="connsiteY247" fmla="*/ 438387 h 456690"/>
              <a:gd name="connsiteX248" fmla="*/ 101495 w 193958"/>
              <a:gd name="connsiteY248" fmla="*/ 437040 h 456690"/>
              <a:gd name="connsiteX249" fmla="*/ 101416 w 193958"/>
              <a:gd name="connsiteY249" fmla="*/ 434980 h 456690"/>
              <a:gd name="connsiteX250" fmla="*/ 101258 w 193958"/>
              <a:gd name="connsiteY250" fmla="*/ 431415 h 456690"/>
              <a:gd name="connsiteX251" fmla="*/ 101178 w 193958"/>
              <a:gd name="connsiteY251" fmla="*/ 429909 h 456690"/>
              <a:gd name="connsiteX252" fmla="*/ 101020 w 193958"/>
              <a:gd name="connsiteY252" fmla="*/ 427928 h 456690"/>
              <a:gd name="connsiteX253" fmla="*/ 100941 w 193958"/>
              <a:gd name="connsiteY253" fmla="*/ 426344 h 456690"/>
              <a:gd name="connsiteX254" fmla="*/ 100782 w 193958"/>
              <a:gd name="connsiteY254" fmla="*/ 424046 h 456690"/>
              <a:gd name="connsiteX255" fmla="*/ 100782 w 193958"/>
              <a:gd name="connsiteY255" fmla="*/ 421114 h 456690"/>
              <a:gd name="connsiteX256" fmla="*/ 100703 w 193958"/>
              <a:gd name="connsiteY256" fmla="*/ 419926 h 456690"/>
              <a:gd name="connsiteX257" fmla="*/ 100544 w 193958"/>
              <a:gd name="connsiteY257" fmla="*/ 417945 h 456690"/>
              <a:gd name="connsiteX258" fmla="*/ 100544 w 193958"/>
              <a:gd name="connsiteY258" fmla="*/ 407645 h 456690"/>
              <a:gd name="connsiteX259" fmla="*/ 100465 w 193958"/>
              <a:gd name="connsiteY259" fmla="*/ 406061 h 456690"/>
              <a:gd name="connsiteX260" fmla="*/ 100307 w 193958"/>
              <a:gd name="connsiteY260" fmla="*/ 403604 h 456690"/>
              <a:gd name="connsiteX261" fmla="*/ 100227 w 193958"/>
              <a:gd name="connsiteY261" fmla="*/ 402099 h 456690"/>
              <a:gd name="connsiteX262" fmla="*/ 100069 w 193958"/>
              <a:gd name="connsiteY262" fmla="*/ 399563 h 456690"/>
              <a:gd name="connsiteX263" fmla="*/ 99990 w 193958"/>
              <a:gd name="connsiteY263" fmla="*/ 397820 h 456690"/>
              <a:gd name="connsiteX264" fmla="*/ 99831 w 193958"/>
              <a:gd name="connsiteY264" fmla="*/ 395760 h 456690"/>
              <a:gd name="connsiteX265" fmla="*/ 99752 w 193958"/>
              <a:gd name="connsiteY265" fmla="*/ 383242 h 456690"/>
              <a:gd name="connsiteX266" fmla="*/ 99673 w 193958"/>
              <a:gd name="connsiteY266" fmla="*/ 381657 h 456690"/>
              <a:gd name="connsiteX267" fmla="*/ 99514 w 193958"/>
              <a:gd name="connsiteY267" fmla="*/ 379439 h 456690"/>
              <a:gd name="connsiteX268" fmla="*/ 99514 w 193958"/>
              <a:gd name="connsiteY268" fmla="*/ 368267 h 456690"/>
              <a:gd name="connsiteX269" fmla="*/ 99435 w 193958"/>
              <a:gd name="connsiteY269" fmla="*/ 366683 h 456690"/>
              <a:gd name="connsiteX270" fmla="*/ 99277 w 193958"/>
              <a:gd name="connsiteY270" fmla="*/ 364464 h 456690"/>
              <a:gd name="connsiteX271" fmla="*/ 99277 w 193958"/>
              <a:gd name="connsiteY271" fmla="*/ 362008 h 456690"/>
              <a:gd name="connsiteX272" fmla="*/ 99198 w 193958"/>
              <a:gd name="connsiteY272" fmla="*/ 360819 h 456690"/>
              <a:gd name="connsiteX273" fmla="*/ 99039 w 193958"/>
              <a:gd name="connsiteY273" fmla="*/ 358601 h 456690"/>
              <a:gd name="connsiteX274" fmla="*/ 99039 w 193958"/>
              <a:gd name="connsiteY274" fmla="*/ 341566 h 456690"/>
              <a:gd name="connsiteX275" fmla="*/ 98960 w 193958"/>
              <a:gd name="connsiteY275" fmla="*/ 339981 h 456690"/>
              <a:gd name="connsiteX276" fmla="*/ 98802 w 193958"/>
              <a:gd name="connsiteY276" fmla="*/ 337684 h 456690"/>
              <a:gd name="connsiteX277" fmla="*/ 98802 w 193958"/>
              <a:gd name="connsiteY277" fmla="*/ 324769 h 456690"/>
              <a:gd name="connsiteX278" fmla="*/ 98802 w 193958"/>
              <a:gd name="connsiteY278" fmla="*/ 288164 h 456690"/>
              <a:gd name="connsiteX279" fmla="*/ 98802 w 193958"/>
              <a:gd name="connsiteY279" fmla="*/ 286818 h 456690"/>
              <a:gd name="connsiteX280" fmla="*/ 97930 w 193958"/>
              <a:gd name="connsiteY280" fmla="*/ 285946 h 456690"/>
              <a:gd name="connsiteX281" fmla="*/ 97455 w 193958"/>
              <a:gd name="connsiteY281" fmla="*/ 285946 h 456690"/>
              <a:gd name="connsiteX282" fmla="*/ 94761 w 193958"/>
              <a:gd name="connsiteY282" fmla="*/ 285946 h 456690"/>
              <a:gd name="connsiteX283" fmla="*/ 94286 w 193958"/>
              <a:gd name="connsiteY283" fmla="*/ 285946 h 456690"/>
              <a:gd name="connsiteX284" fmla="*/ 93493 w 193958"/>
              <a:gd name="connsiteY284" fmla="*/ 286659 h 456690"/>
              <a:gd name="connsiteX285" fmla="*/ 93493 w 193958"/>
              <a:gd name="connsiteY285" fmla="*/ 287847 h 456690"/>
              <a:gd name="connsiteX286" fmla="*/ 93493 w 193958"/>
              <a:gd name="connsiteY286" fmla="*/ 298306 h 456690"/>
              <a:gd name="connsiteX287" fmla="*/ 93414 w 193958"/>
              <a:gd name="connsiteY287" fmla="*/ 299812 h 456690"/>
              <a:gd name="connsiteX288" fmla="*/ 93255 w 193958"/>
              <a:gd name="connsiteY288" fmla="*/ 302267 h 456690"/>
              <a:gd name="connsiteX289" fmla="*/ 93255 w 193958"/>
              <a:gd name="connsiteY289" fmla="*/ 328810 h 456690"/>
              <a:gd name="connsiteX290" fmla="*/ 93255 w 193958"/>
              <a:gd name="connsiteY290" fmla="*/ 351390 h 456690"/>
              <a:gd name="connsiteX291" fmla="*/ 93176 w 193958"/>
              <a:gd name="connsiteY291" fmla="*/ 352975 h 456690"/>
              <a:gd name="connsiteX292" fmla="*/ 93018 w 193958"/>
              <a:gd name="connsiteY292" fmla="*/ 355036 h 456690"/>
              <a:gd name="connsiteX293" fmla="*/ 93018 w 193958"/>
              <a:gd name="connsiteY293" fmla="*/ 363038 h 456690"/>
              <a:gd name="connsiteX294" fmla="*/ 92938 w 193958"/>
              <a:gd name="connsiteY294" fmla="*/ 364622 h 456690"/>
              <a:gd name="connsiteX295" fmla="*/ 92780 w 193958"/>
              <a:gd name="connsiteY295" fmla="*/ 366366 h 456690"/>
              <a:gd name="connsiteX296" fmla="*/ 92780 w 193958"/>
              <a:gd name="connsiteY296" fmla="*/ 368980 h 456690"/>
              <a:gd name="connsiteX297" fmla="*/ 92701 w 193958"/>
              <a:gd name="connsiteY297" fmla="*/ 370169 h 456690"/>
              <a:gd name="connsiteX298" fmla="*/ 92542 w 193958"/>
              <a:gd name="connsiteY298" fmla="*/ 372229 h 456690"/>
              <a:gd name="connsiteX299" fmla="*/ 92542 w 193958"/>
              <a:gd name="connsiteY299" fmla="*/ 375398 h 456690"/>
              <a:gd name="connsiteX300" fmla="*/ 92542 w 193958"/>
              <a:gd name="connsiteY300" fmla="*/ 388868 h 456690"/>
              <a:gd name="connsiteX301" fmla="*/ 92463 w 193958"/>
              <a:gd name="connsiteY301" fmla="*/ 390610 h 456690"/>
              <a:gd name="connsiteX302" fmla="*/ 92384 w 193958"/>
              <a:gd name="connsiteY302" fmla="*/ 392433 h 456690"/>
              <a:gd name="connsiteX303" fmla="*/ 92384 w 193958"/>
              <a:gd name="connsiteY303" fmla="*/ 398929 h 456690"/>
              <a:gd name="connsiteX304" fmla="*/ 92304 w 193958"/>
              <a:gd name="connsiteY304" fmla="*/ 400435 h 456690"/>
              <a:gd name="connsiteX305" fmla="*/ 92146 w 193958"/>
              <a:gd name="connsiteY305" fmla="*/ 402415 h 456690"/>
              <a:gd name="connsiteX306" fmla="*/ 92067 w 193958"/>
              <a:gd name="connsiteY306" fmla="*/ 404000 h 456690"/>
              <a:gd name="connsiteX307" fmla="*/ 91908 w 193958"/>
              <a:gd name="connsiteY307" fmla="*/ 406456 h 456690"/>
              <a:gd name="connsiteX308" fmla="*/ 91829 w 193958"/>
              <a:gd name="connsiteY308" fmla="*/ 408200 h 456690"/>
              <a:gd name="connsiteX309" fmla="*/ 91670 w 193958"/>
              <a:gd name="connsiteY309" fmla="*/ 410497 h 456690"/>
              <a:gd name="connsiteX310" fmla="*/ 91591 w 193958"/>
              <a:gd name="connsiteY310" fmla="*/ 421194 h 456690"/>
              <a:gd name="connsiteX311" fmla="*/ 91512 w 193958"/>
              <a:gd name="connsiteY311" fmla="*/ 422937 h 456690"/>
              <a:gd name="connsiteX312" fmla="*/ 91433 w 193958"/>
              <a:gd name="connsiteY312" fmla="*/ 424521 h 456690"/>
              <a:gd name="connsiteX313" fmla="*/ 91433 w 193958"/>
              <a:gd name="connsiteY313" fmla="*/ 426740 h 456690"/>
              <a:gd name="connsiteX314" fmla="*/ 91353 w 193958"/>
              <a:gd name="connsiteY314" fmla="*/ 427928 h 456690"/>
              <a:gd name="connsiteX315" fmla="*/ 91195 w 193958"/>
              <a:gd name="connsiteY315" fmla="*/ 429988 h 456690"/>
              <a:gd name="connsiteX316" fmla="*/ 91116 w 193958"/>
              <a:gd name="connsiteY316" fmla="*/ 431573 h 456690"/>
              <a:gd name="connsiteX317" fmla="*/ 90957 w 193958"/>
              <a:gd name="connsiteY317" fmla="*/ 433554 h 456690"/>
              <a:gd name="connsiteX318" fmla="*/ 90720 w 193958"/>
              <a:gd name="connsiteY318" fmla="*/ 437357 h 456690"/>
              <a:gd name="connsiteX319" fmla="*/ 90720 w 193958"/>
              <a:gd name="connsiteY319" fmla="*/ 437832 h 456690"/>
              <a:gd name="connsiteX320" fmla="*/ 90245 w 193958"/>
              <a:gd name="connsiteY320" fmla="*/ 440367 h 456690"/>
              <a:gd name="connsiteX321" fmla="*/ 90007 w 193958"/>
              <a:gd name="connsiteY321" fmla="*/ 441318 h 456690"/>
              <a:gd name="connsiteX322" fmla="*/ 89532 w 193958"/>
              <a:gd name="connsiteY322" fmla="*/ 442586 h 456690"/>
              <a:gd name="connsiteX323" fmla="*/ 88977 w 193958"/>
              <a:gd name="connsiteY323" fmla="*/ 444092 h 456690"/>
              <a:gd name="connsiteX324" fmla="*/ 88660 w 193958"/>
              <a:gd name="connsiteY324" fmla="*/ 444725 h 456690"/>
              <a:gd name="connsiteX325" fmla="*/ 87233 w 193958"/>
              <a:gd name="connsiteY325" fmla="*/ 447023 h 456690"/>
              <a:gd name="connsiteX326" fmla="*/ 85887 w 193958"/>
              <a:gd name="connsiteY326" fmla="*/ 448766 h 456690"/>
              <a:gd name="connsiteX327" fmla="*/ 83113 w 193958"/>
              <a:gd name="connsiteY327" fmla="*/ 451539 h 456690"/>
              <a:gd name="connsiteX328" fmla="*/ 82321 w 193958"/>
              <a:gd name="connsiteY328" fmla="*/ 452173 h 456690"/>
              <a:gd name="connsiteX329" fmla="*/ 80261 w 193958"/>
              <a:gd name="connsiteY329" fmla="*/ 453520 h 456690"/>
              <a:gd name="connsiteX330" fmla="*/ 77409 w 193958"/>
              <a:gd name="connsiteY330" fmla="*/ 454946 h 456690"/>
              <a:gd name="connsiteX331" fmla="*/ 75824 w 193958"/>
              <a:gd name="connsiteY331" fmla="*/ 455659 h 456690"/>
              <a:gd name="connsiteX332" fmla="*/ 75270 w 193958"/>
              <a:gd name="connsiteY332" fmla="*/ 455818 h 456690"/>
              <a:gd name="connsiteX333" fmla="*/ 74636 w 193958"/>
              <a:gd name="connsiteY333" fmla="*/ 455897 h 456690"/>
              <a:gd name="connsiteX334" fmla="*/ 73844 w 193958"/>
              <a:gd name="connsiteY334" fmla="*/ 456610 h 456690"/>
              <a:gd name="connsiteX335" fmla="*/ 61643 w 193958"/>
              <a:gd name="connsiteY335" fmla="*/ 456373 h 456690"/>
              <a:gd name="connsiteX336" fmla="*/ 60850 w 193958"/>
              <a:gd name="connsiteY336" fmla="*/ 455659 h 456690"/>
              <a:gd name="connsiteX337" fmla="*/ 59344 w 193958"/>
              <a:gd name="connsiteY337" fmla="*/ 455105 h 456690"/>
              <a:gd name="connsiteX338" fmla="*/ 56809 w 193958"/>
              <a:gd name="connsiteY338" fmla="*/ 453916 h 456690"/>
              <a:gd name="connsiteX339" fmla="*/ 55858 w 193958"/>
              <a:gd name="connsiteY339" fmla="*/ 453361 h 456690"/>
              <a:gd name="connsiteX340" fmla="*/ 54273 w 193958"/>
              <a:gd name="connsiteY340" fmla="*/ 452253 h 456690"/>
              <a:gd name="connsiteX341" fmla="*/ 52769 w 193958"/>
              <a:gd name="connsiteY341" fmla="*/ 451222 h 456690"/>
              <a:gd name="connsiteX342" fmla="*/ 52372 w 193958"/>
              <a:gd name="connsiteY342" fmla="*/ 450905 h 456690"/>
              <a:gd name="connsiteX343" fmla="*/ 50787 w 193958"/>
              <a:gd name="connsiteY343" fmla="*/ 449162 h 456690"/>
              <a:gd name="connsiteX344" fmla="*/ 49441 w 193958"/>
              <a:gd name="connsiteY344" fmla="*/ 447182 h 456690"/>
              <a:gd name="connsiteX345" fmla="*/ 49282 w 193958"/>
              <a:gd name="connsiteY345" fmla="*/ 446865 h 456690"/>
              <a:gd name="connsiteX346" fmla="*/ 48094 w 193958"/>
              <a:gd name="connsiteY346" fmla="*/ 444883 h 456690"/>
              <a:gd name="connsiteX347" fmla="*/ 47618 w 193958"/>
              <a:gd name="connsiteY347" fmla="*/ 443616 h 456690"/>
              <a:gd name="connsiteX348" fmla="*/ 47143 w 193958"/>
              <a:gd name="connsiteY348" fmla="*/ 442111 h 456690"/>
              <a:gd name="connsiteX349" fmla="*/ 46826 w 193958"/>
              <a:gd name="connsiteY349" fmla="*/ 440684 h 456690"/>
              <a:gd name="connsiteX350" fmla="*/ 46588 w 193958"/>
              <a:gd name="connsiteY350" fmla="*/ 437040 h 456690"/>
              <a:gd name="connsiteX351" fmla="*/ 46509 w 193958"/>
              <a:gd name="connsiteY351" fmla="*/ 436564 h 456690"/>
              <a:gd name="connsiteX352" fmla="*/ 46509 w 193958"/>
              <a:gd name="connsiteY352" fmla="*/ 432761 h 456690"/>
              <a:gd name="connsiteX353" fmla="*/ 46588 w 193958"/>
              <a:gd name="connsiteY353" fmla="*/ 431415 h 456690"/>
              <a:gd name="connsiteX354" fmla="*/ 46747 w 193958"/>
              <a:gd name="connsiteY354" fmla="*/ 427769 h 456690"/>
              <a:gd name="connsiteX355" fmla="*/ 46747 w 193958"/>
              <a:gd name="connsiteY355" fmla="*/ 426423 h 456690"/>
              <a:gd name="connsiteX356" fmla="*/ 46826 w 193958"/>
              <a:gd name="connsiteY356" fmla="*/ 414776 h 456690"/>
              <a:gd name="connsiteX357" fmla="*/ 46984 w 193958"/>
              <a:gd name="connsiteY357" fmla="*/ 412557 h 456690"/>
              <a:gd name="connsiteX358" fmla="*/ 47064 w 193958"/>
              <a:gd name="connsiteY358" fmla="*/ 411369 h 456690"/>
              <a:gd name="connsiteX359" fmla="*/ 47064 w 193958"/>
              <a:gd name="connsiteY359" fmla="*/ 409309 h 456690"/>
              <a:gd name="connsiteX360" fmla="*/ 47143 w 193958"/>
              <a:gd name="connsiteY360" fmla="*/ 407962 h 456690"/>
              <a:gd name="connsiteX361" fmla="*/ 47222 w 193958"/>
              <a:gd name="connsiteY361" fmla="*/ 406615 h 456690"/>
              <a:gd name="connsiteX362" fmla="*/ 47381 w 193958"/>
              <a:gd name="connsiteY362" fmla="*/ 403763 h 456690"/>
              <a:gd name="connsiteX363" fmla="*/ 47460 w 193958"/>
              <a:gd name="connsiteY363" fmla="*/ 402574 h 456690"/>
              <a:gd name="connsiteX364" fmla="*/ 47460 w 193958"/>
              <a:gd name="connsiteY364" fmla="*/ 394096 h 456690"/>
              <a:gd name="connsiteX365" fmla="*/ 47618 w 193958"/>
              <a:gd name="connsiteY365" fmla="*/ 392037 h 456690"/>
              <a:gd name="connsiteX366" fmla="*/ 47698 w 193958"/>
              <a:gd name="connsiteY366" fmla="*/ 390531 h 456690"/>
              <a:gd name="connsiteX367" fmla="*/ 47698 w 193958"/>
              <a:gd name="connsiteY367" fmla="*/ 381815 h 456690"/>
              <a:gd name="connsiteX368" fmla="*/ 47856 w 193958"/>
              <a:gd name="connsiteY368" fmla="*/ 379756 h 456690"/>
              <a:gd name="connsiteX369" fmla="*/ 47935 w 193958"/>
              <a:gd name="connsiteY369" fmla="*/ 378409 h 456690"/>
              <a:gd name="connsiteX370" fmla="*/ 47935 w 193958"/>
              <a:gd name="connsiteY370" fmla="*/ 373496 h 456690"/>
              <a:gd name="connsiteX371" fmla="*/ 48015 w 193958"/>
              <a:gd name="connsiteY371" fmla="*/ 371754 h 456690"/>
              <a:gd name="connsiteX372" fmla="*/ 48094 w 193958"/>
              <a:gd name="connsiteY372" fmla="*/ 370248 h 456690"/>
              <a:gd name="connsiteX373" fmla="*/ 48173 w 193958"/>
              <a:gd name="connsiteY373" fmla="*/ 365494 h 456690"/>
              <a:gd name="connsiteX374" fmla="*/ 48252 w 193958"/>
              <a:gd name="connsiteY374" fmla="*/ 363909 h 456690"/>
              <a:gd name="connsiteX375" fmla="*/ 48332 w 193958"/>
              <a:gd name="connsiteY375" fmla="*/ 362087 h 456690"/>
              <a:gd name="connsiteX376" fmla="*/ 48332 w 193958"/>
              <a:gd name="connsiteY376" fmla="*/ 344656 h 456690"/>
              <a:gd name="connsiteX377" fmla="*/ 48332 w 193958"/>
              <a:gd name="connsiteY377" fmla="*/ 324532 h 456690"/>
              <a:gd name="connsiteX378" fmla="*/ 48490 w 193958"/>
              <a:gd name="connsiteY378" fmla="*/ 322233 h 456690"/>
              <a:gd name="connsiteX379" fmla="*/ 48569 w 193958"/>
              <a:gd name="connsiteY379" fmla="*/ 320491 h 456690"/>
              <a:gd name="connsiteX380" fmla="*/ 48569 w 193958"/>
              <a:gd name="connsiteY380" fmla="*/ 291413 h 456690"/>
              <a:gd name="connsiteX381" fmla="*/ 48569 w 193958"/>
              <a:gd name="connsiteY381" fmla="*/ 276042 h 456690"/>
              <a:gd name="connsiteX382" fmla="*/ 48728 w 193958"/>
              <a:gd name="connsiteY382" fmla="*/ 273824 h 456690"/>
              <a:gd name="connsiteX383" fmla="*/ 48807 w 193958"/>
              <a:gd name="connsiteY383" fmla="*/ 272080 h 456690"/>
              <a:gd name="connsiteX384" fmla="*/ 48807 w 193958"/>
              <a:gd name="connsiteY384" fmla="*/ 250846 h 456690"/>
              <a:gd name="connsiteX385" fmla="*/ 48807 w 193958"/>
              <a:gd name="connsiteY385" fmla="*/ 245934 h 456690"/>
              <a:gd name="connsiteX386" fmla="*/ 48966 w 193958"/>
              <a:gd name="connsiteY386" fmla="*/ 244191 h 456690"/>
              <a:gd name="connsiteX387" fmla="*/ 48966 w 193958"/>
              <a:gd name="connsiteY387" fmla="*/ 240150 h 456690"/>
              <a:gd name="connsiteX388" fmla="*/ 48807 w 193958"/>
              <a:gd name="connsiteY388" fmla="*/ 237852 h 456690"/>
              <a:gd name="connsiteX389" fmla="*/ 48807 w 193958"/>
              <a:gd name="connsiteY389" fmla="*/ 191423 h 456690"/>
              <a:gd name="connsiteX390" fmla="*/ 48807 w 193958"/>
              <a:gd name="connsiteY390" fmla="*/ 167971 h 456690"/>
              <a:gd name="connsiteX391" fmla="*/ 48966 w 193958"/>
              <a:gd name="connsiteY391" fmla="*/ 165434 h 456690"/>
              <a:gd name="connsiteX392" fmla="*/ 48966 w 193958"/>
              <a:gd name="connsiteY392" fmla="*/ 163851 h 456690"/>
              <a:gd name="connsiteX393" fmla="*/ 48886 w 193958"/>
              <a:gd name="connsiteY393" fmla="*/ 163534 h 456690"/>
              <a:gd name="connsiteX394" fmla="*/ 48490 w 193958"/>
              <a:gd name="connsiteY394" fmla="*/ 163454 h 456690"/>
              <a:gd name="connsiteX395" fmla="*/ 48252 w 193958"/>
              <a:gd name="connsiteY395" fmla="*/ 163851 h 456690"/>
              <a:gd name="connsiteX396" fmla="*/ 47618 w 193958"/>
              <a:gd name="connsiteY396" fmla="*/ 165276 h 456690"/>
              <a:gd name="connsiteX397" fmla="*/ 47460 w 193958"/>
              <a:gd name="connsiteY397" fmla="*/ 165752 h 456690"/>
              <a:gd name="connsiteX398" fmla="*/ 46667 w 193958"/>
              <a:gd name="connsiteY398" fmla="*/ 167812 h 456690"/>
              <a:gd name="connsiteX399" fmla="*/ 46509 w 193958"/>
              <a:gd name="connsiteY399" fmla="*/ 168367 h 456690"/>
              <a:gd name="connsiteX400" fmla="*/ 45954 w 193958"/>
              <a:gd name="connsiteY400" fmla="*/ 169951 h 456690"/>
              <a:gd name="connsiteX401" fmla="*/ 45479 w 193958"/>
              <a:gd name="connsiteY401" fmla="*/ 171457 h 456690"/>
              <a:gd name="connsiteX402" fmla="*/ 45083 w 193958"/>
              <a:gd name="connsiteY402" fmla="*/ 172724 h 456690"/>
              <a:gd name="connsiteX403" fmla="*/ 44608 w 193958"/>
              <a:gd name="connsiteY403" fmla="*/ 174150 h 456690"/>
              <a:gd name="connsiteX404" fmla="*/ 44132 w 193958"/>
              <a:gd name="connsiteY404" fmla="*/ 175814 h 456690"/>
              <a:gd name="connsiteX405" fmla="*/ 43736 w 193958"/>
              <a:gd name="connsiteY405" fmla="*/ 177319 h 456690"/>
              <a:gd name="connsiteX406" fmla="*/ 43419 w 193958"/>
              <a:gd name="connsiteY406" fmla="*/ 178904 h 456690"/>
              <a:gd name="connsiteX407" fmla="*/ 42944 w 193958"/>
              <a:gd name="connsiteY407" fmla="*/ 180965 h 456690"/>
              <a:gd name="connsiteX408" fmla="*/ 42230 w 193958"/>
              <a:gd name="connsiteY408" fmla="*/ 184054 h 456690"/>
              <a:gd name="connsiteX409" fmla="*/ 42072 w 193958"/>
              <a:gd name="connsiteY409" fmla="*/ 185005 h 456690"/>
              <a:gd name="connsiteX410" fmla="*/ 41596 w 193958"/>
              <a:gd name="connsiteY410" fmla="*/ 188016 h 456690"/>
              <a:gd name="connsiteX411" fmla="*/ 41438 w 193958"/>
              <a:gd name="connsiteY411" fmla="*/ 188729 h 456690"/>
              <a:gd name="connsiteX412" fmla="*/ 41121 w 193958"/>
              <a:gd name="connsiteY412" fmla="*/ 191423 h 456690"/>
              <a:gd name="connsiteX413" fmla="*/ 40646 w 193958"/>
              <a:gd name="connsiteY413" fmla="*/ 195067 h 456690"/>
              <a:gd name="connsiteX414" fmla="*/ 40329 w 193958"/>
              <a:gd name="connsiteY414" fmla="*/ 197524 h 456690"/>
              <a:gd name="connsiteX415" fmla="*/ 40171 w 193958"/>
              <a:gd name="connsiteY415" fmla="*/ 200376 h 456690"/>
              <a:gd name="connsiteX416" fmla="*/ 40092 w 193958"/>
              <a:gd name="connsiteY416" fmla="*/ 201565 h 456690"/>
              <a:gd name="connsiteX417" fmla="*/ 39775 w 193958"/>
              <a:gd name="connsiteY417" fmla="*/ 205605 h 456690"/>
              <a:gd name="connsiteX418" fmla="*/ 39616 w 193958"/>
              <a:gd name="connsiteY418" fmla="*/ 207586 h 456690"/>
              <a:gd name="connsiteX419" fmla="*/ 39458 w 193958"/>
              <a:gd name="connsiteY419" fmla="*/ 210122 h 456690"/>
              <a:gd name="connsiteX420" fmla="*/ 39378 w 193958"/>
              <a:gd name="connsiteY420" fmla="*/ 211072 h 456690"/>
              <a:gd name="connsiteX421" fmla="*/ 39378 w 193958"/>
              <a:gd name="connsiteY421" fmla="*/ 217331 h 456690"/>
              <a:gd name="connsiteX422" fmla="*/ 39458 w 193958"/>
              <a:gd name="connsiteY422" fmla="*/ 218916 h 456690"/>
              <a:gd name="connsiteX423" fmla="*/ 39537 w 193958"/>
              <a:gd name="connsiteY423" fmla="*/ 220025 h 456690"/>
              <a:gd name="connsiteX424" fmla="*/ 39695 w 193958"/>
              <a:gd name="connsiteY424" fmla="*/ 221372 h 456690"/>
              <a:gd name="connsiteX425" fmla="*/ 39775 w 193958"/>
              <a:gd name="connsiteY425" fmla="*/ 222482 h 456690"/>
              <a:gd name="connsiteX426" fmla="*/ 39854 w 193958"/>
              <a:gd name="connsiteY426" fmla="*/ 223353 h 456690"/>
              <a:gd name="connsiteX427" fmla="*/ 40012 w 193958"/>
              <a:gd name="connsiteY427" fmla="*/ 226285 h 456690"/>
              <a:gd name="connsiteX428" fmla="*/ 40012 w 193958"/>
              <a:gd name="connsiteY428" fmla="*/ 227869 h 456690"/>
              <a:gd name="connsiteX429" fmla="*/ 40092 w 193958"/>
              <a:gd name="connsiteY429" fmla="*/ 228740 h 456690"/>
              <a:gd name="connsiteX430" fmla="*/ 40250 w 193958"/>
              <a:gd name="connsiteY430" fmla="*/ 231831 h 456690"/>
              <a:gd name="connsiteX431" fmla="*/ 40250 w 193958"/>
              <a:gd name="connsiteY431" fmla="*/ 237218 h 456690"/>
              <a:gd name="connsiteX432" fmla="*/ 39695 w 193958"/>
              <a:gd name="connsiteY432" fmla="*/ 240625 h 456690"/>
              <a:gd name="connsiteX433" fmla="*/ 39458 w 193958"/>
              <a:gd name="connsiteY433" fmla="*/ 241417 h 456690"/>
              <a:gd name="connsiteX434" fmla="*/ 38744 w 193958"/>
              <a:gd name="connsiteY434" fmla="*/ 243082 h 456690"/>
              <a:gd name="connsiteX435" fmla="*/ 38507 w 193958"/>
              <a:gd name="connsiteY435" fmla="*/ 243557 h 456690"/>
              <a:gd name="connsiteX436" fmla="*/ 37555 w 193958"/>
              <a:gd name="connsiteY436" fmla="*/ 245221 h 456690"/>
              <a:gd name="connsiteX437" fmla="*/ 35655 w 193958"/>
              <a:gd name="connsiteY437" fmla="*/ 247439 h 456690"/>
              <a:gd name="connsiteX438" fmla="*/ 35021 w 193958"/>
              <a:gd name="connsiteY438" fmla="*/ 247994 h 456690"/>
              <a:gd name="connsiteX439" fmla="*/ 32802 w 193958"/>
              <a:gd name="connsiteY439" fmla="*/ 249578 h 456690"/>
              <a:gd name="connsiteX440" fmla="*/ 32248 w 193958"/>
              <a:gd name="connsiteY440" fmla="*/ 249895 h 456690"/>
              <a:gd name="connsiteX441" fmla="*/ 30584 w 193958"/>
              <a:gd name="connsiteY441" fmla="*/ 250688 h 456690"/>
              <a:gd name="connsiteX442" fmla="*/ 28049 w 193958"/>
              <a:gd name="connsiteY442" fmla="*/ 251639 h 456690"/>
              <a:gd name="connsiteX443" fmla="*/ 27098 w 193958"/>
              <a:gd name="connsiteY443" fmla="*/ 251797 h 456690"/>
              <a:gd name="connsiteX444" fmla="*/ 23849 w 193958"/>
              <a:gd name="connsiteY444" fmla="*/ 252193 h 456690"/>
              <a:gd name="connsiteX445" fmla="*/ 21155 w 193958"/>
              <a:gd name="connsiteY445" fmla="*/ 252193 h 456690"/>
              <a:gd name="connsiteX446" fmla="*/ 18144 w 193958"/>
              <a:gd name="connsiteY446" fmla="*/ 251797 h 456690"/>
              <a:gd name="connsiteX447" fmla="*/ 16718 w 193958"/>
              <a:gd name="connsiteY447" fmla="*/ 251480 h 456690"/>
              <a:gd name="connsiteX448" fmla="*/ 14579 w 193958"/>
              <a:gd name="connsiteY448" fmla="*/ 250846 h 456690"/>
              <a:gd name="connsiteX449" fmla="*/ 14341 w 193958"/>
              <a:gd name="connsiteY449" fmla="*/ 250767 h 456690"/>
              <a:gd name="connsiteX450" fmla="*/ 10142 w 193958"/>
              <a:gd name="connsiteY450" fmla="*/ 248549 h 456690"/>
              <a:gd name="connsiteX451" fmla="*/ 8716 w 193958"/>
              <a:gd name="connsiteY451" fmla="*/ 247598 h 456690"/>
              <a:gd name="connsiteX452" fmla="*/ 5547 w 193958"/>
              <a:gd name="connsiteY452" fmla="*/ 244508 h 456690"/>
              <a:gd name="connsiteX453" fmla="*/ 4437 w 193958"/>
              <a:gd name="connsiteY453" fmla="*/ 243082 h 456690"/>
              <a:gd name="connsiteX454" fmla="*/ 3328 w 193958"/>
              <a:gd name="connsiteY454" fmla="*/ 241338 h 456690"/>
              <a:gd name="connsiteX455" fmla="*/ 2219 w 193958"/>
              <a:gd name="connsiteY455" fmla="*/ 238724 h 456690"/>
              <a:gd name="connsiteX456" fmla="*/ 1506 w 193958"/>
              <a:gd name="connsiteY456" fmla="*/ 236505 h 456690"/>
              <a:gd name="connsiteX457" fmla="*/ 1347 w 193958"/>
              <a:gd name="connsiteY457" fmla="*/ 235793 h 456690"/>
              <a:gd name="connsiteX458" fmla="*/ 951 w 193958"/>
              <a:gd name="connsiteY458" fmla="*/ 233019 h 456690"/>
              <a:gd name="connsiteX459" fmla="*/ 555 w 193958"/>
              <a:gd name="connsiteY459" fmla="*/ 229691 h 456690"/>
              <a:gd name="connsiteX460" fmla="*/ 476 w 193958"/>
              <a:gd name="connsiteY460" fmla="*/ 229057 h 456690"/>
              <a:gd name="connsiteX461" fmla="*/ 317 w 193958"/>
              <a:gd name="connsiteY461" fmla="*/ 226364 h 456690"/>
              <a:gd name="connsiteX462" fmla="*/ 317 w 193958"/>
              <a:gd name="connsiteY462" fmla="*/ 222799 h 456690"/>
              <a:gd name="connsiteX463" fmla="*/ 79 w 193958"/>
              <a:gd name="connsiteY463" fmla="*/ 220738 h 456690"/>
              <a:gd name="connsiteX464" fmla="*/ 0 w 193958"/>
              <a:gd name="connsiteY464" fmla="*/ 218837 h 456690"/>
              <a:gd name="connsiteX465" fmla="*/ 0 w 193958"/>
              <a:gd name="connsiteY465" fmla="*/ 210993 h 456690"/>
              <a:gd name="connsiteX466" fmla="*/ 317 w 193958"/>
              <a:gd name="connsiteY466" fmla="*/ 208854 h 456690"/>
              <a:gd name="connsiteX467" fmla="*/ 476 w 193958"/>
              <a:gd name="connsiteY467" fmla="*/ 207665 h 456690"/>
              <a:gd name="connsiteX468" fmla="*/ 476 w 193958"/>
              <a:gd name="connsiteY468" fmla="*/ 202357 h 456690"/>
              <a:gd name="connsiteX469" fmla="*/ 872 w 193958"/>
              <a:gd name="connsiteY469" fmla="*/ 198237 h 456690"/>
              <a:gd name="connsiteX470" fmla="*/ 1427 w 193958"/>
              <a:gd name="connsiteY470" fmla="*/ 192849 h 456690"/>
              <a:gd name="connsiteX471" fmla="*/ 1902 w 193958"/>
              <a:gd name="connsiteY471" fmla="*/ 189601 h 456690"/>
              <a:gd name="connsiteX472" fmla="*/ 2219 w 193958"/>
              <a:gd name="connsiteY472" fmla="*/ 187303 h 456690"/>
              <a:gd name="connsiteX473" fmla="*/ 2695 w 193958"/>
              <a:gd name="connsiteY473" fmla="*/ 184688 h 456690"/>
              <a:gd name="connsiteX474" fmla="*/ 3249 w 193958"/>
              <a:gd name="connsiteY474" fmla="*/ 181519 h 456690"/>
              <a:gd name="connsiteX475" fmla="*/ 3565 w 193958"/>
              <a:gd name="connsiteY475" fmla="*/ 179617 h 456690"/>
              <a:gd name="connsiteX476" fmla="*/ 3962 w 193958"/>
              <a:gd name="connsiteY476" fmla="*/ 177557 h 456690"/>
              <a:gd name="connsiteX477" fmla="*/ 4596 w 193958"/>
              <a:gd name="connsiteY477" fmla="*/ 174943 h 456690"/>
              <a:gd name="connsiteX478" fmla="*/ 4833 w 193958"/>
              <a:gd name="connsiteY478" fmla="*/ 173754 h 456690"/>
              <a:gd name="connsiteX479" fmla="*/ 5309 w 193958"/>
              <a:gd name="connsiteY479" fmla="*/ 171774 h 456690"/>
              <a:gd name="connsiteX480" fmla="*/ 5784 w 193958"/>
              <a:gd name="connsiteY480" fmla="*/ 169634 h 456690"/>
              <a:gd name="connsiteX481" fmla="*/ 6101 w 193958"/>
              <a:gd name="connsiteY481" fmla="*/ 168208 h 456690"/>
              <a:gd name="connsiteX482" fmla="*/ 6577 w 193958"/>
              <a:gd name="connsiteY482" fmla="*/ 166465 h 456690"/>
              <a:gd name="connsiteX483" fmla="*/ 7052 w 193958"/>
              <a:gd name="connsiteY483" fmla="*/ 165038 h 456690"/>
              <a:gd name="connsiteX484" fmla="*/ 7448 w 193958"/>
              <a:gd name="connsiteY484" fmla="*/ 163851 h 456690"/>
              <a:gd name="connsiteX485" fmla="*/ 8002 w 193958"/>
              <a:gd name="connsiteY485" fmla="*/ 162107 h 456690"/>
              <a:gd name="connsiteX486" fmla="*/ 8398 w 193958"/>
              <a:gd name="connsiteY486" fmla="*/ 160839 h 456690"/>
              <a:gd name="connsiteX487" fmla="*/ 8795 w 193958"/>
              <a:gd name="connsiteY487" fmla="*/ 159572 h 456690"/>
              <a:gd name="connsiteX488" fmla="*/ 9191 w 193958"/>
              <a:gd name="connsiteY488" fmla="*/ 158383 h 456690"/>
              <a:gd name="connsiteX489" fmla="*/ 9825 w 193958"/>
              <a:gd name="connsiteY489" fmla="*/ 156561 h 456690"/>
              <a:gd name="connsiteX490" fmla="*/ 11014 w 193958"/>
              <a:gd name="connsiteY490" fmla="*/ 153471 h 456690"/>
              <a:gd name="connsiteX491" fmla="*/ 11252 w 193958"/>
              <a:gd name="connsiteY491" fmla="*/ 152758 h 456690"/>
              <a:gd name="connsiteX492" fmla="*/ 11964 w 193958"/>
              <a:gd name="connsiteY492" fmla="*/ 151094 h 456690"/>
              <a:gd name="connsiteX493" fmla="*/ 12202 w 193958"/>
              <a:gd name="connsiteY493" fmla="*/ 150540 h 456690"/>
              <a:gd name="connsiteX494" fmla="*/ 12915 w 193958"/>
              <a:gd name="connsiteY494" fmla="*/ 148796 h 456690"/>
              <a:gd name="connsiteX495" fmla="*/ 13073 w 193958"/>
              <a:gd name="connsiteY495" fmla="*/ 148479 h 456690"/>
              <a:gd name="connsiteX496" fmla="*/ 14183 w 193958"/>
              <a:gd name="connsiteY496" fmla="*/ 146023 h 456690"/>
              <a:gd name="connsiteX497" fmla="*/ 15846 w 193958"/>
              <a:gd name="connsiteY497" fmla="*/ 143013 h 456690"/>
              <a:gd name="connsiteX498" fmla="*/ 17273 w 193958"/>
              <a:gd name="connsiteY498" fmla="*/ 140397 h 456690"/>
              <a:gd name="connsiteX499" fmla="*/ 18461 w 193958"/>
              <a:gd name="connsiteY499" fmla="*/ 138100 h 456690"/>
              <a:gd name="connsiteX500" fmla="*/ 18778 w 193958"/>
              <a:gd name="connsiteY500" fmla="*/ 137466 h 456690"/>
              <a:gd name="connsiteX501" fmla="*/ 19016 w 193958"/>
              <a:gd name="connsiteY501" fmla="*/ 137070 h 456690"/>
              <a:gd name="connsiteX502" fmla="*/ 22264 w 193958"/>
              <a:gd name="connsiteY502" fmla="*/ 131920 h 456690"/>
              <a:gd name="connsiteX503" fmla="*/ 23532 w 193958"/>
              <a:gd name="connsiteY503" fmla="*/ 130098 h 456690"/>
              <a:gd name="connsiteX504" fmla="*/ 24720 w 193958"/>
              <a:gd name="connsiteY504" fmla="*/ 128196 h 456690"/>
              <a:gd name="connsiteX505" fmla="*/ 25037 w 193958"/>
              <a:gd name="connsiteY505" fmla="*/ 127800 h 456690"/>
              <a:gd name="connsiteX506" fmla="*/ 27415 w 193958"/>
              <a:gd name="connsiteY506" fmla="*/ 124789 h 456690"/>
              <a:gd name="connsiteX507" fmla="*/ 27890 w 193958"/>
              <a:gd name="connsiteY507" fmla="*/ 124235 h 456690"/>
              <a:gd name="connsiteX508" fmla="*/ 30108 w 193958"/>
              <a:gd name="connsiteY508" fmla="*/ 121620 h 456690"/>
              <a:gd name="connsiteX509" fmla="*/ 34545 w 193958"/>
              <a:gd name="connsiteY509" fmla="*/ 116866 h 456690"/>
              <a:gd name="connsiteX510" fmla="*/ 37318 w 193958"/>
              <a:gd name="connsiteY510" fmla="*/ 114251 h 456690"/>
              <a:gd name="connsiteX511" fmla="*/ 40250 w 193958"/>
              <a:gd name="connsiteY511" fmla="*/ 111637 h 456690"/>
              <a:gd name="connsiteX512" fmla="*/ 42310 w 193958"/>
              <a:gd name="connsiteY512" fmla="*/ 110131 h 456690"/>
              <a:gd name="connsiteX513" fmla="*/ 44687 w 193958"/>
              <a:gd name="connsiteY513" fmla="*/ 108468 h 456690"/>
              <a:gd name="connsiteX514" fmla="*/ 46509 w 193958"/>
              <a:gd name="connsiteY514" fmla="*/ 107200 h 456690"/>
              <a:gd name="connsiteX515" fmla="*/ 47460 w 193958"/>
              <a:gd name="connsiteY515" fmla="*/ 106486 h 456690"/>
              <a:gd name="connsiteX516" fmla="*/ 49441 w 193958"/>
              <a:gd name="connsiteY516" fmla="*/ 105219 h 456690"/>
              <a:gd name="connsiteX517" fmla="*/ 53165 w 193958"/>
              <a:gd name="connsiteY517" fmla="*/ 103318 h 456690"/>
              <a:gd name="connsiteX518" fmla="*/ 55779 w 193958"/>
              <a:gd name="connsiteY518" fmla="*/ 102050 h 456690"/>
              <a:gd name="connsiteX519" fmla="*/ 57760 w 193958"/>
              <a:gd name="connsiteY519" fmla="*/ 101019 h 456690"/>
              <a:gd name="connsiteX520" fmla="*/ 59265 w 193958"/>
              <a:gd name="connsiteY520" fmla="*/ 100386 h 456690"/>
              <a:gd name="connsiteX521" fmla="*/ 60771 w 193958"/>
              <a:gd name="connsiteY521" fmla="*/ 99832 h 456690"/>
              <a:gd name="connsiteX522" fmla="*/ 61484 w 193958"/>
              <a:gd name="connsiteY522" fmla="*/ 99594 h 456690"/>
              <a:gd name="connsiteX523" fmla="*/ 62118 w 193958"/>
              <a:gd name="connsiteY523" fmla="*/ 99435 h 456690"/>
              <a:gd name="connsiteX524" fmla="*/ 64178 w 193958"/>
              <a:gd name="connsiteY524" fmla="*/ 98643 h 456690"/>
              <a:gd name="connsiteX525" fmla="*/ 66238 w 193958"/>
              <a:gd name="connsiteY525" fmla="*/ 97929 h 456690"/>
              <a:gd name="connsiteX526" fmla="*/ 67030 w 193958"/>
              <a:gd name="connsiteY526" fmla="*/ 97692 h 456690"/>
              <a:gd name="connsiteX527" fmla="*/ 68694 w 193958"/>
              <a:gd name="connsiteY527" fmla="*/ 97216 h 456690"/>
              <a:gd name="connsiteX528" fmla="*/ 70833 w 193958"/>
              <a:gd name="connsiteY528" fmla="*/ 96741 h 456690"/>
              <a:gd name="connsiteX529" fmla="*/ 72735 w 193958"/>
              <a:gd name="connsiteY529" fmla="*/ 96424 h 456690"/>
              <a:gd name="connsiteX530" fmla="*/ 75111 w 193958"/>
              <a:gd name="connsiteY530" fmla="*/ 96029 h 456690"/>
              <a:gd name="connsiteX531" fmla="*/ 77013 w 193958"/>
              <a:gd name="connsiteY531" fmla="*/ 95712 h 456690"/>
              <a:gd name="connsiteX532" fmla="*/ 77964 w 193958"/>
              <a:gd name="connsiteY532" fmla="*/ 95395 h 456690"/>
              <a:gd name="connsiteX533" fmla="*/ 80261 w 193958"/>
              <a:gd name="connsiteY533" fmla="*/ 94998 h 456690"/>
              <a:gd name="connsiteX534" fmla="*/ 82163 w 193958"/>
              <a:gd name="connsiteY534" fmla="*/ 94681 h 456690"/>
              <a:gd name="connsiteX535" fmla="*/ 85649 w 193958"/>
              <a:gd name="connsiteY535" fmla="*/ 94047 h 456690"/>
              <a:gd name="connsiteX536" fmla="*/ 87233 w 193958"/>
              <a:gd name="connsiteY536" fmla="*/ 93810 h 456690"/>
              <a:gd name="connsiteX537" fmla="*/ 88898 w 193958"/>
              <a:gd name="connsiteY537" fmla="*/ 93572 h 456690"/>
              <a:gd name="connsiteX538" fmla="*/ 89611 w 193958"/>
              <a:gd name="connsiteY538" fmla="*/ 93493 h 456690"/>
              <a:gd name="connsiteX539" fmla="*/ 91353 w 193958"/>
              <a:gd name="connsiteY539" fmla="*/ 93334 h 456690"/>
              <a:gd name="connsiteX540" fmla="*/ 88105 w 193958"/>
              <a:gd name="connsiteY540" fmla="*/ 0 h 456690"/>
              <a:gd name="connsiteX541" fmla="*/ 104347 w 193958"/>
              <a:gd name="connsiteY541" fmla="*/ 0 h 456690"/>
              <a:gd name="connsiteX542" fmla="*/ 104902 w 193958"/>
              <a:gd name="connsiteY542" fmla="*/ 476 h 456690"/>
              <a:gd name="connsiteX543" fmla="*/ 105456 w 193958"/>
              <a:gd name="connsiteY543" fmla="*/ 634 h 456690"/>
              <a:gd name="connsiteX544" fmla="*/ 106011 w 193958"/>
              <a:gd name="connsiteY544" fmla="*/ 793 h 456690"/>
              <a:gd name="connsiteX545" fmla="*/ 108547 w 193958"/>
              <a:gd name="connsiteY545" fmla="*/ 1584 h 456690"/>
              <a:gd name="connsiteX546" fmla="*/ 108626 w 193958"/>
              <a:gd name="connsiteY546" fmla="*/ 1584 h 456690"/>
              <a:gd name="connsiteX547" fmla="*/ 111161 w 193958"/>
              <a:gd name="connsiteY547" fmla="*/ 2456 h 456690"/>
              <a:gd name="connsiteX548" fmla="*/ 111636 w 193958"/>
              <a:gd name="connsiteY548" fmla="*/ 2614 h 456690"/>
              <a:gd name="connsiteX549" fmla="*/ 113142 w 193958"/>
              <a:gd name="connsiteY549" fmla="*/ 3407 h 456690"/>
              <a:gd name="connsiteX550" fmla="*/ 115360 w 193958"/>
              <a:gd name="connsiteY550" fmla="*/ 4675 h 456690"/>
              <a:gd name="connsiteX551" fmla="*/ 117421 w 193958"/>
              <a:gd name="connsiteY551" fmla="*/ 5784 h 456690"/>
              <a:gd name="connsiteX552" fmla="*/ 119005 w 193958"/>
              <a:gd name="connsiteY552" fmla="*/ 6893 h 456690"/>
              <a:gd name="connsiteX553" fmla="*/ 122332 w 193958"/>
              <a:gd name="connsiteY553" fmla="*/ 9666 h 456690"/>
              <a:gd name="connsiteX554" fmla="*/ 123600 w 193958"/>
              <a:gd name="connsiteY554" fmla="*/ 10696 h 456690"/>
              <a:gd name="connsiteX555" fmla="*/ 124868 w 193958"/>
              <a:gd name="connsiteY555" fmla="*/ 12202 h 456690"/>
              <a:gd name="connsiteX556" fmla="*/ 127165 w 193958"/>
              <a:gd name="connsiteY556" fmla="*/ 14895 h 456690"/>
              <a:gd name="connsiteX557" fmla="*/ 128830 w 193958"/>
              <a:gd name="connsiteY557" fmla="*/ 17114 h 456690"/>
              <a:gd name="connsiteX558" fmla="*/ 129701 w 193958"/>
              <a:gd name="connsiteY558" fmla="*/ 18698 h 456690"/>
              <a:gd name="connsiteX559" fmla="*/ 130493 w 193958"/>
              <a:gd name="connsiteY559" fmla="*/ 20204 h 456690"/>
              <a:gd name="connsiteX560" fmla="*/ 131840 w 193958"/>
              <a:gd name="connsiteY560" fmla="*/ 22581 h 456690"/>
              <a:gd name="connsiteX561" fmla="*/ 132236 w 193958"/>
              <a:gd name="connsiteY561" fmla="*/ 23452 h 456690"/>
              <a:gd name="connsiteX562" fmla="*/ 132633 w 193958"/>
              <a:gd name="connsiteY562" fmla="*/ 24562 h 456690"/>
              <a:gd name="connsiteX563" fmla="*/ 133029 w 193958"/>
              <a:gd name="connsiteY563" fmla="*/ 25988 h 456690"/>
              <a:gd name="connsiteX564" fmla="*/ 133425 w 193958"/>
              <a:gd name="connsiteY564" fmla="*/ 27255 h 456690"/>
              <a:gd name="connsiteX565" fmla="*/ 133980 w 193958"/>
              <a:gd name="connsiteY565" fmla="*/ 28999 h 456690"/>
              <a:gd name="connsiteX566" fmla="*/ 134376 w 193958"/>
              <a:gd name="connsiteY566" fmla="*/ 30187 h 456690"/>
              <a:gd name="connsiteX567" fmla="*/ 134772 w 193958"/>
              <a:gd name="connsiteY567" fmla="*/ 32247 h 456690"/>
              <a:gd name="connsiteX568" fmla="*/ 134772 w 193958"/>
              <a:gd name="connsiteY568" fmla="*/ 33832 h 456690"/>
              <a:gd name="connsiteX569" fmla="*/ 134851 w 193958"/>
              <a:gd name="connsiteY569" fmla="*/ 34941 h 456690"/>
              <a:gd name="connsiteX570" fmla="*/ 135168 w 193958"/>
              <a:gd name="connsiteY570" fmla="*/ 37873 h 456690"/>
              <a:gd name="connsiteX571" fmla="*/ 135168 w 193958"/>
              <a:gd name="connsiteY571" fmla="*/ 39299 h 456690"/>
              <a:gd name="connsiteX572" fmla="*/ 134772 w 193958"/>
              <a:gd name="connsiteY572" fmla="*/ 43973 h 456690"/>
              <a:gd name="connsiteX573" fmla="*/ 134772 w 193958"/>
              <a:gd name="connsiteY573" fmla="*/ 44607 h 456690"/>
              <a:gd name="connsiteX574" fmla="*/ 134376 w 193958"/>
              <a:gd name="connsiteY574" fmla="*/ 46747 h 456690"/>
              <a:gd name="connsiteX575" fmla="*/ 134059 w 193958"/>
              <a:gd name="connsiteY575" fmla="*/ 47934 h 456690"/>
              <a:gd name="connsiteX576" fmla="*/ 133504 w 193958"/>
              <a:gd name="connsiteY576" fmla="*/ 49599 h 456690"/>
              <a:gd name="connsiteX577" fmla="*/ 133108 w 193958"/>
              <a:gd name="connsiteY577" fmla="*/ 50867 h 456690"/>
              <a:gd name="connsiteX578" fmla="*/ 132474 w 193958"/>
              <a:gd name="connsiteY578" fmla="*/ 52847 h 456690"/>
              <a:gd name="connsiteX579" fmla="*/ 131682 w 193958"/>
              <a:gd name="connsiteY579" fmla="*/ 54749 h 456690"/>
              <a:gd name="connsiteX580" fmla="*/ 131523 w 193958"/>
              <a:gd name="connsiteY580" fmla="*/ 55066 h 456690"/>
              <a:gd name="connsiteX581" fmla="*/ 130731 w 193958"/>
              <a:gd name="connsiteY581" fmla="*/ 56571 h 456690"/>
              <a:gd name="connsiteX582" fmla="*/ 129464 w 193958"/>
              <a:gd name="connsiteY582" fmla="*/ 58948 h 456690"/>
              <a:gd name="connsiteX583" fmla="*/ 128037 w 193958"/>
              <a:gd name="connsiteY583" fmla="*/ 61087 h 456690"/>
              <a:gd name="connsiteX584" fmla="*/ 126611 w 193958"/>
              <a:gd name="connsiteY584" fmla="*/ 62751 h 456690"/>
              <a:gd name="connsiteX585" fmla="*/ 125977 w 193958"/>
              <a:gd name="connsiteY585" fmla="*/ 63544 h 456690"/>
              <a:gd name="connsiteX586" fmla="*/ 123917 w 193958"/>
              <a:gd name="connsiteY586" fmla="*/ 65999 h 456690"/>
              <a:gd name="connsiteX587" fmla="*/ 122411 w 193958"/>
              <a:gd name="connsiteY587" fmla="*/ 67267 h 456690"/>
              <a:gd name="connsiteX588" fmla="*/ 119876 w 193958"/>
              <a:gd name="connsiteY588" fmla="*/ 69406 h 456690"/>
              <a:gd name="connsiteX589" fmla="*/ 116232 w 193958"/>
              <a:gd name="connsiteY589" fmla="*/ 71863 h 456690"/>
              <a:gd name="connsiteX590" fmla="*/ 114013 w 193958"/>
              <a:gd name="connsiteY590" fmla="*/ 73130 h 456690"/>
              <a:gd name="connsiteX591" fmla="*/ 111953 w 193958"/>
              <a:gd name="connsiteY591" fmla="*/ 74319 h 456690"/>
              <a:gd name="connsiteX592" fmla="*/ 111874 w 193958"/>
              <a:gd name="connsiteY592" fmla="*/ 74398 h 456690"/>
              <a:gd name="connsiteX593" fmla="*/ 108864 w 193958"/>
              <a:gd name="connsiteY593" fmla="*/ 75349 h 456690"/>
              <a:gd name="connsiteX594" fmla="*/ 107120 w 193958"/>
              <a:gd name="connsiteY594" fmla="*/ 75904 h 456690"/>
              <a:gd name="connsiteX595" fmla="*/ 105852 w 193958"/>
              <a:gd name="connsiteY595" fmla="*/ 76300 h 456690"/>
              <a:gd name="connsiteX596" fmla="*/ 104427 w 193958"/>
              <a:gd name="connsiteY596" fmla="*/ 76696 h 456690"/>
              <a:gd name="connsiteX597" fmla="*/ 102604 w 193958"/>
              <a:gd name="connsiteY597" fmla="*/ 76854 h 456690"/>
              <a:gd name="connsiteX598" fmla="*/ 101891 w 193958"/>
              <a:gd name="connsiteY598" fmla="*/ 76933 h 456690"/>
              <a:gd name="connsiteX599" fmla="*/ 98959 w 193958"/>
              <a:gd name="connsiteY599" fmla="*/ 77092 h 456690"/>
              <a:gd name="connsiteX600" fmla="*/ 97137 w 193958"/>
              <a:gd name="connsiteY600" fmla="*/ 77250 h 456690"/>
              <a:gd name="connsiteX601" fmla="*/ 95790 w 193958"/>
              <a:gd name="connsiteY601" fmla="*/ 77250 h 456690"/>
              <a:gd name="connsiteX602" fmla="*/ 93571 w 193958"/>
              <a:gd name="connsiteY602" fmla="*/ 77092 h 456690"/>
              <a:gd name="connsiteX603" fmla="*/ 91036 w 193958"/>
              <a:gd name="connsiteY603" fmla="*/ 76933 h 456690"/>
              <a:gd name="connsiteX604" fmla="*/ 90006 w 193958"/>
              <a:gd name="connsiteY604" fmla="*/ 76854 h 456690"/>
              <a:gd name="connsiteX605" fmla="*/ 88184 w 193958"/>
              <a:gd name="connsiteY605" fmla="*/ 76458 h 456690"/>
              <a:gd name="connsiteX606" fmla="*/ 87709 w 193958"/>
              <a:gd name="connsiteY606" fmla="*/ 76300 h 456690"/>
              <a:gd name="connsiteX607" fmla="*/ 85569 w 193958"/>
              <a:gd name="connsiteY607" fmla="*/ 75745 h 456690"/>
              <a:gd name="connsiteX608" fmla="*/ 83589 w 193958"/>
              <a:gd name="connsiteY608" fmla="*/ 75190 h 456690"/>
              <a:gd name="connsiteX609" fmla="*/ 83113 w 193958"/>
              <a:gd name="connsiteY609" fmla="*/ 75032 h 456690"/>
              <a:gd name="connsiteX610" fmla="*/ 81132 w 193958"/>
              <a:gd name="connsiteY610" fmla="*/ 74319 h 456690"/>
              <a:gd name="connsiteX611" fmla="*/ 80577 w 193958"/>
              <a:gd name="connsiteY611" fmla="*/ 74081 h 456690"/>
              <a:gd name="connsiteX612" fmla="*/ 76695 w 193958"/>
              <a:gd name="connsiteY612" fmla="*/ 71942 h 456690"/>
              <a:gd name="connsiteX613" fmla="*/ 72734 w 193958"/>
              <a:gd name="connsiteY613" fmla="*/ 69327 h 456690"/>
              <a:gd name="connsiteX614" fmla="*/ 71070 w 193958"/>
              <a:gd name="connsiteY614" fmla="*/ 67743 h 456690"/>
              <a:gd name="connsiteX615" fmla="*/ 69248 w 193958"/>
              <a:gd name="connsiteY615" fmla="*/ 66316 h 456690"/>
              <a:gd name="connsiteX616" fmla="*/ 68456 w 193958"/>
              <a:gd name="connsiteY616" fmla="*/ 65524 h 456690"/>
              <a:gd name="connsiteX617" fmla="*/ 66316 w 193958"/>
              <a:gd name="connsiteY617" fmla="*/ 62830 h 456690"/>
              <a:gd name="connsiteX618" fmla="*/ 65841 w 193958"/>
              <a:gd name="connsiteY618" fmla="*/ 62276 h 456690"/>
              <a:gd name="connsiteX619" fmla="*/ 64177 w 193958"/>
              <a:gd name="connsiteY619" fmla="*/ 60295 h 456690"/>
              <a:gd name="connsiteX620" fmla="*/ 64019 w 193958"/>
              <a:gd name="connsiteY620" fmla="*/ 60136 h 456690"/>
              <a:gd name="connsiteX621" fmla="*/ 62751 w 193958"/>
              <a:gd name="connsiteY621" fmla="*/ 57759 h 456690"/>
              <a:gd name="connsiteX622" fmla="*/ 61483 w 193958"/>
              <a:gd name="connsiteY622" fmla="*/ 55383 h 456690"/>
              <a:gd name="connsiteX623" fmla="*/ 61087 w 193958"/>
              <a:gd name="connsiteY623" fmla="*/ 54749 h 456690"/>
              <a:gd name="connsiteX624" fmla="*/ 60611 w 193958"/>
              <a:gd name="connsiteY624" fmla="*/ 53798 h 456690"/>
              <a:gd name="connsiteX625" fmla="*/ 60136 w 193958"/>
              <a:gd name="connsiteY625" fmla="*/ 52609 h 456690"/>
              <a:gd name="connsiteX626" fmla="*/ 59741 w 193958"/>
              <a:gd name="connsiteY626" fmla="*/ 51263 h 456690"/>
              <a:gd name="connsiteX627" fmla="*/ 59344 w 193958"/>
              <a:gd name="connsiteY627" fmla="*/ 50074 h 456690"/>
              <a:gd name="connsiteX628" fmla="*/ 58869 w 193958"/>
              <a:gd name="connsiteY628" fmla="*/ 48489 h 456690"/>
              <a:gd name="connsiteX629" fmla="*/ 58393 w 193958"/>
              <a:gd name="connsiteY629" fmla="*/ 46905 h 456690"/>
              <a:gd name="connsiteX630" fmla="*/ 57918 w 193958"/>
              <a:gd name="connsiteY630" fmla="*/ 44369 h 456690"/>
              <a:gd name="connsiteX631" fmla="*/ 57759 w 193958"/>
              <a:gd name="connsiteY631" fmla="*/ 43419 h 456690"/>
              <a:gd name="connsiteX632" fmla="*/ 57442 w 193958"/>
              <a:gd name="connsiteY632" fmla="*/ 39774 h 456690"/>
              <a:gd name="connsiteX633" fmla="*/ 57442 w 193958"/>
              <a:gd name="connsiteY633" fmla="*/ 37159 h 456690"/>
              <a:gd name="connsiteX634" fmla="*/ 57601 w 193958"/>
              <a:gd name="connsiteY634" fmla="*/ 35416 h 456690"/>
              <a:gd name="connsiteX635" fmla="*/ 57680 w 193958"/>
              <a:gd name="connsiteY635" fmla="*/ 34545 h 456690"/>
              <a:gd name="connsiteX636" fmla="*/ 57997 w 193958"/>
              <a:gd name="connsiteY636" fmla="*/ 32326 h 456690"/>
              <a:gd name="connsiteX637" fmla="*/ 58473 w 193958"/>
              <a:gd name="connsiteY637" fmla="*/ 29395 h 456690"/>
              <a:gd name="connsiteX638" fmla="*/ 58790 w 193958"/>
              <a:gd name="connsiteY638" fmla="*/ 28365 h 456690"/>
              <a:gd name="connsiteX639" fmla="*/ 59424 w 193958"/>
              <a:gd name="connsiteY639" fmla="*/ 26622 h 456690"/>
              <a:gd name="connsiteX640" fmla="*/ 59741 w 193958"/>
              <a:gd name="connsiteY640" fmla="*/ 25592 h 456690"/>
              <a:gd name="connsiteX641" fmla="*/ 60136 w 193958"/>
              <a:gd name="connsiteY641" fmla="*/ 24165 h 456690"/>
              <a:gd name="connsiteX642" fmla="*/ 60532 w 193958"/>
              <a:gd name="connsiteY642" fmla="*/ 23056 h 456690"/>
              <a:gd name="connsiteX643" fmla="*/ 61087 w 193958"/>
              <a:gd name="connsiteY643" fmla="*/ 22106 h 456690"/>
              <a:gd name="connsiteX644" fmla="*/ 61483 w 193958"/>
              <a:gd name="connsiteY644" fmla="*/ 21393 h 456690"/>
              <a:gd name="connsiteX645" fmla="*/ 61959 w 193958"/>
              <a:gd name="connsiteY645" fmla="*/ 20600 h 456690"/>
              <a:gd name="connsiteX646" fmla="*/ 62434 w 193958"/>
              <a:gd name="connsiteY646" fmla="*/ 19728 h 456690"/>
              <a:gd name="connsiteX647" fmla="*/ 62593 w 193958"/>
              <a:gd name="connsiteY647" fmla="*/ 19411 h 456690"/>
              <a:gd name="connsiteX648" fmla="*/ 63781 w 193958"/>
              <a:gd name="connsiteY648" fmla="*/ 17114 h 456690"/>
              <a:gd name="connsiteX649" fmla="*/ 64098 w 193958"/>
              <a:gd name="connsiteY649" fmla="*/ 16639 h 456690"/>
              <a:gd name="connsiteX650" fmla="*/ 65286 w 193958"/>
              <a:gd name="connsiteY650" fmla="*/ 15212 h 456690"/>
              <a:gd name="connsiteX651" fmla="*/ 67664 w 193958"/>
              <a:gd name="connsiteY651" fmla="*/ 12281 h 456690"/>
              <a:gd name="connsiteX652" fmla="*/ 70516 w 193958"/>
              <a:gd name="connsiteY652" fmla="*/ 9587 h 456690"/>
              <a:gd name="connsiteX653" fmla="*/ 71625 w 193958"/>
              <a:gd name="connsiteY653" fmla="*/ 8636 h 456690"/>
              <a:gd name="connsiteX654" fmla="*/ 74398 w 193958"/>
              <a:gd name="connsiteY654" fmla="*/ 6338 h 456690"/>
              <a:gd name="connsiteX655" fmla="*/ 76061 w 193958"/>
              <a:gd name="connsiteY655" fmla="*/ 5309 h 456690"/>
              <a:gd name="connsiteX656" fmla="*/ 77963 w 193958"/>
              <a:gd name="connsiteY656" fmla="*/ 4279 h 456690"/>
              <a:gd name="connsiteX657" fmla="*/ 80736 w 193958"/>
              <a:gd name="connsiteY657" fmla="*/ 2773 h 456690"/>
              <a:gd name="connsiteX658" fmla="*/ 81766 w 193958"/>
              <a:gd name="connsiteY658" fmla="*/ 2377 h 456690"/>
              <a:gd name="connsiteX659" fmla="*/ 83272 w 193958"/>
              <a:gd name="connsiteY659" fmla="*/ 1822 h 456690"/>
              <a:gd name="connsiteX660" fmla="*/ 84539 w 193958"/>
              <a:gd name="connsiteY660" fmla="*/ 1426 h 456690"/>
              <a:gd name="connsiteX661" fmla="*/ 85965 w 193958"/>
              <a:gd name="connsiteY661" fmla="*/ 1030 h 456690"/>
              <a:gd name="connsiteX662" fmla="*/ 87550 w 193958"/>
              <a:gd name="connsiteY662" fmla="*/ 476 h 456690"/>
              <a:gd name="connsiteX663" fmla="*/ 88105 w 193958"/>
              <a:gd name="connsiteY663" fmla="*/ 0 h 456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Lst>
            <a:rect l="l" t="t" r="r" b="b"/>
            <a:pathLst>
              <a:path w="193958" h="456690">
                <a:moveTo>
                  <a:pt x="91353" y="93334"/>
                </a:moveTo>
                <a:cubicBezTo>
                  <a:pt x="94682" y="93334"/>
                  <a:pt x="98009" y="93334"/>
                  <a:pt x="101258" y="93334"/>
                </a:cubicBezTo>
                <a:cubicBezTo>
                  <a:pt x="101971" y="93334"/>
                  <a:pt x="102605" y="93413"/>
                  <a:pt x="103318" y="93572"/>
                </a:cubicBezTo>
                <a:cubicBezTo>
                  <a:pt x="103714" y="93651"/>
                  <a:pt x="104110" y="93810"/>
                  <a:pt x="104506" y="93889"/>
                </a:cubicBezTo>
                <a:cubicBezTo>
                  <a:pt x="104823" y="93968"/>
                  <a:pt x="105061" y="94047"/>
                  <a:pt x="105378" y="94047"/>
                </a:cubicBezTo>
                <a:cubicBezTo>
                  <a:pt x="106170" y="94047"/>
                  <a:pt x="107042" y="94206"/>
                  <a:pt x="107834" y="94285"/>
                </a:cubicBezTo>
                <a:cubicBezTo>
                  <a:pt x="108547" y="94364"/>
                  <a:pt x="109260" y="94444"/>
                  <a:pt x="109973" y="94681"/>
                </a:cubicBezTo>
                <a:cubicBezTo>
                  <a:pt x="110924" y="94919"/>
                  <a:pt x="111875" y="95078"/>
                  <a:pt x="112904" y="95078"/>
                </a:cubicBezTo>
                <a:cubicBezTo>
                  <a:pt x="113935" y="95078"/>
                  <a:pt x="114965" y="95236"/>
                  <a:pt x="115916" y="95474"/>
                </a:cubicBezTo>
                <a:cubicBezTo>
                  <a:pt x="117262" y="95791"/>
                  <a:pt x="118609" y="96029"/>
                  <a:pt x="120036" y="96029"/>
                </a:cubicBezTo>
                <a:cubicBezTo>
                  <a:pt x="120748" y="96029"/>
                  <a:pt x="121461" y="96187"/>
                  <a:pt x="122175" y="96424"/>
                </a:cubicBezTo>
                <a:cubicBezTo>
                  <a:pt x="122571" y="96583"/>
                  <a:pt x="122967" y="96741"/>
                  <a:pt x="123363" y="96741"/>
                </a:cubicBezTo>
                <a:cubicBezTo>
                  <a:pt x="123918" y="96820"/>
                  <a:pt x="124472" y="96979"/>
                  <a:pt x="125027" y="97216"/>
                </a:cubicBezTo>
                <a:cubicBezTo>
                  <a:pt x="125661" y="97454"/>
                  <a:pt x="126215" y="97692"/>
                  <a:pt x="126929" y="97771"/>
                </a:cubicBezTo>
                <a:cubicBezTo>
                  <a:pt x="127404" y="97771"/>
                  <a:pt x="127800" y="97929"/>
                  <a:pt x="128197" y="98167"/>
                </a:cubicBezTo>
                <a:cubicBezTo>
                  <a:pt x="128593" y="98405"/>
                  <a:pt x="129068" y="98484"/>
                  <a:pt x="129464" y="98563"/>
                </a:cubicBezTo>
                <a:cubicBezTo>
                  <a:pt x="130098" y="98643"/>
                  <a:pt x="130652" y="98801"/>
                  <a:pt x="131207" y="99118"/>
                </a:cubicBezTo>
                <a:cubicBezTo>
                  <a:pt x="131683" y="99356"/>
                  <a:pt x="132158" y="99435"/>
                  <a:pt x="132634" y="99515"/>
                </a:cubicBezTo>
                <a:cubicBezTo>
                  <a:pt x="133029" y="99594"/>
                  <a:pt x="133346" y="99673"/>
                  <a:pt x="133663" y="99911"/>
                </a:cubicBezTo>
                <a:cubicBezTo>
                  <a:pt x="134059" y="100228"/>
                  <a:pt x="134535" y="100386"/>
                  <a:pt x="135010" y="100545"/>
                </a:cubicBezTo>
                <a:cubicBezTo>
                  <a:pt x="135089" y="100545"/>
                  <a:pt x="135169" y="100624"/>
                  <a:pt x="135248" y="100624"/>
                </a:cubicBezTo>
                <a:cubicBezTo>
                  <a:pt x="136120" y="101178"/>
                  <a:pt x="137150" y="101416"/>
                  <a:pt x="138021" y="101970"/>
                </a:cubicBezTo>
                <a:cubicBezTo>
                  <a:pt x="138100" y="102050"/>
                  <a:pt x="138179" y="102050"/>
                  <a:pt x="138258" y="102050"/>
                </a:cubicBezTo>
                <a:cubicBezTo>
                  <a:pt x="139209" y="102367"/>
                  <a:pt x="140002" y="102921"/>
                  <a:pt x="140953" y="103238"/>
                </a:cubicBezTo>
                <a:cubicBezTo>
                  <a:pt x="141190" y="103318"/>
                  <a:pt x="141428" y="103476"/>
                  <a:pt x="141586" y="103555"/>
                </a:cubicBezTo>
                <a:cubicBezTo>
                  <a:pt x="141744" y="103635"/>
                  <a:pt x="141824" y="103714"/>
                  <a:pt x="141982" y="103793"/>
                </a:cubicBezTo>
                <a:cubicBezTo>
                  <a:pt x="143171" y="104189"/>
                  <a:pt x="144122" y="104902"/>
                  <a:pt x="145152" y="105615"/>
                </a:cubicBezTo>
                <a:cubicBezTo>
                  <a:pt x="145627" y="105932"/>
                  <a:pt x="146023" y="106169"/>
                  <a:pt x="146498" y="106486"/>
                </a:cubicBezTo>
                <a:cubicBezTo>
                  <a:pt x="147212" y="106962"/>
                  <a:pt x="147846" y="107438"/>
                  <a:pt x="148559" y="107834"/>
                </a:cubicBezTo>
                <a:cubicBezTo>
                  <a:pt x="148717" y="107913"/>
                  <a:pt x="148876" y="108072"/>
                  <a:pt x="149034" y="108151"/>
                </a:cubicBezTo>
                <a:cubicBezTo>
                  <a:pt x="149668" y="108626"/>
                  <a:pt x="150301" y="109101"/>
                  <a:pt x="150935" y="109418"/>
                </a:cubicBezTo>
                <a:cubicBezTo>
                  <a:pt x="151490" y="109735"/>
                  <a:pt x="151966" y="110210"/>
                  <a:pt x="152520" y="110607"/>
                </a:cubicBezTo>
                <a:cubicBezTo>
                  <a:pt x="153234" y="111241"/>
                  <a:pt x="153947" y="111795"/>
                  <a:pt x="154659" y="112429"/>
                </a:cubicBezTo>
                <a:cubicBezTo>
                  <a:pt x="155214" y="112984"/>
                  <a:pt x="155848" y="113380"/>
                  <a:pt x="156482" y="113934"/>
                </a:cubicBezTo>
                <a:cubicBezTo>
                  <a:pt x="156640" y="114092"/>
                  <a:pt x="156878" y="114251"/>
                  <a:pt x="157037" y="114409"/>
                </a:cubicBezTo>
                <a:cubicBezTo>
                  <a:pt x="157829" y="115123"/>
                  <a:pt x="158542" y="115757"/>
                  <a:pt x="159334" y="116470"/>
                </a:cubicBezTo>
                <a:cubicBezTo>
                  <a:pt x="160206" y="117263"/>
                  <a:pt x="161157" y="118133"/>
                  <a:pt x="161870" y="119164"/>
                </a:cubicBezTo>
                <a:cubicBezTo>
                  <a:pt x="162107" y="119481"/>
                  <a:pt x="162345" y="119718"/>
                  <a:pt x="162583" y="119956"/>
                </a:cubicBezTo>
                <a:cubicBezTo>
                  <a:pt x="162820" y="120273"/>
                  <a:pt x="163137" y="120590"/>
                  <a:pt x="163375" y="120907"/>
                </a:cubicBezTo>
                <a:cubicBezTo>
                  <a:pt x="163612" y="121145"/>
                  <a:pt x="163771" y="121383"/>
                  <a:pt x="164009" y="121620"/>
                </a:cubicBezTo>
                <a:cubicBezTo>
                  <a:pt x="164405" y="122095"/>
                  <a:pt x="164801" y="122570"/>
                  <a:pt x="165197" y="123046"/>
                </a:cubicBezTo>
                <a:cubicBezTo>
                  <a:pt x="165356" y="123204"/>
                  <a:pt x="165514" y="123442"/>
                  <a:pt x="165673" y="123601"/>
                </a:cubicBezTo>
                <a:cubicBezTo>
                  <a:pt x="166703" y="124631"/>
                  <a:pt x="167653" y="125740"/>
                  <a:pt x="168366" y="126928"/>
                </a:cubicBezTo>
                <a:cubicBezTo>
                  <a:pt x="169080" y="128038"/>
                  <a:pt x="169951" y="129068"/>
                  <a:pt x="170665" y="130256"/>
                </a:cubicBezTo>
                <a:cubicBezTo>
                  <a:pt x="171140" y="130969"/>
                  <a:pt x="171615" y="131682"/>
                  <a:pt x="172090" y="132395"/>
                </a:cubicBezTo>
                <a:cubicBezTo>
                  <a:pt x="172645" y="133188"/>
                  <a:pt x="173200" y="133980"/>
                  <a:pt x="173754" y="134851"/>
                </a:cubicBezTo>
                <a:cubicBezTo>
                  <a:pt x="173834" y="134930"/>
                  <a:pt x="173834" y="135010"/>
                  <a:pt x="173913" y="135089"/>
                </a:cubicBezTo>
                <a:cubicBezTo>
                  <a:pt x="174468" y="136436"/>
                  <a:pt x="175418" y="137625"/>
                  <a:pt x="175972" y="138971"/>
                </a:cubicBezTo>
                <a:cubicBezTo>
                  <a:pt x="176052" y="139130"/>
                  <a:pt x="176210" y="139288"/>
                  <a:pt x="176289" y="139526"/>
                </a:cubicBezTo>
                <a:cubicBezTo>
                  <a:pt x="176369" y="139684"/>
                  <a:pt x="176527" y="139843"/>
                  <a:pt x="176606" y="140001"/>
                </a:cubicBezTo>
                <a:cubicBezTo>
                  <a:pt x="177319" y="141507"/>
                  <a:pt x="178191" y="142854"/>
                  <a:pt x="178905" y="144280"/>
                </a:cubicBezTo>
                <a:cubicBezTo>
                  <a:pt x="179063" y="144597"/>
                  <a:pt x="179222" y="144835"/>
                  <a:pt x="179301" y="145152"/>
                </a:cubicBezTo>
                <a:cubicBezTo>
                  <a:pt x="179459" y="145548"/>
                  <a:pt x="179617" y="145865"/>
                  <a:pt x="179776" y="146261"/>
                </a:cubicBezTo>
                <a:cubicBezTo>
                  <a:pt x="179855" y="146420"/>
                  <a:pt x="180013" y="146657"/>
                  <a:pt x="180013" y="146816"/>
                </a:cubicBezTo>
                <a:cubicBezTo>
                  <a:pt x="180172" y="147449"/>
                  <a:pt x="180409" y="148004"/>
                  <a:pt x="180726" y="148479"/>
                </a:cubicBezTo>
                <a:cubicBezTo>
                  <a:pt x="180806" y="148558"/>
                  <a:pt x="180806" y="148638"/>
                  <a:pt x="180806" y="148717"/>
                </a:cubicBezTo>
                <a:cubicBezTo>
                  <a:pt x="181043" y="149747"/>
                  <a:pt x="181677" y="150619"/>
                  <a:pt x="181994" y="151649"/>
                </a:cubicBezTo>
                <a:cubicBezTo>
                  <a:pt x="182470" y="152520"/>
                  <a:pt x="182787" y="153550"/>
                  <a:pt x="183262" y="154422"/>
                </a:cubicBezTo>
                <a:cubicBezTo>
                  <a:pt x="183500" y="154818"/>
                  <a:pt x="183658" y="155214"/>
                  <a:pt x="183737" y="155690"/>
                </a:cubicBezTo>
                <a:cubicBezTo>
                  <a:pt x="183816" y="156085"/>
                  <a:pt x="183896" y="156481"/>
                  <a:pt x="184133" y="156877"/>
                </a:cubicBezTo>
                <a:cubicBezTo>
                  <a:pt x="184371" y="157353"/>
                  <a:pt x="184529" y="157829"/>
                  <a:pt x="184688" y="158383"/>
                </a:cubicBezTo>
                <a:cubicBezTo>
                  <a:pt x="184688" y="158463"/>
                  <a:pt x="184688" y="158463"/>
                  <a:pt x="184688" y="158542"/>
                </a:cubicBezTo>
                <a:cubicBezTo>
                  <a:pt x="184767" y="159255"/>
                  <a:pt x="185322" y="159889"/>
                  <a:pt x="185401" y="160601"/>
                </a:cubicBezTo>
                <a:cubicBezTo>
                  <a:pt x="185560" y="161315"/>
                  <a:pt x="185718" y="161949"/>
                  <a:pt x="186035" y="162583"/>
                </a:cubicBezTo>
                <a:cubicBezTo>
                  <a:pt x="186194" y="162900"/>
                  <a:pt x="186273" y="163296"/>
                  <a:pt x="186352" y="163613"/>
                </a:cubicBezTo>
                <a:cubicBezTo>
                  <a:pt x="186431" y="164088"/>
                  <a:pt x="186590" y="164563"/>
                  <a:pt x="186828" y="165038"/>
                </a:cubicBezTo>
                <a:cubicBezTo>
                  <a:pt x="186986" y="165434"/>
                  <a:pt x="187145" y="165831"/>
                  <a:pt x="187224" y="166227"/>
                </a:cubicBezTo>
                <a:cubicBezTo>
                  <a:pt x="187382" y="167099"/>
                  <a:pt x="187541" y="167891"/>
                  <a:pt x="187858" y="168683"/>
                </a:cubicBezTo>
                <a:cubicBezTo>
                  <a:pt x="188016" y="169079"/>
                  <a:pt x="188095" y="169475"/>
                  <a:pt x="188095" y="169872"/>
                </a:cubicBezTo>
                <a:cubicBezTo>
                  <a:pt x="188174" y="170506"/>
                  <a:pt x="188253" y="171060"/>
                  <a:pt x="188570" y="171615"/>
                </a:cubicBezTo>
                <a:cubicBezTo>
                  <a:pt x="188887" y="172328"/>
                  <a:pt x="189046" y="173041"/>
                  <a:pt x="189125" y="173754"/>
                </a:cubicBezTo>
                <a:cubicBezTo>
                  <a:pt x="189204" y="174229"/>
                  <a:pt x="189283" y="174705"/>
                  <a:pt x="189521" y="175180"/>
                </a:cubicBezTo>
                <a:cubicBezTo>
                  <a:pt x="189759" y="175656"/>
                  <a:pt x="189917" y="176211"/>
                  <a:pt x="189917" y="176686"/>
                </a:cubicBezTo>
                <a:cubicBezTo>
                  <a:pt x="189997" y="177636"/>
                  <a:pt x="190155" y="178508"/>
                  <a:pt x="190472" y="179459"/>
                </a:cubicBezTo>
                <a:cubicBezTo>
                  <a:pt x="190710" y="180331"/>
                  <a:pt x="190868" y="181202"/>
                  <a:pt x="190948" y="182152"/>
                </a:cubicBezTo>
                <a:cubicBezTo>
                  <a:pt x="190948" y="182707"/>
                  <a:pt x="191027" y="183262"/>
                  <a:pt x="191265" y="183817"/>
                </a:cubicBezTo>
                <a:cubicBezTo>
                  <a:pt x="191740" y="185005"/>
                  <a:pt x="191819" y="186272"/>
                  <a:pt x="191898" y="187540"/>
                </a:cubicBezTo>
                <a:cubicBezTo>
                  <a:pt x="191978" y="188174"/>
                  <a:pt x="192057" y="188808"/>
                  <a:pt x="192136" y="189442"/>
                </a:cubicBezTo>
                <a:cubicBezTo>
                  <a:pt x="192452" y="190789"/>
                  <a:pt x="192690" y="192136"/>
                  <a:pt x="192611" y="193562"/>
                </a:cubicBezTo>
                <a:cubicBezTo>
                  <a:pt x="192532" y="194909"/>
                  <a:pt x="192769" y="196256"/>
                  <a:pt x="193086" y="197603"/>
                </a:cubicBezTo>
                <a:cubicBezTo>
                  <a:pt x="193165" y="197841"/>
                  <a:pt x="193245" y="198158"/>
                  <a:pt x="193245" y="198474"/>
                </a:cubicBezTo>
                <a:cubicBezTo>
                  <a:pt x="193245" y="199821"/>
                  <a:pt x="193562" y="201089"/>
                  <a:pt x="193562" y="202357"/>
                </a:cubicBezTo>
                <a:cubicBezTo>
                  <a:pt x="193562" y="204020"/>
                  <a:pt x="193562" y="205685"/>
                  <a:pt x="193562" y="207427"/>
                </a:cubicBezTo>
                <a:cubicBezTo>
                  <a:pt x="193562" y="207982"/>
                  <a:pt x="193562" y="208537"/>
                  <a:pt x="193799" y="209091"/>
                </a:cubicBezTo>
                <a:cubicBezTo>
                  <a:pt x="193958" y="209408"/>
                  <a:pt x="193958" y="209725"/>
                  <a:pt x="193958" y="210042"/>
                </a:cubicBezTo>
                <a:cubicBezTo>
                  <a:pt x="193958" y="210439"/>
                  <a:pt x="193958" y="210755"/>
                  <a:pt x="193958" y="211151"/>
                </a:cubicBezTo>
                <a:cubicBezTo>
                  <a:pt x="193958" y="213291"/>
                  <a:pt x="193958" y="215430"/>
                  <a:pt x="193958" y="217569"/>
                </a:cubicBezTo>
                <a:cubicBezTo>
                  <a:pt x="193958" y="218282"/>
                  <a:pt x="193879" y="218996"/>
                  <a:pt x="193720" y="219629"/>
                </a:cubicBezTo>
                <a:cubicBezTo>
                  <a:pt x="193483" y="220500"/>
                  <a:pt x="193483" y="221372"/>
                  <a:pt x="193483" y="222323"/>
                </a:cubicBezTo>
                <a:cubicBezTo>
                  <a:pt x="193483" y="223512"/>
                  <a:pt x="193483" y="224779"/>
                  <a:pt x="193483" y="225968"/>
                </a:cubicBezTo>
                <a:cubicBezTo>
                  <a:pt x="193483" y="226760"/>
                  <a:pt x="193483" y="227553"/>
                  <a:pt x="193324" y="228265"/>
                </a:cubicBezTo>
                <a:cubicBezTo>
                  <a:pt x="193324" y="228423"/>
                  <a:pt x="193245" y="228503"/>
                  <a:pt x="193245" y="228661"/>
                </a:cubicBezTo>
                <a:cubicBezTo>
                  <a:pt x="193245" y="229691"/>
                  <a:pt x="193086" y="230801"/>
                  <a:pt x="193007" y="231831"/>
                </a:cubicBezTo>
                <a:cubicBezTo>
                  <a:pt x="192928" y="232306"/>
                  <a:pt x="192928" y="232702"/>
                  <a:pt x="192849" y="233177"/>
                </a:cubicBezTo>
                <a:cubicBezTo>
                  <a:pt x="192690" y="233970"/>
                  <a:pt x="192532" y="234683"/>
                  <a:pt x="192532" y="235476"/>
                </a:cubicBezTo>
                <a:cubicBezTo>
                  <a:pt x="192532" y="235634"/>
                  <a:pt x="192532" y="235793"/>
                  <a:pt x="192452" y="235951"/>
                </a:cubicBezTo>
                <a:cubicBezTo>
                  <a:pt x="192136" y="237060"/>
                  <a:pt x="191819" y="238248"/>
                  <a:pt x="191344" y="239279"/>
                </a:cubicBezTo>
                <a:cubicBezTo>
                  <a:pt x="191106" y="239754"/>
                  <a:pt x="190868" y="240150"/>
                  <a:pt x="190789" y="240625"/>
                </a:cubicBezTo>
                <a:cubicBezTo>
                  <a:pt x="190710" y="240863"/>
                  <a:pt x="190631" y="241180"/>
                  <a:pt x="190472" y="241417"/>
                </a:cubicBezTo>
                <a:cubicBezTo>
                  <a:pt x="189838" y="242368"/>
                  <a:pt x="189125" y="243319"/>
                  <a:pt x="188491" y="244191"/>
                </a:cubicBezTo>
                <a:cubicBezTo>
                  <a:pt x="187937" y="244983"/>
                  <a:pt x="187224" y="245696"/>
                  <a:pt x="186511" y="246330"/>
                </a:cubicBezTo>
                <a:cubicBezTo>
                  <a:pt x="185797" y="246964"/>
                  <a:pt x="185084" y="247598"/>
                  <a:pt x="184292" y="248073"/>
                </a:cubicBezTo>
                <a:cubicBezTo>
                  <a:pt x="184212" y="248153"/>
                  <a:pt x="184054" y="248153"/>
                  <a:pt x="183975" y="248311"/>
                </a:cubicBezTo>
                <a:cubicBezTo>
                  <a:pt x="183421" y="248866"/>
                  <a:pt x="182708" y="249182"/>
                  <a:pt x="181994" y="249578"/>
                </a:cubicBezTo>
                <a:cubicBezTo>
                  <a:pt x="181677" y="249737"/>
                  <a:pt x="181360" y="249895"/>
                  <a:pt x="180964" y="250054"/>
                </a:cubicBezTo>
                <a:cubicBezTo>
                  <a:pt x="180647" y="250212"/>
                  <a:pt x="180251" y="250291"/>
                  <a:pt x="179934" y="250529"/>
                </a:cubicBezTo>
                <a:cubicBezTo>
                  <a:pt x="179617" y="250767"/>
                  <a:pt x="179301" y="250846"/>
                  <a:pt x="178905" y="250925"/>
                </a:cubicBezTo>
                <a:cubicBezTo>
                  <a:pt x="178271" y="251084"/>
                  <a:pt x="177716" y="251242"/>
                  <a:pt x="177161" y="251480"/>
                </a:cubicBezTo>
                <a:cubicBezTo>
                  <a:pt x="176606" y="251718"/>
                  <a:pt x="176052" y="251797"/>
                  <a:pt x="175497" y="251797"/>
                </a:cubicBezTo>
                <a:cubicBezTo>
                  <a:pt x="174388" y="251797"/>
                  <a:pt x="173279" y="251956"/>
                  <a:pt x="172169" y="252193"/>
                </a:cubicBezTo>
                <a:cubicBezTo>
                  <a:pt x="171456" y="252273"/>
                  <a:pt x="170823" y="252273"/>
                  <a:pt x="170110" y="252193"/>
                </a:cubicBezTo>
                <a:cubicBezTo>
                  <a:pt x="169080" y="252035"/>
                  <a:pt x="168049" y="251956"/>
                  <a:pt x="167098" y="251876"/>
                </a:cubicBezTo>
                <a:cubicBezTo>
                  <a:pt x="166465" y="251797"/>
                  <a:pt x="165911" y="251718"/>
                  <a:pt x="165277" y="251480"/>
                </a:cubicBezTo>
                <a:cubicBezTo>
                  <a:pt x="164801" y="251322"/>
                  <a:pt x="164326" y="251163"/>
                  <a:pt x="163850" y="251005"/>
                </a:cubicBezTo>
                <a:cubicBezTo>
                  <a:pt x="163850" y="251005"/>
                  <a:pt x="163771" y="251005"/>
                  <a:pt x="163771" y="251005"/>
                </a:cubicBezTo>
                <a:cubicBezTo>
                  <a:pt x="163137" y="250846"/>
                  <a:pt x="162662" y="250450"/>
                  <a:pt x="162107" y="250212"/>
                </a:cubicBezTo>
                <a:cubicBezTo>
                  <a:pt x="161553" y="250054"/>
                  <a:pt x="161077" y="249737"/>
                  <a:pt x="160602" y="249420"/>
                </a:cubicBezTo>
                <a:cubicBezTo>
                  <a:pt x="160047" y="248945"/>
                  <a:pt x="159413" y="248549"/>
                  <a:pt x="158779" y="248153"/>
                </a:cubicBezTo>
                <a:cubicBezTo>
                  <a:pt x="158225" y="247836"/>
                  <a:pt x="157829" y="247360"/>
                  <a:pt x="157433" y="246885"/>
                </a:cubicBezTo>
                <a:cubicBezTo>
                  <a:pt x="156878" y="246251"/>
                  <a:pt x="156403" y="245537"/>
                  <a:pt x="155848" y="244825"/>
                </a:cubicBezTo>
                <a:cubicBezTo>
                  <a:pt x="155769" y="244746"/>
                  <a:pt x="155769" y="244667"/>
                  <a:pt x="155689" y="244667"/>
                </a:cubicBezTo>
                <a:cubicBezTo>
                  <a:pt x="155214" y="243716"/>
                  <a:pt x="154659" y="242844"/>
                  <a:pt x="154342" y="241814"/>
                </a:cubicBezTo>
                <a:cubicBezTo>
                  <a:pt x="154263" y="241497"/>
                  <a:pt x="154184" y="241180"/>
                  <a:pt x="154026" y="240863"/>
                </a:cubicBezTo>
                <a:cubicBezTo>
                  <a:pt x="153630" y="239833"/>
                  <a:pt x="153392" y="238724"/>
                  <a:pt x="153392" y="237614"/>
                </a:cubicBezTo>
                <a:cubicBezTo>
                  <a:pt x="153392" y="235396"/>
                  <a:pt x="153392" y="233098"/>
                  <a:pt x="153392" y="230880"/>
                </a:cubicBezTo>
                <a:cubicBezTo>
                  <a:pt x="153392" y="230563"/>
                  <a:pt x="153392" y="230325"/>
                  <a:pt x="153471" y="230008"/>
                </a:cubicBezTo>
                <a:cubicBezTo>
                  <a:pt x="153630" y="229137"/>
                  <a:pt x="153630" y="228186"/>
                  <a:pt x="153709" y="227315"/>
                </a:cubicBezTo>
                <a:cubicBezTo>
                  <a:pt x="153788" y="226443"/>
                  <a:pt x="153868" y="225571"/>
                  <a:pt x="154026" y="224779"/>
                </a:cubicBezTo>
                <a:cubicBezTo>
                  <a:pt x="154105" y="224224"/>
                  <a:pt x="154184" y="223670"/>
                  <a:pt x="154184" y="223036"/>
                </a:cubicBezTo>
                <a:cubicBezTo>
                  <a:pt x="154184" y="222402"/>
                  <a:pt x="154184" y="221689"/>
                  <a:pt x="154184" y="221055"/>
                </a:cubicBezTo>
                <a:cubicBezTo>
                  <a:pt x="154184" y="220500"/>
                  <a:pt x="154263" y="219946"/>
                  <a:pt x="154263" y="219312"/>
                </a:cubicBezTo>
                <a:cubicBezTo>
                  <a:pt x="154263" y="218916"/>
                  <a:pt x="154342" y="218520"/>
                  <a:pt x="154342" y="218124"/>
                </a:cubicBezTo>
                <a:cubicBezTo>
                  <a:pt x="154342" y="216222"/>
                  <a:pt x="154342" y="214242"/>
                  <a:pt x="154342" y="212340"/>
                </a:cubicBezTo>
                <a:cubicBezTo>
                  <a:pt x="154342" y="212023"/>
                  <a:pt x="154342" y="211785"/>
                  <a:pt x="154263" y="211468"/>
                </a:cubicBezTo>
                <a:cubicBezTo>
                  <a:pt x="154105" y="210439"/>
                  <a:pt x="154105" y="209329"/>
                  <a:pt x="154105" y="208299"/>
                </a:cubicBezTo>
                <a:cubicBezTo>
                  <a:pt x="154105" y="206794"/>
                  <a:pt x="153947" y="205368"/>
                  <a:pt x="153709" y="203941"/>
                </a:cubicBezTo>
                <a:cubicBezTo>
                  <a:pt x="153709" y="203783"/>
                  <a:pt x="153630" y="203624"/>
                  <a:pt x="153630" y="203466"/>
                </a:cubicBezTo>
                <a:cubicBezTo>
                  <a:pt x="153630" y="201882"/>
                  <a:pt x="153313" y="200297"/>
                  <a:pt x="153313" y="198712"/>
                </a:cubicBezTo>
                <a:cubicBezTo>
                  <a:pt x="153313" y="198632"/>
                  <a:pt x="153313" y="198632"/>
                  <a:pt x="153313" y="198553"/>
                </a:cubicBezTo>
                <a:cubicBezTo>
                  <a:pt x="153392" y="196969"/>
                  <a:pt x="153154" y="195463"/>
                  <a:pt x="152758" y="193958"/>
                </a:cubicBezTo>
                <a:cubicBezTo>
                  <a:pt x="152600" y="193404"/>
                  <a:pt x="152520" y="192928"/>
                  <a:pt x="152520" y="192374"/>
                </a:cubicBezTo>
                <a:cubicBezTo>
                  <a:pt x="152520" y="191502"/>
                  <a:pt x="152283" y="190551"/>
                  <a:pt x="152203" y="189680"/>
                </a:cubicBezTo>
                <a:cubicBezTo>
                  <a:pt x="152203" y="189442"/>
                  <a:pt x="152124" y="189284"/>
                  <a:pt x="152045" y="189046"/>
                </a:cubicBezTo>
                <a:cubicBezTo>
                  <a:pt x="151649" y="187857"/>
                  <a:pt x="151490" y="186669"/>
                  <a:pt x="151490" y="185401"/>
                </a:cubicBezTo>
                <a:cubicBezTo>
                  <a:pt x="151490" y="184768"/>
                  <a:pt x="151411" y="184213"/>
                  <a:pt x="151173" y="183579"/>
                </a:cubicBezTo>
                <a:cubicBezTo>
                  <a:pt x="150856" y="182786"/>
                  <a:pt x="150698" y="181994"/>
                  <a:pt x="150618" y="181202"/>
                </a:cubicBezTo>
                <a:cubicBezTo>
                  <a:pt x="150539" y="180647"/>
                  <a:pt x="150460" y="180093"/>
                  <a:pt x="150222" y="179538"/>
                </a:cubicBezTo>
                <a:cubicBezTo>
                  <a:pt x="149985" y="178983"/>
                  <a:pt x="149826" y="178349"/>
                  <a:pt x="149826" y="177715"/>
                </a:cubicBezTo>
                <a:cubicBezTo>
                  <a:pt x="149826" y="177161"/>
                  <a:pt x="149668" y="176607"/>
                  <a:pt x="149431" y="176052"/>
                </a:cubicBezTo>
                <a:cubicBezTo>
                  <a:pt x="149114" y="175339"/>
                  <a:pt x="148955" y="174626"/>
                  <a:pt x="148876" y="173912"/>
                </a:cubicBezTo>
                <a:cubicBezTo>
                  <a:pt x="148797" y="173516"/>
                  <a:pt x="148717" y="173120"/>
                  <a:pt x="148480" y="172724"/>
                </a:cubicBezTo>
                <a:cubicBezTo>
                  <a:pt x="148242" y="172328"/>
                  <a:pt x="148083" y="171853"/>
                  <a:pt x="148004" y="171377"/>
                </a:cubicBezTo>
                <a:cubicBezTo>
                  <a:pt x="147925" y="170823"/>
                  <a:pt x="147687" y="170347"/>
                  <a:pt x="147449" y="169872"/>
                </a:cubicBezTo>
                <a:cubicBezTo>
                  <a:pt x="147291" y="169555"/>
                  <a:pt x="147212" y="169158"/>
                  <a:pt x="147132" y="168841"/>
                </a:cubicBezTo>
                <a:cubicBezTo>
                  <a:pt x="147053" y="168367"/>
                  <a:pt x="146895" y="167971"/>
                  <a:pt x="146657" y="167574"/>
                </a:cubicBezTo>
                <a:cubicBezTo>
                  <a:pt x="146419" y="167099"/>
                  <a:pt x="146181" y="166623"/>
                  <a:pt x="146102" y="166068"/>
                </a:cubicBezTo>
                <a:cubicBezTo>
                  <a:pt x="146023" y="165752"/>
                  <a:pt x="145944" y="165434"/>
                  <a:pt x="145786" y="165118"/>
                </a:cubicBezTo>
                <a:cubicBezTo>
                  <a:pt x="145627" y="164721"/>
                  <a:pt x="145469" y="164405"/>
                  <a:pt x="145311" y="164009"/>
                </a:cubicBezTo>
                <a:cubicBezTo>
                  <a:pt x="145231" y="163930"/>
                  <a:pt x="145231" y="163771"/>
                  <a:pt x="145152" y="163692"/>
                </a:cubicBezTo>
                <a:cubicBezTo>
                  <a:pt x="144677" y="162979"/>
                  <a:pt x="144439" y="162266"/>
                  <a:pt x="144043" y="161473"/>
                </a:cubicBezTo>
                <a:cubicBezTo>
                  <a:pt x="143805" y="160998"/>
                  <a:pt x="143567" y="160601"/>
                  <a:pt x="143409" y="160126"/>
                </a:cubicBezTo>
                <a:cubicBezTo>
                  <a:pt x="143250" y="159731"/>
                  <a:pt x="143092" y="159334"/>
                  <a:pt x="142775" y="159097"/>
                </a:cubicBezTo>
                <a:cubicBezTo>
                  <a:pt x="142695" y="159017"/>
                  <a:pt x="142616" y="159017"/>
                  <a:pt x="142537" y="159017"/>
                </a:cubicBezTo>
                <a:cubicBezTo>
                  <a:pt x="142458" y="159017"/>
                  <a:pt x="142378" y="159097"/>
                  <a:pt x="142378" y="159176"/>
                </a:cubicBezTo>
                <a:cubicBezTo>
                  <a:pt x="142378" y="159255"/>
                  <a:pt x="142299" y="159414"/>
                  <a:pt x="142299" y="159572"/>
                </a:cubicBezTo>
                <a:cubicBezTo>
                  <a:pt x="142299" y="159889"/>
                  <a:pt x="142299" y="160126"/>
                  <a:pt x="142299" y="160443"/>
                </a:cubicBezTo>
                <a:cubicBezTo>
                  <a:pt x="142299" y="175101"/>
                  <a:pt x="142299" y="189838"/>
                  <a:pt x="142299" y="204496"/>
                </a:cubicBezTo>
                <a:cubicBezTo>
                  <a:pt x="142299" y="205605"/>
                  <a:pt x="142299" y="206714"/>
                  <a:pt x="142299" y="207823"/>
                </a:cubicBezTo>
                <a:cubicBezTo>
                  <a:pt x="142299" y="208537"/>
                  <a:pt x="142299" y="209329"/>
                  <a:pt x="142458" y="210042"/>
                </a:cubicBezTo>
                <a:cubicBezTo>
                  <a:pt x="142537" y="210518"/>
                  <a:pt x="142537" y="210914"/>
                  <a:pt x="142537" y="211389"/>
                </a:cubicBezTo>
                <a:cubicBezTo>
                  <a:pt x="142537" y="213766"/>
                  <a:pt x="142537" y="216222"/>
                  <a:pt x="142537" y="218599"/>
                </a:cubicBezTo>
                <a:cubicBezTo>
                  <a:pt x="142537" y="219233"/>
                  <a:pt x="142537" y="219787"/>
                  <a:pt x="142695" y="220421"/>
                </a:cubicBezTo>
                <a:cubicBezTo>
                  <a:pt x="142775" y="220897"/>
                  <a:pt x="142775" y="221372"/>
                  <a:pt x="142775" y="221927"/>
                </a:cubicBezTo>
                <a:cubicBezTo>
                  <a:pt x="142775" y="224224"/>
                  <a:pt x="142775" y="226602"/>
                  <a:pt x="142775" y="228899"/>
                </a:cubicBezTo>
                <a:cubicBezTo>
                  <a:pt x="142775" y="229612"/>
                  <a:pt x="142775" y="230405"/>
                  <a:pt x="142933" y="231118"/>
                </a:cubicBezTo>
                <a:cubicBezTo>
                  <a:pt x="143012" y="231593"/>
                  <a:pt x="143012" y="231989"/>
                  <a:pt x="143012" y="232464"/>
                </a:cubicBezTo>
                <a:cubicBezTo>
                  <a:pt x="143012" y="234366"/>
                  <a:pt x="143012" y="236268"/>
                  <a:pt x="143012" y="238090"/>
                </a:cubicBezTo>
                <a:cubicBezTo>
                  <a:pt x="143012" y="238724"/>
                  <a:pt x="143012" y="239358"/>
                  <a:pt x="143171" y="240071"/>
                </a:cubicBezTo>
                <a:cubicBezTo>
                  <a:pt x="143250" y="240625"/>
                  <a:pt x="143250" y="241100"/>
                  <a:pt x="143250" y="241655"/>
                </a:cubicBezTo>
                <a:cubicBezTo>
                  <a:pt x="143250" y="242289"/>
                  <a:pt x="143329" y="242844"/>
                  <a:pt x="143409" y="243478"/>
                </a:cubicBezTo>
                <a:cubicBezTo>
                  <a:pt x="143488" y="244033"/>
                  <a:pt x="143488" y="244508"/>
                  <a:pt x="143488" y="245062"/>
                </a:cubicBezTo>
                <a:cubicBezTo>
                  <a:pt x="143488" y="246964"/>
                  <a:pt x="143488" y="248945"/>
                  <a:pt x="143488" y="250846"/>
                </a:cubicBezTo>
                <a:cubicBezTo>
                  <a:pt x="143488" y="251559"/>
                  <a:pt x="143488" y="252273"/>
                  <a:pt x="143646" y="252907"/>
                </a:cubicBezTo>
                <a:cubicBezTo>
                  <a:pt x="143726" y="253461"/>
                  <a:pt x="143726" y="254015"/>
                  <a:pt x="143726" y="254649"/>
                </a:cubicBezTo>
                <a:cubicBezTo>
                  <a:pt x="143726" y="261701"/>
                  <a:pt x="143726" y="268832"/>
                  <a:pt x="143726" y="275883"/>
                </a:cubicBezTo>
                <a:cubicBezTo>
                  <a:pt x="143726" y="280399"/>
                  <a:pt x="143726" y="284916"/>
                  <a:pt x="143726" y="289353"/>
                </a:cubicBezTo>
                <a:cubicBezTo>
                  <a:pt x="143726" y="290066"/>
                  <a:pt x="143726" y="290779"/>
                  <a:pt x="143884" y="291413"/>
                </a:cubicBezTo>
                <a:cubicBezTo>
                  <a:pt x="143963" y="291967"/>
                  <a:pt x="143963" y="292521"/>
                  <a:pt x="143963" y="293156"/>
                </a:cubicBezTo>
                <a:cubicBezTo>
                  <a:pt x="143963" y="299177"/>
                  <a:pt x="143963" y="305278"/>
                  <a:pt x="143963" y="311300"/>
                </a:cubicBezTo>
                <a:cubicBezTo>
                  <a:pt x="143963" y="325957"/>
                  <a:pt x="143963" y="340695"/>
                  <a:pt x="144043" y="355352"/>
                </a:cubicBezTo>
                <a:cubicBezTo>
                  <a:pt x="144043" y="356303"/>
                  <a:pt x="144043" y="357254"/>
                  <a:pt x="144201" y="358205"/>
                </a:cubicBezTo>
                <a:cubicBezTo>
                  <a:pt x="144280" y="358601"/>
                  <a:pt x="144280" y="358997"/>
                  <a:pt x="144280" y="359393"/>
                </a:cubicBezTo>
                <a:cubicBezTo>
                  <a:pt x="144280" y="361215"/>
                  <a:pt x="144280" y="363038"/>
                  <a:pt x="144280" y="364939"/>
                </a:cubicBezTo>
                <a:cubicBezTo>
                  <a:pt x="144280" y="365415"/>
                  <a:pt x="144280" y="365811"/>
                  <a:pt x="144360" y="366286"/>
                </a:cubicBezTo>
                <a:cubicBezTo>
                  <a:pt x="144518" y="367079"/>
                  <a:pt x="144518" y="367950"/>
                  <a:pt x="144518" y="368742"/>
                </a:cubicBezTo>
                <a:cubicBezTo>
                  <a:pt x="144518" y="369931"/>
                  <a:pt x="144518" y="371120"/>
                  <a:pt x="144518" y="372308"/>
                </a:cubicBezTo>
                <a:cubicBezTo>
                  <a:pt x="144518" y="373021"/>
                  <a:pt x="144518" y="373813"/>
                  <a:pt x="144677" y="374526"/>
                </a:cubicBezTo>
                <a:cubicBezTo>
                  <a:pt x="144756" y="375002"/>
                  <a:pt x="144756" y="375477"/>
                  <a:pt x="144756" y="376032"/>
                </a:cubicBezTo>
                <a:cubicBezTo>
                  <a:pt x="144756" y="379043"/>
                  <a:pt x="144756" y="382053"/>
                  <a:pt x="144756" y="385143"/>
                </a:cubicBezTo>
                <a:cubicBezTo>
                  <a:pt x="144756" y="385777"/>
                  <a:pt x="144756" y="386332"/>
                  <a:pt x="144835" y="386966"/>
                </a:cubicBezTo>
                <a:cubicBezTo>
                  <a:pt x="144914" y="387520"/>
                  <a:pt x="144914" y="387996"/>
                  <a:pt x="144914" y="388551"/>
                </a:cubicBezTo>
                <a:cubicBezTo>
                  <a:pt x="144914" y="392116"/>
                  <a:pt x="144914" y="395681"/>
                  <a:pt x="144914" y="399246"/>
                </a:cubicBezTo>
                <a:cubicBezTo>
                  <a:pt x="144914" y="400118"/>
                  <a:pt x="144914" y="401069"/>
                  <a:pt x="145073" y="401940"/>
                </a:cubicBezTo>
                <a:cubicBezTo>
                  <a:pt x="145152" y="402574"/>
                  <a:pt x="145152" y="403129"/>
                  <a:pt x="145152" y="403763"/>
                </a:cubicBezTo>
                <a:cubicBezTo>
                  <a:pt x="145152" y="404476"/>
                  <a:pt x="145231" y="405268"/>
                  <a:pt x="145311" y="405981"/>
                </a:cubicBezTo>
                <a:cubicBezTo>
                  <a:pt x="145390" y="406535"/>
                  <a:pt x="145390" y="407090"/>
                  <a:pt x="145390" y="407724"/>
                </a:cubicBezTo>
                <a:cubicBezTo>
                  <a:pt x="145390" y="408596"/>
                  <a:pt x="145390" y="409468"/>
                  <a:pt x="145548" y="410260"/>
                </a:cubicBezTo>
                <a:cubicBezTo>
                  <a:pt x="145627" y="410735"/>
                  <a:pt x="145627" y="411131"/>
                  <a:pt x="145627" y="411606"/>
                </a:cubicBezTo>
                <a:cubicBezTo>
                  <a:pt x="145627" y="414063"/>
                  <a:pt x="145627" y="416598"/>
                  <a:pt x="145706" y="419133"/>
                </a:cubicBezTo>
                <a:cubicBezTo>
                  <a:pt x="145706" y="419846"/>
                  <a:pt x="145706" y="420560"/>
                  <a:pt x="145865" y="421194"/>
                </a:cubicBezTo>
                <a:cubicBezTo>
                  <a:pt x="145944" y="421669"/>
                  <a:pt x="145944" y="422145"/>
                  <a:pt x="145944" y="422699"/>
                </a:cubicBezTo>
                <a:cubicBezTo>
                  <a:pt x="145944" y="424917"/>
                  <a:pt x="145944" y="427136"/>
                  <a:pt x="145944" y="429354"/>
                </a:cubicBezTo>
                <a:cubicBezTo>
                  <a:pt x="145944" y="429988"/>
                  <a:pt x="145944" y="430622"/>
                  <a:pt x="146102" y="431336"/>
                </a:cubicBezTo>
                <a:cubicBezTo>
                  <a:pt x="146181" y="431731"/>
                  <a:pt x="146181" y="432048"/>
                  <a:pt x="146181" y="432444"/>
                </a:cubicBezTo>
                <a:cubicBezTo>
                  <a:pt x="146181" y="433554"/>
                  <a:pt x="146181" y="434663"/>
                  <a:pt x="146181" y="435772"/>
                </a:cubicBezTo>
                <a:cubicBezTo>
                  <a:pt x="146181" y="436485"/>
                  <a:pt x="146181" y="437277"/>
                  <a:pt x="146023" y="437991"/>
                </a:cubicBezTo>
                <a:cubicBezTo>
                  <a:pt x="145944" y="438545"/>
                  <a:pt x="145944" y="439021"/>
                  <a:pt x="145944" y="439576"/>
                </a:cubicBezTo>
                <a:cubicBezTo>
                  <a:pt x="145944" y="440288"/>
                  <a:pt x="145865" y="440922"/>
                  <a:pt x="145706" y="441635"/>
                </a:cubicBezTo>
                <a:cubicBezTo>
                  <a:pt x="145627" y="441873"/>
                  <a:pt x="145627" y="442031"/>
                  <a:pt x="145548" y="442190"/>
                </a:cubicBezTo>
                <a:cubicBezTo>
                  <a:pt x="145231" y="442824"/>
                  <a:pt x="144994" y="443537"/>
                  <a:pt x="144914" y="444329"/>
                </a:cubicBezTo>
                <a:cubicBezTo>
                  <a:pt x="144914" y="444567"/>
                  <a:pt x="144677" y="444883"/>
                  <a:pt x="144597" y="445121"/>
                </a:cubicBezTo>
                <a:cubicBezTo>
                  <a:pt x="144439" y="445517"/>
                  <a:pt x="144201" y="445834"/>
                  <a:pt x="144043" y="446231"/>
                </a:cubicBezTo>
                <a:cubicBezTo>
                  <a:pt x="143884" y="446468"/>
                  <a:pt x="143726" y="446706"/>
                  <a:pt x="143567" y="446944"/>
                </a:cubicBezTo>
                <a:cubicBezTo>
                  <a:pt x="143409" y="447182"/>
                  <a:pt x="143250" y="447340"/>
                  <a:pt x="143171" y="447578"/>
                </a:cubicBezTo>
                <a:cubicBezTo>
                  <a:pt x="142933" y="448212"/>
                  <a:pt x="142537" y="448687"/>
                  <a:pt x="142061" y="449162"/>
                </a:cubicBezTo>
                <a:cubicBezTo>
                  <a:pt x="141744" y="449479"/>
                  <a:pt x="141507" y="449875"/>
                  <a:pt x="141190" y="450192"/>
                </a:cubicBezTo>
                <a:cubicBezTo>
                  <a:pt x="140636" y="450826"/>
                  <a:pt x="140081" y="451381"/>
                  <a:pt x="139447" y="451936"/>
                </a:cubicBezTo>
                <a:cubicBezTo>
                  <a:pt x="139289" y="452094"/>
                  <a:pt x="139130" y="452173"/>
                  <a:pt x="138972" y="452332"/>
                </a:cubicBezTo>
                <a:cubicBezTo>
                  <a:pt x="138575" y="452570"/>
                  <a:pt x="138179" y="452807"/>
                  <a:pt x="137862" y="453124"/>
                </a:cubicBezTo>
                <a:cubicBezTo>
                  <a:pt x="136754" y="453995"/>
                  <a:pt x="135486" y="454629"/>
                  <a:pt x="134218" y="455105"/>
                </a:cubicBezTo>
                <a:cubicBezTo>
                  <a:pt x="134059" y="455184"/>
                  <a:pt x="133821" y="455263"/>
                  <a:pt x="133663" y="455342"/>
                </a:cubicBezTo>
                <a:cubicBezTo>
                  <a:pt x="133029" y="455739"/>
                  <a:pt x="132317" y="455976"/>
                  <a:pt x="131603" y="456056"/>
                </a:cubicBezTo>
                <a:cubicBezTo>
                  <a:pt x="131207" y="456056"/>
                  <a:pt x="131049" y="456373"/>
                  <a:pt x="130969" y="456690"/>
                </a:cubicBezTo>
                <a:cubicBezTo>
                  <a:pt x="126770" y="456690"/>
                  <a:pt x="122650" y="456690"/>
                  <a:pt x="118451" y="456690"/>
                </a:cubicBezTo>
                <a:cubicBezTo>
                  <a:pt x="118372" y="456293"/>
                  <a:pt x="118055" y="456056"/>
                  <a:pt x="117658" y="455976"/>
                </a:cubicBezTo>
                <a:cubicBezTo>
                  <a:pt x="117500" y="455976"/>
                  <a:pt x="117421" y="455976"/>
                  <a:pt x="117262" y="455897"/>
                </a:cubicBezTo>
                <a:cubicBezTo>
                  <a:pt x="116787" y="455897"/>
                  <a:pt x="116311" y="455739"/>
                  <a:pt x="115916" y="455422"/>
                </a:cubicBezTo>
                <a:cubicBezTo>
                  <a:pt x="115599" y="455263"/>
                  <a:pt x="115361" y="455184"/>
                  <a:pt x="115044" y="455025"/>
                </a:cubicBezTo>
                <a:cubicBezTo>
                  <a:pt x="114727" y="454867"/>
                  <a:pt x="114410" y="454708"/>
                  <a:pt x="114014" y="454550"/>
                </a:cubicBezTo>
                <a:cubicBezTo>
                  <a:pt x="113776" y="454471"/>
                  <a:pt x="113618" y="454312"/>
                  <a:pt x="113380" y="454233"/>
                </a:cubicBezTo>
                <a:cubicBezTo>
                  <a:pt x="112508" y="453916"/>
                  <a:pt x="111796" y="453440"/>
                  <a:pt x="111003" y="452886"/>
                </a:cubicBezTo>
                <a:cubicBezTo>
                  <a:pt x="109735" y="452015"/>
                  <a:pt x="108547" y="451143"/>
                  <a:pt x="107517" y="449954"/>
                </a:cubicBezTo>
                <a:cubicBezTo>
                  <a:pt x="107280" y="449717"/>
                  <a:pt x="107042" y="449479"/>
                  <a:pt x="106804" y="449241"/>
                </a:cubicBezTo>
                <a:cubicBezTo>
                  <a:pt x="105695" y="448212"/>
                  <a:pt x="104981" y="446944"/>
                  <a:pt x="104189" y="445676"/>
                </a:cubicBezTo>
                <a:cubicBezTo>
                  <a:pt x="103951" y="445280"/>
                  <a:pt x="103793" y="444804"/>
                  <a:pt x="103476" y="444408"/>
                </a:cubicBezTo>
                <a:cubicBezTo>
                  <a:pt x="103160" y="443933"/>
                  <a:pt x="103160" y="443379"/>
                  <a:pt x="103001" y="442903"/>
                </a:cubicBezTo>
                <a:cubicBezTo>
                  <a:pt x="102922" y="442824"/>
                  <a:pt x="102922" y="442665"/>
                  <a:pt x="102842" y="442586"/>
                </a:cubicBezTo>
                <a:cubicBezTo>
                  <a:pt x="102209" y="441239"/>
                  <a:pt x="101892" y="439813"/>
                  <a:pt x="101575" y="438387"/>
                </a:cubicBezTo>
                <a:cubicBezTo>
                  <a:pt x="101495" y="437991"/>
                  <a:pt x="101495" y="437515"/>
                  <a:pt x="101495" y="437040"/>
                </a:cubicBezTo>
                <a:cubicBezTo>
                  <a:pt x="101495" y="436326"/>
                  <a:pt x="101495" y="435614"/>
                  <a:pt x="101416" y="434980"/>
                </a:cubicBezTo>
                <a:cubicBezTo>
                  <a:pt x="101258" y="433791"/>
                  <a:pt x="101258" y="432603"/>
                  <a:pt x="101258" y="431415"/>
                </a:cubicBezTo>
                <a:cubicBezTo>
                  <a:pt x="101258" y="430939"/>
                  <a:pt x="101258" y="430464"/>
                  <a:pt x="101178" y="429909"/>
                </a:cubicBezTo>
                <a:cubicBezTo>
                  <a:pt x="101099" y="429275"/>
                  <a:pt x="101020" y="428641"/>
                  <a:pt x="101020" y="427928"/>
                </a:cubicBezTo>
                <a:cubicBezTo>
                  <a:pt x="101020" y="427374"/>
                  <a:pt x="101020" y="426899"/>
                  <a:pt x="100941" y="426344"/>
                </a:cubicBezTo>
                <a:cubicBezTo>
                  <a:pt x="100782" y="425551"/>
                  <a:pt x="100782" y="424759"/>
                  <a:pt x="100782" y="424046"/>
                </a:cubicBezTo>
                <a:cubicBezTo>
                  <a:pt x="100782" y="423095"/>
                  <a:pt x="100782" y="422065"/>
                  <a:pt x="100782" y="421114"/>
                </a:cubicBezTo>
                <a:cubicBezTo>
                  <a:pt x="100782" y="420718"/>
                  <a:pt x="100782" y="420322"/>
                  <a:pt x="100703" y="419926"/>
                </a:cubicBezTo>
                <a:cubicBezTo>
                  <a:pt x="100624" y="419292"/>
                  <a:pt x="100544" y="418659"/>
                  <a:pt x="100544" y="417945"/>
                </a:cubicBezTo>
                <a:cubicBezTo>
                  <a:pt x="100544" y="414538"/>
                  <a:pt x="100544" y="411052"/>
                  <a:pt x="100544" y="407645"/>
                </a:cubicBezTo>
                <a:cubicBezTo>
                  <a:pt x="100544" y="407090"/>
                  <a:pt x="100544" y="406615"/>
                  <a:pt x="100465" y="406061"/>
                </a:cubicBezTo>
                <a:cubicBezTo>
                  <a:pt x="100307" y="405268"/>
                  <a:pt x="100307" y="404397"/>
                  <a:pt x="100307" y="403604"/>
                </a:cubicBezTo>
                <a:cubicBezTo>
                  <a:pt x="100307" y="403129"/>
                  <a:pt x="100307" y="402653"/>
                  <a:pt x="100227" y="402099"/>
                </a:cubicBezTo>
                <a:cubicBezTo>
                  <a:pt x="100069" y="401228"/>
                  <a:pt x="100069" y="400356"/>
                  <a:pt x="100069" y="399563"/>
                </a:cubicBezTo>
                <a:cubicBezTo>
                  <a:pt x="100069" y="399009"/>
                  <a:pt x="100069" y="398375"/>
                  <a:pt x="99990" y="397820"/>
                </a:cubicBezTo>
                <a:cubicBezTo>
                  <a:pt x="99910" y="397108"/>
                  <a:pt x="99831" y="396474"/>
                  <a:pt x="99831" y="395760"/>
                </a:cubicBezTo>
                <a:cubicBezTo>
                  <a:pt x="99831" y="391561"/>
                  <a:pt x="99831" y="387441"/>
                  <a:pt x="99752" y="383242"/>
                </a:cubicBezTo>
                <a:cubicBezTo>
                  <a:pt x="99752" y="382687"/>
                  <a:pt x="99752" y="382212"/>
                  <a:pt x="99673" y="381657"/>
                </a:cubicBezTo>
                <a:cubicBezTo>
                  <a:pt x="99593" y="380944"/>
                  <a:pt x="99514" y="380152"/>
                  <a:pt x="99514" y="379439"/>
                </a:cubicBezTo>
                <a:cubicBezTo>
                  <a:pt x="99514" y="375715"/>
                  <a:pt x="99514" y="371991"/>
                  <a:pt x="99514" y="368267"/>
                </a:cubicBezTo>
                <a:cubicBezTo>
                  <a:pt x="99514" y="367713"/>
                  <a:pt x="99514" y="367237"/>
                  <a:pt x="99435" y="366683"/>
                </a:cubicBezTo>
                <a:cubicBezTo>
                  <a:pt x="99356" y="365969"/>
                  <a:pt x="99277" y="365256"/>
                  <a:pt x="99277" y="364464"/>
                </a:cubicBezTo>
                <a:cubicBezTo>
                  <a:pt x="99277" y="363672"/>
                  <a:pt x="99277" y="362800"/>
                  <a:pt x="99277" y="362008"/>
                </a:cubicBezTo>
                <a:cubicBezTo>
                  <a:pt x="99277" y="361612"/>
                  <a:pt x="99277" y="361215"/>
                  <a:pt x="99198" y="360819"/>
                </a:cubicBezTo>
                <a:cubicBezTo>
                  <a:pt x="99039" y="360106"/>
                  <a:pt x="99039" y="359393"/>
                  <a:pt x="99039" y="358601"/>
                </a:cubicBezTo>
                <a:cubicBezTo>
                  <a:pt x="99039" y="352896"/>
                  <a:pt x="99039" y="347191"/>
                  <a:pt x="99039" y="341566"/>
                </a:cubicBezTo>
                <a:cubicBezTo>
                  <a:pt x="99039" y="341012"/>
                  <a:pt x="99039" y="340536"/>
                  <a:pt x="98960" y="339981"/>
                </a:cubicBezTo>
                <a:cubicBezTo>
                  <a:pt x="98881" y="339189"/>
                  <a:pt x="98802" y="338397"/>
                  <a:pt x="98802" y="337684"/>
                </a:cubicBezTo>
                <a:cubicBezTo>
                  <a:pt x="98802" y="333406"/>
                  <a:pt x="98802" y="329127"/>
                  <a:pt x="98802" y="324769"/>
                </a:cubicBezTo>
                <a:cubicBezTo>
                  <a:pt x="98802" y="312568"/>
                  <a:pt x="98802" y="300366"/>
                  <a:pt x="98802" y="288164"/>
                </a:cubicBezTo>
                <a:cubicBezTo>
                  <a:pt x="98802" y="287688"/>
                  <a:pt x="98802" y="287293"/>
                  <a:pt x="98802" y="286818"/>
                </a:cubicBezTo>
                <a:cubicBezTo>
                  <a:pt x="98802" y="286263"/>
                  <a:pt x="98485" y="286025"/>
                  <a:pt x="97930" y="285946"/>
                </a:cubicBezTo>
                <a:cubicBezTo>
                  <a:pt x="97772" y="285946"/>
                  <a:pt x="97613" y="285946"/>
                  <a:pt x="97455" y="285946"/>
                </a:cubicBezTo>
                <a:cubicBezTo>
                  <a:pt x="96583" y="285946"/>
                  <a:pt x="95632" y="285946"/>
                  <a:pt x="94761" y="285946"/>
                </a:cubicBezTo>
                <a:cubicBezTo>
                  <a:pt x="94602" y="285946"/>
                  <a:pt x="94444" y="285946"/>
                  <a:pt x="94286" y="285946"/>
                </a:cubicBezTo>
                <a:cubicBezTo>
                  <a:pt x="93810" y="285946"/>
                  <a:pt x="93493" y="286184"/>
                  <a:pt x="93493" y="286659"/>
                </a:cubicBezTo>
                <a:cubicBezTo>
                  <a:pt x="93493" y="287055"/>
                  <a:pt x="93493" y="287451"/>
                  <a:pt x="93493" y="287847"/>
                </a:cubicBezTo>
                <a:cubicBezTo>
                  <a:pt x="93493" y="291334"/>
                  <a:pt x="93493" y="294820"/>
                  <a:pt x="93493" y="298306"/>
                </a:cubicBezTo>
                <a:cubicBezTo>
                  <a:pt x="93493" y="298781"/>
                  <a:pt x="93493" y="299257"/>
                  <a:pt x="93414" y="299812"/>
                </a:cubicBezTo>
                <a:cubicBezTo>
                  <a:pt x="93335" y="300603"/>
                  <a:pt x="93255" y="301475"/>
                  <a:pt x="93255" y="302267"/>
                </a:cubicBezTo>
                <a:cubicBezTo>
                  <a:pt x="93255" y="311141"/>
                  <a:pt x="93255" y="319936"/>
                  <a:pt x="93255" y="328810"/>
                </a:cubicBezTo>
                <a:cubicBezTo>
                  <a:pt x="93255" y="336337"/>
                  <a:pt x="93255" y="343864"/>
                  <a:pt x="93255" y="351390"/>
                </a:cubicBezTo>
                <a:cubicBezTo>
                  <a:pt x="93255" y="351945"/>
                  <a:pt x="93255" y="352421"/>
                  <a:pt x="93176" y="352975"/>
                </a:cubicBezTo>
                <a:cubicBezTo>
                  <a:pt x="93097" y="353689"/>
                  <a:pt x="93018" y="354323"/>
                  <a:pt x="93018" y="355036"/>
                </a:cubicBezTo>
                <a:cubicBezTo>
                  <a:pt x="93018" y="357729"/>
                  <a:pt x="93018" y="360344"/>
                  <a:pt x="93018" y="363038"/>
                </a:cubicBezTo>
                <a:cubicBezTo>
                  <a:pt x="93018" y="363593"/>
                  <a:pt x="93018" y="364067"/>
                  <a:pt x="92938" y="364622"/>
                </a:cubicBezTo>
                <a:cubicBezTo>
                  <a:pt x="92859" y="365177"/>
                  <a:pt x="92780" y="365732"/>
                  <a:pt x="92780" y="366366"/>
                </a:cubicBezTo>
                <a:cubicBezTo>
                  <a:pt x="92780" y="367237"/>
                  <a:pt x="92780" y="368108"/>
                  <a:pt x="92780" y="368980"/>
                </a:cubicBezTo>
                <a:cubicBezTo>
                  <a:pt x="92780" y="369376"/>
                  <a:pt x="92780" y="369772"/>
                  <a:pt x="92701" y="370169"/>
                </a:cubicBezTo>
                <a:cubicBezTo>
                  <a:pt x="92621" y="370882"/>
                  <a:pt x="92542" y="371516"/>
                  <a:pt x="92542" y="372229"/>
                </a:cubicBezTo>
                <a:cubicBezTo>
                  <a:pt x="92542" y="373258"/>
                  <a:pt x="92542" y="374368"/>
                  <a:pt x="92542" y="375398"/>
                </a:cubicBezTo>
                <a:cubicBezTo>
                  <a:pt x="92542" y="379914"/>
                  <a:pt x="92542" y="384431"/>
                  <a:pt x="92542" y="388868"/>
                </a:cubicBezTo>
                <a:cubicBezTo>
                  <a:pt x="92542" y="389422"/>
                  <a:pt x="92542" y="389976"/>
                  <a:pt x="92463" y="390610"/>
                </a:cubicBezTo>
                <a:cubicBezTo>
                  <a:pt x="92384" y="391244"/>
                  <a:pt x="92384" y="391799"/>
                  <a:pt x="92384" y="392433"/>
                </a:cubicBezTo>
                <a:cubicBezTo>
                  <a:pt x="92384" y="394572"/>
                  <a:pt x="92384" y="396791"/>
                  <a:pt x="92384" y="398929"/>
                </a:cubicBezTo>
                <a:cubicBezTo>
                  <a:pt x="92384" y="399405"/>
                  <a:pt x="92384" y="399880"/>
                  <a:pt x="92304" y="400435"/>
                </a:cubicBezTo>
                <a:cubicBezTo>
                  <a:pt x="92225" y="401069"/>
                  <a:pt x="92146" y="401703"/>
                  <a:pt x="92146" y="402415"/>
                </a:cubicBezTo>
                <a:cubicBezTo>
                  <a:pt x="92146" y="402970"/>
                  <a:pt x="92146" y="403525"/>
                  <a:pt x="92067" y="404000"/>
                </a:cubicBezTo>
                <a:cubicBezTo>
                  <a:pt x="91908" y="404793"/>
                  <a:pt x="91908" y="405665"/>
                  <a:pt x="91908" y="406456"/>
                </a:cubicBezTo>
                <a:cubicBezTo>
                  <a:pt x="91908" y="407011"/>
                  <a:pt x="91908" y="407645"/>
                  <a:pt x="91829" y="408200"/>
                </a:cubicBezTo>
                <a:cubicBezTo>
                  <a:pt x="91750" y="408992"/>
                  <a:pt x="91670" y="409785"/>
                  <a:pt x="91670" y="410497"/>
                </a:cubicBezTo>
                <a:cubicBezTo>
                  <a:pt x="91670" y="414063"/>
                  <a:pt x="91670" y="417628"/>
                  <a:pt x="91591" y="421194"/>
                </a:cubicBezTo>
                <a:cubicBezTo>
                  <a:pt x="91591" y="421748"/>
                  <a:pt x="91512" y="422303"/>
                  <a:pt x="91512" y="422937"/>
                </a:cubicBezTo>
                <a:cubicBezTo>
                  <a:pt x="91512" y="423491"/>
                  <a:pt x="91433" y="423966"/>
                  <a:pt x="91433" y="424521"/>
                </a:cubicBezTo>
                <a:cubicBezTo>
                  <a:pt x="91433" y="425234"/>
                  <a:pt x="91433" y="426027"/>
                  <a:pt x="91433" y="426740"/>
                </a:cubicBezTo>
                <a:cubicBezTo>
                  <a:pt x="91433" y="427136"/>
                  <a:pt x="91433" y="427532"/>
                  <a:pt x="91353" y="427928"/>
                </a:cubicBezTo>
                <a:cubicBezTo>
                  <a:pt x="91195" y="428641"/>
                  <a:pt x="91195" y="429275"/>
                  <a:pt x="91195" y="429988"/>
                </a:cubicBezTo>
                <a:cubicBezTo>
                  <a:pt x="91195" y="430543"/>
                  <a:pt x="91195" y="431019"/>
                  <a:pt x="91116" y="431573"/>
                </a:cubicBezTo>
                <a:cubicBezTo>
                  <a:pt x="91036" y="432206"/>
                  <a:pt x="90957" y="432840"/>
                  <a:pt x="90957" y="433554"/>
                </a:cubicBezTo>
                <a:cubicBezTo>
                  <a:pt x="90957" y="434822"/>
                  <a:pt x="90957" y="436089"/>
                  <a:pt x="90720" y="437357"/>
                </a:cubicBezTo>
                <a:cubicBezTo>
                  <a:pt x="90720" y="437515"/>
                  <a:pt x="90720" y="437674"/>
                  <a:pt x="90720" y="437832"/>
                </a:cubicBezTo>
                <a:cubicBezTo>
                  <a:pt x="90720" y="438704"/>
                  <a:pt x="90562" y="439576"/>
                  <a:pt x="90245" y="440367"/>
                </a:cubicBezTo>
                <a:cubicBezTo>
                  <a:pt x="90166" y="440684"/>
                  <a:pt x="90007" y="441001"/>
                  <a:pt x="90007" y="441318"/>
                </a:cubicBezTo>
                <a:cubicBezTo>
                  <a:pt x="89928" y="441794"/>
                  <a:pt x="89769" y="442190"/>
                  <a:pt x="89532" y="442586"/>
                </a:cubicBezTo>
                <a:cubicBezTo>
                  <a:pt x="89294" y="443062"/>
                  <a:pt x="89056" y="443537"/>
                  <a:pt x="88977" y="444092"/>
                </a:cubicBezTo>
                <a:cubicBezTo>
                  <a:pt x="88898" y="444329"/>
                  <a:pt x="88818" y="444567"/>
                  <a:pt x="88660" y="444725"/>
                </a:cubicBezTo>
                <a:cubicBezTo>
                  <a:pt x="88184" y="445517"/>
                  <a:pt x="87709" y="446231"/>
                  <a:pt x="87233" y="447023"/>
                </a:cubicBezTo>
                <a:cubicBezTo>
                  <a:pt x="86837" y="447657"/>
                  <a:pt x="86362" y="448212"/>
                  <a:pt x="85887" y="448766"/>
                </a:cubicBezTo>
                <a:cubicBezTo>
                  <a:pt x="85015" y="449717"/>
                  <a:pt x="84064" y="450588"/>
                  <a:pt x="83113" y="451539"/>
                </a:cubicBezTo>
                <a:cubicBezTo>
                  <a:pt x="82876" y="451777"/>
                  <a:pt x="82638" y="452015"/>
                  <a:pt x="82321" y="452173"/>
                </a:cubicBezTo>
                <a:cubicBezTo>
                  <a:pt x="81609" y="452649"/>
                  <a:pt x="80895" y="453044"/>
                  <a:pt x="80261" y="453520"/>
                </a:cubicBezTo>
                <a:cubicBezTo>
                  <a:pt x="79390" y="454154"/>
                  <a:pt x="78360" y="454550"/>
                  <a:pt x="77409" y="454946"/>
                </a:cubicBezTo>
                <a:cubicBezTo>
                  <a:pt x="76855" y="455184"/>
                  <a:pt x="76300" y="455342"/>
                  <a:pt x="75824" y="455659"/>
                </a:cubicBezTo>
                <a:cubicBezTo>
                  <a:pt x="75666" y="455739"/>
                  <a:pt x="75428" y="455818"/>
                  <a:pt x="75270" y="455818"/>
                </a:cubicBezTo>
                <a:cubicBezTo>
                  <a:pt x="75032" y="455897"/>
                  <a:pt x="74873" y="455897"/>
                  <a:pt x="74636" y="455897"/>
                </a:cubicBezTo>
                <a:cubicBezTo>
                  <a:pt x="74239" y="455976"/>
                  <a:pt x="74002" y="456214"/>
                  <a:pt x="73844" y="456610"/>
                </a:cubicBezTo>
                <a:cubicBezTo>
                  <a:pt x="70120" y="456373"/>
                  <a:pt x="65842" y="456373"/>
                  <a:pt x="61643" y="456373"/>
                </a:cubicBezTo>
                <a:cubicBezTo>
                  <a:pt x="61563" y="455976"/>
                  <a:pt x="61326" y="455739"/>
                  <a:pt x="60850" y="455659"/>
                </a:cubicBezTo>
                <a:cubicBezTo>
                  <a:pt x="60295" y="455580"/>
                  <a:pt x="59820" y="455342"/>
                  <a:pt x="59344" y="455105"/>
                </a:cubicBezTo>
                <a:cubicBezTo>
                  <a:pt x="58473" y="454708"/>
                  <a:pt x="57602" y="454312"/>
                  <a:pt x="56809" y="453916"/>
                </a:cubicBezTo>
                <a:cubicBezTo>
                  <a:pt x="56492" y="453757"/>
                  <a:pt x="56175" y="453599"/>
                  <a:pt x="55858" y="453361"/>
                </a:cubicBezTo>
                <a:cubicBezTo>
                  <a:pt x="55304" y="452965"/>
                  <a:pt x="54749" y="452649"/>
                  <a:pt x="54273" y="452253"/>
                </a:cubicBezTo>
                <a:cubicBezTo>
                  <a:pt x="53719" y="452015"/>
                  <a:pt x="53244" y="451619"/>
                  <a:pt x="52769" y="451222"/>
                </a:cubicBezTo>
                <a:cubicBezTo>
                  <a:pt x="52610" y="451143"/>
                  <a:pt x="52531" y="450985"/>
                  <a:pt x="52372" y="450905"/>
                </a:cubicBezTo>
                <a:cubicBezTo>
                  <a:pt x="51818" y="450351"/>
                  <a:pt x="51342" y="449796"/>
                  <a:pt x="50787" y="449162"/>
                </a:cubicBezTo>
                <a:cubicBezTo>
                  <a:pt x="50233" y="448529"/>
                  <a:pt x="49678" y="447895"/>
                  <a:pt x="49441" y="447182"/>
                </a:cubicBezTo>
                <a:cubicBezTo>
                  <a:pt x="49362" y="447102"/>
                  <a:pt x="49362" y="446944"/>
                  <a:pt x="49282" y="446865"/>
                </a:cubicBezTo>
                <a:cubicBezTo>
                  <a:pt x="48728" y="446231"/>
                  <a:pt x="48569" y="445517"/>
                  <a:pt x="48094" y="444883"/>
                </a:cubicBezTo>
                <a:cubicBezTo>
                  <a:pt x="47856" y="444488"/>
                  <a:pt x="47698" y="444092"/>
                  <a:pt x="47618" y="443616"/>
                </a:cubicBezTo>
                <a:cubicBezTo>
                  <a:pt x="47539" y="443062"/>
                  <a:pt x="47381" y="442586"/>
                  <a:pt x="47143" y="442111"/>
                </a:cubicBezTo>
                <a:cubicBezTo>
                  <a:pt x="46905" y="441635"/>
                  <a:pt x="46826" y="441160"/>
                  <a:pt x="46826" y="440684"/>
                </a:cubicBezTo>
                <a:cubicBezTo>
                  <a:pt x="46747" y="439496"/>
                  <a:pt x="46667" y="438228"/>
                  <a:pt x="46588" y="437040"/>
                </a:cubicBezTo>
                <a:cubicBezTo>
                  <a:pt x="46588" y="436881"/>
                  <a:pt x="46588" y="436723"/>
                  <a:pt x="46509" y="436564"/>
                </a:cubicBezTo>
                <a:cubicBezTo>
                  <a:pt x="46271" y="435297"/>
                  <a:pt x="46271" y="434029"/>
                  <a:pt x="46509" y="432761"/>
                </a:cubicBezTo>
                <a:cubicBezTo>
                  <a:pt x="46588" y="432286"/>
                  <a:pt x="46588" y="431890"/>
                  <a:pt x="46588" y="431415"/>
                </a:cubicBezTo>
                <a:cubicBezTo>
                  <a:pt x="46588" y="430226"/>
                  <a:pt x="46588" y="428958"/>
                  <a:pt x="46747" y="427769"/>
                </a:cubicBezTo>
                <a:cubicBezTo>
                  <a:pt x="46826" y="427295"/>
                  <a:pt x="46747" y="426899"/>
                  <a:pt x="46747" y="426423"/>
                </a:cubicBezTo>
                <a:cubicBezTo>
                  <a:pt x="46747" y="422541"/>
                  <a:pt x="46747" y="418659"/>
                  <a:pt x="46826" y="414776"/>
                </a:cubicBezTo>
                <a:cubicBezTo>
                  <a:pt x="46826" y="414063"/>
                  <a:pt x="46826" y="413271"/>
                  <a:pt x="46984" y="412557"/>
                </a:cubicBezTo>
                <a:cubicBezTo>
                  <a:pt x="47064" y="412161"/>
                  <a:pt x="47064" y="411765"/>
                  <a:pt x="47064" y="411369"/>
                </a:cubicBezTo>
                <a:cubicBezTo>
                  <a:pt x="47064" y="410656"/>
                  <a:pt x="47064" y="409943"/>
                  <a:pt x="47064" y="409309"/>
                </a:cubicBezTo>
                <a:cubicBezTo>
                  <a:pt x="47064" y="408834"/>
                  <a:pt x="47143" y="408437"/>
                  <a:pt x="47143" y="407962"/>
                </a:cubicBezTo>
                <a:cubicBezTo>
                  <a:pt x="47143" y="407486"/>
                  <a:pt x="47222" y="407090"/>
                  <a:pt x="47222" y="406615"/>
                </a:cubicBezTo>
                <a:cubicBezTo>
                  <a:pt x="47222" y="405665"/>
                  <a:pt x="47222" y="404714"/>
                  <a:pt x="47381" y="403763"/>
                </a:cubicBezTo>
                <a:cubicBezTo>
                  <a:pt x="47460" y="403366"/>
                  <a:pt x="47460" y="402970"/>
                  <a:pt x="47460" y="402574"/>
                </a:cubicBezTo>
                <a:cubicBezTo>
                  <a:pt x="47460" y="399722"/>
                  <a:pt x="47460" y="396949"/>
                  <a:pt x="47460" y="394096"/>
                </a:cubicBezTo>
                <a:cubicBezTo>
                  <a:pt x="47460" y="393384"/>
                  <a:pt x="47460" y="392671"/>
                  <a:pt x="47618" y="392037"/>
                </a:cubicBezTo>
                <a:cubicBezTo>
                  <a:pt x="47698" y="391561"/>
                  <a:pt x="47698" y="391086"/>
                  <a:pt x="47698" y="390531"/>
                </a:cubicBezTo>
                <a:cubicBezTo>
                  <a:pt x="47698" y="387600"/>
                  <a:pt x="47698" y="384747"/>
                  <a:pt x="47698" y="381815"/>
                </a:cubicBezTo>
                <a:cubicBezTo>
                  <a:pt x="47698" y="381102"/>
                  <a:pt x="47698" y="380390"/>
                  <a:pt x="47856" y="379756"/>
                </a:cubicBezTo>
                <a:cubicBezTo>
                  <a:pt x="47935" y="379280"/>
                  <a:pt x="47935" y="378884"/>
                  <a:pt x="47935" y="378409"/>
                </a:cubicBezTo>
                <a:cubicBezTo>
                  <a:pt x="47935" y="376745"/>
                  <a:pt x="47935" y="375160"/>
                  <a:pt x="47935" y="373496"/>
                </a:cubicBezTo>
                <a:cubicBezTo>
                  <a:pt x="47935" y="372941"/>
                  <a:pt x="47935" y="372387"/>
                  <a:pt x="48015" y="371754"/>
                </a:cubicBezTo>
                <a:cubicBezTo>
                  <a:pt x="48094" y="371278"/>
                  <a:pt x="48094" y="370803"/>
                  <a:pt x="48094" y="370248"/>
                </a:cubicBezTo>
                <a:cubicBezTo>
                  <a:pt x="48094" y="368663"/>
                  <a:pt x="48094" y="367079"/>
                  <a:pt x="48173" y="365494"/>
                </a:cubicBezTo>
                <a:cubicBezTo>
                  <a:pt x="48173" y="364939"/>
                  <a:pt x="48252" y="364464"/>
                  <a:pt x="48252" y="363909"/>
                </a:cubicBezTo>
                <a:cubicBezTo>
                  <a:pt x="48252" y="363276"/>
                  <a:pt x="48332" y="362721"/>
                  <a:pt x="48332" y="362087"/>
                </a:cubicBezTo>
                <a:cubicBezTo>
                  <a:pt x="48332" y="356303"/>
                  <a:pt x="48332" y="350440"/>
                  <a:pt x="48332" y="344656"/>
                </a:cubicBezTo>
                <a:cubicBezTo>
                  <a:pt x="48332" y="337922"/>
                  <a:pt x="48332" y="331266"/>
                  <a:pt x="48332" y="324532"/>
                </a:cubicBezTo>
                <a:cubicBezTo>
                  <a:pt x="48332" y="323739"/>
                  <a:pt x="48332" y="322947"/>
                  <a:pt x="48490" y="322233"/>
                </a:cubicBezTo>
                <a:cubicBezTo>
                  <a:pt x="48569" y="321679"/>
                  <a:pt x="48569" y="321125"/>
                  <a:pt x="48569" y="320491"/>
                </a:cubicBezTo>
                <a:cubicBezTo>
                  <a:pt x="48569" y="310824"/>
                  <a:pt x="48569" y="301079"/>
                  <a:pt x="48569" y="291413"/>
                </a:cubicBezTo>
                <a:cubicBezTo>
                  <a:pt x="48569" y="286263"/>
                  <a:pt x="48569" y="281192"/>
                  <a:pt x="48569" y="276042"/>
                </a:cubicBezTo>
                <a:cubicBezTo>
                  <a:pt x="48569" y="275328"/>
                  <a:pt x="48569" y="274537"/>
                  <a:pt x="48728" y="273824"/>
                </a:cubicBezTo>
                <a:cubicBezTo>
                  <a:pt x="48807" y="273269"/>
                  <a:pt x="48807" y="272714"/>
                  <a:pt x="48807" y="272080"/>
                </a:cubicBezTo>
                <a:cubicBezTo>
                  <a:pt x="48807" y="265029"/>
                  <a:pt x="48807" y="257898"/>
                  <a:pt x="48807" y="250846"/>
                </a:cubicBezTo>
                <a:cubicBezTo>
                  <a:pt x="48807" y="249182"/>
                  <a:pt x="48807" y="247598"/>
                  <a:pt x="48807" y="245934"/>
                </a:cubicBezTo>
                <a:cubicBezTo>
                  <a:pt x="48807" y="245379"/>
                  <a:pt x="48886" y="244825"/>
                  <a:pt x="48966" y="244191"/>
                </a:cubicBezTo>
                <a:cubicBezTo>
                  <a:pt x="49124" y="242844"/>
                  <a:pt x="49124" y="241497"/>
                  <a:pt x="48966" y="240150"/>
                </a:cubicBezTo>
                <a:cubicBezTo>
                  <a:pt x="48886" y="239358"/>
                  <a:pt x="48807" y="238565"/>
                  <a:pt x="48807" y="237852"/>
                </a:cubicBezTo>
                <a:cubicBezTo>
                  <a:pt x="48807" y="222402"/>
                  <a:pt x="48807" y="206952"/>
                  <a:pt x="48807" y="191423"/>
                </a:cubicBezTo>
                <a:cubicBezTo>
                  <a:pt x="48807" y="183579"/>
                  <a:pt x="48807" y="175814"/>
                  <a:pt x="48807" y="167971"/>
                </a:cubicBezTo>
                <a:cubicBezTo>
                  <a:pt x="48807" y="167099"/>
                  <a:pt x="48807" y="166227"/>
                  <a:pt x="48966" y="165434"/>
                </a:cubicBezTo>
                <a:cubicBezTo>
                  <a:pt x="49045" y="164880"/>
                  <a:pt x="48966" y="164405"/>
                  <a:pt x="48966" y="163851"/>
                </a:cubicBezTo>
                <a:cubicBezTo>
                  <a:pt x="48966" y="163771"/>
                  <a:pt x="48886" y="163613"/>
                  <a:pt x="48886" y="163534"/>
                </a:cubicBezTo>
                <a:cubicBezTo>
                  <a:pt x="48807" y="163375"/>
                  <a:pt x="48569" y="163375"/>
                  <a:pt x="48490" y="163454"/>
                </a:cubicBezTo>
                <a:cubicBezTo>
                  <a:pt x="48411" y="163613"/>
                  <a:pt x="48252" y="163692"/>
                  <a:pt x="48252" y="163851"/>
                </a:cubicBezTo>
                <a:cubicBezTo>
                  <a:pt x="48094" y="164326"/>
                  <a:pt x="47935" y="164880"/>
                  <a:pt x="47618" y="165276"/>
                </a:cubicBezTo>
                <a:cubicBezTo>
                  <a:pt x="47539" y="165434"/>
                  <a:pt x="47460" y="165593"/>
                  <a:pt x="47460" y="165752"/>
                </a:cubicBezTo>
                <a:cubicBezTo>
                  <a:pt x="47301" y="166465"/>
                  <a:pt x="47064" y="167178"/>
                  <a:pt x="46667" y="167812"/>
                </a:cubicBezTo>
                <a:cubicBezTo>
                  <a:pt x="46588" y="167971"/>
                  <a:pt x="46509" y="168208"/>
                  <a:pt x="46509" y="168367"/>
                </a:cubicBezTo>
                <a:cubicBezTo>
                  <a:pt x="46430" y="168921"/>
                  <a:pt x="46192" y="169475"/>
                  <a:pt x="45954" y="169951"/>
                </a:cubicBezTo>
                <a:cubicBezTo>
                  <a:pt x="45716" y="170426"/>
                  <a:pt x="45558" y="170981"/>
                  <a:pt x="45479" y="171457"/>
                </a:cubicBezTo>
                <a:cubicBezTo>
                  <a:pt x="45400" y="171932"/>
                  <a:pt x="45321" y="172328"/>
                  <a:pt x="45083" y="172724"/>
                </a:cubicBezTo>
                <a:cubicBezTo>
                  <a:pt x="44846" y="173199"/>
                  <a:pt x="44687" y="173595"/>
                  <a:pt x="44608" y="174150"/>
                </a:cubicBezTo>
                <a:cubicBezTo>
                  <a:pt x="44529" y="174705"/>
                  <a:pt x="44370" y="175260"/>
                  <a:pt x="44132" y="175814"/>
                </a:cubicBezTo>
                <a:cubicBezTo>
                  <a:pt x="43895" y="176290"/>
                  <a:pt x="43736" y="176765"/>
                  <a:pt x="43736" y="177319"/>
                </a:cubicBezTo>
                <a:cubicBezTo>
                  <a:pt x="43736" y="177874"/>
                  <a:pt x="43578" y="178349"/>
                  <a:pt x="43419" y="178904"/>
                </a:cubicBezTo>
                <a:cubicBezTo>
                  <a:pt x="43181" y="179538"/>
                  <a:pt x="43023" y="180251"/>
                  <a:pt x="42944" y="180965"/>
                </a:cubicBezTo>
                <a:cubicBezTo>
                  <a:pt x="42785" y="181994"/>
                  <a:pt x="42706" y="183103"/>
                  <a:pt x="42230" y="184054"/>
                </a:cubicBezTo>
                <a:cubicBezTo>
                  <a:pt x="42072" y="184371"/>
                  <a:pt x="42072" y="184688"/>
                  <a:pt x="42072" y="185005"/>
                </a:cubicBezTo>
                <a:cubicBezTo>
                  <a:pt x="42072" y="186035"/>
                  <a:pt x="41834" y="187065"/>
                  <a:pt x="41596" y="188016"/>
                </a:cubicBezTo>
                <a:cubicBezTo>
                  <a:pt x="41517" y="188254"/>
                  <a:pt x="41438" y="188491"/>
                  <a:pt x="41438" y="188729"/>
                </a:cubicBezTo>
                <a:cubicBezTo>
                  <a:pt x="41280" y="189601"/>
                  <a:pt x="41121" y="190472"/>
                  <a:pt x="41121" y="191423"/>
                </a:cubicBezTo>
                <a:cubicBezTo>
                  <a:pt x="41121" y="192691"/>
                  <a:pt x="40963" y="193879"/>
                  <a:pt x="40646" y="195067"/>
                </a:cubicBezTo>
                <a:cubicBezTo>
                  <a:pt x="40409" y="195859"/>
                  <a:pt x="40329" y="196652"/>
                  <a:pt x="40329" y="197524"/>
                </a:cubicBezTo>
                <a:cubicBezTo>
                  <a:pt x="40329" y="198474"/>
                  <a:pt x="40329" y="199425"/>
                  <a:pt x="40171" y="200376"/>
                </a:cubicBezTo>
                <a:cubicBezTo>
                  <a:pt x="40092" y="200772"/>
                  <a:pt x="40092" y="201168"/>
                  <a:pt x="40092" y="201565"/>
                </a:cubicBezTo>
                <a:cubicBezTo>
                  <a:pt x="40171" y="202911"/>
                  <a:pt x="39933" y="204258"/>
                  <a:pt x="39775" y="205605"/>
                </a:cubicBezTo>
                <a:cubicBezTo>
                  <a:pt x="39695" y="206239"/>
                  <a:pt x="39616" y="206873"/>
                  <a:pt x="39616" y="207586"/>
                </a:cubicBezTo>
                <a:cubicBezTo>
                  <a:pt x="39616" y="208457"/>
                  <a:pt x="39616" y="209329"/>
                  <a:pt x="39458" y="210122"/>
                </a:cubicBezTo>
                <a:cubicBezTo>
                  <a:pt x="39378" y="210439"/>
                  <a:pt x="39378" y="210755"/>
                  <a:pt x="39378" y="211072"/>
                </a:cubicBezTo>
                <a:cubicBezTo>
                  <a:pt x="39378" y="213132"/>
                  <a:pt x="39378" y="215271"/>
                  <a:pt x="39378" y="217331"/>
                </a:cubicBezTo>
                <a:cubicBezTo>
                  <a:pt x="39378" y="217886"/>
                  <a:pt x="39458" y="218362"/>
                  <a:pt x="39458" y="218916"/>
                </a:cubicBezTo>
                <a:cubicBezTo>
                  <a:pt x="39458" y="219312"/>
                  <a:pt x="39537" y="219629"/>
                  <a:pt x="39537" y="220025"/>
                </a:cubicBezTo>
                <a:cubicBezTo>
                  <a:pt x="39616" y="220500"/>
                  <a:pt x="39616" y="220897"/>
                  <a:pt x="39695" y="221372"/>
                </a:cubicBezTo>
                <a:cubicBezTo>
                  <a:pt x="39695" y="221768"/>
                  <a:pt x="39775" y="222085"/>
                  <a:pt x="39775" y="222482"/>
                </a:cubicBezTo>
                <a:cubicBezTo>
                  <a:pt x="39775" y="222799"/>
                  <a:pt x="39775" y="223036"/>
                  <a:pt x="39854" y="223353"/>
                </a:cubicBezTo>
                <a:cubicBezTo>
                  <a:pt x="40092" y="224303"/>
                  <a:pt x="40012" y="225334"/>
                  <a:pt x="40012" y="226285"/>
                </a:cubicBezTo>
                <a:cubicBezTo>
                  <a:pt x="40012" y="226839"/>
                  <a:pt x="40012" y="227315"/>
                  <a:pt x="40012" y="227869"/>
                </a:cubicBezTo>
                <a:cubicBezTo>
                  <a:pt x="40012" y="228186"/>
                  <a:pt x="40012" y="228423"/>
                  <a:pt x="40092" y="228740"/>
                </a:cubicBezTo>
                <a:cubicBezTo>
                  <a:pt x="40250" y="229771"/>
                  <a:pt x="40250" y="230801"/>
                  <a:pt x="40250" y="231831"/>
                </a:cubicBezTo>
                <a:cubicBezTo>
                  <a:pt x="40250" y="233653"/>
                  <a:pt x="40250" y="235396"/>
                  <a:pt x="40250" y="237218"/>
                </a:cubicBezTo>
                <a:cubicBezTo>
                  <a:pt x="40250" y="238407"/>
                  <a:pt x="40092" y="239516"/>
                  <a:pt x="39695" y="240625"/>
                </a:cubicBezTo>
                <a:cubicBezTo>
                  <a:pt x="39616" y="240863"/>
                  <a:pt x="39458" y="241180"/>
                  <a:pt x="39458" y="241417"/>
                </a:cubicBezTo>
                <a:cubicBezTo>
                  <a:pt x="39299" y="242051"/>
                  <a:pt x="39061" y="242606"/>
                  <a:pt x="38744" y="243082"/>
                </a:cubicBezTo>
                <a:cubicBezTo>
                  <a:pt x="38665" y="243240"/>
                  <a:pt x="38586" y="243399"/>
                  <a:pt x="38507" y="243557"/>
                </a:cubicBezTo>
                <a:cubicBezTo>
                  <a:pt x="38348" y="244191"/>
                  <a:pt x="37952" y="244746"/>
                  <a:pt x="37555" y="245221"/>
                </a:cubicBezTo>
                <a:cubicBezTo>
                  <a:pt x="36922" y="246013"/>
                  <a:pt x="36368" y="246805"/>
                  <a:pt x="35655" y="247439"/>
                </a:cubicBezTo>
                <a:cubicBezTo>
                  <a:pt x="35417" y="247598"/>
                  <a:pt x="35258" y="247836"/>
                  <a:pt x="35021" y="247994"/>
                </a:cubicBezTo>
                <a:cubicBezTo>
                  <a:pt x="34228" y="248470"/>
                  <a:pt x="33515" y="249024"/>
                  <a:pt x="32802" y="249578"/>
                </a:cubicBezTo>
                <a:cubicBezTo>
                  <a:pt x="32644" y="249737"/>
                  <a:pt x="32485" y="249816"/>
                  <a:pt x="32248" y="249895"/>
                </a:cubicBezTo>
                <a:cubicBezTo>
                  <a:pt x="31693" y="250133"/>
                  <a:pt x="31138" y="250450"/>
                  <a:pt x="30584" y="250688"/>
                </a:cubicBezTo>
                <a:cubicBezTo>
                  <a:pt x="29791" y="251084"/>
                  <a:pt x="28919" y="251322"/>
                  <a:pt x="28049" y="251639"/>
                </a:cubicBezTo>
                <a:cubicBezTo>
                  <a:pt x="27732" y="251718"/>
                  <a:pt x="27415" y="251797"/>
                  <a:pt x="27098" y="251797"/>
                </a:cubicBezTo>
                <a:cubicBezTo>
                  <a:pt x="25988" y="251797"/>
                  <a:pt x="24879" y="252035"/>
                  <a:pt x="23849" y="252193"/>
                </a:cubicBezTo>
                <a:cubicBezTo>
                  <a:pt x="22978" y="252352"/>
                  <a:pt x="22027" y="252352"/>
                  <a:pt x="21155" y="252193"/>
                </a:cubicBezTo>
                <a:cubicBezTo>
                  <a:pt x="20125" y="252035"/>
                  <a:pt x="19175" y="251876"/>
                  <a:pt x="18144" y="251797"/>
                </a:cubicBezTo>
                <a:cubicBezTo>
                  <a:pt x="17669" y="251797"/>
                  <a:pt x="17193" y="251639"/>
                  <a:pt x="16718" y="251480"/>
                </a:cubicBezTo>
                <a:cubicBezTo>
                  <a:pt x="16005" y="251242"/>
                  <a:pt x="15292" y="251005"/>
                  <a:pt x="14579" y="250846"/>
                </a:cubicBezTo>
                <a:cubicBezTo>
                  <a:pt x="14500" y="250846"/>
                  <a:pt x="14421" y="250846"/>
                  <a:pt x="14341" y="250767"/>
                </a:cubicBezTo>
                <a:cubicBezTo>
                  <a:pt x="12915" y="250054"/>
                  <a:pt x="11410" y="249499"/>
                  <a:pt x="10142" y="248549"/>
                </a:cubicBezTo>
                <a:cubicBezTo>
                  <a:pt x="9667" y="248232"/>
                  <a:pt x="9191" y="247915"/>
                  <a:pt x="8716" y="247598"/>
                </a:cubicBezTo>
                <a:cubicBezTo>
                  <a:pt x="7527" y="246726"/>
                  <a:pt x="6498" y="245696"/>
                  <a:pt x="5547" y="244508"/>
                </a:cubicBezTo>
                <a:cubicBezTo>
                  <a:pt x="5150" y="244033"/>
                  <a:pt x="4833" y="243557"/>
                  <a:pt x="4437" y="243082"/>
                </a:cubicBezTo>
                <a:cubicBezTo>
                  <a:pt x="3962" y="242527"/>
                  <a:pt x="3724" y="241893"/>
                  <a:pt x="3328" y="241338"/>
                </a:cubicBezTo>
                <a:cubicBezTo>
                  <a:pt x="3011" y="240467"/>
                  <a:pt x="2536" y="239596"/>
                  <a:pt x="2219" y="238724"/>
                </a:cubicBezTo>
                <a:cubicBezTo>
                  <a:pt x="1902" y="238011"/>
                  <a:pt x="1744" y="237218"/>
                  <a:pt x="1506" y="236505"/>
                </a:cubicBezTo>
                <a:cubicBezTo>
                  <a:pt x="1427" y="236268"/>
                  <a:pt x="1427" y="236030"/>
                  <a:pt x="1347" y="235793"/>
                </a:cubicBezTo>
                <a:cubicBezTo>
                  <a:pt x="1189" y="234842"/>
                  <a:pt x="1030" y="233970"/>
                  <a:pt x="951" y="233019"/>
                </a:cubicBezTo>
                <a:cubicBezTo>
                  <a:pt x="793" y="231910"/>
                  <a:pt x="555" y="230880"/>
                  <a:pt x="555" y="229691"/>
                </a:cubicBezTo>
                <a:cubicBezTo>
                  <a:pt x="555" y="229454"/>
                  <a:pt x="555" y="229295"/>
                  <a:pt x="476" y="229057"/>
                </a:cubicBezTo>
                <a:cubicBezTo>
                  <a:pt x="317" y="228186"/>
                  <a:pt x="317" y="227236"/>
                  <a:pt x="317" y="226364"/>
                </a:cubicBezTo>
                <a:cubicBezTo>
                  <a:pt x="317" y="225175"/>
                  <a:pt x="317" y="223987"/>
                  <a:pt x="317" y="222799"/>
                </a:cubicBezTo>
                <a:cubicBezTo>
                  <a:pt x="317" y="222085"/>
                  <a:pt x="238" y="221372"/>
                  <a:pt x="79" y="220738"/>
                </a:cubicBezTo>
                <a:cubicBezTo>
                  <a:pt x="79" y="220025"/>
                  <a:pt x="0" y="219471"/>
                  <a:pt x="0" y="218837"/>
                </a:cubicBezTo>
                <a:cubicBezTo>
                  <a:pt x="0" y="216222"/>
                  <a:pt x="0" y="213608"/>
                  <a:pt x="0" y="210993"/>
                </a:cubicBezTo>
                <a:cubicBezTo>
                  <a:pt x="0" y="210280"/>
                  <a:pt x="0" y="209488"/>
                  <a:pt x="317" y="208854"/>
                </a:cubicBezTo>
                <a:cubicBezTo>
                  <a:pt x="476" y="208457"/>
                  <a:pt x="476" y="208061"/>
                  <a:pt x="476" y="207665"/>
                </a:cubicBezTo>
                <a:cubicBezTo>
                  <a:pt x="476" y="205922"/>
                  <a:pt x="555" y="204179"/>
                  <a:pt x="476" y="202357"/>
                </a:cubicBezTo>
                <a:cubicBezTo>
                  <a:pt x="476" y="200931"/>
                  <a:pt x="634" y="199583"/>
                  <a:pt x="872" y="198237"/>
                </a:cubicBezTo>
                <a:cubicBezTo>
                  <a:pt x="1189" y="196493"/>
                  <a:pt x="1427" y="194671"/>
                  <a:pt x="1427" y="192849"/>
                </a:cubicBezTo>
                <a:cubicBezTo>
                  <a:pt x="1427" y="191740"/>
                  <a:pt x="1585" y="190630"/>
                  <a:pt x="1902" y="189601"/>
                </a:cubicBezTo>
                <a:cubicBezTo>
                  <a:pt x="2061" y="188808"/>
                  <a:pt x="2219" y="188095"/>
                  <a:pt x="2219" y="187303"/>
                </a:cubicBezTo>
                <a:cubicBezTo>
                  <a:pt x="2219" y="186431"/>
                  <a:pt x="2378" y="185480"/>
                  <a:pt x="2695" y="184688"/>
                </a:cubicBezTo>
                <a:cubicBezTo>
                  <a:pt x="3011" y="183658"/>
                  <a:pt x="3249" y="182628"/>
                  <a:pt x="3249" y="181519"/>
                </a:cubicBezTo>
                <a:cubicBezTo>
                  <a:pt x="3249" y="180885"/>
                  <a:pt x="3407" y="180251"/>
                  <a:pt x="3565" y="179617"/>
                </a:cubicBezTo>
                <a:cubicBezTo>
                  <a:pt x="3803" y="178983"/>
                  <a:pt x="3882" y="178270"/>
                  <a:pt x="3962" y="177557"/>
                </a:cubicBezTo>
                <a:cubicBezTo>
                  <a:pt x="4041" y="176686"/>
                  <a:pt x="4199" y="175814"/>
                  <a:pt x="4596" y="174943"/>
                </a:cubicBezTo>
                <a:cubicBezTo>
                  <a:pt x="4754" y="174546"/>
                  <a:pt x="4833" y="174150"/>
                  <a:pt x="4833" y="173754"/>
                </a:cubicBezTo>
                <a:cubicBezTo>
                  <a:pt x="4833" y="173041"/>
                  <a:pt x="4992" y="172408"/>
                  <a:pt x="5309" y="171774"/>
                </a:cubicBezTo>
                <a:cubicBezTo>
                  <a:pt x="5626" y="171060"/>
                  <a:pt x="5784" y="170426"/>
                  <a:pt x="5784" y="169634"/>
                </a:cubicBezTo>
                <a:cubicBezTo>
                  <a:pt x="5784" y="169158"/>
                  <a:pt x="5943" y="168683"/>
                  <a:pt x="6101" y="168208"/>
                </a:cubicBezTo>
                <a:cubicBezTo>
                  <a:pt x="6339" y="167654"/>
                  <a:pt x="6498" y="167020"/>
                  <a:pt x="6577" y="166465"/>
                </a:cubicBezTo>
                <a:cubicBezTo>
                  <a:pt x="6656" y="165989"/>
                  <a:pt x="6815" y="165514"/>
                  <a:pt x="7052" y="165038"/>
                </a:cubicBezTo>
                <a:cubicBezTo>
                  <a:pt x="7290" y="164642"/>
                  <a:pt x="7369" y="164326"/>
                  <a:pt x="7448" y="163851"/>
                </a:cubicBezTo>
                <a:cubicBezTo>
                  <a:pt x="7527" y="163217"/>
                  <a:pt x="7685" y="162662"/>
                  <a:pt x="8002" y="162107"/>
                </a:cubicBezTo>
                <a:cubicBezTo>
                  <a:pt x="8240" y="161711"/>
                  <a:pt x="8319" y="161315"/>
                  <a:pt x="8398" y="160839"/>
                </a:cubicBezTo>
                <a:cubicBezTo>
                  <a:pt x="8478" y="160364"/>
                  <a:pt x="8557" y="159968"/>
                  <a:pt x="8795" y="159572"/>
                </a:cubicBezTo>
                <a:cubicBezTo>
                  <a:pt x="9033" y="159255"/>
                  <a:pt x="9112" y="158859"/>
                  <a:pt x="9191" y="158383"/>
                </a:cubicBezTo>
                <a:cubicBezTo>
                  <a:pt x="9270" y="157749"/>
                  <a:pt x="9429" y="157115"/>
                  <a:pt x="9825" y="156561"/>
                </a:cubicBezTo>
                <a:cubicBezTo>
                  <a:pt x="10142" y="155531"/>
                  <a:pt x="10618" y="154501"/>
                  <a:pt x="11014" y="153471"/>
                </a:cubicBezTo>
                <a:cubicBezTo>
                  <a:pt x="11093" y="153233"/>
                  <a:pt x="11172" y="152995"/>
                  <a:pt x="11252" y="152758"/>
                </a:cubicBezTo>
                <a:cubicBezTo>
                  <a:pt x="11568" y="152203"/>
                  <a:pt x="11805" y="151649"/>
                  <a:pt x="11964" y="151094"/>
                </a:cubicBezTo>
                <a:cubicBezTo>
                  <a:pt x="12043" y="150936"/>
                  <a:pt x="12122" y="150698"/>
                  <a:pt x="12202" y="150540"/>
                </a:cubicBezTo>
                <a:cubicBezTo>
                  <a:pt x="12519" y="149985"/>
                  <a:pt x="12756" y="149430"/>
                  <a:pt x="12915" y="148796"/>
                </a:cubicBezTo>
                <a:cubicBezTo>
                  <a:pt x="12915" y="148717"/>
                  <a:pt x="12994" y="148558"/>
                  <a:pt x="13073" y="148479"/>
                </a:cubicBezTo>
                <a:cubicBezTo>
                  <a:pt x="13628" y="147766"/>
                  <a:pt x="13787" y="146816"/>
                  <a:pt x="14183" y="146023"/>
                </a:cubicBezTo>
                <a:cubicBezTo>
                  <a:pt x="14817" y="144993"/>
                  <a:pt x="15372" y="144042"/>
                  <a:pt x="15846" y="143013"/>
                </a:cubicBezTo>
                <a:cubicBezTo>
                  <a:pt x="16401" y="142220"/>
                  <a:pt x="16718" y="141269"/>
                  <a:pt x="17273" y="140397"/>
                </a:cubicBezTo>
                <a:cubicBezTo>
                  <a:pt x="17748" y="139684"/>
                  <a:pt x="18065" y="138892"/>
                  <a:pt x="18461" y="138100"/>
                </a:cubicBezTo>
                <a:cubicBezTo>
                  <a:pt x="18541" y="137863"/>
                  <a:pt x="18699" y="137704"/>
                  <a:pt x="18778" y="137466"/>
                </a:cubicBezTo>
                <a:cubicBezTo>
                  <a:pt x="18858" y="137308"/>
                  <a:pt x="18937" y="137229"/>
                  <a:pt x="19016" y="137070"/>
                </a:cubicBezTo>
                <a:cubicBezTo>
                  <a:pt x="20204" y="134930"/>
                  <a:pt x="20917" y="133822"/>
                  <a:pt x="22264" y="131920"/>
                </a:cubicBezTo>
                <a:cubicBezTo>
                  <a:pt x="22660" y="131365"/>
                  <a:pt x="23136" y="130731"/>
                  <a:pt x="23532" y="130098"/>
                </a:cubicBezTo>
                <a:cubicBezTo>
                  <a:pt x="23929" y="129464"/>
                  <a:pt x="24324" y="128830"/>
                  <a:pt x="24720" y="128196"/>
                </a:cubicBezTo>
                <a:cubicBezTo>
                  <a:pt x="24799" y="128038"/>
                  <a:pt x="24879" y="127958"/>
                  <a:pt x="25037" y="127800"/>
                </a:cubicBezTo>
                <a:cubicBezTo>
                  <a:pt x="25830" y="126770"/>
                  <a:pt x="26622" y="125820"/>
                  <a:pt x="27415" y="124789"/>
                </a:cubicBezTo>
                <a:cubicBezTo>
                  <a:pt x="27573" y="124631"/>
                  <a:pt x="27732" y="124393"/>
                  <a:pt x="27890" y="124235"/>
                </a:cubicBezTo>
                <a:cubicBezTo>
                  <a:pt x="28682" y="123442"/>
                  <a:pt x="29395" y="122491"/>
                  <a:pt x="30108" y="121620"/>
                </a:cubicBezTo>
                <a:cubicBezTo>
                  <a:pt x="31455" y="119877"/>
                  <a:pt x="32960" y="118371"/>
                  <a:pt x="34545" y="116866"/>
                </a:cubicBezTo>
                <a:cubicBezTo>
                  <a:pt x="35575" y="116074"/>
                  <a:pt x="36447" y="115202"/>
                  <a:pt x="37318" y="114251"/>
                </a:cubicBezTo>
                <a:cubicBezTo>
                  <a:pt x="38269" y="113301"/>
                  <a:pt x="39299" y="112509"/>
                  <a:pt x="40250" y="111637"/>
                </a:cubicBezTo>
                <a:cubicBezTo>
                  <a:pt x="40884" y="111082"/>
                  <a:pt x="41596" y="110607"/>
                  <a:pt x="42310" y="110131"/>
                </a:cubicBezTo>
                <a:cubicBezTo>
                  <a:pt x="43102" y="109576"/>
                  <a:pt x="43895" y="109022"/>
                  <a:pt x="44687" y="108468"/>
                </a:cubicBezTo>
                <a:cubicBezTo>
                  <a:pt x="45321" y="108072"/>
                  <a:pt x="45796" y="107517"/>
                  <a:pt x="46509" y="107200"/>
                </a:cubicBezTo>
                <a:cubicBezTo>
                  <a:pt x="46905" y="107041"/>
                  <a:pt x="47222" y="106724"/>
                  <a:pt x="47460" y="106486"/>
                </a:cubicBezTo>
                <a:cubicBezTo>
                  <a:pt x="48015" y="105932"/>
                  <a:pt x="48728" y="105615"/>
                  <a:pt x="49441" y="105219"/>
                </a:cubicBezTo>
                <a:cubicBezTo>
                  <a:pt x="50708" y="104586"/>
                  <a:pt x="51897" y="103952"/>
                  <a:pt x="53165" y="103318"/>
                </a:cubicBezTo>
                <a:cubicBezTo>
                  <a:pt x="54115" y="103001"/>
                  <a:pt x="54907" y="102446"/>
                  <a:pt x="55779" y="102050"/>
                </a:cubicBezTo>
                <a:cubicBezTo>
                  <a:pt x="56413" y="101733"/>
                  <a:pt x="57126" y="101416"/>
                  <a:pt x="57760" y="101019"/>
                </a:cubicBezTo>
                <a:cubicBezTo>
                  <a:pt x="58235" y="100782"/>
                  <a:pt x="58710" y="100545"/>
                  <a:pt x="59265" y="100386"/>
                </a:cubicBezTo>
                <a:cubicBezTo>
                  <a:pt x="59820" y="100307"/>
                  <a:pt x="60295" y="100069"/>
                  <a:pt x="60771" y="99832"/>
                </a:cubicBezTo>
                <a:cubicBezTo>
                  <a:pt x="61009" y="99752"/>
                  <a:pt x="61246" y="99673"/>
                  <a:pt x="61484" y="99594"/>
                </a:cubicBezTo>
                <a:cubicBezTo>
                  <a:pt x="61643" y="99515"/>
                  <a:pt x="61880" y="99435"/>
                  <a:pt x="62118" y="99435"/>
                </a:cubicBezTo>
                <a:cubicBezTo>
                  <a:pt x="62830" y="99356"/>
                  <a:pt x="63464" y="98880"/>
                  <a:pt x="64178" y="98643"/>
                </a:cubicBezTo>
                <a:cubicBezTo>
                  <a:pt x="64891" y="98484"/>
                  <a:pt x="65604" y="98326"/>
                  <a:pt x="66238" y="97929"/>
                </a:cubicBezTo>
                <a:cubicBezTo>
                  <a:pt x="66475" y="97771"/>
                  <a:pt x="66792" y="97692"/>
                  <a:pt x="67030" y="97692"/>
                </a:cubicBezTo>
                <a:cubicBezTo>
                  <a:pt x="67584" y="97612"/>
                  <a:pt x="68139" y="97454"/>
                  <a:pt x="68694" y="97216"/>
                </a:cubicBezTo>
                <a:cubicBezTo>
                  <a:pt x="69328" y="96899"/>
                  <a:pt x="70041" y="96741"/>
                  <a:pt x="70833" y="96741"/>
                </a:cubicBezTo>
                <a:cubicBezTo>
                  <a:pt x="71467" y="96741"/>
                  <a:pt x="72101" y="96662"/>
                  <a:pt x="72735" y="96424"/>
                </a:cubicBezTo>
                <a:cubicBezTo>
                  <a:pt x="73527" y="96108"/>
                  <a:pt x="74319" y="95949"/>
                  <a:pt x="75111" y="96029"/>
                </a:cubicBezTo>
                <a:cubicBezTo>
                  <a:pt x="75745" y="96029"/>
                  <a:pt x="76379" y="95870"/>
                  <a:pt x="77013" y="95712"/>
                </a:cubicBezTo>
                <a:cubicBezTo>
                  <a:pt x="77330" y="95632"/>
                  <a:pt x="77647" y="95553"/>
                  <a:pt x="77964" y="95395"/>
                </a:cubicBezTo>
                <a:cubicBezTo>
                  <a:pt x="78676" y="95157"/>
                  <a:pt x="79469" y="94998"/>
                  <a:pt x="80261" y="94998"/>
                </a:cubicBezTo>
                <a:cubicBezTo>
                  <a:pt x="80895" y="94998"/>
                  <a:pt x="81609" y="94919"/>
                  <a:pt x="82163" y="94681"/>
                </a:cubicBezTo>
                <a:cubicBezTo>
                  <a:pt x="83272" y="94285"/>
                  <a:pt x="84461" y="94206"/>
                  <a:pt x="85649" y="94047"/>
                </a:cubicBezTo>
                <a:cubicBezTo>
                  <a:pt x="86204" y="93968"/>
                  <a:pt x="86679" y="93889"/>
                  <a:pt x="87233" y="93810"/>
                </a:cubicBezTo>
                <a:cubicBezTo>
                  <a:pt x="87788" y="93651"/>
                  <a:pt x="88343" y="93572"/>
                  <a:pt x="88898" y="93572"/>
                </a:cubicBezTo>
                <a:cubicBezTo>
                  <a:pt x="89135" y="93572"/>
                  <a:pt x="89373" y="93493"/>
                  <a:pt x="89611" y="93493"/>
                </a:cubicBezTo>
                <a:cubicBezTo>
                  <a:pt x="90166" y="93413"/>
                  <a:pt x="90720" y="93334"/>
                  <a:pt x="91353" y="93334"/>
                </a:cubicBezTo>
                <a:close/>
                <a:moveTo>
                  <a:pt x="88105" y="0"/>
                </a:moveTo>
                <a:cubicBezTo>
                  <a:pt x="93571" y="0"/>
                  <a:pt x="98959" y="0"/>
                  <a:pt x="104347" y="0"/>
                </a:cubicBezTo>
                <a:cubicBezTo>
                  <a:pt x="104427" y="238"/>
                  <a:pt x="104664" y="396"/>
                  <a:pt x="104902" y="476"/>
                </a:cubicBezTo>
                <a:cubicBezTo>
                  <a:pt x="105060" y="555"/>
                  <a:pt x="105298" y="555"/>
                  <a:pt x="105456" y="634"/>
                </a:cubicBezTo>
                <a:cubicBezTo>
                  <a:pt x="105614" y="713"/>
                  <a:pt x="105852" y="713"/>
                  <a:pt x="106011" y="793"/>
                </a:cubicBezTo>
                <a:cubicBezTo>
                  <a:pt x="106803" y="1110"/>
                  <a:pt x="107675" y="1505"/>
                  <a:pt x="108547" y="1584"/>
                </a:cubicBezTo>
                <a:cubicBezTo>
                  <a:pt x="108626" y="1584"/>
                  <a:pt x="108626" y="1584"/>
                  <a:pt x="108626" y="1584"/>
                </a:cubicBezTo>
                <a:cubicBezTo>
                  <a:pt x="109418" y="1980"/>
                  <a:pt x="110289" y="2218"/>
                  <a:pt x="111161" y="2456"/>
                </a:cubicBezTo>
                <a:cubicBezTo>
                  <a:pt x="111319" y="2456"/>
                  <a:pt x="111478" y="2535"/>
                  <a:pt x="111636" y="2614"/>
                </a:cubicBezTo>
                <a:cubicBezTo>
                  <a:pt x="112112" y="2931"/>
                  <a:pt x="112667" y="3090"/>
                  <a:pt x="113142" y="3407"/>
                </a:cubicBezTo>
                <a:cubicBezTo>
                  <a:pt x="113854" y="3882"/>
                  <a:pt x="114726" y="4120"/>
                  <a:pt x="115360" y="4675"/>
                </a:cubicBezTo>
                <a:cubicBezTo>
                  <a:pt x="116073" y="4913"/>
                  <a:pt x="116707" y="5467"/>
                  <a:pt x="117421" y="5784"/>
                </a:cubicBezTo>
                <a:cubicBezTo>
                  <a:pt x="118054" y="6100"/>
                  <a:pt x="118529" y="6497"/>
                  <a:pt x="119005" y="6893"/>
                </a:cubicBezTo>
                <a:cubicBezTo>
                  <a:pt x="120114" y="7923"/>
                  <a:pt x="121224" y="8795"/>
                  <a:pt x="122332" y="9666"/>
                </a:cubicBezTo>
                <a:cubicBezTo>
                  <a:pt x="122728" y="9983"/>
                  <a:pt x="123204" y="10300"/>
                  <a:pt x="123600" y="10696"/>
                </a:cubicBezTo>
                <a:cubicBezTo>
                  <a:pt x="124076" y="11171"/>
                  <a:pt x="124472" y="11647"/>
                  <a:pt x="124868" y="12202"/>
                </a:cubicBezTo>
                <a:cubicBezTo>
                  <a:pt x="125581" y="13153"/>
                  <a:pt x="126373" y="14024"/>
                  <a:pt x="127165" y="14895"/>
                </a:cubicBezTo>
                <a:cubicBezTo>
                  <a:pt x="127799" y="15608"/>
                  <a:pt x="128354" y="16322"/>
                  <a:pt x="128830" y="17114"/>
                </a:cubicBezTo>
                <a:cubicBezTo>
                  <a:pt x="129147" y="17669"/>
                  <a:pt x="129464" y="18144"/>
                  <a:pt x="129701" y="18698"/>
                </a:cubicBezTo>
                <a:cubicBezTo>
                  <a:pt x="129939" y="19174"/>
                  <a:pt x="130335" y="19649"/>
                  <a:pt x="130493" y="20204"/>
                </a:cubicBezTo>
                <a:cubicBezTo>
                  <a:pt x="131048" y="20917"/>
                  <a:pt x="131285" y="21789"/>
                  <a:pt x="131840" y="22581"/>
                </a:cubicBezTo>
                <a:cubicBezTo>
                  <a:pt x="131999" y="22818"/>
                  <a:pt x="132078" y="23135"/>
                  <a:pt x="132236" y="23452"/>
                </a:cubicBezTo>
                <a:cubicBezTo>
                  <a:pt x="132395" y="23848"/>
                  <a:pt x="132474" y="24245"/>
                  <a:pt x="132633" y="24562"/>
                </a:cubicBezTo>
                <a:cubicBezTo>
                  <a:pt x="132870" y="25037"/>
                  <a:pt x="133029" y="25513"/>
                  <a:pt x="133029" y="25988"/>
                </a:cubicBezTo>
                <a:cubicBezTo>
                  <a:pt x="133108" y="26463"/>
                  <a:pt x="133187" y="26859"/>
                  <a:pt x="133425" y="27255"/>
                </a:cubicBezTo>
                <a:cubicBezTo>
                  <a:pt x="133742" y="27810"/>
                  <a:pt x="133901" y="28365"/>
                  <a:pt x="133980" y="28999"/>
                </a:cubicBezTo>
                <a:cubicBezTo>
                  <a:pt x="134059" y="29395"/>
                  <a:pt x="134138" y="29791"/>
                  <a:pt x="134376" y="30187"/>
                </a:cubicBezTo>
                <a:cubicBezTo>
                  <a:pt x="134692" y="30821"/>
                  <a:pt x="134772" y="31534"/>
                  <a:pt x="134772" y="32247"/>
                </a:cubicBezTo>
                <a:cubicBezTo>
                  <a:pt x="134772" y="32802"/>
                  <a:pt x="134772" y="33277"/>
                  <a:pt x="134772" y="33832"/>
                </a:cubicBezTo>
                <a:cubicBezTo>
                  <a:pt x="134772" y="34228"/>
                  <a:pt x="134772" y="34545"/>
                  <a:pt x="134851" y="34941"/>
                </a:cubicBezTo>
                <a:cubicBezTo>
                  <a:pt x="135009" y="35891"/>
                  <a:pt x="135009" y="36922"/>
                  <a:pt x="135168" y="37873"/>
                </a:cubicBezTo>
                <a:cubicBezTo>
                  <a:pt x="135247" y="38348"/>
                  <a:pt x="135247" y="38824"/>
                  <a:pt x="135168" y="39299"/>
                </a:cubicBezTo>
                <a:cubicBezTo>
                  <a:pt x="134930" y="40804"/>
                  <a:pt x="134772" y="42389"/>
                  <a:pt x="134772" y="43973"/>
                </a:cubicBezTo>
                <a:cubicBezTo>
                  <a:pt x="134772" y="44211"/>
                  <a:pt x="134772" y="44369"/>
                  <a:pt x="134772" y="44607"/>
                </a:cubicBezTo>
                <a:cubicBezTo>
                  <a:pt x="134772" y="45320"/>
                  <a:pt x="134692" y="46113"/>
                  <a:pt x="134376" y="46747"/>
                </a:cubicBezTo>
                <a:cubicBezTo>
                  <a:pt x="134218" y="47143"/>
                  <a:pt x="134059" y="47539"/>
                  <a:pt x="134059" y="47934"/>
                </a:cubicBezTo>
                <a:cubicBezTo>
                  <a:pt x="133980" y="48489"/>
                  <a:pt x="133821" y="49044"/>
                  <a:pt x="133504" y="49599"/>
                </a:cubicBezTo>
                <a:cubicBezTo>
                  <a:pt x="133267" y="49995"/>
                  <a:pt x="133108" y="50391"/>
                  <a:pt x="133108" y="50867"/>
                </a:cubicBezTo>
                <a:cubicBezTo>
                  <a:pt x="133029" y="51580"/>
                  <a:pt x="132712" y="52213"/>
                  <a:pt x="132474" y="52847"/>
                </a:cubicBezTo>
                <a:cubicBezTo>
                  <a:pt x="132236" y="53481"/>
                  <a:pt x="132157" y="54194"/>
                  <a:pt x="131682" y="54749"/>
                </a:cubicBezTo>
                <a:cubicBezTo>
                  <a:pt x="131602" y="54828"/>
                  <a:pt x="131523" y="54987"/>
                  <a:pt x="131523" y="55066"/>
                </a:cubicBezTo>
                <a:cubicBezTo>
                  <a:pt x="131285" y="55621"/>
                  <a:pt x="130968" y="56095"/>
                  <a:pt x="130731" y="56571"/>
                </a:cubicBezTo>
                <a:cubicBezTo>
                  <a:pt x="130335" y="57363"/>
                  <a:pt x="129860" y="58156"/>
                  <a:pt x="129464" y="58948"/>
                </a:cubicBezTo>
                <a:cubicBezTo>
                  <a:pt x="129067" y="59741"/>
                  <a:pt x="128592" y="60453"/>
                  <a:pt x="128037" y="61087"/>
                </a:cubicBezTo>
                <a:cubicBezTo>
                  <a:pt x="127562" y="61642"/>
                  <a:pt x="127086" y="62196"/>
                  <a:pt x="126611" y="62751"/>
                </a:cubicBezTo>
                <a:cubicBezTo>
                  <a:pt x="126373" y="62989"/>
                  <a:pt x="126215" y="63227"/>
                  <a:pt x="125977" y="63544"/>
                </a:cubicBezTo>
                <a:cubicBezTo>
                  <a:pt x="125344" y="64415"/>
                  <a:pt x="124630" y="65207"/>
                  <a:pt x="123917" y="65999"/>
                </a:cubicBezTo>
                <a:cubicBezTo>
                  <a:pt x="123521" y="66475"/>
                  <a:pt x="122966" y="66871"/>
                  <a:pt x="122411" y="67267"/>
                </a:cubicBezTo>
                <a:cubicBezTo>
                  <a:pt x="121541" y="67981"/>
                  <a:pt x="120669" y="68614"/>
                  <a:pt x="119876" y="69406"/>
                </a:cubicBezTo>
                <a:cubicBezTo>
                  <a:pt x="118767" y="70357"/>
                  <a:pt x="117579" y="71308"/>
                  <a:pt x="116232" y="71863"/>
                </a:cubicBezTo>
                <a:cubicBezTo>
                  <a:pt x="115519" y="72338"/>
                  <a:pt x="114726" y="72655"/>
                  <a:pt x="114013" y="73130"/>
                </a:cubicBezTo>
                <a:cubicBezTo>
                  <a:pt x="113380" y="73526"/>
                  <a:pt x="112667" y="73922"/>
                  <a:pt x="111953" y="74319"/>
                </a:cubicBezTo>
                <a:cubicBezTo>
                  <a:pt x="111953" y="74319"/>
                  <a:pt x="111874" y="74398"/>
                  <a:pt x="111874" y="74398"/>
                </a:cubicBezTo>
                <a:cubicBezTo>
                  <a:pt x="110844" y="74556"/>
                  <a:pt x="109893" y="75190"/>
                  <a:pt x="108864" y="75349"/>
                </a:cubicBezTo>
                <a:cubicBezTo>
                  <a:pt x="108230" y="75428"/>
                  <a:pt x="107675" y="75666"/>
                  <a:pt x="107120" y="75904"/>
                </a:cubicBezTo>
                <a:cubicBezTo>
                  <a:pt x="106724" y="76141"/>
                  <a:pt x="106328" y="76221"/>
                  <a:pt x="105852" y="76300"/>
                </a:cubicBezTo>
                <a:cubicBezTo>
                  <a:pt x="105377" y="76379"/>
                  <a:pt x="104902" y="76458"/>
                  <a:pt x="104427" y="76696"/>
                </a:cubicBezTo>
                <a:cubicBezTo>
                  <a:pt x="103793" y="76775"/>
                  <a:pt x="103159" y="76854"/>
                  <a:pt x="102604" y="76854"/>
                </a:cubicBezTo>
                <a:cubicBezTo>
                  <a:pt x="102366" y="76854"/>
                  <a:pt x="102128" y="76854"/>
                  <a:pt x="101891" y="76933"/>
                </a:cubicBezTo>
                <a:cubicBezTo>
                  <a:pt x="100940" y="77092"/>
                  <a:pt x="99910" y="77092"/>
                  <a:pt x="98959" y="77092"/>
                </a:cubicBezTo>
                <a:cubicBezTo>
                  <a:pt x="98325" y="77092"/>
                  <a:pt x="97771" y="77092"/>
                  <a:pt x="97137" y="77250"/>
                </a:cubicBezTo>
                <a:cubicBezTo>
                  <a:pt x="96662" y="77329"/>
                  <a:pt x="96266" y="77329"/>
                  <a:pt x="95790" y="77250"/>
                </a:cubicBezTo>
                <a:cubicBezTo>
                  <a:pt x="95077" y="77092"/>
                  <a:pt x="94364" y="77092"/>
                  <a:pt x="93571" y="77092"/>
                </a:cubicBezTo>
                <a:cubicBezTo>
                  <a:pt x="92700" y="77092"/>
                  <a:pt x="91829" y="77092"/>
                  <a:pt x="91036" y="76933"/>
                </a:cubicBezTo>
                <a:cubicBezTo>
                  <a:pt x="90640" y="76854"/>
                  <a:pt x="90323" y="76854"/>
                  <a:pt x="90006" y="76854"/>
                </a:cubicBezTo>
                <a:cubicBezTo>
                  <a:pt x="89372" y="76854"/>
                  <a:pt x="88817" y="76696"/>
                  <a:pt x="88184" y="76458"/>
                </a:cubicBezTo>
                <a:cubicBezTo>
                  <a:pt x="88026" y="76379"/>
                  <a:pt x="87867" y="76300"/>
                  <a:pt x="87709" y="76300"/>
                </a:cubicBezTo>
                <a:cubicBezTo>
                  <a:pt x="86996" y="76062"/>
                  <a:pt x="86282" y="76141"/>
                  <a:pt x="85569" y="75745"/>
                </a:cubicBezTo>
                <a:cubicBezTo>
                  <a:pt x="84935" y="75428"/>
                  <a:pt x="84222" y="75270"/>
                  <a:pt x="83589" y="75190"/>
                </a:cubicBezTo>
                <a:cubicBezTo>
                  <a:pt x="83430" y="75190"/>
                  <a:pt x="83272" y="75111"/>
                  <a:pt x="83113" y="75032"/>
                </a:cubicBezTo>
                <a:cubicBezTo>
                  <a:pt x="82479" y="74715"/>
                  <a:pt x="81845" y="74477"/>
                  <a:pt x="81132" y="74319"/>
                </a:cubicBezTo>
                <a:cubicBezTo>
                  <a:pt x="80974" y="74239"/>
                  <a:pt x="80736" y="74160"/>
                  <a:pt x="80577" y="74081"/>
                </a:cubicBezTo>
                <a:cubicBezTo>
                  <a:pt x="79310" y="73368"/>
                  <a:pt x="78042" y="72655"/>
                  <a:pt x="76695" y="71942"/>
                </a:cubicBezTo>
                <a:cubicBezTo>
                  <a:pt x="75270" y="71229"/>
                  <a:pt x="74002" y="70357"/>
                  <a:pt x="72734" y="69327"/>
                </a:cubicBezTo>
                <a:cubicBezTo>
                  <a:pt x="72179" y="68772"/>
                  <a:pt x="71625" y="68298"/>
                  <a:pt x="71070" y="67743"/>
                </a:cubicBezTo>
                <a:cubicBezTo>
                  <a:pt x="70436" y="67267"/>
                  <a:pt x="69882" y="66792"/>
                  <a:pt x="69248" y="66316"/>
                </a:cubicBezTo>
                <a:cubicBezTo>
                  <a:pt x="68931" y="66079"/>
                  <a:pt x="68693" y="65841"/>
                  <a:pt x="68456" y="65524"/>
                </a:cubicBezTo>
                <a:cubicBezTo>
                  <a:pt x="67743" y="64652"/>
                  <a:pt x="67030" y="63702"/>
                  <a:pt x="66316" y="62830"/>
                </a:cubicBezTo>
                <a:cubicBezTo>
                  <a:pt x="66158" y="62672"/>
                  <a:pt x="65999" y="62434"/>
                  <a:pt x="65841" y="62276"/>
                </a:cubicBezTo>
                <a:cubicBezTo>
                  <a:pt x="65207" y="61721"/>
                  <a:pt x="64731" y="61008"/>
                  <a:pt x="64177" y="60295"/>
                </a:cubicBezTo>
                <a:cubicBezTo>
                  <a:pt x="64098" y="60295"/>
                  <a:pt x="64019" y="60216"/>
                  <a:pt x="64019" y="60136"/>
                </a:cubicBezTo>
                <a:cubicBezTo>
                  <a:pt x="63702" y="59265"/>
                  <a:pt x="63147" y="58552"/>
                  <a:pt x="62751" y="57759"/>
                </a:cubicBezTo>
                <a:cubicBezTo>
                  <a:pt x="62355" y="56967"/>
                  <a:pt x="61959" y="56175"/>
                  <a:pt x="61483" y="55383"/>
                </a:cubicBezTo>
                <a:cubicBezTo>
                  <a:pt x="61325" y="55224"/>
                  <a:pt x="61245" y="54987"/>
                  <a:pt x="61087" y="54749"/>
                </a:cubicBezTo>
                <a:cubicBezTo>
                  <a:pt x="60928" y="54432"/>
                  <a:pt x="60770" y="54115"/>
                  <a:pt x="60611" y="53798"/>
                </a:cubicBezTo>
                <a:cubicBezTo>
                  <a:pt x="60374" y="53401"/>
                  <a:pt x="60215" y="53085"/>
                  <a:pt x="60136" y="52609"/>
                </a:cubicBezTo>
                <a:cubicBezTo>
                  <a:pt x="60136" y="52134"/>
                  <a:pt x="59978" y="51659"/>
                  <a:pt x="59741" y="51263"/>
                </a:cubicBezTo>
                <a:cubicBezTo>
                  <a:pt x="59582" y="50867"/>
                  <a:pt x="59424" y="50470"/>
                  <a:pt x="59344" y="50074"/>
                </a:cubicBezTo>
                <a:cubicBezTo>
                  <a:pt x="59265" y="49519"/>
                  <a:pt x="59107" y="48965"/>
                  <a:pt x="58869" y="48489"/>
                </a:cubicBezTo>
                <a:cubicBezTo>
                  <a:pt x="58631" y="48014"/>
                  <a:pt x="58473" y="47460"/>
                  <a:pt x="58393" y="46905"/>
                </a:cubicBezTo>
                <a:cubicBezTo>
                  <a:pt x="58235" y="46113"/>
                  <a:pt x="58076" y="45241"/>
                  <a:pt x="57918" y="44369"/>
                </a:cubicBezTo>
                <a:cubicBezTo>
                  <a:pt x="57918" y="44052"/>
                  <a:pt x="57839" y="43735"/>
                  <a:pt x="57759" y="43419"/>
                </a:cubicBezTo>
                <a:cubicBezTo>
                  <a:pt x="57680" y="42230"/>
                  <a:pt x="57522" y="40962"/>
                  <a:pt x="57442" y="39774"/>
                </a:cubicBezTo>
                <a:cubicBezTo>
                  <a:pt x="57363" y="38903"/>
                  <a:pt x="57442" y="38031"/>
                  <a:pt x="57442" y="37159"/>
                </a:cubicBezTo>
                <a:cubicBezTo>
                  <a:pt x="57442" y="36605"/>
                  <a:pt x="57442" y="36050"/>
                  <a:pt x="57601" y="35416"/>
                </a:cubicBezTo>
                <a:cubicBezTo>
                  <a:pt x="57680" y="35099"/>
                  <a:pt x="57680" y="34862"/>
                  <a:pt x="57680" y="34545"/>
                </a:cubicBezTo>
                <a:cubicBezTo>
                  <a:pt x="57680" y="33832"/>
                  <a:pt x="57839" y="33119"/>
                  <a:pt x="57997" y="32326"/>
                </a:cubicBezTo>
                <a:cubicBezTo>
                  <a:pt x="58156" y="31375"/>
                  <a:pt x="58393" y="30425"/>
                  <a:pt x="58473" y="29395"/>
                </a:cubicBezTo>
                <a:cubicBezTo>
                  <a:pt x="58473" y="28999"/>
                  <a:pt x="58631" y="28682"/>
                  <a:pt x="58790" y="28365"/>
                </a:cubicBezTo>
                <a:cubicBezTo>
                  <a:pt x="59107" y="27889"/>
                  <a:pt x="59265" y="27255"/>
                  <a:pt x="59424" y="26622"/>
                </a:cubicBezTo>
                <a:cubicBezTo>
                  <a:pt x="59503" y="26226"/>
                  <a:pt x="59582" y="25909"/>
                  <a:pt x="59741" y="25592"/>
                </a:cubicBezTo>
                <a:cubicBezTo>
                  <a:pt x="59978" y="25116"/>
                  <a:pt x="60136" y="24720"/>
                  <a:pt x="60136" y="24165"/>
                </a:cubicBezTo>
                <a:cubicBezTo>
                  <a:pt x="60136" y="23769"/>
                  <a:pt x="60295" y="23373"/>
                  <a:pt x="60532" y="23056"/>
                </a:cubicBezTo>
                <a:cubicBezTo>
                  <a:pt x="60691" y="22739"/>
                  <a:pt x="60849" y="22422"/>
                  <a:pt x="61087" y="22106"/>
                </a:cubicBezTo>
                <a:cubicBezTo>
                  <a:pt x="61245" y="21868"/>
                  <a:pt x="61404" y="21630"/>
                  <a:pt x="61483" y="21393"/>
                </a:cubicBezTo>
                <a:cubicBezTo>
                  <a:pt x="61642" y="21076"/>
                  <a:pt x="61800" y="20838"/>
                  <a:pt x="61959" y="20600"/>
                </a:cubicBezTo>
                <a:cubicBezTo>
                  <a:pt x="62117" y="20283"/>
                  <a:pt x="62276" y="20045"/>
                  <a:pt x="62434" y="19728"/>
                </a:cubicBezTo>
                <a:cubicBezTo>
                  <a:pt x="62434" y="19649"/>
                  <a:pt x="62593" y="19570"/>
                  <a:pt x="62593" y="19411"/>
                </a:cubicBezTo>
                <a:cubicBezTo>
                  <a:pt x="62830" y="18619"/>
                  <a:pt x="63464" y="17907"/>
                  <a:pt x="63781" y="17114"/>
                </a:cubicBezTo>
                <a:cubicBezTo>
                  <a:pt x="63861" y="16956"/>
                  <a:pt x="63940" y="16797"/>
                  <a:pt x="64098" y="16639"/>
                </a:cubicBezTo>
                <a:cubicBezTo>
                  <a:pt x="64494" y="16163"/>
                  <a:pt x="64811" y="15688"/>
                  <a:pt x="65286" y="15212"/>
                </a:cubicBezTo>
                <a:cubicBezTo>
                  <a:pt x="66079" y="14261"/>
                  <a:pt x="66871" y="13232"/>
                  <a:pt x="67664" y="12281"/>
                </a:cubicBezTo>
                <a:cubicBezTo>
                  <a:pt x="68535" y="11251"/>
                  <a:pt x="69485" y="10379"/>
                  <a:pt x="70516" y="9587"/>
                </a:cubicBezTo>
                <a:cubicBezTo>
                  <a:pt x="70912" y="9270"/>
                  <a:pt x="71308" y="8953"/>
                  <a:pt x="71625" y="8636"/>
                </a:cubicBezTo>
                <a:cubicBezTo>
                  <a:pt x="72496" y="7765"/>
                  <a:pt x="73447" y="7131"/>
                  <a:pt x="74398" y="6338"/>
                </a:cubicBezTo>
                <a:cubicBezTo>
                  <a:pt x="74873" y="5942"/>
                  <a:pt x="75428" y="5625"/>
                  <a:pt x="76061" y="5309"/>
                </a:cubicBezTo>
                <a:cubicBezTo>
                  <a:pt x="76695" y="4992"/>
                  <a:pt x="77408" y="4754"/>
                  <a:pt x="77963" y="4279"/>
                </a:cubicBezTo>
                <a:cubicBezTo>
                  <a:pt x="78914" y="3882"/>
                  <a:pt x="79786" y="3248"/>
                  <a:pt x="80736" y="2773"/>
                </a:cubicBezTo>
                <a:cubicBezTo>
                  <a:pt x="81053" y="2614"/>
                  <a:pt x="81370" y="2456"/>
                  <a:pt x="81766" y="2377"/>
                </a:cubicBezTo>
                <a:cubicBezTo>
                  <a:pt x="82321" y="2297"/>
                  <a:pt x="82796" y="2139"/>
                  <a:pt x="83272" y="1822"/>
                </a:cubicBezTo>
                <a:cubicBezTo>
                  <a:pt x="83668" y="1584"/>
                  <a:pt x="84143" y="1505"/>
                  <a:pt x="84539" y="1426"/>
                </a:cubicBezTo>
                <a:cubicBezTo>
                  <a:pt x="85014" y="1347"/>
                  <a:pt x="85490" y="1189"/>
                  <a:pt x="85965" y="1030"/>
                </a:cubicBezTo>
                <a:cubicBezTo>
                  <a:pt x="86520" y="793"/>
                  <a:pt x="87075" y="634"/>
                  <a:pt x="87550" y="476"/>
                </a:cubicBezTo>
                <a:cubicBezTo>
                  <a:pt x="87788" y="396"/>
                  <a:pt x="87947" y="238"/>
                  <a:pt x="88105" y="0"/>
                </a:cubicBezTo>
                <a:close/>
              </a:path>
            </a:pathLst>
          </a:custGeom>
          <a:gradFill>
            <a:gsLst>
              <a:gs pos="36000">
                <a:srgbClr val="C0C1FE"/>
              </a:gs>
              <a:gs pos="0">
                <a:schemeClr val="tx1"/>
              </a:gs>
              <a:gs pos="79000">
                <a:schemeClr val="accent2">
                  <a:lumMod val="60000"/>
                  <a:lumOff val="40000"/>
                </a:schemeClr>
              </a:gs>
            </a:gsLst>
            <a:lin ang="16200000" scaled="0"/>
          </a:gradFill>
          <a:ln w="25400">
            <a:noFill/>
          </a:ln>
          <a:effectLst>
            <a:outerShdw blurRad="635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endParaRPr lang="en-US" sz="1500" b="1">
              <a:solidFill>
                <a:schemeClr val="lt1"/>
              </a:solidFill>
              <a:latin typeface="Century Gothic" panose="020B0502020202020204" pitchFamily="34" charset="0"/>
            </a:endParaRPr>
          </a:p>
        </p:txBody>
      </p:sp>
    </p:spTree>
    <p:extLst>
      <p:ext uri="{BB962C8B-B14F-4D97-AF65-F5344CB8AC3E}">
        <p14:creationId xmlns:p14="http://schemas.microsoft.com/office/powerpoint/2010/main" val="2229669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11">
                                            <p:graphicEl>
                                              <a:chart seriesIdx="-3" categoryIdx="-3" bldStep="gridLegend"/>
                                            </p:graphicEl>
                                          </p:spTgt>
                                        </p:tgtEl>
                                        <p:attrNameLst>
                                          <p:attrName>style.visibility</p:attrName>
                                        </p:attrNameLst>
                                      </p:cBhvr>
                                      <p:to>
                                        <p:strVal val="visible"/>
                                      </p:to>
                                    </p:set>
                                    <p:animEffect transition="in" filter="barn(outVertical)">
                                      <p:cBhvr>
                                        <p:cTn id="7" dur="1500"/>
                                        <p:tgtEl>
                                          <p:spTgt spid="11">
                                            <p:graphicEl>
                                              <a:chart seriesIdx="-3" categoryIdx="-3" bldStep="gridLegend"/>
                                            </p:graphicEl>
                                          </p:spTgt>
                                        </p:tgtEl>
                                      </p:cBhvr>
                                    </p:animEffect>
                                  </p:childTnLst>
                                </p:cTn>
                              </p:par>
                              <p:par>
                                <p:cTn id="8" presetID="22" presetClass="entr" presetSubtype="4" fill="hold" grpId="0" nodeType="withEffect">
                                  <p:stCondLst>
                                    <p:cond delay="1500"/>
                                  </p:stCondLst>
                                  <p:childTnLst>
                                    <p:set>
                                      <p:cBhvr>
                                        <p:cTn id="9" dur="1" fill="hold">
                                          <p:stCondLst>
                                            <p:cond delay="0"/>
                                          </p:stCondLst>
                                        </p:cTn>
                                        <p:tgtEl>
                                          <p:spTgt spid="11">
                                            <p:graphicEl>
                                              <a:chart seriesIdx="0" categoryIdx="-4" bldStep="series"/>
                                            </p:graphicEl>
                                          </p:spTgt>
                                        </p:tgtEl>
                                        <p:attrNameLst>
                                          <p:attrName>style.visibility</p:attrName>
                                        </p:attrNameLst>
                                      </p:cBhvr>
                                      <p:to>
                                        <p:strVal val="visible"/>
                                      </p:to>
                                    </p:set>
                                    <p:animEffect transition="in" filter="wipe(down)">
                                      <p:cBhvr>
                                        <p:cTn id="10" dur="1500"/>
                                        <p:tgtEl>
                                          <p:spTgt spid="11">
                                            <p:graphicEl>
                                              <a:chart seriesIdx="0" categoryIdx="-4" bldStep="series"/>
                                            </p:graphicEl>
                                          </p:spTgt>
                                        </p:tgtEl>
                                      </p:cBhvr>
                                    </p:animEffect>
                                  </p:childTnLst>
                                </p:cTn>
                              </p:par>
                              <p:par>
                                <p:cTn id="11" presetID="22" presetClass="entr" presetSubtype="4" fill="hold" grpId="0" nodeType="withEffect">
                                  <p:stCondLst>
                                    <p:cond delay="2500"/>
                                  </p:stCondLst>
                                  <p:childTnLst>
                                    <p:set>
                                      <p:cBhvr>
                                        <p:cTn id="12" dur="1" fill="hold">
                                          <p:stCondLst>
                                            <p:cond delay="0"/>
                                          </p:stCondLst>
                                        </p:cTn>
                                        <p:tgtEl>
                                          <p:spTgt spid="11">
                                            <p:graphicEl>
                                              <a:chart seriesIdx="1" categoryIdx="-4" bldStep="series"/>
                                            </p:graphicEl>
                                          </p:spTgt>
                                        </p:tgtEl>
                                        <p:attrNameLst>
                                          <p:attrName>style.visibility</p:attrName>
                                        </p:attrNameLst>
                                      </p:cBhvr>
                                      <p:to>
                                        <p:strVal val="visible"/>
                                      </p:to>
                                    </p:set>
                                    <p:animEffect transition="in" filter="wipe(down)">
                                      <p:cBhvr>
                                        <p:cTn id="13" dur="1500"/>
                                        <p:tgtEl>
                                          <p:spTgt spid="11">
                                            <p:graphicEl>
                                              <a:chart seriesIdx="1" categoryIdx="-4" bldStep="series"/>
                                            </p:graphicEl>
                                          </p:spTgt>
                                        </p:tgtEl>
                                      </p:cBhvr>
                                    </p:animEffect>
                                  </p:childTnLst>
                                </p:cTn>
                              </p:par>
                              <p:par>
                                <p:cTn id="14" presetID="22" presetClass="entr" presetSubtype="8" fill="hold" grpId="0" nodeType="withEffect">
                                  <p:stCondLst>
                                    <p:cond delay="3500"/>
                                  </p:stCondLst>
                                  <p:childTnLst>
                                    <p:set>
                                      <p:cBhvr>
                                        <p:cTn id="15" dur="1" fill="hold">
                                          <p:stCondLst>
                                            <p:cond delay="0"/>
                                          </p:stCondLst>
                                        </p:cTn>
                                        <p:tgtEl>
                                          <p:spTgt spid="11">
                                            <p:graphicEl>
                                              <a:chart seriesIdx="2" categoryIdx="-4" bldStep="series"/>
                                            </p:graphicEl>
                                          </p:spTgt>
                                        </p:tgtEl>
                                        <p:attrNameLst>
                                          <p:attrName>style.visibility</p:attrName>
                                        </p:attrNameLst>
                                      </p:cBhvr>
                                      <p:to>
                                        <p:strVal val="visible"/>
                                      </p:to>
                                    </p:set>
                                    <p:animEffect transition="in" filter="wipe(left)">
                                      <p:cBhvr>
                                        <p:cTn id="16" dur="1500"/>
                                        <p:tgtEl>
                                          <p:spTgt spid="11">
                                            <p:graphicEl>
                                              <a:chart seriesIdx="2" categoryIdx="-4" bldStep="series"/>
                                            </p:graphicEl>
                                          </p:spTgt>
                                        </p:tgtEl>
                                      </p:cBhvr>
                                    </p:animEffect>
                                  </p:childTnLst>
                                </p:cTn>
                              </p:par>
                              <p:par>
                                <p:cTn id="17" presetID="12" presetClass="entr" presetSubtype="2" fill="hold" grpId="0" nodeType="withEffect">
                                  <p:stCondLst>
                                    <p:cond delay="100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1000"/>
                                        <p:tgtEl>
                                          <p:spTgt spid="12"/>
                                        </p:tgtEl>
                                        <p:attrNameLst>
                                          <p:attrName>ppt_x</p:attrName>
                                        </p:attrNameLst>
                                      </p:cBhvr>
                                      <p:tavLst>
                                        <p:tav tm="0">
                                          <p:val>
                                            <p:strVal val="#ppt_x+#ppt_w*1.125000"/>
                                          </p:val>
                                        </p:tav>
                                        <p:tav tm="100000">
                                          <p:val>
                                            <p:strVal val="#ppt_x"/>
                                          </p:val>
                                        </p:tav>
                                      </p:tavLst>
                                    </p:anim>
                                    <p:animEffect transition="in" filter="wipe(left)">
                                      <p:cBhvr>
                                        <p:cTn id="20" dur="1000"/>
                                        <p:tgtEl>
                                          <p:spTgt spid="12"/>
                                        </p:tgtEl>
                                      </p:cBhvr>
                                    </p:animEffect>
                                  </p:childTnLst>
                                </p:cTn>
                              </p:par>
                              <p:par>
                                <p:cTn id="21" presetID="12" presetClass="entr" presetSubtype="8" fill="hold" grpId="0" nodeType="withEffect">
                                  <p:stCondLst>
                                    <p:cond delay="1000"/>
                                  </p:stCondLst>
                                  <p:childTnLst>
                                    <p:set>
                                      <p:cBhvr>
                                        <p:cTn id="22" dur="1" fill="hold">
                                          <p:stCondLst>
                                            <p:cond delay="0"/>
                                          </p:stCondLst>
                                        </p:cTn>
                                        <p:tgtEl>
                                          <p:spTgt spid="14"/>
                                        </p:tgtEl>
                                        <p:attrNameLst>
                                          <p:attrName>style.visibility</p:attrName>
                                        </p:attrNameLst>
                                      </p:cBhvr>
                                      <p:to>
                                        <p:strVal val="visible"/>
                                      </p:to>
                                    </p:set>
                                    <p:anim calcmode="lin" valueType="num">
                                      <p:cBhvr additive="base">
                                        <p:cTn id="23" dur="1000"/>
                                        <p:tgtEl>
                                          <p:spTgt spid="14"/>
                                        </p:tgtEl>
                                        <p:attrNameLst>
                                          <p:attrName>ppt_x</p:attrName>
                                        </p:attrNameLst>
                                      </p:cBhvr>
                                      <p:tavLst>
                                        <p:tav tm="0">
                                          <p:val>
                                            <p:strVal val="#ppt_x-#ppt_w*1.125000"/>
                                          </p:val>
                                        </p:tav>
                                        <p:tav tm="100000">
                                          <p:val>
                                            <p:strVal val="#ppt_x"/>
                                          </p:val>
                                        </p:tav>
                                      </p:tavLst>
                                    </p:anim>
                                    <p:animEffect transition="in" filter="wipe(right)">
                                      <p:cBhvr>
                                        <p:cTn id="24" dur="1000"/>
                                        <p:tgtEl>
                                          <p:spTgt spid="14"/>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10"/>
                                        </p:tgtEl>
                                        <p:attrNameLst>
                                          <p:attrName>style.visibility</p:attrName>
                                        </p:attrNameLst>
                                      </p:cBhvr>
                                      <p:to>
                                        <p:strVal val="visible"/>
                                      </p:to>
                                    </p:set>
                                    <p:animEffect transition="in" filter="fade">
                                      <p:cBhvr>
                                        <p:cTn id="27" dur="1500"/>
                                        <p:tgtEl>
                                          <p:spTgt spid="110"/>
                                        </p:tgtEl>
                                      </p:cBhvr>
                                    </p:animEffect>
                                  </p:childTnLst>
                                </p:cTn>
                              </p:par>
                              <p:par>
                                <p:cTn id="28" presetID="0" presetClass="path" presetSubtype="0" decel="50000" fill="hold" grpId="1" nodeType="withEffect">
                                  <p:stCondLst>
                                    <p:cond delay="0"/>
                                  </p:stCondLst>
                                  <p:childTnLst>
                                    <p:animMotion origin="layout" path="M 0.04219 2.59259E-6 L -3.54167E-6 2.59259E-6 " pathEditMode="relative" rAng="0" ptsTypes="AA">
                                      <p:cBhvr>
                                        <p:cTn id="29" dur="1500" fill="hold"/>
                                        <p:tgtEl>
                                          <p:spTgt spid="110"/>
                                        </p:tgtEl>
                                        <p:attrNameLst>
                                          <p:attrName>ppt_x</p:attrName>
                                          <p:attrName>ppt_y</p:attrName>
                                        </p:attrNameLst>
                                      </p:cBhvr>
                                      <p:rCtr x="-1784" y="0"/>
                                    </p:animMotion>
                                  </p:childTnLst>
                                </p:cTn>
                              </p:par>
                              <p:par>
                                <p:cTn id="30" presetID="20" presetClass="entr" presetSubtype="0" fill="hold" grpId="0" nodeType="withEffect">
                                  <p:stCondLst>
                                    <p:cond delay="1500"/>
                                  </p:stCondLst>
                                  <p:childTnLst>
                                    <p:set>
                                      <p:cBhvr>
                                        <p:cTn id="31" dur="1" fill="hold">
                                          <p:stCondLst>
                                            <p:cond delay="0"/>
                                          </p:stCondLst>
                                        </p:cTn>
                                        <p:tgtEl>
                                          <p:spTgt spid="16"/>
                                        </p:tgtEl>
                                        <p:attrNameLst>
                                          <p:attrName>style.visibility</p:attrName>
                                        </p:attrNameLst>
                                      </p:cBhvr>
                                      <p:to>
                                        <p:strVal val="visible"/>
                                      </p:to>
                                    </p:set>
                                    <p:animEffect transition="in" filter="wedge">
                                      <p:cBhvr>
                                        <p:cTn id="32" dur="2000"/>
                                        <p:tgtEl>
                                          <p:spTgt spid="16"/>
                                        </p:tgtEl>
                                      </p:cBhvr>
                                    </p:animEffect>
                                  </p:childTnLst>
                                </p:cTn>
                              </p:par>
                              <p:par>
                                <p:cTn id="33" presetID="20" presetClass="entr" presetSubtype="0" fill="hold" grpId="0" nodeType="withEffect">
                                  <p:stCondLst>
                                    <p:cond delay="1500"/>
                                  </p:stCondLst>
                                  <p:childTnLst>
                                    <p:set>
                                      <p:cBhvr>
                                        <p:cTn id="34" dur="1" fill="hold">
                                          <p:stCondLst>
                                            <p:cond delay="0"/>
                                          </p:stCondLst>
                                        </p:cTn>
                                        <p:tgtEl>
                                          <p:spTgt spid="21"/>
                                        </p:tgtEl>
                                        <p:attrNameLst>
                                          <p:attrName>style.visibility</p:attrName>
                                        </p:attrNameLst>
                                      </p:cBhvr>
                                      <p:to>
                                        <p:strVal val="visible"/>
                                      </p:to>
                                    </p:set>
                                    <p:animEffect transition="in" filter="wedge">
                                      <p:cBhvr>
                                        <p:cTn id="35" dur="2000"/>
                                        <p:tgtEl>
                                          <p:spTgt spid="21"/>
                                        </p:tgtEl>
                                      </p:cBhvr>
                                    </p:animEffect>
                                  </p:childTnLst>
                                </p:cTn>
                              </p:par>
                              <p:par>
                                <p:cTn id="36" presetID="6" presetClass="entr" presetSubtype="32" fill="hold" grpId="0" nodeType="withEffect">
                                  <p:stCondLst>
                                    <p:cond delay="2500"/>
                                  </p:stCondLst>
                                  <p:childTnLst>
                                    <p:set>
                                      <p:cBhvr>
                                        <p:cTn id="37" dur="1" fill="hold">
                                          <p:stCondLst>
                                            <p:cond delay="0"/>
                                          </p:stCondLst>
                                        </p:cTn>
                                        <p:tgtEl>
                                          <p:spTgt spid="17"/>
                                        </p:tgtEl>
                                        <p:attrNameLst>
                                          <p:attrName>style.visibility</p:attrName>
                                        </p:attrNameLst>
                                      </p:cBhvr>
                                      <p:to>
                                        <p:strVal val="visible"/>
                                      </p:to>
                                    </p:set>
                                    <p:animEffect transition="in" filter="circle(out)">
                                      <p:cBhvr>
                                        <p:cTn id="38" dur="2000"/>
                                        <p:tgtEl>
                                          <p:spTgt spid="17"/>
                                        </p:tgtEl>
                                      </p:cBhvr>
                                    </p:animEffect>
                                  </p:childTnLst>
                                </p:cTn>
                              </p:par>
                              <p:par>
                                <p:cTn id="39" presetID="6" presetClass="entr" presetSubtype="32" fill="hold" grpId="0" nodeType="withEffect">
                                  <p:stCondLst>
                                    <p:cond delay="2500"/>
                                  </p:stCondLst>
                                  <p:childTnLst>
                                    <p:set>
                                      <p:cBhvr>
                                        <p:cTn id="40" dur="1" fill="hold">
                                          <p:stCondLst>
                                            <p:cond delay="0"/>
                                          </p:stCondLst>
                                        </p:cTn>
                                        <p:tgtEl>
                                          <p:spTgt spid="22"/>
                                        </p:tgtEl>
                                        <p:attrNameLst>
                                          <p:attrName>style.visibility</p:attrName>
                                        </p:attrNameLst>
                                      </p:cBhvr>
                                      <p:to>
                                        <p:strVal val="visible"/>
                                      </p:to>
                                    </p:set>
                                    <p:animEffect transition="in" filter="circle(out)">
                                      <p:cBhvr>
                                        <p:cTn id="41" dur="2000"/>
                                        <p:tgtEl>
                                          <p:spTgt spid="22"/>
                                        </p:tgtEl>
                                      </p:cBhvr>
                                    </p:animEffect>
                                  </p:childTnLst>
                                </p:cTn>
                              </p:par>
                              <p:par>
                                <p:cTn id="42" presetID="12" presetClass="entr" presetSubtype="1" fill="hold" grpId="0" nodeType="withEffect">
                                  <p:stCondLst>
                                    <p:cond delay="3000"/>
                                  </p:stCondLst>
                                  <p:childTnLst>
                                    <p:set>
                                      <p:cBhvr>
                                        <p:cTn id="43" dur="1" fill="hold">
                                          <p:stCondLst>
                                            <p:cond delay="0"/>
                                          </p:stCondLst>
                                        </p:cTn>
                                        <p:tgtEl>
                                          <p:spTgt spid="18"/>
                                        </p:tgtEl>
                                        <p:attrNameLst>
                                          <p:attrName>style.visibility</p:attrName>
                                        </p:attrNameLst>
                                      </p:cBhvr>
                                      <p:to>
                                        <p:strVal val="visible"/>
                                      </p:to>
                                    </p:set>
                                    <p:anim calcmode="lin" valueType="num">
                                      <p:cBhvr additive="base">
                                        <p:cTn id="44" dur="1500"/>
                                        <p:tgtEl>
                                          <p:spTgt spid="18"/>
                                        </p:tgtEl>
                                        <p:attrNameLst>
                                          <p:attrName>ppt_y</p:attrName>
                                        </p:attrNameLst>
                                      </p:cBhvr>
                                      <p:tavLst>
                                        <p:tav tm="0">
                                          <p:val>
                                            <p:strVal val="#ppt_y-#ppt_h*1.125000"/>
                                          </p:val>
                                        </p:tav>
                                        <p:tav tm="100000">
                                          <p:val>
                                            <p:strVal val="#ppt_y"/>
                                          </p:val>
                                        </p:tav>
                                      </p:tavLst>
                                    </p:anim>
                                    <p:animEffect transition="in" filter="wipe(down)">
                                      <p:cBhvr>
                                        <p:cTn id="45" dur="1500"/>
                                        <p:tgtEl>
                                          <p:spTgt spid="18"/>
                                        </p:tgtEl>
                                      </p:cBhvr>
                                    </p:animEffect>
                                  </p:childTnLst>
                                </p:cTn>
                              </p:par>
                              <p:par>
                                <p:cTn id="46" presetID="12" presetClass="entr" presetSubtype="1" fill="hold" grpId="0" nodeType="withEffect">
                                  <p:stCondLst>
                                    <p:cond delay="3000"/>
                                  </p:stCondLst>
                                  <p:childTnLst>
                                    <p:set>
                                      <p:cBhvr>
                                        <p:cTn id="47" dur="1" fill="hold">
                                          <p:stCondLst>
                                            <p:cond delay="0"/>
                                          </p:stCondLst>
                                        </p:cTn>
                                        <p:tgtEl>
                                          <p:spTgt spid="23"/>
                                        </p:tgtEl>
                                        <p:attrNameLst>
                                          <p:attrName>style.visibility</p:attrName>
                                        </p:attrNameLst>
                                      </p:cBhvr>
                                      <p:to>
                                        <p:strVal val="visible"/>
                                      </p:to>
                                    </p:set>
                                    <p:anim calcmode="lin" valueType="num">
                                      <p:cBhvr additive="base">
                                        <p:cTn id="48" dur="1500"/>
                                        <p:tgtEl>
                                          <p:spTgt spid="23"/>
                                        </p:tgtEl>
                                        <p:attrNameLst>
                                          <p:attrName>ppt_y</p:attrName>
                                        </p:attrNameLst>
                                      </p:cBhvr>
                                      <p:tavLst>
                                        <p:tav tm="0">
                                          <p:val>
                                            <p:strVal val="#ppt_y-#ppt_h*1.125000"/>
                                          </p:val>
                                        </p:tav>
                                        <p:tav tm="100000">
                                          <p:val>
                                            <p:strVal val="#ppt_y"/>
                                          </p:val>
                                        </p:tav>
                                      </p:tavLst>
                                    </p:anim>
                                    <p:animEffect transition="in" filter="wipe(down)">
                                      <p:cBhvr>
                                        <p:cTn id="49" dur="1500"/>
                                        <p:tgtEl>
                                          <p:spTgt spid="23"/>
                                        </p:tgtEl>
                                      </p:cBhvr>
                                    </p:animEffect>
                                  </p:childTnLst>
                                </p:cTn>
                              </p:par>
                              <p:par>
                                <p:cTn id="50" presetID="10" presetClass="entr" presetSubtype="0" fill="hold" grpId="0" nodeType="withEffect">
                                  <p:stCondLst>
                                    <p:cond delay="4000"/>
                                  </p:stCondLst>
                                  <p:childTnLst>
                                    <p:set>
                                      <p:cBhvr>
                                        <p:cTn id="51" dur="1" fill="hold">
                                          <p:stCondLst>
                                            <p:cond delay="0"/>
                                          </p:stCondLst>
                                        </p:cTn>
                                        <p:tgtEl>
                                          <p:spTgt spid="111"/>
                                        </p:tgtEl>
                                        <p:attrNameLst>
                                          <p:attrName>style.visibility</p:attrName>
                                        </p:attrNameLst>
                                      </p:cBhvr>
                                      <p:to>
                                        <p:strVal val="visible"/>
                                      </p:to>
                                    </p:set>
                                    <p:animEffect transition="in" filter="fade">
                                      <p:cBhvr>
                                        <p:cTn id="52" dur="1000"/>
                                        <p:tgtEl>
                                          <p:spTgt spid="111"/>
                                        </p:tgtEl>
                                      </p:cBhvr>
                                    </p:animEffect>
                                  </p:childTnLst>
                                </p:cTn>
                              </p:par>
                              <p:par>
                                <p:cTn id="53" presetID="47" presetClass="entr" presetSubtype="0" fill="hold" nodeType="withEffect">
                                  <p:stCondLst>
                                    <p:cond delay="3000"/>
                                  </p:stCondLst>
                                  <p:childTnLst>
                                    <p:set>
                                      <p:cBhvr>
                                        <p:cTn id="54" dur="1" fill="hold">
                                          <p:stCondLst>
                                            <p:cond delay="0"/>
                                          </p:stCondLst>
                                        </p:cTn>
                                        <p:tgtEl>
                                          <p:spTgt spid="53"/>
                                        </p:tgtEl>
                                        <p:attrNameLst>
                                          <p:attrName>style.visibility</p:attrName>
                                        </p:attrNameLst>
                                      </p:cBhvr>
                                      <p:to>
                                        <p:strVal val="visible"/>
                                      </p:to>
                                    </p:set>
                                    <p:animEffect transition="in" filter="fade">
                                      <p:cBhvr>
                                        <p:cTn id="55" dur="1500"/>
                                        <p:tgtEl>
                                          <p:spTgt spid="53"/>
                                        </p:tgtEl>
                                      </p:cBhvr>
                                    </p:animEffect>
                                    <p:anim calcmode="lin" valueType="num">
                                      <p:cBhvr>
                                        <p:cTn id="56" dur="1500" fill="hold"/>
                                        <p:tgtEl>
                                          <p:spTgt spid="53"/>
                                        </p:tgtEl>
                                        <p:attrNameLst>
                                          <p:attrName>ppt_x</p:attrName>
                                        </p:attrNameLst>
                                      </p:cBhvr>
                                      <p:tavLst>
                                        <p:tav tm="0">
                                          <p:val>
                                            <p:strVal val="#ppt_x"/>
                                          </p:val>
                                        </p:tav>
                                        <p:tav tm="100000">
                                          <p:val>
                                            <p:strVal val="#ppt_x"/>
                                          </p:val>
                                        </p:tav>
                                      </p:tavLst>
                                    </p:anim>
                                    <p:anim calcmode="lin" valueType="num">
                                      <p:cBhvr>
                                        <p:cTn id="57" dur="1500" fill="hold"/>
                                        <p:tgtEl>
                                          <p:spTgt spid="53"/>
                                        </p:tgtEl>
                                        <p:attrNameLst>
                                          <p:attrName>ppt_y</p:attrName>
                                        </p:attrNameLst>
                                      </p:cBhvr>
                                      <p:tavLst>
                                        <p:tav tm="0">
                                          <p:val>
                                            <p:strVal val="#ppt_y-.1"/>
                                          </p:val>
                                        </p:tav>
                                        <p:tav tm="100000">
                                          <p:val>
                                            <p:strVal val="#ppt_y"/>
                                          </p:val>
                                        </p:tav>
                                      </p:tavLst>
                                    </p:anim>
                                  </p:childTnLst>
                                </p:cTn>
                              </p:par>
                              <p:par>
                                <p:cTn id="58" presetID="10" presetClass="entr" presetSubtype="0" fill="hold" nodeType="withEffect">
                                  <p:stCondLst>
                                    <p:cond delay="4000"/>
                                  </p:stCondLst>
                                  <p:childTnLst>
                                    <p:set>
                                      <p:cBhvr>
                                        <p:cTn id="59" dur="1" fill="hold">
                                          <p:stCondLst>
                                            <p:cond delay="0"/>
                                          </p:stCondLst>
                                        </p:cTn>
                                        <p:tgtEl>
                                          <p:spTgt spid="112"/>
                                        </p:tgtEl>
                                        <p:attrNameLst>
                                          <p:attrName>style.visibility</p:attrName>
                                        </p:attrNameLst>
                                      </p:cBhvr>
                                      <p:to>
                                        <p:strVal val="visible"/>
                                      </p:to>
                                    </p:set>
                                    <p:animEffect transition="in" filter="fade">
                                      <p:cBhvr>
                                        <p:cTn id="60" dur="1000"/>
                                        <p:tgtEl>
                                          <p:spTgt spid="112"/>
                                        </p:tgtEl>
                                      </p:cBhvr>
                                    </p:animEffect>
                                  </p:childTnLst>
                                </p:cTn>
                              </p:par>
                              <p:par>
                                <p:cTn id="61" presetID="10" presetClass="entr" presetSubtype="0" fill="hold" grpId="0" nodeType="withEffect">
                                  <p:stCondLst>
                                    <p:cond delay="4500"/>
                                  </p:stCondLst>
                                  <p:childTnLst>
                                    <p:set>
                                      <p:cBhvr>
                                        <p:cTn id="62" dur="1" fill="hold">
                                          <p:stCondLst>
                                            <p:cond delay="0"/>
                                          </p:stCondLst>
                                        </p:cTn>
                                        <p:tgtEl>
                                          <p:spTgt spid="105"/>
                                        </p:tgtEl>
                                        <p:attrNameLst>
                                          <p:attrName>style.visibility</p:attrName>
                                        </p:attrNameLst>
                                      </p:cBhvr>
                                      <p:to>
                                        <p:strVal val="visible"/>
                                      </p:to>
                                    </p:set>
                                    <p:animEffect transition="in" filter="fade">
                                      <p:cBhvr>
                                        <p:cTn id="63" dur="1000"/>
                                        <p:tgtEl>
                                          <p:spTgt spid="105"/>
                                        </p:tgtEl>
                                      </p:cBhvr>
                                    </p:animEffect>
                                  </p:childTnLst>
                                </p:cTn>
                              </p:par>
                              <p:par>
                                <p:cTn id="64" presetID="10" presetClass="entr" presetSubtype="0" fill="hold" grpId="0" nodeType="withEffect">
                                  <p:stCondLst>
                                    <p:cond delay="4500"/>
                                  </p:stCondLst>
                                  <p:childTnLst>
                                    <p:set>
                                      <p:cBhvr>
                                        <p:cTn id="65" dur="1" fill="hold">
                                          <p:stCondLst>
                                            <p:cond delay="0"/>
                                          </p:stCondLst>
                                        </p:cTn>
                                        <p:tgtEl>
                                          <p:spTgt spid="106"/>
                                        </p:tgtEl>
                                        <p:attrNameLst>
                                          <p:attrName>style.visibility</p:attrName>
                                        </p:attrNameLst>
                                      </p:cBhvr>
                                      <p:to>
                                        <p:strVal val="visible"/>
                                      </p:to>
                                    </p:set>
                                    <p:animEffect transition="in" filter="fade">
                                      <p:cBhvr>
                                        <p:cTn id="66" dur="1000"/>
                                        <p:tgtEl>
                                          <p:spTgt spid="106"/>
                                        </p:tgtEl>
                                      </p:cBhvr>
                                    </p:animEffect>
                                  </p:childTnLst>
                                </p:cTn>
                              </p:par>
                              <p:par>
                                <p:cTn id="67" presetID="10" presetClass="entr" presetSubtype="0" fill="hold" grpId="0" nodeType="withEffect">
                                  <p:stCondLst>
                                    <p:cond delay="4500"/>
                                  </p:stCondLst>
                                  <p:childTnLst>
                                    <p:set>
                                      <p:cBhvr>
                                        <p:cTn id="68" dur="1" fill="hold">
                                          <p:stCondLst>
                                            <p:cond delay="0"/>
                                          </p:stCondLst>
                                        </p:cTn>
                                        <p:tgtEl>
                                          <p:spTgt spid="107"/>
                                        </p:tgtEl>
                                        <p:attrNameLst>
                                          <p:attrName>style.visibility</p:attrName>
                                        </p:attrNameLst>
                                      </p:cBhvr>
                                      <p:to>
                                        <p:strVal val="visible"/>
                                      </p:to>
                                    </p:set>
                                    <p:animEffect transition="in" filter="fade">
                                      <p:cBhvr>
                                        <p:cTn id="69" dur="1000"/>
                                        <p:tgtEl>
                                          <p:spTgt spid="107"/>
                                        </p:tgtEl>
                                      </p:cBhvr>
                                    </p:animEffect>
                                  </p:childTnLst>
                                </p:cTn>
                              </p:par>
                              <p:par>
                                <p:cTn id="70" presetID="10" presetClass="entr" presetSubtype="0" fill="hold" grpId="0" nodeType="withEffect">
                                  <p:stCondLst>
                                    <p:cond delay="4500"/>
                                  </p:stCondLst>
                                  <p:childTnLst>
                                    <p:set>
                                      <p:cBhvr>
                                        <p:cTn id="71" dur="1" fill="hold">
                                          <p:stCondLst>
                                            <p:cond delay="0"/>
                                          </p:stCondLst>
                                        </p:cTn>
                                        <p:tgtEl>
                                          <p:spTgt spid="108"/>
                                        </p:tgtEl>
                                        <p:attrNameLst>
                                          <p:attrName>style.visibility</p:attrName>
                                        </p:attrNameLst>
                                      </p:cBhvr>
                                      <p:to>
                                        <p:strVal val="visible"/>
                                      </p:to>
                                    </p:set>
                                    <p:animEffect transition="in" filter="fade">
                                      <p:cBhvr>
                                        <p:cTn id="72" dur="1000"/>
                                        <p:tgtEl>
                                          <p:spTgt spid="108"/>
                                        </p:tgtEl>
                                      </p:cBhvr>
                                    </p:animEffect>
                                  </p:childTnLst>
                                </p:cTn>
                              </p:par>
                              <p:par>
                                <p:cTn id="73" presetID="10" presetClass="entr" presetSubtype="0" fill="hold" grpId="0" nodeType="withEffect">
                                  <p:stCondLst>
                                    <p:cond delay="4500"/>
                                  </p:stCondLst>
                                  <p:childTnLst>
                                    <p:set>
                                      <p:cBhvr>
                                        <p:cTn id="74" dur="1" fill="hold">
                                          <p:stCondLst>
                                            <p:cond delay="0"/>
                                          </p:stCondLst>
                                        </p:cTn>
                                        <p:tgtEl>
                                          <p:spTgt spid="109"/>
                                        </p:tgtEl>
                                        <p:attrNameLst>
                                          <p:attrName>style.visibility</p:attrName>
                                        </p:attrNameLst>
                                      </p:cBhvr>
                                      <p:to>
                                        <p:strVal val="visible"/>
                                      </p:to>
                                    </p:set>
                                    <p:animEffect transition="in" filter="fade">
                                      <p:cBhvr>
                                        <p:cTn id="75" dur="1000"/>
                                        <p:tgtEl>
                                          <p:spTgt spid="1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 grpId="0" animBg="1"/>
      <p:bldP spid="110" grpId="1" animBg="1"/>
      <p:bldGraphic spid="11" grpId="0" uiExpand="1">
        <p:bldSub>
          <a:bldChart bld="series"/>
        </p:bldSub>
      </p:bldGraphic>
      <p:bldP spid="12" grpId="0"/>
      <p:bldP spid="14" grpId="0"/>
      <p:bldP spid="16" grpId="0" animBg="1"/>
      <p:bldP spid="17" grpId="0" animBg="1"/>
      <p:bldP spid="18" grpId="0"/>
      <p:bldP spid="21" grpId="0" animBg="1"/>
      <p:bldP spid="22" grpId="0" animBg="1"/>
      <p:bldP spid="23" grpId="0"/>
      <p:bldP spid="111" grpId="0"/>
      <p:bldP spid="105" grpId="0" animBg="1"/>
      <p:bldP spid="106" grpId="0" animBg="1"/>
      <p:bldP spid="107" grpId="0" animBg="1"/>
      <p:bldP spid="108" grpId="0" animBg="1"/>
      <p:bldP spid="109"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Rounded Corners 157">
            <a:extLst>
              <a:ext uri="{FF2B5EF4-FFF2-40B4-BE49-F238E27FC236}">
                <a16:creationId xmlns:a16="http://schemas.microsoft.com/office/drawing/2014/main" id="{64530C6A-7964-D44F-A206-5BD6D4657142}"/>
              </a:ext>
            </a:extLst>
          </p:cNvPr>
          <p:cNvSpPr/>
          <p:nvPr/>
        </p:nvSpPr>
        <p:spPr>
          <a:xfrm>
            <a:off x="6678593" y="1667385"/>
            <a:ext cx="4201502" cy="402190"/>
          </a:xfrm>
          <a:prstGeom prst="roundRect">
            <a:avLst>
              <a:gd name="adj" fmla="val 50000"/>
            </a:avLst>
          </a:prstGeom>
          <a:solidFill>
            <a:schemeClr val="tx1">
              <a:alpha val="50000"/>
            </a:schemeClr>
          </a:solidFill>
          <a:ln w="25400">
            <a:noFill/>
          </a:ln>
          <a:effectLst>
            <a:outerShdw blurRad="635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spcAft>
                <a:spcPts val="600"/>
              </a:spcAft>
            </a:pPr>
            <a:endParaRPr lang="en-US" sz="1200" b="1" dirty="0">
              <a:solidFill>
                <a:schemeClr val="accent4"/>
              </a:solidFill>
              <a:latin typeface="Century Gothic" panose="020B0502020202020204" pitchFamily="34" charset="0"/>
            </a:endParaRPr>
          </a:p>
        </p:txBody>
      </p:sp>
      <p:sp>
        <p:nvSpPr>
          <p:cNvPr id="25" name="Rectangle: Rounded Corners 157">
            <a:extLst>
              <a:ext uri="{FF2B5EF4-FFF2-40B4-BE49-F238E27FC236}">
                <a16:creationId xmlns:a16="http://schemas.microsoft.com/office/drawing/2014/main" id="{692DC851-ADB2-F647-B798-27B87BA1F0BD}"/>
              </a:ext>
            </a:extLst>
          </p:cNvPr>
          <p:cNvSpPr/>
          <p:nvPr/>
        </p:nvSpPr>
        <p:spPr>
          <a:xfrm>
            <a:off x="1423685" y="1667385"/>
            <a:ext cx="4294209" cy="402190"/>
          </a:xfrm>
          <a:prstGeom prst="roundRect">
            <a:avLst>
              <a:gd name="adj" fmla="val 50000"/>
            </a:avLst>
          </a:prstGeom>
          <a:solidFill>
            <a:schemeClr val="tx1">
              <a:alpha val="50000"/>
            </a:schemeClr>
          </a:solidFill>
          <a:ln w="25400">
            <a:noFill/>
          </a:ln>
          <a:effectLst>
            <a:outerShdw blurRad="635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spcAft>
                <a:spcPts val="600"/>
              </a:spcAft>
            </a:pPr>
            <a:endParaRPr lang="en-US" sz="1200" b="1" dirty="0">
              <a:solidFill>
                <a:schemeClr val="accent4"/>
              </a:solidFill>
              <a:latin typeface="Century Gothic" panose="020B0502020202020204" pitchFamily="34" charset="0"/>
            </a:endParaRPr>
          </a:p>
        </p:txBody>
      </p:sp>
      <p:sp>
        <p:nvSpPr>
          <p:cNvPr id="6" name="TextBox 5">
            <a:extLst>
              <a:ext uri="{FF2B5EF4-FFF2-40B4-BE49-F238E27FC236}">
                <a16:creationId xmlns:a16="http://schemas.microsoft.com/office/drawing/2014/main" id="{F936A92F-9C24-7C4B-8217-F6BAEEBED78C}"/>
              </a:ext>
            </a:extLst>
          </p:cNvPr>
          <p:cNvSpPr txBox="1"/>
          <p:nvPr/>
        </p:nvSpPr>
        <p:spPr>
          <a:xfrm>
            <a:off x="5128434" y="-792866"/>
            <a:ext cx="1935145" cy="369332"/>
          </a:xfrm>
          <a:prstGeom prst="rect">
            <a:avLst/>
          </a:prstGeom>
          <a:noFill/>
        </p:spPr>
        <p:txBody>
          <a:bodyPr wrap="none" rtlCol="0">
            <a:spAutoFit/>
          </a:bodyPr>
          <a:lstStyle/>
          <a:p>
            <a:pPr algn="ctr"/>
            <a:r>
              <a:rPr lang="en-US" b="1" dirty="0"/>
              <a:t>PRICE SENSITIVITY</a:t>
            </a:r>
            <a:endParaRPr lang="en-US" dirty="0"/>
          </a:p>
        </p:txBody>
      </p:sp>
      <p:sp>
        <p:nvSpPr>
          <p:cNvPr id="4" name="Slide Number Placeholder 3">
            <a:extLst>
              <a:ext uri="{FF2B5EF4-FFF2-40B4-BE49-F238E27FC236}">
                <a16:creationId xmlns:a16="http://schemas.microsoft.com/office/drawing/2014/main" id="{1D00FD11-CCC5-4F06-8A19-534B5E4737BE}"/>
              </a:ext>
            </a:extLst>
          </p:cNvPr>
          <p:cNvSpPr>
            <a:spLocks noGrp="1"/>
          </p:cNvSpPr>
          <p:nvPr>
            <p:ph type="sldNum" sz="quarter" idx="12"/>
          </p:nvPr>
        </p:nvSpPr>
        <p:spPr/>
        <p:txBody>
          <a:bodyPr/>
          <a:lstStyle/>
          <a:p>
            <a:fld id="{A667128F-6B11-0149-90D6-ED84921B880E}" type="slidenum">
              <a:rPr lang="en-US" smtClean="0"/>
              <a:t>15</a:t>
            </a:fld>
            <a:endParaRPr lang="en-US"/>
          </a:p>
        </p:txBody>
      </p:sp>
      <p:sp>
        <p:nvSpPr>
          <p:cNvPr id="2" name="Footer Placeholder 1">
            <a:extLst>
              <a:ext uri="{FF2B5EF4-FFF2-40B4-BE49-F238E27FC236}">
                <a16:creationId xmlns:a16="http://schemas.microsoft.com/office/drawing/2014/main" id="{AC471B8D-DFB9-4A37-815B-76084065EEAD}"/>
              </a:ext>
            </a:extLst>
          </p:cNvPr>
          <p:cNvSpPr>
            <a:spLocks noGrp="1"/>
          </p:cNvSpPr>
          <p:nvPr>
            <p:ph type="ftr" sz="quarter" idx="11"/>
          </p:nvPr>
        </p:nvSpPr>
        <p:spPr/>
        <p:txBody>
          <a:bodyPr/>
          <a:lstStyle/>
          <a:p>
            <a:r>
              <a:rPr lang="en-US"/>
              <a:t>PRICING STRATEGIES</a:t>
            </a:r>
          </a:p>
        </p:txBody>
      </p:sp>
      <p:sp>
        <p:nvSpPr>
          <p:cNvPr id="7" name="TextBox 6">
            <a:extLst>
              <a:ext uri="{FF2B5EF4-FFF2-40B4-BE49-F238E27FC236}">
                <a16:creationId xmlns:a16="http://schemas.microsoft.com/office/drawing/2014/main" id="{72B8A023-078D-4FBE-B63F-5C0FC591AB24}"/>
              </a:ext>
            </a:extLst>
          </p:cNvPr>
          <p:cNvSpPr txBox="1"/>
          <p:nvPr/>
        </p:nvSpPr>
        <p:spPr>
          <a:xfrm>
            <a:off x="4538332" y="832222"/>
            <a:ext cx="3157868" cy="430887"/>
          </a:xfrm>
          <a:prstGeom prst="rect">
            <a:avLst/>
          </a:prstGeom>
          <a:noFill/>
        </p:spPr>
        <p:txBody>
          <a:bodyPr wrap="square" rtlCol="0">
            <a:spAutoFit/>
          </a:bodyPr>
          <a:lstStyle/>
          <a:p>
            <a:pPr algn="ctr">
              <a:spcAft>
                <a:spcPts val="600"/>
              </a:spcAft>
            </a:pPr>
            <a:r>
              <a:rPr lang="en-US" sz="2200" b="1" dirty="0">
                <a:solidFill>
                  <a:schemeClr val="bg1"/>
                </a:solidFill>
                <a:latin typeface="Century Gothic" panose="020B0502020202020204" pitchFamily="34" charset="0"/>
              </a:rPr>
              <a:t>PRICE SENSITIVITY</a:t>
            </a:r>
          </a:p>
        </p:txBody>
      </p:sp>
      <p:graphicFrame>
        <p:nvGraphicFramePr>
          <p:cNvPr id="11" name="Chart 10">
            <a:extLst>
              <a:ext uri="{FF2B5EF4-FFF2-40B4-BE49-F238E27FC236}">
                <a16:creationId xmlns:a16="http://schemas.microsoft.com/office/drawing/2014/main" id="{FA274C0C-6D0E-4FE1-959B-D58C42413424}"/>
              </a:ext>
            </a:extLst>
          </p:cNvPr>
          <p:cNvGraphicFramePr/>
          <p:nvPr>
            <p:extLst>
              <p:ext uri="{D42A27DB-BD31-4B8C-83A1-F6EECF244321}">
                <p14:modId xmlns:p14="http://schemas.microsoft.com/office/powerpoint/2010/main" val="3084410533"/>
              </p:ext>
            </p:extLst>
          </p:nvPr>
        </p:nvGraphicFramePr>
        <p:xfrm>
          <a:off x="1055699" y="1781414"/>
          <a:ext cx="4784093" cy="3802743"/>
        </p:xfrm>
        <a:graphic>
          <a:graphicData uri="http://schemas.openxmlformats.org/drawingml/2006/chart">
            <c:chart xmlns:c="http://schemas.openxmlformats.org/drawingml/2006/chart" xmlns:r="http://schemas.openxmlformats.org/officeDocument/2006/relationships" r:id="rId3"/>
          </a:graphicData>
        </a:graphic>
      </p:graphicFrame>
      <p:sp>
        <p:nvSpPr>
          <p:cNvPr id="14" name="TextBox 13">
            <a:extLst>
              <a:ext uri="{FF2B5EF4-FFF2-40B4-BE49-F238E27FC236}">
                <a16:creationId xmlns:a16="http://schemas.microsoft.com/office/drawing/2014/main" id="{7695D61F-8D69-4718-8666-EE71E67EFBEF}"/>
              </a:ext>
            </a:extLst>
          </p:cNvPr>
          <p:cNvSpPr txBox="1"/>
          <p:nvPr/>
        </p:nvSpPr>
        <p:spPr>
          <a:xfrm>
            <a:off x="2161926" y="2334635"/>
            <a:ext cx="848309" cy="420628"/>
          </a:xfrm>
          <a:prstGeom prst="rect">
            <a:avLst/>
          </a:prstGeom>
          <a:noFill/>
        </p:spPr>
        <p:txBody>
          <a:bodyPr wrap="none" rtlCol="0">
            <a:spAutoFit/>
          </a:bodyPr>
          <a:lstStyle/>
          <a:p>
            <a:pPr>
              <a:spcAft>
                <a:spcPts val="400"/>
              </a:spcAft>
            </a:pPr>
            <a:r>
              <a:rPr lang="en-US" sz="900" dirty="0">
                <a:solidFill>
                  <a:schemeClr val="bg1"/>
                </a:solidFill>
                <a:latin typeface="Century Gothic" panose="020B0502020202020204" pitchFamily="34" charset="0"/>
              </a:rPr>
              <a:t>Phase 4</a:t>
            </a:r>
          </a:p>
          <a:p>
            <a:pPr>
              <a:spcAft>
                <a:spcPts val="400"/>
              </a:spcAft>
            </a:pPr>
            <a:r>
              <a:rPr lang="en-US" sz="900" b="1" dirty="0">
                <a:solidFill>
                  <a:schemeClr val="bg1"/>
                </a:solidFill>
                <a:latin typeface="Century Gothic" panose="020B0502020202020204" pitchFamily="34" charset="0"/>
              </a:rPr>
              <a:t>Discount #4</a:t>
            </a:r>
          </a:p>
        </p:txBody>
      </p:sp>
      <p:sp>
        <p:nvSpPr>
          <p:cNvPr id="15" name="TextBox 14">
            <a:extLst>
              <a:ext uri="{FF2B5EF4-FFF2-40B4-BE49-F238E27FC236}">
                <a16:creationId xmlns:a16="http://schemas.microsoft.com/office/drawing/2014/main" id="{99E4BE84-A4C4-41C1-9FA0-82236AC2279D}"/>
              </a:ext>
            </a:extLst>
          </p:cNvPr>
          <p:cNvSpPr txBox="1"/>
          <p:nvPr/>
        </p:nvSpPr>
        <p:spPr>
          <a:xfrm>
            <a:off x="3023590" y="2840663"/>
            <a:ext cx="848309" cy="420628"/>
          </a:xfrm>
          <a:prstGeom prst="rect">
            <a:avLst/>
          </a:prstGeom>
          <a:noFill/>
        </p:spPr>
        <p:txBody>
          <a:bodyPr wrap="none" rtlCol="0">
            <a:spAutoFit/>
          </a:bodyPr>
          <a:lstStyle/>
          <a:p>
            <a:pPr>
              <a:spcAft>
                <a:spcPts val="400"/>
              </a:spcAft>
            </a:pPr>
            <a:r>
              <a:rPr lang="en-US" sz="900" dirty="0">
                <a:solidFill>
                  <a:schemeClr val="bg1"/>
                </a:solidFill>
                <a:latin typeface="Century Gothic" panose="020B0502020202020204" pitchFamily="34" charset="0"/>
              </a:rPr>
              <a:t>Phase 3</a:t>
            </a:r>
          </a:p>
          <a:p>
            <a:pPr>
              <a:spcAft>
                <a:spcPts val="400"/>
              </a:spcAft>
            </a:pPr>
            <a:r>
              <a:rPr lang="en-US" sz="900" b="1" dirty="0">
                <a:solidFill>
                  <a:schemeClr val="bg1"/>
                </a:solidFill>
                <a:latin typeface="Century Gothic" panose="020B0502020202020204" pitchFamily="34" charset="0"/>
              </a:rPr>
              <a:t>Discount #3</a:t>
            </a:r>
          </a:p>
        </p:txBody>
      </p:sp>
      <p:sp>
        <p:nvSpPr>
          <p:cNvPr id="16" name="TextBox 15">
            <a:extLst>
              <a:ext uri="{FF2B5EF4-FFF2-40B4-BE49-F238E27FC236}">
                <a16:creationId xmlns:a16="http://schemas.microsoft.com/office/drawing/2014/main" id="{CCF40F5A-587D-458A-92DD-0880C179B2D4}"/>
              </a:ext>
            </a:extLst>
          </p:cNvPr>
          <p:cNvSpPr txBox="1"/>
          <p:nvPr/>
        </p:nvSpPr>
        <p:spPr>
          <a:xfrm>
            <a:off x="4114177" y="3439006"/>
            <a:ext cx="848309" cy="420628"/>
          </a:xfrm>
          <a:prstGeom prst="rect">
            <a:avLst/>
          </a:prstGeom>
          <a:noFill/>
        </p:spPr>
        <p:txBody>
          <a:bodyPr wrap="none" rtlCol="0">
            <a:spAutoFit/>
          </a:bodyPr>
          <a:lstStyle/>
          <a:p>
            <a:pPr>
              <a:spcAft>
                <a:spcPts val="400"/>
              </a:spcAft>
            </a:pPr>
            <a:r>
              <a:rPr lang="en-US" sz="900" dirty="0">
                <a:solidFill>
                  <a:schemeClr val="bg1"/>
                </a:solidFill>
                <a:latin typeface="Century Gothic" panose="020B0502020202020204" pitchFamily="34" charset="0"/>
              </a:rPr>
              <a:t>Phase 2</a:t>
            </a:r>
          </a:p>
          <a:p>
            <a:pPr>
              <a:spcAft>
                <a:spcPts val="400"/>
              </a:spcAft>
            </a:pPr>
            <a:r>
              <a:rPr lang="en-US" sz="900" b="1" dirty="0">
                <a:solidFill>
                  <a:schemeClr val="bg1"/>
                </a:solidFill>
                <a:latin typeface="Century Gothic" panose="020B0502020202020204" pitchFamily="34" charset="0"/>
              </a:rPr>
              <a:t>Discount #2</a:t>
            </a:r>
          </a:p>
        </p:txBody>
      </p:sp>
      <p:sp>
        <p:nvSpPr>
          <p:cNvPr id="17" name="TextBox 16">
            <a:extLst>
              <a:ext uri="{FF2B5EF4-FFF2-40B4-BE49-F238E27FC236}">
                <a16:creationId xmlns:a16="http://schemas.microsoft.com/office/drawing/2014/main" id="{85256F5A-AD46-4E18-AAA7-8F37BF812C22}"/>
              </a:ext>
            </a:extLst>
          </p:cNvPr>
          <p:cNvSpPr txBox="1"/>
          <p:nvPr/>
        </p:nvSpPr>
        <p:spPr>
          <a:xfrm>
            <a:off x="5117110" y="4021013"/>
            <a:ext cx="848309" cy="420628"/>
          </a:xfrm>
          <a:prstGeom prst="rect">
            <a:avLst/>
          </a:prstGeom>
          <a:noFill/>
        </p:spPr>
        <p:txBody>
          <a:bodyPr wrap="none" rtlCol="0">
            <a:spAutoFit/>
          </a:bodyPr>
          <a:lstStyle/>
          <a:p>
            <a:pPr>
              <a:spcAft>
                <a:spcPts val="400"/>
              </a:spcAft>
            </a:pPr>
            <a:r>
              <a:rPr lang="en-US" sz="900" dirty="0">
                <a:solidFill>
                  <a:schemeClr val="bg1"/>
                </a:solidFill>
                <a:latin typeface="Century Gothic" panose="020B0502020202020204" pitchFamily="34" charset="0"/>
              </a:rPr>
              <a:t>Phase 1</a:t>
            </a:r>
          </a:p>
          <a:p>
            <a:pPr>
              <a:spcAft>
                <a:spcPts val="400"/>
              </a:spcAft>
            </a:pPr>
            <a:r>
              <a:rPr lang="en-US" sz="900" b="1" dirty="0">
                <a:solidFill>
                  <a:schemeClr val="bg1"/>
                </a:solidFill>
                <a:latin typeface="Century Gothic" panose="020B0502020202020204" pitchFamily="34" charset="0"/>
              </a:rPr>
              <a:t>Discount #1</a:t>
            </a:r>
          </a:p>
        </p:txBody>
      </p:sp>
      <p:graphicFrame>
        <p:nvGraphicFramePr>
          <p:cNvPr id="12" name="Chart 11">
            <a:extLst>
              <a:ext uri="{FF2B5EF4-FFF2-40B4-BE49-F238E27FC236}">
                <a16:creationId xmlns:a16="http://schemas.microsoft.com/office/drawing/2014/main" id="{C6BAD0DA-5D39-43DC-A493-B44DF9D21291}"/>
              </a:ext>
            </a:extLst>
          </p:cNvPr>
          <p:cNvGraphicFramePr/>
          <p:nvPr>
            <p:extLst>
              <p:ext uri="{D42A27DB-BD31-4B8C-83A1-F6EECF244321}">
                <p14:modId xmlns:p14="http://schemas.microsoft.com/office/powerpoint/2010/main" val="632242205"/>
              </p:ext>
            </p:extLst>
          </p:nvPr>
        </p:nvGraphicFramePr>
        <p:xfrm>
          <a:off x="6352209" y="1781414"/>
          <a:ext cx="4784093" cy="3802743"/>
        </p:xfrm>
        <a:graphic>
          <a:graphicData uri="http://schemas.openxmlformats.org/drawingml/2006/chart">
            <c:chart xmlns:c="http://schemas.openxmlformats.org/drawingml/2006/chart" xmlns:r="http://schemas.openxmlformats.org/officeDocument/2006/relationships" r:id="rId4"/>
          </a:graphicData>
        </a:graphic>
      </p:graphicFrame>
      <p:sp>
        <p:nvSpPr>
          <p:cNvPr id="18" name="TextBox 17">
            <a:extLst>
              <a:ext uri="{FF2B5EF4-FFF2-40B4-BE49-F238E27FC236}">
                <a16:creationId xmlns:a16="http://schemas.microsoft.com/office/drawing/2014/main" id="{BA03EC7F-CF53-4C01-AF62-7F1DD564846A}"/>
              </a:ext>
            </a:extLst>
          </p:cNvPr>
          <p:cNvSpPr txBox="1"/>
          <p:nvPr/>
        </p:nvSpPr>
        <p:spPr>
          <a:xfrm>
            <a:off x="7292859" y="2779703"/>
            <a:ext cx="710451" cy="230832"/>
          </a:xfrm>
          <a:prstGeom prst="rect">
            <a:avLst/>
          </a:prstGeom>
          <a:noFill/>
        </p:spPr>
        <p:txBody>
          <a:bodyPr wrap="none" rtlCol="0">
            <a:spAutoFit/>
          </a:bodyPr>
          <a:lstStyle/>
          <a:p>
            <a:pPr algn="ctr">
              <a:spcAft>
                <a:spcPts val="400"/>
              </a:spcAft>
            </a:pPr>
            <a:r>
              <a:rPr lang="en-US" sz="900" b="1" dirty="0">
                <a:solidFill>
                  <a:schemeClr val="bg1"/>
                </a:solidFill>
                <a:latin typeface="Century Gothic" panose="020B0502020202020204" pitchFamily="34" charset="0"/>
              </a:rPr>
              <a:t>Product 1</a:t>
            </a:r>
            <a:endParaRPr lang="en-US" sz="900" dirty="0">
              <a:solidFill>
                <a:schemeClr val="accent4"/>
              </a:solidFill>
              <a:latin typeface="Century Gothic" panose="020B0502020202020204" pitchFamily="34" charset="0"/>
            </a:endParaRPr>
          </a:p>
        </p:txBody>
      </p:sp>
      <p:sp>
        <p:nvSpPr>
          <p:cNvPr id="19" name="TextBox 18">
            <a:extLst>
              <a:ext uri="{FF2B5EF4-FFF2-40B4-BE49-F238E27FC236}">
                <a16:creationId xmlns:a16="http://schemas.microsoft.com/office/drawing/2014/main" id="{A9BE00A1-2F89-4C8E-94AF-6B150331B901}"/>
              </a:ext>
            </a:extLst>
          </p:cNvPr>
          <p:cNvSpPr txBox="1"/>
          <p:nvPr/>
        </p:nvSpPr>
        <p:spPr>
          <a:xfrm>
            <a:off x="7983617" y="3091177"/>
            <a:ext cx="710451" cy="230832"/>
          </a:xfrm>
          <a:prstGeom prst="rect">
            <a:avLst/>
          </a:prstGeom>
          <a:noFill/>
        </p:spPr>
        <p:txBody>
          <a:bodyPr wrap="none" rtlCol="0">
            <a:spAutoFit/>
          </a:bodyPr>
          <a:lstStyle/>
          <a:p>
            <a:pPr algn="ctr">
              <a:spcAft>
                <a:spcPts val="400"/>
              </a:spcAft>
            </a:pPr>
            <a:r>
              <a:rPr lang="en-US" sz="900" b="1" dirty="0">
                <a:solidFill>
                  <a:schemeClr val="bg1"/>
                </a:solidFill>
                <a:latin typeface="Century Gothic" panose="020B0502020202020204" pitchFamily="34" charset="0"/>
              </a:rPr>
              <a:t>Product 2</a:t>
            </a:r>
            <a:endParaRPr lang="en-US" sz="900" dirty="0">
              <a:solidFill>
                <a:schemeClr val="accent4"/>
              </a:solidFill>
              <a:latin typeface="Century Gothic" panose="020B0502020202020204" pitchFamily="34" charset="0"/>
            </a:endParaRPr>
          </a:p>
        </p:txBody>
      </p:sp>
      <p:sp>
        <p:nvSpPr>
          <p:cNvPr id="20" name="TextBox 19">
            <a:extLst>
              <a:ext uri="{FF2B5EF4-FFF2-40B4-BE49-F238E27FC236}">
                <a16:creationId xmlns:a16="http://schemas.microsoft.com/office/drawing/2014/main" id="{A64FD6AC-DB9D-401E-A8B2-743FA7AC9A48}"/>
              </a:ext>
            </a:extLst>
          </p:cNvPr>
          <p:cNvSpPr txBox="1"/>
          <p:nvPr/>
        </p:nvSpPr>
        <p:spPr>
          <a:xfrm>
            <a:off x="8755028" y="3403092"/>
            <a:ext cx="912430" cy="230832"/>
          </a:xfrm>
          <a:prstGeom prst="rect">
            <a:avLst/>
          </a:prstGeom>
          <a:noFill/>
        </p:spPr>
        <p:txBody>
          <a:bodyPr wrap="none" rtlCol="0">
            <a:spAutoFit/>
          </a:bodyPr>
          <a:lstStyle/>
          <a:p>
            <a:pPr algn="ctr">
              <a:spcAft>
                <a:spcPts val="400"/>
              </a:spcAft>
            </a:pPr>
            <a:r>
              <a:rPr lang="en-US" sz="900" b="1" dirty="0">
                <a:solidFill>
                  <a:schemeClr val="bg1"/>
                </a:solidFill>
                <a:latin typeface="Century Gothic" panose="020B0502020202020204" pitchFamily="34" charset="0"/>
              </a:rPr>
              <a:t>Competitor 1</a:t>
            </a:r>
            <a:endParaRPr lang="en-US" sz="900" dirty="0">
              <a:solidFill>
                <a:schemeClr val="accent4"/>
              </a:solidFill>
              <a:latin typeface="Century Gothic" panose="020B0502020202020204" pitchFamily="34" charset="0"/>
            </a:endParaRPr>
          </a:p>
        </p:txBody>
      </p:sp>
      <p:sp>
        <p:nvSpPr>
          <p:cNvPr id="21" name="TextBox 20">
            <a:extLst>
              <a:ext uri="{FF2B5EF4-FFF2-40B4-BE49-F238E27FC236}">
                <a16:creationId xmlns:a16="http://schemas.microsoft.com/office/drawing/2014/main" id="{DD3B3DBA-6110-49EA-A56B-5F3D734F985C}"/>
              </a:ext>
            </a:extLst>
          </p:cNvPr>
          <p:cNvSpPr txBox="1"/>
          <p:nvPr/>
        </p:nvSpPr>
        <p:spPr>
          <a:xfrm>
            <a:off x="9458608" y="3864465"/>
            <a:ext cx="912430" cy="230832"/>
          </a:xfrm>
          <a:prstGeom prst="rect">
            <a:avLst/>
          </a:prstGeom>
          <a:noFill/>
        </p:spPr>
        <p:txBody>
          <a:bodyPr wrap="none" rtlCol="0">
            <a:spAutoFit/>
          </a:bodyPr>
          <a:lstStyle/>
          <a:p>
            <a:pPr algn="ctr">
              <a:spcAft>
                <a:spcPts val="400"/>
              </a:spcAft>
            </a:pPr>
            <a:r>
              <a:rPr lang="en-US" sz="900" b="1" dirty="0">
                <a:solidFill>
                  <a:schemeClr val="bg1"/>
                </a:solidFill>
                <a:latin typeface="Century Gothic" panose="020B0502020202020204" pitchFamily="34" charset="0"/>
              </a:rPr>
              <a:t>Competitor 2</a:t>
            </a:r>
            <a:endParaRPr lang="en-US" sz="900" dirty="0">
              <a:solidFill>
                <a:schemeClr val="accent4"/>
              </a:solidFill>
              <a:latin typeface="Century Gothic" panose="020B0502020202020204" pitchFamily="34" charset="0"/>
            </a:endParaRPr>
          </a:p>
        </p:txBody>
      </p:sp>
    </p:spTree>
    <p:extLst>
      <p:ext uri="{BB962C8B-B14F-4D97-AF65-F5344CB8AC3E}">
        <p14:creationId xmlns:p14="http://schemas.microsoft.com/office/powerpoint/2010/main" val="250350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grpId="0" nodeType="withEffect">
                                  <p:stCondLst>
                                    <p:cond delay="0"/>
                                  </p:stCondLst>
                                  <p:childTnLst>
                                    <p:set>
                                      <p:cBhvr>
                                        <p:cTn id="6" dur="1" fill="hold">
                                          <p:stCondLst>
                                            <p:cond delay="0"/>
                                          </p:stCondLst>
                                        </p:cTn>
                                        <p:tgtEl>
                                          <p:spTgt spid="11">
                                            <p:graphicEl>
                                              <a:chart seriesIdx="-3" categoryIdx="-3" bldStep="gridLegend"/>
                                            </p:graphicEl>
                                          </p:spTgt>
                                        </p:tgtEl>
                                        <p:attrNameLst>
                                          <p:attrName>style.visibility</p:attrName>
                                        </p:attrNameLst>
                                      </p:cBhvr>
                                      <p:to>
                                        <p:strVal val="visible"/>
                                      </p:to>
                                    </p:set>
                                    <p:animEffect transition="in" filter="strips(upRight)">
                                      <p:cBhvr>
                                        <p:cTn id="7" dur="2000"/>
                                        <p:tgtEl>
                                          <p:spTgt spid="11">
                                            <p:graphicEl>
                                              <a:chart seriesIdx="-3" categoryIdx="-3" bldStep="gridLegend"/>
                                            </p:graphicEl>
                                          </p:spTgt>
                                        </p:tgtEl>
                                      </p:cBhvr>
                                    </p:animEffect>
                                  </p:childTnLst>
                                </p:cTn>
                              </p:par>
                              <p:par>
                                <p:cTn id="8" presetID="22" presetClass="entr" presetSubtype="2" fill="hold" grpId="0" nodeType="withEffect">
                                  <p:stCondLst>
                                    <p:cond delay="2000"/>
                                  </p:stCondLst>
                                  <p:childTnLst>
                                    <p:set>
                                      <p:cBhvr>
                                        <p:cTn id="9" dur="1" fill="hold">
                                          <p:stCondLst>
                                            <p:cond delay="0"/>
                                          </p:stCondLst>
                                        </p:cTn>
                                        <p:tgtEl>
                                          <p:spTgt spid="11">
                                            <p:graphicEl>
                                              <a:chart seriesIdx="0" categoryIdx="-4" bldStep="series"/>
                                            </p:graphicEl>
                                          </p:spTgt>
                                        </p:tgtEl>
                                        <p:attrNameLst>
                                          <p:attrName>style.visibility</p:attrName>
                                        </p:attrNameLst>
                                      </p:cBhvr>
                                      <p:to>
                                        <p:strVal val="visible"/>
                                      </p:to>
                                    </p:set>
                                    <p:animEffect transition="in" filter="wipe(right)">
                                      <p:cBhvr>
                                        <p:cTn id="10" dur="3000"/>
                                        <p:tgtEl>
                                          <p:spTgt spid="11">
                                            <p:graphicEl>
                                              <a:chart seriesIdx="0" categoryIdx="-4" bldStep="series"/>
                                            </p:graphicEl>
                                          </p:spTgt>
                                        </p:tgtEl>
                                      </p:cBhvr>
                                    </p:animEffect>
                                  </p:childTnLst>
                                </p:cTn>
                              </p:par>
                              <p:par>
                                <p:cTn id="11" presetID="18" presetClass="entr" presetSubtype="3" fill="hold" grpId="0" nodeType="withEffect">
                                  <p:stCondLst>
                                    <p:cond delay="0"/>
                                  </p:stCondLst>
                                  <p:childTnLst>
                                    <p:set>
                                      <p:cBhvr>
                                        <p:cTn id="12" dur="1" fill="hold">
                                          <p:stCondLst>
                                            <p:cond delay="0"/>
                                          </p:stCondLst>
                                        </p:cTn>
                                        <p:tgtEl>
                                          <p:spTgt spid="12">
                                            <p:graphicEl>
                                              <a:chart seriesIdx="-3" categoryIdx="-3" bldStep="gridLegend"/>
                                            </p:graphicEl>
                                          </p:spTgt>
                                        </p:tgtEl>
                                        <p:attrNameLst>
                                          <p:attrName>style.visibility</p:attrName>
                                        </p:attrNameLst>
                                      </p:cBhvr>
                                      <p:to>
                                        <p:strVal val="visible"/>
                                      </p:to>
                                    </p:set>
                                    <p:animEffect transition="in" filter="strips(upRight)">
                                      <p:cBhvr>
                                        <p:cTn id="13" dur="2000"/>
                                        <p:tgtEl>
                                          <p:spTgt spid="12">
                                            <p:graphicEl>
                                              <a:chart seriesIdx="-3" categoryIdx="-3" bldStep="gridLegend"/>
                                            </p:graphicEl>
                                          </p:spTgt>
                                        </p:tgtEl>
                                      </p:cBhvr>
                                    </p:animEffect>
                                  </p:childTnLst>
                                </p:cTn>
                              </p:par>
                              <p:par>
                                <p:cTn id="14" presetID="23" presetClass="entr" presetSubtype="16" fill="hold" grpId="0" nodeType="withEffect">
                                  <p:stCondLst>
                                    <p:cond delay="2000"/>
                                  </p:stCondLst>
                                  <p:childTnLst>
                                    <p:set>
                                      <p:cBhvr>
                                        <p:cTn id="15" dur="1" fill="hold">
                                          <p:stCondLst>
                                            <p:cond delay="0"/>
                                          </p:stCondLst>
                                        </p:cTn>
                                        <p:tgtEl>
                                          <p:spTgt spid="12">
                                            <p:graphicEl>
                                              <a:chart seriesIdx="-4" categoryIdx="0" bldStep="category"/>
                                            </p:graphicEl>
                                          </p:spTgt>
                                        </p:tgtEl>
                                        <p:attrNameLst>
                                          <p:attrName>style.visibility</p:attrName>
                                        </p:attrNameLst>
                                      </p:cBhvr>
                                      <p:to>
                                        <p:strVal val="visible"/>
                                      </p:to>
                                    </p:set>
                                    <p:anim calcmode="lin" valueType="num">
                                      <p:cBhvr>
                                        <p:cTn id="16" dur="1500" fill="hold"/>
                                        <p:tgtEl>
                                          <p:spTgt spid="12">
                                            <p:graphicEl>
                                              <a:chart seriesIdx="-4" categoryIdx="0" bldStep="category"/>
                                            </p:graphicEl>
                                          </p:spTgt>
                                        </p:tgtEl>
                                        <p:attrNameLst>
                                          <p:attrName>ppt_w</p:attrName>
                                        </p:attrNameLst>
                                      </p:cBhvr>
                                      <p:tavLst>
                                        <p:tav tm="0">
                                          <p:val>
                                            <p:fltVal val="0"/>
                                          </p:val>
                                        </p:tav>
                                        <p:tav tm="100000">
                                          <p:val>
                                            <p:strVal val="#ppt_w"/>
                                          </p:val>
                                        </p:tav>
                                      </p:tavLst>
                                    </p:anim>
                                    <p:anim calcmode="lin" valueType="num">
                                      <p:cBhvr>
                                        <p:cTn id="17" dur="1500" fill="hold"/>
                                        <p:tgtEl>
                                          <p:spTgt spid="12">
                                            <p:graphicEl>
                                              <a:chart seriesIdx="-4" categoryIdx="0" bldStep="category"/>
                                            </p:graphicEl>
                                          </p:spTgt>
                                        </p:tgtEl>
                                        <p:attrNameLst>
                                          <p:attrName>ppt_h</p:attrName>
                                        </p:attrNameLst>
                                      </p:cBhvr>
                                      <p:tavLst>
                                        <p:tav tm="0">
                                          <p:val>
                                            <p:fltVal val="0"/>
                                          </p:val>
                                        </p:tav>
                                        <p:tav tm="100000">
                                          <p:val>
                                            <p:strVal val="#ppt_h"/>
                                          </p:val>
                                        </p:tav>
                                      </p:tavLst>
                                    </p:anim>
                                  </p:childTnLst>
                                </p:cTn>
                              </p:par>
                              <p:par>
                                <p:cTn id="18" presetID="12" presetClass="entr" presetSubtype="1" fill="hold" grpId="0" nodeType="withEffect">
                                  <p:stCondLst>
                                    <p:cond delay="2000"/>
                                  </p:stCondLst>
                                  <p:childTnLst>
                                    <p:set>
                                      <p:cBhvr>
                                        <p:cTn id="19" dur="1" fill="hold">
                                          <p:stCondLst>
                                            <p:cond delay="0"/>
                                          </p:stCondLst>
                                        </p:cTn>
                                        <p:tgtEl>
                                          <p:spTgt spid="18"/>
                                        </p:tgtEl>
                                        <p:attrNameLst>
                                          <p:attrName>style.visibility</p:attrName>
                                        </p:attrNameLst>
                                      </p:cBhvr>
                                      <p:to>
                                        <p:strVal val="visible"/>
                                      </p:to>
                                    </p:set>
                                    <p:anim calcmode="lin" valueType="num">
                                      <p:cBhvr additive="base">
                                        <p:cTn id="20" dur="1000"/>
                                        <p:tgtEl>
                                          <p:spTgt spid="18"/>
                                        </p:tgtEl>
                                        <p:attrNameLst>
                                          <p:attrName>ppt_y</p:attrName>
                                        </p:attrNameLst>
                                      </p:cBhvr>
                                      <p:tavLst>
                                        <p:tav tm="0">
                                          <p:val>
                                            <p:strVal val="#ppt_y-#ppt_h*1.125000"/>
                                          </p:val>
                                        </p:tav>
                                        <p:tav tm="100000">
                                          <p:val>
                                            <p:strVal val="#ppt_y"/>
                                          </p:val>
                                        </p:tav>
                                      </p:tavLst>
                                    </p:anim>
                                    <p:animEffect transition="in" filter="wipe(down)">
                                      <p:cBhvr>
                                        <p:cTn id="21" dur="1000"/>
                                        <p:tgtEl>
                                          <p:spTgt spid="18"/>
                                        </p:tgtEl>
                                      </p:cBhvr>
                                    </p:animEffect>
                                  </p:childTnLst>
                                </p:cTn>
                              </p:par>
                              <p:par>
                                <p:cTn id="22" presetID="23" presetClass="entr" presetSubtype="16" fill="hold" grpId="0" nodeType="withEffect">
                                  <p:stCondLst>
                                    <p:cond delay="2500"/>
                                  </p:stCondLst>
                                  <p:childTnLst>
                                    <p:set>
                                      <p:cBhvr>
                                        <p:cTn id="23" dur="1" fill="hold">
                                          <p:stCondLst>
                                            <p:cond delay="0"/>
                                          </p:stCondLst>
                                        </p:cTn>
                                        <p:tgtEl>
                                          <p:spTgt spid="12">
                                            <p:graphicEl>
                                              <a:chart seriesIdx="-4" categoryIdx="1" bldStep="category"/>
                                            </p:graphicEl>
                                          </p:spTgt>
                                        </p:tgtEl>
                                        <p:attrNameLst>
                                          <p:attrName>style.visibility</p:attrName>
                                        </p:attrNameLst>
                                      </p:cBhvr>
                                      <p:to>
                                        <p:strVal val="visible"/>
                                      </p:to>
                                    </p:set>
                                    <p:anim calcmode="lin" valueType="num">
                                      <p:cBhvr>
                                        <p:cTn id="24" dur="1500" fill="hold"/>
                                        <p:tgtEl>
                                          <p:spTgt spid="12">
                                            <p:graphicEl>
                                              <a:chart seriesIdx="-4" categoryIdx="1" bldStep="category"/>
                                            </p:graphicEl>
                                          </p:spTgt>
                                        </p:tgtEl>
                                        <p:attrNameLst>
                                          <p:attrName>ppt_w</p:attrName>
                                        </p:attrNameLst>
                                      </p:cBhvr>
                                      <p:tavLst>
                                        <p:tav tm="0">
                                          <p:val>
                                            <p:fltVal val="0"/>
                                          </p:val>
                                        </p:tav>
                                        <p:tav tm="100000">
                                          <p:val>
                                            <p:strVal val="#ppt_w"/>
                                          </p:val>
                                        </p:tav>
                                      </p:tavLst>
                                    </p:anim>
                                    <p:anim calcmode="lin" valueType="num">
                                      <p:cBhvr>
                                        <p:cTn id="25" dur="1500" fill="hold"/>
                                        <p:tgtEl>
                                          <p:spTgt spid="12">
                                            <p:graphicEl>
                                              <a:chart seriesIdx="-4" categoryIdx="1" bldStep="category"/>
                                            </p:graphicEl>
                                          </p:spTgt>
                                        </p:tgtEl>
                                        <p:attrNameLst>
                                          <p:attrName>ppt_h</p:attrName>
                                        </p:attrNameLst>
                                      </p:cBhvr>
                                      <p:tavLst>
                                        <p:tav tm="0">
                                          <p:val>
                                            <p:fltVal val="0"/>
                                          </p:val>
                                        </p:tav>
                                        <p:tav tm="100000">
                                          <p:val>
                                            <p:strVal val="#ppt_h"/>
                                          </p:val>
                                        </p:tav>
                                      </p:tavLst>
                                    </p:anim>
                                  </p:childTnLst>
                                </p:cTn>
                              </p:par>
                              <p:par>
                                <p:cTn id="26" presetID="12" presetClass="entr" presetSubtype="1" fill="hold" grpId="0" nodeType="withEffect">
                                  <p:stCondLst>
                                    <p:cond delay="2500"/>
                                  </p:stCondLst>
                                  <p:childTnLst>
                                    <p:set>
                                      <p:cBhvr>
                                        <p:cTn id="27" dur="1" fill="hold">
                                          <p:stCondLst>
                                            <p:cond delay="0"/>
                                          </p:stCondLst>
                                        </p:cTn>
                                        <p:tgtEl>
                                          <p:spTgt spid="19"/>
                                        </p:tgtEl>
                                        <p:attrNameLst>
                                          <p:attrName>style.visibility</p:attrName>
                                        </p:attrNameLst>
                                      </p:cBhvr>
                                      <p:to>
                                        <p:strVal val="visible"/>
                                      </p:to>
                                    </p:set>
                                    <p:anim calcmode="lin" valueType="num">
                                      <p:cBhvr additive="base">
                                        <p:cTn id="28" dur="1000"/>
                                        <p:tgtEl>
                                          <p:spTgt spid="19"/>
                                        </p:tgtEl>
                                        <p:attrNameLst>
                                          <p:attrName>ppt_y</p:attrName>
                                        </p:attrNameLst>
                                      </p:cBhvr>
                                      <p:tavLst>
                                        <p:tav tm="0">
                                          <p:val>
                                            <p:strVal val="#ppt_y-#ppt_h*1.125000"/>
                                          </p:val>
                                        </p:tav>
                                        <p:tav tm="100000">
                                          <p:val>
                                            <p:strVal val="#ppt_y"/>
                                          </p:val>
                                        </p:tav>
                                      </p:tavLst>
                                    </p:anim>
                                    <p:animEffect transition="in" filter="wipe(down)">
                                      <p:cBhvr>
                                        <p:cTn id="29" dur="1000"/>
                                        <p:tgtEl>
                                          <p:spTgt spid="19"/>
                                        </p:tgtEl>
                                      </p:cBhvr>
                                    </p:animEffect>
                                  </p:childTnLst>
                                </p:cTn>
                              </p:par>
                              <p:par>
                                <p:cTn id="30" presetID="23" presetClass="entr" presetSubtype="16" fill="hold" grpId="0" nodeType="withEffect">
                                  <p:stCondLst>
                                    <p:cond delay="3000"/>
                                  </p:stCondLst>
                                  <p:childTnLst>
                                    <p:set>
                                      <p:cBhvr>
                                        <p:cTn id="31" dur="1" fill="hold">
                                          <p:stCondLst>
                                            <p:cond delay="0"/>
                                          </p:stCondLst>
                                        </p:cTn>
                                        <p:tgtEl>
                                          <p:spTgt spid="12">
                                            <p:graphicEl>
                                              <a:chart seriesIdx="-4" categoryIdx="2" bldStep="category"/>
                                            </p:graphicEl>
                                          </p:spTgt>
                                        </p:tgtEl>
                                        <p:attrNameLst>
                                          <p:attrName>style.visibility</p:attrName>
                                        </p:attrNameLst>
                                      </p:cBhvr>
                                      <p:to>
                                        <p:strVal val="visible"/>
                                      </p:to>
                                    </p:set>
                                    <p:anim calcmode="lin" valueType="num">
                                      <p:cBhvr>
                                        <p:cTn id="32" dur="1500" fill="hold"/>
                                        <p:tgtEl>
                                          <p:spTgt spid="12">
                                            <p:graphicEl>
                                              <a:chart seriesIdx="-4" categoryIdx="2" bldStep="category"/>
                                            </p:graphicEl>
                                          </p:spTgt>
                                        </p:tgtEl>
                                        <p:attrNameLst>
                                          <p:attrName>ppt_w</p:attrName>
                                        </p:attrNameLst>
                                      </p:cBhvr>
                                      <p:tavLst>
                                        <p:tav tm="0">
                                          <p:val>
                                            <p:fltVal val="0"/>
                                          </p:val>
                                        </p:tav>
                                        <p:tav tm="100000">
                                          <p:val>
                                            <p:strVal val="#ppt_w"/>
                                          </p:val>
                                        </p:tav>
                                      </p:tavLst>
                                    </p:anim>
                                    <p:anim calcmode="lin" valueType="num">
                                      <p:cBhvr>
                                        <p:cTn id="33" dur="1500" fill="hold"/>
                                        <p:tgtEl>
                                          <p:spTgt spid="12">
                                            <p:graphicEl>
                                              <a:chart seriesIdx="-4" categoryIdx="2" bldStep="category"/>
                                            </p:graphicEl>
                                          </p:spTgt>
                                        </p:tgtEl>
                                        <p:attrNameLst>
                                          <p:attrName>ppt_h</p:attrName>
                                        </p:attrNameLst>
                                      </p:cBhvr>
                                      <p:tavLst>
                                        <p:tav tm="0">
                                          <p:val>
                                            <p:fltVal val="0"/>
                                          </p:val>
                                        </p:tav>
                                        <p:tav tm="100000">
                                          <p:val>
                                            <p:strVal val="#ppt_h"/>
                                          </p:val>
                                        </p:tav>
                                      </p:tavLst>
                                    </p:anim>
                                  </p:childTnLst>
                                </p:cTn>
                              </p:par>
                              <p:par>
                                <p:cTn id="34" presetID="12" presetClass="entr" presetSubtype="1" fill="hold" grpId="0" nodeType="withEffect">
                                  <p:stCondLst>
                                    <p:cond delay="3000"/>
                                  </p:stCondLst>
                                  <p:childTnLst>
                                    <p:set>
                                      <p:cBhvr>
                                        <p:cTn id="35" dur="1" fill="hold">
                                          <p:stCondLst>
                                            <p:cond delay="0"/>
                                          </p:stCondLst>
                                        </p:cTn>
                                        <p:tgtEl>
                                          <p:spTgt spid="20"/>
                                        </p:tgtEl>
                                        <p:attrNameLst>
                                          <p:attrName>style.visibility</p:attrName>
                                        </p:attrNameLst>
                                      </p:cBhvr>
                                      <p:to>
                                        <p:strVal val="visible"/>
                                      </p:to>
                                    </p:set>
                                    <p:anim calcmode="lin" valueType="num">
                                      <p:cBhvr additive="base">
                                        <p:cTn id="36" dur="1000"/>
                                        <p:tgtEl>
                                          <p:spTgt spid="20"/>
                                        </p:tgtEl>
                                        <p:attrNameLst>
                                          <p:attrName>ppt_y</p:attrName>
                                        </p:attrNameLst>
                                      </p:cBhvr>
                                      <p:tavLst>
                                        <p:tav tm="0">
                                          <p:val>
                                            <p:strVal val="#ppt_y-#ppt_h*1.125000"/>
                                          </p:val>
                                        </p:tav>
                                        <p:tav tm="100000">
                                          <p:val>
                                            <p:strVal val="#ppt_y"/>
                                          </p:val>
                                        </p:tav>
                                      </p:tavLst>
                                    </p:anim>
                                    <p:animEffect transition="in" filter="wipe(down)">
                                      <p:cBhvr>
                                        <p:cTn id="37" dur="1000"/>
                                        <p:tgtEl>
                                          <p:spTgt spid="20"/>
                                        </p:tgtEl>
                                      </p:cBhvr>
                                    </p:animEffect>
                                  </p:childTnLst>
                                </p:cTn>
                              </p:par>
                              <p:par>
                                <p:cTn id="38" presetID="23" presetClass="entr" presetSubtype="16" fill="hold" grpId="0" nodeType="withEffect">
                                  <p:stCondLst>
                                    <p:cond delay="3500"/>
                                  </p:stCondLst>
                                  <p:childTnLst>
                                    <p:set>
                                      <p:cBhvr>
                                        <p:cTn id="39" dur="1" fill="hold">
                                          <p:stCondLst>
                                            <p:cond delay="0"/>
                                          </p:stCondLst>
                                        </p:cTn>
                                        <p:tgtEl>
                                          <p:spTgt spid="12">
                                            <p:graphicEl>
                                              <a:chart seriesIdx="-4" categoryIdx="3" bldStep="category"/>
                                            </p:graphicEl>
                                          </p:spTgt>
                                        </p:tgtEl>
                                        <p:attrNameLst>
                                          <p:attrName>style.visibility</p:attrName>
                                        </p:attrNameLst>
                                      </p:cBhvr>
                                      <p:to>
                                        <p:strVal val="visible"/>
                                      </p:to>
                                    </p:set>
                                    <p:anim calcmode="lin" valueType="num">
                                      <p:cBhvr>
                                        <p:cTn id="40" dur="1500" fill="hold"/>
                                        <p:tgtEl>
                                          <p:spTgt spid="12">
                                            <p:graphicEl>
                                              <a:chart seriesIdx="-4" categoryIdx="3" bldStep="category"/>
                                            </p:graphicEl>
                                          </p:spTgt>
                                        </p:tgtEl>
                                        <p:attrNameLst>
                                          <p:attrName>ppt_w</p:attrName>
                                        </p:attrNameLst>
                                      </p:cBhvr>
                                      <p:tavLst>
                                        <p:tav tm="0">
                                          <p:val>
                                            <p:fltVal val="0"/>
                                          </p:val>
                                        </p:tav>
                                        <p:tav tm="100000">
                                          <p:val>
                                            <p:strVal val="#ppt_w"/>
                                          </p:val>
                                        </p:tav>
                                      </p:tavLst>
                                    </p:anim>
                                    <p:anim calcmode="lin" valueType="num">
                                      <p:cBhvr>
                                        <p:cTn id="41" dur="1500" fill="hold"/>
                                        <p:tgtEl>
                                          <p:spTgt spid="12">
                                            <p:graphicEl>
                                              <a:chart seriesIdx="-4" categoryIdx="3" bldStep="category"/>
                                            </p:graphicEl>
                                          </p:spTgt>
                                        </p:tgtEl>
                                        <p:attrNameLst>
                                          <p:attrName>ppt_h</p:attrName>
                                        </p:attrNameLst>
                                      </p:cBhvr>
                                      <p:tavLst>
                                        <p:tav tm="0">
                                          <p:val>
                                            <p:fltVal val="0"/>
                                          </p:val>
                                        </p:tav>
                                        <p:tav tm="100000">
                                          <p:val>
                                            <p:strVal val="#ppt_h"/>
                                          </p:val>
                                        </p:tav>
                                      </p:tavLst>
                                    </p:anim>
                                  </p:childTnLst>
                                </p:cTn>
                              </p:par>
                              <p:par>
                                <p:cTn id="42" presetID="12" presetClass="entr" presetSubtype="1" fill="hold" grpId="0" nodeType="withEffect">
                                  <p:stCondLst>
                                    <p:cond delay="3500"/>
                                  </p:stCondLst>
                                  <p:childTnLst>
                                    <p:set>
                                      <p:cBhvr>
                                        <p:cTn id="43" dur="1" fill="hold">
                                          <p:stCondLst>
                                            <p:cond delay="0"/>
                                          </p:stCondLst>
                                        </p:cTn>
                                        <p:tgtEl>
                                          <p:spTgt spid="21"/>
                                        </p:tgtEl>
                                        <p:attrNameLst>
                                          <p:attrName>style.visibility</p:attrName>
                                        </p:attrNameLst>
                                      </p:cBhvr>
                                      <p:to>
                                        <p:strVal val="visible"/>
                                      </p:to>
                                    </p:set>
                                    <p:anim calcmode="lin" valueType="num">
                                      <p:cBhvr additive="base">
                                        <p:cTn id="44" dur="1000"/>
                                        <p:tgtEl>
                                          <p:spTgt spid="21"/>
                                        </p:tgtEl>
                                        <p:attrNameLst>
                                          <p:attrName>ppt_y</p:attrName>
                                        </p:attrNameLst>
                                      </p:cBhvr>
                                      <p:tavLst>
                                        <p:tav tm="0">
                                          <p:val>
                                            <p:strVal val="#ppt_y-#ppt_h*1.125000"/>
                                          </p:val>
                                        </p:tav>
                                        <p:tav tm="100000">
                                          <p:val>
                                            <p:strVal val="#ppt_y"/>
                                          </p:val>
                                        </p:tav>
                                      </p:tavLst>
                                    </p:anim>
                                    <p:animEffect transition="in" filter="wipe(down)">
                                      <p:cBhvr>
                                        <p:cTn id="45" dur="1000"/>
                                        <p:tgtEl>
                                          <p:spTgt spid="21"/>
                                        </p:tgtEl>
                                      </p:cBhvr>
                                    </p:animEffect>
                                  </p:childTnLst>
                                </p:cTn>
                              </p:par>
                              <p:par>
                                <p:cTn id="46" presetID="12" presetClass="entr" presetSubtype="4" fill="hold" grpId="0" nodeType="withEffect">
                                  <p:stCondLst>
                                    <p:cond delay="2000"/>
                                  </p:stCondLst>
                                  <p:childTnLst>
                                    <p:set>
                                      <p:cBhvr>
                                        <p:cTn id="47" dur="1" fill="hold">
                                          <p:stCondLst>
                                            <p:cond delay="0"/>
                                          </p:stCondLst>
                                        </p:cTn>
                                        <p:tgtEl>
                                          <p:spTgt spid="17"/>
                                        </p:tgtEl>
                                        <p:attrNameLst>
                                          <p:attrName>style.visibility</p:attrName>
                                        </p:attrNameLst>
                                      </p:cBhvr>
                                      <p:to>
                                        <p:strVal val="visible"/>
                                      </p:to>
                                    </p:set>
                                    <p:anim calcmode="lin" valueType="num">
                                      <p:cBhvr additive="base">
                                        <p:cTn id="48" dur="1500"/>
                                        <p:tgtEl>
                                          <p:spTgt spid="17"/>
                                        </p:tgtEl>
                                        <p:attrNameLst>
                                          <p:attrName>ppt_y</p:attrName>
                                        </p:attrNameLst>
                                      </p:cBhvr>
                                      <p:tavLst>
                                        <p:tav tm="0">
                                          <p:val>
                                            <p:strVal val="#ppt_y+#ppt_h*1.125000"/>
                                          </p:val>
                                        </p:tav>
                                        <p:tav tm="100000">
                                          <p:val>
                                            <p:strVal val="#ppt_y"/>
                                          </p:val>
                                        </p:tav>
                                      </p:tavLst>
                                    </p:anim>
                                    <p:animEffect transition="in" filter="wipe(up)">
                                      <p:cBhvr>
                                        <p:cTn id="49" dur="1500"/>
                                        <p:tgtEl>
                                          <p:spTgt spid="17"/>
                                        </p:tgtEl>
                                      </p:cBhvr>
                                    </p:animEffect>
                                  </p:childTnLst>
                                </p:cTn>
                              </p:par>
                              <p:par>
                                <p:cTn id="50" presetID="12" presetClass="entr" presetSubtype="4" fill="hold" grpId="0" nodeType="withEffect">
                                  <p:stCondLst>
                                    <p:cond delay="2500"/>
                                  </p:stCondLst>
                                  <p:childTnLst>
                                    <p:set>
                                      <p:cBhvr>
                                        <p:cTn id="51" dur="1" fill="hold">
                                          <p:stCondLst>
                                            <p:cond delay="0"/>
                                          </p:stCondLst>
                                        </p:cTn>
                                        <p:tgtEl>
                                          <p:spTgt spid="16"/>
                                        </p:tgtEl>
                                        <p:attrNameLst>
                                          <p:attrName>style.visibility</p:attrName>
                                        </p:attrNameLst>
                                      </p:cBhvr>
                                      <p:to>
                                        <p:strVal val="visible"/>
                                      </p:to>
                                    </p:set>
                                    <p:anim calcmode="lin" valueType="num">
                                      <p:cBhvr additive="base">
                                        <p:cTn id="52" dur="1500"/>
                                        <p:tgtEl>
                                          <p:spTgt spid="16"/>
                                        </p:tgtEl>
                                        <p:attrNameLst>
                                          <p:attrName>ppt_y</p:attrName>
                                        </p:attrNameLst>
                                      </p:cBhvr>
                                      <p:tavLst>
                                        <p:tav tm="0">
                                          <p:val>
                                            <p:strVal val="#ppt_y+#ppt_h*1.125000"/>
                                          </p:val>
                                        </p:tav>
                                        <p:tav tm="100000">
                                          <p:val>
                                            <p:strVal val="#ppt_y"/>
                                          </p:val>
                                        </p:tav>
                                      </p:tavLst>
                                    </p:anim>
                                    <p:animEffect transition="in" filter="wipe(up)">
                                      <p:cBhvr>
                                        <p:cTn id="53" dur="1500"/>
                                        <p:tgtEl>
                                          <p:spTgt spid="16"/>
                                        </p:tgtEl>
                                      </p:cBhvr>
                                    </p:animEffect>
                                  </p:childTnLst>
                                </p:cTn>
                              </p:par>
                              <p:par>
                                <p:cTn id="54" presetID="12" presetClass="entr" presetSubtype="4" fill="hold" grpId="0" nodeType="withEffect">
                                  <p:stCondLst>
                                    <p:cond delay="3000"/>
                                  </p:stCondLst>
                                  <p:childTnLst>
                                    <p:set>
                                      <p:cBhvr>
                                        <p:cTn id="55" dur="1" fill="hold">
                                          <p:stCondLst>
                                            <p:cond delay="0"/>
                                          </p:stCondLst>
                                        </p:cTn>
                                        <p:tgtEl>
                                          <p:spTgt spid="15"/>
                                        </p:tgtEl>
                                        <p:attrNameLst>
                                          <p:attrName>style.visibility</p:attrName>
                                        </p:attrNameLst>
                                      </p:cBhvr>
                                      <p:to>
                                        <p:strVal val="visible"/>
                                      </p:to>
                                    </p:set>
                                    <p:anim calcmode="lin" valueType="num">
                                      <p:cBhvr additive="base">
                                        <p:cTn id="56" dur="1500"/>
                                        <p:tgtEl>
                                          <p:spTgt spid="15"/>
                                        </p:tgtEl>
                                        <p:attrNameLst>
                                          <p:attrName>ppt_y</p:attrName>
                                        </p:attrNameLst>
                                      </p:cBhvr>
                                      <p:tavLst>
                                        <p:tav tm="0">
                                          <p:val>
                                            <p:strVal val="#ppt_y+#ppt_h*1.125000"/>
                                          </p:val>
                                        </p:tav>
                                        <p:tav tm="100000">
                                          <p:val>
                                            <p:strVal val="#ppt_y"/>
                                          </p:val>
                                        </p:tav>
                                      </p:tavLst>
                                    </p:anim>
                                    <p:animEffect transition="in" filter="wipe(up)">
                                      <p:cBhvr>
                                        <p:cTn id="57" dur="1500"/>
                                        <p:tgtEl>
                                          <p:spTgt spid="15"/>
                                        </p:tgtEl>
                                      </p:cBhvr>
                                    </p:animEffect>
                                  </p:childTnLst>
                                </p:cTn>
                              </p:par>
                              <p:par>
                                <p:cTn id="58" presetID="12" presetClass="entr" presetSubtype="4" fill="hold" grpId="0" nodeType="withEffect">
                                  <p:stCondLst>
                                    <p:cond delay="3500"/>
                                  </p:stCondLst>
                                  <p:childTnLst>
                                    <p:set>
                                      <p:cBhvr>
                                        <p:cTn id="59" dur="1" fill="hold">
                                          <p:stCondLst>
                                            <p:cond delay="0"/>
                                          </p:stCondLst>
                                        </p:cTn>
                                        <p:tgtEl>
                                          <p:spTgt spid="14"/>
                                        </p:tgtEl>
                                        <p:attrNameLst>
                                          <p:attrName>style.visibility</p:attrName>
                                        </p:attrNameLst>
                                      </p:cBhvr>
                                      <p:to>
                                        <p:strVal val="visible"/>
                                      </p:to>
                                    </p:set>
                                    <p:anim calcmode="lin" valueType="num">
                                      <p:cBhvr additive="base">
                                        <p:cTn id="60" dur="1500"/>
                                        <p:tgtEl>
                                          <p:spTgt spid="14"/>
                                        </p:tgtEl>
                                        <p:attrNameLst>
                                          <p:attrName>ppt_y</p:attrName>
                                        </p:attrNameLst>
                                      </p:cBhvr>
                                      <p:tavLst>
                                        <p:tav tm="0">
                                          <p:val>
                                            <p:strVal val="#ppt_y+#ppt_h*1.125000"/>
                                          </p:val>
                                        </p:tav>
                                        <p:tav tm="100000">
                                          <p:val>
                                            <p:strVal val="#ppt_y"/>
                                          </p:val>
                                        </p:tav>
                                      </p:tavLst>
                                    </p:anim>
                                    <p:animEffect transition="in" filter="wipe(up)">
                                      <p:cBhvr>
                                        <p:cTn id="61" dur="1500"/>
                                        <p:tgtEl>
                                          <p:spTgt spid="14"/>
                                        </p:tgtEl>
                                      </p:cBhvr>
                                    </p:animEffect>
                                  </p:childTnLst>
                                </p:cTn>
                              </p:par>
                              <p:par>
                                <p:cTn id="62" presetID="55" presetClass="entr" presetSubtype="0" fill="hold" grpId="0" nodeType="withEffect">
                                  <p:stCondLst>
                                    <p:cond delay="500"/>
                                  </p:stCondLst>
                                  <p:childTnLst>
                                    <p:set>
                                      <p:cBhvr>
                                        <p:cTn id="63" dur="1" fill="hold">
                                          <p:stCondLst>
                                            <p:cond delay="0"/>
                                          </p:stCondLst>
                                        </p:cTn>
                                        <p:tgtEl>
                                          <p:spTgt spid="25"/>
                                        </p:tgtEl>
                                        <p:attrNameLst>
                                          <p:attrName>style.visibility</p:attrName>
                                        </p:attrNameLst>
                                      </p:cBhvr>
                                      <p:to>
                                        <p:strVal val="visible"/>
                                      </p:to>
                                    </p:set>
                                    <p:anim calcmode="lin" valueType="num">
                                      <p:cBhvr>
                                        <p:cTn id="64" dur="1500" fill="hold"/>
                                        <p:tgtEl>
                                          <p:spTgt spid="25"/>
                                        </p:tgtEl>
                                        <p:attrNameLst>
                                          <p:attrName>ppt_w</p:attrName>
                                        </p:attrNameLst>
                                      </p:cBhvr>
                                      <p:tavLst>
                                        <p:tav tm="0">
                                          <p:val>
                                            <p:strVal val="#ppt_w*0.70"/>
                                          </p:val>
                                        </p:tav>
                                        <p:tav tm="100000">
                                          <p:val>
                                            <p:strVal val="#ppt_w"/>
                                          </p:val>
                                        </p:tav>
                                      </p:tavLst>
                                    </p:anim>
                                    <p:anim calcmode="lin" valueType="num">
                                      <p:cBhvr>
                                        <p:cTn id="65" dur="1500" fill="hold"/>
                                        <p:tgtEl>
                                          <p:spTgt spid="25"/>
                                        </p:tgtEl>
                                        <p:attrNameLst>
                                          <p:attrName>ppt_h</p:attrName>
                                        </p:attrNameLst>
                                      </p:cBhvr>
                                      <p:tavLst>
                                        <p:tav tm="0">
                                          <p:val>
                                            <p:strVal val="#ppt_h"/>
                                          </p:val>
                                        </p:tav>
                                        <p:tav tm="100000">
                                          <p:val>
                                            <p:strVal val="#ppt_h"/>
                                          </p:val>
                                        </p:tav>
                                      </p:tavLst>
                                    </p:anim>
                                    <p:animEffect transition="in" filter="fade">
                                      <p:cBhvr>
                                        <p:cTn id="66" dur="1500"/>
                                        <p:tgtEl>
                                          <p:spTgt spid="25"/>
                                        </p:tgtEl>
                                      </p:cBhvr>
                                    </p:animEffect>
                                  </p:childTnLst>
                                </p:cTn>
                              </p:par>
                              <p:par>
                                <p:cTn id="67" presetID="55" presetClass="entr" presetSubtype="0" fill="hold" grpId="0" nodeType="withEffect">
                                  <p:stCondLst>
                                    <p:cond delay="500"/>
                                  </p:stCondLst>
                                  <p:childTnLst>
                                    <p:set>
                                      <p:cBhvr>
                                        <p:cTn id="68" dur="1" fill="hold">
                                          <p:stCondLst>
                                            <p:cond delay="0"/>
                                          </p:stCondLst>
                                        </p:cTn>
                                        <p:tgtEl>
                                          <p:spTgt spid="26"/>
                                        </p:tgtEl>
                                        <p:attrNameLst>
                                          <p:attrName>style.visibility</p:attrName>
                                        </p:attrNameLst>
                                      </p:cBhvr>
                                      <p:to>
                                        <p:strVal val="visible"/>
                                      </p:to>
                                    </p:set>
                                    <p:anim calcmode="lin" valueType="num">
                                      <p:cBhvr>
                                        <p:cTn id="69" dur="1500" fill="hold"/>
                                        <p:tgtEl>
                                          <p:spTgt spid="26"/>
                                        </p:tgtEl>
                                        <p:attrNameLst>
                                          <p:attrName>ppt_w</p:attrName>
                                        </p:attrNameLst>
                                      </p:cBhvr>
                                      <p:tavLst>
                                        <p:tav tm="0">
                                          <p:val>
                                            <p:strVal val="#ppt_w*0.70"/>
                                          </p:val>
                                        </p:tav>
                                        <p:tav tm="100000">
                                          <p:val>
                                            <p:strVal val="#ppt_w"/>
                                          </p:val>
                                        </p:tav>
                                      </p:tavLst>
                                    </p:anim>
                                    <p:anim calcmode="lin" valueType="num">
                                      <p:cBhvr>
                                        <p:cTn id="70" dur="1500" fill="hold"/>
                                        <p:tgtEl>
                                          <p:spTgt spid="26"/>
                                        </p:tgtEl>
                                        <p:attrNameLst>
                                          <p:attrName>ppt_h</p:attrName>
                                        </p:attrNameLst>
                                      </p:cBhvr>
                                      <p:tavLst>
                                        <p:tav tm="0">
                                          <p:val>
                                            <p:strVal val="#ppt_h"/>
                                          </p:val>
                                        </p:tav>
                                        <p:tav tm="100000">
                                          <p:val>
                                            <p:strVal val="#ppt_h"/>
                                          </p:val>
                                        </p:tav>
                                      </p:tavLst>
                                    </p:anim>
                                    <p:animEffect transition="in" filter="fade">
                                      <p:cBhvr>
                                        <p:cTn id="71" dur="1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5" grpId="0" animBg="1"/>
      <p:bldGraphic spid="11" grpId="0" uiExpand="1">
        <p:bldSub>
          <a:bldChart bld="series"/>
        </p:bldSub>
      </p:bldGraphic>
      <p:bldP spid="14" grpId="0"/>
      <p:bldP spid="15" grpId="0"/>
      <p:bldP spid="16" grpId="0"/>
      <p:bldP spid="17" grpId="0"/>
      <p:bldGraphic spid="12" grpId="0" uiExpand="1">
        <p:bldSub>
          <a:bldChart bld="category"/>
        </p:bldSub>
      </p:bldGraphic>
      <p:bldP spid="18" grpId="0"/>
      <p:bldP spid="19" grpId="0"/>
      <p:bldP spid="20" grpId="0"/>
      <p:bldP spid="21"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2" name="Group 61">
            <a:extLst>
              <a:ext uri="{FF2B5EF4-FFF2-40B4-BE49-F238E27FC236}">
                <a16:creationId xmlns:a16="http://schemas.microsoft.com/office/drawing/2014/main" id="{95EE90D6-E604-5C46-8A05-6C748F0336FA}"/>
              </a:ext>
            </a:extLst>
          </p:cNvPr>
          <p:cNvGrpSpPr/>
          <p:nvPr/>
        </p:nvGrpSpPr>
        <p:grpSpPr>
          <a:xfrm rot="21396210">
            <a:off x="7973059" y="-5074302"/>
            <a:ext cx="8736900" cy="8736898"/>
            <a:chOff x="1721551" y="-945463"/>
            <a:chExt cx="8736900" cy="8736898"/>
          </a:xfrm>
        </p:grpSpPr>
        <p:sp>
          <p:nvSpPr>
            <p:cNvPr id="63" name="Freeform: Shape 14">
              <a:extLst>
                <a:ext uri="{FF2B5EF4-FFF2-40B4-BE49-F238E27FC236}">
                  <a16:creationId xmlns:a16="http://schemas.microsoft.com/office/drawing/2014/main" id="{27B41128-53F9-0442-9844-0D209EB72AE6}"/>
                </a:ext>
              </a:extLst>
            </p:cNvPr>
            <p:cNvSpPr/>
            <p:nvPr/>
          </p:nvSpPr>
          <p:spPr>
            <a:xfrm>
              <a:off x="4118576" y="1451774"/>
              <a:ext cx="3946575" cy="3946574"/>
            </a:xfrm>
            <a:custGeom>
              <a:avLst/>
              <a:gdLst>
                <a:gd name="connsiteX0" fmla="*/ 0 w 3488555"/>
                <a:gd name="connsiteY0" fmla="*/ 1747400 h 3488555"/>
                <a:gd name="connsiteX1" fmla="*/ 1747400 w 3488555"/>
                <a:gd name="connsiteY1" fmla="*/ 0 h 3488555"/>
                <a:gd name="connsiteX2" fmla="*/ 3494801 w 3488555"/>
                <a:gd name="connsiteY2" fmla="*/ 1747400 h 3488555"/>
                <a:gd name="connsiteX3" fmla="*/ 1747400 w 3488555"/>
                <a:gd name="connsiteY3" fmla="*/ 3494801 h 3488555"/>
              </a:gdLst>
              <a:ahLst/>
              <a:cxnLst>
                <a:cxn ang="0">
                  <a:pos x="connsiteX0" y="connsiteY0"/>
                </a:cxn>
                <a:cxn ang="0">
                  <a:pos x="connsiteX1" y="connsiteY1"/>
                </a:cxn>
                <a:cxn ang="0">
                  <a:pos x="connsiteX2" y="connsiteY2"/>
                </a:cxn>
                <a:cxn ang="0">
                  <a:pos x="connsiteX3" y="connsiteY3"/>
                </a:cxn>
              </a:cxnLst>
              <a:rect l="l" t="t" r="r" b="b"/>
              <a:pathLst>
                <a:path w="3488555" h="3488555">
                  <a:moveTo>
                    <a:pt x="0" y="1747400"/>
                  </a:moveTo>
                  <a:lnTo>
                    <a:pt x="1747400" y="0"/>
                  </a:lnTo>
                  <a:lnTo>
                    <a:pt x="3494801" y="1747400"/>
                  </a:lnTo>
                  <a:lnTo>
                    <a:pt x="1747400" y="3494801"/>
                  </a:lnTo>
                  <a:close/>
                </a:path>
              </a:pathLst>
            </a:custGeom>
            <a:noFill/>
            <a:ln w="12025" cap="flat">
              <a:gradFill>
                <a:gsLst>
                  <a:gs pos="0">
                    <a:schemeClr val="accent6">
                      <a:lumMod val="60000"/>
                      <a:lumOff val="40000"/>
                      <a:alpha val="0"/>
                    </a:schemeClr>
                  </a:gs>
                  <a:gs pos="50000">
                    <a:schemeClr val="accent2"/>
                  </a:gs>
                  <a:gs pos="100000">
                    <a:schemeClr val="accent6">
                      <a:lumMod val="60000"/>
                      <a:lumOff val="40000"/>
                      <a:alpha val="0"/>
                    </a:schemeClr>
                  </a:gs>
                </a:gsLst>
                <a:lin ang="5400000" scaled="1"/>
              </a:gradFill>
              <a:prstDash val="solid"/>
              <a:miter/>
            </a:ln>
          </p:spPr>
          <p:txBody>
            <a:bodyPr rtlCol="0" anchor="ctr"/>
            <a:lstStyle/>
            <a:p>
              <a:endParaRPr lang="en-US"/>
            </a:p>
          </p:txBody>
        </p:sp>
        <p:sp>
          <p:nvSpPr>
            <p:cNvPr id="64" name="Freeform: Shape 15">
              <a:extLst>
                <a:ext uri="{FF2B5EF4-FFF2-40B4-BE49-F238E27FC236}">
                  <a16:creationId xmlns:a16="http://schemas.microsoft.com/office/drawing/2014/main" id="{9110444E-D716-974C-9431-496603327FCB}"/>
                </a:ext>
              </a:extLst>
            </p:cNvPr>
            <p:cNvSpPr/>
            <p:nvPr/>
          </p:nvSpPr>
          <p:spPr>
            <a:xfrm>
              <a:off x="4062972" y="1395967"/>
              <a:ext cx="4055446" cy="4055445"/>
            </a:xfrm>
            <a:custGeom>
              <a:avLst/>
              <a:gdLst>
                <a:gd name="connsiteX0" fmla="*/ 1666540 w 3584791"/>
                <a:gd name="connsiteY0" fmla="*/ 2266 h 3584791"/>
                <a:gd name="connsiteX1" fmla="*/ 3591140 w 3584791"/>
                <a:gd name="connsiteY1" fmla="*/ 1666548 h 3584791"/>
                <a:gd name="connsiteX2" fmla="*/ 1926859 w 3584791"/>
                <a:gd name="connsiteY2" fmla="*/ 3591148 h 3584791"/>
                <a:gd name="connsiteX3" fmla="*/ 2259 w 3584791"/>
                <a:gd name="connsiteY3" fmla="*/ 1926866 h 3584791"/>
                <a:gd name="connsiteX4" fmla="*/ 1666540 w 3584791"/>
                <a:gd name="connsiteY4" fmla="*/ 2266 h 35847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84791" h="3584791">
                  <a:moveTo>
                    <a:pt x="1666540" y="2266"/>
                  </a:moveTo>
                  <a:cubicBezTo>
                    <a:pt x="1738477" y="-69671"/>
                    <a:pt x="3519204" y="1594611"/>
                    <a:pt x="3591140" y="1666548"/>
                  </a:cubicBezTo>
                  <a:cubicBezTo>
                    <a:pt x="3663077" y="1738484"/>
                    <a:pt x="1998795" y="3519212"/>
                    <a:pt x="1926859" y="3591148"/>
                  </a:cubicBezTo>
                  <a:cubicBezTo>
                    <a:pt x="1854922" y="3663084"/>
                    <a:pt x="74195" y="1998802"/>
                    <a:pt x="2259" y="1926866"/>
                  </a:cubicBezTo>
                  <a:cubicBezTo>
                    <a:pt x="-69558" y="1855050"/>
                    <a:pt x="1594604" y="74202"/>
                    <a:pt x="1666540" y="2266"/>
                  </a:cubicBezTo>
                  <a:close/>
                </a:path>
              </a:pathLst>
            </a:custGeom>
            <a:noFill/>
            <a:ln w="12025" cap="flat">
              <a:gradFill>
                <a:gsLst>
                  <a:gs pos="0">
                    <a:schemeClr val="accent6">
                      <a:lumMod val="60000"/>
                      <a:lumOff val="40000"/>
                      <a:alpha val="0"/>
                    </a:schemeClr>
                  </a:gs>
                  <a:gs pos="50000">
                    <a:schemeClr val="accent2"/>
                  </a:gs>
                  <a:gs pos="100000">
                    <a:schemeClr val="accent6">
                      <a:lumMod val="60000"/>
                      <a:lumOff val="40000"/>
                      <a:alpha val="0"/>
                    </a:schemeClr>
                  </a:gs>
                </a:gsLst>
                <a:lin ang="5400000" scaled="1"/>
              </a:gradFill>
              <a:prstDash val="solid"/>
              <a:miter/>
            </a:ln>
          </p:spPr>
          <p:txBody>
            <a:bodyPr rtlCol="0" anchor="ctr"/>
            <a:lstStyle/>
            <a:p>
              <a:endParaRPr lang="en-US"/>
            </a:p>
          </p:txBody>
        </p:sp>
        <p:sp>
          <p:nvSpPr>
            <p:cNvPr id="65" name="Freeform: Shape 16">
              <a:extLst>
                <a:ext uri="{FF2B5EF4-FFF2-40B4-BE49-F238E27FC236}">
                  <a16:creationId xmlns:a16="http://schemas.microsoft.com/office/drawing/2014/main" id="{40C5294E-9681-5044-93BF-E99FF4CEAFDD}"/>
                </a:ext>
              </a:extLst>
            </p:cNvPr>
            <p:cNvSpPr/>
            <p:nvPr/>
          </p:nvSpPr>
          <p:spPr>
            <a:xfrm>
              <a:off x="4001994" y="1335014"/>
              <a:ext cx="4177925" cy="4177924"/>
            </a:xfrm>
            <a:custGeom>
              <a:avLst/>
              <a:gdLst>
                <a:gd name="connsiteX0" fmla="*/ 1590281 w 3693057"/>
                <a:gd name="connsiteY0" fmla="*/ 9229 h 3693057"/>
                <a:gd name="connsiteX1" fmla="*/ 3692076 w 3693057"/>
                <a:gd name="connsiteY1" fmla="*/ 1590266 h 3693057"/>
                <a:gd name="connsiteX2" fmla="*/ 2111039 w 3693057"/>
                <a:gd name="connsiteY2" fmla="*/ 3692061 h 3693057"/>
                <a:gd name="connsiteX3" fmla="*/ 9244 w 3693057"/>
                <a:gd name="connsiteY3" fmla="*/ 2111024 h 3693057"/>
                <a:gd name="connsiteX4" fmla="*/ 1590281 w 3693057"/>
                <a:gd name="connsiteY4" fmla="*/ 9229 h 36930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3057" h="3693057">
                  <a:moveTo>
                    <a:pt x="1590281" y="9229"/>
                  </a:moveTo>
                  <a:cubicBezTo>
                    <a:pt x="1734034" y="-134524"/>
                    <a:pt x="3548324" y="1446514"/>
                    <a:pt x="3692076" y="1590266"/>
                  </a:cubicBezTo>
                  <a:cubicBezTo>
                    <a:pt x="3835829" y="1734019"/>
                    <a:pt x="2254791" y="3548309"/>
                    <a:pt x="2111039" y="3692061"/>
                  </a:cubicBezTo>
                  <a:cubicBezTo>
                    <a:pt x="1967286" y="3835814"/>
                    <a:pt x="152996" y="2254776"/>
                    <a:pt x="9244" y="2111024"/>
                  </a:cubicBezTo>
                  <a:cubicBezTo>
                    <a:pt x="-134629" y="1967151"/>
                    <a:pt x="1446409" y="152981"/>
                    <a:pt x="1590281" y="9229"/>
                  </a:cubicBezTo>
                  <a:close/>
                </a:path>
              </a:pathLst>
            </a:custGeom>
            <a:noFill/>
            <a:ln w="12025" cap="flat">
              <a:gradFill>
                <a:gsLst>
                  <a:gs pos="0">
                    <a:schemeClr val="accent6">
                      <a:lumMod val="60000"/>
                      <a:lumOff val="40000"/>
                      <a:alpha val="0"/>
                    </a:schemeClr>
                  </a:gs>
                  <a:gs pos="50000">
                    <a:schemeClr val="accent2"/>
                  </a:gs>
                  <a:gs pos="100000">
                    <a:schemeClr val="accent6">
                      <a:lumMod val="60000"/>
                      <a:lumOff val="40000"/>
                      <a:alpha val="0"/>
                    </a:schemeClr>
                  </a:gs>
                </a:gsLst>
                <a:lin ang="5400000" scaled="1"/>
              </a:gradFill>
              <a:prstDash val="solid"/>
              <a:miter/>
            </a:ln>
          </p:spPr>
          <p:txBody>
            <a:bodyPr rtlCol="0" anchor="ctr"/>
            <a:lstStyle/>
            <a:p>
              <a:endParaRPr lang="en-US"/>
            </a:p>
          </p:txBody>
        </p:sp>
        <p:sp>
          <p:nvSpPr>
            <p:cNvPr id="66" name="Freeform: Shape 17">
              <a:extLst>
                <a:ext uri="{FF2B5EF4-FFF2-40B4-BE49-F238E27FC236}">
                  <a16:creationId xmlns:a16="http://schemas.microsoft.com/office/drawing/2014/main" id="{0B9CFEED-2BD6-0549-9353-52CF518F403F}"/>
                </a:ext>
              </a:extLst>
            </p:cNvPr>
            <p:cNvSpPr/>
            <p:nvPr/>
          </p:nvSpPr>
          <p:spPr>
            <a:xfrm>
              <a:off x="3935282" y="1268285"/>
              <a:ext cx="4314014" cy="4314013"/>
            </a:xfrm>
            <a:custGeom>
              <a:avLst/>
              <a:gdLst>
                <a:gd name="connsiteX0" fmla="*/ 1518973 w 3813352"/>
                <a:gd name="connsiteY0" fmla="*/ 21179 h 3813352"/>
                <a:gd name="connsiteX1" fmla="*/ 3797962 w 3813352"/>
                <a:gd name="connsiteY1" fmla="*/ 1518973 h 3813352"/>
                <a:gd name="connsiteX2" fmla="*/ 2300169 w 3813352"/>
                <a:gd name="connsiteY2" fmla="*/ 3797962 h 3813352"/>
                <a:gd name="connsiteX3" fmla="*/ 21179 w 3813352"/>
                <a:gd name="connsiteY3" fmla="*/ 2300169 h 3813352"/>
                <a:gd name="connsiteX4" fmla="*/ 1518973 w 3813352"/>
                <a:gd name="connsiteY4" fmla="*/ 21179 h 38133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3352" h="3813352">
                  <a:moveTo>
                    <a:pt x="1518973" y="21179"/>
                  </a:moveTo>
                  <a:cubicBezTo>
                    <a:pt x="1734782" y="-194510"/>
                    <a:pt x="3582273" y="1303284"/>
                    <a:pt x="3797962" y="1518973"/>
                  </a:cubicBezTo>
                  <a:cubicBezTo>
                    <a:pt x="4013651" y="1734662"/>
                    <a:pt x="2515858" y="3582273"/>
                    <a:pt x="2300169" y="3797962"/>
                  </a:cubicBezTo>
                  <a:cubicBezTo>
                    <a:pt x="2084480" y="4013651"/>
                    <a:pt x="236868" y="2515858"/>
                    <a:pt x="21179" y="2300169"/>
                  </a:cubicBezTo>
                  <a:cubicBezTo>
                    <a:pt x="-194510" y="2084480"/>
                    <a:pt x="1303284" y="236868"/>
                    <a:pt x="1518973" y="21179"/>
                  </a:cubicBezTo>
                  <a:close/>
                </a:path>
              </a:pathLst>
            </a:custGeom>
            <a:noFill/>
            <a:ln w="12025" cap="flat">
              <a:gradFill>
                <a:gsLst>
                  <a:gs pos="0">
                    <a:schemeClr val="accent6">
                      <a:lumMod val="60000"/>
                      <a:lumOff val="40000"/>
                      <a:alpha val="0"/>
                    </a:schemeClr>
                  </a:gs>
                  <a:gs pos="50000">
                    <a:schemeClr val="accent2"/>
                  </a:gs>
                  <a:gs pos="100000">
                    <a:schemeClr val="accent6">
                      <a:lumMod val="60000"/>
                      <a:lumOff val="40000"/>
                      <a:alpha val="0"/>
                    </a:schemeClr>
                  </a:gs>
                </a:gsLst>
                <a:lin ang="5400000" scaled="1"/>
              </a:gradFill>
              <a:prstDash val="solid"/>
              <a:miter/>
            </a:ln>
          </p:spPr>
          <p:txBody>
            <a:bodyPr rtlCol="0" anchor="ctr"/>
            <a:lstStyle/>
            <a:p>
              <a:endParaRPr lang="en-US"/>
            </a:p>
          </p:txBody>
        </p:sp>
        <p:sp>
          <p:nvSpPr>
            <p:cNvPr id="67" name="Freeform: Shape 18">
              <a:extLst>
                <a:ext uri="{FF2B5EF4-FFF2-40B4-BE49-F238E27FC236}">
                  <a16:creationId xmlns:a16="http://schemas.microsoft.com/office/drawing/2014/main" id="{125F4F15-8851-6647-8F8D-5F83323BAB4C}"/>
                </a:ext>
              </a:extLst>
            </p:cNvPr>
            <p:cNvSpPr/>
            <p:nvPr/>
          </p:nvSpPr>
          <p:spPr>
            <a:xfrm>
              <a:off x="3862660" y="1195768"/>
              <a:ext cx="4463712" cy="4463711"/>
            </a:xfrm>
            <a:custGeom>
              <a:avLst/>
              <a:gdLst>
                <a:gd name="connsiteX0" fmla="*/ 1453007 w 3945677"/>
                <a:gd name="connsiteY0" fmla="*/ 38365 h 3945677"/>
                <a:gd name="connsiteX1" fmla="*/ 3909071 w 3945677"/>
                <a:gd name="connsiteY1" fmla="*/ 1453034 h 3945677"/>
                <a:gd name="connsiteX2" fmla="*/ 2494401 w 3945677"/>
                <a:gd name="connsiteY2" fmla="*/ 3909098 h 3945677"/>
                <a:gd name="connsiteX3" fmla="*/ 38337 w 3945677"/>
                <a:gd name="connsiteY3" fmla="*/ 2494428 h 3945677"/>
                <a:gd name="connsiteX4" fmla="*/ 1453007 w 3945677"/>
                <a:gd name="connsiteY4" fmla="*/ 38365 h 3945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5677" h="3945677">
                  <a:moveTo>
                    <a:pt x="1453007" y="38365"/>
                  </a:moveTo>
                  <a:cubicBezTo>
                    <a:pt x="1740632" y="-249261"/>
                    <a:pt x="3621566" y="1165409"/>
                    <a:pt x="3909071" y="1453034"/>
                  </a:cubicBezTo>
                  <a:cubicBezTo>
                    <a:pt x="4196696" y="1740660"/>
                    <a:pt x="2782027" y="3621593"/>
                    <a:pt x="2494401" y="3909098"/>
                  </a:cubicBezTo>
                  <a:cubicBezTo>
                    <a:pt x="2206776" y="4196723"/>
                    <a:pt x="325842" y="2782054"/>
                    <a:pt x="38337" y="2494428"/>
                  </a:cubicBezTo>
                  <a:cubicBezTo>
                    <a:pt x="-249168" y="2206803"/>
                    <a:pt x="1165382" y="325990"/>
                    <a:pt x="1453007" y="38365"/>
                  </a:cubicBezTo>
                  <a:close/>
                </a:path>
              </a:pathLst>
            </a:custGeom>
            <a:noFill/>
            <a:ln w="12025" cap="flat">
              <a:gradFill>
                <a:gsLst>
                  <a:gs pos="0">
                    <a:schemeClr val="accent6">
                      <a:lumMod val="60000"/>
                      <a:lumOff val="40000"/>
                      <a:alpha val="0"/>
                    </a:schemeClr>
                  </a:gs>
                  <a:gs pos="50000">
                    <a:schemeClr val="accent2"/>
                  </a:gs>
                  <a:gs pos="100000">
                    <a:schemeClr val="accent6">
                      <a:lumMod val="60000"/>
                      <a:lumOff val="40000"/>
                      <a:alpha val="0"/>
                    </a:schemeClr>
                  </a:gs>
                </a:gsLst>
                <a:lin ang="5400000" scaled="1"/>
              </a:gradFill>
              <a:prstDash val="solid"/>
              <a:miter/>
            </a:ln>
          </p:spPr>
          <p:txBody>
            <a:bodyPr rtlCol="0" anchor="ctr"/>
            <a:lstStyle/>
            <a:p>
              <a:endParaRPr lang="en-US"/>
            </a:p>
          </p:txBody>
        </p:sp>
        <p:sp>
          <p:nvSpPr>
            <p:cNvPr id="68" name="Freeform: Shape 19">
              <a:extLst>
                <a:ext uri="{FF2B5EF4-FFF2-40B4-BE49-F238E27FC236}">
                  <a16:creationId xmlns:a16="http://schemas.microsoft.com/office/drawing/2014/main" id="{9C25AE5E-7C95-D84A-A16F-989DBB682DA9}"/>
                </a:ext>
              </a:extLst>
            </p:cNvPr>
            <p:cNvSpPr/>
            <p:nvPr/>
          </p:nvSpPr>
          <p:spPr>
            <a:xfrm>
              <a:off x="3783954" y="1116919"/>
              <a:ext cx="4613410" cy="4613409"/>
            </a:xfrm>
            <a:custGeom>
              <a:avLst/>
              <a:gdLst>
                <a:gd name="connsiteX0" fmla="*/ 1392420 w 4078001"/>
                <a:gd name="connsiteY0" fmla="*/ 61027 h 4078001"/>
                <a:gd name="connsiteX1" fmla="*/ 4025678 w 4078001"/>
                <a:gd name="connsiteY1" fmla="*/ 1392453 h 4078001"/>
                <a:gd name="connsiteX2" fmla="*/ 2694253 w 4078001"/>
                <a:gd name="connsiteY2" fmla="*/ 4025711 h 4078001"/>
                <a:gd name="connsiteX3" fmla="*/ 60994 w 4078001"/>
                <a:gd name="connsiteY3" fmla="*/ 2694286 h 4078001"/>
                <a:gd name="connsiteX4" fmla="*/ 1392420 w 4078001"/>
                <a:gd name="connsiteY4" fmla="*/ 61027 h 4078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78001" h="4078001">
                  <a:moveTo>
                    <a:pt x="1392420" y="61027"/>
                  </a:moveTo>
                  <a:cubicBezTo>
                    <a:pt x="1751982" y="-298534"/>
                    <a:pt x="3666237" y="1032891"/>
                    <a:pt x="4025678" y="1392453"/>
                  </a:cubicBezTo>
                  <a:cubicBezTo>
                    <a:pt x="4385241" y="1752015"/>
                    <a:pt x="3053815" y="3666270"/>
                    <a:pt x="2694253" y="4025711"/>
                  </a:cubicBezTo>
                  <a:cubicBezTo>
                    <a:pt x="2334691" y="4385273"/>
                    <a:pt x="420436" y="3053848"/>
                    <a:pt x="60994" y="2694286"/>
                  </a:cubicBezTo>
                  <a:cubicBezTo>
                    <a:pt x="-298447" y="2334844"/>
                    <a:pt x="1032858" y="420589"/>
                    <a:pt x="1392420" y="61027"/>
                  </a:cubicBezTo>
                  <a:close/>
                </a:path>
              </a:pathLst>
            </a:custGeom>
            <a:noFill/>
            <a:ln w="12025" cap="flat">
              <a:gradFill>
                <a:gsLst>
                  <a:gs pos="0">
                    <a:schemeClr val="accent6">
                      <a:lumMod val="60000"/>
                      <a:lumOff val="40000"/>
                      <a:alpha val="0"/>
                    </a:schemeClr>
                  </a:gs>
                  <a:gs pos="50000">
                    <a:srgbClr val="3359FC"/>
                  </a:gs>
                  <a:gs pos="100000">
                    <a:schemeClr val="accent6">
                      <a:lumMod val="60000"/>
                      <a:lumOff val="40000"/>
                      <a:alpha val="0"/>
                    </a:schemeClr>
                  </a:gs>
                </a:gsLst>
                <a:lin ang="5400000" scaled="1"/>
              </a:gradFill>
              <a:prstDash val="solid"/>
              <a:miter/>
            </a:ln>
          </p:spPr>
          <p:txBody>
            <a:bodyPr rtlCol="0" anchor="ctr"/>
            <a:lstStyle/>
            <a:p>
              <a:endParaRPr lang="en-US"/>
            </a:p>
          </p:txBody>
        </p:sp>
        <p:sp>
          <p:nvSpPr>
            <p:cNvPr id="69" name="Freeform: Shape 20">
              <a:extLst>
                <a:ext uri="{FF2B5EF4-FFF2-40B4-BE49-F238E27FC236}">
                  <a16:creationId xmlns:a16="http://schemas.microsoft.com/office/drawing/2014/main" id="{7C4E0BCD-1A87-E94D-814E-638B7A2DAA8E}"/>
                </a:ext>
              </a:extLst>
            </p:cNvPr>
            <p:cNvSpPr/>
            <p:nvPr/>
          </p:nvSpPr>
          <p:spPr>
            <a:xfrm>
              <a:off x="3698775" y="1031829"/>
              <a:ext cx="4790325" cy="4790324"/>
            </a:xfrm>
            <a:custGeom>
              <a:avLst/>
              <a:gdLst>
                <a:gd name="connsiteX0" fmla="*/ 1337553 w 4234385"/>
                <a:gd name="connsiteY0" fmla="*/ 89328 h 4234385"/>
                <a:gd name="connsiteX1" fmla="*/ 4148006 w 4234385"/>
                <a:gd name="connsiteY1" fmla="*/ 1337509 h 4234385"/>
                <a:gd name="connsiteX2" fmla="*/ 2899825 w 4234385"/>
                <a:gd name="connsiteY2" fmla="*/ 4147962 h 4234385"/>
                <a:gd name="connsiteX3" fmla="*/ 89372 w 4234385"/>
                <a:gd name="connsiteY3" fmla="*/ 2899781 h 4234385"/>
                <a:gd name="connsiteX4" fmla="*/ 1337553 w 4234385"/>
                <a:gd name="connsiteY4" fmla="*/ 89328 h 42343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4385" h="4234385">
                  <a:moveTo>
                    <a:pt x="1337553" y="89328"/>
                  </a:moveTo>
                  <a:cubicBezTo>
                    <a:pt x="1768931" y="-342050"/>
                    <a:pt x="3716628" y="906131"/>
                    <a:pt x="4148006" y="1337509"/>
                  </a:cubicBezTo>
                  <a:cubicBezTo>
                    <a:pt x="4579384" y="1768887"/>
                    <a:pt x="3331203" y="3716584"/>
                    <a:pt x="2899825" y="4147962"/>
                  </a:cubicBezTo>
                  <a:cubicBezTo>
                    <a:pt x="2468447" y="4579339"/>
                    <a:pt x="520750" y="3331158"/>
                    <a:pt x="89372" y="2899781"/>
                  </a:cubicBezTo>
                  <a:cubicBezTo>
                    <a:pt x="-342126" y="2468282"/>
                    <a:pt x="906055" y="520706"/>
                    <a:pt x="1337553" y="89328"/>
                  </a:cubicBezTo>
                  <a:close/>
                </a:path>
              </a:pathLst>
            </a:custGeom>
            <a:noFill/>
            <a:ln w="12025" cap="flat">
              <a:gradFill>
                <a:gsLst>
                  <a:gs pos="0">
                    <a:schemeClr val="accent6">
                      <a:lumMod val="60000"/>
                      <a:lumOff val="40000"/>
                      <a:alpha val="0"/>
                    </a:schemeClr>
                  </a:gs>
                  <a:gs pos="50000">
                    <a:srgbClr val="3565FC"/>
                  </a:gs>
                  <a:gs pos="100000">
                    <a:schemeClr val="accent6">
                      <a:lumMod val="60000"/>
                      <a:lumOff val="40000"/>
                      <a:alpha val="0"/>
                    </a:schemeClr>
                  </a:gs>
                </a:gsLst>
                <a:lin ang="5400000" scaled="1"/>
              </a:gradFill>
              <a:prstDash val="solid"/>
              <a:miter/>
            </a:ln>
          </p:spPr>
          <p:txBody>
            <a:bodyPr rtlCol="0" anchor="ctr"/>
            <a:lstStyle/>
            <a:p>
              <a:endParaRPr lang="en-US"/>
            </a:p>
          </p:txBody>
        </p:sp>
        <p:sp>
          <p:nvSpPr>
            <p:cNvPr id="70" name="Freeform: Shape 21">
              <a:extLst>
                <a:ext uri="{FF2B5EF4-FFF2-40B4-BE49-F238E27FC236}">
                  <a16:creationId xmlns:a16="http://schemas.microsoft.com/office/drawing/2014/main" id="{86C62B03-698C-FC45-BF0F-45314F4A9302}"/>
                </a:ext>
              </a:extLst>
            </p:cNvPr>
            <p:cNvSpPr/>
            <p:nvPr/>
          </p:nvSpPr>
          <p:spPr>
            <a:xfrm>
              <a:off x="3606948" y="939951"/>
              <a:ext cx="4967241" cy="4967240"/>
            </a:xfrm>
            <a:custGeom>
              <a:avLst/>
              <a:gdLst>
                <a:gd name="connsiteX0" fmla="*/ 1288444 w 4390768"/>
                <a:gd name="connsiteY0" fmla="*/ 123507 h 4390768"/>
                <a:gd name="connsiteX1" fmla="*/ 4276091 w 4390768"/>
                <a:gd name="connsiteY1" fmla="*/ 1288444 h 4390768"/>
                <a:gd name="connsiteX2" fmla="*/ 3111154 w 4390768"/>
                <a:gd name="connsiteY2" fmla="*/ 4276091 h 4390768"/>
                <a:gd name="connsiteX3" fmla="*/ 123507 w 4390768"/>
                <a:gd name="connsiteY3" fmla="*/ 3111154 h 4390768"/>
                <a:gd name="connsiteX4" fmla="*/ 1288444 w 4390768"/>
                <a:gd name="connsiteY4" fmla="*/ 123507 h 43907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90768" h="4390768">
                  <a:moveTo>
                    <a:pt x="1288444" y="123507"/>
                  </a:moveTo>
                  <a:cubicBezTo>
                    <a:pt x="1791758" y="-379808"/>
                    <a:pt x="3772777" y="785129"/>
                    <a:pt x="4276091" y="1288444"/>
                  </a:cubicBezTo>
                  <a:cubicBezTo>
                    <a:pt x="4779405" y="1791758"/>
                    <a:pt x="3614469" y="3772777"/>
                    <a:pt x="3111154" y="4276091"/>
                  </a:cubicBezTo>
                  <a:cubicBezTo>
                    <a:pt x="2607840" y="4779405"/>
                    <a:pt x="626821" y="3614469"/>
                    <a:pt x="123507" y="3111154"/>
                  </a:cubicBezTo>
                  <a:cubicBezTo>
                    <a:pt x="-379808" y="2607840"/>
                    <a:pt x="785129" y="626821"/>
                    <a:pt x="1288444" y="123507"/>
                  </a:cubicBezTo>
                  <a:close/>
                </a:path>
              </a:pathLst>
            </a:custGeom>
            <a:noFill/>
            <a:ln w="12025" cap="flat">
              <a:gradFill>
                <a:gsLst>
                  <a:gs pos="0">
                    <a:schemeClr val="accent6">
                      <a:lumMod val="60000"/>
                      <a:lumOff val="40000"/>
                      <a:alpha val="0"/>
                    </a:schemeClr>
                  </a:gs>
                  <a:gs pos="50000">
                    <a:srgbClr val="3774FD"/>
                  </a:gs>
                  <a:gs pos="100000">
                    <a:schemeClr val="accent6">
                      <a:lumMod val="60000"/>
                      <a:lumOff val="40000"/>
                      <a:alpha val="0"/>
                    </a:schemeClr>
                  </a:gs>
                </a:gsLst>
                <a:lin ang="5400000" scaled="1"/>
              </a:gradFill>
              <a:prstDash val="solid"/>
              <a:miter/>
            </a:ln>
          </p:spPr>
          <p:txBody>
            <a:bodyPr rtlCol="0" anchor="ctr"/>
            <a:lstStyle/>
            <a:p>
              <a:endParaRPr lang="en-US"/>
            </a:p>
          </p:txBody>
        </p:sp>
        <p:sp>
          <p:nvSpPr>
            <p:cNvPr id="71" name="Freeform: Shape 22">
              <a:extLst>
                <a:ext uri="{FF2B5EF4-FFF2-40B4-BE49-F238E27FC236}">
                  <a16:creationId xmlns:a16="http://schemas.microsoft.com/office/drawing/2014/main" id="{BDBFC9F0-E56B-704B-827F-6F2FE67106D0}"/>
                </a:ext>
              </a:extLst>
            </p:cNvPr>
            <p:cNvSpPr/>
            <p:nvPr/>
          </p:nvSpPr>
          <p:spPr>
            <a:xfrm>
              <a:off x="3508432" y="841506"/>
              <a:ext cx="5171374" cy="5171372"/>
            </a:xfrm>
            <a:custGeom>
              <a:avLst/>
              <a:gdLst>
                <a:gd name="connsiteX0" fmla="*/ 1245368 w 4571211"/>
                <a:gd name="connsiteY0" fmla="*/ 163613 h 4571211"/>
                <a:gd name="connsiteX1" fmla="*/ 4410210 w 4571211"/>
                <a:gd name="connsiteY1" fmla="*/ 1245426 h 4571211"/>
                <a:gd name="connsiteX2" fmla="*/ 3328397 w 4571211"/>
                <a:gd name="connsiteY2" fmla="*/ 4410268 h 4571211"/>
                <a:gd name="connsiteX3" fmla="*/ 163555 w 4571211"/>
                <a:gd name="connsiteY3" fmla="*/ 3328455 h 4571211"/>
                <a:gd name="connsiteX4" fmla="*/ 1245368 w 4571211"/>
                <a:gd name="connsiteY4" fmla="*/ 163613 h 45712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1211" h="4571211">
                  <a:moveTo>
                    <a:pt x="1245368" y="163613"/>
                  </a:moveTo>
                  <a:cubicBezTo>
                    <a:pt x="1820619" y="-411638"/>
                    <a:pt x="3834959" y="670175"/>
                    <a:pt x="4410210" y="1245426"/>
                  </a:cubicBezTo>
                  <a:cubicBezTo>
                    <a:pt x="4985461" y="1820677"/>
                    <a:pt x="3903648" y="3835017"/>
                    <a:pt x="3328397" y="4410268"/>
                  </a:cubicBezTo>
                  <a:cubicBezTo>
                    <a:pt x="2753146" y="4985519"/>
                    <a:pt x="738806" y="3903705"/>
                    <a:pt x="163555" y="3328455"/>
                  </a:cubicBezTo>
                  <a:cubicBezTo>
                    <a:pt x="-411576" y="2753204"/>
                    <a:pt x="670238" y="738743"/>
                    <a:pt x="1245368" y="163613"/>
                  </a:cubicBezTo>
                  <a:close/>
                </a:path>
              </a:pathLst>
            </a:custGeom>
            <a:noFill/>
            <a:ln w="12025" cap="flat">
              <a:gradFill>
                <a:gsLst>
                  <a:gs pos="0">
                    <a:schemeClr val="accent6">
                      <a:lumMod val="60000"/>
                      <a:lumOff val="40000"/>
                      <a:alpha val="0"/>
                    </a:schemeClr>
                  </a:gs>
                  <a:gs pos="50000">
                    <a:srgbClr val="3981FD"/>
                  </a:gs>
                  <a:gs pos="100000">
                    <a:schemeClr val="accent6">
                      <a:lumMod val="60000"/>
                      <a:lumOff val="40000"/>
                      <a:alpha val="0"/>
                    </a:schemeClr>
                  </a:gs>
                </a:gsLst>
                <a:lin ang="5400000" scaled="1"/>
              </a:gradFill>
              <a:prstDash val="solid"/>
              <a:miter/>
            </a:ln>
          </p:spPr>
          <p:txBody>
            <a:bodyPr rtlCol="0" anchor="ctr"/>
            <a:lstStyle/>
            <a:p>
              <a:endParaRPr lang="en-US"/>
            </a:p>
          </p:txBody>
        </p:sp>
        <p:sp>
          <p:nvSpPr>
            <p:cNvPr id="72" name="Freeform: Shape 23">
              <a:extLst>
                <a:ext uri="{FF2B5EF4-FFF2-40B4-BE49-F238E27FC236}">
                  <a16:creationId xmlns:a16="http://schemas.microsoft.com/office/drawing/2014/main" id="{5618DF6A-4884-5746-B3F7-BE3E4A319696}"/>
                </a:ext>
              </a:extLst>
            </p:cNvPr>
            <p:cNvSpPr/>
            <p:nvPr/>
          </p:nvSpPr>
          <p:spPr>
            <a:xfrm>
              <a:off x="3403239" y="736226"/>
              <a:ext cx="5375507" cy="5375506"/>
            </a:xfrm>
            <a:custGeom>
              <a:avLst/>
              <a:gdLst>
                <a:gd name="connsiteX0" fmla="*/ 1208194 w 4751653"/>
                <a:gd name="connsiteY0" fmla="*/ 209639 h 4751653"/>
                <a:gd name="connsiteX1" fmla="*/ 4550110 w 4751653"/>
                <a:gd name="connsiteY1" fmla="*/ 1208208 h 4751653"/>
                <a:gd name="connsiteX2" fmla="*/ 3551541 w 4751653"/>
                <a:gd name="connsiteY2" fmla="*/ 4550125 h 4751653"/>
                <a:gd name="connsiteX3" fmla="*/ 209625 w 4751653"/>
                <a:gd name="connsiteY3" fmla="*/ 3551555 h 4751653"/>
                <a:gd name="connsiteX4" fmla="*/ 1208194 w 4751653"/>
                <a:gd name="connsiteY4" fmla="*/ 209639 h 4751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51653" h="4751653">
                  <a:moveTo>
                    <a:pt x="1208194" y="209639"/>
                  </a:moveTo>
                  <a:cubicBezTo>
                    <a:pt x="1855260" y="-437428"/>
                    <a:pt x="3903043" y="561021"/>
                    <a:pt x="4550110" y="1208208"/>
                  </a:cubicBezTo>
                  <a:cubicBezTo>
                    <a:pt x="5197177" y="1855275"/>
                    <a:pt x="4198728" y="3903057"/>
                    <a:pt x="3551541" y="4550125"/>
                  </a:cubicBezTo>
                  <a:cubicBezTo>
                    <a:pt x="2904474" y="5197191"/>
                    <a:pt x="856691" y="4198743"/>
                    <a:pt x="209625" y="3551555"/>
                  </a:cubicBezTo>
                  <a:cubicBezTo>
                    <a:pt x="-437442" y="2904488"/>
                    <a:pt x="561127" y="856826"/>
                    <a:pt x="1208194" y="209639"/>
                  </a:cubicBezTo>
                  <a:close/>
                </a:path>
              </a:pathLst>
            </a:custGeom>
            <a:noFill/>
            <a:ln w="12025" cap="flat">
              <a:gradFill>
                <a:gsLst>
                  <a:gs pos="0">
                    <a:schemeClr val="accent6">
                      <a:lumMod val="60000"/>
                      <a:lumOff val="40000"/>
                      <a:alpha val="0"/>
                    </a:schemeClr>
                  </a:gs>
                  <a:gs pos="50000">
                    <a:srgbClr val="3B90FE"/>
                  </a:gs>
                  <a:gs pos="100000">
                    <a:schemeClr val="accent6">
                      <a:lumMod val="60000"/>
                      <a:lumOff val="40000"/>
                      <a:alpha val="0"/>
                    </a:schemeClr>
                  </a:gs>
                </a:gsLst>
                <a:lin ang="5400000" scaled="1"/>
              </a:gradFill>
              <a:prstDash val="solid"/>
              <a:miter/>
            </a:ln>
          </p:spPr>
          <p:txBody>
            <a:bodyPr rtlCol="0" anchor="ctr"/>
            <a:lstStyle/>
            <a:p>
              <a:endParaRPr lang="en-US"/>
            </a:p>
          </p:txBody>
        </p:sp>
        <p:sp>
          <p:nvSpPr>
            <p:cNvPr id="73" name="Freeform: Shape 24">
              <a:extLst>
                <a:ext uri="{FF2B5EF4-FFF2-40B4-BE49-F238E27FC236}">
                  <a16:creationId xmlns:a16="http://schemas.microsoft.com/office/drawing/2014/main" id="{6216EC10-B373-FD4E-97A4-BBE52C71F0A8}"/>
                </a:ext>
              </a:extLst>
            </p:cNvPr>
            <p:cNvSpPr/>
            <p:nvPr/>
          </p:nvSpPr>
          <p:spPr>
            <a:xfrm>
              <a:off x="3291378" y="624381"/>
              <a:ext cx="5606858" cy="5606856"/>
            </a:xfrm>
            <a:custGeom>
              <a:avLst/>
              <a:gdLst>
                <a:gd name="connsiteX0" fmla="*/ 1176914 w 4956155"/>
                <a:gd name="connsiteY0" fmla="*/ 261589 h 4956155"/>
                <a:gd name="connsiteX1" fmla="*/ 4696025 w 4956155"/>
                <a:gd name="connsiteY1" fmla="*/ 1176914 h 4956155"/>
                <a:gd name="connsiteX2" fmla="*/ 3780700 w 4956155"/>
                <a:gd name="connsiteY2" fmla="*/ 4696025 h 4956155"/>
                <a:gd name="connsiteX3" fmla="*/ 261589 w 4956155"/>
                <a:gd name="connsiteY3" fmla="*/ 3780700 h 4956155"/>
                <a:gd name="connsiteX4" fmla="*/ 1176914 w 4956155"/>
                <a:gd name="connsiteY4" fmla="*/ 261589 h 4956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56155" h="4956155">
                  <a:moveTo>
                    <a:pt x="1176914" y="261589"/>
                  </a:moveTo>
                  <a:cubicBezTo>
                    <a:pt x="1895917" y="-457415"/>
                    <a:pt x="3977021" y="457910"/>
                    <a:pt x="4696025" y="1176914"/>
                  </a:cubicBezTo>
                  <a:cubicBezTo>
                    <a:pt x="5415028" y="1895917"/>
                    <a:pt x="4499703" y="3977021"/>
                    <a:pt x="3780700" y="4696025"/>
                  </a:cubicBezTo>
                  <a:cubicBezTo>
                    <a:pt x="3061696" y="5415028"/>
                    <a:pt x="980592" y="4499703"/>
                    <a:pt x="261589" y="3780700"/>
                  </a:cubicBezTo>
                  <a:cubicBezTo>
                    <a:pt x="-457415" y="3061696"/>
                    <a:pt x="457910" y="980592"/>
                    <a:pt x="1176914" y="261589"/>
                  </a:cubicBezTo>
                  <a:close/>
                </a:path>
              </a:pathLst>
            </a:custGeom>
            <a:noFill/>
            <a:ln w="12025" cap="flat">
              <a:gradFill>
                <a:gsLst>
                  <a:gs pos="0">
                    <a:schemeClr val="accent6">
                      <a:lumMod val="60000"/>
                      <a:lumOff val="40000"/>
                      <a:alpha val="0"/>
                    </a:schemeClr>
                  </a:gs>
                  <a:gs pos="50000">
                    <a:srgbClr val="3D9CFE"/>
                  </a:gs>
                  <a:gs pos="100000">
                    <a:schemeClr val="accent6">
                      <a:lumMod val="60000"/>
                      <a:lumOff val="40000"/>
                      <a:alpha val="0"/>
                    </a:schemeClr>
                  </a:gs>
                </a:gsLst>
                <a:lin ang="5400000" scaled="1"/>
              </a:gradFill>
              <a:prstDash val="solid"/>
              <a:miter/>
            </a:ln>
          </p:spPr>
          <p:txBody>
            <a:bodyPr rtlCol="0" anchor="ctr"/>
            <a:lstStyle/>
            <a:p>
              <a:endParaRPr lang="en-US"/>
            </a:p>
          </p:txBody>
        </p:sp>
        <p:sp>
          <p:nvSpPr>
            <p:cNvPr id="74" name="Freeform: Shape 25">
              <a:extLst>
                <a:ext uri="{FF2B5EF4-FFF2-40B4-BE49-F238E27FC236}">
                  <a16:creationId xmlns:a16="http://schemas.microsoft.com/office/drawing/2014/main" id="{56CE3D6C-7A24-184A-825C-094F63C8EDF1}"/>
                </a:ext>
              </a:extLst>
            </p:cNvPr>
            <p:cNvSpPr/>
            <p:nvPr/>
          </p:nvSpPr>
          <p:spPr>
            <a:xfrm>
              <a:off x="3172916" y="505918"/>
              <a:ext cx="5838209" cy="5838208"/>
            </a:xfrm>
            <a:custGeom>
              <a:avLst/>
              <a:gdLst>
                <a:gd name="connsiteX0" fmla="*/ 1151348 w 5160656"/>
                <a:gd name="connsiteY0" fmla="*/ 319268 h 5160656"/>
                <a:gd name="connsiteX1" fmla="*/ 4847654 w 5160656"/>
                <a:gd name="connsiteY1" fmla="*/ 1151348 h 5160656"/>
                <a:gd name="connsiteX2" fmla="*/ 4015573 w 5160656"/>
                <a:gd name="connsiteY2" fmla="*/ 4847654 h 5160656"/>
                <a:gd name="connsiteX3" fmla="*/ 319268 w 5160656"/>
                <a:gd name="connsiteY3" fmla="*/ 4015573 h 5160656"/>
                <a:gd name="connsiteX4" fmla="*/ 1151348 w 5160656"/>
                <a:gd name="connsiteY4" fmla="*/ 319268 h 51606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60656" h="5160656">
                  <a:moveTo>
                    <a:pt x="1151348" y="319268"/>
                  </a:moveTo>
                  <a:cubicBezTo>
                    <a:pt x="1942288" y="-471672"/>
                    <a:pt x="4056714" y="360529"/>
                    <a:pt x="4847654" y="1151348"/>
                  </a:cubicBezTo>
                  <a:cubicBezTo>
                    <a:pt x="5638594" y="1942288"/>
                    <a:pt x="4806393" y="4056714"/>
                    <a:pt x="4015573" y="4847654"/>
                  </a:cubicBezTo>
                  <a:cubicBezTo>
                    <a:pt x="3224633" y="5638594"/>
                    <a:pt x="1110207" y="4806393"/>
                    <a:pt x="319268" y="4015573"/>
                  </a:cubicBezTo>
                  <a:cubicBezTo>
                    <a:pt x="-471672" y="3224633"/>
                    <a:pt x="360529" y="1110207"/>
                    <a:pt x="1151348" y="319268"/>
                  </a:cubicBezTo>
                  <a:close/>
                </a:path>
              </a:pathLst>
            </a:custGeom>
            <a:noFill/>
            <a:ln w="12025" cap="flat">
              <a:gradFill>
                <a:gsLst>
                  <a:gs pos="0">
                    <a:schemeClr val="accent6">
                      <a:lumMod val="60000"/>
                      <a:lumOff val="40000"/>
                      <a:alpha val="0"/>
                    </a:schemeClr>
                  </a:gs>
                  <a:gs pos="50000">
                    <a:srgbClr val="3FAAFF"/>
                  </a:gs>
                  <a:gs pos="100000">
                    <a:schemeClr val="accent6">
                      <a:lumMod val="60000"/>
                      <a:lumOff val="40000"/>
                      <a:alpha val="0"/>
                    </a:schemeClr>
                  </a:gs>
                </a:gsLst>
                <a:lin ang="5400000" scaled="1"/>
              </a:gradFill>
              <a:prstDash val="solid"/>
              <a:miter/>
            </a:ln>
          </p:spPr>
          <p:txBody>
            <a:bodyPr rtlCol="0" anchor="ctr"/>
            <a:lstStyle/>
            <a:p>
              <a:endParaRPr lang="en-US"/>
            </a:p>
          </p:txBody>
        </p:sp>
        <p:sp>
          <p:nvSpPr>
            <p:cNvPr id="75" name="Freeform: Shape 26">
              <a:extLst>
                <a:ext uri="{FF2B5EF4-FFF2-40B4-BE49-F238E27FC236}">
                  <a16:creationId xmlns:a16="http://schemas.microsoft.com/office/drawing/2014/main" id="{2A803614-A9AA-9A4A-B8DA-B1911D094852}"/>
                </a:ext>
              </a:extLst>
            </p:cNvPr>
            <p:cNvSpPr/>
            <p:nvPr/>
          </p:nvSpPr>
          <p:spPr>
            <a:xfrm>
              <a:off x="3048321" y="381372"/>
              <a:ext cx="6083169" cy="6083167"/>
            </a:xfrm>
            <a:custGeom>
              <a:avLst/>
              <a:gdLst>
                <a:gd name="connsiteX0" fmla="*/ 1131324 w 5377187"/>
                <a:gd name="connsiteY0" fmla="*/ 382444 h 5377187"/>
                <a:gd name="connsiteX1" fmla="*/ 5004824 w 5377187"/>
                <a:gd name="connsiteY1" fmla="*/ 1131401 h 5377187"/>
                <a:gd name="connsiteX2" fmla="*/ 4255867 w 5377187"/>
                <a:gd name="connsiteY2" fmla="*/ 5004901 h 5377187"/>
                <a:gd name="connsiteX3" fmla="*/ 382367 w 5377187"/>
                <a:gd name="connsiteY3" fmla="*/ 4255945 h 5377187"/>
                <a:gd name="connsiteX4" fmla="*/ 1131324 w 5377187"/>
                <a:gd name="connsiteY4" fmla="*/ 382444 h 5377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187" h="5377187">
                  <a:moveTo>
                    <a:pt x="1131324" y="382444"/>
                  </a:moveTo>
                  <a:cubicBezTo>
                    <a:pt x="1994200" y="-480432"/>
                    <a:pt x="4141948" y="268525"/>
                    <a:pt x="5004824" y="1131401"/>
                  </a:cubicBezTo>
                  <a:cubicBezTo>
                    <a:pt x="5867700" y="1994278"/>
                    <a:pt x="5118743" y="4142025"/>
                    <a:pt x="4255867" y="5004901"/>
                  </a:cubicBezTo>
                  <a:cubicBezTo>
                    <a:pt x="3392991" y="5867778"/>
                    <a:pt x="1245243" y="5118821"/>
                    <a:pt x="382367" y="4255945"/>
                  </a:cubicBezTo>
                  <a:cubicBezTo>
                    <a:pt x="-480389" y="3393068"/>
                    <a:pt x="268568" y="1245200"/>
                    <a:pt x="1131324" y="382444"/>
                  </a:cubicBezTo>
                  <a:close/>
                </a:path>
              </a:pathLst>
            </a:custGeom>
            <a:noFill/>
            <a:ln w="12025" cap="flat">
              <a:gradFill>
                <a:gsLst>
                  <a:gs pos="0">
                    <a:schemeClr val="accent6">
                      <a:lumMod val="60000"/>
                      <a:lumOff val="40000"/>
                      <a:alpha val="0"/>
                    </a:schemeClr>
                  </a:gs>
                  <a:gs pos="50000">
                    <a:srgbClr val="40B3FE"/>
                  </a:gs>
                  <a:gs pos="100000">
                    <a:schemeClr val="accent6">
                      <a:lumMod val="60000"/>
                      <a:lumOff val="40000"/>
                      <a:alpha val="0"/>
                    </a:schemeClr>
                  </a:gs>
                </a:gsLst>
                <a:lin ang="5400000" scaled="1"/>
              </a:gradFill>
              <a:prstDash val="solid"/>
              <a:miter/>
            </a:ln>
          </p:spPr>
          <p:txBody>
            <a:bodyPr rtlCol="0" anchor="ctr"/>
            <a:lstStyle/>
            <a:p>
              <a:endParaRPr lang="en-US"/>
            </a:p>
          </p:txBody>
        </p:sp>
        <p:sp>
          <p:nvSpPr>
            <p:cNvPr id="76" name="Freeform: Shape 27">
              <a:extLst>
                <a:ext uri="{FF2B5EF4-FFF2-40B4-BE49-F238E27FC236}">
                  <a16:creationId xmlns:a16="http://schemas.microsoft.com/office/drawing/2014/main" id="{3EF41AA7-0A57-D94B-9329-7537F79A487E}"/>
                </a:ext>
              </a:extLst>
            </p:cNvPr>
            <p:cNvSpPr/>
            <p:nvPr/>
          </p:nvSpPr>
          <p:spPr>
            <a:xfrm>
              <a:off x="2917946" y="250949"/>
              <a:ext cx="6341737" cy="6341735"/>
            </a:xfrm>
            <a:custGeom>
              <a:avLst/>
              <a:gdLst>
                <a:gd name="connsiteX0" fmla="*/ 1116409 w 5605748"/>
                <a:gd name="connsiteY0" fmla="*/ 450696 h 5605748"/>
                <a:gd name="connsiteX1" fmla="*/ 5166983 w 5605748"/>
                <a:gd name="connsiteY1" fmla="*/ 1116409 h 5605748"/>
                <a:gd name="connsiteX2" fmla="*/ 4501271 w 5605748"/>
                <a:gd name="connsiteY2" fmla="*/ 5166983 h 5605748"/>
                <a:gd name="connsiteX3" fmla="*/ 450696 w 5605748"/>
                <a:gd name="connsiteY3" fmla="*/ 4501271 h 5605748"/>
                <a:gd name="connsiteX4" fmla="*/ 1116409 w 5605748"/>
                <a:gd name="connsiteY4" fmla="*/ 450696 h 5605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05748" h="5605748">
                  <a:moveTo>
                    <a:pt x="1116409" y="450696"/>
                  </a:moveTo>
                  <a:cubicBezTo>
                    <a:pt x="2051102" y="-483996"/>
                    <a:pt x="4232291" y="181716"/>
                    <a:pt x="5166983" y="1116409"/>
                  </a:cubicBezTo>
                  <a:cubicBezTo>
                    <a:pt x="6101676" y="2051102"/>
                    <a:pt x="5435963" y="4232291"/>
                    <a:pt x="4501271" y="5166983"/>
                  </a:cubicBezTo>
                  <a:cubicBezTo>
                    <a:pt x="3566578" y="6101676"/>
                    <a:pt x="1385389" y="5435963"/>
                    <a:pt x="450696" y="4501271"/>
                  </a:cubicBezTo>
                  <a:cubicBezTo>
                    <a:pt x="-483996" y="3566578"/>
                    <a:pt x="181716" y="1385389"/>
                    <a:pt x="1116409" y="450696"/>
                  </a:cubicBezTo>
                  <a:close/>
                </a:path>
              </a:pathLst>
            </a:custGeom>
            <a:noFill/>
            <a:ln w="12025" cap="flat">
              <a:gradFill>
                <a:gsLst>
                  <a:gs pos="0">
                    <a:schemeClr val="accent6">
                      <a:lumMod val="60000"/>
                      <a:lumOff val="40000"/>
                      <a:alpha val="0"/>
                    </a:schemeClr>
                  </a:gs>
                  <a:gs pos="50000">
                    <a:srgbClr val="40B7FD"/>
                  </a:gs>
                  <a:gs pos="100000">
                    <a:schemeClr val="accent6">
                      <a:lumMod val="60000"/>
                      <a:lumOff val="40000"/>
                      <a:alpha val="0"/>
                    </a:schemeClr>
                  </a:gs>
                </a:gsLst>
                <a:lin ang="5400000" scaled="1"/>
              </a:gradFill>
              <a:prstDash val="solid"/>
              <a:miter/>
            </a:ln>
          </p:spPr>
          <p:txBody>
            <a:bodyPr rtlCol="0" anchor="ctr"/>
            <a:lstStyle/>
            <a:p>
              <a:endParaRPr lang="en-US"/>
            </a:p>
          </p:txBody>
        </p:sp>
        <p:sp>
          <p:nvSpPr>
            <p:cNvPr id="77" name="Freeform: Shape 28">
              <a:extLst>
                <a:ext uri="{FF2B5EF4-FFF2-40B4-BE49-F238E27FC236}">
                  <a16:creationId xmlns:a16="http://schemas.microsoft.com/office/drawing/2014/main" id="{41C2E2F5-FD1C-B442-905C-00B83FBC0A50}"/>
                </a:ext>
              </a:extLst>
            </p:cNvPr>
            <p:cNvSpPr/>
            <p:nvPr/>
          </p:nvSpPr>
          <p:spPr>
            <a:xfrm>
              <a:off x="2782186" y="115188"/>
              <a:ext cx="6613916" cy="6613914"/>
            </a:xfrm>
            <a:custGeom>
              <a:avLst/>
              <a:gdLst>
                <a:gd name="connsiteX0" fmla="*/ 1106254 w 5846338"/>
                <a:gd name="connsiteY0" fmla="*/ 523786 h 5846338"/>
                <a:gd name="connsiteX1" fmla="*/ 5334023 w 5846338"/>
                <a:gd name="connsiteY1" fmla="*/ 1106254 h 5846338"/>
                <a:gd name="connsiteX2" fmla="*/ 4751555 w 5846338"/>
                <a:gd name="connsiteY2" fmla="*/ 5334023 h 5846338"/>
                <a:gd name="connsiteX3" fmla="*/ 523786 w 5846338"/>
                <a:gd name="connsiteY3" fmla="*/ 4751555 h 5846338"/>
                <a:gd name="connsiteX4" fmla="*/ 1106254 w 5846338"/>
                <a:gd name="connsiteY4" fmla="*/ 523786 h 58463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46338" h="5846338">
                  <a:moveTo>
                    <a:pt x="1106254" y="523786"/>
                  </a:moveTo>
                  <a:cubicBezTo>
                    <a:pt x="2112883" y="-482843"/>
                    <a:pt x="4327395" y="99625"/>
                    <a:pt x="5334023" y="1106254"/>
                  </a:cubicBezTo>
                  <a:cubicBezTo>
                    <a:pt x="6340652" y="2112883"/>
                    <a:pt x="5758183" y="4327395"/>
                    <a:pt x="4751555" y="5334023"/>
                  </a:cubicBezTo>
                  <a:cubicBezTo>
                    <a:pt x="3744926" y="6340652"/>
                    <a:pt x="1530415" y="5758183"/>
                    <a:pt x="523786" y="4751555"/>
                  </a:cubicBezTo>
                  <a:cubicBezTo>
                    <a:pt x="-482843" y="3744926"/>
                    <a:pt x="99625" y="1530415"/>
                    <a:pt x="1106254" y="523786"/>
                  </a:cubicBezTo>
                  <a:close/>
                </a:path>
              </a:pathLst>
            </a:custGeom>
            <a:noFill/>
            <a:ln w="12025" cap="flat">
              <a:gradFill>
                <a:gsLst>
                  <a:gs pos="0">
                    <a:schemeClr val="accent6">
                      <a:lumMod val="60000"/>
                      <a:lumOff val="40000"/>
                      <a:alpha val="0"/>
                    </a:schemeClr>
                  </a:gs>
                  <a:gs pos="50000">
                    <a:srgbClr val="3FBBFB"/>
                  </a:gs>
                  <a:gs pos="100000">
                    <a:schemeClr val="accent6">
                      <a:lumMod val="60000"/>
                      <a:lumOff val="40000"/>
                      <a:alpha val="0"/>
                    </a:schemeClr>
                  </a:gs>
                </a:gsLst>
                <a:lin ang="5400000" scaled="1"/>
              </a:gradFill>
              <a:prstDash val="solid"/>
              <a:miter/>
            </a:ln>
          </p:spPr>
          <p:txBody>
            <a:bodyPr rtlCol="0" anchor="ctr"/>
            <a:lstStyle/>
            <a:p>
              <a:endParaRPr lang="en-US"/>
            </a:p>
          </p:txBody>
        </p:sp>
        <p:sp>
          <p:nvSpPr>
            <p:cNvPr id="78" name="Freeform: Shape 29">
              <a:extLst>
                <a:ext uri="{FF2B5EF4-FFF2-40B4-BE49-F238E27FC236}">
                  <a16:creationId xmlns:a16="http://schemas.microsoft.com/office/drawing/2014/main" id="{692DDEBD-F68F-7B4E-B8DD-6F7B79D33106}"/>
                </a:ext>
              </a:extLst>
            </p:cNvPr>
            <p:cNvSpPr/>
            <p:nvPr/>
          </p:nvSpPr>
          <p:spPr>
            <a:xfrm>
              <a:off x="2641432" y="-25566"/>
              <a:ext cx="6899701" cy="6899700"/>
            </a:xfrm>
            <a:custGeom>
              <a:avLst/>
              <a:gdLst>
                <a:gd name="connsiteX0" fmla="*/ 1100394 w 6098958"/>
                <a:gd name="connsiteY0" fmla="*/ 601170 h 6098958"/>
                <a:gd name="connsiteX1" fmla="*/ 5505358 w 6098958"/>
                <a:gd name="connsiteY1" fmla="*/ 1100394 h 6098958"/>
                <a:gd name="connsiteX2" fmla="*/ 5006133 w 6098958"/>
                <a:gd name="connsiteY2" fmla="*/ 5505358 h 6098958"/>
                <a:gd name="connsiteX3" fmla="*/ 601170 w 6098958"/>
                <a:gd name="connsiteY3" fmla="*/ 5006133 h 6098958"/>
                <a:gd name="connsiteX4" fmla="*/ 1100394 w 6098958"/>
                <a:gd name="connsiteY4" fmla="*/ 601170 h 6098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8958" h="6098958">
                  <a:moveTo>
                    <a:pt x="1100394" y="601170"/>
                  </a:moveTo>
                  <a:cubicBezTo>
                    <a:pt x="2178959" y="-477396"/>
                    <a:pt x="4426792" y="21949"/>
                    <a:pt x="5505358" y="1100394"/>
                  </a:cubicBezTo>
                  <a:cubicBezTo>
                    <a:pt x="6583922" y="2178959"/>
                    <a:pt x="6084578" y="4426792"/>
                    <a:pt x="5006133" y="5505358"/>
                  </a:cubicBezTo>
                  <a:cubicBezTo>
                    <a:pt x="3927568" y="6583922"/>
                    <a:pt x="1679735" y="6084578"/>
                    <a:pt x="601170" y="5006133"/>
                  </a:cubicBezTo>
                  <a:cubicBezTo>
                    <a:pt x="-477396" y="3927568"/>
                    <a:pt x="21949" y="1679735"/>
                    <a:pt x="1100394" y="601170"/>
                  </a:cubicBezTo>
                  <a:close/>
                </a:path>
              </a:pathLst>
            </a:custGeom>
            <a:noFill/>
            <a:ln w="12025" cap="flat">
              <a:gradFill>
                <a:gsLst>
                  <a:gs pos="0">
                    <a:schemeClr val="accent6">
                      <a:lumMod val="60000"/>
                      <a:lumOff val="40000"/>
                      <a:alpha val="0"/>
                    </a:schemeClr>
                  </a:gs>
                  <a:gs pos="50000">
                    <a:srgbClr val="3FC1F9"/>
                  </a:gs>
                  <a:gs pos="100000">
                    <a:schemeClr val="accent6">
                      <a:lumMod val="60000"/>
                      <a:lumOff val="40000"/>
                      <a:alpha val="0"/>
                    </a:schemeClr>
                  </a:gs>
                </a:gsLst>
                <a:lin ang="5400000" scaled="1"/>
              </a:gradFill>
              <a:prstDash val="solid"/>
              <a:miter/>
            </a:ln>
          </p:spPr>
          <p:txBody>
            <a:bodyPr rtlCol="0" anchor="ctr"/>
            <a:lstStyle/>
            <a:p>
              <a:endParaRPr lang="en-US"/>
            </a:p>
          </p:txBody>
        </p:sp>
        <p:sp>
          <p:nvSpPr>
            <p:cNvPr id="79" name="Freeform: Shape 30">
              <a:extLst>
                <a:ext uri="{FF2B5EF4-FFF2-40B4-BE49-F238E27FC236}">
                  <a16:creationId xmlns:a16="http://schemas.microsoft.com/office/drawing/2014/main" id="{BDC383BD-5A01-BB43-B0FE-E975AFB91D93}"/>
                </a:ext>
              </a:extLst>
            </p:cNvPr>
            <p:cNvSpPr/>
            <p:nvPr/>
          </p:nvSpPr>
          <p:spPr>
            <a:xfrm>
              <a:off x="2496360" y="-170541"/>
              <a:ext cx="7185488" cy="7185487"/>
            </a:xfrm>
            <a:custGeom>
              <a:avLst/>
              <a:gdLst>
                <a:gd name="connsiteX0" fmla="*/ 1098469 w 6351577"/>
                <a:gd name="connsiteY0" fmla="*/ 682405 h 6351577"/>
                <a:gd name="connsiteX1" fmla="*/ 5680627 w 6351577"/>
                <a:gd name="connsiteY1" fmla="*/ 1098505 h 6351577"/>
                <a:gd name="connsiteX2" fmla="*/ 5264527 w 6351577"/>
                <a:gd name="connsiteY2" fmla="*/ 5680663 h 6351577"/>
                <a:gd name="connsiteX3" fmla="*/ 682369 w 6351577"/>
                <a:gd name="connsiteY3" fmla="*/ 5264563 h 6351577"/>
                <a:gd name="connsiteX4" fmla="*/ 1098469 w 6351577"/>
                <a:gd name="connsiteY4" fmla="*/ 682405 h 6351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51577" h="6351577">
                  <a:moveTo>
                    <a:pt x="1098469" y="682405"/>
                  </a:moveTo>
                  <a:cubicBezTo>
                    <a:pt x="2248851" y="-467977"/>
                    <a:pt x="4530126" y="-51996"/>
                    <a:pt x="5680627" y="1098505"/>
                  </a:cubicBezTo>
                  <a:cubicBezTo>
                    <a:pt x="6831009" y="2248887"/>
                    <a:pt x="6415029" y="4530162"/>
                    <a:pt x="5264527" y="5680663"/>
                  </a:cubicBezTo>
                  <a:cubicBezTo>
                    <a:pt x="4114146" y="6831045"/>
                    <a:pt x="1832870" y="6415064"/>
                    <a:pt x="682369" y="5264563"/>
                  </a:cubicBezTo>
                  <a:cubicBezTo>
                    <a:pt x="-468013" y="4114061"/>
                    <a:pt x="-51912" y="1832786"/>
                    <a:pt x="1098469" y="682405"/>
                  </a:cubicBezTo>
                  <a:close/>
                </a:path>
              </a:pathLst>
            </a:custGeom>
            <a:noFill/>
            <a:ln w="12025" cap="flat">
              <a:gradFill>
                <a:gsLst>
                  <a:gs pos="0">
                    <a:schemeClr val="accent6">
                      <a:lumMod val="60000"/>
                      <a:lumOff val="40000"/>
                      <a:alpha val="0"/>
                    </a:schemeClr>
                  </a:gs>
                  <a:gs pos="50000">
                    <a:srgbClr val="3FC4F8"/>
                  </a:gs>
                  <a:gs pos="100000">
                    <a:schemeClr val="accent6">
                      <a:lumMod val="60000"/>
                      <a:lumOff val="40000"/>
                      <a:alpha val="0"/>
                    </a:schemeClr>
                  </a:gs>
                </a:gsLst>
                <a:lin ang="5400000" scaled="1"/>
              </a:gradFill>
              <a:prstDash val="solid"/>
              <a:miter/>
            </a:ln>
          </p:spPr>
          <p:txBody>
            <a:bodyPr rtlCol="0" anchor="ctr"/>
            <a:lstStyle/>
            <a:p>
              <a:endParaRPr lang="en-US"/>
            </a:p>
          </p:txBody>
        </p:sp>
        <p:sp>
          <p:nvSpPr>
            <p:cNvPr id="80" name="Freeform: Shape 31">
              <a:extLst>
                <a:ext uri="{FF2B5EF4-FFF2-40B4-BE49-F238E27FC236}">
                  <a16:creationId xmlns:a16="http://schemas.microsoft.com/office/drawing/2014/main" id="{991887F4-DD2F-B746-9174-0AC3DA132A0E}"/>
                </a:ext>
              </a:extLst>
            </p:cNvPr>
            <p:cNvSpPr/>
            <p:nvPr/>
          </p:nvSpPr>
          <p:spPr>
            <a:xfrm>
              <a:off x="2347429" y="-319568"/>
              <a:ext cx="7484884" cy="7484882"/>
            </a:xfrm>
            <a:custGeom>
              <a:avLst/>
              <a:gdLst>
                <a:gd name="connsiteX0" fmla="*/ 1099957 w 6616226"/>
                <a:gd name="connsiteY0" fmla="*/ 767101 h 6616226"/>
                <a:gd name="connsiteX1" fmla="*/ 5859190 w 6616226"/>
                <a:gd name="connsiteY1" fmla="*/ 1099957 h 6616226"/>
                <a:gd name="connsiteX2" fmla="*/ 5526334 w 6616226"/>
                <a:gd name="connsiteY2" fmla="*/ 5859190 h 6616226"/>
                <a:gd name="connsiteX3" fmla="*/ 767101 w 6616226"/>
                <a:gd name="connsiteY3" fmla="*/ 5526334 h 6616226"/>
                <a:gd name="connsiteX4" fmla="*/ 1099957 w 6616226"/>
                <a:gd name="connsiteY4" fmla="*/ 767101 h 66162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16226" h="6616226">
                  <a:moveTo>
                    <a:pt x="1099957" y="767101"/>
                  </a:moveTo>
                  <a:cubicBezTo>
                    <a:pt x="2322275" y="-455217"/>
                    <a:pt x="4636872" y="-122360"/>
                    <a:pt x="5859190" y="1099957"/>
                  </a:cubicBezTo>
                  <a:cubicBezTo>
                    <a:pt x="7081508" y="2322275"/>
                    <a:pt x="6748652" y="4636872"/>
                    <a:pt x="5526334" y="5859190"/>
                  </a:cubicBezTo>
                  <a:cubicBezTo>
                    <a:pt x="4304016" y="7081508"/>
                    <a:pt x="1989419" y="6748652"/>
                    <a:pt x="767101" y="5526334"/>
                  </a:cubicBezTo>
                  <a:cubicBezTo>
                    <a:pt x="-455217" y="4304016"/>
                    <a:pt x="-122360" y="1989419"/>
                    <a:pt x="1099957" y="767101"/>
                  </a:cubicBezTo>
                  <a:close/>
                </a:path>
              </a:pathLst>
            </a:custGeom>
            <a:noFill/>
            <a:ln w="12025" cap="flat">
              <a:gradFill>
                <a:gsLst>
                  <a:gs pos="0">
                    <a:schemeClr val="accent6">
                      <a:lumMod val="60000"/>
                      <a:lumOff val="40000"/>
                      <a:alpha val="0"/>
                    </a:schemeClr>
                  </a:gs>
                  <a:gs pos="50000">
                    <a:srgbClr val="3FC9F6"/>
                  </a:gs>
                  <a:gs pos="100000">
                    <a:schemeClr val="accent6">
                      <a:lumMod val="60000"/>
                      <a:lumOff val="40000"/>
                      <a:alpha val="0"/>
                    </a:schemeClr>
                  </a:gs>
                </a:gsLst>
                <a:lin ang="5400000" scaled="1"/>
              </a:gradFill>
              <a:prstDash val="solid"/>
              <a:miter/>
            </a:ln>
          </p:spPr>
          <p:txBody>
            <a:bodyPr rtlCol="0" anchor="ctr"/>
            <a:lstStyle/>
            <a:p>
              <a:endParaRPr lang="en-US"/>
            </a:p>
          </p:txBody>
        </p:sp>
        <p:sp>
          <p:nvSpPr>
            <p:cNvPr id="81" name="Freeform: Shape 32">
              <a:extLst>
                <a:ext uri="{FF2B5EF4-FFF2-40B4-BE49-F238E27FC236}">
                  <a16:creationId xmlns:a16="http://schemas.microsoft.com/office/drawing/2014/main" id="{3C5BE0E4-FE01-DC4A-B586-093E1164B2F8}"/>
                </a:ext>
              </a:extLst>
            </p:cNvPr>
            <p:cNvSpPr/>
            <p:nvPr/>
          </p:nvSpPr>
          <p:spPr>
            <a:xfrm>
              <a:off x="2195078" y="-471942"/>
              <a:ext cx="7797887" cy="7797885"/>
            </a:xfrm>
            <a:custGeom>
              <a:avLst/>
              <a:gdLst>
                <a:gd name="connsiteX0" fmla="*/ 1104468 w 6892905"/>
                <a:gd name="connsiteY0" fmla="*/ 854755 h 6892905"/>
                <a:gd name="connsiteX1" fmla="*/ 6040895 w 6892905"/>
                <a:gd name="connsiteY1" fmla="*/ 1104488 h 6892905"/>
                <a:gd name="connsiteX2" fmla="*/ 5791283 w 6892905"/>
                <a:gd name="connsiteY2" fmla="*/ 6040915 h 6892905"/>
                <a:gd name="connsiteX3" fmla="*/ 854856 w 6892905"/>
                <a:gd name="connsiteY3" fmla="*/ 5791302 h 6892905"/>
                <a:gd name="connsiteX4" fmla="*/ 1104468 w 6892905"/>
                <a:gd name="connsiteY4" fmla="*/ 854755 h 68929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2905" h="6892905">
                  <a:moveTo>
                    <a:pt x="1104468" y="854755"/>
                  </a:moveTo>
                  <a:cubicBezTo>
                    <a:pt x="2398722" y="-439379"/>
                    <a:pt x="4746641" y="-189767"/>
                    <a:pt x="6040895" y="1104488"/>
                  </a:cubicBezTo>
                  <a:cubicBezTo>
                    <a:pt x="7335149" y="2398742"/>
                    <a:pt x="7085537" y="4746661"/>
                    <a:pt x="5791283" y="6040915"/>
                  </a:cubicBezTo>
                  <a:cubicBezTo>
                    <a:pt x="4497029" y="7335169"/>
                    <a:pt x="2149110" y="7085557"/>
                    <a:pt x="854856" y="5791302"/>
                  </a:cubicBezTo>
                  <a:cubicBezTo>
                    <a:pt x="-439398" y="4497049"/>
                    <a:pt x="-189786" y="2149010"/>
                    <a:pt x="1104468" y="854755"/>
                  </a:cubicBezTo>
                  <a:close/>
                </a:path>
              </a:pathLst>
            </a:custGeom>
            <a:noFill/>
            <a:ln w="12025" cap="flat">
              <a:gradFill>
                <a:gsLst>
                  <a:gs pos="0">
                    <a:schemeClr val="accent6">
                      <a:lumMod val="60000"/>
                      <a:lumOff val="40000"/>
                      <a:alpha val="0"/>
                    </a:schemeClr>
                  </a:gs>
                  <a:gs pos="50000">
                    <a:srgbClr val="3FCEF5"/>
                  </a:gs>
                  <a:gs pos="100000">
                    <a:schemeClr val="accent6">
                      <a:lumMod val="60000"/>
                      <a:lumOff val="40000"/>
                      <a:alpha val="0"/>
                    </a:schemeClr>
                  </a:gs>
                </a:gsLst>
                <a:lin ang="5400000" scaled="1"/>
              </a:gradFill>
              <a:prstDash val="solid"/>
              <a:miter/>
            </a:ln>
          </p:spPr>
          <p:txBody>
            <a:bodyPr rtlCol="0" anchor="ctr"/>
            <a:lstStyle/>
            <a:p>
              <a:endParaRPr lang="en-US"/>
            </a:p>
          </p:txBody>
        </p:sp>
        <p:sp>
          <p:nvSpPr>
            <p:cNvPr id="82" name="Freeform: Shape 33">
              <a:extLst>
                <a:ext uri="{FF2B5EF4-FFF2-40B4-BE49-F238E27FC236}">
                  <a16:creationId xmlns:a16="http://schemas.microsoft.com/office/drawing/2014/main" id="{FD69EC0F-EADC-5346-AA91-75C8210A91D7}"/>
                </a:ext>
              </a:extLst>
            </p:cNvPr>
            <p:cNvSpPr/>
            <p:nvPr/>
          </p:nvSpPr>
          <p:spPr>
            <a:xfrm>
              <a:off x="2039635" y="-627342"/>
              <a:ext cx="8110892" cy="8110890"/>
            </a:xfrm>
            <a:custGeom>
              <a:avLst/>
              <a:gdLst>
                <a:gd name="connsiteX0" fmla="*/ 1111592 w 7169583"/>
                <a:gd name="connsiteY0" fmla="*/ 945206 h 7169583"/>
                <a:gd name="connsiteX1" fmla="*/ 6225214 w 7169583"/>
                <a:gd name="connsiteY1" fmla="*/ 1111574 h 7169583"/>
                <a:gd name="connsiteX2" fmla="*/ 6058726 w 7169583"/>
                <a:gd name="connsiteY2" fmla="*/ 6225196 h 7169583"/>
                <a:gd name="connsiteX3" fmla="*/ 945104 w 7169583"/>
                <a:gd name="connsiteY3" fmla="*/ 6058708 h 7169583"/>
                <a:gd name="connsiteX4" fmla="*/ 1111592 w 7169583"/>
                <a:gd name="connsiteY4" fmla="*/ 945206 h 71695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69583" h="7169583">
                  <a:moveTo>
                    <a:pt x="1111592" y="945206"/>
                  </a:moveTo>
                  <a:cubicBezTo>
                    <a:pt x="2477783" y="-420985"/>
                    <a:pt x="4859143" y="-254496"/>
                    <a:pt x="6225214" y="1111574"/>
                  </a:cubicBezTo>
                  <a:cubicBezTo>
                    <a:pt x="7591284" y="2477645"/>
                    <a:pt x="7424916" y="4859005"/>
                    <a:pt x="6058726" y="6225196"/>
                  </a:cubicBezTo>
                  <a:cubicBezTo>
                    <a:pt x="4692655" y="7591266"/>
                    <a:pt x="2311294" y="7424898"/>
                    <a:pt x="945104" y="6058708"/>
                  </a:cubicBezTo>
                  <a:cubicBezTo>
                    <a:pt x="-420967" y="4692637"/>
                    <a:pt x="-254478" y="2311277"/>
                    <a:pt x="1111592" y="945206"/>
                  </a:cubicBezTo>
                  <a:close/>
                </a:path>
              </a:pathLst>
            </a:custGeom>
            <a:noFill/>
            <a:ln w="12025" cap="flat">
              <a:gradFill>
                <a:gsLst>
                  <a:gs pos="0">
                    <a:schemeClr val="accent6">
                      <a:lumMod val="60000"/>
                      <a:lumOff val="40000"/>
                      <a:alpha val="0"/>
                    </a:schemeClr>
                  </a:gs>
                  <a:gs pos="50000">
                    <a:srgbClr val="3ED2F3"/>
                  </a:gs>
                  <a:gs pos="100000">
                    <a:schemeClr val="accent6">
                      <a:lumMod val="60000"/>
                      <a:lumOff val="40000"/>
                      <a:alpha val="0"/>
                    </a:schemeClr>
                  </a:gs>
                </a:gsLst>
                <a:lin ang="5400000" scaled="1"/>
              </a:gradFill>
              <a:prstDash val="solid"/>
              <a:miter/>
            </a:ln>
          </p:spPr>
          <p:txBody>
            <a:bodyPr rtlCol="0" anchor="ctr"/>
            <a:lstStyle/>
            <a:p>
              <a:endParaRPr lang="en-US"/>
            </a:p>
          </p:txBody>
        </p:sp>
        <p:sp>
          <p:nvSpPr>
            <p:cNvPr id="83" name="Freeform: Shape 34">
              <a:extLst>
                <a:ext uri="{FF2B5EF4-FFF2-40B4-BE49-F238E27FC236}">
                  <a16:creationId xmlns:a16="http://schemas.microsoft.com/office/drawing/2014/main" id="{3C758E11-88D2-8348-81E3-D113C540E5D8}"/>
                </a:ext>
              </a:extLst>
            </p:cNvPr>
            <p:cNvSpPr/>
            <p:nvPr/>
          </p:nvSpPr>
          <p:spPr>
            <a:xfrm>
              <a:off x="1881709" y="-785288"/>
              <a:ext cx="8423895" cy="8423893"/>
            </a:xfrm>
            <a:custGeom>
              <a:avLst/>
              <a:gdLst>
                <a:gd name="connsiteX0" fmla="*/ 1121030 w 7446262"/>
                <a:gd name="connsiteY0" fmla="*/ 1037786 h 7446262"/>
                <a:gd name="connsiteX1" fmla="*/ 6411847 w 7446262"/>
                <a:gd name="connsiteY1" fmla="*/ 1121030 h 7446262"/>
                <a:gd name="connsiteX2" fmla="*/ 6328602 w 7446262"/>
                <a:gd name="connsiteY2" fmla="*/ 6411847 h 7446262"/>
                <a:gd name="connsiteX3" fmla="*/ 1037786 w 7446262"/>
                <a:gd name="connsiteY3" fmla="*/ 6328602 h 7446262"/>
                <a:gd name="connsiteX4" fmla="*/ 1121030 w 7446262"/>
                <a:gd name="connsiteY4" fmla="*/ 1037786 h 7446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46262" h="7446262">
                  <a:moveTo>
                    <a:pt x="1121030" y="1037786"/>
                  </a:moveTo>
                  <a:cubicBezTo>
                    <a:pt x="2559037" y="-400221"/>
                    <a:pt x="4973840" y="-316977"/>
                    <a:pt x="6411847" y="1121030"/>
                  </a:cubicBezTo>
                  <a:cubicBezTo>
                    <a:pt x="7849853" y="2559037"/>
                    <a:pt x="7766609" y="4973840"/>
                    <a:pt x="6328602" y="6411847"/>
                  </a:cubicBezTo>
                  <a:cubicBezTo>
                    <a:pt x="4890596" y="7849853"/>
                    <a:pt x="2475913" y="7766609"/>
                    <a:pt x="1037786" y="6328602"/>
                  </a:cubicBezTo>
                  <a:cubicBezTo>
                    <a:pt x="-400221" y="4890596"/>
                    <a:pt x="-316977" y="2475913"/>
                    <a:pt x="1121030" y="1037786"/>
                  </a:cubicBezTo>
                  <a:close/>
                </a:path>
              </a:pathLst>
            </a:custGeom>
            <a:noFill/>
            <a:ln w="12025" cap="flat">
              <a:gradFill>
                <a:gsLst>
                  <a:gs pos="0">
                    <a:schemeClr val="accent6">
                      <a:lumMod val="60000"/>
                      <a:lumOff val="40000"/>
                      <a:alpha val="0"/>
                    </a:schemeClr>
                  </a:gs>
                  <a:gs pos="50000">
                    <a:srgbClr val="3ED7F1"/>
                  </a:gs>
                  <a:gs pos="100000">
                    <a:schemeClr val="accent6">
                      <a:lumMod val="60000"/>
                      <a:lumOff val="40000"/>
                      <a:alpha val="0"/>
                    </a:schemeClr>
                  </a:gs>
                </a:gsLst>
                <a:lin ang="5400000" scaled="1"/>
              </a:gradFill>
              <a:prstDash val="solid"/>
              <a:miter/>
            </a:ln>
          </p:spPr>
          <p:txBody>
            <a:bodyPr rtlCol="0" anchor="ctr"/>
            <a:lstStyle/>
            <a:p>
              <a:endParaRPr lang="en-US"/>
            </a:p>
          </p:txBody>
        </p:sp>
        <p:sp>
          <p:nvSpPr>
            <p:cNvPr id="84" name="Freeform: Shape 35">
              <a:extLst>
                <a:ext uri="{FF2B5EF4-FFF2-40B4-BE49-F238E27FC236}">
                  <a16:creationId xmlns:a16="http://schemas.microsoft.com/office/drawing/2014/main" id="{60A4F1EF-E549-E84B-8D21-8F9032376EB7}"/>
                </a:ext>
              </a:extLst>
            </p:cNvPr>
            <p:cNvSpPr/>
            <p:nvPr/>
          </p:nvSpPr>
          <p:spPr>
            <a:xfrm>
              <a:off x="1721551" y="-945463"/>
              <a:ext cx="8736900" cy="8736898"/>
            </a:xfrm>
            <a:custGeom>
              <a:avLst/>
              <a:gdLst>
                <a:gd name="connsiteX0" fmla="*/ 1132442 w 7722940"/>
                <a:gd name="connsiteY0" fmla="*/ 1132457 h 7722940"/>
                <a:gd name="connsiteX1" fmla="*/ 1132442 w 7722940"/>
                <a:gd name="connsiteY1" fmla="*/ 1132457 h 7722940"/>
                <a:gd name="connsiteX2" fmla="*/ 6600453 w 7722940"/>
                <a:gd name="connsiteY2" fmla="*/ 1132457 h 7722940"/>
                <a:gd name="connsiteX3" fmla="*/ 6600453 w 7722940"/>
                <a:gd name="connsiteY3" fmla="*/ 1132457 h 7722940"/>
                <a:gd name="connsiteX4" fmla="*/ 6600453 w 7722940"/>
                <a:gd name="connsiteY4" fmla="*/ 6600348 h 7722940"/>
                <a:gd name="connsiteX5" fmla="*/ 6600453 w 7722940"/>
                <a:gd name="connsiteY5" fmla="*/ 6600348 h 7722940"/>
                <a:gd name="connsiteX6" fmla="*/ 1132563 w 7722940"/>
                <a:gd name="connsiteY6" fmla="*/ 6600348 h 7722940"/>
                <a:gd name="connsiteX7" fmla="*/ 1132563 w 7722940"/>
                <a:gd name="connsiteY7" fmla="*/ 6600348 h 7722940"/>
                <a:gd name="connsiteX8" fmla="*/ 1132442 w 7722940"/>
                <a:gd name="connsiteY8" fmla="*/ 1132457 h 7722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722940" h="7722940">
                  <a:moveTo>
                    <a:pt x="1132442" y="1132457"/>
                  </a:moveTo>
                  <a:lnTo>
                    <a:pt x="1132442" y="1132457"/>
                  </a:lnTo>
                  <a:cubicBezTo>
                    <a:pt x="2642386" y="-377486"/>
                    <a:pt x="5090510" y="-377486"/>
                    <a:pt x="6600453" y="1132457"/>
                  </a:cubicBezTo>
                  <a:lnTo>
                    <a:pt x="6600453" y="1132457"/>
                  </a:lnTo>
                  <a:cubicBezTo>
                    <a:pt x="8110397" y="2642401"/>
                    <a:pt x="8110397" y="5090525"/>
                    <a:pt x="6600453" y="6600348"/>
                  </a:cubicBezTo>
                  <a:lnTo>
                    <a:pt x="6600453" y="6600348"/>
                  </a:lnTo>
                  <a:cubicBezTo>
                    <a:pt x="5090510" y="8110291"/>
                    <a:pt x="2642386" y="8110291"/>
                    <a:pt x="1132563" y="6600348"/>
                  </a:cubicBezTo>
                  <a:lnTo>
                    <a:pt x="1132563" y="6600348"/>
                  </a:lnTo>
                  <a:cubicBezTo>
                    <a:pt x="-377501" y="5090525"/>
                    <a:pt x="-377501" y="2642401"/>
                    <a:pt x="1132442" y="1132457"/>
                  </a:cubicBezTo>
                  <a:close/>
                </a:path>
              </a:pathLst>
            </a:custGeom>
            <a:noFill/>
            <a:ln w="12025" cap="flat">
              <a:gradFill>
                <a:gsLst>
                  <a:gs pos="0">
                    <a:schemeClr val="accent6">
                      <a:lumMod val="60000"/>
                      <a:lumOff val="40000"/>
                      <a:alpha val="0"/>
                    </a:schemeClr>
                  </a:gs>
                  <a:gs pos="50000">
                    <a:schemeClr val="accent4"/>
                  </a:gs>
                  <a:gs pos="100000">
                    <a:schemeClr val="accent6">
                      <a:lumMod val="60000"/>
                      <a:lumOff val="40000"/>
                      <a:alpha val="0"/>
                    </a:schemeClr>
                  </a:gs>
                </a:gsLst>
                <a:lin ang="5400000" scaled="1"/>
              </a:gradFill>
              <a:prstDash val="solid"/>
              <a:miter/>
            </a:ln>
          </p:spPr>
          <p:txBody>
            <a:bodyPr rtlCol="0" anchor="ctr"/>
            <a:lstStyle/>
            <a:p>
              <a:endParaRPr lang="en-US"/>
            </a:p>
          </p:txBody>
        </p:sp>
      </p:grpSp>
      <p:sp>
        <p:nvSpPr>
          <p:cNvPr id="85" name="Rectangle: Rounded Corners 17">
            <a:extLst>
              <a:ext uri="{FF2B5EF4-FFF2-40B4-BE49-F238E27FC236}">
                <a16:creationId xmlns:a16="http://schemas.microsoft.com/office/drawing/2014/main" id="{83549CD3-F71E-4B41-A15A-76A1216C28CF}"/>
              </a:ext>
            </a:extLst>
          </p:cNvPr>
          <p:cNvSpPr/>
          <p:nvPr/>
        </p:nvSpPr>
        <p:spPr>
          <a:xfrm>
            <a:off x="6910131" y="1056522"/>
            <a:ext cx="3999836" cy="1386945"/>
          </a:xfrm>
          <a:prstGeom prst="roundRect">
            <a:avLst>
              <a:gd name="adj" fmla="val 19777"/>
            </a:avLst>
          </a:prstGeom>
          <a:solidFill>
            <a:srgbClr val="1B1B1B"/>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274320" rIns="182880" rtlCol="0" anchor="t" anchorCtr="0"/>
          <a:lstStyle/>
          <a:p>
            <a:pPr marL="171450" indent="-171450">
              <a:lnSpc>
                <a:spcPts val="1200"/>
              </a:lnSpc>
              <a:buFont typeface="Arial" panose="020B0604020202020204" pitchFamily="34" charset="0"/>
              <a:buChar char="•"/>
            </a:pPr>
            <a:endParaRPr lang="en-US" sz="800" dirty="0">
              <a:latin typeface="Century Gothic" panose="020B0502020202020204" pitchFamily="34" charset="0"/>
            </a:endParaRPr>
          </a:p>
        </p:txBody>
      </p:sp>
      <p:sp>
        <p:nvSpPr>
          <p:cNvPr id="36" name="Footer Placeholder 35">
            <a:extLst>
              <a:ext uri="{FF2B5EF4-FFF2-40B4-BE49-F238E27FC236}">
                <a16:creationId xmlns:a16="http://schemas.microsoft.com/office/drawing/2014/main" id="{DD69EDDA-6D79-463F-8C0F-83615EF8447D}"/>
              </a:ext>
            </a:extLst>
          </p:cNvPr>
          <p:cNvSpPr>
            <a:spLocks noGrp="1"/>
          </p:cNvSpPr>
          <p:nvPr>
            <p:ph type="ftr" sz="quarter" idx="11"/>
          </p:nvPr>
        </p:nvSpPr>
        <p:spPr/>
        <p:txBody>
          <a:bodyPr/>
          <a:lstStyle/>
          <a:p>
            <a:r>
              <a:rPr lang="en-US"/>
              <a:t>PRICING STRATEGIES</a:t>
            </a:r>
          </a:p>
        </p:txBody>
      </p:sp>
      <p:sp>
        <p:nvSpPr>
          <p:cNvPr id="37" name="Slide Number Placeholder 36">
            <a:extLst>
              <a:ext uri="{FF2B5EF4-FFF2-40B4-BE49-F238E27FC236}">
                <a16:creationId xmlns:a16="http://schemas.microsoft.com/office/drawing/2014/main" id="{30EECB0A-A961-4A7F-83D7-E08E32EF234B}"/>
              </a:ext>
            </a:extLst>
          </p:cNvPr>
          <p:cNvSpPr>
            <a:spLocks noGrp="1"/>
          </p:cNvSpPr>
          <p:nvPr>
            <p:ph type="sldNum" sz="quarter" idx="12"/>
          </p:nvPr>
        </p:nvSpPr>
        <p:spPr/>
        <p:txBody>
          <a:bodyPr/>
          <a:lstStyle/>
          <a:p>
            <a:fld id="{A667128F-6B11-0149-90D6-ED84921B880E}" type="slidenum">
              <a:rPr lang="en-US" smtClean="0"/>
              <a:pPr/>
              <a:t>16</a:t>
            </a:fld>
            <a:endParaRPr lang="en-US" dirty="0"/>
          </a:p>
        </p:txBody>
      </p:sp>
      <p:sp>
        <p:nvSpPr>
          <p:cNvPr id="38" name="TextBox 37">
            <a:extLst>
              <a:ext uri="{FF2B5EF4-FFF2-40B4-BE49-F238E27FC236}">
                <a16:creationId xmlns:a16="http://schemas.microsoft.com/office/drawing/2014/main" id="{D9A02E19-EA68-4007-AD6D-8D1C92A65C8C}"/>
              </a:ext>
            </a:extLst>
          </p:cNvPr>
          <p:cNvSpPr txBox="1"/>
          <p:nvPr/>
        </p:nvSpPr>
        <p:spPr>
          <a:xfrm>
            <a:off x="1351377" y="999597"/>
            <a:ext cx="3157868" cy="430887"/>
          </a:xfrm>
          <a:prstGeom prst="rect">
            <a:avLst/>
          </a:prstGeom>
          <a:noFill/>
        </p:spPr>
        <p:txBody>
          <a:bodyPr wrap="square" rtlCol="0">
            <a:spAutoFit/>
          </a:bodyPr>
          <a:lstStyle/>
          <a:p>
            <a:pPr>
              <a:spcAft>
                <a:spcPts val="600"/>
              </a:spcAft>
            </a:pPr>
            <a:r>
              <a:rPr lang="en-US" sz="2200" b="1" dirty="0">
                <a:solidFill>
                  <a:schemeClr val="bg1"/>
                </a:solidFill>
                <a:latin typeface="Century Gothic" panose="020B0502020202020204" pitchFamily="34" charset="0"/>
              </a:rPr>
              <a:t>PRICING STRATEGY</a:t>
            </a:r>
          </a:p>
        </p:txBody>
      </p:sp>
      <p:graphicFrame>
        <p:nvGraphicFramePr>
          <p:cNvPr id="27" name="Chart 26">
            <a:extLst>
              <a:ext uri="{FF2B5EF4-FFF2-40B4-BE49-F238E27FC236}">
                <a16:creationId xmlns:a16="http://schemas.microsoft.com/office/drawing/2014/main" id="{A502FAF2-5CBF-43EF-9CB6-55910AC52958}"/>
              </a:ext>
            </a:extLst>
          </p:cNvPr>
          <p:cNvGraphicFramePr/>
          <p:nvPr>
            <p:extLst>
              <p:ext uri="{D42A27DB-BD31-4B8C-83A1-F6EECF244321}">
                <p14:modId xmlns:p14="http://schemas.microsoft.com/office/powerpoint/2010/main" val="80414521"/>
              </p:ext>
            </p:extLst>
          </p:nvPr>
        </p:nvGraphicFramePr>
        <p:xfrm>
          <a:off x="1184694" y="1439103"/>
          <a:ext cx="9822612" cy="4017079"/>
        </p:xfrm>
        <a:graphic>
          <a:graphicData uri="http://schemas.openxmlformats.org/drawingml/2006/chart">
            <c:chart xmlns:c="http://schemas.openxmlformats.org/drawingml/2006/chart" xmlns:r="http://schemas.openxmlformats.org/officeDocument/2006/relationships" r:id="rId3"/>
          </a:graphicData>
        </a:graphic>
      </p:graphicFrame>
      <p:grpSp>
        <p:nvGrpSpPr>
          <p:cNvPr id="6" name="Group 5">
            <a:extLst>
              <a:ext uri="{FF2B5EF4-FFF2-40B4-BE49-F238E27FC236}">
                <a16:creationId xmlns:a16="http://schemas.microsoft.com/office/drawing/2014/main" id="{E68859F4-6AC5-43AF-8147-6EB4F4EC24ED}"/>
              </a:ext>
            </a:extLst>
          </p:cNvPr>
          <p:cNvGrpSpPr/>
          <p:nvPr/>
        </p:nvGrpSpPr>
        <p:grpSpPr>
          <a:xfrm>
            <a:off x="2948731" y="4400951"/>
            <a:ext cx="415499" cy="389381"/>
            <a:chOff x="2948731" y="4564857"/>
            <a:chExt cx="415499" cy="389381"/>
          </a:xfrm>
        </p:grpSpPr>
        <p:sp>
          <p:nvSpPr>
            <p:cNvPr id="3" name="Oval 2">
              <a:extLst>
                <a:ext uri="{FF2B5EF4-FFF2-40B4-BE49-F238E27FC236}">
                  <a16:creationId xmlns:a16="http://schemas.microsoft.com/office/drawing/2014/main" id="{8821945F-3C30-40F4-87A8-671001C73CD4}"/>
                </a:ext>
              </a:extLst>
            </p:cNvPr>
            <p:cNvSpPr/>
            <p:nvPr/>
          </p:nvSpPr>
          <p:spPr>
            <a:xfrm>
              <a:off x="3088747" y="4818772"/>
              <a:ext cx="135466" cy="135466"/>
            </a:xfrm>
            <a:prstGeom prst="ellipse">
              <a:avLst/>
            </a:prstGeom>
            <a:solidFill>
              <a:schemeClr val="accent4"/>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364F5327-389A-4716-9C38-9B76F359E639}"/>
                </a:ext>
              </a:extLst>
            </p:cNvPr>
            <p:cNvSpPr txBox="1"/>
            <p:nvPr/>
          </p:nvSpPr>
          <p:spPr>
            <a:xfrm>
              <a:off x="2948731" y="4564857"/>
              <a:ext cx="415499" cy="215444"/>
            </a:xfrm>
            <a:prstGeom prst="rect">
              <a:avLst/>
            </a:prstGeom>
            <a:noFill/>
          </p:spPr>
          <p:txBody>
            <a:bodyPr wrap="none" rtlCol="0">
              <a:spAutoFit/>
            </a:bodyPr>
            <a:lstStyle/>
            <a:p>
              <a:pPr algn="ctr"/>
              <a:r>
                <a:rPr lang="en-US" sz="800" b="1" dirty="0">
                  <a:solidFill>
                    <a:schemeClr val="accent4"/>
                  </a:solidFill>
                  <a:latin typeface="Century Gothic" panose="020B0502020202020204" pitchFamily="34" charset="0"/>
                </a:rPr>
                <a:t>$300</a:t>
              </a:r>
            </a:p>
          </p:txBody>
        </p:sp>
      </p:grpSp>
      <p:grpSp>
        <p:nvGrpSpPr>
          <p:cNvPr id="39" name="Group 38">
            <a:extLst>
              <a:ext uri="{FF2B5EF4-FFF2-40B4-BE49-F238E27FC236}">
                <a16:creationId xmlns:a16="http://schemas.microsoft.com/office/drawing/2014/main" id="{94227A83-BCB1-4603-B219-8DF8E6AA3EE6}"/>
              </a:ext>
            </a:extLst>
          </p:cNvPr>
          <p:cNvGrpSpPr/>
          <p:nvPr/>
        </p:nvGrpSpPr>
        <p:grpSpPr>
          <a:xfrm>
            <a:off x="4153789" y="3100680"/>
            <a:ext cx="415499" cy="389381"/>
            <a:chOff x="2948731" y="4564857"/>
            <a:chExt cx="415499" cy="389381"/>
          </a:xfrm>
        </p:grpSpPr>
        <p:sp>
          <p:nvSpPr>
            <p:cNvPr id="40" name="Oval 39">
              <a:extLst>
                <a:ext uri="{FF2B5EF4-FFF2-40B4-BE49-F238E27FC236}">
                  <a16:creationId xmlns:a16="http://schemas.microsoft.com/office/drawing/2014/main" id="{147820D6-9044-4302-8A54-CF7B2C90B9D9}"/>
                </a:ext>
              </a:extLst>
            </p:cNvPr>
            <p:cNvSpPr/>
            <p:nvPr/>
          </p:nvSpPr>
          <p:spPr>
            <a:xfrm>
              <a:off x="3088747" y="4818772"/>
              <a:ext cx="135466" cy="135466"/>
            </a:xfrm>
            <a:prstGeom prst="ellipse">
              <a:avLst/>
            </a:prstGeom>
            <a:solidFill>
              <a:schemeClr val="accent4"/>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AE004619-E7E8-49D4-A73E-24446113759F}"/>
                </a:ext>
              </a:extLst>
            </p:cNvPr>
            <p:cNvSpPr txBox="1"/>
            <p:nvPr/>
          </p:nvSpPr>
          <p:spPr>
            <a:xfrm>
              <a:off x="2948731" y="4564857"/>
              <a:ext cx="415499" cy="215444"/>
            </a:xfrm>
            <a:prstGeom prst="rect">
              <a:avLst/>
            </a:prstGeom>
            <a:noFill/>
          </p:spPr>
          <p:txBody>
            <a:bodyPr wrap="none" rtlCol="0">
              <a:spAutoFit/>
            </a:bodyPr>
            <a:lstStyle/>
            <a:p>
              <a:pPr algn="ctr"/>
              <a:r>
                <a:rPr lang="en-US" sz="800" b="1" dirty="0">
                  <a:solidFill>
                    <a:schemeClr val="accent4"/>
                  </a:solidFill>
                  <a:latin typeface="Century Gothic" panose="020B0502020202020204" pitchFamily="34" charset="0"/>
                </a:rPr>
                <a:t>$200</a:t>
              </a:r>
            </a:p>
          </p:txBody>
        </p:sp>
      </p:grpSp>
      <p:grpSp>
        <p:nvGrpSpPr>
          <p:cNvPr id="42" name="Group 41">
            <a:extLst>
              <a:ext uri="{FF2B5EF4-FFF2-40B4-BE49-F238E27FC236}">
                <a16:creationId xmlns:a16="http://schemas.microsoft.com/office/drawing/2014/main" id="{FF75E42E-7F97-4EA3-9E09-B964A46D6CE1}"/>
              </a:ext>
            </a:extLst>
          </p:cNvPr>
          <p:cNvGrpSpPr/>
          <p:nvPr/>
        </p:nvGrpSpPr>
        <p:grpSpPr>
          <a:xfrm>
            <a:off x="5067711" y="2875713"/>
            <a:ext cx="415499" cy="389381"/>
            <a:chOff x="2948731" y="4564857"/>
            <a:chExt cx="415499" cy="389381"/>
          </a:xfrm>
        </p:grpSpPr>
        <p:sp>
          <p:nvSpPr>
            <p:cNvPr id="43" name="Oval 42">
              <a:extLst>
                <a:ext uri="{FF2B5EF4-FFF2-40B4-BE49-F238E27FC236}">
                  <a16:creationId xmlns:a16="http://schemas.microsoft.com/office/drawing/2014/main" id="{8F6A5D45-3D6B-4DBE-82B3-82D456922B37}"/>
                </a:ext>
              </a:extLst>
            </p:cNvPr>
            <p:cNvSpPr/>
            <p:nvPr/>
          </p:nvSpPr>
          <p:spPr>
            <a:xfrm>
              <a:off x="3088747" y="4818772"/>
              <a:ext cx="135466" cy="135466"/>
            </a:xfrm>
            <a:prstGeom prst="ellipse">
              <a:avLst/>
            </a:prstGeom>
            <a:solidFill>
              <a:schemeClr val="accent4"/>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8C465C86-5124-482B-9CB6-0DF4E07585A0}"/>
                </a:ext>
              </a:extLst>
            </p:cNvPr>
            <p:cNvSpPr txBox="1"/>
            <p:nvPr/>
          </p:nvSpPr>
          <p:spPr>
            <a:xfrm>
              <a:off x="2948731" y="4564857"/>
              <a:ext cx="415499" cy="215444"/>
            </a:xfrm>
            <a:prstGeom prst="rect">
              <a:avLst/>
            </a:prstGeom>
            <a:noFill/>
          </p:spPr>
          <p:txBody>
            <a:bodyPr wrap="none" rtlCol="0">
              <a:spAutoFit/>
            </a:bodyPr>
            <a:lstStyle/>
            <a:p>
              <a:pPr algn="ctr"/>
              <a:r>
                <a:rPr lang="en-US" sz="800" b="1" dirty="0">
                  <a:solidFill>
                    <a:schemeClr val="accent4"/>
                  </a:solidFill>
                  <a:latin typeface="Century Gothic" panose="020B0502020202020204" pitchFamily="34" charset="0"/>
                </a:rPr>
                <a:t>$100</a:t>
              </a:r>
            </a:p>
          </p:txBody>
        </p:sp>
      </p:grpSp>
      <p:grpSp>
        <p:nvGrpSpPr>
          <p:cNvPr id="45" name="Group 44">
            <a:extLst>
              <a:ext uri="{FF2B5EF4-FFF2-40B4-BE49-F238E27FC236}">
                <a16:creationId xmlns:a16="http://schemas.microsoft.com/office/drawing/2014/main" id="{1A73FFBE-82DC-4DDD-88D1-ED0F4C2F7398}"/>
              </a:ext>
            </a:extLst>
          </p:cNvPr>
          <p:cNvGrpSpPr/>
          <p:nvPr/>
        </p:nvGrpSpPr>
        <p:grpSpPr>
          <a:xfrm>
            <a:off x="4477161" y="3885363"/>
            <a:ext cx="415499" cy="389381"/>
            <a:chOff x="2948731" y="4564857"/>
            <a:chExt cx="415499" cy="389381"/>
          </a:xfrm>
        </p:grpSpPr>
        <p:sp>
          <p:nvSpPr>
            <p:cNvPr id="46" name="Oval 45">
              <a:extLst>
                <a:ext uri="{FF2B5EF4-FFF2-40B4-BE49-F238E27FC236}">
                  <a16:creationId xmlns:a16="http://schemas.microsoft.com/office/drawing/2014/main" id="{332DA3BA-C75F-476A-A1C7-574854A761B6}"/>
                </a:ext>
              </a:extLst>
            </p:cNvPr>
            <p:cNvSpPr/>
            <p:nvPr/>
          </p:nvSpPr>
          <p:spPr>
            <a:xfrm>
              <a:off x="3088747" y="4818772"/>
              <a:ext cx="135466" cy="135466"/>
            </a:xfrm>
            <a:prstGeom prst="ellipse">
              <a:avLst/>
            </a:prstGeom>
            <a:solidFill>
              <a:schemeClr val="accent2">
                <a:lumMod val="60000"/>
                <a:lumOff val="4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a:extLst>
                <a:ext uri="{FF2B5EF4-FFF2-40B4-BE49-F238E27FC236}">
                  <a16:creationId xmlns:a16="http://schemas.microsoft.com/office/drawing/2014/main" id="{3154E176-50E7-430E-8BB0-B3F1C96CFAE3}"/>
                </a:ext>
              </a:extLst>
            </p:cNvPr>
            <p:cNvSpPr txBox="1"/>
            <p:nvPr/>
          </p:nvSpPr>
          <p:spPr>
            <a:xfrm>
              <a:off x="2948731" y="4564857"/>
              <a:ext cx="415499" cy="215444"/>
            </a:xfrm>
            <a:prstGeom prst="rect">
              <a:avLst/>
            </a:prstGeom>
            <a:noFill/>
          </p:spPr>
          <p:txBody>
            <a:bodyPr wrap="none" rtlCol="0">
              <a:spAutoFit/>
            </a:bodyPr>
            <a:lstStyle/>
            <a:p>
              <a:pPr algn="ctr"/>
              <a:r>
                <a:rPr lang="en-US" sz="800" b="1" dirty="0">
                  <a:solidFill>
                    <a:schemeClr val="accent2">
                      <a:lumMod val="60000"/>
                      <a:lumOff val="40000"/>
                    </a:schemeClr>
                  </a:solidFill>
                  <a:latin typeface="Century Gothic" panose="020B0502020202020204" pitchFamily="34" charset="0"/>
                </a:rPr>
                <a:t>$100</a:t>
              </a:r>
            </a:p>
          </p:txBody>
        </p:sp>
      </p:grpSp>
      <p:sp>
        <p:nvSpPr>
          <p:cNvPr id="50" name="TextBox 49">
            <a:extLst>
              <a:ext uri="{FF2B5EF4-FFF2-40B4-BE49-F238E27FC236}">
                <a16:creationId xmlns:a16="http://schemas.microsoft.com/office/drawing/2014/main" id="{3EB405FB-CA83-40AE-98A2-27A80D839A8A}"/>
              </a:ext>
            </a:extLst>
          </p:cNvPr>
          <p:cNvSpPr txBox="1"/>
          <p:nvPr/>
        </p:nvSpPr>
        <p:spPr>
          <a:xfrm>
            <a:off x="10492497" y="4133414"/>
            <a:ext cx="415499" cy="215444"/>
          </a:xfrm>
          <a:prstGeom prst="rect">
            <a:avLst/>
          </a:prstGeom>
          <a:noFill/>
        </p:spPr>
        <p:txBody>
          <a:bodyPr wrap="none" rtlCol="0">
            <a:spAutoFit/>
          </a:bodyPr>
          <a:lstStyle/>
          <a:p>
            <a:pPr algn="ctr"/>
            <a:r>
              <a:rPr lang="en-US" sz="800" b="1" dirty="0">
                <a:solidFill>
                  <a:schemeClr val="accent2">
                    <a:lumMod val="60000"/>
                    <a:lumOff val="40000"/>
                  </a:schemeClr>
                </a:solidFill>
                <a:latin typeface="Century Gothic" panose="020B0502020202020204" pitchFamily="34" charset="0"/>
              </a:rPr>
              <a:t>$100</a:t>
            </a:r>
          </a:p>
        </p:txBody>
      </p:sp>
      <p:sp>
        <p:nvSpPr>
          <p:cNvPr id="51" name="TextBox 50">
            <a:extLst>
              <a:ext uri="{FF2B5EF4-FFF2-40B4-BE49-F238E27FC236}">
                <a16:creationId xmlns:a16="http://schemas.microsoft.com/office/drawing/2014/main" id="{63BD5D64-3EFC-4924-BB5D-6D0FF792D8E3}"/>
              </a:ext>
            </a:extLst>
          </p:cNvPr>
          <p:cNvSpPr txBox="1"/>
          <p:nvPr/>
        </p:nvSpPr>
        <p:spPr>
          <a:xfrm>
            <a:off x="10492497" y="4334583"/>
            <a:ext cx="415499" cy="215444"/>
          </a:xfrm>
          <a:prstGeom prst="rect">
            <a:avLst/>
          </a:prstGeom>
          <a:noFill/>
        </p:spPr>
        <p:txBody>
          <a:bodyPr wrap="none" rtlCol="0">
            <a:spAutoFit/>
          </a:bodyPr>
          <a:lstStyle/>
          <a:p>
            <a:pPr algn="ctr"/>
            <a:r>
              <a:rPr lang="en-US" sz="800" b="1" dirty="0">
                <a:solidFill>
                  <a:schemeClr val="accent4"/>
                </a:solidFill>
                <a:latin typeface="Century Gothic" panose="020B0502020202020204" pitchFamily="34" charset="0"/>
              </a:rPr>
              <a:t>$100</a:t>
            </a:r>
          </a:p>
        </p:txBody>
      </p:sp>
      <p:sp>
        <p:nvSpPr>
          <p:cNvPr id="52" name="TextBox 51">
            <a:extLst>
              <a:ext uri="{FF2B5EF4-FFF2-40B4-BE49-F238E27FC236}">
                <a16:creationId xmlns:a16="http://schemas.microsoft.com/office/drawing/2014/main" id="{DA8B5094-4994-4CE3-B17C-DFD8137E8C29}"/>
              </a:ext>
            </a:extLst>
          </p:cNvPr>
          <p:cNvSpPr txBox="1"/>
          <p:nvPr/>
        </p:nvSpPr>
        <p:spPr>
          <a:xfrm>
            <a:off x="10492497" y="4535752"/>
            <a:ext cx="415499" cy="215444"/>
          </a:xfrm>
          <a:prstGeom prst="rect">
            <a:avLst/>
          </a:prstGeom>
          <a:noFill/>
        </p:spPr>
        <p:txBody>
          <a:bodyPr wrap="none" rtlCol="0">
            <a:spAutoFit/>
          </a:bodyPr>
          <a:lstStyle/>
          <a:p>
            <a:pPr algn="ctr"/>
            <a:r>
              <a:rPr lang="en-US" sz="800" b="1" dirty="0">
                <a:solidFill>
                  <a:schemeClr val="accent6">
                    <a:lumMod val="60000"/>
                    <a:lumOff val="40000"/>
                  </a:schemeClr>
                </a:solidFill>
                <a:latin typeface="Century Gothic" panose="020B0502020202020204" pitchFamily="34" charset="0"/>
              </a:rPr>
              <a:t>$100</a:t>
            </a:r>
          </a:p>
        </p:txBody>
      </p:sp>
      <p:sp>
        <p:nvSpPr>
          <p:cNvPr id="15" name="TextBox 14">
            <a:extLst>
              <a:ext uri="{FF2B5EF4-FFF2-40B4-BE49-F238E27FC236}">
                <a16:creationId xmlns:a16="http://schemas.microsoft.com/office/drawing/2014/main" id="{4FD423A9-0104-40BA-A34D-9E1646023EB4}"/>
              </a:ext>
            </a:extLst>
          </p:cNvPr>
          <p:cNvSpPr txBox="1"/>
          <p:nvPr/>
        </p:nvSpPr>
        <p:spPr>
          <a:xfrm rot="16200000">
            <a:off x="550079" y="3366950"/>
            <a:ext cx="1048685" cy="246221"/>
          </a:xfrm>
          <a:prstGeom prst="rect">
            <a:avLst/>
          </a:prstGeom>
          <a:noFill/>
        </p:spPr>
        <p:txBody>
          <a:bodyPr wrap="none" rtlCol="0">
            <a:spAutoFit/>
          </a:bodyPr>
          <a:lstStyle/>
          <a:p>
            <a:pPr algn="ctr"/>
            <a:r>
              <a:rPr lang="en-US" sz="1000" dirty="0">
                <a:solidFill>
                  <a:schemeClr val="bg1"/>
                </a:solidFill>
                <a:latin typeface="Century Gothic" panose="020B0502020202020204" pitchFamily="34" charset="0"/>
              </a:rPr>
              <a:t># of Units Sold</a:t>
            </a:r>
          </a:p>
        </p:txBody>
      </p:sp>
      <p:sp>
        <p:nvSpPr>
          <p:cNvPr id="86" name="TextBox 85">
            <a:extLst>
              <a:ext uri="{FF2B5EF4-FFF2-40B4-BE49-F238E27FC236}">
                <a16:creationId xmlns:a16="http://schemas.microsoft.com/office/drawing/2014/main" id="{956903EB-E331-3745-8246-331026715C5A}"/>
              </a:ext>
            </a:extLst>
          </p:cNvPr>
          <p:cNvSpPr txBox="1"/>
          <p:nvPr/>
        </p:nvSpPr>
        <p:spPr>
          <a:xfrm>
            <a:off x="7326492" y="1393753"/>
            <a:ext cx="3157868" cy="323165"/>
          </a:xfrm>
          <a:prstGeom prst="rect">
            <a:avLst/>
          </a:prstGeom>
          <a:noFill/>
        </p:spPr>
        <p:txBody>
          <a:bodyPr wrap="square" rtlCol="0">
            <a:spAutoFit/>
          </a:bodyPr>
          <a:lstStyle/>
          <a:p>
            <a:pPr algn="ctr">
              <a:spcAft>
                <a:spcPts val="600"/>
              </a:spcAft>
            </a:pPr>
            <a:r>
              <a:rPr lang="en-US" sz="1500" dirty="0">
                <a:solidFill>
                  <a:schemeClr val="accent3"/>
                </a:solidFill>
                <a:latin typeface="Century Gothic" panose="020B0502020202020204" pitchFamily="34" charset="0"/>
              </a:rPr>
              <a:t>(for a single “fad” product)</a:t>
            </a:r>
          </a:p>
        </p:txBody>
      </p:sp>
      <p:grpSp>
        <p:nvGrpSpPr>
          <p:cNvPr id="88" name="Group 87">
            <a:extLst>
              <a:ext uri="{FF2B5EF4-FFF2-40B4-BE49-F238E27FC236}">
                <a16:creationId xmlns:a16="http://schemas.microsoft.com/office/drawing/2014/main" id="{E9389A01-179A-5347-91AA-7D70F3A3C258}"/>
              </a:ext>
            </a:extLst>
          </p:cNvPr>
          <p:cNvGrpSpPr/>
          <p:nvPr/>
        </p:nvGrpSpPr>
        <p:grpSpPr>
          <a:xfrm>
            <a:off x="5674591" y="2248776"/>
            <a:ext cx="357791" cy="389381"/>
            <a:chOff x="2977585" y="4564857"/>
            <a:chExt cx="357791" cy="389381"/>
          </a:xfrm>
        </p:grpSpPr>
        <p:sp>
          <p:nvSpPr>
            <p:cNvPr id="89" name="Oval 88">
              <a:extLst>
                <a:ext uri="{FF2B5EF4-FFF2-40B4-BE49-F238E27FC236}">
                  <a16:creationId xmlns:a16="http://schemas.microsoft.com/office/drawing/2014/main" id="{A10159F7-01AC-6746-9749-C78B37018A5F}"/>
                </a:ext>
              </a:extLst>
            </p:cNvPr>
            <p:cNvSpPr/>
            <p:nvPr/>
          </p:nvSpPr>
          <p:spPr>
            <a:xfrm>
              <a:off x="3088747" y="4818772"/>
              <a:ext cx="135466" cy="135466"/>
            </a:xfrm>
            <a:prstGeom prst="ellipse">
              <a:avLst/>
            </a:prstGeom>
            <a:solidFill>
              <a:schemeClr val="accent2">
                <a:lumMod val="60000"/>
                <a:lumOff val="4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TextBox 89">
              <a:extLst>
                <a:ext uri="{FF2B5EF4-FFF2-40B4-BE49-F238E27FC236}">
                  <a16:creationId xmlns:a16="http://schemas.microsoft.com/office/drawing/2014/main" id="{DE47457C-B15D-7C48-B19A-13D3A3BCB1E7}"/>
                </a:ext>
              </a:extLst>
            </p:cNvPr>
            <p:cNvSpPr txBox="1"/>
            <p:nvPr/>
          </p:nvSpPr>
          <p:spPr>
            <a:xfrm>
              <a:off x="2977585" y="4564857"/>
              <a:ext cx="357791" cy="215444"/>
            </a:xfrm>
            <a:prstGeom prst="rect">
              <a:avLst/>
            </a:prstGeom>
            <a:noFill/>
          </p:spPr>
          <p:txBody>
            <a:bodyPr wrap="none" rtlCol="0">
              <a:spAutoFit/>
            </a:bodyPr>
            <a:lstStyle/>
            <a:p>
              <a:pPr algn="ctr"/>
              <a:r>
                <a:rPr lang="en-US" sz="800" b="1" dirty="0">
                  <a:solidFill>
                    <a:schemeClr val="accent2">
                      <a:lumMod val="60000"/>
                      <a:lumOff val="40000"/>
                    </a:schemeClr>
                  </a:solidFill>
                  <a:latin typeface="Century Gothic" panose="020B0502020202020204" pitchFamily="34" charset="0"/>
                </a:rPr>
                <a:t>$60</a:t>
              </a:r>
            </a:p>
          </p:txBody>
        </p:sp>
      </p:grpSp>
      <p:grpSp>
        <p:nvGrpSpPr>
          <p:cNvPr id="94" name="Group 93">
            <a:extLst>
              <a:ext uri="{FF2B5EF4-FFF2-40B4-BE49-F238E27FC236}">
                <a16:creationId xmlns:a16="http://schemas.microsoft.com/office/drawing/2014/main" id="{8740553D-147D-E745-AAD9-93FC776A2333}"/>
              </a:ext>
            </a:extLst>
          </p:cNvPr>
          <p:cNvGrpSpPr/>
          <p:nvPr/>
        </p:nvGrpSpPr>
        <p:grpSpPr>
          <a:xfrm>
            <a:off x="1697250" y="4318197"/>
            <a:ext cx="415499" cy="389381"/>
            <a:chOff x="2948731" y="4564857"/>
            <a:chExt cx="415499" cy="389381"/>
          </a:xfrm>
        </p:grpSpPr>
        <p:sp>
          <p:nvSpPr>
            <p:cNvPr id="95" name="Oval 94">
              <a:extLst>
                <a:ext uri="{FF2B5EF4-FFF2-40B4-BE49-F238E27FC236}">
                  <a16:creationId xmlns:a16="http://schemas.microsoft.com/office/drawing/2014/main" id="{9D9F6B5A-9937-A04A-BF27-6183CF390E66}"/>
                </a:ext>
              </a:extLst>
            </p:cNvPr>
            <p:cNvSpPr/>
            <p:nvPr/>
          </p:nvSpPr>
          <p:spPr>
            <a:xfrm>
              <a:off x="3088747" y="4818772"/>
              <a:ext cx="135466" cy="135466"/>
            </a:xfrm>
            <a:prstGeom prst="ellipse">
              <a:avLst/>
            </a:prstGeom>
            <a:solidFill>
              <a:schemeClr val="accent4"/>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TextBox 95">
              <a:extLst>
                <a:ext uri="{FF2B5EF4-FFF2-40B4-BE49-F238E27FC236}">
                  <a16:creationId xmlns:a16="http://schemas.microsoft.com/office/drawing/2014/main" id="{E09EF400-4C20-9441-B70A-C058033C84C5}"/>
                </a:ext>
              </a:extLst>
            </p:cNvPr>
            <p:cNvSpPr txBox="1"/>
            <p:nvPr/>
          </p:nvSpPr>
          <p:spPr>
            <a:xfrm>
              <a:off x="2948731" y="4564857"/>
              <a:ext cx="415499" cy="215444"/>
            </a:xfrm>
            <a:prstGeom prst="rect">
              <a:avLst/>
            </a:prstGeom>
            <a:noFill/>
          </p:spPr>
          <p:txBody>
            <a:bodyPr wrap="none" rtlCol="0">
              <a:spAutoFit/>
            </a:bodyPr>
            <a:lstStyle/>
            <a:p>
              <a:pPr algn="ctr"/>
              <a:r>
                <a:rPr lang="en-US" sz="800" b="1" dirty="0">
                  <a:solidFill>
                    <a:schemeClr val="accent4"/>
                  </a:solidFill>
                  <a:latin typeface="Century Gothic" panose="020B0502020202020204" pitchFamily="34" charset="0"/>
                </a:rPr>
                <a:t>$100</a:t>
              </a:r>
            </a:p>
          </p:txBody>
        </p:sp>
      </p:grpSp>
      <p:grpSp>
        <p:nvGrpSpPr>
          <p:cNvPr id="97" name="Group 96">
            <a:extLst>
              <a:ext uri="{FF2B5EF4-FFF2-40B4-BE49-F238E27FC236}">
                <a16:creationId xmlns:a16="http://schemas.microsoft.com/office/drawing/2014/main" id="{F606F515-3EB1-C548-B461-C29F05656D1A}"/>
              </a:ext>
            </a:extLst>
          </p:cNvPr>
          <p:cNvGrpSpPr/>
          <p:nvPr/>
        </p:nvGrpSpPr>
        <p:grpSpPr>
          <a:xfrm>
            <a:off x="1699413" y="3857329"/>
            <a:ext cx="415499" cy="389381"/>
            <a:chOff x="2948731" y="4564857"/>
            <a:chExt cx="415499" cy="389381"/>
          </a:xfrm>
        </p:grpSpPr>
        <p:sp>
          <p:nvSpPr>
            <p:cNvPr id="98" name="Oval 97">
              <a:extLst>
                <a:ext uri="{FF2B5EF4-FFF2-40B4-BE49-F238E27FC236}">
                  <a16:creationId xmlns:a16="http://schemas.microsoft.com/office/drawing/2014/main" id="{2560D7CA-36D2-664F-BA3C-E5A077B1289A}"/>
                </a:ext>
              </a:extLst>
            </p:cNvPr>
            <p:cNvSpPr/>
            <p:nvPr/>
          </p:nvSpPr>
          <p:spPr>
            <a:xfrm>
              <a:off x="3088747" y="4818772"/>
              <a:ext cx="135466" cy="135466"/>
            </a:xfrm>
            <a:prstGeom prst="ellipse">
              <a:avLst/>
            </a:prstGeom>
            <a:solidFill>
              <a:schemeClr val="accent2">
                <a:lumMod val="60000"/>
                <a:lumOff val="4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TextBox 98">
              <a:extLst>
                <a:ext uri="{FF2B5EF4-FFF2-40B4-BE49-F238E27FC236}">
                  <a16:creationId xmlns:a16="http://schemas.microsoft.com/office/drawing/2014/main" id="{36348DDA-370A-F54E-9938-885C4615A822}"/>
                </a:ext>
              </a:extLst>
            </p:cNvPr>
            <p:cNvSpPr txBox="1"/>
            <p:nvPr/>
          </p:nvSpPr>
          <p:spPr>
            <a:xfrm>
              <a:off x="2948731" y="4564857"/>
              <a:ext cx="415499" cy="215444"/>
            </a:xfrm>
            <a:prstGeom prst="rect">
              <a:avLst/>
            </a:prstGeom>
            <a:noFill/>
          </p:spPr>
          <p:txBody>
            <a:bodyPr wrap="none" rtlCol="0">
              <a:spAutoFit/>
            </a:bodyPr>
            <a:lstStyle/>
            <a:p>
              <a:pPr algn="ctr"/>
              <a:r>
                <a:rPr lang="en-US" sz="800" b="1" dirty="0">
                  <a:solidFill>
                    <a:schemeClr val="accent2">
                      <a:lumMod val="60000"/>
                      <a:lumOff val="40000"/>
                    </a:schemeClr>
                  </a:solidFill>
                  <a:latin typeface="Century Gothic" panose="020B0502020202020204" pitchFamily="34" charset="0"/>
                </a:rPr>
                <a:t>$100</a:t>
              </a:r>
            </a:p>
          </p:txBody>
        </p:sp>
      </p:grpSp>
      <p:grpSp>
        <p:nvGrpSpPr>
          <p:cNvPr id="100" name="Group 99">
            <a:extLst>
              <a:ext uri="{FF2B5EF4-FFF2-40B4-BE49-F238E27FC236}">
                <a16:creationId xmlns:a16="http://schemas.microsoft.com/office/drawing/2014/main" id="{ABF2BA1E-6FEE-0B49-99E9-BCA8D1DEC391}"/>
              </a:ext>
            </a:extLst>
          </p:cNvPr>
          <p:cNvGrpSpPr/>
          <p:nvPr/>
        </p:nvGrpSpPr>
        <p:grpSpPr>
          <a:xfrm>
            <a:off x="1692628" y="2028401"/>
            <a:ext cx="415499" cy="389381"/>
            <a:chOff x="2948731" y="4564857"/>
            <a:chExt cx="415499" cy="389381"/>
          </a:xfrm>
        </p:grpSpPr>
        <p:sp>
          <p:nvSpPr>
            <p:cNvPr id="101" name="Oval 100">
              <a:extLst>
                <a:ext uri="{FF2B5EF4-FFF2-40B4-BE49-F238E27FC236}">
                  <a16:creationId xmlns:a16="http://schemas.microsoft.com/office/drawing/2014/main" id="{6F3020A6-5BCF-9F4C-B134-5916C26CDC58}"/>
                </a:ext>
              </a:extLst>
            </p:cNvPr>
            <p:cNvSpPr/>
            <p:nvPr/>
          </p:nvSpPr>
          <p:spPr>
            <a:xfrm>
              <a:off x="3088747" y="4818772"/>
              <a:ext cx="135466" cy="135466"/>
            </a:xfrm>
            <a:prstGeom prst="ellipse">
              <a:avLst/>
            </a:prstGeom>
            <a:solidFill>
              <a:schemeClr val="accent6">
                <a:lumMod val="60000"/>
                <a:lumOff val="4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TextBox 101">
              <a:extLst>
                <a:ext uri="{FF2B5EF4-FFF2-40B4-BE49-F238E27FC236}">
                  <a16:creationId xmlns:a16="http://schemas.microsoft.com/office/drawing/2014/main" id="{AAB26A94-C4C5-7D4D-B766-843AFDD11023}"/>
                </a:ext>
              </a:extLst>
            </p:cNvPr>
            <p:cNvSpPr txBox="1"/>
            <p:nvPr/>
          </p:nvSpPr>
          <p:spPr>
            <a:xfrm>
              <a:off x="2948731" y="4564857"/>
              <a:ext cx="415499" cy="215444"/>
            </a:xfrm>
            <a:prstGeom prst="rect">
              <a:avLst/>
            </a:prstGeom>
            <a:noFill/>
          </p:spPr>
          <p:txBody>
            <a:bodyPr wrap="none" rtlCol="0">
              <a:spAutoFit/>
            </a:bodyPr>
            <a:lstStyle/>
            <a:p>
              <a:pPr algn="ctr"/>
              <a:r>
                <a:rPr lang="en-US" sz="800" b="1" dirty="0">
                  <a:solidFill>
                    <a:schemeClr val="accent6">
                      <a:lumMod val="60000"/>
                      <a:lumOff val="40000"/>
                    </a:schemeClr>
                  </a:solidFill>
                  <a:latin typeface="Century Gothic" panose="020B0502020202020204" pitchFamily="34" charset="0"/>
                </a:rPr>
                <a:t>$100</a:t>
              </a:r>
            </a:p>
          </p:txBody>
        </p:sp>
      </p:grpSp>
    </p:spTree>
    <p:extLst>
      <p:ext uri="{BB962C8B-B14F-4D97-AF65-F5344CB8AC3E}">
        <p14:creationId xmlns:p14="http://schemas.microsoft.com/office/powerpoint/2010/main" val="2190289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7">
                                            <p:graphicEl>
                                              <a:chart seriesIdx="-3" categoryIdx="-3" bldStep="gridLegend"/>
                                            </p:graphicEl>
                                          </p:spTgt>
                                        </p:tgtEl>
                                        <p:attrNameLst>
                                          <p:attrName>style.visibility</p:attrName>
                                        </p:attrNameLst>
                                      </p:cBhvr>
                                      <p:to>
                                        <p:strVal val="visible"/>
                                      </p:to>
                                    </p:set>
                                    <p:animEffect transition="in" filter="wipe(left)">
                                      <p:cBhvr>
                                        <p:cTn id="7" dur="1500"/>
                                        <p:tgtEl>
                                          <p:spTgt spid="27">
                                            <p:graphicEl>
                                              <a:chart seriesIdx="-3" categoryIdx="-3" bldStep="gridLegend"/>
                                            </p:graphicEl>
                                          </p:spTgt>
                                        </p:tgtEl>
                                      </p:cBhvr>
                                    </p:animEffect>
                                  </p:childTnLst>
                                </p:cTn>
                              </p:par>
                              <p:par>
                                <p:cTn id="8" presetID="22" presetClass="entr" presetSubtype="8" fill="hold" grpId="0" nodeType="withEffect">
                                  <p:stCondLst>
                                    <p:cond delay="1000"/>
                                  </p:stCondLst>
                                  <p:childTnLst>
                                    <p:set>
                                      <p:cBhvr>
                                        <p:cTn id="9" dur="1" fill="hold">
                                          <p:stCondLst>
                                            <p:cond delay="0"/>
                                          </p:stCondLst>
                                        </p:cTn>
                                        <p:tgtEl>
                                          <p:spTgt spid="27">
                                            <p:graphicEl>
                                              <a:chart seriesIdx="0" categoryIdx="-4" bldStep="series"/>
                                            </p:graphicEl>
                                          </p:spTgt>
                                        </p:tgtEl>
                                        <p:attrNameLst>
                                          <p:attrName>style.visibility</p:attrName>
                                        </p:attrNameLst>
                                      </p:cBhvr>
                                      <p:to>
                                        <p:strVal val="visible"/>
                                      </p:to>
                                    </p:set>
                                    <p:animEffect transition="in" filter="wipe(left)">
                                      <p:cBhvr>
                                        <p:cTn id="10" dur="1500"/>
                                        <p:tgtEl>
                                          <p:spTgt spid="27">
                                            <p:graphicEl>
                                              <a:chart seriesIdx="0" categoryIdx="-4" bldStep="series"/>
                                            </p:graphicEl>
                                          </p:spTgt>
                                        </p:tgtEl>
                                      </p:cBhvr>
                                    </p:animEffect>
                                  </p:childTnLst>
                                </p:cTn>
                              </p:par>
                              <p:par>
                                <p:cTn id="11" presetID="22" presetClass="entr" presetSubtype="8" fill="hold" grpId="0" nodeType="withEffect">
                                  <p:stCondLst>
                                    <p:cond delay="2000"/>
                                  </p:stCondLst>
                                  <p:childTnLst>
                                    <p:set>
                                      <p:cBhvr>
                                        <p:cTn id="12" dur="1" fill="hold">
                                          <p:stCondLst>
                                            <p:cond delay="0"/>
                                          </p:stCondLst>
                                        </p:cTn>
                                        <p:tgtEl>
                                          <p:spTgt spid="27">
                                            <p:graphicEl>
                                              <a:chart seriesIdx="1" categoryIdx="-4" bldStep="series"/>
                                            </p:graphicEl>
                                          </p:spTgt>
                                        </p:tgtEl>
                                        <p:attrNameLst>
                                          <p:attrName>style.visibility</p:attrName>
                                        </p:attrNameLst>
                                      </p:cBhvr>
                                      <p:to>
                                        <p:strVal val="visible"/>
                                      </p:to>
                                    </p:set>
                                    <p:animEffect transition="in" filter="wipe(left)">
                                      <p:cBhvr>
                                        <p:cTn id="13" dur="1500"/>
                                        <p:tgtEl>
                                          <p:spTgt spid="27">
                                            <p:graphicEl>
                                              <a:chart seriesIdx="1" categoryIdx="-4" bldStep="series"/>
                                            </p:graphicEl>
                                          </p:spTgt>
                                        </p:tgtEl>
                                      </p:cBhvr>
                                    </p:animEffect>
                                  </p:childTnLst>
                                </p:cTn>
                              </p:par>
                              <p:par>
                                <p:cTn id="14" presetID="22" presetClass="entr" presetSubtype="8" fill="hold" grpId="0" nodeType="withEffect">
                                  <p:stCondLst>
                                    <p:cond delay="3000"/>
                                  </p:stCondLst>
                                  <p:childTnLst>
                                    <p:set>
                                      <p:cBhvr>
                                        <p:cTn id="15" dur="1" fill="hold">
                                          <p:stCondLst>
                                            <p:cond delay="0"/>
                                          </p:stCondLst>
                                        </p:cTn>
                                        <p:tgtEl>
                                          <p:spTgt spid="27">
                                            <p:graphicEl>
                                              <a:chart seriesIdx="2" categoryIdx="-4" bldStep="series"/>
                                            </p:graphicEl>
                                          </p:spTgt>
                                        </p:tgtEl>
                                        <p:attrNameLst>
                                          <p:attrName>style.visibility</p:attrName>
                                        </p:attrNameLst>
                                      </p:cBhvr>
                                      <p:to>
                                        <p:strVal val="visible"/>
                                      </p:to>
                                    </p:set>
                                    <p:animEffect transition="in" filter="wipe(left)">
                                      <p:cBhvr>
                                        <p:cTn id="16" dur="1500"/>
                                        <p:tgtEl>
                                          <p:spTgt spid="27">
                                            <p:graphicEl>
                                              <a:chart seriesIdx="2" categoryIdx="-4" bldStep="series"/>
                                            </p:graphic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86"/>
                                        </p:tgtEl>
                                        <p:attrNameLst>
                                          <p:attrName>style.visibility</p:attrName>
                                        </p:attrNameLst>
                                      </p:cBhvr>
                                      <p:to>
                                        <p:strVal val="visible"/>
                                      </p:to>
                                    </p:set>
                                    <p:animEffect transition="in" filter="fade">
                                      <p:cBhvr>
                                        <p:cTn id="19" dur="500"/>
                                        <p:tgtEl>
                                          <p:spTgt spid="86"/>
                                        </p:tgtEl>
                                      </p:cBhvr>
                                    </p:animEffect>
                                  </p:childTnLst>
                                </p:cTn>
                              </p:par>
                              <p:par>
                                <p:cTn id="20" presetID="23" presetClass="entr" presetSubtype="16" fill="hold" nodeType="withEffect">
                                  <p:stCondLst>
                                    <p:cond delay="4000"/>
                                  </p:stCondLst>
                                  <p:childTnLst>
                                    <p:set>
                                      <p:cBhvr>
                                        <p:cTn id="21" dur="1" fill="hold">
                                          <p:stCondLst>
                                            <p:cond delay="0"/>
                                          </p:stCondLst>
                                        </p:cTn>
                                        <p:tgtEl>
                                          <p:spTgt spid="97"/>
                                        </p:tgtEl>
                                        <p:attrNameLst>
                                          <p:attrName>style.visibility</p:attrName>
                                        </p:attrNameLst>
                                      </p:cBhvr>
                                      <p:to>
                                        <p:strVal val="visible"/>
                                      </p:to>
                                    </p:set>
                                    <p:anim calcmode="lin" valueType="num">
                                      <p:cBhvr>
                                        <p:cTn id="22" dur="1000" fill="hold"/>
                                        <p:tgtEl>
                                          <p:spTgt spid="97"/>
                                        </p:tgtEl>
                                        <p:attrNameLst>
                                          <p:attrName>ppt_w</p:attrName>
                                        </p:attrNameLst>
                                      </p:cBhvr>
                                      <p:tavLst>
                                        <p:tav tm="0">
                                          <p:val>
                                            <p:fltVal val="0"/>
                                          </p:val>
                                        </p:tav>
                                        <p:tav tm="100000">
                                          <p:val>
                                            <p:strVal val="#ppt_w"/>
                                          </p:val>
                                        </p:tav>
                                      </p:tavLst>
                                    </p:anim>
                                    <p:anim calcmode="lin" valueType="num">
                                      <p:cBhvr>
                                        <p:cTn id="23" dur="1000" fill="hold"/>
                                        <p:tgtEl>
                                          <p:spTgt spid="97"/>
                                        </p:tgtEl>
                                        <p:attrNameLst>
                                          <p:attrName>ppt_h</p:attrName>
                                        </p:attrNameLst>
                                      </p:cBhvr>
                                      <p:tavLst>
                                        <p:tav tm="0">
                                          <p:val>
                                            <p:fltVal val="0"/>
                                          </p:val>
                                        </p:tav>
                                        <p:tav tm="100000">
                                          <p:val>
                                            <p:strVal val="#ppt_h"/>
                                          </p:val>
                                        </p:tav>
                                      </p:tavLst>
                                    </p:anim>
                                  </p:childTnLst>
                                </p:cTn>
                              </p:par>
                              <p:par>
                                <p:cTn id="24" presetID="23" presetClass="entr" presetSubtype="16" fill="hold" nodeType="withEffect">
                                  <p:stCondLst>
                                    <p:cond delay="4000"/>
                                  </p:stCondLst>
                                  <p:childTnLst>
                                    <p:set>
                                      <p:cBhvr>
                                        <p:cTn id="25" dur="1" fill="hold">
                                          <p:stCondLst>
                                            <p:cond delay="0"/>
                                          </p:stCondLst>
                                        </p:cTn>
                                        <p:tgtEl>
                                          <p:spTgt spid="45"/>
                                        </p:tgtEl>
                                        <p:attrNameLst>
                                          <p:attrName>style.visibility</p:attrName>
                                        </p:attrNameLst>
                                      </p:cBhvr>
                                      <p:to>
                                        <p:strVal val="visible"/>
                                      </p:to>
                                    </p:set>
                                    <p:anim calcmode="lin" valueType="num">
                                      <p:cBhvr>
                                        <p:cTn id="26" dur="1000" fill="hold"/>
                                        <p:tgtEl>
                                          <p:spTgt spid="45"/>
                                        </p:tgtEl>
                                        <p:attrNameLst>
                                          <p:attrName>ppt_w</p:attrName>
                                        </p:attrNameLst>
                                      </p:cBhvr>
                                      <p:tavLst>
                                        <p:tav tm="0">
                                          <p:val>
                                            <p:fltVal val="0"/>
                                          </p:val>
                                        </p:tav>
                                        <p:tav tm="100000">
                                          <p:val>
                                            <p:strVal val="#ppt_w"/>
                                          </p:val>
                                        </p:tav>
                                      </p:tavLst>
                                    </p:anim>
                                    <p:anim calcmode="lin" valueType="num">
                                      <p:cBhvr>
                                        <p:cTn id="27" dur="1000" fill="hold"/>
                                        <p:tgtEl>
                                          <p:spTgt spid="45"/>
                                        </p:tgtEl>
                                        <p:attrNameLst>
                                          <p:attrName>ppt_h</p:attrName>
                                        </p:attrNameLst>
                                      </p:cBhvr>
                                      <p:tavLst>
                                        <p:tav tm="0">
                                          <p:val>
                                            <p:fltVal val="0"/>
                                          </p:val>
                                        </p:tav>
                                        <p:tav tm="100000">
                                          <p:val>
                                            <p:strVal val="#ppt_h"/>
                                          </p:val>
                                        </p:tav>
                                      </p:tavLst>
                                    </p:anim>
                                  </p:childTnLst>
                                </p:cTn>
                              </p:par>
                              <p:par>
                                <p:cTn id="28" presetID="23" presetClass="entr" presetSubtype="16" fill="hold" nodeType="withEffect">
                                  <p:stCondLst>
                                    <p:cond delay="4000"/>
                                  </p:stCondLst>
                                  <p:childTnLst>
                                    <p:set>
                                      <p:cBhvr>
                                        <p:cTn id="29" dur="1" fill="hold">
                                          <p:stCondLst>
                                            <p:cond delay="0"/>
                                          </p:stCondLst>
                                        </p:cTn>
                                        <p:tgtEl>
                                          <p:spTgt spid="100"/>
                                        </p:tgtEl>
                                        <p:attrNameLst>
                                          <p:attrName>style.visibility</p:attrName>
                                        </p:attrNameLst>
                                      </p:cBhvr>
                                      <p:to>
                                        <p:strVal val="visible"/>
                                      </p:to>
                                    </p:set>
                                    <p:anim calcmode="lin" valueType="num">
                                      <p:cBhvr>
                                        <p:cTn id="30" dur="1000" fill="hold"/>
                                        <p:tgtEl>
                                          <p:spTgt spid="100"/>
                                        </p:tgtEl>
                                        <p:attrNameLst>
                                          <p:attrName>ppt_w</p:attrName>
                                        </p:attrNameLst>
                                      </p:cBhvr>
                                      <p:tavLst>
                                        <p:tav tm="0">
                                          <p:val>
                                            <p:fltVal val="0"/>
                                          </p:val>
                                        </p:tav>
                                        <p:tav tm="100000">
                                          <p:val>
                                            <p:strVal val="#ppt_w"/>
                                          </p:val>
                                        </p:tav>
                                      </p:tavLst>
                                    </p:anim>
                                    <p:anim calcmode="lin" valueType="num">
                                      <p:cBhvr>
                                        <p:cTn id="31" dur="1000" fill="hold"/>
                                        <p:tgtEl>
                                          <p:spTgt spid="100"/>
                                        </p:tgtEl>
                                        <p:attrNameLst>
                                          <p:attrName>ppt_h</p:attrName>
                                        </p:attrNameLst>
                                      </p:cBhvr>
                                      <p:tavLst>
                                        <p:tav tm="0">
                                          <p:val>
                                            <p:fltVal val="0"/>
                                          </p:val>
                                        </p:tav>
                                        <p:tav tm="100000">
                                          <p:val>
                                            <p:strVal val="#ppt_h"/>
                                          </p:val>
                                        </p:tav>
                                      </p:tavLst>
                                    </p:anim>
                                  </p:childTnLst>
                                </p:cTn>
                              </p:par>
                              <p:par>
                                <p:cTn id="32" presetID="23" presetClass="entr" presetSubtype="16" fill="hold" nodeType="withEffect">
                                  <p:stCondLst>
                                    <p:cond delay="4000"/>
                                  </p:stCondLst>
                                  <p:childTnLst>
                                    <p:set>
                                      <p:cBhvr>
                                        <p:cTn id="33" dur="1" fill="hold">
                                          <p:stCondLst>
                                            <p:cond delay="0"/>
                                          </p:stCondLst>
                                        </p:cTn>
                                        <p:tgtEl>
                                          <p:spTgt spid="94"/>
                                        </p:tgtEl>
                                        <p:attrNameLst>
                                          <p:attrName>style.visibility</p:attrName>
                                        </p:attrNameLst>
                                      </p:cBhvr>
                                      <p:to>
                                        <p:strVal val="visible"/>
                                      </p:to>
                                    </p:set>
                                    <p:anim calcmode="lin" valueType="num">
                                      <p:cBhvr>
                                        <p:cTn id="34" dur="1000" fill="hold"/>
                                        <p:tgtEl>
                                          <p:spTgt spid="94"/>
                                        </p:tgtEl>
                                        <p:attrNameLst>
                                          <p:attrName>ppt_w</p:attrName>
                                        </p:attrNameLst>
                                      </p:cBhvr>
                                      <p:tavLst>
                                        <p:tav tm="0">
                                          <p:val>
                                            <p:fltVal val="0"/>
                                          </p:val>
                                        </p:tav>
                                        <p:tav tm="100000">
                                          <p:val>
                                            <p:strVal val="#ppt_w"/>
                                          </p:val>
                                        </p:tav>
                                      </p:tavLst>
                                    </p:anim>
                                    <p:anim calcmode="lin" valueType="num">
                                      <p:cBhvr>
                                        <p:cTn id="35" dur="1000" fill="hold"/>
                                        <p:tgtEl>
                                          <p:spTgt spid="94"/>
                                        </p:tgtEl>
                                        <p:attrNameLst>
                                          <p:attrName>ppt_h</p:attrName>
                                        </p:attrNameLst>
                                      </p:cBhvr>
                                      <p:tavLst>
                                        <p:tav tm="0">
                                          <p:val>
                                            <p:fltVal val="0"/>
                                          </p:val>
                                        </p:tav>
                                        <p:tav tm="100000">
                                          <p:val>
                                            <p:strVal val="#ppt_h"/>
                                          </p:val>
                                        </p:tav>
                                      </p:tavLst>
                                    </p:anim>
                                  </p:childTnLst>
                                </p:cTn>
                              </p:par>
                              <p:par>
                                <p:cTn id="36" presetID="23" presetClass="entr" presetSubtype="16" fill="hold" nodeType="withEffect">
                                  <p:stCondLst>
                                    <p:cond delay="4000"/>
                                  </p:stCondLst>
                                  <p:childTnLst>
                                    <p:set>
                                      <p:cBhvr>
                                        <p:cTn id="37" dur="1" fill="hold">
                                          <p:stCondLst>
                                            <p:cond delay="0"/>
                                          </p:stCondLst>
                                        </p:cTn>
                                        <p:tgtEl>
                                          <p:spTgt spid="6"/>
                                        </p:tgtEl>
                                        <p:attrNameLst>
                                          <p:attrName>style.visibility</p:attrName>
                                        </p:attrNameLst>
                                      </p:cBhvr>
                                      <p:to>
                                        <p:strVal val="visible"/>
                                      </p:to>
                                    </p:set>
                                    <p:anim calcmode="lin" valueType="num">
                                      <p:cBhvr>
                                        <p:cTn id="38" dur="1000" fill="hold"/>
                                        <p:tgtEl>
                                          <p:spTgt spid="6"/>
                                        </p:tgtEl>
                                        <p:attrNameLst>
                                          <p:attrName>ppt_w</p:attrName>
                                        </p:attrNameLst>
                                      </p:cBhvr>
                                      <p:tavLst>
                                        <p:tav tm="0">
                                          <p:val>
                                            <p:fltVal val="0"/>
                                          </p:val>
                                        </p:tav>
                                        <p:tav tm="100000">
                                          <p:val>
                                            <p:strVal val="#ppt_w"/>
                                          </p:val>
                                        </p:tav>
                                      </p:tavLst>
                                    </p:anim>
                                    <p:anim calcmode="lin" valueType="num">
                                      <p:cBhvr>
                                        <p:cTn id="39" dur="1000" fill="hold"/>
                                        <p:tgtEl>
                                          <p:spTgt spid="6"/>
                                        </p:tgtEl>
                                        <p:attrNameLst>
                                          <p:attrName>ppt_h</p:attrName>
                                        </p:attrNameLst>
                                      </p:cBhvr>
                                      <p:tavLst>
                                        <p:tav tm="0">
                                          <p:val>
                                            <p:fltVal val="0"/>
                                          </p:val>
                                        </p:tav>
                                        <p:tav tm="100000">
                                          <p:val>
                                            <p:strVal val="#ppt_h"/>
                                          </p:val>
                                        </p:tav>
                                      </p:tavLst>
                                    </p:anim>
                                  </p:childTnLst>
                                </p:cTn>
                              </p:par>
                              <p:par>
                                <p:cTn id="40" presetID="23" presetClass="entr" presetSubtype="16" fill="hold" nodeType="withEffect">
                                  <p:stCondLst>
                                    <p:cond delay="4000"/>
                                  </p:stCondLst>
                                  <p:childTnLst>
                                    <p:set>
                                      <p:cBhvr>
                                        <p:cTn id="41" dur="1" fill="hold">
                                          <p:stCondLst>
                                            <p:cond delay="0"/>
                                          </p:stCondLst>
                                        </p:cTn>
                                        <p:tgtEl>
                                          <p:spTgt spid="39"/>
                                        </p:tgtEl>
                                        <p:attrNameLst>
                                          <p:attrName>style.visibility</p:attrName>
                                        </p:attrNameLst>
                                      </p:cBhvr>
                                      <p:to>
                                        <p:strVal val="visible"/>
                                      </p:to>
                                    </p:set>
                                    <p:anim calcmode="lin" valueType="num">
                                      <p:cBhvr>
                                        <p:cTn id="42" dur="1000" fill="hold"/>
                                        <p:tgtEl>
                                          <p:spTgt spid="39"/>
                                        </p:tgtEl>
                                        <p:attrNameLst>
                                          <p:attrName>ppt_w</p:attrName>
                                        </p:attrNameLst>
                                      </p:cBhvr>
                                      <p:tavLst>
                                        <p:tav tm="0">
                                          <p:val>
                                            <p:fltVal val="0"/>
                                          </p:val>
                                        </p:tav>
                                        <p:tav tm="100000">
                                          <p:val>
                                            <p:strVal val="#ppt_w"/>
                                          </p:val>
                                        </p:tav>
                                      </p:tavLst>
                                    </p:anim>
                                    <p:anim calcmode="lin" valueType="num">
                                      <p:cBhvr>
                                        <p:cTn id="43" dur="1000" fill="hold"/>
                                        <p:tgtEl>
                                          <p:spTgt spid="39"/>
                                        </p:tgtEl>
                                        <p:attrNameLst>
                                          <p:attrName>ppt_h</p:attrName>
                                        </p:attrNameLst>
                                      </p:cBhvr>
                                      <p:tavLst>
                                        <p:tav tm="0">
                                          <p:val>
                                            <p:fltVal val="0"/>
                                          </p:val>
                                        </p:tav>
                                        <p:tav tm="100000">
                                          <p:val>
                                            <p:strVal val="#ppt_h"/>
                                          </p:val>
                                        </p:tav>
                                      </p:tavLst>
                                    </p:anim>
                                  </p:childTnLst>
                                </p:cTn>
                              </p:par>
                              <p:par>
                                <p:cTn id="44" presetID="23" presetClass="entr" presetSubtype="16" fill="hold" nodeType="withEffect">
                                  <p:stCondLst>
                                    <p:cond delay="4000"/>
                                  </p:stCondLst>
                                  <p:childTnLst>
                                    <p:set>
                                      <p:cBhvr>
                                        <p:cTn id="45" dur="1" fill="hold">
                                          <p:stCondLst>
                                            <p:cond delay="0"/>
                                          </p:stCondLst>
                                        </p:cTn>
                                        <p:tgtEl>
                                          <p:spTgt spid="42"/>
                                        </p:tgtEl>
                                        <p:attrNameLst>
                                          <p:attrName>style.visibility</p:attrName>
                                        </p:attrNameLst>
                                      </p:cBhvr>
                                      <p:to>
                                        <p:strVal val="visible"/>
                                      </p:to>
                                    </p:set>
                                    <p:anim calcmode="lin" valueType="num">
                                      <p:cBhvr>
                                        <p:cTn id="46" dur="1000" fill="hold"/>
                                        <p:tgtEl>
                                          <p:spTgt spid="42"/>
                                        </p:tgtEl>
                                        <p:attrNameLst>
                                          <p:attrName>ppt_w</p:attrName>
                                        </p:attrNameLst>
                                      </p:cBhvr>
                                      <p:tavLst>
                                        <p:tav tm="0">
                                          <p:val>
                                            <p:fltVal val="0"/>
                                          </p:val>
                                        </p:tav>
                                        <p:tav tm="100000">
                                          <p:val>
                                            <p:strVal val="#ppt_w"/>
                                          </p:val>
                                        </p:tav>
                                      </p:tavLst>
                                    </p:anim>
                                    <p:anim calcmode="lin" valueType="num">
                                      <p:cBhvr>
                                        <p:cTn id="47" dur="1000" fill="hold"/>
                                        <p:tgtEl>
                                          <p:spTgt spid="42"/>
                                        </p:tgtEl>
                                        <p:attrNameLst>
                                          <p:attrName>ppt_h</p:attrName>
                                        </p:attrNameLst>
                                      </p:cBhvr>
                                      <p:tavLst>
                                        <p:tav tm="0">
                                          <p:val>
                                            <p:fltVal val="0"/>
                                          </p:val>
                                        </p:tav>
                                        <p:tav tm="100000">
                                          <p:val>
                                            <p:strVal val="#ppt_h"/>
                                          </p:val>
                                        </p:tav>
                                      </p:tavLst>
                                    </p:anim>
                                  </p:childTnLst>
                                </p:cTn>
                              </p:par>
                              <p:par>
                                <p:cTn id="48" presetID="23" presetClass="entr" presetSubtype="16" fill="hold" nodeType="withEffect">
                                  <p:stCondLst>
                                    <p:cond delay="4000"/>
                                  </p:stCondLst>
                                  <p:childTnLst>
                                    <p:set>
                                      <p:cBhvr>
                                        <p:cTn id="49" dur="1" fill="hold">
                                          <p:stCondLst>
                                            <p:cond delay="0"/>
                                          </p:stCondLst>
                                        </p:cTn>
                                        <p:tgtEl>
                                          <p:spTgt spid="88"/>
                                        </p:tgtEl>
                                        <p:attrNameLst>
                                          <p:attrName>style.visibility</p:attrName>
                                        </p:attrNameLst>
                                      </p:cBhvr>
                                      <p:to>
                                        <p:strVal val="visible"/>
                                      </p:to>
                                    </p:set>
                                    <p:anim calcmode="lin" valueType="num">
                                      <p:cBhvr>
                                        <p:cTn id="50" dur="1000" fill="hold"/>
                                        <p:tgtEl>
                                          <p:spTgt spid="88"/>
                                        </p:tgtEl>
                                        <p:attrNameLst>
                                          <p:attrName>ppt_w</p:attrName>
                                        </p:attrNameLst>
                                      </p:cBhvr>
                                      <p:tavLst>
                                        <p:tav tm="0">
                                          <p:val>
                                            <p:fltVal val="0"/>
                                          </p:val>
                                        </p:tav>
                                        <p:tav tm="100000">
                                          <p:val>
                                            <p:strVal val="#ppt_w"/>
                                          </p:val>
                                        </p:tav>
                                      </p:tavLst>
                                    </p:anim>
                                    <p:anim calcmode="lin" valueType="num">
                                      <p:cBhvr>
                                        <p:cTn id="51" dur="1000" fill="hold"/>
                                        <p:tgtEl>
                                          <p:spTgt spid="88"/>
                                        </p:tgtEl>
                                        <p:attrNameLst>
                                          <p:attrName>ppt_h</p:attrName>
                                        </p:attrNameLst>
                                      </p:cBhvr>
                                      <p:tavLst>
                                        <p:tav tm="0">
                                          <p:val>
                                            <p:fltVal val="0"/>
                                          </p:val>
                                        </p:tav>
                                        <p:tav tm="100000">
                                          <p:val>
                                            <p:strVal val="#ppt_h"/>
                                          </p:val>
                                        </p:tav>
                                      </p:tavLst>
                                    </p:anim>
                                  </p:childTnLst>
                                </p:cTn>
                              </p:par>
                              <p:par>
                                <p:cTn id="52" presetID="23" presetClass="entr" presetSubtype="16" fill="hold" grpId="0" nodeType="withEffect">
                                  <p:stCondLst>
                                    <p:cond delay="4000"/>
                                  </p:stCondLst>
                                  <p:childTnLst>
                                    <p:set>
                                      <p:cBhvr>
                                        <p:cTn id="53" dur="1" fill="hold">
                                          <p:stCondLst>
                                            <p:cond delay="0"/>
                                          </p:stCondLst>
                                        </p:cTn>
                                        <p:tgtEl>
                                          <p:spTgt spid="50"/>
                                        </p:tgtEl>
                                        <p:attrNameLst>
                                          <p:attrName>style.visibility</p:attrName>
                                        </p:attrNameLst>
                                      </p:cBhvr>
                                      <p:to>
                                        <p:strVal val="visible"/>
                                      </p:to>
                                    </p:set>
                                    <p:anim calcmode="lin" valueType="num">
                                      <p:cBhvr>
                                        <p:cTn id="54" dur="1000" fill="hold"/>
                                        <p:tgtEl>
                                          <p:spTgt spid="50"/>
                                        </p:tgtEl>
                                        <p:attrNameLst>
                                          <p:attrName>ppt_w</p:attrName>
                                        </p:attrNameLst>
                                      </p:cBhvr>
                                      <p:tavLst>
                                        <p:tav tm="0">
                                          <p:val>
                                            <p:fltVal val="0"/>
                                          </p:val>
                                        </p:tav>
                                        <p:tav tm="100000">
                                          <p:val>
                                            <p:strVal val="#ppt_w"/>
                                          </p:val>
                                        </p:tav>
                                      </p:tavLst>
                                    </p:anim>
                                    <p:anim calcmode="lin" valueType="num">
                                      <p:cBhvr>
                                        <p:cTn id="55" dur="1000" fill="hold"/>
                                        <p:tgtEl>
                                          <p:spTgt spid="50"/>
                                        </p:tgtEl>
                                        <p:attrNameLst>
                                          <p:attrName>ppt_h</p:attrName>
                                        </p:attrNameLst>
                                      </p:cBhvr>
                                      <p:tavLst>
                                        <p:tav tm="0">
                                          <p:val>
                                            <p:fltVal val="0"/>
                                          </p:val>
                                        </p:tav>
                                        <p:tav tm="100000">
                                          <p:val>
                                            <p:strVal val="#ppt_h"/>
                                          </p:val>
                                        </p:tav>
                                      </p:tavLst>
                                    </p:anim>
                                  </p:childTnLst>
                                </p:cTn>
                              </p:par>
                              <p:par>
                                <p:cTn id="56" presetID="23" presetClass="entr" presetSubtype="16" fill="hold" grpId="0" nodeType="withEffect">
                                  <p:stCondLst>
                                    <p:cond delay="4000"/>
                                  </p:stCondLst>
                                  <p:childTnLst>
                                    <p:set>
                                      <p:cBhvr>
                                        <p:cTn id="57" dur="1" fill="hold">
                                          <p:stCondLst>
                                            <p:cond delay="0"/>
                                          </p:stCondLst>
                                        </p:cTn>
                                        <p:tgtEl>
                                          <p:spTgt spid="51"/>
                                        </p:tgtEl>
                                        <p:attrNameLst>
                                          <p:attrName>style.visibility</p:attrName>
                                        </p:attrNameLst>
                                      </p:cBhvr>
                                      <p:to>
                                        <p:strVal val="visible"/>
                                      </p:to>
                                    </p:set>
                                    <p:anim calcmode="lin" valueType="num">
                                      <p:cBhvr>
                                        <p:cTn id="58" dur="1000" fill="hold"/>
                                        <p:tgtEl>
                                          <p:spTgt spid="51"/>
                                        </p:tgtEl>
                                        <p:attrNameLst>
                                          <p:attrName>ppt_w</p:attrName>
                                        </p:attrNameLst>
                                      </p:cBhvr>
                                      <p:tavLst>
                                        <p:tav tm="0">
                                          <p:val>
                                            <p:fltVal val="0"/>
                                          </p:val>
                                        </p:tav>
                                        <p:tav tm="100000">
                                          <p:val>
                                            <p:strVal val="#ppt_w"/>
                                          </p:val>
                                        </p:tav>
                                      </p:tavLst>
                                    </p:anim>
                                    <p:anim calcmode="lin" valueType="num">
                                      <p:cBhvr>
                                        <p:cTn id="59" dur="1000" fill="hold"/>
                                        <p:tgtEl>
                                          <p:spTgt spid="51"/>
                                        </p:tgtEl>
                                        <p:attrNameLst>
                                          <p:attrName>ppt_h</p:attrName>
                                        </p:attrNameLst>
                                      </p:cBhvr>
                                      <p:tavLst>
                                        <p:tav tm="0">
                                          <p:val>
                                            <p:fltVal val="0"/>
                                          </p:val>
                                        </p:tav>
                                        <p:tav tm="100000">
                                          <p:val>
                                            <p:strVal val="#ppt_h"/>
                                          </p:val>
                                        </p:tav>
                                      </p:tavLst>
                                    </p:anim>
                                  </p:childTnLst>
                                </p:cTn>
                              </p:par>
                              <p:par>
                                <p:cTn id="60" presetID="23" presetClass="entr" presetSubtype="16" fill="hold" grpId="0" nodeType="withEffect">
                                  <p:stCondLst>
                                    <p:cond delay="4000"/>
                                  </p:stCondLst>
                                  <p:childTnLst>
                                    <p:set>
                                      <p:cBhvr>
                                        <p:cTn id="61" dur="1" fill="hold">
                                          <p:stCondLst>
                                            <p:cond delay="0"/>
                                          </p:stCondLst>
                                        </p:cTn>
                                        <p:tgtEl>
                                          <p:spTgt spid="52"/>
                                        </p:tgtEl>
                                        <p:attrNameLst>
                                          <p:attrName>style.visibility</p:attrName>
                                        </p:attrNameLst>
                                      </p:cBhvr>
                                      <p:to>
                                        <p:strVal val="visible"/>
                                      </p:to>
                                    </p:set>
                                    <p:anim calcmode="lin" valueType="num">
                                      <p:cBhvr>
                                        <p:cTn id="62" dur="1000" fill="hold"/>
                                        <p:tgtEl>
                                          <p:spTgt spid="52"/>
                                        </p:tgtEl>
                                        <p:attrNameLst>
                                          <p:attrName>ppt_w</p:attrName>
                                        </p:attrNameLst>
                                      </p:cBhvr>
                                      <p:tavLst>
                                        <p:tav tm="0">
                                          <p:val>
                                            <p:fltVal val="0"/>
                                          </p:val>
                                        </p:tav>
                                        <p:tav tm="100000">
                                          <p:val>
                                            <p:strVal val="#ppt_w"/>
                                          </p:val>
                                        </p:tav>
                                      </p:tavLst>
                                    </p:anim>
                                    <p:anim calcmode="lin" valueType="num">
                                      <p:cBhvr>
                                        <p:cTn id="63" dur="1000" fill="hold"/>
                                        <p:tgtEl>
                                          <p:spTgt spid="52"/>
                                        </p:tgtEl>
                                        <p:attrNameLst>
                                          <p:attrName>ppt_h</p:attrName>
                                        </p:attrNameLst>
                                      </p:cBhvr>
                                      <p:tavLst>
                                        <p:tav tm="0">
                                          <p:val>
                                            <p:fltVal val="0"/>
                                          </p:val>
                                        </p:tav>
                                        <p:tav tm="100000">
                                          <p:val>
                                            <p:strVal val="#ppt_h"/>
                                          </p:val>
                                        </p:tav>
                                      </p:tavLst>
                                    </p:anim>
                                  </p:childTnLst>
                                </p:cTn>
                              </p:par>
                              <p:par>
                                <p:cTn id="64" presetID="8" presetClass="emph" presetSubtype="0" repeatCount="indefinite" fill="hold" nodeType="withEffect">
                                  <p:stCondLst>
                                    <p:cond delay="0"/>
                                  </p:stCondLst>
                                  <p:endCondLst>
                                    <p:cond evt="onNext" delay="0">
                                      <p:tgtEl>
                                        <p:sldTgt/>
                                      </p:tgtEl>
                                    </p:cond>
                                  </p:endCondLst>
                                  <p:childTnLst>
                                    <p:animRot by="21600000">
                                      <p:cBhvr>
                                        <p:cTn id="65" dur="60000" fill="hold"/>
                                        <p:tgtEl>
                                          <p:spTgt spid="62"/>
                                        </p:tgtEl>
                                        <p:attrNameLst>
                                          <p:attrName>r</p:attrName>
                                        </p:attrNameLst>
                                      </p:cBhvr>
                                    </p:animRot>
                                  </p:childTnLst>
                                </p:cTn>
                              </p:par>
                              <p:par>
                                <p:cTn id="66" presetID="6" presetClass="emph" presetSubtype="0" autoRev="1" fill="hold" nodeType="withEffect">
                                  <p:stCondLst>
                                    <p:cond delay="0"/>
                                  </p:stCondLst>
                                  <p:childTnLst>
                                    <p:animScale>
                                      <p:cBhvr>
                                        <p:cTn id="67" dur="8000" fill="hold"/>
                                        <p:tgtEl>
                                          <p:spTgt spid="62"/>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7" grpId="0" uiExpand="1">
        <p:bldSub>
          <a:bldChart bld="series"/>
        </p:bldSub>
      </p:bldGraphic>
      <p:bldP spid="50" grpId="0"/>
      <p:bldP spid="51" grpId="0"/>
      <p:bldP spid="52" grpId="0"/>
      <p:bldP spid="8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908F7267-716B-A644-9B03-009FA77946F6}"/>
              </a:ext>
            </a:extLst>
          </p:cNvPr>
          <p:cNvGrpSpPr/>
          <p:nvPr/>
        </p:nvGrpSpPr>
        <p:grpSpPr>
          <a:xfrm rot="5400000">
            <a:off x="-5430330" y="-939449"/>
            <a:ext cx="8736900" cy="8736898"/>
            <a:chOff x="1721551" y="-945463"/>
            <a:chExt cx="8736900" cy="8736898"/>
          </a:xfrm>
        </p:grpSpPr>
        <p:sp>
          <p:nvSpPr>
            <p:cNvPr id="11" name="Freeform: Shape 14">
              <a:extLst>
                <a:ext uri="{FF2B5EF4-FFF2-40B4-BE49-F238E27FC236}">
                  <a16:creationId xmlns:a16="http://schemas.microsoft.com/office/drawing/2014/main" id="{F40D6FC1-D191-1647-944B-13D2AC1E44FF}"/>
                </a:ext>
              </a:extLst>
            </p:cNvPr>
            <p:cNvSpPr/>
            <p:nvPr/>
          </p:nvSpPr>
          <p:spPr>
            <a:xfrm>
              <a:off x="4118576" y="1451774"/>
              <a:ext cx="3946575" cy="3946574"/>
            </a:xfrm>
            <a:custGeom>
              <a:avLst/>
              <a:gdLst>
                <a:gd name="connsiteX0" fmla="*/ 0 w 3488555"/>
                <a:gd name="connsiteY0" fmla="*/ 1747400 h 3488555"/>
                <a:gd name="connsiteX1" fmla="*/ 1747400 w 3488555"/>
                <a:gd name="connsiteY1" fmla="*/ 0 h 3488555"/>
                <a:gd name="connsiteX2" fmla="*/ 3494801 w 3488555"/>
                <a:gd name="connsiteY2" fmla="*/ 1747400 h 3488555"/>
                <a:gd name="connsiteX3" fmla="*/ 1747400 w 3488555"/>
                <a:gd name="connsiteY3" fmla="*/ 3494801 h 3488555"/>
              </a:gdLst>
              <a:ahLst/>
              <a:cxnLst>
                <a:cxn ang="0">
                  <a:pos x="connsiteX0" y="connsiteY0"/>
                </a:cxn>
                <a:cxn ang="0">
                  <a:pos x="connsiteX1" y="connsiteY1"/>
                </a:cxn>
                <a:cxn ang="0">
                  <a:pos x="connsiteX2" y="connsiteY2"/>
                </a:cxn>
                <a:cxn ang="0">
                  <a:pos x="connsiteX3" y="connsiteY3"/>
                </a:cxn>
              </a:cxnLst>
              <a:rect l="l" t="t" r="r" b="b"/>
              <a:pathLst>
                <a:path w="3488555" h="3488555">
                  <a:moveTo>
                    <a:pt x="0" y="1747400"/>
                  </a:moveTo>
                  <a:lnTo>
                    <a:pt x="1747400" y="0"/>
                  </a:lnTo>
                  <a:lnTo>
                    <a:pt x="3494801" y="1747400"/>
                  </a:lnTo>
                  <a:lnTo>
                    <a:pt x="1747400" y="3494801"/>
                  </a:lnTo>
                  <a:close/>
                </a:path>
              </a:pathLst>
            </a:custGeom>
            <a:noFill/>
            <a:ln w="12025" cap="flat">
              <a:gradFill>
                <a:gsLst>
                  <a:gs pos="0">
                    <a:schemeClr val="accent6">
                      <a:lumMod val="60000"/>
                      <a:lumOff val="40000"/>
                      <a:alpha val="0"/>
                    </a:schemeClr>
                  </a:gs>
                  <a:gs pos="50000">
                    <a:schemeClr val="accent2"/>
                  </a:gs>
                  <a:gs pos="100000">
                    <a:schemeClr val="accent6">
                      <a:lumMod val="60000"/>
                      <a:lumOff val="40000"/>
                      <a:alpha val="0"/>
                    </a:schemeClr>
                  </a:gs>
                </a:gsLst>
                <a:lin ang="5400000" scaled="1"/>
              </a:gradFill>
              <a:prstDash val="solid"/>
              <a:miter/>
            </a:ln>
          </p:spPr>
          <p:txBody>
            <a:bodyPr rtlCol="0" anchor="ctr"/>
            <a:lstStyle/>
            <a:p>
              <a:endParaRPr lang="en-US"/>
            </a:p>
          </p:txBody>
        </p:sp>
        <p:sp>
          <p:nvSpPr>
            <p:cNvPr id="12" name="Freeform: Shape 15">
              <a:extLst>
                <a:ext uri="{FF2B5EF4-FFF2-40B4-BE49-F238E27FC236}">
                  <a16:creationId xmlns:a16="http://schemas.microsoft.com/office/drawing/2014/main" id="{B045FB60-23A9-0347-B1AA-4360050A32B5}"/>
                </a:ext>
              </a:extLst>
            </p:cNvPr>
            <p:cNvSpPr/>
            <p:nvPr/>
          </p:nvSpPr>
          <p:spPr>
            <a:xfrm>
              <a:off x="4062972" y="1395967"/>
              <a:ext cx="4055446" cy="4055445"/>
            </a:xfrm>
            <a:custGeom>
              <a:avLst/>
              <a:gdLst>
                <a:gd name="connsiteX0" fmla="*/ 1666540 w 3584791"/>
                <a:gd name="connsiteY0" fmla="*/ 2266 h 3584791"/>
                <a:gd name="connsiteX1" fmla="*/ 3591140 w 3584791"/>
                <a:gd name="connsiteY1" fmla="*/ 1666548 h 3584791"/>
                <a:gd name="connsiteX2" fmla="*/ 1926859 w 3584791"/>
                <a:gd name="connsiteY2" fmla="*/ 3591148 h 3584791"/>
                <a:gd name="connsiteX3" fmla="*/ 2259 w 3584791"/>
                <a:gd name="connsiteY3" fmla="*/ 1926866 h 3584791"/>
                <a:gd name="connsiteX4" fmla="*/ 1666540 w 3584791"/>
                <a:gd name="connsiteY4" fmla="*/ 2266 h 35847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84791" h="3584791">
                  <a:moveTo>
                    <a:pt x="1666540" y="2266"/>
                  </a:moveTo>
                  <a:cubicBezTo>
                    <a:pt x="1738477" y="-69671"/>
                    <a:pt x="3519204" y="1594611"/>
                    <a:pt x="3591140" y="1666548"/>
                  </a:cubicBezTo>
                  <a:cubicBezTo>
                    <a:pt x="3663077" y="1738484"/>
                    <a:pt x="1998795" y="3519212"/>
                    <a:pt x="1926859" y="3591148"/>
                  </a:cubicBezTo>
                  <a:cubicBezTo>
                    <a:pt x="1854922" y="3663084"/>
                    <a:pt x="74195" y="1998802"/>
                    <a:pt x="2259" y="1926866"/>
                  </a:cubicBezTo>
                  <a:cubicBezTo>
                    <a:pt x="-69558" y="1855050"/>
                    <a:pt x="1594604" y="74202"/>
                    <a:pt x="1666540" y="2266"/>
                  </a:cubicBezTo>
                  <a:close/>
                </a:path>
              </a:pathLst>
            </a:custGeom>
            <a:noFill/>
            <a:ln w="12025" cap="flat">
              <a:gradFill>
                <a:gsLst>
                  <a:gs pos="0">
                    <a:schemeClr val="accent6">
                      <a:lumMod val="60000"/>
                      <a:lumOff val="40000"/>
                      <a:alpha val="0"/>
                    </a:schemeClr>
                  </a:gs>
                  <a:gs pos="50000">
                    <a:schemeClr val="accent2"/>
                  </a:gs>
                  <a:gs pos="100000">
                    <a:schemeClr val="accent6">
                      <a:lumMod val="60000"/>
                      <a:lumOff val="40000"/>
                      <a:alpha val="0"/>
                    </a:schemeClr>
                  </a:gs>
                </a:gsLst>
                <a:lin ang="5400000" scaled="1"/>
              </a:gradFill>
              <a:prstDash val="solid"/>
              <a:miter/>
            </a:ln>
          </p:spPr>
          <p:txBody>
            <a:bodyPr rtlCol="0" anchor="ctr"/>
            <a:lstStyle/>
            <a:p>
              <a:endParaRPr lang="en-US"/>
            </a:p>
          </p:txBody>
        </p:sp>
        <p:sp>
          <p:nvSpPr>
            <p:cNvPr id="13" name="Freeform: Shape 16">
              <a:extLst>
                <a:ext uri="{FF2B5EF4-FFF2-40B4-BE49-F238E27FC236}">
                  <a16:creationId xmlns:a16="http://schemas.microsoft.com/office/drawing/2014/main" id="{5AD3F174-7466-9546-A19A-157072522793}"/>
                </a:ext>
              </a:extLst>
            </p:cNvPr>
            <p:cNvSpPr/>
            <p:nvPr/>
          </p:nvSpPr>
          <p:spPr>
            <a:xfrm>
              <a:off x="4001994" y="1335014"/>
              <a:ext cx="4177925" cy="4177924"/>
            </a:xfrm>
            <a:custGeom>
              <a:avLst/>
              <a:gdLst>
                <a:gd name="connsiteX0" fmla="*/ 1590281 w 3693057"/>
                <a:gd name="connsiteY0" fmla="*/ 9229 h 3693057"/>
                <a:gd name="connsiteX1" fmla="*/ 3692076 w 3693057"/>
                <a:gd name="connsiteY1" fmla="*/ 1590266 h 3693057"/>
                <a:gd name="connsiteX2" fmla="*/ 2111039 w 3693057"/>
                <a:gd name="connsiteY2" fmla="*/ 3692061 h 3693057"/>
                <a:gd name="connsiteX3" fmla="*/ 9244 w 3693057"/>
                <a:gd name="connsiteY3" fmla="*/ 2111024 h 3693057"/>
                <a:gd name="connsiteX4" fmla="*/ 1590281 w 3693057"/>
                <a:gd name="connsiteY4" fmla="*/ 9229 h 36930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3057" h="3693057">
                  <a:moveTo>
                    <a:pt x="1590281" y="9229"/>
                  </a:moveTo>
                  <a:cubicBezTo>
                    <a:pt x="1734034" y="-134524"/>
                    <a:pt x="3548324" y="1446514"/>
                    <a:pt x="3692076" y="1590266"/>
                  </a:cubicBezTo>
                  <a:cubicBezTo>
                    <a:pt x="3835829" y="1734019"/>
                    <a:pt x="2254791" y="3548309"/>
                    <a:pt x="2111039" y="3692061"/>
                  </a:cubicBezTo>
                  <a:cubicBezTo>
                    <a:pt x="1967286" y="3835814"/>
                    <a:pt x="152996" y="2254776"/>
                    <a:pt x="9244" y="2111024"/>
                  </a:cubicBezTo>
                  <a:cubicBezTo>
                    <a:pt x="-134629" y="1967151"/>
                    <a:pt x="1446409" y="152981"/>
                    <a:pt x="1590281" y="9229"/>
                  </a:cubicBezTo>
                  <a:close/>
                </a:path>
              </a:pathLst>
            </a:custGeom>
            <a:noFill/>
            <a:ln w="12025" cap="flat">
              <a:gradFill>
                <a:gsLst>
                  <a:gs pos="0">
                    <a:schemeClr val="accent6">
                      <a:lumMod val="60000"/>
                      <a:lumOff val="40000"/>
                      <a:alpha val="0"/>
                    </a:schemeClr>
                  </a:gs>
                  <a:gs pos="50000">
                    <a:schemeClr val="accent2"/>
                  </a:gs>
                  <a:gs pos="100000">
                    <a:schemeClr val="accent6">
                      <a:lumMod val="60000"/>
                      <a:lumOff val="40000"/>
                      <a:alpha val="0"/>
                    </a:schemeClr>
                  </a:gs>
                </a:gsLst>
                <a:lin ang="5400000" scaled="1"/>
              </a:gradFill>
              <a:prstDash val="solid"/>
              <a:miter/>
            </a:ln>
          </p:spPr>
          <p:txBody>
            <a:bodyPr rtlCol="0" anchor="ctr"/>
            <a:lstStyle/>
            <a:p>
              <a:endParaRPr lang="en-US"/>
            </a:p>
          </p:txBody>
        </p:sp>
        <p:sp>
          <p:nvSpPr>
            <p:cNvPr id="14" name="Freeform: Shape 17">
              <a:extLst>
                <a:ext uri="{FF2B5EF4-FFF2-40B4-BE49-F238E27FC236}">
                  <a16:creationId xmlns:a16="http://schemas.microsoft.com/office/drawing/2014/main" id="{A1FED296-DA3B-CB4F-BBB8-6C75A2CBFBAF}"/>
                </a:ext>
              </a:extLst>
            </p:cNvPr>
            <p:cNvSpPr/>
            <p:nvPr/>
          </p:nvSpPr>
          <p:spPr>
            <a:xfrm>
              <a:off x="3935282" y="1268285"/>
              <a:ext cx="4314014" cy="4314013"/>
            </a:xfrm>
            <a:custGeom>
              <a:avLst/>
              <a:gdLst>
                <a:gd name="connsiteX0" fmla="*/ 1518973 w 3813352"/>
                <a:gd name="connsiteY0" fmla="*/ 21179 h 3813352"/>
                <a:gd name="connsiteX1" fmla="*/ 3797962 w 3813352"/>
                <a:gd name="connsiteY1" fmla="*/ 1518973 h 3813352"/>
                <a:gd name="connsiteX2" fmla="*/ 2300169 w 3813352"/>
                <a:gd name="connsiteY2" fmla="*/ 3797962 h 3813352"/>
                <a:gd name="connsiteX3" fmla="*/ 21179 w 3813352"/>
                <a:gd name="connsiteY3" fmla="*/ 2300169 h 3813352"/>
                <a:gd name="connsiteX4" fmla="*/ 1518973 w 3813352"/>
                <a:gd name="connsiteY4" fmla="*/ 21179 h 38133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3352" h="3813352">
                  <a:moveTo>
                    <a:pt x="1518973" y="21179"/>
                  </a:moveTo>
                  <a:cubicBezTo>
                    <a:pt x="1734782" y="-194510"/>
                    <a:pt x="3582273" y="1303284"/>
                    <a:pt x="3797962" y="1518973"/>
                  </a:cubicBezTo>
                  <a:cubicBezTo>
                    <a:pt x="4013651" y="1734662"/>
                    <a:pt x="2515858" y="3582273"/>
                    <a:pt x="2300169" y="3797962"/>
                  </a:cubicBezTo>
                  <a:cubicBezTo>
                    <a:pt x="2084480" y="4013651"/>
                    <a:pt x="236868" y="2515858"/>
                    <a:pt x="21179" y="2300169"/>
                  </a:cubicBezTo>
                  <a:cubicBezTo>
                    <a:pt x="-194510" y="2084480"/>
                    <a:pt x="1303284" y="236868"/>
                    <a:pt x="1518973" y="21179"/>
                  </a:cubicBezTo>
                  <a:close/>
                </a:path>
              </a:pathLst>
            </a:custGeom>
            <a:noFill/>
            <a:ln w="12025" cap="flat">
              <a:gradFill>
                <a:gsLst>
                  <a:gs pos="0">
                    <a:schemeClr val="accent6">
                      <a:lumMod val="60000"/>
                      <a:lumOff val="40000"/>
                      <a:alpha val="0"/>
                    </a:schemeClr>
                  </a:gs>
                  <a:gs pos="50000">
                    <a:schemeClr val="accent2"/>
                  </a:gs>
                  <a:gs pos="100000">
                    <a:schemeClr val="accent6">
                      <a:lumMod val="60000"/>
                      <a:lumOff val="40000"/>
                      <a:alpha val="0"/>
                    </a:schemeClr>
                  </a:gs>
                </a:gsLst>
                <a:lin ang="5400000" scaled="1"/>
              </a:gradFill>
              <a:prstDash val="solid"/>
              <a:miter/>
            </a:ln>
          </p:spPr>
          <p:txBody>
            <a:bodyPr rtlCol="0" anchor="ctr"/>
            <a:lstStyle/>
            <a:p>
              <a:endParaRPr lang="en-US"/>
            </a:p>
          </p:txBody>
        </p:sp>
        <p:sp>
          <p:nvSpPr>
            <p:cNvPr id="15" name="Freeform: Shape 18">
              <a:extLst>
                <a:ext uri="{FF2B5EF4-FFF2-40B4-BE49-F238E27FC236}">
                  <a16:creationId xmlns:a16="http://schemas.microsoft.com/office/drawing/2014/main" id="{65A4F763-F8AD-7B45-A740-B84BCE7D4A0F}"/>
                </a:ext>
              </a:extLst>
            </p:cNvPr>
            <p:cNvSpPr/>
            <p:nvPr/>
          </p:nvSpPr>
          <p:spPr>
            <a:xfrm>
              <a:off x="3862660" y="1195768"/>
              <a:ext cx="4463712" cy="4463711"/>
            </a:xfrm>
            <a:custGeom>
              <a:avLst/>
              <a:gdLst>
                <a:gd name="connsiteX0" fmla="*/ 1453007 w 3945677"/>
                <a:gd name="connsiteY0" fmla="*/ 38365 h 3945677"/>
                <a:gd name="connsiteX1" fmla="*/ 3909071 w 3945677"/>
                <a:gd name="connsiteY1" fmla="*/ 1453034 h 3945677"/>
                <a:gd name="connsiteX2" fmla="*/ 2494401 w 3945677"/>
                <a:gd name="connsiteY2" fmla="*/ 3909098 h 3945677"/>
                <a:gd name="connsiteX3" fmla="*/ 38337 w 3945677"/>
                <a:gd name="connsiteY3" fmla="*/ 2494428 h 3945677"/>
                <a:gd name="connsiteX4" fmla="*/ 1453007 w 3945677"/>
                <a:gd name="connsiteY4" fmla="*/ 38365 h 3945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5677" h="3945677">
                  <a:moveTo>
                    <a:pt x="1453007" y="38365"/>
                  </a:moveTo>
                  <a:cubicBezTo>
                    <a:pt x="1740632" y="-249261"/>
                    <a:pt x="3621566" y="1165409"/>
                    <a:pt x="3909071" y="1453034"/>
                  </a:cubicBezTo>
                  <a:cubicBezTo>
                    <a:pt x="4196696" y="1740660"/>
                    <a:pt x="2782027" y="3621593"/>
                    <a:pt x="2494401" y="3909098"/>
                  </a:cubicBezTo>
                  <a:cubicBezTo>
                    <a:pt x="2206776" y="4196723"/>
                    <a:pt x="325842" y="2782054"/>
                    <a:pt x="38337" y="2494428"/>
                  </a:cubicBezTo>
                  <a:cubicBezTo>
                    <a:pt x="-249168" y="2206803"/>
                    <a:pt x="1165382" y="325990"/>
                    <a:pt x="1453007" y="38365"/>
                  </a:cubicBezTo>
                  <a:close/>
                </a:path>
              </a:pathLst>
            </a:custGeom>
            <a:noFill/>
            <a:ln w="12025" cap="flat">
              <a:gradFill>
                <a:gsLst>
                  <a:gs pos="0">
                    <a:schemeClr val="accent6">
                      <a:lumMod val="60000"/>
                      <a:lumOff val="40000"/>
                      <a:alpha val="0"/>
                    </a:schemeClr>
                  </a:gs>
                  <a:gs pos="50000">
                    <a:schemeClr val="accent2"/>
                  </a:gs>
                  <a:gs pos="100000">
                    <a:schemeClr val="accent6">
                      <a:lumMod val="60000"/>
                      <a:lumOff val="40000"/>
                      <a:alpha val="0"/>
                    </a:schemeClr>
                  </a:gs>
                </a:gsLst>
                <a:lin ang="5400000" scaled="1"/>
              </a:gradFill>
              <a:prstDash val="solid"/>
              <a:miter/>
            </a:ln>
          </p:spPr>
          <p:txBody>
            <a:bodyPr rtlCol="0" anchor="ctr"/>
            <a:lstStyle/>
            <a:p>
              <a:endParaRPr lang="en-US"/>
            </a:p>
          </p:txBody>
        </p:sp>
        <p:sp>
          <p:nvSpPr>
            <p:cNvPr id="16" name="Freeform: Shape 19">
              <a:extLst>
                <a:ext uri="{FF2B5EF4-FFF2-40B4-BE49-F238E27FC236}">
                  <a16:creationId xmlns:a16="http://schemas.microsoft.com/office/drawing/2014/main" id="{DF6657FB-52CF-564E-AD63-F2988F83D450}"/>
                </a:ext>
              </a:extLst>
            </p:cNvPr>
            <p:cNvSpPr/>
            <p:nvPr/>
          </p:nvSpPr>
          <p:spPr>
            <a:xfrm>
              <a:off x="3783954" y="1116919"/>
              <a:ext cx="4613410" cy="4613409"/>
            </a:xfrm>
            <a:custGeom>
              <a:avLst/>
              <a:gdLst>
                <a:gd name="connsiteX0" fmla="*/ 1392420 w 4078001"/>
                <a:gd name="connsiteY0" fmla="*/ 61027 h 4078001"/>
                <a:gd name="connsiteX1" fmla="*/ 4025678 w 4078001"/>
                <a:gd name="connsiteY1" fmla="*/ 1392453 h 4078001"/>
                <a:gd name="connsiteX2" fmla="*/ 2694253 w 4078001"/>
                <a:gd name="connsiteY2" fmla="*/ 4025711 h 4078001"/>
                <a:gd name="connsiteX3" fmla="*/ 60994 w 4078001"/>
                <a:gd name="connsiteY3" fmla="*/ 2694286 h 4078001"/>
                <a:gd name="connsiteX4" fmla="*/ 1392420 w 4078001"/>
                <a:gd name="connsiteY4" fmla="*/ 61027 h 4078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78001" h="4078001">
                  <a:moveTo>
                    <a:pt x="1392420" y="61027"/>
                  </a:moveTo>
                  <a:cubicBezTo>
                    <a:pt x="1751982" y="-298534"/>
                    <a:pt x="3666237" y="1032891"/>
                    <a:pt x="4025678" y="1392453"/>
                  </a:cubicBezTo>
                  <a:cubicBezTo>
                    <a:pt x="4385241" y="1752015"/>
                    <a:pt x="3053815" y="3666270"/>
                    <a:pt x="2694253" y="4025711"/>
                  </a:cubicBezTo>
                  <a:cubicBezTo>
                    <a:pt x="2334691" y="4385273"/>
                    <a:pt x="420436" y="3053848"/>
                    <a:pt x="60994" y="2694286"/>
                  </a:cubicBezTo>
                  <a:cubicBezTo>
                    <a:pt x="-298447" y="2334844"/>
                    <a:pt x="1032858" y="420589"/>
                    <a:pt x="1392420" y="61027"/>
                  </a:cubicBezTo>
                  <a:close/>
                </a:path>
              </a:pathLst>
            </a:custGeom>
            <a:noFill/>
            <a:ln w="12025" cap="flat">
              <a:gradFill>
                <a:gsLst>
                  <a:gs pos="0">
                    <a:schemeClr val="accent6">
                      <a:lumMod val="60000"/>
                      <a:lumOff val="40000"/>
                      <a:alpha val="0"/>
                    </a:schemeClr>
                  </a:gs>
                  <a:gs pos="50000">
                    <a:srgbClr val="3359FC"/>
                  </a:gs>
                  <a:gs pos="100000">
                    <a:schemeClr val="accent6">
                      <a:lumMod val="60000"/>
                      <a:lumOff val="40000"/>
                      <a:alpha val="0"/>
                    </a:schemeClr>
                  </a:gs>
                </a:gsLst>
                <a:lin ang="5400000" scaled="1"/>
              </a:gradFill>
              <a:prstDash val="solid"/>
              <a:miter/>
            </a:ln>
          </p:spPr>
          <p:txBody>
            <a:bodyPr rtlCol="0" anchor="ctr"/>
            <a:lstStyle/>
            <a:p>
              <a:endParaRPr lang="en-US"/>
            </a:p>
          </p:txBody>
        </p:sp>
        <p:sp>
          <p:nvSpPr>
            <p:cNvPr id="17" name="Freeform: Shape 20">
              <a:extLst>
                <a:ext uri="{FF2B5EF4-FFF2-40B4-BE49-F238E27FC236}">
                  <a16:creationId xmlns:a16="http://schemas.microsoft.com/office/drawing/2014/main" id="{42938262-0B20-3F49-8096-72A40CD5E112}"/>
                </a:ext>
              </a:extLst>
            </p:cNvPr>
            <p:cNvSpPr/>
            <p:nvPr/>
          </p:nvSpPr>
          <p:spPr>
            <a:xfrm>
              <a:off x="3698775" y="1031829"/>
              <a:ext cx="4790325" cy="4790324"/>
            </a:xfrm>
            <a:custGeom>
              <a:avLst/>
              <a:gdLst>
                <a:gd name="connsiteX0" fmla="*/ 1337553 w 4234385"/>
                <a:gd name="connsiteY0" fmla="*/ 89328 h 4234385"/>
                <a:gd name="connsiteX1" fmla="*/ 4148006 w 4234385"/>
                <a:gd name="connsiteY1" fmla="*/ 1337509 h 4234385"/>
                <a:gd name="connsiteX2" fmla="*/ 2899825 w 4234385"/>
                <a:gd name="connsiteY2" fmla="*/ 4147962 h 4234385"/>
                <a:gd name="connsiteX3" fmla="*/ 89372 w 4234385"/>
                <a:gd name="connsiteY3" fmla="*/ 2899781 h 4234385"/>
                <a:gd name="connsiteX4" fmla="*/ 1337553 w 4234385"/>
                <a:gd name="connsiteY4" fmla="*/ 89328 h 42343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4385" h="4234385">
                  <a:moveTo>
                    <a:pt x="1337553" y="89328"/>
                  </a:moveTo>
                  <a:cubicBezTo>
                    <a:pt x="1768931" y="-342050"/>
                    <a:pt x="3716628" y="906131"/>
                    <a:pt x="4148006" y="1337509"/>
                  </a:cubicBezTo>
                  <a:cubicBezTo>
                    <a:pt x="4579384" y="1768887"/>
                    <a:pt x="3331203" y="3716584"/>
                    <a:pt x="2899825" y="4147962"/>
                  </a:cubicBezTo>
                  <a:cubicBezTo>
                    <a:pt x="2468447" y="4579339"/>
                    <a:pt x="520750" y="3331158"/>
                    <a:pt x="89372" y="2899781"/>
                  </a:cubicBezTo>
                  <a:cubicBezTo>
                    <a:pt x="-342126" y="2468282"/>
                    <a:pt x="906055" y="520706"/>
                    <a:pt x="1337553" y="89328"/>
                  </a:cubicBezTo>
                  <a:close/>
                </a:path>
              </a:pathLst>
            </a:custGeom>
            <a:noFill/>
            <a:ln w="12025" cap="flat">
              <a:gradFill>
                <a:gsLst>
                  <a:gs pos="0">
                    <a:schemeClr val="accent6">
                      <a:lumMod val="60000"/>
                      <a:lumOff val="40000"/>
                      <a:alpha val="0"/>
                    </a:schemeClr>
                  </a:gs>
                  <a:gs pos="50000">
                    <a:srgbClr val="3565FC"/>
                  </a:gs>
                  <a:gs pos="100000">
                    <a:schemeClr val="accent6">
                      <a:lumMod val="60000"/>
                      <a:lumOff val="40000"/>
                      <a:alpha val="0"/>
                    </a:schemeClr>
                  </a:gs>
                </a:gsLst>
                <a:lin ang="5400000" scaled="1"/>
              </a:gradFill>
              <a:prstDash val="solid"/>
              <a:miter/>
            </a:ln>
          </p:spPr>
          <p:txBody>
            <a:bodyPr rtlCol="0" anchor="ctr"/>
            <a:lstStyle/>
            <a:p>
              <a:endParaRPr lang="en-US"/>
            </a:p>
          </p:txBody>
        </p:sp>
        <p:sp>
          <p:nvSpPr>
            <p:cNvPr id="18" name="Freeform: Shape 21">
              <a:extLst>
                <a:ext uri="{FF2B5EF4-FFF2-40B4-BE49-F238E27FC236}">
                  <a16:creationId xmlns:a16="http://schemas.microsoft.com/office/drawing/2014/main" id="{CB19B018-1EC0-2C45-8F8C-557F515AACFD}"/>
                </a:ext>
              </a:extLst>
            </p:cNvPr>
            <p:cNvSpPr/>
            <p:nvPr/>
          </p:nvSpPr>
          <p:spPr>
            <a:xfrm>
              <a:off x="3606948" y="939951"/>
              <a:ext cx="4967241" cy="4967240"/>
            </a:xfrm>
            <a:custGeom>
              <a:avLst/>
              <a:gdLst>
                <a:gd name="connsiteX0" fmla="*/ 1288444 w 4390768"/>
                <a:gd name="connsiteY0" fmla="*/ 123507 h 4390768"/>
                <a:gd name="connsiteX1" fmla="*/ 4276091 w 4390768"/>
                <a:gd name="connsiteY1" fmla="*/ 1288444 h 4390768"/>
                <a:gd name="connsiteX2" fmla="*/ 3111154 w 4390768"/>
                <a:gd name="connsiteY2" fmla="*/ 4276091 h 4390768"/>
                <a:gd name="connsiteX3" fmla="*/ 123507 w 4390768"/>
                <a:gd name="connsiteY3" fmla="*/ 3111154 h 4390768"/>
                <a:gd name="connsiteX4" fmla="*/ 1288444 w 4390768"/>
                <a:gd name="connsiteY4" fmla="*/ 123507 h 43907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90768" h="4390768">
                  <a:moveTo>
                    <a:pt x="1288444" y="123507"/>
                  </a:moveTo>
                  <a:cubicBezTo>
                    <a:pt x="1791758" y="-379808"/>
                    <a:pt x="3772777" y="785129"/>
                    <a:pt x="4276091" y="1288444"/>
                  </a:cubicBezTo>
                  <a:cubicBezTo>
                    <a:pt x="4779405" y="1791758"/>
                    <a:pt x="3614469" y="3772777"/>
                    <a:pt x="3111154" y="4276091"/>
                  </a:cubicBezTo>
                  <a:cubicBezTo>
                    <a:pt x="2607840" y="4779405"/>
                    <a:pt x="626821" y="3614469"/>
                    <a:pt x="123507" y="3111154"/>
                  </a:cubicBezTo>
                  <a:cubicBezTo>
                    <a:pt x="-379808" y="2607840"/>
                    <a:pt x="785129" y="626821"/>
                    <a:pt x="1288444" y="123507"/>
                  </a:cubicBezTo>
                  <a:close/>
                </a:path>
              </a:pathLst>
            </a:custGeom>
            <a:noFill/>
            <a:ln w="12025" cap="flat">
              <a:gradFill>
                <a:gsLst>
                  <a:gs pos="0">
                    <a:schemeClr val="accent6">
                      <a:lumMod val="60000"/>
                      <a:lumOff val="40000"/>
                      <a:alpha val="0"/>
                    </a:schemeClr>
                  </a:gs>
                  <a:gs pos="50000">
                    <a:srgbClr val="3774FD"/>
                  </a:gs>
                  <a:gs pos="100000">
                    <a:schemeClr val="accent6">
                      <a:lumMod val="60000"/>
                      <a:lumOff val="40000"/>
                      <a:alpha val="0"/>
                    </a:schemeClr>
                  </a:gs>
                </a:gsLst>
                <a:lin ang="5400000" scaled="1"/>
              </a:gradFill>
              <a:prstDash val="solid"/>
              <a:miter/>
            </a:ln>
          </p:spPr>
          <p:txBody>
            <a:bodyPr rtlCol="0" anchor="ctr"/>
            <a:lstStyle/>
            <a:p>
              <a:endParaRPr lang="en-US"/>
            </a:p>
          </p:txBody>
        </p:sp>
        <p:sp>
          <p:nvSpPr>
            <p:cNvPr id="19" name="Freeform: Shape 22">
              <a:extLst>
                <a:ext uri="{FF2B5EF4-FFF2-40B4-BE49-F238E27FC236}">
                  <a16:creationId xmlns:a16="http://schemas.microsoft.com/office/drawing/2014/main" id="{EE29E4B4-EDE2-0A4D-8F00-4532FB18BC7F}"/>
                </a:ext>
              </a:extLst>
            </p:cNvPr>
            <p:cNvSpPr/>
            <p:nvPr/>
          </p:nvSpPr>
          <p:spPr>
            <a:xfrm>
              <a:off x="3508432" y="841506"/>
              <a:ext cx="5171374" cy="5171372"/>
            </a:xfrm>
            <a:custGeom>
              <a:avLst/>
              <a:gdLst>
                <a:gd name="connsiteX0" fmla="*/ 1245368 w 4571211"/>
                <a:gd name="connsiteY0" fmla="*/ 163613 h 4571211"/>
                <a:gd name="connsiteX1" fmla="*/ 4410210 w 4571211"/>
                <a:gd name="connsiteY1" fmla="*/ 1245426 h 4571211"/>
                <a:gd name="connsiteX2" fmla="*/ 3328397 w 4571211"/>
                <a:gd name="connsiteY2" fmla="*/ 4410268 h 4571211"/>
                <a:gd name="connsiteX3" fmla="*/ 163555 w 4571211"/>
                <a:gd name="connsiteY3" fmla="*/ 3328455 h 4571211"/>
                <a:gd name="connsiteX4" fmla="*/ 1245368 w 4571211"/>
                <a:gd name="connsiteY4" fmla="*/ 163613 h 45712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1211" h="4571211">
                  <a:moveTo>
                    <a:pt x="1245368" y="163613"/>
                  </a:moveTo>
                  <a:cubicBezTo>
                    <a:pt x="1820619" y="-411638"/>
                    <a:pt x="3834959" y="670175"/>
                    <a:pt x="4410210" y="1245426"/>
                  </a:cubicBezTo>
                  <a:cubicBezTo>
                    <a:pt x="4985461" y="1820677"/>
                    <a:pt x="3903648" y="3835017"/>
                    <a:pt x="3328397" y="4410268"/>
                  </a:cubicBezTo>
                  <a:cubicBezTo>
                    <a:pt x="2753146" y="4985519"/>
                    <a:pt x="738806" y="3903705"/>
                    <a:pt x="163555" y="3328455"/>
                  </a:cubicBezTo>
                  <a:cubicBezTo>
                    <a:pt x="-411576" y="2753204"/>
                    <a:pt x="670238" y="738743"/>
                    <a:pt x="1245368" y="163613"/>
                  </a:cubicBezTo>
                  <a:close/>
                </a:path>
              </a:pathLst>
            </a:custGeom>
            <a:noFill/>
            <a:ln w="12025" cap="flat">
              <a:gradFill>
                <a:gsLst>
                  <a:gs pos="0">
                    <a:schemeClr val="accent6">
                      <a:lumMod val="60000"/>
                      <a:lumOff val="40000"/>
                      <a:alpha val="0"/>
                    </a:schemeClr>
                  </a:gs>
                  <a:gs pos="50000">
                    <a:srgbClr val="3981FD"/>
                  </a:gs>
                  <a:gs pos="100000">
                    <a:schemeClr val="accent6">
                      <a:lumMod val="60000"/>
                      <a:lumOff val="40000"/>
                      <a:alpha val="0"/>
                    </a:schemeClr>
                  </a:gs>
                </a:gsLst>
                <a:lin ang="5400000" scaled="1"/>
              </a:gradFill>
              <a:prstDash val="solid"/>
              <a:miter/>
            </a:ln>
          </p:spPr>
          <p:txBody>
            <a:bodyPr rtlCol="0" anchor="ctr"/>
            <a:lstStyle/>
            <a:p>
              <a:endParaRPr lang="en-US"/>
            </a:p>
          </p:txBody>
        </p:sp>
        <p:sp>
          <p:nvSpPr>
            <p:cNvPr id="20" name="Freeform: Shape 23">
              <a:extLst>
                <a:ext uri="{FF2B5EF4-FFF2-40B4-BE49-F238E27FC236}">
                  <a16:creationId xmlns:a16="http://schemas.microsoft.com/office/drawing/2014/main" id="{D3C5438A-9E75-DB47-A0F4-A69FEF038900}"/>
                </a:ext>
              </a:extLst>
            </p:cNvPr>
            <p:cNvSpPr/>
            <p:nvPr/>
          </p:nvSpPr>
          <p:spPr>
            <a:xfrm>
              <a:off x="3403239" y="736226"/>
              <a:ext cx="5375507" cy="5375506"/>
            </a:xfrm>
            <a:custGeom>
              <a:avLst/>
              <a:gdLst>
                <a:gd name="connsiteX0" fmla="*/ 1208194 w 4751653"/>
                <a:gd name="connsiteY0" fmla="*/ 209639 h 4751653"/>
                <a:gd name="connsiteX1" fmla="*/ 4550110 w 4751653"/>
                <a:gd name="connsiteY1" fmla="*/ 1208208 h 4751653"/>
                <a:gd name="connsiteX2" fmla="*/ 3551541 w 4751653"/>
                <a:gd name="connsiteY2" fmla="*/ 4550125 h 4751653"/>
                <a:gd name="connsiteX3" fmla="*/ 209625 w 4751653"/>
                <a:gd name="connsiteY3" fmla="*/ 3551555 h 4751653"/>
                <a:gd name="connsiteX4" fmla="*/ 1208194 w 4751653"/>
                <a:gd name="connsiteY4" fmla="*/ 209639 h 4751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51653" h="4751653">
                  <a:moveTo>
                    <a:pt x="1208194" y="209639"/>
                  </a:moveTo>
                  <a:cubicBezTo>
                    <a:pt x="1855260" y="-437428"/>
                    <a:pt x="3903043" y="561021"/>
                    <a:pt x="4550110" y="1208208"/>
                  </a:cubicBezTo>
                  <a:cubicBezTo>
                    <a:pt x="5197177" y="1855275"/>
                    <a:pt x="4198728" y="3903057"/>
                    <a:pt x="3551541" y="4550125"/>
                  </a:cubicBezTo>
                  <a:cubicBezTo>
                    <a:pt x="2904474" y="5197191"/>
                    <a:pt x="856691" y="4198743"/>
                    <a:pt x="209625" y="3551555"/>
                  </a:cubicBezTo>
                  <a:cubicBezTo>
                    <a:pt x="-437442" y="2904488"/>
                    <a:pt x="561127" y="856826"/>
                    <a:pt x="1208194" y="209639"/>
                  </a:cubicBezTo>
                  <a:close/>
                </a:path>
              </a:pathLst>
            </a:custGeom>
            <a:noFill/>
            <a:ln w="12025" cap="flat">
              <a:gradFill>
                <a:gsLst>
                  <a:gs pos="0">
                    <a:schemeClr val="accent6">
                      <a:lumMod val="60000"/>
                      <a:lumOff val="40000"/>
                      <a:alpha val="0"/>
                    </a:schemeClr>
                  </a:gs>
                  <a:gs pos="50000">
                    <a:srgbClr val="3B90FE"/>
                  </a:gs>
                  <a:gs pos="100000">
                    <a:schemeClr val="accent6">
                      <a:lumMod val="60000"/>
                      <a:lumOff val="40000"/>
                      <a:alpha val="0"/>
                    </a:schemeClr>
                  </a:gs>
                </a:gsLst>
                <a:lin ang="5400000" scaled="1"/>
              </a:gradFill>
              <a:prstDash val="solid"/>
              <a:miter/>
            </a:ln>
          </p:spPr>
          <p:txBody>
            <a:bodyPr rtlCol="0" anchor="ctr"/>
            <a:lstStyle/>
            <a:p>
              <a:endParaRPr lang="en-US"/>
            </a:p>
          </p:txBody>
        </p:sp>
        <p:sp>
          <p:nvSpPr>
            <p:cNvPr id="21" name="Freeform: Shape 24">
              <a:extLst>
                <a:ext uri="{FF2B5EF4-FFF2-40B4-BE49-F238E27FC236}">
                  <a16:creationId xmlns:a16="http://schemas.microsoft.com/office/drawing/2014/main" id="{A6C7FD25-A97A-EA4C-9BB6-63CDAE1752FB}"/>
                </a:ext>
              </a:extLst>
            </p:cNvPr>
            <p:cNvSpPr/>
            <p:nvPr/>
          </p:nvSpPr>
          <p:spPr>
            <a:xfrm>
              <a:off x="3291378" y="624381"/>
              <a:ext cx="5606858" cy="5606856"/>
            </a:xfrm>
            <a:custGeom>
              <a:avLst/>
              <a:gdLst>
                <a:gd name="connsiteX0" fmla="*/ 1176914 w 4956155"/>
                <a:gd name="connsiteY0" fmla="*/ 261589 h 4956155"/>
                <a:gd name="connsiteX1" fmla="*/ 4696025 w 4956155"/>
                <a:gd name="connsiteY1" fmla="*/ 1176914 h 4956155"/>
                <a:gd name="connsiteX2" fmla="*/ 3780700 w 4956155"/>
                <a:gd name="connsiteY2" fmla="*/ 4696025 h 4956155"/>
                <a:gd name="connsiteX3" fmla="*/ 261589 w 4956155"/>
                <a:gd name="connsiteY3" fmla="*/ 3780700 h 4956155"/>
                <a:gd name="connsiteX4" fmla="*/ 1176914 w 4956155"/>
                <a:gd name="connsiteY4" fmla="*/ 261589 h 4956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56155" h="4956155">
                  <a:moveTo>
                    <a:pt x="1176914" y="261589"/>
                  </a:moveTo>
                  <a:cubicBezTo>
                    <a:pt x="1895917" y="-457415"/>
                    <a:pt x="3977021" y="457910"/>
                    <a:pt x="4696025" y="1176914"/>
                  </a:cubicBezTo>
                  <a:cubicBezTo>
                    <a:pt x="5415028" y="1895917"/>
                    <a:pt x="4499703" y="3977021"/>
                    <a:pt x="3780700" y="4696025"/>
                  </a:cubicBezTo>
                  <a:cubicBezTo>
                    <a:pt x="3061696" y="5415028"/>
                    <a:pt x="980592" y="4499703"/>
                    <a:pt x="261589" y="3780700"/>
                  </a:cubicBezTo>
                  <a:cubicBezTo>
                    <a:pt x="-457415" y="3061696"/>
                    <a:pt x="457910" y="980592"/>
                    <a:pt x="1176914" y="261589"/>
                  </a:cubicBezTo>
                  <a:close/>
                </a:path>
              </a:pathLst>
            </a:custGeom>
            <a:noFill/>
            <a:ln w="12025" cap="flat">
              <a:gradFill>
                <a:gsLst>
                  <a:gs pos="0">
                    <a:schemeClr val="accent6">
                      <a:lumMod val="60000"/>
                      <a:lumOff val="40000"/>
                      <a:alpha val="0"/>
                    </a:schemeClr>
                  </a:gs>
                  <a:gs pos="50000">
                    <a:srgbClr val="3D9CFE"/>
                  </a:gs>
                  <a:gs pos="100000">
                    <a:schemeClr val="accent6">
                      <a:lumMod val="60000"/>
                      <a:lumOff val="40000"/>
                      <a:alpha val="0"/>
                    </a:schemeClr>
                  </a:gs>
                </a:gsLst>
                <a:lin ang="5400000" scaled="1"/>
              </a:gradFill>
              <a:prstDash val="solid"/>
              <a:miter/>
            </a:ln>
          </p:spPr>
          <p:txBody>
            <a:bodyPr rtlCol="0" anchor="ctr"/>
            <a:lstStyle/>
            <a:p>
              <a:endParaRPr lang="en-US"/>
            </a:p>
          </p:txBody>
        </p:sp>
        <p:sp>
          <p:nvSpPr>
            <p:cNvPr id="22" name="Freeform: Shape 25">
              <a:extLst>
                <a:ext uri="{FF2B5EF4-FFF2-40B4-BE49-F238E27FC236}">
                  <a16:creationId xmlns:a16="http://schemas.microsoft.com/office/drawing/2014/main" id="{50BB6F1D-203B-9C46-AAFC-3F3C4C40CF45}"/>
                </a:ext>
              </a:extLst>
            </p:cNvPr>
            <p:cNvSpPr/>
            <p:nvPr/>
          </p:nvSpPr>
          <p:spPr>
            <a:xfrm>
              <a:off x="3172916" y="505918"/>
              <a:ext cx="5838209" cy="5838208"/>
            </a:xfrm>
            <a:custGeom>
              <a:avLst/>
              <a:gdLst>
                <a:gd name="connsiteX0" fmla="*/ 1151348 w 5160656"/>
                <a:gd name="connsiteY0" fmla="*/ 319268 h 5160656"/>
                <a:gd name="connsiteX1" fmla="*/ 4847654 w 5160656"/>
                <a:gd name="connsiteY1" fmla="*/ 1151348 h 5160656"/>
                <a:gd name="connsiteX2" fmla="*/ 4015573 w 5160656"/>
                <a:gd name="connsiteY2" fmla="*/ 4847654 h 5160656"/>
                <a:gd name="connsiteX3" fmla="*/ 319268 w 5160656"/>
                <a:gd name="connsiteY3" fmla="*/ 4015573 h 5160656"/>
                <a:gd name="connsiteX4" fmla="*/ 1151348 w 5160656"/>
                <a:gd name="connsiteY4" fmla="*/ 319268 h 51606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60656" h="5160656">
                  <a:moveTo>
                    <a:pt x="1151348" y="319268"/>
                  </a:moveTo>
                  <a:cubicBezTo>
                    <a:pt x="1942288" y="-471672"/>
                    <a:pt x="4056714" y="360529"/>
                    <a:pt x="4847654" y="1151348"/>
                  </a:cubicBezTo>
                  <a:cubicBezTo>
                    <a:pt x="5638594" y="1942288"/>
                    <a:pt x="4806393" y="4056714"/>
                    <a:pt x="4015573" y="4847654"/>
                  </a:cubicBezTo>
                  <a:cubicBezTo>
                    <a:pt x="3224633" y="5638594"/>
                    <a:pt x="1110207" y="4806393"/>
                    <a:pt x="319268" y="4015573"/>
                  </a:cubicBezTo>
                  <a:cubicBezTo>
                    <a:pt x="-471672" y="3224633"/>
                    <a:pt x="360529" y="1110207"/>
                    <a:pt x="1151348" y="319268"/>
                  </a:cubicBezTo>
                  <a:close/>
                </a:path>
              </a:pathLst>
            </a:custGeom>
            <a:noFill/>
            <a:ln w="12025" cap="flat">
              <a:gradFill>
                <a:gsLst>
                  <a:gs pos="0">
                    <a:schemeClr val="accent6">
                      <a:lumMod val="60000"/>
                      <a:lumOff val="40000"/>
                      <a:alpha val="0"/>
                    </a:schemeClr>
                  </a:gs>
                  <a:gs pos="50000">
                    <a:srgbClr val="3FAAFF"/>
                  </a:gs>
                  <a:gs pos="100000">
                    <a:schemeClr val="accent6">
                      <a:lumMod val="60000"/>
                      <a:lumOff val="40000"/>
                      <a:alpha val="0"/>
                    </a:schemeClr>
                  </a:gs>
                </a:gsLst>
                <a:lin ang="5400000" scaled="1"/>
              </a:gradFill>
              <a:prstDash val="solid"/>
              <a:miter/>
            </a:ln>
          </p:spPr>
          <p:txBody>
            <a:bodyPr rtlCol="0" anchor="ctr"/>
            <a:lstStyle/>
            <a:p>
              <a:endParaRPr lang="en-US"/>
            </a:p>
          </p:txBody>
        </p:sp>
        <p:sp>
          <p:nvSpPr>
            <p:cNvPr id="23" name="Freeform: Shape 26">
              <a:extLst>
                <a:ext uri="{FF2B5EF4-FFF2-40B4-BE49-F238E27FC236}">
                  <a16:creationId xmlns:a16="http://schemas.microsoft.com/office/drawing/2014/main" id="{949B4A26-ABFD-7B4F-A4FA-D71E5DA88595}"/>
                </a:ext>
              </a:extLst>
            </p:cNvPr>
            <p:cNvSpPr/>
            <p:nvPr/>
          </p:nvSpPr>
          <p:spPr>
            <a:xfrm>
              <a:off x="3048321" y="381372"/>
              <a:ext cx="6083169" cy="6083167"/>
            </a:xfrm>
            <a:custGeom>
              <a:avLst/>
              <a:gdLst>
                <a:gd name="connsiteX0" fmla="*/ 1131324 w 5377187"/>
                <a:gd name="connsiteY0" fmla="*/ 382444 h 5377187"/>
                <a:gd name="connsiteX1" fmla="*/ 5004824 w 5377187"/>
                <a:gd name="connsiteY1" fmla="*/ 1131401 h 5377187"/>
                <a:gd name="connsiteX2" fmla="*/ 4255867 w 5377187"/>
                <a:gd name="connsiteY2" fmla="*/ 5004901 h 5377187"/>
                <a:gd name="connsiteX3" fmla="*/ 382367 w 5377187"/>
                <a:gd name="connsiteY3" fmla="*/ 4255945 h 5377187"/>
                <a:gd name="connsiteX4" fmla="*/ 1131324 w 5377187"/>
                <a:gd name="connsiteY4" fmla="*/ 382444 h 5377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187" h="5377187">
                  <a:moveTo>
                    <a:pt x="1131324" y="382444"/>
                  </a:moveTo>
                  <a:cubicBezTo>
                    <a:pt x="1994200" y="-480432"/>
                    <a:pt x="4141948" y="268525"/>
                    <a:pt x="5004824" y="1131401"/>
                  </a:cubicBezTo>
                  <a:cubicBezTo>
                    <a:pt x="5867700" y="1994278"/>
                    <a:pt x="5118743" y="4142025"/>
                    <a:pt x="4255867" y="5004901"/>
                  </a:cubicBezTo>
                  <a:cubicBezTo>
                    <a:pt x="3392991" y="5867778"/>
                    <a:pt x="1245243" y="5118821"/>
                    <a:pt x="382367" y="4255945"/>
                  </a:cubicBezTo>
                  <a:cubicBezTo>
                    <a:pt x="-480389" y="3393068"/>
                    <a:pt x="268568" y="1245200"/>
                    <a:pt x="1131324" y="382444"/>
                  </a:cubicBezTo>
                  <a:close/>
                </a:path>
              </a:pathLst>
            </a:custGeom>
            <a:noFill/>
            <a:ln w="12025" cap="flat">
              <a:gradFill>
                <a:gsLst>
                  <a:gs pos="0">
                    <a:schemeClr val="accent6">
                      <a:lumMod val="60000"/>
                      <a:lumOff val="40000"/>
                      <a:alpha val="0"/>
                    </a:schemeClr>
                  </a:gs>
                  <a:gs pos="50000">
                    <a:srgbClr val="40B3FE"/>
                  </a:gs>
                  <a:gs pos="100000">
                    <a:schemeClr val="accent6">
                      <a:lumMod val="60000"/>
                      <a:lumOff val="40000"/>
                      <a:alpha val="0"/>
                    </a:schemeClr>
                  </a:gs>
                </a:gsLst>
                <a:lin ang="5400000" scaled="1"/>
              </a:gradFill>
              <a:prstDash val="solid"/>
              <a:miter/>
            </a:ln>
          </p:spPr>
          <p:txBody>
            <a:bodyPr rtlCol="0" anchor="ctr"/>
            <a:lstStyle/>
            <a:p>
              <a:endParaRPr lang="en-US"/>
            </a:p>
          </p:txBody>
        </p:sp>
        <p:sp>
          <p:nvSpPr>
            <p:cNvPr id="24" name="Freeform: Shape 27">
              <a:extLst>
                <a:ext uri="{FF2B5EF4-FFF2-40B4-BE49-F238E27FC236}">
                  <a16:creationId xmlns:a16="http://schemas.microsoft.com/office/drawing/2014/main" id="{B0E379BC-2347-D043-975B-50B2ED84F147}"/>
                </a:ext>
              </a:extLst>
            </p:cNvPr>
            <p:cNvSpPr/>
            <p:nvPr/>
          </p:nvSpPr>
          <p:spPr>
            <a:xfrm>
              <a:off x="2917946" y="250949"/>
              <a:ext cx="6341737" cy="6341735"/>
            </a:xfrm>
            <a:custGeom>
              <a:avLst/>
              <a:gdLst>
                <a:gd name="connsiteX0" fmla="*/ 1116409 w 5605748"/>
                <a:gd name="connsiteY0" fmla="*/ 450696 h 5605748"/>
                <a:gd name="connsiteX1" fmla="*/ 5166983 w 5605748"/>
                <a:gd name="connsiteY1" fmla="*/ 1116409 h 5605748"/>
                <a:gd name="connsiteX2" fmla="*/ 4501271 w 5605748"/>
                <a:gd name="connsiteY2" fmla="*/ 5166983 h 5605748"/>
                <a:gd name="connsiteX3" fmla="*/ 450696 w 5605748"/>
                <a:gd name="connsiteY3" fmla="*/ 4501271 h 5605748"/>
                <a:gd name="connsiteX4" fmla="*/ 1116409 w 5605748"/>
                <a:gd name="connsiteY4" fmla="*/ 450696 h 5605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05748" h="5605748">
                  <a:moveTo>
                    <a:pt x="1116409" y="450696"/>
                  </a:moveTo>
                  <a:cubicBezTo>
                    <a:pt x="2051102" y="-483996"/>
                    <a:pt x="4232291" y="181716"/>
                    <a:pt x="5166983" y="1116409"/>
                  </a:cubicBezTo>
                  <a:cubicBezTo>
                    <a:pt x="6101676" y="2051102"/>
                    <a:pt x="5435963" y="4232291"/>
                    <a:pt x="4501271" y="5166983"/>
                  </a:cubicBezTo>
                  <a:cubicBezTo>
                    <a:pt x="3566578" y="6101676"/>
                    <a:pt x="1385389" y="5435963"/>
                    <a:pt x="450696" y="4501271"/>
                  </a:cubicBezTo>
                  <a:cubicBezTo>
                    <a:pt x="-483996" y="3566578"/>
                    <a:pt x="181716" y="1385389"/>
                    <a:pt x="1116409" y="450696"/>
                  </a:cubicBezTo>
                  <a:close/>
                </a:path>
              </a:pathLst>
            </a:custGeom>
            <a:noFill/>
            <a:ln w="12025" cap="flat">
              <a:gradFill>
                <a:gsLst>
                  <a:gs pos="0">
                    <a:schemeClr val="accent6">
                      <a:lumMod val="60000"/>
                      <a:lumOff val="40000"/>
                      <a:alpha val="0"/>
                    </a:schemeClr>
                  </a:gs>
                  <a:gs pos="50000">
                    <a:srgbClr val="40B7FD"/>
                  </a:gs>
                  <a:gs pos="100000">
                    <a:schemeClr val="accent6">
                      <a:lumMod val="60000"/>
                      <a:lumOff val="40000"/>
                      <a:alpha val="0"/>
                    </a:schemeClr>
                  </a:gs>
                </a:gsLst>
                <a:lin ang="5400000" scaled="1"/>
              </a:gradFill>
              <a:prstDash val="solid"/>
              <a:miter/>
            </a:ln>
          </p:spPr>
          <p:txBody>
            <a:bodyPr rtlCol="0" anchor="ctr"/>
            <a:lstStyle/>
            <a:p>
              <a:endParaRPr lang="en-US"/>
            </a:p>
          </p:txBody>
        </p:sp>
        <p:sp>
          <p:nvSpPr>
            <p:cNvPr id="25" name="Freeform: Shape 28">
              <a:extLst>
                <a:ext uri="{FF2B5EF4-FFF2-40B4-BE49-F238E27FC236}">
                  <a16:creationId xmlns:a16="http://schemas.microsoft.com/office/drawing/2014/main" id="{98C1FE37-D937-764D-9802-31ACA51BA695}"/>
                </a:ext>
              </a:extLst>
            </p:cNvPr>
            <p:cNvSpPr/>
            <p:nvPr/>
          </p:nvSpPr>
          <p:spPr>
            <a:xfrm>
              <a:off x="2782186" y="115188"/>
              <a:ext cx="6613916" cy="6613914"/>
            </a:xfrm>
            <a:custGeom>
              <a:avLst/>
              <a:gdLst>
                <a:gd name="connsiteX0" fmla="*/ 1106254 w 5846338"/>
                <a:gd name="connsiteY0" fmla="*/ 523786 h 5846338"/>
                <a:gd name="connsiteX1" fmla="*/ 5334023 w 5846338"/>
                <a:gd name="connsiteY1" fmla="*/ 1106254 h 5846338"/>
                <a:gd name="connsiteX2" fmla="*/ 4751555 w 5846338"/>
                <a:gd name="connsiteY2" fmla="*/ 5334023 h 5846338"/>
                <a:gd name="connsiteX3" fmla="*/ 523786 w 5846338"/>
                <a:gd name="connsiteY3" fmla="*/ 4751555 h 5846338"/>
                <a:gd name="connsiteX4" fmla="*/ 1106254 w 5846338"/>
                <a:gd name="connsiteY4" fmla="*/ 523786 h 58463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46338" h="5846338">
                  <a:moveTo>
                    <a:pt x="1106254" y="523786"/>
                  </a:moveTo>
                  <a:cubicBezTo>
                    <a:pt x="2112883" y="-482843"/>
                    <a:pt x="4327395" y="99625"/>
                    <a:pt x="5334023" y="1106254"/>
                  </a:cubicBezTo>
                  <a:cubicBezTo>
                    <a:pt x="6340652" y="2112883"/>
                    <a:pt x="5758183" y="4327395"/>
                    <a:pt x="4751555" y="5334023"/>
                  </a:cubicBezTo>
                  <a:cubicBezTo>
                    <a:pt x="3744926" y="6340652"/>
                    <a:pt x="1530415" y="5758183"/>
                    <a:pt x="523786" y="4751555"/>
                  </a:cubicBezTo>
                  <a:cubicBezTo>
                    <a:pt x="-482843" y="3744926"/>
                    <a:pt x="99625" y="1530415"/>
                    <a:pt x="1106254" y="523786"/>
                  </a:cubicBezTo>
                  <a:close/>
                </a:path>
              </a:pathLst>
            </a:custGeom>
            <a:noFill/>
            <a:ln w="12025" cap="flat">
              <a:gradFill>
                <a:gsLst>
                  <a:gs pos="0">
                    <a:schemeClr val="accent6">
                      <a:lumMod val="60000"/>
                      <a:lumOff val="40000"/>
                      <a:alpha val="0"/>
                    </a:schemeClr>
                  </a:gs>
                  <a:gs pos="50000">
                    <a:srgbClr val="3FBBFB"/>
                  </a:gs>
                  <a:gs pos="100000">
                    <a:schemeClr val="accent6">
                      <a:lumMod val="60000"/>
                      <a:lumOff val="40000"/>
                      <a:alpha val="0"/>
                    </a:schemeClr>
                  </a:gs>
                </a:gsLst>
                <a:lin ang="5400000" scaled="1"/>
              </a:gradFill>
              <a:prstDash val="solid"/>
              <a:miter/>
            </a:ln>
          </p:spPr>
          <p:txBody>
            <a:bodyPr rtlCol="0" anchor="ctr"/>
            <a:lstStyle/>
            <a:p>
              <a:endParaRPr lang="en-US"/>
            </a:p>
          </p:txBody>
        </p:sp>
        <p:sp>
          <p:nvSpPr>
            <p:cNvPr id="26" name="Freeform: Shape 29">
              <a:extLst>
                <a:ext uri="{FF2B5EF4-FFF2-40B4-BE49-F238E27FC236}">
                  <a16:creationId xmlns:a16="http://schemas.microsoft.com/office/drawing/2014/main" id="{6556E429-E72C-5B4C-9772-24A79231E698}"/>
                </a:ext>
              </a:extLst>
            </p:cNvPr>
            <p:cNvSpPr/>
            <p:nvPr/>
          </p:nvSpPr>
          <p:spPr>
            <a:xfrm>
              <a:off x="2641432" y="-25566"/>
              <a:ext cx="6899701" cy="6899700"/>
            </a:xfrm>
            <a:custGeom>
              <a:avLst/>
              <a:gdLst>
                <a:gd name="connsiteX0" fmla="*/ 1100394 w 6098958"/>
                <a:gd name="connsiteY0" fmla="*/ 601170 h 6098958"/>
                <a:gd name="connsiteX1" fmla="*/ 5505358 w 6098958"/>
                <a:gd name="connsiteY1" fmla="*/ 1100394 h 6098958"/>
                <a:gd name="connsiteX2" fmla="*/ 5006133 w 6098958"/>
                <a:gd name="connsiteY2" fmla="*/ 5505358 h 6098958"/>
                <a:gd name="connsiteX3" fmla="*/ 601170 w 6098958"/>
                <a:gd name="connsiteY3" fmla="*/ 5006133 h 6098958"/>
                <a:gd name="connsiteX4" fmla="*/ 1100394 w 6098958"/>
                <a:gd name="connsiteY4" fmla="*/ 601170 h 6098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8958" h="6098958">
                  <a:moveTo>
                    <a:pt x="1100394" y="601170"/>
                  </a:moveTo>
                  <a:cubicBezTo>
                    <a:pt x="2178959" y="-477396"/>
                    <a:pt x="4426792" y="21949"/>
                    <a:pt x="5505358" y="1100394"/>
                  </a:cubicBezTo>
                  <a:cubicBezTo>
                    <a:pt x="6583922" y="2178959"/>
                    <a:pt x="6084578" y="4426792"/>
                    <a:pt x="5006133" y="5505358"/>
                  </a:cubicBezTo>
                  <a:cubicBezTo>
                    <a:pt x="3927568" y="6583922"/>
                    <a:pt x="1679735" y="6084578"/>
                    <a:pt x="601170" y="5006133"/>
                  </a:cubicBezTo>
                  <a:cubicBezTo>
                    <a:pt x="-477396" y="3927568"/>
                    <a:pt x="21949" y="1679735"/>
                    <a:pt x="1100394" y="601170"/>
                  </a:cubicBezTo>
                  <a:close/>
                </a:path>
              </a:pathLst>
            </a:custGeom>
            <a:noFill/>
            <a:ln w="12025" cap="flat">
              <a:gradFill>
                <a:gsLst>
                  <a:gs pos="0">
                    <a:schemeClr val="accent6">
                      <a:lumMod val="60000"/>
                      <a:lumOff val="40000"/>
                      <a:alpha val="0"/>
                    </a:schemeClr>
                  </a:gs>
                  <a:gs pos="50000">
                    <a:srgbClr val="3FC1F9"/>
                  </a:gs>
                  <a:gs pos="100000">
                    <a:schemeClr val="accent6">
                      <a:lumMod val="60000"/>
                      <a:lumOff val="40000"/>
                      <a:alpha val="0"/>
                    </a:schemeClr>
                  </a:gs>
                </a:gsLst>
                <a:lin ang="5400000" scaled="1"/>
              </a:gradFill>
              <a:prstDash val="solid"/>
              <a:miter/>
            </a:ln>
          </p:spPr>
          <p:txBody>
            <a:bodyPr rtlCol="0" anchor="ctr"/>
            <a:lstStyle/>
            <a:p>
              <a:endParaRPr lang="en-US"/>
            </a:p>
          </p:txBody>
        </p:sp>
        <p:sp>
          <p:nvSpPr>
            <p:cNvPr id="27" name="Freeform: Shape 30">
              <a:extLst>
                <a:ext uri="{FF2B5EF4-FFF2-40B4-BE49-F238E27FC236}">
                  <a16:creationId xmlns:a16="http://schemas.microsoft.com/office/drawing/2014/main" id="{C5F4A4F2-26F0-CB40-95FE-36B03820420A}"/>
                </a:ext>
              </a:extLst>
            </p:cNvPr>
            <p:cNvSpPr/>
            <p:nvPr/>
          </p:nvSpPr>
          <p:spPr>
            <a:xfrm>
              <a:off x="2496360" y="-170541"/>
              <a:ext cx="7185488" cy="7185487"/>
            </a:xfrm>
            <a:custGeom>
              <a:avLst/>
              <a:gdLst>
                <a:gd name="connsiteX0" fmla="*/ 1098469 w 6351577"/>
                <a:gd name="connsiteY0" fmla="*/ 682405 h 6351577"/>
                <a:gd name="connsiteX1" fmla="*/ 5680627 w 6351577"/>
                <a:gd name="connsiteY1" fmla="*/ 1098505 h 6351577"/>
                <a:gd name="connsiteX2" fmla="*/ 5264527 w 6351577"/>
                <a:gd name="connsiteY2" fmla="*/ 5680663 h 6351577"/>
                <a:gd name="connsiteX3" fmla="*/ 682369 w 6351577"/>
                <a:gd name="connsiteY3" fmla="*/ 5264563 h 6351577"/>
                <a:gd name="connsiteX4" fmla="*/ 1098469 w 6351577"/>
                <a:gd name="connsiteY4" fmla="*/ 682405 h 6351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51577" h="6351577">
                  <a:moveTo>
                    <a:pt x="1098469" y="682405"/>
                  </a:moveTo>
                  <a:cubicBezTo>
                    <a:pt x="2248851" y="-467977"/>
                    <a:pt x="4530126" y="-51996"/>
                    <a:pt x="5680627" y="1098505"/>
                  </a:cubicBezTo>
                  <a:cubicBezTo>
                    <a:pt x="6831009" y="2248887"/>
                    <a:pt x="6415029" y="4530162"/>
                    <a:pt x="5264527" y="5680663"/>
                  </a:cubicBezTo>
                  <a:cubicBezTo>
                    <a:pt x="4114146" y="6831045"/>
                    <a:pt x="1832870" y="6415064"/>
                    <a:pt x="682369" y="5264563"/>
                  </a:cubicBezTo>
                  <a:cubicBezTo>
                    <a:pt x="-468013" y="4114061"/>
                    <a:pt x="-51912" y="1832786"/>
                    <a:pt x="1098469" y="682405"/>
                  </a:cubicBezTo>
                  <a:close/>
                </a:path>
              </a:pathLst>
            </a:custGeom>
            <a:noFill/>
            <a:ln w="12025" cap="flat">
              <a:gradFill>
                <a:gsLst>
                  <a:gs pos="0">
                    <a:schemeClr val="accent6">
                      <a:lumMod val="60000"/>
                      <a:lumOff val="40000"/>
                      <a:alpha val="0"/>
                    </a:schemeClr>
                  </a:gs>
                  <a:gs pos="50000">
                    <a:srgbClr val="3FC4F8"/>
                  </a:gs>
                  <a:gs pos="100000">
                    <a:schemeClr val="accent6">
                      <a:lumMod val="60000"/>
                      <a:lumOff val="40000"/>
                      <a:alpha val="0"/>
                    </a:schemeClr>
                  </a:gs>
                </a:gsLst>
                <a:lin ang="5400000" scaled="1"/>
              </a:gradFill>
              <a:prstDash val="solid"/>
              <a:miter/>
            </a:ln>
          </p:spPr>
          <p:txBody>
            <a:bodyPr rtlCol="0" anchor="ctr"/>
            <a:lstStyle/>
            <a:p>
              <a:endParaRPr lang="en-US"/>
            </a:p>
          </p:txBody>
        </p:sp>
        <p:sp>
          <p:nvSpPr>
            <p:cNvPr id="28" name="Freeform: Shape 31">
              <a:extLst>
                <a:ext uri="{FF2B5EF4-FFF2-40B4-BE49-F238E27FC236}">
                  <a16:creationId xmlns:a16="http://schemas.microsoft.com/office/drawing/2014/main" id="{9CA3DE38-C227-5045-91C2-B11326FC1113}"/>
                </a:ext>
              </a:extLst>
            </p:cNvPr>
            <p:cNvSpPr/>
            <p:nvPr/>
          </p:nvSpPr>
          <p:spPr>
            <a:xfrm>
              <a:off x="2347429" y="-319568"/>
              <a:ext cx="7484884" cy="7484882"/>
            </a:xfrm>
            <a:custGeom>
              <a:avLst/>
              <a:gdLst>
                <a:gd name="connsiteX0" fmla="*/ 1099957 w 6616226"/>
                <a:gd name="connsiteY0" fmla="*/ 767101 h 6616226"/>
                <a:gd name="connsiteX1" fmla="*/ 5859190 w 6616226"/>
                <a:gd name="connsiteY1" fmla="*/ 1099957 h 6616226"/>
                <a:gd name="connsiteX2" fmla="*/ 5526334 w 6616226"/>
                <a:gd name="connsiteY2" fmla="*/ 5859190 h 6616226"/>
                <a:gd name="connsiteX3" fmla="*/ 767101 w 6616226"/>
                <a:gd name="connsiteY3" fmla="*/ 5526334 h 6616226"/>
                <a:gd name="connsiteX4" fmla="*/ 1099957 w 6616226"/>
                <a:gd name="connsiteY4" fmla="*/ 767101 h 66162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16226" h="6616226">
                  <a:moveTo>
                    <a:pt x="1099957" y="767101"/>
                  </a:moveTo>
                  <a:cubicBezTo>
                    <a:pt x="2322275" y="-455217"/>
                    <a:pt x="4636872" y="-122360"/>
                    <a:pt x="5859190" y="1099957"/>
                  </a:cubicBezTo>
                  <a:cubicBezTo>
                    <a:pt x="7081508" y="2322275"/>
                    <a:pt x="6748652" y="4636872"/>
                    <a:pt x="5526334" y="5859190"/>
                  </a:cubicBezTo>
                  <a:cubicBezTo>
                    <a:pt x="4304016" y="7081508"/>
                    <a:pt x="1989419" y="6748652"/>
                    <a:pt x="767101" y="5526334"/>
                  </a:cubicBezTo>
                  <a:cubicBezTo>
                    <a:pt x="-455217" y="4304016"/>
                    <a:pt x="-122360" y="1989419"/>
                    <a:pt x="1099957" y="767101"/>
                  </a:cubicBezTo>
                  <a:close/>
                </a:path>
              </a:pathLst>
            </a:custGeom>
            <a:noFill/>
            <a:ln w="12025" cap="flat">
              <a:gradFill>
                <a:gsLst>
                  <a:gs pos="0">
                    <a:schemeClr val="accent6">
                      <a:lumMod val="60000"/>
                      <a:lumOff val="40000"/>
                      <a:alpha val="0"/>
                    </a:schemeClr>
                  </a:gs>
                  <a:gs pos="50000">
                    <a:srgbClr val="3FC9F6"/>
                  </a:gs>
                  <a:gs pos="100000">
                    <a:schemeClr val="accent6">
                      <a:lumMod val="60000"/>
                      <a:lumOff val="40000"/>
                      <a:alpha val="0"/>
                    </a:schemeClr>
                  </a:gs>
                </a:gsLst>
                <a:lin ang="5400000" scaled="1"/>
              </a:gradFill>
              <a:prstDash val="solid"/>
              <a:miter/>
            </a:ln>
          </p:spPr>
          <p:txBody>
            <a:bodyPr rtlCol="0" anchor="ctr"/>
            <a:lstStyle/>
            <a:p>
              <a:endParaRPr lang="en-US"/>
            </a:p>
          </p:txBody>
        </p:sp>
        <p:sp>
          <p:nvSpPr>
            <p:cNvPr id="29" name="Freeform: Shape 32">
              <a:extLst>
                <a:ext uri="{FF2B5EF4-FFF2-40B4-BE49-F238E27FC236}">
                  <a16:creationId xmlns:a16="http://schemas.microsoft.com/office/drawing/2014/main" id="{91A1D234-0281-354F-9725-4DE0F2414864}"/>
                </a:ext>
              </a:extLst>
            </p:cNvPr>
            <p:cNvSpPr/>
            <p:nvPr/>
          </p:nvSpPr>
          <p:spPr>
            <a:xfrm>
              <a:off x="2195078" y="-471942"/>
              <a:ext cx="7797887" cy="7797885"/>
            </a:xfrm>
            <a:custGeom>
              <a:avLst/>
              <a:gdLst>
                <a:gd name="connsiteX0" fmla="*/ 1104468 w 6892905"/>
                <a:gd name="connsiteY0" fmla="*/ 854755 h 6892905"/>
                <a:gd name="connsiteX1" fmla="*/ 6040895 w 6892905"/>
                <a:gd name="connsiteY1" fmla="*/ 1104488 h 6892905"/>
                <a:gd name="connsiteX2" fmla="*/ 5791283 w 6892905"/>
                <a:gd name="connsiteY2" fmla="*/ 6040915 h 6892905"/>
                <a:gd name="connsiteX3" fmla="*/ 854856 w 6892905"/>
                <a:gd name="connsiteY3" fmla="*/ 5791302 h 6892905"/>
                <a:gd name="connsiteX4" fmla="*/ 1104468 w 6892905"/>
                <a:gd name="connsiteY4" fmla="*/ 854755 h 68929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2905" h="6892905">
                  <a:moveTo>
                    <a:pt x="1104468" y="854755"/>
                  </a:moveTo>
                  <a:cubicBezTo>
                    <a:pt x="2398722" y="-439379"/>
                    <a:pt x="4746641" y="-189767"/>
                    <a:pt x="6040895" y="1104488"/>
                  </a:cubicBezTo>
                  <a:cubicBezTo>
                    <a:pt x="7335149" y="2398742"/>
                    <a:pt x="7085537" y="4746661"/>
                    <a:pt x="5791283" y="6040915"/>
                  </a:cubicBezTo>
                  <a:cubicBezTo>
                    <a:pt x="4497029" y="7335169"/>
                    <a:pt x="2149110" y="7085557"/>
                    <a:pt x="854856" y="5791302"/>
                  </a:cubicBezTo>
                  <a:cubicBezTo>
                    <a:pt x="-439398" y="4497049"/>
                    <a:pt x="-189786" y="2149010"/>
                    <a:pt x="1104468" y="854755"/>
                  </a:cubicBezTo>
                  <a:close/>
                </a:path>
              </a:pathLst>
            </a:custGeom>
            <a:noFill/>
            <a:ln w="12025" cap="flat">
              <a:gradFill>
                <a:gsLst>
                  <a:gs pos="0">
                    <a:schemeClr val="accent6">
                      <a:lumMod val="60000"/>
                      <a:lumOff val="40000"/>
                      <a:alpha val="0"/>
                    </a:schemeClr>
                  </a:gs>
                  <a:gs pos="50000">
                    <a:srgbClr val="3FCEF5"/>
                  </a:gs>
                  <a:gs pos="100000">
                    <a:schemeClr val="accent6">
                      <a:lumMod val="60000"/>
                      <a:lumOff val="40000"/>
                      <a:alpha val="0"/>
                    </a:schemeClr>
                  </a:gs>
                </a:gsLst>
                <a:lin ang="5400000" scaled="1"/>
              </a:gradFill>
              <a:prstDash val="solid"/>
              <a:miter/>
            </a:ln>
          </p:spPr>
          <p:txBody>
            <a:bodyPr rtlCol="0" anchor="ctr"/>
            <a:lstStyle/>
            <a:p>
              <a:endParaRPr lang="en-US"/>
            </a:p>
          </p:txBody>
        </p:sp>
        <p:sp>
          <p:nvSpPr>
            <p:cNvPr id="30" name="Freeform: Shape 33">
              <a:extLst>
                <a:ext uri="{FF2B5EF4-FFF2-40B4-BE49-F238E27FC236}">
                  <a16:creationId xmlns:a16="http://schemas.microsoft.com/office/drawing/2014/main" id="{2E576C38-CC43-524B-80B6-D2DDBF524351}"/>
                </a:ext>
              </a:extLst>
            </p:cNvPr>
            <p:cNvSpPr/>
            <p:nvPr/>
          </p:nvSpPr>
          <p:spPr>
            <a:xfrm>
              <a:off x="2039635" y="-627342"/>
              <a:ext cx="8110892" cy="8110890"/>
            </a:xfrm>
            <a:custGeom>
              <a:avLst/>
              <a:gdLst>
                <a:gd name="connsiteX0" fmla="*/ 1111592 w 7169583"/>
                <a:gd name="connsiteY0" fmla="*/ 945206 h 7169583"/>
                <a:gd name="connsiteX1" fmla="*/ 6225214 w 7169583"/>
                <a:gd name="connsiteY1" fmla="*/ 1111574 h 7169583"/>
                <a:gd name="connsiteX2" fmla="*/ 6058726 w 7169583"/>
                <a:gd name="connsiteY2" fmla="*/ 6225196 h 7169583"/>
                <a:gd name="connsiteX3" fmla="*/ 945104 w 7169583"/>
                <a:gd name="connsiteY3" fmla="*/ 6058708 h 7169583"/>
                <a:gd name="connsiteX4" fmla="*/ 1111592 w 7169583"/>
                <a:gd name="connsiteY4" fmla="*/ 945206 h 71695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69583" h="7169583">
                  <a:moveTo>
                    <a:pt x="1111592" y="945206"/>
                  </a:moveTo>
                  <a:cubicBezTo>
                    <a:pt x="2477783" y="-420985"/>
                    <a:pt x="4859143" y="-254496"/>
                    <a:pt x="6225214" y="1111574"/>
                  </a:cubicBezTo>
                  <a:cubicBezTo>
                    <a:pt x="7591284" y="2477645"/>
                    <a:pt x="7424916" y="4859005"/>
                    <a:pt x="6058726" y="6225196"/>
                  </a:cubicBezTo>
                  <a:cubicBezTo>
                    <a:pt x="4692655" y="7591266"/>
                    <a:pt x="2311294" y="7424898"/>
                    <a:pt x="945104" y="6058708"/>
                  </a:cubicBezTo>
                  <a:cubicBezTo>
                    <a:pt x="-420967" y="4692637"/>
                    <a:pt x="-254478" y="2311277"/>
                    <a:pt x="1111592" y="945206"/>
                  </a:cubicBezTo>
                  <a:close/>
                </a:path>
              </a:pathLst>
            </a:custGeom>
            <a:noFill/>
            <a:ln w="12025" cap="flat">
              <a:gradFill>
                <a:gsLst>
                  <a:gs pos="0">
                    <a:schemeClr val="accent6">
                      <a:lumMod val="60000"/>
                      <a:lumOff val="40000"/>
                      <a:alpha val="0"/>
                    </a:schemeClr>
                  </a:gs>
                  <a:gs pos="50000">
                    <a:srgbClr val="3ED2F3"/>
                  </a:gs>
                  <a:gs pos="100000">
                    <a:schemeClr val="accent6">
                      <a:lumMod val="60000"/>
                      <a:lumOff val="40000"/>
                      <a:alpha val="0"/>
                    </a:schemeClr>
                  </a:gs>
                </a:gsLst>
                <a:lin ang="5400000" scaled="1"/>
              </a:gradFill>
              <a:prstDash val="solid"/>
              <a:miter/>
            </a:ln>
          </p:spPr>
          <p:txBody>
            <a:bodyPr rtlCol="0" anchor="ctr"/>
            <a:lstStyle/>
            <a:p>
              <a:endParaRPr lang="en-US"/>
            </a:p>
          </p:txBody>
        </p:sp>
        <p:sp>
          <p:nvSpPr>
            <p:cNvPr id="31" name="Freeform: Shape 34">
              <a:extLst>
                <a:ext uri="{FF2B5EF4-FFF2-40B4-BE49-F238E27FC236}">
                  <a16:creationId xmlns:a16="http://schemas.microsoft.com/office/drawing/2014/main" id="{87885B1E-AEF2-CD4D-8A4F-A675C3A36745}"/>
                </a:ext>
              </a:extLst>
            </p:cNvPr>
            <p:cNvSpPr/>
            <p:nvPr/>
          </p:nvSpPr>
          <p:spPr>
            <a:xfrm>
              <a:off x="1881709" y="-785288"/>
              <a:ext cx="8423895" cy="8423893"/>
            </a:xfrm>
            <a:custGeom>
              <a:avLst/>
              <a:gdLst>
                <a:gd name="connsiteX0" fmla="*/ 1121030 w 7446262"/>
                <a:gd name="connsiteY0" fmla="*/ 1037786 h 7446262"/>
                <a:gd name="connsiteX1" fmla="*/ 6411847 w 7446262"/>
                <a:gd name="connsiteY1" fmla="*/ 1121030 h 7446262"/>
                <a:gd name="connsiteX2" fmla="*/ 6328602 w 7446262"/>
                <a:gd name="connsiteY2" fmla="*/ 6411847 h 7446262"/>
                <a:gd name="connsiteX3" fmla="*/ 1037786 w 7446262"/>
                <a:gd name="connsiteY3" fmla="*/ 6328602 h 7446262"/>
                <a:gd name="connsiteX4" fmla="*/ 1121030 w 7446262"/>
                <a:gd name="connsiteY4" fmla="*/ 1037786 h 7446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46262" h="7446262">
                  <a:moveTo>
                    <a:pt x="1121030" y="1037786"/>
                  </a:moveTo>
                  <a:cubicBezTo>
                    <a:pt x="2559037" y="-400221"/>
                    <a:pt x="4973840" y="-316977"/>
                    <a:pt x="6411847" y="1121030"/>
                  </a:cubicBezTo>
                  <a:cubicBezTo>
                    <a:pt x="7849853" y="2559037"/>
                    <a:pt x="7766609" y="4973840"/>
                    <a:pt x="6328602" y="6411847"/>
                  </a:cubicBezTo>
                  <a:cubicBezTo>
                    <a:pt x="4890596" y="7849853"/>
                    <a:pt x="2475913" y="7766609"/>
                    <a:pt x="1037786" y="6328602"/>
                  </a:cubicBezTo>
                  <a:cubicBezTo>
                    <a:pt x="-400221" y="4890596"/>
                    <a:pt x="-316977" y="2475913"/>
                    <a:pt x="1121030" y="1037786"/>
                  </a:cubicBezTo>
                  <a:close/>
                </a:path>
              </a:pathLst>
            </a:custGeom>
            <a:noFill/>
            <a:ln w="12025" cap="flat">
              <a:gradFill>
                <a:gsLst>
                  <a:gs pos="0">
                    <a:schemeClr val="accent6">
                      <a:lumMod val="60000"/>
                      <a:lumOff val="40000"/>
                      <a:alpha val="0"/>
                    </a:schemeClr>
                  </a:gs>
                  <a:gs pos="50000">
                    <a:srgbClr val="3ED7F1"/>
                  </a:gs>
                  <a:gs pos="100000">
                    <a:schemeClr val="accent6">
                      <a:lumMod val="60000"/>
                      <a:lumOff val="40000"/>
                      <a:alpha val="0"/>
                    </a:schemeClr>
                  </a:gs>
                </a:gsLst>
                <a:lin ang="5400000" scaled="1"/>
              </a:gradFill>
              <a:prstDash val="solid"/>
              <a:miter/>
            </a:ln>
          </p:spPr>
          <p:txBody>
            <a:bodyPr rtlCol="0" anchor="ctr"/>
            <a:lstStyle/>
            <a:p>
              <a:endParaRPr lang="en-US"/>
            </a:p>
          </p:txBody>
        </p:sp>
        <p:sp>
          <p:nvSpPr>
            <p:cNvPr id="32" name="Freeform: Shape 35">
              <a:extLst>
                <a:ext uri="{FF2B5EF4-FFF2-40B4-BE49-F238E27FC236}">
                  <a16:creationId xmlns:a16="http://schemas.microsoft.com/office/drawing/2014/main" id="{785C7BAC-E904-3042-A995-0759D7503C37}"/>
                </a:ext>
              </a:extLst>
            </p:cNvPr>
            <p:cNvSpPr/>
            <p:nvPr/>
          </p:nvSpPr>
          <p:spPr>
            <a:xfrm>
              <a:off x="1721551" y="-945463"/>
              <a:ext cx="8736900" cy="8736898"/>
            </a:xfrm>
            <a:custGeom>
              <a:avLst/>
              <a:gdLst>
                <a:gd name="connsiteX0" fmla="*/ 1132442 w 7722940"/>
                <a:gd name="connsiteY0" fmla="*/ 1132457 h 7722940"/>
                <a:gd name="connsiteX1" fmla="*/ 1132442 w 7722940"/>
                <a:gd name="connsiteY1" fmla="*/ 1132457 h 7722940"/>
                <a:gd name="connsiteX2" fmla="*/ 6600453 w 7722940"/>
                <a:gd name="connsiteY2" fmla="*/ 1132457 h 7722940"/>
                <a:gd name="connsiteX3" fmla="*/ 6600453 w 7722940"/>
                <a:gd name="connsiteY3" fmla="*/ 1132457 h 7722940"/>
                <a:gd name="connsiteX4" fmla="*/ 6600453 w 7722940"/>
                <a:gd name="connsiteY4" fmla="*/ 6600348 h 7722940"/>
                <a:gd name="connsiteX5" fmla="*/ 6600453 w 7722940"/>
                <a:gd name="connsiteY5" fmla="*/ 6600348 h 7722940"/>
                <a:gd name="connsiteX6" fmla="*/ 1132563 w 7722940"/>
                <a:gd name="connsiteY6" fmla="*/ 6600348 h 7722940"/>
                <a:gd name="connsiteX7" fmla="*/ 1132563 w 7722940"/>
                <a:gd name="connsiteY7" fmla="*/ 6600348 h 7722940"/>
                <a:gd name="connsiteX8" fmla="*/ 1132442 w 7722940"/>
                <a:gd name="connsiteY8" fmla="*/ 1132457 h 7722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722940" h="7722940">
                  <a:moveTo>
                    <a:pt x="1132442" y="1132457"/>
                  </a:moveTo>
                  <a:lnTo>
                    <a:pt x="1132442" y="1132457"/>
                  </a:lnTo>
                  <a:cubicBezTo>
                    <a:pt x="2642386" y="-377486"/>
                    <a:pt x="5090510" y="-377486"/>
                    <a:pt x="6600453" y="1132457"/>
                  </a:cubicBezTo>
                  <a:lnTo>
                    <a:pt x="6600453" y="1132457"/>
                  </a:lnTo>
                  <a:cubicBezTo>
                    <a:pt x="8110397" y="2642401"/>
                    <a:pt x="8110397" y="5090525"/>
                    <a:pt x="6600453" y="6600348"/>
                  </a:cubicBezTo>
                  <a:lnTo>
                    <a:pt x="6600453" y="6600348"/>
                  </a:lnTo>
                  <a:cubicBezTo>
                    <a:pt x="5090510" y="8110291"/>
                    <a:pt x="2642386" y="8110291"/>
                    <a:pt x="1132563" y="6600348"/>
                  </a:cubicBezTo>
                  <a:lnTo>
                    <a:pt x="1132563" y="6600348"/>
                  </a:lnTo>
                  <a:cubicBezTo>
                    <a:pt x="-377501" y="5090525"/>
                    <a:pt x="-377501" y="2642401"/>
                    <a:pt x="1132442" y="1132457"/>
                  </a:cubicBezTo>
                  <a:close/>
                </a:path>
              </a:pathLst>
            </a:custGeom>
            <a:noFill/>
            <a:ln w="12025" cap="flat">
              <a:gradFill>
                <a:gsLst>
                  <a:gs pos="0">
                    <a:schemeClr val="accent6">
                      <a:lumMod val="60000"/>
                      <a:lumOff val="40000"/>
                      <a:alpha val="0"/>
                    </a:schemeClr>
                  </a:gs>
                  <a:gs pos="50000">
                    <a:schemeClr val="accent4"/>
                  </a:gs>
                  <a:gs pos="100000">
                    <a:schemeClr val="accent6">
                      <a:lumMod val="60000"/>
                      <a:lumOff val="40000"/>
                      <a:alpha val="0"/>
                    </a:schemeClr>
                  </a:gs>
                </a:gsLst>
                <a:lin ang="5400000" scaled="1"/>
              </a:gradFill>
              <a:prstDash val="solid"/>
              <a:miter/>
            </a:ln>
          </p:spPr>
          <p:txBody>
            <a:bodyPr rtlCol="0" anchor="ctr"/>
            <a:lstStyle/>
            <a:p>
              <a:endParaRPr lang="en-US"/>
            </a:p>
          </p:txBody>
        </p:sp>
      </p:grpSp>
      <p:grpSp>
        <p:nvGrpSpPr>
          <p:cNvPr id="33" name="Group 32">
            <a:extLst>
              <a:ext uri="{FF2B5EF4-FFF2-40B4-BE49-F238E27FC236}">
                <a16:creationId xmlns:a16="http://schemas.microsoft.com/office/drawing/2014/main" id="{62BD3A51-358A-0548-A96D-B9672C5DFC48}"/>
              </a:ext>
            </a:extLst>
          </p:cNvPr>
          <p:cNvGrpSpPr/>
          <p:nvPr/>
        </p:nvGrpSpPr>
        <p:grpSpPr>
          <a:xfrm rot="5400000">
            <a:off x="8927962" y="-940636"/>
            <a:ext cx="8736900" cy="8736898"/>
            <a:chOff x="1721551" y="-945463"/>
            <a:chExt cx="8736900" cy="8736898"/>
          </a:xfrm>
        </p:grpSpPr>
        <p:sp>
          <p:nvSpPr>
            <p:cNvPr id="34" name="Freeform: Shape 14">
              <a:extLst>
                <a:ext uri="{FF2B5EF4-FFF2-40B4-BE49-F238E27FC236}">
                  <a16:creationId xmlns:a16="http://schemas.microsoft.com/office/drawing/2014/main" id="{726CA062-CB47-BD49-B8DD-7B36297F7C44}"/>
                </a:ext>
              </a:extLst>
            </p:cNvPr>
            <p:cNvSpPr/>
            <p:nvPr/>
          </p:nvSpPr>
          <p:spPr>
            <a:xfrm>
              <a:off x="4118576" y="1451774"/>
              <a:ext cx="3946575" cy="3946574"/>
            </a:xfrm>
            <a:custGeom>
              <a:avLst/>
              <a:gdLst>
                <a:gd name="connsiteX0" fmla="*/ 0 w 3488555"/>
                <a:gd name="connsiteY0" fmla="*/ 1747400 h 3488555"/>
                <a:gd name="connsiteX1" fmla="*/ 1747400 w 3488555"/>
                <a:gd name="connsiteY1" fmla="*/ 0 h 3488555"/>
                <a:gd name="connsiteX2" fmla="*/ 3494801 w 3488555"/>
                <a:gd name="connsiteY2" fmla="*/ 1747400 h 3488555"/>
                <a:gd name="connsiteX3" fmla="*/ 1747400 w 3488555"/>
                <a:gd name="connsiteY3" fmla="*/ 3494801 h 3488555"/>
              </a:gdLst>
              <a:ahLst/>
              <a:cxnLst>
                <a:cxn ang="0">
                  <a:pos x="connsiteX0" y="connsiteY0"/>
                </a:cxn>
                <a:cxn ang="0">
                  <a:pos x="connsiteX1" y="connsiteY1"/>
                </a:cxn>
                <a:cxn ang="0">
                  <a:pos x="connsiteX2" y="connsiteY2"/>
                </a:cxn>
                <a:cxn ang="0">
                  <a:pos x="connsiteX3" y="connsiteY3"/>
                </a:cxn>
              </a:cxnLst>
              <a:rect l="l" t="t" r="r" b="b"/>
              <a:pathLst>
                <a:path w="3488555" h="3488555">
                  <a:moveTo>
                    <a:pt x="0" y="1747400"/>
                  </a:moveTo>
                  <a:lnTo>
                    <a:pt x="1747400" y="0"/>
                  </a:lnTo>
                  <a:lnTo>
                    <a:pt x="3494801" y="1747400"/>
                  </a:lnTo>
                  <a:lnTo>
                    <a:pt x="1747400" y="3494801"/>
                  </a:lnTo>
                  <a:close/>
                </a:path>
              </a:pathLst>
            </a:custGeom>
            <a:noFill/>
            <a:ln w="12025" cap="flat">
              <a:gradFill>
                <a:gsLst>
                  <a:gs pos="0">
                    <a:schemeClr val="accent6">
                      <a:lumMod val="60000"/>
                      <a:lumOff val="40000"/>
                      <a:alpha val="0"/>
                    </a:schemeClr>
                  </a:gs>
                  <a:gs pos="50000">
                    <a:schemeClr val="accent2"/>
                  </a:gs>
                  <a:gs pos="100000">
                    <a:schemeClr val="accent6">
                      <a:lumMod val="60000"/>
                      <a:lumOff val="40000"/>
                      <a:alpha val="0"/>
                    </a:schemeClr>
                  </a:gs>
                </a:gsLst>
                <a:lin ang="5400000" scaled="1"/>
              </a:gradFill>
              <a:prstDash val="solid"/>
              <a:miter/>
            </a:ln>
          </p:spPr>
          <p:txBody>
            <a:bodyPr rtlCol="0" anchor="ctr"/>
            <a:lstStyle/>
            <a:p>
              <a:endParaRPr lang="en-US"/>
            </a:p>
          </p:txBody>
        </p:sp>
        <p:sp>
          <p:nvSpPr>
            <p:cNvPr id="35" name="Freeform: Shape 15">
              <a:extLst>
                <a:ext uri="{FF2B5EF4-FFF2-40B4-BE49-F238E27FC236}">
                  <a16:creationId xmlns:a16="http://schemas.microsoft.com/office/drawing/2014/main" id="{6AC28A28-C4B7-5043-B1DE-2ED4DF3DFDFB}"/>
                </a:ext>
              </a:extLst>
            </p:cNvPr>
            <p:cNvSpPr/>
            <p:nvPr/>
          </p:nvSpPr>
          <p:spPr>
            <a:xfrm>
              <a:off x="4062972" y="1395967"/>
              <a:ext cx="4055446" cy="4055445"/>
            </a:xfrm>
            <a:custGeom>
              <a:avLst/>
              <a:gdLst>
                <a:gd name="connsiteX0" fmla="*/ 1666540 w 3584791"/>
                <a:gd name="connsiteY0" fmla="*/ 2266 h 3584791"/>
                <a:gd name="connsiteX1" fmla="*/ 3591140 w 3584791"/>
                <a:gd name="connsiteY1" fmla="*/ 1666548 h 3584791"/>
                <a:gd name="connsiteX2" fmla="*/ 1926859 w 3584791"/>
                <a:gd name="connsiteY2" fmla="*/ 3591148 h 3584791"/>
                <a:gd name="connsiteX3" fmla="*/ 2259 w 3584791"/>
                <a:gd name="connsiteY3" fmla="*/ 1926866 h 3584791"/>
                <a:gd name="connsiteX4" fmla="*/ 1666540 w 3584791"/>
                <a:gd name="connsiteY4" fmla="*/ 2266 h 35847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84791" h="3584791">
                  <a:moveTo>
                    <a:pt x="1666540" y="2266"/>
                  </a:moveTo>
                  <a:cubicBezTo>
                    <a:pt x="1738477" y="-69671"/>
                    <a:pt x="3519204" y="1594611"/>
                    <a:pt x="3591140" y="1666548"/>
                  </a:cubicBezTo>
                  <a:cubicBezTo>
                    <a:pt x="3663077" y="1738484"/>
                    <a:pt x="1998795" y="3519212"/>
                    <a:pt x="1926859" y="3591148"/>
                  </a:cubicBezTo>
                  <a:cubicBezTo>
                    <a:pt x="1854922" y="3663084"/>
                    <a:pt x="74195" y="1998802"/>
                    <a:pt x="2259" y="1926866"/>
                  </a:cubicBezTo>
                  <a:cubicBezTo>
                    <a:pt x="-69558" y="1855050"/>
                    <a:pt x="1594604" y="74202"/>
                    <a:pt x="1666540" y="2266"/>
                  </a:cubicBezTo>
                  <a:close/>
                </a:path>
              </a:pathLst>
            </a:custGeom>
            <a:noFill/>
            <a:ln w="12025" cap="flat">
              <a:gradFill>
                <a:gsLst>
                  <a:gs pos="0">
                    <a:schemeClr val="accent6">
                      <a:lumMod val="60000"/>
                      <a:lumOff val="40000"/>
                      <a:alpha val="0"/>
                    </a:schemeClr>
                  </a:gs>
                  <a:gs pos="50000">
                    <a:schemeClr val="accent2"/>
                  </a:gs>
                  <a:gs pos="100000">
                    <a:schemeClr val="accent6">
                      <a:lumMod val="60000"/>
                      <a:lumOff val="40000"/>
                      <a:alpha val="0"/>
                    </a:schemeClr>
                  </a:gs>
                </a:gsLst>
                <a:lin ang="5400000" scaled="1"/>
              </a:gradFill>
              <a:prstDash val="solid"/>
              <a:miter/>
            </a:ln>
          </p:spPr>
          <p:txBody>
            <a:bodyPr rtlCol="0" anchor="ctr"/>
            <a:lstStyle/>
            <a:p>
              <a:endParaRPr lang="en-US"/>
            </a:p>
          </p:txBody>
        </p:sp>
        <p:sp>
          <p:nvSpPr>
            <p:cNvPr id="36" name="Freeform: Shape 16">
              <a:extLst>
                <a:ext uri="{FF2B5EF4-FFF2-40B4-BE49-F238E27FC236}">
                  <a16:creationId xmlns:a16="http://schemas.microsoft.com/office/drawing/2014/main" id="{7A662331-B2DD-A14B-8E5B-16403670B2A5}"/>
                </a:ext>
              </a:extLst>
            </p:cNvPr>
            <p:cNvSpPr/>
            <p:nvPr/>
          </p:nvSpPr>
          <p:spPr>
            <a:xfrm>
              <a:off x="4001994" y="1335014"/>
              <a:ext cx="4177925" cy="4177924"/>
            </a:xfrm>
            <a:custGeom>
              <a:avLst/>
              <a:gdLst>
                <a:gd name="connsiteX0" fmla="*/ 1590281 w 3693057"/>
                <a:gd name="connsiteY0" fmla="*/ 9229 h 3693057"/>
                <a:gd name="connsiteX1" fmla="*/ 3692076 w 3693057"/>
                <a:gd name="connsiteY1" fmla="*/ 1590266 h 3693057"/>
                <a:gd name="connsiteX2" fmla="*/ 2111039 w 3693057"/>
                <a:gd name="connsiteY2" fmla="*/ 3692061 h 3693057"/>
                <a:gd name="connsiteX3" fmla="*/ 9244 w 3693057"/>
                <a:gd name="connsiteY3" fmla="*/ 2111024 h 3693057"/>
                <a:gd name="connsiteX4" fmla="*/ 1590281 w 3693057"/>
                <a:gd name="connsiteY4" fmla="*/ 9229 h 36930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3057" h="3693057">
                  <a:moveTo>
                    <a:pt x="1590281" y="9229"/>
                  </a:moveTo>
                  <a:cubicBezTo>
                    <a:pt x="1734034" y="-134524"/>
                    <a:pt x="3548324" y="1446514"/>
                    <a:pt x="3692076" y="1590266"/>
                  </a:cubicBezTo>
                  <a:cubicBezTo>
                    <a:pt x="3835829" y="1734019"/>
                    <a:pt x="2254791" y="3548309"/>
                    <a:pt x="2111039" y="3692061"/>
                  </a:cubicBezTo>
                  <a:cubicBezTo>
                    <a:pt x="1967286" y="3835814"/>
                    <a:pt x="152996" y="2254776"/>
                    <a:pt x="9244" y="2111024"/>
                  </a:cubicBezTo>
                  <a:cubicBezTo>
                    <a:pt x="-134629" y="1967151"/>
                    <a:pt x="1446409" y="152981"/>
                    <a:pt x="1590281" y="9229"/>
                  </a:cubicBezTo>
                  <a:close/>
                </a:path>
              </a:pathLst>
            </a:custGeom>
            <a:noFill/>
            <a:ln w="12025" cap="flat">
              <a:gradFill>
                <a:gsLst>
                  <a:gs pos="0">
                    <a:schemeClr val="accent6">
                      <a:lumMod val="60000"/>
                      <a:lumOff val="40000"/>
                      <a:alpha val="0"/>
                    </a:schemeClr>
                  </a:gs>
                  <a:gs pos="50000">
                    <a:schemeClr val="accent2"/>
                  </a:gs>
                  <a:gs pos="100000">
                    <a:schemeClr val="accent6">
                      <a:lumMod val="60000"/>
                      <a:lumOff val="40000"/>
                      <a:alpha val="0"/>
                    </a:schemeClr>
                  </a:gs>
                </a:gsLst>
                <a:lin ang="5400000" scaled="1"/>
              </a:gradFill>
              <a:prstDash val="solid"/>
              <a:miter/>
            </a:ln>
          </p:spPr>
          <p:txBody>
            <a:bodyPr rtlCol="0" anchor="ctr"/>
            <a:lstStyle/>
            <a:p>
              <a:endParaRPr lang="en-US"/>
            </a:p>
          </p:txBody>
        </p:sp>
        <p:sp>
          <p:nvSpPr>
            <p:cNvPr id="37" name="Freeform: Shape 17">
              <a:extLst>
                <a:ext uri="{FF2B5EF4-FFF2-40B4-BE49-F238E27FC236}">
                  <a16:creationId xmlns:a16="http://schemas.microsoft.com/office/drawing/2014/main" id="{666B57FB-CD1F-624D-918D-B9411C02F171}"/>
                </a:ext>
              </a:extLst>
            </p:cNvPr>
            <p:cNvSpPr/>
            <p:nvPr/>
          </p:nvSpPr>
          <p:spPr>
            <a:xfrm>
              <a:off x="3935282" y="1268285"/>
              <a:ext cx="4314014" cy="4314013"/>
            </a:xfrm>
            <a:custGeom>
              <a:avLst/>
              <a:gdLst>
                <a:gd name="connsiteX0" fmla="*/ 1518973 w 3813352"/>
                <a:gd name="connsiteY0" fmla="*/ 21179 h 3813352"/>
                <a:gd name="connsiteX1" fmla="*/ 3797962 w 3813352"/>
                <a:gd name="connsiteY1" fmla="*/ 1518973 h 3813352"/>
                <a:gd name="connsiteX2" fmla="*/ 2300169 w 3813352"/>
                <a:gd name="connsiteY2" fmla="*/ 3797962 h 3813352"/>
                <a:gd name="connsiteX3" fmla="*/ 21179 w 3813352"/>
                <a:gd name="connsiteY3" fmla="*/ 2300169 h 3813352"/>
                <a:gd name="connsiteX4" fmla="*/ 1518973 w 3813352"/>
                <a:gd name="connsiteY4" fmla="*/ 21179 h 38133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3352" h="3813352">
                  <a:moveTo>
                    <a:pt x="1518973" y="21179"/>
                  </a:moveTo>
                  <a:cubicBezTo>
                    <a:pt x="1734782" y="-194510"/>
                    <a:pt x="3582273" y="1303284"/>
                    <a:pt x="3797962" y="1518973"/>
                  </a:cubicBezTo>
                  <a:cubicBezTo>
                    <a:pt x="4013651" y="1734662"/>
                    <a:pt x="2515858" y="3582273"/>
                    <a:pt x="2300169" y="3797962"/>
                  </a:cubicBezTo>
                  <a:cubicBezTo>
                    <a:pt x="2084480" y="4013651"/>
                    <a:pt x="236868" y="2515858"/>
                    <a:pt x="21179" y="2300169"/>
                  </a:cubicBezTo>
                  <a:cubicBezTo>
                    <a:pt x="-194510" y="2084480"/>
                    <a:pt x="1303284" y="236868"/>
                    <a:pt x="1518973" y="21179"/>
                  </a:cubicBezTo>
                  <a:close/>
                </a:path>
              </a:pathLst>
            </a:custGeom>
            <a:noFill/>
            <a:ln w="12025" cap="flat">
              <a:gradFill>
                <a:gsLst>
                  <a:gs pos="0">
                    <a:schemeClr val="accent6">
                      <a:lumMod val="60000"/>
                      <a:lumOff val="40000"/>
                      <a:alpha val="0"/>
                    </a:schemeClr>
                  </a:gs>
                  <a:gs pos="50000">
                    <a:schemeClr val="accent2"/>
                  </a:gs>
                  <a:gs pos="100000">
                    <a:schemeClr val="accent6">
                      <a:lumMod val="60000"/>
                      <a:lumOff val="40000"/>
                      <a:alpha val="0"/>
                    </a:schemeClr>
                  </a:gs>
                </a:gsLst>
                <a:lin ang="5400000" scaled="1"/>
              </a:gradFill>
              <a:prstDash val="solid"/>
              <a:miter/>
            </a:ln>
          </p:spPr>
          <p:txBody>
            <a:bodyPr rtlCol="0" anchor="ctr"/>
            <a:lstStyle/>
            <a:p>
              <a:endParaRPr lang="en-US"/>
            </a:p>
          </p:txBody>
        </p:sp>
        <p:sp>
          <p:nvSpPr>
            <p:cNvPr id="38" name="Freeform: Shape 18">
              <a:extLst>
                <a:ext uri="{FF2B5EF4-FFF2-40B4-BE49-F238E27FC236}">
                  <a16:creationId xmlns:a16="http://schemas.microsoft.com/office/drawing/2014/main" id="{D7F5E40D-B961-7445-A580-8F1EB3C17E26}"/>
                </a:ext>
              </a:extLst>
            </p:cNvPr>
            <p:cNvSpPr/>
            <p:nvPr/>
          </p:nvSpPr>
          <p:spPr>
            <a:xfrm>
              <a:off x="3862660" y="1195768"/>
              <a:ext cx="4463712" cy="4463711"/>
            </a:xfrm>
            <a:custGeom>
              <a:avLst/>
              <a:gdLst>
                <a:gd name="connsiteX0" fmla="*/ 1453007 w 3945677"/>
                <a:gd name="connsiteY0" fmla="*/ 38365 h 3945677"/>
                <a:gd name="connsiteX1" fmla="*/ 3909071 w 3945677"/>
                <a:gd name="connsiteY1" fmla="*/ 1453034 h 3945677"/>
                <a:gd name="connsiteX2" fmla="*/ 2494401 w 3945677"/>
                <a:gd name="connsiteY2" fmla="*/ 3909098 h 3945677"/>
                <a:gd name="connsiteX3" fmla="*/ 38337 w 3945677"/>
                <a:gd name="connsiteY3" fmla="*/ 2494428 h 3945677"/>
                <a:gd name="connsiteX4" fmla="*/ 1453007 w 3945677"/>
                <a:gd name="connsiteY4" fmla="*/ 38365 h 3945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5677" h="3945677">
                  <a:moveTo>
                    <a:pt x="1453007" y="38365"/>
                  </a:moveTo>
                  <a:cubicBezTo>
                    <a:pt x="1740632" y="-249261"/>
                    <a:pt x="3621566" y="1165409"/>
                    <a:pt x="3909071" y="1453034"/>
                  </a:cubicBezTo>
                  <a:cubicBezTo>
                    <a:pt x="4196696" y="1740660"/>
                    <a:pt x="2782027" y="3621593"/>
                    <a:pt x="2494401" y="3909098"/>
                  </a:cubicBezTo>
                  <a:cubicBezTo>
                    <a:pt x="2206776" y="4196723"/>
                    <a:pt x="325842" y="2782054"/>
                    <a:pt x="38337" y="2494428"/>
                  </a:cubicBezTo>
                  <a:cubicBezTo>
                    <a:pt x="-249168" y="2206803"/>
                    <a:pt x="1165382" y="325990"/>
                    <a:pt x="1453007" y="38365"/>
                  </a:cubicBezTo>
                  <a:close/>
                </a:path>
              </a:pathLst>
            </a:custGeom>
            <a:noFill/>
            <a:ln w="12025" cap="flat">
              <a:gradFill>
                <a:gsLst>
                  <a:gs pos="0">
                    <a:schemeClr val="accent6">
                      <a:lumMod val="60000"/>
                      <a:lumOff val="40000"/>
                      <a:alpha val="0"/>
                    </a:schemeClr>
                  </a:gs>
                  <a:gs pos="50000">
                    <a:schemeClr val="accent2"/>
                  </a:gs>
                  <a:gs pos="100000">
                    <a:schemeClr val="accent6">
                      <a:lumMod val="60000"/>
                      <a:lumOff val="40000"/>
                      <a:alpha val="0"/>
                    </a:schemeClr>
                  </a:gs>
                </a:gsLst>
                <a:lin ang="5400000" scaled="1"/>
              </a:gradFill>
              <a:prstDash val="solid"/>
              <a:miter/>
            </a:ln>
          </p:spPr>
          <p:txBody>
            <a:bodyPr rtlCol="0" anchor="ctr"/>
            <a:lstStyle/>
            <a:p>
              <a:endParaRPr lang="en-US"/>
            </a:p>
          </p:txBody>
        </p:sp>
        <p:sp>
          <p:nvSpPr>
            <p:cNvPr id="39" name="Freeform: Shape 19">
              <a:extLst>
                <a:ext uri="{FF2B5EF4-FFF2-40B4-BE49-F238E27FC236}">
                  <a16:creationId xmlns:a16="http://schemas.microsoft.com/office/drawing/2014/main" id="{A2E7A1AF-39AA-9E44-A9BC-9C46B51DBF47}"/>
                </a:ext>
              </a:extLst>
            </p:cNvPr>
            <p:cNvSpPr/>
            <p:nvPr/>
          </p:nvSpPr>
          <p:spPr>
            <a:xfrm>
              <a:off x="3783954" y="1116919"/>
              <a:ext cx="4613410" cy="4613409"/>
            </a:xfrm>
            <a:custGeom>
              <a:avLst/>
              <a:gdLst>
                <a:gd name="connsiteX0" fmla="*/ 1392420 w 4078001"/>
                <a:gd name="connsiteY0" fmla="*/ 61027 h 4078001"/>
                <a:gd name="connsiteX1" fmla="*/ 4025678 w 4078001"/>
                <a:gd name="connsiteY1" fmla="*/ 1392453 h 4078001"/>
                <a:gd name="connsiteX2" fmla="*/ 2694253 w 4078001"/>
                <a:gd name="connsiteY2" fmla="*/ 4025711 h 4078001"/>
                <a:gd name="connsiteX3" fmla="*/ 60994 w 4078001"/>
                <a:gd name="connsiteY3" fmla="*/ 2694286 h 4078001"/>
                <a:gd name="connsiteX4" fmla="*/ 1392420 w 4078001"/>
                <a:gd name="connsiteY4" fmla="*/ 61027 h 4078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78001" h="4078001">
                  <a:moveTo>
                    <a:pt x="1392420" y="61027"/>
                  </a:moveTo>
                  <a:cubicBezTo>
                    <a:pt x="1751982" y="-298534"/>
                    <a:pt x="3666237" y="1032891"/>
                    <a:pt x="4025678" y="1392453"/>
                  </a:cubicBezTo>
                  <a:cubicBezTo>
                    <a:pt x="4385241" y="1752015"/>
                    <a:pt x="3053815" y="3666270"/>
                    <a:pt x="2694253" y="4025711"/>
                  </a:cubicBezTo>
                  <a:cubicBezTo>
                    <a:pt x="2334691" y="4385273"/>
                    <a:pt x="420436" y="3053848"/>
                    <a:pt x="60994" y="2694286"/>
                  </a:cubicBezTo>
                  <a:cubicBezTo>
                    <a:pt x="-298447" y="2334844"/>
                    <a:pt x="1032858" y="420589"/>
                    <a:pt x="1392420" y="61027"/>
                  </a:cubicBezTo>
                  <a:close/>
                </a:path>
              </a:pathLst>
            </a:custGeom>
            <a:noFill/>
            <a:ln w="12025" cap="flat">
              <a:gradFill>
                <a:gsLst>
                  <a:gs pos="0">
                    <a:schemeClr val="accent6">
                      <a:lumMod val="60000"/>
                      <a:lumOff val="40000"/>
                      <a:alpha val="0"/>
                    </a:schemeClr>
                  </a:gs>
                  <a:gs pos="50000">
                    <a:srgbClr val="3359FC"/>
                  </a:gs>
                  <a:gs pos="100000">
                    <a:schemeClr val="accent6">
                      <a:lumMod val="60000"/>
                      <a:lumOff val="40000"/>
                      <a:alpha val="0"/>
                    </a:schemeClr>
                  </a:gs>
                </a:gsLst>
                <a:lin ang="5400000" scaled="1"/>
              </a:gradFill>
              <a:prstDash val="solid"/>
              <a:miter/>
            </a:ln>
          </p:spPr>
          <p:txBody>
            <a:bodyPr rtlCol="0" anchor="ctr"/>
            <a:lstStyle/>
            <a:p>
              <a:endParaRPr lang="en-US"/>
            </a:p>
          </p:txBody>
        </p:sp>
        <p:sp>
          <p:nvSpPr>
            <p:cNvPr id="40" name="Freeform: Shape 20">
              <a:extLst>
                <a:ext uri="{FF2B5EF4-FFF2-40B4-BE49-F238E27FC236}">
                  <a16:creationId xmlns:a16="http://schemas.microsoft.com/office/drawing/2014/main" id="{B49BDFA5-EEF4-8D4B-897A-57072EAA5469}"/>
                </a:ext>
              </a:extLst>
            </p:cNvPr>
            <p:cNvSpPr/>
            <p:nvPr/>
          </p:nvSpPr>
          <p:spPr>
            <a:xfrm>
              <a:off x="3698775" y="1031829"/>
              <a:ext cx="4790325" cy="4790324"/>
            </a:xfrm>
            <a:custGeom>
              <a:avLst/>
              <a:gdLst>
                <a:gd name="connsiteX0" fmla="*/ 1337553 w 4234385"/>
                <a:gd name="connsiteY0" fmla="*/ 89328 h 4234385"/>
                <a:gd name="connsiteX1" fmla="*/ 4148006 w 4234385"/>
                <a:gd name="connsiteY1" fmla="*/ 1337509 h 4234385"/>
                <a:gd name="connsiteX2" fmla="*/ 2899825 w 4234385"/>
                <a:gd name="connsiteY2" fmla="*/ 4147962 h 4234385"/>
                <a:gd name="connsiteX3" fmla="*/ 89372 w 4234385"/>
                <a:gd name="connsiteY3" fmla="*/ 2899781 h 4234385"/>
                <a:gd name="connsiteX4" fmla="*/ 1337553 w 4234385"/>
                <a:gd name="connsiteY4" fmla="*/ 89328 h 42343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4385" h="4234385">
                  <a:moveTo>
                    <a:pt x="1337553" y="89328"/>
                  </a:moveTo>
                  <a:cubicBezTo>
                    <a:pt x="1768931" y="-342050"/>
                    <a:pt x="3716628" y="906131"/>
                    <a:pt x="4148006" y="1337509"/>
                  </a:cubicBezTo>
                  <a:cubicBezTo>
                    <a:pt x="4579384" y="1768887"/>
                    <a:pt x="3331203" y="3716584"/>
                    <a:pt x="2899825" y="4147962"/>
                  </a:cubicBezTo>
                  <a:cubicBezTo>
                    <a:pt x="2468447" y="4579339"/>
                    <a:pt x="520750" y="3331158"/>
                    <a:pt x="89372" y="2899781"/>
                  </a:cubicBezTo>
                  <a:cubicBezTo>
                    <a:pt x="-342126" y="2468282"/>
                    <a:pt x="906055" y="520706"/>
                    <a:pt x="1337553" y="89328"/>
                  </a:cubicBezTo>
                  <a:close/>
                </a:path>
              </a:pathLst>
            </a:custGeom>
            <a:noFill/>
            <a:ln w="12025" cap="flat">
              <a:gradFill>
                <a:gsLst>
                  <a:gs pos="0">
                    <a:schemeClr val="accent6">
                      <a:lumMod val="60000"/>
                      <a:lumOff val="40000"/>
                      <a:alpha val="0"/>
                    </a:schemeClr>
                  </a:gs>
                  <a:gs pos="50000">
                    <a:srgbClr val="3565FC"/>
                  </a:gs>
                  <a:gs pos="100000">
                    <a:schemeClr val="accent6">
                      <a:lumMod val="60000"/>
                      <a:lumOff val="40000"/>
                      <a:alpha val="0"/>
                    </a:schemeClr>
                  </a:gs>
                </a:gsLst>
                <a:lin ang="5400000" scaled="1"/>
              </a:gradFill>
              <a:prstDash val="solid"/>
              <a:miter/>
            </a:ln>
          </p:spPr>
          <p:txBody>
            <a:bodyPr rtlCol="0" anchor="ctr"/>
            <a:lstStyle/>
            <a:p>
              <a:endParaRPr lang="en-US"/>
            </a:p>
          </p:txBody>
        </p:sp>
        <p:sp>
          <p:nvSpPr>
            <p:cNvPr id="41" name="Freeform: Shape 21">
              <a:extLst>
                <a:ext uri="{FF2B5EF4-FFF2-40B4-BE49-F238E27FC236}">
                  <a16:creationId xmlns:a16="http://schemas.microsoft.com/office/drawing/2014/main" id="{8F9C9C82-DE49-4743-898D-888DECCD8844}"/>
                </a:ext>
              </a:extLst>
            </p:cNvPr>
            <p:cNvSpPr/>
            <p:nvPr/>
          </p:nvSpPr>
          <p:spPr>
            <a:xfrm>
              <a:off x="3606948" y="939951"/>
              <a:ext cx="4967241" cy="4967240"/>
            </a:xfrm>
            <a:custGeom>
              <a:avLst/>
              <a:gdLst>
                <a:gd name="connsiteX0" fmla="*/ 1288444 w 4390768"/>
                <a:gd name="connsiteY0" fmla="*/ 123507 h 4390768"/>
                <a:gd name="connsiteX1" fmla="*/ 4276091 w 4390768"/>
                <a:gd name="connsiteY1" fmla="*/ 1288444 h 4390768"/>
                <a:gd name="connsiteX2" fmla="*/ 3111154 w 4390768"/>
                <a:gd name="connsiteY2" fmla="*/ 4276091 h 4390768"/>
                <a:gd name="connsiteX3" fmla="*/ 123507 w 4390768"/>
                <a:gd name="connsiteY3" fmla="*/ 3111154 h 4390768"/>
                <a:gd name="connsiteX4" fmla="*/ 1288444 w 4390768"/>
                <a:gd name="connsiteY4" fmla="*/ 123507 h 43907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90768" h="4390768">
                  <a:moveTo>
                    <a:pt x="1288444" y="123507"/>
                  </a:moveTo>
                  <a:cubicBezTo>
                    <a:pt x="1791758" y="-379808"/>
                    <a:pt x="3772777" y="785129"/>
                    <a:pt x="4276091" y="1288444"/>
                  </a:cubicBezTo>
                  <a:cubicBezTo>
                    <a:pt x="4779405" y="1791758"/>
                    <a:pt x="3614469" y="3772777"/>
                    <a:pt x="3111154" y="4276091"/>
                  </a:cubicBezTo>
                  <a:cubicBezTo>
                    <a:pt x="2607840" y="4779405"/>
                    <a:pt x="626821" y="3614469"/>
                    <a:pt x="123507" y="3111154"/>
                  </a:cubicBezTo>
                  <a:cubicBezTo>
                    <a:pt x="-379808" y="2607840"/>
                    <a:pt x="785129" y="626821"/>
                    <a:pt x="1288444" y="123507"/>
                  </a:cubicBezTo>
                  <a:close/>
                </a:path>
              </a:pathLst>
            </a:custGeom>
            <a:noFill/>
            <a:ln w="12025" cap="flat">
              <a:gradFill>
                <a:gsLst>
                  <a:gs pos="0">
                    <a:schemeClr val="accent6">
                      <a:lumMod val="60000"/>
                      <a:lumOff val="40000"/>
                      <a:alpha val="0"/>
                    </a:schemeClr>
                  </a:gs>
                  <a:gs pos="50000">
                    <a:srgbClr val="3774FD"/>
                  </a:gs>
                  <a:gs pos="100000">
                    <a:schemeClr val="accent6">
                      <a:lumMod val="60000"/>
                      <a:lumOff val="40000"/>
                      <a:alpha val="0"/>
                    </a:schemeClr>
                  </a:gs>
                </a:gsLst>
                <a:lin ang="5400000" scaled="1"/>
              </a:gradFill>
              <a:prstDash val="solid"/>
              <a:miter/>
            </a:ln>
          </p:spPr>
          <p:txBody>
            <a:bodyPr rtlCol="0" anchor="ctr"/>
            <a:lstStyle/>
            <a:p>
              <a:endParaRPr lang="en-US"/>
            </a:p>
          </p:txBody>
        </p:sp>
        <p:sp>
          <p:nvSpPr>
            <p:cNvPr id="42" name="Freeform: Shape 22">
              <a:extLst>
                <a:ext uri="{FF2B5EF4-FFF2-40B4-BE49-F238E27FC236}">
                  <a16:creationId xmlns:a16="http://schemas.microsoft.com/office/drawing/2014/main" id="{C1EC04CA-B6C2-5149-BA0B-AC506EBD6974}"/>
                </a:ext>
              </a:extLst>
            </p:cNvPr>
            <p:cNvSpPr/>
            <p:nvPr/>
          </p:nvSpPr>
          <p:spPr>
            <a:xfrm>
              <a:off x="3508432" y="841506"/>
              <a:ext cx="5171374" cy="5171372"/>
            </a:xfrm>
            <a:custGeom>
              <a:avLst/>
              <a:gdLst>
                <a:gd name="connsiteX0" fmla="*/ 1245368 w 4571211"/>
                <a:gd name="connsiteY0" fmla="*/ 163613 h 4571211"/>
                <a:gd name="connsiteX1" fmla="*/ 4410210 w 4571211"/>
                <a:gd name="connsiteY1" fmla="*/ 1245426 h 4571211"/>
                <a:gd name="connsiteX2" fmla="*/ 3328397 w 4571211"/>
                <a:gd name="connsiteY2" fmla="*/ 4410268 h 4571211"/>
                <a:gd name="connsiteX3" fmla="*/ 163555 w 4571211"/>
                <a:gd name="connsiteY3" fmla="*/ 3328455 h 4571211"/>
                <a:gd name="connsiteX4" fmla="*/ 1245368 w 4571211"/>
                <a:gd name="connsiteY4" fmla="*/ 163613 h 45712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1211" h="4571211">
                  <a:moveTo>
                    <a:pt x="1245368" y="163613"/>
                  </a:moveTo>
                  <a:cubicBezTo>
                    <a:pt x="1820619" y="-411638"/>
                    <a:pt x="3834959" y="670175"/>
                    <a:pt x="4410210" y="1245426"/>
                  </a:cubicBezTo>
                  <a:cubicBezTo>
                    <a:pt x="4985461" y="1820677"/>
                    <a:pt x="3903648" y="3835017"/>
                    <a:pt x="3328397" y="4410268"/>
                  </a:cubicBezTo>
                  <a:cubicBezTo>
                    <a:pt x="2753146" y="4985519"/>
                    <a:pt x="738806" y="3903705"/>
                    <a:pt x="163555" y="3328455"/>
                  </a:cubicBezTo>
                  <a:cubicBezTo>
                    <a:pt x="-411576" y="2753204"/>
                    <a:pt x="670238" y="738743"/>
                    <a:pt x="1245368" y="163613"/>
                  </a:cubicBezTo>
                  <a:close/>
                </a:path>
              </a:pathLst>
            </a:custGeom>
            <a:noFill/>
            <a:ln w="12025" cap="flat">
              <a:gradFill>
                <a:gsLst>
                  <a:gs pos="0">
                    <a:schemeClr val="accent6">
                      <a:lumMod val="60000"/>
                      <a:lumOff val="40000"/>
                      <a:alpha val="0"/>
                    </a:schemeClr>
                  </a:gs>
                  <a:gs pos="50000">
                    <a:srgbClr val="3981FD"/>
                  </a:gs>
                  <a:gs pos="100000">
                    <a:schemeClr val="accent6">
                      <a:lumMod val="60000"/>
                      <a:lumOff val="40000"/>
                      <a:alpha val="0"/>
                    </a:schemeClr>
                  </a:gs>
                </a:gsLst>
                <a:lin ang="5400000" scaled="1"/>
              </a:gradFill>
              <a:prstDash val="solid"/>
              <a:miter/>
            </a:ln>
          </p:spPr>
          <p:txBody>
            <a:bodyPr rtlCol="0" anchor="ctr"/>
            <a:lstStyle/>
            <a:p>
              <a:endParaRPr lang="en-US"/>
            </a:p>
          </p:txBody>
        </p:sp>
        <p:sp>
          <p:nvSpPr>
            <p:cNvPr id="43" name="Freeform: Shape 23">
              <a:extLst>
                <a:ext uri="{FF2B5EF4-FFF2-40B4-BE49-F238E27FC236}">
                  <a16:creationId xmlns:a16="http://schemas.microsoft.com/office/drawing/2014/main" id="{7B4934E4-7D7A-ED42-983B-787CA2486338}"/>
                </a:ext>
              </a:extLst>
            </p:cNvPr>
            <p:cNvSpPr/>
            <p:nvPr/>
          </p:nvSpPr>
          <p:spPr>
            <a:xfrm>
              <a:off x="3403239" y="736226"/>
              <a:ext cx="5375507" cy="5375506"/>
            </a:xfrm>
            <a:custGeom>
              <a:avLst/>
              <a:gdLst>
                <a:gd name="connsiteX0" fmla="*/ 1208194 w 4751653"/>
                <a:gd name="connsiteY0" fmla="*/ 209639 h 4751653"/>
                <a:gd name="connsiteX1" fmla="*/ 4550110 w 4751653"/>
                <a:gd name="connsiteY1" fmla="*/ 1208208 h 4751653"/>
                <a:gd name="connsiteX2" fmla="*/ 3551541 w 4751653"/>
                <a:gd name="connsiteY2" fmla="*/ 4550125 h 4751653"/>
                <a:gd name="connsiteX3" fmla="*/ 209625 w 4751653"/>
                <a:gd name="connsiteY3" fmla="*/ 3551555 h 4751653"/>
                <a:gd name="connsiteX4" fmla="*/ 1208194 w 4751653"/>
                <a:gd name="connsiteY4" fmla="*/ 209639 h 4751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51653" h="4751653">
                  <a:moveTo>
                    <a:pt x="1208194" y="209639"/>
                  </a:moveTo>
                  <a:cubicBezTo>
                    <a:pt x="1855260" y="-437428"/>
                    <a:pt x="3903043" y="561021"/>
                    <a:pt x="4550110" y="1208208"/>
                  </a:cubicBezTo>
                  <a:cubicBezTo>
                    <a:pt x="5197177" y="1855275"/>
                    <a:pt x="4198728" y="3903057"/>
                    <a:pt x="3551541" y="4550125"/>
                  </a:cubicBezTo>
                  <a:cubicBezTo>
                    <a:pt x="2904474" y="5197191"/>
                    <a:pt x="856691" y="4198743"/>
                    <a:pt x="209625" y="3551555"/>
                  </a:cubicBezTo>
                  <a:cubicBezTo>
                    <a:pt x="-437442" y="2904488"/>
                    <a:pt x="561127" y="856826"/>
                    <a:pt x="1208194" y="209639"/>
                  </a:cubicBezTo>
                  <a:close/>
                </a:path>
              </a:pathLst>
            </a:custGeom>
            <a:noFill/>
            <a:ln w="12025" cap="flat">
              <a:gradFill>
                <a:gsLst>
                  <a:gs pos="0">
                    <a:schemeClr val="accent6">
                      <a:lumMod val="60000"/>
                      <a:lumOff val="40000"/>
                      <a:alpha val="0"/>
                    </a:schemeClr>
                  </a:gs>
                  <a:gs pos="50000">
                    <a:srgbClr val="3B90FE"/>
                  </a:gs>
                  <a:gs pos="100000">
                    <a:schemeClr val="accent6">
                      <a:lumMod val="60000"/>
                      <a:lumOff val="40000"/>
                      <a:alpha val="0"/>
                    </a:schemeClr>
                  </a:gs>
                </a:gsLst>
                <a:lin ang="5400000" scaled="1"/>
              </a:gradFill>
              <a:prstDash val="solid"/>
              <a:miter/>
            </a:ln>
          </p:spPr>
          <p:txBody>
            <a:bodyPr rtlCol="0" anchor="ctr"/>
            <a:lstStyle/>
            <a:p>
              <a:endParaRPr lang="en-US"/>
            </a:p>
          </p:txBody>
        </p:sp>
        <p:sp>
          <p:nvSpPr>
            <p:cNvPr id="44" name="Freeform: Shape 24">
              <a:extLst>
                <a:ext uri="{FF2B5EF4-FFF2-40B4-BE49-F238E27FC236}">
                  <a16:creationId xmlns:a16="http://schemas.microsoft.com/office/drawing/2014/main" id="{6200FC8C-0C9F-874D-8717-3B40385D8FDB}"/>
                </a:ext>
              </a:extLst>
            </p:cNvPr>
            <p:cNvSpPr/>
            <p:nvPr/>
          </p:nvSpPr>
          <p:spPr>
            <a:xfrm>
              <a:off x="3291378" y="624381"/>
              <a:ext cx="5606858" cy="5606856"/>
            </a:xfrm>
            <a:custGeom>
              <a:avLst/>
              <a:gdLst>
                <a:gd name="connsiteX0" fmla="*/ 1176914 w 4956155"/>
                <a:gd name="connsiteY0" fmla="*/ 261589 h 4956155"/>
                <a:gd name="connsiteX1" fmla="*/ 4696025 w 4956155"/>
                <a:gd name="connsiteY1" fmla="*/ 1176914 h 4956155"/>
                <a:gd name="connsiteX2" fmla="*/ 3780700 w 4956155"/>
                <a:gd name="connsiteY2" fmla="*/ 4696025 h 4956155"/>
                <a:gd name="connsiteX3" fmla="*/ 261589 w 4956155"/>
                <a:gd name="connsiteY3" fmla="*/ 3780700 h 4956155"/>
                <a:gd name="connsiteX4" fmla="*/ 1176914 w 4956155"/>
                <a:gd name="connsiteY4" fmla="*/ 261589 h 4956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56155" h="4956155">
                  <a:moveTo>
                    <a:pt x="1176914" y="261589"/>
                  </a:moveTo>
                  <a:cubicBezTo>
                    <a:pt x="1895917" y="-457415"/>
                    <a:pt x="3977021" y="457910"/>
                    <a:pt x="4696025" y="1176914"/>
                  </a:cubicBezTo>
                  <a:cubicBezTo>
                    <a:pt x="5415028" y="1895917"/>
                    <a:pt x="4499703" y="3977021"/>
                    <a:pt x="3780700" y="4696025"/>
                  </a:cubicBezTo>
                  <a:cubicBezTo>
                    <a:pt x="3061696" y="5415028"/>
                    <a:pt x="980592" y="4499703"/>
                    <a:pt x="261589" y="3780700"/>
                  </a:cubicBezTo>
                  <a:cubicBezTo>
                    <a:pt x="-457415" y="3061696"/>
                    <a:pt x="457910" y="980592"/>
                    <a:pt x="1176914" y="261589"/>
                  </a:cubicBezTo>
                  <a:close/>
                </a:path>
              </a:pathLst>
            </a:custGeom>
            <a:noFill/>
            <a:ln w="12025" cap="flat">
              <a:gradFill>
                <a:gsLst>
                  <a:gs pos="0">
                    <a:schemeClr val="accent6">
                      <a:lumMod val="60000"/>
                      <a:lumOff val="40000"/>
                      <a:alpha val="0"/>
                    </a:schemeClr>
                  </a:gs>
                  <a:gs pos="50000">
                    <a:srgbClr val="3D9CFE"/>
                  </a:gs>
                  <a:gs pos="100000">
                    <a:schemeClr val="accent6">
                      <a:lumMod val="60000"/>
                      <a:lumOff val="40000"/>
                      <a:alpha val="0"/>
                    </a:schemeClr>
                  </a:gs>
                </a:gsLst>
                <a:lin ang="5400000" scaled="1"/>
              </a:gradFill>
              <a:prstDash val="solid"/>
              <a:miter/>
            </a:ln>
          </p:spPr>
          <p:txBody>
            <a:bodyPr rtlCol="0" anchor="ctr"/>
            <a:lstStyle/>
            <a:p>
              <a:endParaRPr lang="en-US"/>
            </a:p>
          </p:txBody>
        </p:sp>
        <p:sp>
          <p:nvSpPr>
            <p:cNvPr id="45" name="Freeform: Shape 25">
              <a:extLst>
                <a:ext uri="{FF2B5EF4-FFF2-40B4-BE49-F238E27FC236}">
                  <a16:creationId xmlns:a16="http://schemas.microsoft.com/office/drawing/2014/main" id="{8F0CEAE3-F041-0F44-AA9F-F90D583D9165}"/>
                </a:ext>
              </a:extLst>
            </p:cNvPr>
            <p:cNvSpPr/>
            <p:nvPr/>
          </p:nvSpPr>
          <p:spPr>
            <a:xfrm>
              <a:off x="3172916" y="505918"/>
              <a:ext cx="5838209" cy="5838208"/>
            </a:xfrm>
            <a:custGeom>
              <a:avLst/>
              <a:gdLst>
                <a:gd name="connsiteX0" fmla="*/ 1151348 w 5160656"/>
                <a:gd name="connsiteY0" fmla="*/ 319268 h 5160656"/>
                <a:gd name="connsiteX1" fmla="*/ 4847654 w 5160656"/>
                <a:gd name="connsiteY1" fmla="*/ 1151348 h 5160656"/>
                <a:gd name="connsiteX2" fmla="*/ 4015573 w 5160656"/>
                <a:gd name="connsiteY2" fmla="*/ 4847654 h 5160656"/>
                <a:gd name="connsiteX3" fmla="*/ 319268 w 5160656"/>
                <a:gd name="connsiteY3" fmla="*/ 4015573 h 5160656"/>
                <a:gd name="connsiteX4" fmla="*/ 1151348 w 5160656"/>
                <a:gd name="connsiteY4" fmla="*/ 319268 h 51606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60656" h="5160656">
                  <a:moveTo>
                    <a:pt x="1151348" y="319268"/>
                  </a:moveTo>
                  <a:cubicBezTo>
                    <a:pt x="1942288" y="-471672"/>
                    <a:pt x="4056714" y="360529"/>
                    <a:pt x="4847654" y="1151348"/>
                  </a:cubicBezTo>
                  <a:cubicBezTo>
                    <a:pt x="5638594" y="1942288"/>
                    <a:pt x="4806393" y="4056714"/>
                    <a:pt x="4015573" y="4847654"/>
                  </a:cubicBezTo>
                  <a:cubicBezTo>
                    <a:pt x="3224633" y="5638594"/>
                    <a:pt x="1110207" y="4806393"/>
                    <a:pt x="319268" y="4015573"/>
                  </a:cubicBezTo>
                  <a:cubicBezTo>
                    <a:pt x="-471672" y="3224633"/>
                    <a:pt x="360529" y="1110207"/>
                    <a:pt x="1151348" y="319268"/>
                  </a:cubicBezTo>
                  <a:close/>
                </a:path>
              </a:pathLst>
            </a:custGeom>
            <a:noFill/>
            <a:ln w="12025" cap="flat">
              <a:gradFill>
                <a:gsLst>
                  <a:gs pos="0">
                    <a:schemeClr val="accent6">
                      <a:lumMod val="60000"/>
                      <a:lumOff val="40000"/>
                      <a:alpha val="0"/>
                    </a:schemeClr>
                  </a:gs>
                  <a:gs pos="50000">
                    <a:srgbClr val="3FAAFF"/>
                  </a:gs>
                  <a:gs pos="100000">
                    <a:schemeClr val="accent6">
                      <a:lumMod val="60000"/>
                      <a:lumOff val="40000"/>
                      <a:alpha val="0"/>
                    </a:schemeClr>
                  </a:gs>
                </a:gsLst>
                <a:lin ang="5400000" scaled="1"/>
              </a:gradFill>
              <a:prstDash val="solid"/>
              <a:miter/>
            </a:ln>
          </p:spPr>
          <p:txBody>
            <a:bodyPr rtlCol="0" anchor="ctr"/>
            <a:lstStyle/>
            <a:p>
              <a:endParaRPr lang="en-US"/>
            </a:p>
          </p:txBody>
        </p:sp>
        <p:sp>
          <p:nvSpPr>
            <p:cNvPr id="46" name="Freeform: Shape 26">
              <a:extLst>
                <a:ext uri="{FF2B5EF4-FFF2-40B4-BE49-F238E27FC236}">
                  <a16:creationId xmlns:a16="http://schemas.microsoft.com/office/drawing/2014/main" id="{EFC9181A-ED2C-694B-8F87-0DE2CF0C753A}"/>
                </a:ext>
              </a:extLst>
            </p:cNvPr>
            <p:cNvSpPr/>
            <p:nvPr/>
          </p:nvSpPr>
          <p:spPr>
            <a:xfrm>
              <a:off x="3048321" y="381372"/>
              <a:ext cx="6083169" cy="6083167"/>
            </a:xfrm>
            <a:custGeom>
              <a:avLst/>
              <a:gdLst>
                <a:gd name="connsiteX0" fmla="*/ 1131324 w 5377187"/>
                <a:gd name="connsiteY0" fmla="*/ 382444 h 5377187"/>
                <a:gd name="connsiteX1" fmla="*/ 5004824 w 5377187"/>
                <a:gd name="connsiteY1" fmla="*/ 1131401 h 5377187"/>
                <a:gd name="connsiteX2" fmla="*/ 4255867 w 5377187"/>
                <a:gd name="connsiteY2" fmla="*/ 5004901 h 5377187"/>
                <a:gd name="connsiteX3" fmla="*/ 382367 w 5377187"/>
                <a:gd name="connsiteY3" fmla="*/ 4255945 h 5377187"/>
                <a:gd name="connsiteX4" fmla="*/ 1131324 w 5377187"/>
                <a:gd name="connsiteY4" fmla="*/ 382444 h 5377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187" h="5377187">
                  <a:moveTo>
                    <a:pt x="1131324" y="382444"/>
                  </a:moveTo>
                  <a:cubicBezTo>
                    <a:pt x="1994200" y="-480432"/>
                    <a:pt x="4141948" y="268525"/>
                    <a:pt x="5004824" y="1131401"/>
                  </a:cubicBezTo>
                  <a:cubicBezTo>
                    <a:pt x="5867700" y="1994278"/>
                    <a:pt x="5118743" y="4142025"/>
                    <a:pt x="4255867" y="5004901"/>
                  </a:cubicBezTo>
                  <a:cubicBezTo>
                    <a:pt x="3392991" y="5867778"/>
                    <a:pt x="1245243" y="5118821"/>
                    <a:pt x="382367" y="4255945"/>
                  </a:cubicBezTo>
                  <a:cubicBezTo>
                    <a:pt x="-480389" y="3393068"/>
                    <a:pt x="268568" y="1245200"/>
                    <a:pt x="1131324" y="382444"/>
                  </a:cubicBezTo>
                  <a:close/>
                </a:path>
              </a:pathLst>
            </a:custGeom>
            <a:noFill/>
            <a:ln w="12025" cap="flat">
              <a:gradFill>
                <a:gsLst>
                  <a:gs pos="0">
                    <a:schemeClr val="accent6">
                      <a:lumMod val="60000"/>
                      <a:lumOff val="40000"/>
                      <a:alpha val="0"/>
                    </a:schemeClr>
                  </a:gs>
                  <a:gs pos="50000">
                    <a:srgbClr val="40B3FE"/>
                  </a:gs>
                  <a:gs pos="100000">
                    <a:schemeClr val="accent6">
                      <a:lumMod val="60000"/>
                      <a:lumOff val="40000"/>
                      <a:alpha val="0"/>
                    </a:schemeClr>
                  </a:gs>
                </a:gsLst>
                <a:lin ang="5400000" scaled="1"/>
              </a:gradFill>
              <a:prstDash val="solid"/>
              <a:miter/>
            </a:ln>
          </p:spPr>
          <p:txBody>
            <a:bodyPr rtlCol="0" anchor="ctr"/>
            <a:lstStyle/>
            <a:p>
              <a:endParaRPr lang="en-US"/>
            </a:p>
          </p:txBody>
        </p:sp>
        <p:sp>
          <p:nvSpPr>
            <p:cNvPr id="47" name="Freeform: Shape 27">
              <a:extLst>
                <a:ext uri="{FF2B5EF4-FFF2-40B4-BE49-F238E27FC236}">
                  <a16:creationId xmlns:a16="http://schemas.microsoft.com/office/drawing/2014/main" id="{3443C582-FD16-E74B-AC4D-0E6BCB981CE7}"/>
                </a:ext>
              </a:extLst>
            </p:cNvPr>
            <p:cNvSpPr/>
            <p:nvPr/>
          </p:nvSpPr>
          <p:spPr>
            <a:xfrm>
              <a:off x="2917946" y="250949"/>
              <a:ext cx="6341737" cy="6341735"/>
            </a:xfrm>
            <a:custGeom>
              <a:avLst/>
              <a:gdLst>
                <a:gd name="connsiteX0" fmla="*/ 1116409 w 5605748"/>
                <a:gd name="connsiteY0" fmla="*/ 450696 h 5605748"/>
                <a:gd name="connsiteX1" fmla="*/ 5166983 w 5605748"/>
                <a:gd name="connsiteY1" fmla="*/ 1116409 h 5605748"/>
                <a:gd name="connsiteX2" fmla="*/ 4501271 w 5605748"/>
                <a:gd name="connsiteY2" fmla="*/ 5166983 h 5605748"/>
                <a:gd name="connsiteX3" fmla="*/ 450696 w 5605748"/>
                <a:gd name="connsiteY3" fmla="*/ 4501271 h 5605748"/>
                <a:gd name="connsiteX4" fmla="*/ 1116409 w 5605748"/>
                <a:gd name="connsiteY4" fmla="*/ 450696 h 5605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05748" h="5605748">
                  <a:moveTo>
                    <a:pt x="1116409" y="450696"/>
                  </a:moveTo>
                  <a:cubicBezTo>
                    <a:pt x="2051102" y="-483996"/>
                    <a:pt x="4232291" y="181716"/>
                    <a:pt x="5166983" y="1116409"/>
                  </a:cubicBezTo>
                  <a:cubicBezTo>
                    <a:pt x="6101676" y="2051102"/>
                    <a:pt x="5435963" y="4232291"/>
                    <a:pt x="4501271" y="5166983"/>
                  </a:cubicBezTo>
                  <a:cubicBezTo>
                    <a:pt x="3566578" y="6101676"/>
                    <a:pt x="1385389" y="5435963"/>
                    <a:pt x="450696" y="4501271"/>
                  </a:cubicBezTo>
                  <a:cubicBezTo>
                    <a:pt x="-483996" y="3566578"/>
                    <a:pt x="181716" y="1385389"/>
                    <a:pt x="1116409" y="450696"/>
                  </a:cubicBezTo>
                  <a:close/>
                </a:path>
              </a:pathLst>
            </a:custGeom>
            <a:noFill/>
            <a:ln w="12025" cap="flat">
              <a:gradFill>
                <a:gsLst>
                  <a:gs pos="0">
                    <a:schemeClr val="accent6">
                      <a:lumMod val="60000"/>
                      <a:lumOff val="40000"/>
                      <a:alpha val="0"/>
                    </a:schemeClr>
                  </a:gs>
                  <a:gs pos="50000">
                    <a:srgbClr val="40B7FD"/>
                  </a:gs>
                  <a:gs pos="100000">
                    <a:schemeClr val="accent6">
                      <a:lumMod val="60000"/>
                      <a:lumOff val="40000"/>
                      <a:alpha val="0"/>
                    </a:schemeClr>
                  </a:gs>
                </a:gsLst>
                <a:lin ang="5400000" scaled="1"/>
              </a:gradFill>
              <a:prstDash val="solid"/>
              <a:miter/>
            </a:ln>
          </p:spPr>
          <p:txBody>
            <a:bodyPr rtlCol="0" anchor="ctr"/>
            <a:lstStyle/>
            <a:p>
              <a:endParaRPr lang="en-US"/>
            </a:p>
          </p:txBody>
        </p:sp>
        <p:sp>
          <p:nvSpPr>
            <p:cNvPr id="48" name="Freeform: Shape 28">
              <a:extLst>
                <a:ext uri="{FF2B5EF4-FFF2-40B4-BE49-F238E27FC236}">
                  <a16:creationId xmlns:a16="http://schemas.microsoft.com/office/drawing/2014/main" id="{A73A2EE9-A617-E346-A903-DF976782D6C8}"/>
                </a:ext>
              </a:extLst>
            </p:cNvPr>
            <p:cNvSpPr/>
            <p:nvPr/>
          </p:nvSpPr>
          <p:spPr>
            <a:xfrm>
              <a:off x="2782186" y="115188"/>
              <a:ext cx="6613916" cy="6613914"/>
            </a:xfrm>
            <a:custGeom>
              <a:avLst/>
              <a:gdLst>
                <a:gd name="connsiteX0" fmla="*/ 1106254 w 5846338"/>
                <a:gd name="connsiteY0" fmla="*/ 523786 h 5846338"/>
                <a:gd name="connsiteX1" fmla="*/ 5334023 w 5846338"/>
                <a:gd name="connsiteY1" fmla="*/ 1106254 h 5846338"/>
                <a:gd name="connsiteX2" fmla="*/ 4751555 w 5846338"/>
                <a:gd name="connsiteY2" fmla="*/ 5334023 h 5846338"/>
                <a:gd name="connsiteX3" fmla="*/ 523786 w 5846338"/>
                <a:gd name="connsiteY3" fmla="*/ 4751555 h 5846338"/>
                <a:gd name="connsiteX4" fmla="*/ 1106254 w 5846338"/>
                <a:gd name="connsiteY4" fmla="*/ 523786 h 58463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46338" h="5846338">
                  <a:moveTo>
                    <a:pt x="1106254" y="523786"/>
                  </a:moveTo>
                  <a:cubicBezTo>
                    <a:pt x="2112883" y="-482843"/>
                    <a:pt x="4327395" y="99625"/>
                    <a:pt x="5334023" y="1106254"/>
                  </a:cubicBezTo>
                  <a:cubicBezTo>
                    <a:pt x="6340652" y="2112883"/>
                    <a:pt x="5758183" y="4327395"/>
                    <a:pt x="4751555" y="5334023"/>
                  </a:cubicBezTo>
                  <a:cubicBezTo>
                    <a:pt x="3744926" y="6340652"/>
                    <a:pt x="1530415" y="5758183"/>
                    <a:pt x="523786" y="4751555"/>
                  </a:cubicBezTo>
                  <a:cubicBezTo>
                    <a:pt x="-482843" y="3744926"/>
                    <a:pt x="99625" y="1530415"/>
                    <a:pt x="1106254" y="523786"/>
                  </a:cubicBezTo>
                  <a:close/>
                </a:path>
              </a:pathLst>
            </a:custGeom>
            <a:noFill/>
            <a:ln w="12025" cap="flat">
              <a:gradFill>
                <a:gsLst>
                  <a:gs pos="0">
                    <a:schemeClr val="accent6">
                      <a:lumMod val="60000"/>
                      <a:lumOff val="40000"/>
                      <a:alpha val="0"/>
                    </a:schemeClr>
                  </a:gs>
                  <a:gs pos="50000">
                    <a:srgbClr val="3FBBFB"/>
                  </a:gs>
                  <a:gs pos="100000">
                    <a:schemeClr val="accent6">
                      <a:lumMod val="60000"/>
                      <a:lumOff val="40000"/>
                      <a:alpha val="0"/>
                    </a:schemeClr>
                  </a:gs>
                </a:gsLst>
                <a:lin ang="5400000" scaled="1"/>
              </a:gradFill>
              <a:prstDash val="solid"/>
              <a:miter/>
            </a:ln>
          </p:spPr>
          <p:txBody>
            <a:bodyPr rtlCol="0" anchor="ctr"/>
            <a:lstStyle/>
            <a:p>
              <a:endParaRPr lang="en-US"/>
            </a:p>
          </p:txBody>
        </p:sp>
        <p:sp>
          <p:nvSpPr>
            <p:cNvPr id="49" name="Freeform: Shape 29">
              <a:extLst>
                <a:ext uri="{FF2B5EF4-FFF2-40B4-BE49-F238E27FC236}">
                  <a16:creationId xmlns:a16="http://schemas.microsoft.com/office/drawing/2014/main" id="{108B87EE-486C-8F4F-B0CE-8C2FE0AEBFDF}"/>
                </a:ext>
              </a:extLst>
            </p:cNvPr>
            <p:cNvSpPr/>
            <p:nvPr/>
          </p:nvSpPr>
          <p:spPr>
            <a:xfrm>
              <a:off x="2641432" y="-25566"/>
              <a:ext cx="6899701" cy="6899700"/>
            </a:xfrm>
            <a:custGeom>
              <a:avLst/>
              <a:gdLst>
                <a:gd name="connsiteX0" fmla="*/ 1100394 w 6098958"/>
                <a:gd name="connsiteY0" fmla="*/ 601170 h 6098958"/>
                <a:gd name="connsiteX1" fmla="*/ 5505358 w 6098958"/>
                <a:gd name="connsiteY1" fmla="*/ 1100394 h 6098958"/>
                <a:gd name="connsiteX2" fmla="*/ 5006133 w 6098958"/>
                <a:gd name="connsiteY2" fmla="*/ 5505358 h 6098958"/>
                <a:gd name="connsiteX3" fmla="*/ 601170 w 6098958"/>
                <a:gd name="connsiteY3" fmla="*/ 5006133 h 6098958"/>
                <a:gd name="connsiteX4" fmla="*/ 1100394 w 6098958"/>
                <a:gd name="connsiteY4" fmla="*/ 601170 h 6098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8958" h="6098958">
                  <a:moveTo>
                    <a:pt x="1100394" y="601170"/>
                  </a:moveTo>
                  <a:cubicBezTo>
                    <a:pt x="2178959" y="-477396"/>
                    <a:pt x="4426792" y="21949"/>
                    <a:pt x="5505358" y="1100394"/>
                  </a:cubicBezTo>
                  <a:cubicBezTo>
                    <a:pt x="6583922" y="2178959"/>
                    <a:pt x="6084578" y="4426792"/>
                    <a:pt x="5006133" y="5505358"/>
                  </a:cubicBezTo>
                  <a:cubicBezTo>
                    <a:pt x="3927568" y="6583922"/>
                    <a:pt x="1679735" y="6084578"/>
                    <a:pt x="601170" y="5006133"/>
                  </a:cubicBezTo>
                  <a:cubicBezTo>
                    <a:pt x="-477396" y="3927568"/>
                    <a:pt x="21949" y="1679735"/>
                    <a:pt x="1100394" y="601170"/>
                  </a:cubicBezTo>
                  <a:close/>
                </a:path>
              </a:pathLst>
            </a:custGeom>
            <a:noFill/>
            <a:ln w="12025" cap="flat">
              <a:gradFill>
                <a:gsLst>
                  <a:gs pos="0">
                    <a:schemeClr val="accent6">
                      <a:lumMod val="60000"/>
                      <a:lumOff val="40000"/>
                      <a:alpha val="0"/>
                    </a:schemeClr>
                  </a:gs>
                  <a:gs pos="50000">
                    <a:srgbClr val="3FC1F9"/>
                  </a:gs>
                  <a:gs pos="100000">
                    <a:schemeClr val="accent6">
                      <a:lumMod val="60000"/>
                      <a:lumOff val="40000"/>
                      <a:alpha val="0"/>
                    </a:schemeClr>
                  </a:gs>
                </a:gsLst>
                <a:lin ang="5400000" scaled="1"/>
              </a:gradFill>
              <a:prstDash val="solid"/>
              <a:miter/>
            </a:ln>
          </p:spPr>
          <p:txBody>
            <a:bodyPr rtlCol="0" anchor="ctr"/>
            <a:lstStyle/>
            <a:p>
              <a:endParaRPr lang="en-US"/>
            </a:p>
          </p:txBody>
        </p:sp>
        <p:sp>
          <p:nvSpPr>
            <p:cNvPr id="50" name="Freeform: Shape 30">
              <a:extLst>
                <a:ext uri="{FF2B5EF4-FFF2-40B4-BE49-F238E27FC236}">
                  <a16:creationId xmlns:a16="http://schemas.microsoft.com/office/drawing/2014/main" id="{C9D5C487-BCAB-1E4F-BA99-D8B51AEDF247}"/>
                </a:ext>
              </a:extLst>
            </p:cNvPr>
            <p:cNvSpPr/>
            <p:nvPr/>
          </p:nvSpPr>
          <p:spPr>
            <a:xfrm>
              <a:off x="2496360" y="-170541"/>
              <a:ext cx="7185488" cy="7185487"/>
            </a:xfrm>
            <a:custGeom>
              <a:avLst/>
              <a:gdLst>
                <a:gd name="connsiteX0" fmla="*/ 1098469 w 6351577"/>
                <a:gd name="connsiteY0" fmla="*/ 682405 h 6351577"/>
                <a:gd name="connsiteX1" fmla="*/ 5680627 w 6351577"/>
                <a:gd name="connsiteY1" fmla="*/ 1098505 h 6351577"/>
                <a:gd name="connsiteX2" fmla="*/ 5264527 w 6351577"/>
                <a:gd name="connsiteY2" fmla="*/ 5680663 h 6351577"/>
                <a:gd name="connsiteX3" fmla="*/ 682369 w 6351577"/>
                <a:gd name="connsiteY3" fmla="*/ 5264563 h 6351577"/>
                <a:gd name="connsiteX4" fmla="*/ 1098469 w 6351577"/>
                <a:gd name="connsiteY4" fmla="*/ 682405 h 6351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51577" h="6351577">
                  <a:moveTo>
                    <a:pt x="1098469" y="682405"/>
                  </a:moveTo>
                  <a:cubicBezTo>
                    <a:pt x="2248851" y="-467977"/>
                    <a:pt x="4530126" y="-51996"/>
                    <a:pt x="5680627" y="1098505"/>
                  </a:cubicBezTo>
                  <a:cubicBezTo>
                    <a:pt x="6831009" y="2248887"/>
                    <a:pt x="6415029" y="4530162"/>
                    <a:pt x="5264527" y="5680663"/>
                  </a:cubicBezTo>
                  <a:cubicBezTo>
                    <a:pt x="4114146" y="6831045"/>
                    <a:pt x="1832870" y="6415064"/>
                    <a:pt x="682369" y="5264563"/>
                  </a:cubicBezTo>
                  <a:cubicBezTo>
                    <a:pt x="-468013" y="4114061"/>
                    <a:pt x="-51912" y="1832786"/>
                    <a:pt x="1098469" y="682405"/>
                  </a:cubicBezTo>
                  <a:close/>
                </a:path>
              </a:pathLst>
            </a:custGeom>
            <a:noFill/>
            <a:ln w="12025" cap="flat">
              <a:gradFill>
                <a:gsLst>
                  <a:gs pos="0">
                    <a:schemeClr val="accent6">
                      <a:lumMod val="60000"/>
                      <a:lumOff val="40000"/>
                      <a:alpha val="0"/>
                    </a:schemeClr>
                  </a:gs>
                  <a:gs pos="50000">
                    <a:srgbClr val="3FC4F8"/>
                  </a:gs>
                  <a:gs pos="100000">
                    <a:schemeClr val="accent6">
                      <a:lumMod val="60000"/>
                      <a:lumOff val="40000"/>
                      <a:alpha val="0"/>
                    </a:schemeClr>
                  </a:gs>
                </a:gsLst>
                <a:lin ang="5400000" scaled="1"/>
              </a:gradFill>
              <a:prstDash val="solid"/>
              <a:miter/>
            </a:ln>
          </p:spPr>
          <p:txBody>
            <a:bodyPr rtlCol="0" anchor="ctr"/>
            <a:lstStyle/>
            <a:p>
              <a:endParaRPr lang="en-US"/>
            </a:p>
          </p:txBody>
        </p:sp>
        <p:sp>
          <p:nvSpPr>
            <p:cNvPr id="51" name="Freeform: Shape 31">
              <a:extLst>
                <a:ext uri="{FF2B5EF4-FFF2-40B4-BE49-F238E27FC236}">
                  <a16:creationId xmlns:a16="http://schemas.microsoft.com/office/drawing/2014/main" id="{74BA59ED-5629-834F-B344-614EED80E7BB}"/>
                </a:ext>
              </a:extLst>
            </p:cNvPr>
            <p:cNvSpPr/>
            <p:nvPr/>
          </p:nvSpPr>
          <p:spPr>
            <a:xfrm>
              <a:off x="2347429" y="-319568"/>
              <a:ext cx="7484884" cy="7484882"/>
            </a:xfrm>
            <a:custGeom>
              <a:avLst/>
              <a:gdLst>
                <a:gd name="connsiteX0" fmla="*/ 1099957 w 6616226"/>
                <a:gd name="connsiteY0" fmla="*/ 767101 h 6616226"/>
                <a:gd name="connsiteX1" fmla="*/ 5859190 w 6616226"/>
                <a:gd name="connsiteY1" fmla="*/ 1099957 h 6616226"/>
                <a:gd name="connsiteX2" fmla="*/ 5526334 w 6616226"/>
                <a:gd name="connsiteY2" fmla="*/ 5859190 h 6616226"/>
                <a:gd name="connsiteX3" fmla="*/ 767101 w 6616226"/>
                <a:gd name="connsiteY3" fmla="*/ 5526334 h 6616226"/>
                <a:gd name="connsiteX4" fmla="*/ 1099957 w 6616226"/>
                <a:gd name="connsiteY4" fmla="*/ 767101 h 66162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16226" h="6616226">
                  <a:moveTo>
                    <a:pt x="1099957" y="767101"/>
                  </a:moveTo>
                  <a:cubicBezTo>
                    <a:pt x="2322275" y="-455217"/>
                    <a:pt x="4636872" y="-122360"/>
                    <a:pt x="5859190" y="1099957"/>
                  </a:cubicBezTo>
                  <a:cubicBezTo>
                    <a:pt x="7081508" y="2322275"/>
                    <a:pt x="6748652" y="4636872"/>
                    <a:pt x="5526334" y="5859190"/>
                  </a:cubicBezTo>
                  <a:cubicBezTo>
                    <a:pt x="4304016" y="7081508"/>
                    <a:pt x="1989419" y="6748652"/>
                    <a:pt x="767101" y="5526334"/>
                  </a:cubicBezTo>
                  <a:cubicBezTo>
                    <a:pt x="-455217" y="4304016"/>
                    <a:pt x="-122360" y="1989419"/>
                    <a:pt x="1099957" y="767101"/>
                  </a:cubicBezTo>
                  <a:close/>
                </a:path>
              </a:pathLst>
            </a:custGeom>
            <a:noFill/>
            <a:ln w="12025" cap="flat">
              <a:gradFill>
                <a:gsLst>
                  <a:gs pos="0">
                    <a:schemeClr val="accent6">
                      <a:lumMod val="60000"/>
                      <a:lumOff val="40000"/>
                      <a:alpha val="0"/>
                    </a:schemeClr>
                  </a:gs>
                  <a:gs pos="50000">
                    <a:srgbClr val="3FC9F6"/>
                  </a:gs>
                  <a:gs pos="100000">
                    <a:schemeClr val="accent6">
                      <a:lumMod val="60000"/>
                      <a:lumOff val="40000"/>
                      <a:alpha val="0"/>
                    </a:schemeClr>
                  </a:gs>
                </a:gsLst>
                <a:lin ang="5400000" scaled="1"/>
              </a:gradFill>
              <a:prstDash val="solid"/>
              <a:miter/>
            </a:ln>
          </p:spPr>
          <p:txBody>
            <a:bodyPr rtlCol="0" anchor="ctr"/>
            <a:lstStyle/>
            <a:p>
              <a:endParaRPr lang="en-US"/>
            </a:p>
          </p:txBody>
        </p:sp>
        <p:sp>
          <p:nvSpPr>
            <p:cNvPr id="52" name="Freeform: Shape 32">
              <a:extLst>
                <a:ext uri="{FF2B5EF4-FFF2-40B4-BE49-F238E27FC236}">
                  <a16:creationId xmlns:a16="http://schemas.microsoft.com/office/drawing/2014/main" id="{A9AA937E-84F7-3D41-A9A1-C56B40671336}"/>
                </a:ext>
              </a:extLst>
            </p:cNvPr>
            <p:cNvSpPr/>
            <p:nvPr/>
          </p:nvSpPr>
          <p:spPr>
            <a:xfrm>
              <a:off x="2195078" y="-471942"/>
              <a:ext cx="7797887" cy="7797885"/>
            </a:xfrm>
            <a:custGeom>
              <a:avLst/>
              <a:gdLst>
                <a:gd name="connsiteX0" fmla="*/ 1104468 w 6892905"/>
                <a:gd name="connsiteY0" fmla="*/ 854755 h 6892905"/>
                <a:gd name="connsiteX1" fmla="*/ 6040895 w 6892905"/>
                <a:gd name="connsiteY1" fmla="*/ 1104488 h 6892905"/>
                <a:gd name="connsiteX2" fmla="*/ 5791283 w 6892905"/>
                <a:gd name="connsiteY2" fmla="*/ 6040915 h 6892905"/>
                <a:gd name="connsiteX3" fmla="*/ 854856 w 6892905"/>
                <a:gd name="connsiteY3" fmla="*/ 5791302 h 6892905"/>
                <a:gd name="connsiteX4" fmla="*/ 1104468 w 6892905"/>
                <a:gd name="connsiteY4" fmla="*/ 854755 h 68929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2905" h="6892905">
                  <a:moveTo>
                    <a:pt x="1104468" y="854755"/>
                  </a:moveTo>
                  <a:cubicBezTo>
                    <a:pt x="2398722" y="-439379"/>
                    <a:pt x="4746641" y="-189767"/>
                    <a:pt x="6040895" y="1104488"/>
                  </a:cubicBezTo>
                  <a:cubicBezTo>
                    <a:pt x="7335149" y="2398742"/>
                    <a:pt x="7085537" y="4746661"/>
                    <a:pt x="5791283" y="6040915"/>
                  </a:cubicBezTo>
                  <a:cubicBezTo>
                    <a:pt x="4497029" y="7335169"/>
                    <a:pt x="2149110" y="7085557"/>
                    <a:pt x="854856" y="5791302"/>
                  </a:cubicBezTo>
                  <a:cubicBezTo>
                    <a:pt x="-439398" y="4497049"/>
                    <a:pt x="-189786" y="2149010"/>
                    <a:pt x="1104468" y="854755"/>
                  </a:cubicBezTo>
                  <a:close/>
                </a:path>
              </a:pathLst>
            </a:custGeom>
            <a:noFill/>
            <a:ln w="12025" cap="flat">
              <a:gradFill>
                <a:gsLst>
                  <a:gs pos="0">
                    <a:schemeClr val="accent6">
                      <a:lumMod val="60000"/>
                      <a:lumOff val="40000"/>
                      <a:alpha val="0"/>
                    </a:schemeClr>
                  </a:gs>
                  <a:gs pos="50000">
                    <a:srgbClr val="3FCEF5"/>
                  </a:gs>
                  <a:gs pos="100000">
                    <a:schemeClr val="accent6">
                      <a:lumMod val="60000"/>
                      <a:lumOff val="40000"/>
                      <a:alpha val="0"/>
                    </a:schemeClr>
                  </a:gs>
                </a:gsLst>
                <a:lin ang="5400000" scaled="1"/>
              </a:gradFill>
              <a:prstDash val="solid"/>
              <a:miter/>
            </a:ln>
          </p:spPr>
          <p:txBody>
            <a:bodyPr rtlCol="0" anchor="ctr"/>
            <a:lstStyle/>
            <a:p>
              <a:endParaRPr lang="en-US"/>
            </a:p>
          </p:txBody>
        </p:sp>
        <p:sp>
          <p:nvSpPr>
            <p:cNvPr id="53" name="Freeform: Shape 33">
              <a:extLst>
                <a:ext uri="{FF2B5EF4-FFF2-40B4-BE49-F238E27FC236}">
                  <a16:creationId xmlns:a16="http://schemas.microsoft.com/office/drawing/2014/main" id="{98574804-1679-724C-987A-4D1E0C339063}"/>
                </a:ext>
              </a:extLst>
            </p:cNvPr>
            <p:cNvSpPr/>
            <p:nvPr/>
          </p:nvSpPr>
          <p:spPr>
            <a:xfrm>
              <a:off x="2039635" y="-627342"/>
              <a:ext cx="8110892" cy="8110890"/>
            </a:xfrm>
            <a:custGeom>
              <a:avLst/>
              <a:gdLst>
                <a:gd name="connsiteX0" fmla="*/ 1111592 w 7169583"/>
                <a:gd name="connsiteY0" fmla="*/ 945206 h 7169583"/>
                <a:gd name="connsiteX1" fmla="*/ 6225214 w 7169583"/>
                <a:gd name="connsiteY1" fmla="*/ 1111574 h 7169583"/>
                <a:gd name="connsiteX2" fmla="*/ 6058726 w 7169583"/>
                <a:gd name="connsiteY2" fmla="*/ 6225196 h 7169583"/>
                <a:gd name="connsiteX3" fmla="*/ 945104 w 7169583"/>
                <a:gd name="connsiteY3" fmla="*/ 6058708 h 7169583"/>
                <a:gd name="connsiteX4" fmla="*/ 1111592 w 7169583"/>
                <a:gd name="connsiteY4" fmla="*/ 945206 h 71695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69583" h="7169583">
                  <a:moveTo>
                    <a:pt x="1111592" y="945206"/>
                  </a:moveTo>
                  <a:cubicBezTo>
                    <a:pt x="2477783" y="-420985"/>
                    <a:pt x="4859143" y="-254496"/>
                    <a:pt x="6225214" y="1111574"/>
                  </a:cubicBezTo>
                  <a:cubicBezTo>
                    <a:pt x="7591284" y="2477645"/>
                    <a:pt x="7424916" y="4859005"/>
                    <a:pt x="6058726" y="6225196"/>
                  </a:cubicBezTo>
                  <a:cubicBezTo>
                    <a:pt x="4692655" y="7591266"/>
                    <a:pt x="2311294" y="7424898"/>
                    <a:pt x="945104" y="6058708"/>
                  </a:cubicBezTo>
                  <a:cubicBezTo>
                    <a:pt x="-420967" y="4692637"/>
                    <a:pt x="-254478" y="2311277"/>
                    <a:pt x="1111592" y="945206"/>
                  </a:cubicBezTo>
                  <a:close/>
                </a:path>
              </a:pathLst>
            </a:custGeom>
            <a:noFill/>
            <a:ln w="12025" cap="flat">
              <a:gradFill>
                <a:gsLst>
                  <a:gs pos="0">
                    <a:schemeClr val="accent6">
                      <a:lumMod val="60000"/>
                      <a:lumOff val="40000"/>
                      <a:alpha val="0"/>
                    </a:schemeClr>
                  </a:gs>
                  <a:gs pos="50000">
                    <a:srgbClr val="3ED2F3"/>
                  </a:gs>
                  <a:gs pos="100000">
                    <a:schemeClr val="accent6">
                      <a:lumMod val="60000"/>
                      <a:lumOff val="40000"/>
                      <a:alpha val="0"/>
                    </a:schemeClr>
                  </a:gs>
                </a:gsLst>
                <a:lin ang="5400000" scaled="1"/>
              </a:gradFill>
              <a:prstDash val="solid"/>
              <a:miter/>
            </a:ln>
          </p:spPr>
          <p:txBody>
            <a:bodyPr rtlCol="0" anchor="ctr"/>
            <a:lstStyle/>
            <a:p>
              <a:endParaRPr lang="en-US"/>
            </a:p>
          </p:txBody>
        </p:sp>
        <p:sp>
          <p:nvSpPr>
            <p:cNvPr id="54" name="Freeform: Shape 34">
              <a:extLst>
                <a:ext uri="{FF2B5EF4-FFF2-40B4-BE49-F238E27FC236}">
                  <a16:creationId xmlns:a16="http://schemas.microsoft.com/office/drawing/2014/main" id="{D5213C87-3DE3-DC42-9EB7-AD164F0EA852}"/>
                </a:ext>
              </a:extLst>
            </p:cNvPr>
            <p:cNvSpPr/>
            <p:nvPr/>
          </p:nvSpPr>
          <p:spPr>
            <a:xfrm>
              <a:off x="1881709" y="-785288"/>
              <a:ext cx="8423895" cy="8423893"/>
            </a:xfrm>
            <a:custGeom>
              <a:avLst/>
              <a:gdLst>
                <a:gd name="connsiteX0" fmla="*/ 1121030 w 7446262"/>
                <a:gd name="connsiteY0" fmla="*/ 1037786 h 7446262"/>
                <a:gd name="connsiteX1" fmla="*/ 6411847 w 7446262"/>
                <a:gd name="connsiteY1" fmla="*/ 1121030 h 7446262"/>
                <a:gd name="connsiteX2" fmla="*/ 6328602 w 7446262"/>
                <a:gd name="connsiteY2" fmla="*/ 6411847 h 7446262"/>
                <a:gd name="connsiteX3" fmla="*/ 1037786 w 7446262"/>
                <a:gd name="connsiteY3" fmla="*/ 6328602 h 7446262"/>
                <a:gd name="connsiteX4" fmla="*/ 1121030 w 7446262"/>
                <a:gd name="connsiteY4" fmla="*/ 1037786 h 7446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46262" h="7446262">
                  <a:moveTo>
                    <a:pt x="1121030" y="1037786"/>
                  </a:moveTo>
                  <a:cubicBezTo>
                    <a:pt x="2559037" y="-400221"/>
                    <a:pt x="4973840" y="-316977"/>
                    <a:pt x="6411847" y="1121030"/>
                  </a:cubicBezTo>
                  <a:cubicBezTo>
                    <a:pt x="7849853" y="2559037"/>
                    <a:pt x="7766609" y="4973840"/>
                    <a:pt x="6328602" y="6411847"/>
                  </a:cubicBezTo>
                  <a:cubicBezTo>
                    <a:pt x="4890596" y="7849853"/>
                    <a:pt x="2475913" y="7766609"/>
                    <a:pt x="1037786" y="6328602"/>
                  </a:cubicBezTo>
                  <a:cubicBezTo>
                    <a:pt x="-400221" y="4890596"/>
                    <a:pt x="-316977" y="2475913"/>
                    <a:pt x="1121030" y="1037786"/>
                  </a:cubicBezTo>
                  <a:close/>
                </a:path>
              </a:pathLst>
            </a:custGeom>
            <a:noFill/>
            <a:ln w="12025" cap="flat">
              <a:gradFill>
                <a:gsLst>
                  <a:gs pos="0">
                    <a:schemeClr val="accent6">
                      <a:lumMod val="60000"/>
                      <a:lumOff val="40000"/>
                      <a:alpha val="0"/>
                    </a:schemeClr>
                  </a:gs>
                  <a:gs pos="50000">
                    <a:srgbClr val="3ED7F1"/>
                  </a:gs>
                  <a:gs pos="100000">
                    <a:schemeClr val="accent6">
                      <a:lumMod val="60000"/>
                      <a:lumOff val="40000"/>
                      <a:alpha val="0"/>
                    </a:schemeClr>
                  </a:gs>
                </a:gsLst>
                <a:lin ang="5400000" scaled="1"/>
              </a:gradFill>
              <a:prstDash val="solid"/>
              <a:miter/>
            </a:ln>
          </p:spPr>
          <p:txBody>
            <a:bodyPr rtlCol="0" anchor="ctr"/>
            <a:lstStyle/>
            <a:p>
              <a:endParaRPr lang="en-US"/>
            </a:p>
          </p:txBody>
        </p:sp>
        <p:sp>
          <p:nvSpPr>
            <p:cNvPr id="55" name="Freeform: Shape 35">
              <a:extLst>
                <a:ext uri="{FF2B5EF4-FFF2-40B4-BE49-F238E27FC236}">
                  <a16:creationId xmlns:a16="http://schemas.microsoft.com/office/drawing/2014/main" id="{5EBF1ABB-604B-5D45-8B6A-9DF96A17DE37}"/>
                </a:ext>
              </a:extLst>
            </p:cNvPr>
            <p:cNvSpPr/>
            <p:nvPr/>
          </p:nvSpPr>
          <p:spPr>
            <a:xfrm>
              <a:off x="1721551" y="-945463"/>
              <a:ext cx="8736900" cy="8736898"/>
            </a:xfrm>
            <a:custGeom>
              <a:avLst/>
              <a:gdLst>
                <a:gd name="connsiteX0" fmla="*/ 1132442 w 7722940"/>
                <a:gd name="connsiteY0" fmla="*/ 1132457 h 7722940"/>
                <a:gd name="connsiteX1" fmla="*/ 1132442 w 7722940"/>
                <a:gd name="connsiteY1" fmla="*/ 1132457 h 7722940"/>
                <a:gd name="connsiteX2" fmla="*/ 6600453 w 7722940"/>
                <a:gd name="connsiteY2" fmla="*/ 1132457 h 7722940"/>
                <a:gd name="connsiteX3" fmla="*/ 6600453 w 7722940"/>
                <a:gd name="connsiteY3" fmla="*/ 1132457 h 7722940"/>
                <a:gd name="connsiteX4" fmla="*/ 6600453 w 7722940"/>
                <a:gd name="connsiteY4" fmla="*/ 6600348 h 7722940"/>
                <a:gd name="connsiteX5" fmla="*/ 6600453 w 7722940"/>
                <a:gd name="connsiteY5" fmla="*/ 6600348 h 7722940"/>
                <a:gd name="connsiteX6" fmla="*/ 1132563 w 7722940"/>
                <a:gd name="connsiteY6" fmla="*/ 6600348 h 7722940"/>
                <a:gd name="connsiteX7" fmla="*/ 1132563 w 7722940"/>
                <a:gd name="connsiteY7" fmla="*/ 6600348 h 7722940"/>
                <a:gd name="connsiteX8" fmla="*/ 1132442 w 7722940"/>
                <a:gd name="connsiteY8" fmla="*/ 1132457 h 7722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722940" h="7722940">
                  <a:moveTo>
                    <a:pt x="1132442" y="1132457"/>
                  </a:moveTo>
                  <a:lnTo>
                    <a:pt x="1132442" y="1132457"/>
                  </a:lnTo>
                  <a:cubicBezTo>
                    <a:pt x="2642386" y="-377486"/>
                    <a:pt x="5090510" y="-377486"/>
                    <a:pt x="6600453" y="1132457"/>
                  </a:cubicBezTo>
                  <a:lnTo>
                    <a:pt x="6600453" y="1132457"/>
                  </a:lnTo>
                  <a:cubicBezTo>
                    <a:pt x="8110397" y="2642401"/>
                    <a:pt x="8110397" y="5090525"/>
                    <a:pt x="6600453" y="6600348"/>
                  </a:cubicBezTo>
                  <a:lnTo>
                    <a:pt x="6600453" y="6600348"/>
                  </a:lnTo>
                  <a:cubicBezTo>
                    <a:pt x="5090510" y="8110291"/>
                    <a:pt x="2642386" y="8110291"/>
                    <a:pt x="1132563" y="6600348"/>
                  </a:cubicBezTo>
                  <a:lnTo>
                    <a:pt x="1132563" y="6600348"/>
                  </a:lnTo>
                  <a:cubicBezTo>
                    <a:pt x="-377501" y="5090525"/>
                    <a:pt x="-377501" y="2642401"/>
                    <a:pt x="1132442" y="1132457"/>
                  </a:cubicBezTo>
                  <a:close/>
                </a:path>
              </a:pathLst>
            </a:custGeom>
            <a:noFill/>
            <a:ln w="12025" cap="flat">
              <a:gradFill>
                <a:gsLst>
                  <a:gs pos="0">
                    <a:schemeClr val="accent6">
                      <a:lumMod val="60000"/>
                      <a:lumOff val="40000"/>
                      <a:alpha val="0"/>
                    </a:schemeClr>
                  </a:gs>
                  <a:gs pos="50000">
                    <a:schemeClr val="accent4"/>
                  </a:gs>
                  <a:gs pos="100000">
                    <a:schemeClr val="accent6">
                      <a:lumMod val="60000"/>
                      <a:lumOff val="40000"/>
                      <a:alpha val="0"/>
                    </a:schemeClr>
                  </a:gs>
                </a:gsLst>
                <a:lin ang="5400000" scaled="1"/>
              </a:gradFill>
              <a:prstDash val="solid"/>
              <a:miter/>
            </a:ln>
          </p:spPr>
          <p:txBody>
            <a:bodyPr rtlCol="0" anchor="ctr"/>
            <a:lstStyle/>
            <a:p>
              <a:endParaRPr lang="en-US"/>
            </a:p>
          </p:txBody>
        </p:sp>
      </p:grpSp>
      <p:sp>
        <p:nvSpPr>
          <p:cNvPr id="6" name="Slide Number Placeholder 5">
            <a:extLst>
              <a:ext uri="{FF2B5EF4-FFF2-40B4-BE49-F238E27FC236}">
                <a16:creationId xmlns:a16="http://schemas.microsoft.com/office/drawing/2014/main" id="{DC7051D8-A281-4DE5-BFD9-DF1EC88DA4DD}"/>
              </a:ext>
            </a:extLst>
          </p:cNvPr>
          <p:cNvSpPr>
            <a:spLocks noGrp="1"/>
          </p:cNvSpPr>
          <p:nvPr>
            <p:ph type="sldNum" sz="quarter" idx="12"/>
          </p:nvPr>
        </p:nvSpPr>
        <p:spPr/>
        <p:txBody>
          <a:bodyPr/>
          <a:lstStyle/>
          <a:p>
            <a:fld id="{A667128F-6B11-0149-90D6-ED84921B880E}" type="slidenum">
              <a:rPr lang="en-US" smtClean="0"/>
              <a:t>17</a:t>
            </a:fld>
            <a:endParaRPr lang="en-US"/>
          </a:p>
        </p:txBody>
      </p:sp>
      <p:sp>
        <p:nvSpPr>
          <p:cNvPr id="5" name="Footer Placeholder 4">
            <a:extLst>
              <a:ext uri="{FF2B5EF4-FFF2-40B4-BE49-F238E27FC236}">
                <a16:creationId xmlns:a16="http://schemas.microsoft.com/office/drawing/2014/main" id="{7909076B-EEA8-4405-B1D3-D6632E667F04}"/>
              </a:ext>
            </a:extLst>
          </p:cNvPr>
          <p:cNvSpPr>
            <a:spLocks noGrp="1"/>
          </p:cNvSpPr>
          <p:nvPr>
            <p:ph type="ftr" sz="quarter" idx="11"/>
          </p:nvPr>
        </p:nvSpPr>
        <p:spPr/>
        <p:txBody>
          <a:bodyPr/>
          <a:lstStyle/>
          <a:p>
            <a:r>
              <a:rPr lang="en-US"/>
              <a:t>PRICING STRATEGIES</a:t>
            </a:r>
          </a:p>
        </p:txBody>
      </p:sp>
      <p:sp>
        <p:nvSpPr>
          <p:cNvPr id="7" name="TextBox 6">
            <a:extLst>
              <a:ext uri="{FF2B5EF4-FFF2-40B4-BE49-F238E27FC236}">
                <a16:creationId xmlns:a16="http://schemas.microsoft.com/office/drawing/2014/main" id="{75B673BE-675A-4F0A-A018-2AE43827C50D}"/>
              </a:ext>
            </a:extLst>
          </p:cNvPr>
          <p:cNvSpPr txBox="1"/>
          <p:nvPr/>
        </p:nvSpPr>
        <p:spPr>
          <a:xfrm>
            <a:off x="3744372" y="885912"/>
            <a:ext cx="4745788" cy="430887"/>
          </a:xfrm>
          <a:prstGeom prst="rect">
            <a:avLst/>
          </a:prstGeom>
          <a:noFill/>
        </p:spPr>
        <p:txBody>
          <a:bodyPr wrap="square" rtlCol="0">
            <a:spAutoFit/>
          </a:bodyPr>
          <a:lstStyle/>
          <a:p>
            <a:pPr algn="ctr"/>
            <a:r>
              <a:rPr lang="en-US" sz="2200" b="1" dirty="0">
                <a:solidFill>
                  <a:schemeClr val="bg1"/>
                </a:solidFill>
                <a:latin typeface="Century Gothic" panose="020B0502020202020204" pitchFamily="34" charset="0"/>
              </a:rPr>
              <a:t>PRICING DATA COLLECTION</a:t>
            </a:r>
          </a:p>
        </p:txBody>
      </p:sp>
      <p:sp>
        <p:nvSpPr>
          <p:cNvPr id="10" name="Rectangle: Rounded Corners 9">
            <a:extLst>
              <a:ext uri="{FF2B5EF4-FFF2-40B4-BE49-F238E27FC236}">
                <a16:creationId xmlns:a16="http://schemas.microsoft.com/office/drawing/2014/main" id="{0DC1EAC4-47B8-40F8-B253-8FEF0BC52337}"/>
              </a:ext>
            </a:extLst>
          </p:cNvPr>
          <p:cNvSpPr/>
          <p:nvPr/>
        </p:nvSpPr>
        <p:spPr>
          <a:xfrm>
            <a:off x="1423354" y="1716657"/>
            <a:ext cx="9345288" cy="466726"/>
          </a:xfrm>
          <a:prstGeom prst="roundRect">
            <a:avLst>
              <a:gd name="adj" fmla="val 50000"/>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9" name="Table 8">
            <a:extLst>
              <a:ext uri="{FF2B5EF4-FFF2-40B4-BE49-F238E27FC236}">
                <a16:creationId xmlns:a16="http://schemas.microsoft.com/office/drawing/2014/main" id="{DF98C320-37E7-4374-814A-95232D2F4734}"/>
              </a:ext>
            </a:extLst>
          </p:cNvPr>
          <p:cNvGraphicFramePr>
            <a:graphicFrameLocks noGrp="1"/>
          </p:cNvGraphicFramePr>
          <p:nvPr>
            <p:extLst>
              <p:ext uri="{D42A27DB-BD31-4B8C-83A1-F6EECF244321}">
                <p14:modId xmlns:p14="http://schemas.microsoft.com/office/powerpoint/2010/main" val="294328831"/>
              </p:ext>
            </p:extLst>
          </p:nvPr>
        </p:nvGraphicFramePr>
        <p:xfrm>
          <a:off x="1584960" y="1716657"/>
          <a:ext cx="9022086" cy="3653631"/>
        </p:xfrm>
        <a:graphic>
          <a:graphicData uri="http://schemas.openxmlformats.org/drawingml/2006/table">
            <a:tbl>
              <a:tblPr/>
              <a:tblGrid>
                <a:gridCol w="1503681">
                  <a:extLst>
                    <a:ext uri="{9D8B030D-6E8A-4147-A177-3AD203B41FA5}">
                      <a16:colId xmlns:a16="http://schemas.microsoft.com/office/drawing/2014/main" val="639874166"/>
                    </a:ext>
                  </a:extLst>
                </a:gridCol>
                <a:gridCol w="1503681">
                  <a:extLst>
                    <a:ext uri="{9D8B030D-6E8A-4147-A177-3AD203B41FA5}">
                      <a16:colId xmlns:a16="http://schemas.microsoft.com/office/drawing/2014/main" val="1442951610"/>
                    </a:ext>
                  </a:extLst>
                </a:gridCol>
                <a:gridCol w="1503681">
                  <a:extLst>
                    <a:ext uri="{9D8B030D-6E8A-4147-A177-3AD203B41FA5}">
                      <a16:colId xmlns:a16="http://schemas.microsoft.com/office/drawing/2014/main" val="390658618"/>
                    </a:ext>
                  </a:extLst>
                </a:gridCol>
                <a:gridCol w="1503681">
                  <a:extLst>
                    <a:ext uri="{9D8B030D-6E8A-4147-A177-3AD203B41FA5}">
                      <a16:colId xmlns:a16="http://schemas.microsoft.com/office/drawing/2014/main" val="3141693275"/>
                    </a:ext>
                  </a:extLst>
                </a:gridCol>
                <a:gridCol w="1503681">
                  <a:extLst>
                    <a:ext uri="{9D8B030D-6E8A-4147-A177-3AD203B41FA5}">
                      <a16:colId xmlns:a16="http://schemas.microsoft.com/office/drawing/2014/main" val="1941435043"/>
                    </a:ext>
                  </a:extLst>
                </a:gridCol>
                <a:gridCol w="1503681">
                  <a:extLst>
                    <a:ext uri="{9D8B030D-6E8A-4147-A177-3AD203B41FA5}">
                      <a16:colId xmlns:a16="http://schemas.microsoft.com/office/drawing/2014/main" val="3028304640"/>
                    </a:ext>
                  </a:extLst>
                </a:gridCol>
              </a:tblGrid>
              <a:tr h="468954">
                <a:tc>
                  <a:txBody>
                    <a:bodyPr/>
                    <a:lstStyle/>
                    <a:p>
                      <a:pPr algn="ctr" fontAlgn="t"/>
                      <a:r>
                        <a:rPr lang="en-US" sz="1000" b="1" dirty="0">
                          <a:solidFill>
                            <a:schemeClr val="bg1"/>
                          </a:solidFill>
                          <a:effectLst/>
                          <a:latin typeface="Century Gothic" panose="020B0502020202020204" pitchFamily="34" charset="0"/>
                        </a:rPr>
                        <a:t>UNIT PRICE</a:t>
                      </a:r>
                    </a:p>
                  </a:txBody>
                  <a:tcPr marL="88552" marR="88552" marT="44276" marB="44276"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000" b="1" dirty="0">
                          <a:solidFill>
                            <a:schemeClr val="bg1"/>
                          </a:solidFill>
                          <a:effectLst/>
                          <a:latin typeface="Century Gothic" panose="020B0502020202020204" pitchFamily="34" charset="0"/>
                        </a:rPr>
                        <a:t>MARKET SHARE</a:t>
                      </a:r>
                    </a:p>
                  </a:txBody>
                  <a:tcPr marL="88552" marR="88552" marT="44276" marB="44276"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000" b="1" dirty="0">
                          <a:solidFill>
                            <a:schemeClr val="bg1"/>
                          </a:solidFill>
                          <a:effectLst/>
                          <a:latin typeface="Century Gothic" panose="020B0502020202020204" pitchFamily="34" charset="0"/>
                        </a:rPr>
                        <a:t>CUSTOMER VOLUME</a:t>
                      </a:r>
                    </a:p>
                  </a:txBody>
                  <a:tcPr marL="88552" marR="88552" marT="44276" marB="44276"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000" b="1" dirty="0">
                          <a:solidFill>
                            <a:schemeClr val="bg1"/>
                          </a:solidFill>
                          <a:effectLst/>
                          <a:latin typeface="Century Gothic" panose="020B0502020202020204" pitchFamily="34" charset="0"/>
                        </a:rPr>
                        <a:t>MARGIN</a:t>
                      </a:r>
                    </a:p>
                  </a:txBody>
                  <a:tcPr marL="88552" marR="88552" marT="44276" marB="44276"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000" b="1" dirty="0">
                          <a:solidFill>
                            <a:schemeClr val="bg1"/>
                          </a:solidFill>
                          <a:effectLst/>
                          <a:latin typeface="Century Gothic" panose="020B0502020202020204" pitchFamily="34" charset="0"/>
                        </a:rPr>
                        <a:t>REVENUE</a:t>
                      </a:r>
                    </a:p>
                  </a:txBody>
                  <a:tcPr marL="88552" marR="88552" marT="44276" marB="44276"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000" b="1" dirty="0">
                          <a:solidFill>
                            <a:schemeClr val="bg1"/>
                          </a:solidFill>
                          <a:effectLst/>
                          <a:latin typeface="Century Gothic" panose="020B0502020202020204" pitchFamily="34" charset="0"/>
                        </a:rPr>
                        <a:t>PROFIT</a:t>
                      </a:r>
                    </a:p>
                  </a:txBody>
                  <a:tcPr marL="88552" marR="88552" marT="44276" marB="44276"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33643022"/>
                  </a:ext>
                </a:extLst>
              </a:tr>
              <a:tr h="353853">
                <a:tc>
                  <a:txBody>
                    <a:bodyPr/>
                    <a:lstStyle/>
                    <a:p>
                      <a:pPr algn="ctr" fontAlgn="t"/>
                      <a:r>
                        <a:rPr lang="en-US" sz="1000" dirty="0">
                          <a:solidFill>
                            <a:schemeClr val="bg1"/>
                          </a:solidFill>
                          <a:effectLst/>
                          <a:latin typeface="Century Gothic" panose="020B0502020202020204" pitchFamily="34" charset="0"/>
                        </a:rPr>
                        <a:t>$340</a:t>
                      </a:r>
                    </a:p>
                  </a:txBody>
                  <a:tcPr marL="88552" marR="88552" marT="44276" marB="44276"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000" dirty="0">
                          <a:solidFill>
                            <a:schemeClr val="bg1"/>
                          </a:solidFill>
                          <a:effectLst/>
                          <a:latin typeface="Century Gothic" panose="020B0502020202020204" pitchFamily="34" charset="0"/>
                        </a:rPr>
                        <a:t>100%</a:t>
                      </a:r>
                    </a:p>
                  </a:txBody>
                  <a:tcPr marL="88552" marR="88552" marT="44276" marB="44276"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000" dirty="0">
                          <a:solidFill>
                            <a:schemeClr val="bg1"/>
                          </a:solidFill>
                          <a:effectLst/>
                          <a:latin typeface="Century Gothic" panose="020B0502020202020204" pitchFamily="34" charset="0"/>
                        </a:rPr>
                        <a:t>50,000,000</a:t>
                      </a:r>
                    </a:p>
                  </a:txBody>
                  <a:tcPr marL="88552" marR="88552" marT="44276" marB="44276"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000">
                          <a:solidFill>
                            <a:schemeClr val="bg1"/>
                          </a:solidFill>
                          <a:effectLst/>
                          <a:latin typeface="Century Gothic" panose="020B0502020202020204" pitchFamily="34" charset="0"/>
                        </a:rPr>
                        <a:t>-194%</a:t>
                      </a:r>
                    </a:p>
                  </a:txBody>
                  <a:tcPr marL="88552" marR="88552" marT="44276" marB="44276"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000">
                          <a:solidFill>
                            <a:schemeClr val="bg1"/>
                          </a:solidFill>
                          <a:effectLst/>
                          <a:latin typeface="Century Gothic" panose="020B0502020202020204" pitchFamily="34" charset="0"/>
                        </a:rPr>
                        <a:t>$17,000,000,000</a:t>
                      </a:r>
                    </a:p>
                  </a:txBody>
                  <a:tcPr marL="88552" marR="88552" marT="44276" marB="44276"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000" dirty="0">
                          <a:solidFill>
                            <a:schemeClr val="bg1"/>
                          </a:solidFill>
                          <a:effectLst/>
                          <a:latin typeface="Century Gothic" panose="020B0502020202020204" pitchFamily="34" charset="0"/>
                        </a:rPr>
                        <a:t>($33,000,000,000)</a:t>
                      </a:r>
                    </a:p>
                  </a:txBody>
                  <a:tcPr marL="88552" marR="88552" marT="44276" marB="44276"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56448489"/>
                  </a:ext>
                </a:extLst>
              </a:tr>
              <a:tr h="353853">
                <a:tc>
                  <a:txBody>
                    <a:bodyPr/>
                    <a:lstStyle/>
                    <a:p>
                      <a:pPr algn="ctr" fontAlgn="t"/>
                      <a:r>
                        <a:rPr lang="en-US" sz="1000" dirty="0">
                          <a:solidFill>
                            <a:schemeClr val="bg1"/>
                          </a:solidFill>
                          <a:effectLst/>
                          <a:latin typeface="Century Gothic" panose="020B0502020202020204" pitchFamily="34" charset="0"/>
                        </a:rPr>
                        <a:t>$650</a:t>
                      </a:r>
                    </a:p>
                  </a:txBody>
                  <a:tcPr marL="88552" marR="88552" marT="44276" marB="44276"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000">
                          <a:solidFill>
                            <a:schemeClr val="bg1"/>
                          </a:solidFill>
                          <a:effectLst/>
                          <a:latin typeface="Century Gothic" panose="020B0502020202020204" pitchFamily="34" charset="0"/>
                        </a:rPr>
                        <a:t>95%</a:t>
                      </a:r>
                    </a:p>
                  </a:txBody>
                  <a:tcPr marL="88552" marR="88552" marT="44276" marB="44276"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000" dirty="0">
                          <a:solidFill>
                            <a:schemeClr val="bg1"/>
                          </a:solidFill>
                          <a:effectLst/>
                          <a:latin typeface="Century Gothic" panose="020B0502020202020204" pitchFamily="34" charset="0"/>
                        </a:rPr>
                        <a:t>47,500,000</a:t>
                      </a:r>
                    </a:p>
                  </a:txBody>
                  <a:tcPr marL="88552" marR="88552" marT="44276" marB="44276"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000">
                          <a:solidFill>
                            <a:schemeClr val="bg1"/>
                          </a:solidFill>
                          <a:effectLst/>
                          <a:latin typeface="Century Gothic" panose="020B0502020202020204" pitchFamily="34" charset="0"/>
                        </a:rPr>
                        <a:t>-54%</a:t>
                      </a:r>
                    </a:p>
                  </a:txBody>
                  <a:tcPr marL="88552" marR="88552" marT="44276" marB="44276"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000">
                          <a:solidFill>
                            <a:schemeClr val="bg1"/>
                          </a:solidFill>
                          <a:effectLst/>
                          <a:latin typeface="Century Gothic" panose="020B0502020202020204" pitchFamily="34" charset="0"/>
                        </a:rPr>
                        <a:t>$30,875,000,000</a:t>
                      </a:r>
                    </a:p>
                  </a:txBody>
                  <a:tcPr marL="88552" marR="88552" marT="44276" marB="44276"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000">
                          <a:solidFill>
                            <a:schemeClr val="bg1"/>
                          </a:solidFill>
                          <a:effectLst/>
                          <a:latin typeface="Century Gothic" panose="020B0502020202020204" pitchFamily="34" charset="0"/>
                        </a:rPr>
                        <a:t>($16,625,000,000)</a:t>
                      </a:r>
                    </a:p>
                  </a:txBody>
                  <a:tcPr marL="88552" marR="88552" marT="44276" marB="44276"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34214355"/>
                  </a:ext>
                </a:extLst>
              </a:tr>
              <a:tr h="353853">
                <a:tc>
                  <a:txBody>
                    <a:bodyPr/>
                    <a:lstStyle/>
                    <a:p>
                      <a:pPr algn="ctr" fontAlgn="t"/>
                      <a:r>
                        <a:rPr lang="en-US" sz="1000" dirty="0">
                          <a:solidFill>
                            <a:schemeClr val="bg1"/>
                          </a:solidFill>
                          <a:effectLst/>
                          <a:latin typeface="Century Gothic" panose="020B0502020202020204" pitchFamily="34" charset="0"/>
                        </a:rPr>
                        <a:t>$970</a:t>
                      </a:r>
                    </a:p>
                  </a:txBody>
                  <a:tcPr marL="88552" marR="88552" marT="44276" marB="44276"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000">
                          <a:solidFill>
                            <a:schemeClr val="bg1"/>
                          </a:solidFill>
                          <a:effectLst/>
                          <a:latin typeface="Century Gothic" panose="020B0502020202020204" pitchFamily="34" charset="0"/>
                        </a:rPr>
                        <a:t>90%</a:t>
                      </a:r>
                    </a:p>
                  </a:txBody>
                  <a:tcPr marL="88552" marR="88552" marT="44276" marB="44276"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000" dirty="0">
                          <a:solidFill>
                            <a:schemeClr val="bg1"/>
                          </a:solidFill>
                          <a:effectLst/>
                          <a:latin typeface="Century Gothic" panose="020B0502020202020204" pitchFamily="34" charset="0"/>
                        </a:rPr>
                        <a:t>45,000,000</a:t>
                      </a:r>
                    </a:p>
                  </a:txBody>
                  <a:tcPr marL="88552" marR="88552" marT="44276" marB="44276"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000">
                          <a:solidFill>
                            <a:schemeClr val="bg1"/>
                          </a:solidFill>
                          <a:effectLst/>
                          <a:latin typeface="Century Gothic" panose="020B0502020202020204" pitchFamily="34" charset="0"/>
                        </a:rPr>
                        <a:t>-3%</a:t>
                      </a:r>
                    </a:p>
                  </a:txBody>
                  <a:tcPr marL="88552" marR="88552" marT="44276" marB="44276"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000" dirty="0">
                          <a:solidFill>
                            <a:schemeClr val="bg1"/>
                          </a:solidFill>
                          <a:effectLst/>
                          <a:latin typeface="Century Gothic" panose="020B0502020202020204" pitchFamily="34" charset="0"/>
                        </a:rPr>
                        <a:t>$43,650,000,000</a:t>
                      </a:r>
                    </a:p>
                  </a:txBody>
                  <a:tcPr marL="88552" marR="88552" marT="44276" marB="44276"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000" dirty="0">
                          <a:solidFill>
                            <a:schemeClr val="bg1"/>
                          </a:solidFill>
                          <a:effectLst/>
                          <a:latin typeface="Century Gothic" panose="020B0502020202020204" pitchFamily="34" charset="0"/>
                        </a:rPr>
                        <a:t>($1,350,000,000)</a:t>
                      </a:r>
                    </a:p>
                  </a:txBody>
                  <a:tcPr marL="88552" marR="88552" marT="44276" marB="44276"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3284110"/>
                  </a:ext>
                </a:extLst>
              </a:tr>
              <a:tr h="353853">
                <a:tc>
                  <a:txBody>
                    <a:bodyPr/>
                    <a:lstStyle/>
                    <a:p>
                      <a:pPr algn="ctr" fontAlgn="t"/>
                      <a:r>
                        <a:rPr lang="en-US" sz="1000">
                          <a:solidFill>
                            <a:schemeClr val="bg1"/>
                          </a:solidFill>
                          <a:effectLst/>
                          <a:latin typeface="Century Gothic" panose="020B0502020202020204" pitchFamily="34" charset="0"/>
                        </a:rPr>
                        <a:t>$1,300</a:t>
                      </a:r>
                    </a:p>
                  </a:txBody>
                  <a:tcPr marL="88552" marR="88552" marT="44276" marB="44276"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000">
                          <a:solidFill>
                            <a:schemeClr val="bg1"/>
                          </a:solidFill>
                          <a:effectLst/>
                          <a:latin typeface="Century Gothic" panose="020B0502020202020204" pitchFamily="34" charset="0"/>
                        </a:rPr>
                        <a:t>85%</a:t>
                      </a:r>
                    </a:p>
                  </a:txBody>
                  <a:tcPr marL="88552" marR="88552" marT="44276" marB="44276"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000">
                          <a:solidFill>
                            <a:schemeClr val="bg1"/>
                          </a:solidFill>
                          <a:effectLst/>
                          <a:latin typeface="Century Gothic" panose="020B0502020202020204" pitchFamily="34" charset="0"/>
                        </a:rPr>
                        <a:t>42,500,000</a:t>
                      </a:r>
                    </a:p>
                  </a:txBody>
                  <a:tcPr marL="88552" marR="88552" marT="44276" marB="44276"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000" dirty="0">
                          <a:solidFill>
                            <a:schemeClr val="bg1"/>
                          </a:solidFill>
                          <a:effectLst/>
                          <a:latin typeface="Century Gothic" panose="020B0502020202020204" pitchFamily="34" charset="0"/>
                        </a:rPr>
                        <a:t>23%</a:t>
                      </a:r>
                    </a:p>
                  </a:txBody>
                  <a:tcPr marL="88552" marR="88552" marT="44276" marB="44276"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000">
                          <a:solidFill>
                            <a:schemeClr val="bg1"/>
                          </a:solidFill>
                          <a:effectLst/>
                          <a:latin typeface="Century Gothic" panose="020B0502020202020204" pitchFamily="34" charset="0"/>
                        </a:rPr>
                        <a:t>$55,250,000,000</a:t>
                      </a:r>
                    </a:p>
                  </a:txBody>
                  <a:tcPr marL="88552" marR="88552" marT="44276" marB="44276"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000">
                          <a:solidFill>
                            <a:schemeClr val="bg1"/>
                          </a:solidFill>
                          <a:effectLst/>
                          <a:latin typeface="Century Gothic" panose="020B0502020202020204" pitchFamily="34" charset="0"/>
                        </a:rPr>
                        <a:t>$12,750,000,000</a:t>
                      </a:r>
                    </a:p>
                  </a:txBody>
                  <a:tcPr marL="88552" marR="88552" marT="44276" marB="44276"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75458914"/>
                  </a:ext>
                </a:extLst>
              </a:tr>
              <a:tr h="353853">
                <a:tc>
                  <a:txBody>
                    <a:bodyPr/>
                    <a:lstStyle/>
                    <a:p>
                      <a:pPr algn="ctr" fontAlgn="t"/>
                      <a:r>
                        <a:rPr lang="en-US" sz="1000">
                          <a:solidFill>
                            <a:schemeClr val="bg1"/>
                          </a:solidFill>
                          <a:effectLst/>
                          <a:latin typeface="Century Gothic" panose="020B0502020202020204" pitchFamily="34" charset="0"/>
                        </a:rPr>
                        <a:t>$1,600</a:t>
                      </a:r>
                    </a:p>
                  </a:txBody>
                  <a:tcPr marL="88552" marR="88552" marT="44276" marB="44276"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000">
                          <a:solidFill>
                            <a:schemeClr val="bg1"/>
                          </a:solidFill>
                          <a:effectLst/>
                          <a:latin typeface="Century Gothic" panose="020B0502020202020204" pitchFamily="34" charset="0"/>
                        </a:rPr>
                        <a:t>80%</a:t>
                      </a:r>
                    </a:p>
                  </a:txBody>
                  <a:tcPr marL="88552" marR="88552" marT="44276" marB="44276"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000">
                          <a:solidFill>
                            <a:schemeClr val="bg1"/>
                          </a:solidFill>
                          <a:effectLst/>
                          <a:latin typeface="Century Gothic" panose="020B0502020202020204" pitchFamily="34" charset="0"/>
                        </a:rPr>
                        <a:t>40,000,000</a:t>
                      </a:r>
                    </a:p>
                  </a:txBody>
                  <a:tcPr marL="88552" marR="88552" marT="44276" marB="44276"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000">
                          <a:solidFill>
                            <a:schemeClr val="bg1"/>
                          </a:solidFill>
                          <a:effectLst/>
                          <a:latin typeface="Century Gothic" panose="020B0502020202020204" pitchFamily="34" charset="0"/>
                        </a:rPr>
                        <a:t>38%</a:t>
                      </a:r>
                    </a:p>
                  </a:txBody>
                  <a:tcPr marL="88552" marR="88552" marT="44276" marB="44276"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000">
                          <a:solidFill>
                            <a:schemeClr val="bg1"/>
                          </a:solidFill>
                          <a:effectLst/>
                          <a:latin typeface="Century Gothic" panose="020B0502020202020204" pitchFamily="34" charset="0"/>
                        </a:rPr>
                        <a:t>$64,000,000,000</a:t>
                      </a:r>
                    </a:p>
                  </a:txBody>
                  <a:tcPr marL="88552" marR="88552" marT="44276" marB="44276"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000" dirty="0">
                          <a:solidFill>
                            <a:schemeClr val="bg1"/>
                          </a:solidFill>
                          <a:effectLst/>
                          <a:latin typeface="Century Gothic" panose="020B0502020202020204" pitchFamily="34" charset="0"/>
                        </a:rPr>
                        <a:t>$24,000,000,000</a:t>
                      </a:r>
                    </a:p>
                  </a:txBody>
                  <a:tcPr marL="88552" marR="88552" marT="44276" marB="44276"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72699496"/>
                  </a:ext>
                </a:extLst>
              </a:tr>
              <a:tr h="353853">
                <a:tc>
                  <a:txBody>
                    <a:bodyPr/>
                    <a:lstStyle/>
                    <a:p>
                      <a:pPr algn="ctr" fontAlgn="t"/>
                      <a:r>
                        <a:rPr lang="en-US" sz="1000">
                          <a:solidFill>
                            <a:schemeClr val="bg1"/>
                          </a:solidFill>
                          <a:effectLst/>
                          <a:latin typeface="Century Gothic" panose="020B0502020202020204" pitchFamily="34" charset="0"/>
                        </a:rPr>
                        <a:t>$1,900</a:t>
                      </a:r>
                    </a:p>
                  </a:txBody>
                  <a:tcPr marL="88552" marR="88552" marT="44276" marB="44276"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000">
                          <a:solidFill>
                            <a:schemeClr val="bg1"/>
                          </a:solidFill>
                          <a:effectLst/>
                          <a:latin typeface="Century Gothic" panose="020B0502020202020204" pitchFamily="34" charset="0"/>
                        </a:rPr>
                        <a:t>75%</a:t>
                      </a:r>
                    </a:p>
                  </a:txBody>
                  <a:tcPr marL="88552" marR="88552" marT="44276" marB="44276"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000">
                          <a:solidFill>
                            <a:schemeClr val="bg1"/>
                          </a:solidFill>
                          <a:effectLst/>
                          <a:latin typeface="Century Gothic" panose="020B0502020202020204" pitchFamily="34" charset="0"/>
                        </a:rPr>
                        <a:t>37,500,000</a:t>
                      </a:r>
                    </a:p>
                  </a:txBody>
                  <a:tcPr marL="88552" marR="88552" marT="44276" marB="44276"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000">
                          <a:solidFill>
                            <a:schemeClr val="bg1"/>
                          </a:solidFill>
                          <a:effectLst/>
                          <a:latin typeface="Century Gothic" panose="020B0502020202020204" pitchFamily="34" charset="0"/>
                        </a:rPr>
                        <a:t>47%</a:t>
                      </a:r>
                    </a:p>
                  </a:txBody>
                  <a:tcPr marL="88552" marR="88552" marT="44276" marB="44276"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000" dirty="0">
                          <a:solidFill>
                            <a:schemeClr val="bg1"/>
                          </a:solidFill>
                          <a:effectLst/>
                          <a:latin typeface="Century Gothic" panose="020B0502020202020204" pitchFamily="34" charset="0"/>
                        </a:rPr>
                        <a:t>$71,250,000,000</a:t>
                      </a:r>
                    </a:p>
                  </a:txBody>
                  <a:tcPr marL="88552" marR="88552" marT="44276" marB="44276"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000">
                          <a:solidFill>
                            <a:schemeClr val="bg1"/>
                          </a:solidFill>
                          <a:effectLst/>
                          <a:latin typeface="Century Gothic" panose="020B0502020202020204" pitchFamily="34" charset="0"/>
                        </a:rPr>
                        <a:t>$33,750,000,000</a:t>
                      </a:r>
                    </a:p>
                  </a:txBody>
                  <a:tcPr marL="88552" marR="88552" marT="44276" marB="44276"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45102087"/>
                  </a:ext>
                </a:extLst>
              </a:tr>
              <a:tr h="353853">
                <a:tc>
                  <a:txBody>
                    <a:bodyPr/>
                    <a:lstStyle/>
                    <a:p>
                      <a:pPr algn="ctr" fontAlgn="t"/>
                      <a:r>
                        <a:rPr lang="en-US" sz="1000">
                          <a:solidFill>
                            <a:schemeClr val="bg1"/>
                          </a:solidFill>
                          <a:effectLst/>
                          <a:latin typeface="Century Gothic" panose="020B0502020202020204" pitchFamily="34" charset="0"/>
                        </a:rPr>
                        <a:t>$2,200</a:t>
                      </a:r>
                    </a:p>
                  </a:txBody>
                  <a:tcPr marL="88552" marR="88552" marT="44276" marB="44276"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000">
                          <a:solidFill>
                            <a:schemeClr val="bg1"/>
                          </a:solidFill>
                          <a:effectLst/>
                          <a:latin typeface="Century Gothic" panose="020B0502020202020204" pitchFamily="34" charset="0"/>
                        </a:rPr>
                        <a:t>70%</a:t>
                      </a:r>
                    </a:p>
                  </a:txBody>
                  <a:tcPr marL="88552" marR="88552" marT="44276" marB="44276"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000">
                          <a:solidFill>
                            <a:schemeClr val="bg1"/>
                          </a:solidFill>
                          <a:effectLst/>
                          <a:latin typeface="Century Gothic" panose="020B0502020202020204" pitchFamily="34" charset="0"/>
                        </a:rPr>
                        <a:t>35,000,000</a:t>
                      </a:r>
                    </a:p>
                  </a:txBody>
                  <a:tcPr marL="88552" marR="88552" marT="44276" marB="44276"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000">
                          <a:solidFill>
                            <a:schemeClr val="bg1"/>
                          </a:solidFill>
                          <a:effectLst/>
                          <a:latin typeface="Century Gothic" panose="020B0502020202020204" pitchFamily="34" charset="0"/>
                        </a:rPr>
                        <a:t>55%</a:t>
                      </a:r>
                    </a:p>
                  </a:txBody>
                  <a:tcPr marL="88552" marR="88552" marT="44276" marB="44276"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000">
                          <a:solidFill>
                            <a:schemeClr val="bg1"/>
                          </a:solidFill>
                          <a:effectLst/>
                          <a:latin typeface="Century Gothic" panose="020B0502020202020204" pitchFamily="34" charset="0"/>
                        </a:rPr>
                        <a:t>$77,000,000,000</a:t>
                      </a:r>
                    </a:p>
                  </a:txBody>
                  <a:tcPr marL="88552" marR="88552" marT="44276" marB="44276"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000" dirty="0">
                          <a:solidFill>
                            <a:schemeClr val="bg1"/>
                          </a:solidFill>
                          <a:effectLst/>
                          <a:latin typeface="Century Gothic" panose="020B0502020202020204" pitchFamily="34" charset="0"/>
                        </a:rPr>
                        <a:t>$42,000,000,000</a:t>
                      </a:r>
                    </a:p>
                  </a:txBody>
                  <a:tcPr marL="88552" marR="88552" marT="44276" marB="44276"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90850515"/>
                  </a:ext>
                </a:extLst>
              </a:tr>
              <a:tr h="353853">
                <a:tc>
                  <a:txBody>
                    <a:bodyPr/>
                    <a:lstStyle/>
                    <a:p>
                      <a:pPr algn="ctr" fontAlgn="t"/>
                      <a:r>
                        <a:rPr lang="en-US" sz="1000">
                          <a:solidFill>
                            <a:schemeClr val="bg1"/>
                          </a:solidFill>
                          <a:effectLst/>
                          <a:latin typeface="Century Gothic" panose="020B0502020202020204" pitchFamily="34" charset="0"/>
                        </a:rPr>
                        <a:t>$2,500</a:t>
                      </a:r>
                    </a:p>
                  </a:txBody>
                  <a:tcPr marL="88552" marR="88552" marT="44276" marB="44276"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000">
                          <a:solidFill>
                            <a:schemeClr val="bg1"/>
                          </a:solidFill>
                          <a:effectLst/>
                          <a:latin typeface="Century Gothic" panose="020B0502020202020204" pitchFamily="34" charset="0"/>
                        </a:rPr>
                        <a:t>65%</a:t>
                      </a:r>
                    </a:p>
                  </a:txBody>
                  <a:tcPr marL="88552" marR="88552" marT="44276" marB="44276"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000" dirty="0">
                          <a:solidFill>
                            <a:schemeClr val="bg1"/>
                          </a:solidFill>
                          <a:effectLst/>
                          <a:latin typeface="Century Gothic" panose="020B0502020202020204" pitchFamily="34" charset="0"/>
                        </a:rPr>
                        <a:t>32,500,000</a:t>
                      </a:r>
                    </a:p>
                  </a:txBody>
                  <a:tcPr marL="88552" marR="88552" marT="44276" marB="44276"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000">
                          <a:solidFill>
                            <a:schemeClr val="bg1"/>
                          </a:solidFill>
                          <a:effectLst/>
                          <a:latin typeface="Century Gothic" panose="020B0502020202020204" pitchFamily="34" charset="0"/>
                        </a:rPr>
                        <a:t>60%</a:t>
                      </a:r>
                    </a:p>
                  </a:txBody>
                  <a:tcPr marL="88552" marR="88552" marT="44276" marB="44276"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000">
                          <a:solidFill>
                            <a:schemeClr val="bg1"/>
                          </a:solidFill>
                          <a:effectLst/>
                          <a:latin typeface="Century Gothic" panose="020B0502020202020204" pitchFamily="34" charset="0"/>
                        </a:rPr>
                        <a:t>$81,250,000,000</a:t>
                      </a:r>
                    </a:p>
                  </a:txBody>
                  <a:tcPr marL="88552" marR="88552" marT="44276" marB="44276"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000" dirty="0">
                          <a:solidFill>
                            <a:schemeClr val="bg1"/>
                          </a:solidFill>
                          <a:effectLst/>
                          <a:latin typeface="Century Gothic" panose="020B0502020202020204" pitchFamily="34" charset="0"/>
                        </a:rPr>
                        <a:t>$48,750,000,000</a:t>
                      </a:r>
                    </a:p>
                  </a:txBody>
                  <a:tcPr marL="88552" marR="88552" marT="44276" marB="44276"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16616276"/>
                  </a:ext>
                </a:extLst>
              </a:tr>
              <a:tr h="353853">
                <a:tc>
                  <a:txBody>
                    <a:bodyPr/>
                    <a:lstStyle/>
                    <a:p>
                      <a:pPr algn="ctr" fontAlgn="t"/>
                      <a:r>
                        <a:rPr lang="en-US" sz="1000">
                          <a:solidFill>
                            <a:schemeClr val="bg1"/>
                          </a:solidFill>
                          <a:effectLst/>
                          <a:latin typeface="Century Gothic" panose="020B0502020202020204" pitchFamily="34" charset="0"/>
                        </a:rPr>
                        <a:t>$2,850</a:t>
                      </a:r>
                    </a:p>
                  </a:txBody>
                  <a:tcPr marL="88552" marR="88552" marT="44276" marB="44276"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000">
                          <a:solidFill>
                            <a:schemeClr val="bg1"/>
                          </a:solidFill>
                          <a:effectLst/>
                          <a:latin typeface="Century Gothic" panose="020B0502020202020204" pitchFamily="34" charset="0"/>
                        </a:rPr>
                        <a:t>60%</a:t>
                      </a:r>
                    </a:p>
                  </a:txBody>
                  <a:tcPr marL="88552" marR="88552" marT="44276" marB="44276"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000">
                          <a:solidFill>
                            <a:schemeClr val="bg1"/>
                          </a:solidFill>
                          <a:effectLst/>
                          <a:latin typeface="Century Gothic" panose="020B0502020202020204" pitchFamily="34" charset="0"/>
                        </a:rPr>
                        <a:t>30 000,000</a:t>
                      </a:r>
                    </a:p>
                  </a:txBody>
                  <a:tcPr marL="88552" marR="88552" marT="44276" marB="44276"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000">
                          <a:solidFill>
                            <a:schemeClr val="bg1"/>
                          </a:solidFill>
                          <a:effectLst/>
                          <a:latin typeface="Century Gothic" panose="020B0502020202020204" pitchFamily="34" charset="0"/>
                        </a:rPr>
                        <a:t>65%</a:t>
                      </a:r>
                    </a:p>
                  </a:txBody>
                  <a:tcPr marL="88552" marR="88552" marT="44276" marB="44276"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000">
                          <a:solidFill>
                            <a:schemeClr val="bg1"/>
                          </a:solidFill>
                          <a:effectLst/>
                          <a:latin typeface="Century Gothic" panose="020B0502020202020204" pitchFamily="34" charset="0"/>
                        </a:rPr>
                        <a:t>$85 500 000 000</a:t>
                      </a:r>
                    </a:p>
                  </a:txBody>
                  <a:tcPr marL="88552" marR="88552" marT="44276" marB="44276"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000" dirty="0">
                          <a:solidFill>
                            <a:schemeClr val="bg1"/>
                          </a:solidFill>
                          <a:effectLst/>
                          <a:latin typeface="Century Gothic" panose="020B0502020202020204" pitchFamily="34" charset="0"/>
                        </a:rPr>
                        <a:t>$55,500,000,000</a:t>
                      </a:r>
                    </a:p>
                  </a:txBody>
                  <a:tcPr marL="88552" marR="88552" marT="44276" marB="44276"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49032763"/>
                  </a:ext>
                </a:extLst>
              </a:tr>
            </a:tbl>
          </a:graphicData>
        </a:graphic>
      </p:graphicFrame>
    </p:spTree>
    <p:extLst>
      <p:ext uri="{BB962C8B-B14F-4D97-AF65-F5344CB8AC3E}">
        <p14:creationId xmlns:p14="http://schemas.microsoft.com/office/powerpoint/2010/main" val="21622885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autoRev="1" fill="hold" nodeType="withEffect">
                                  <p:stCondLst>
                                    <p:cond delay="0"/>
                                  </p:stCondLst>
                                  <p:childTnLst>
                                    <p:animRot by="5400000">
                                      <p:cBhvr>
                                        <p:cTn id="6" dur="15000" fill="hold"/>
                                        <p:tgtEl>
                                          <p:spTgt spid="8"/>
                                        </p:tgtEl>
                                        <p:attrNameLst>
                                          <p:attrName>r</p:attrName>
                                        </p:attrNameLst>
                                      </p:cBhvr>
                                    </p:animRot>
                                  </p:childTnLst>
                                </p:cTn>
                              </p:par>
                              <p:par>
                                <p:cTn id="7" presetID="8" presetClass="emph" presetSubtype="0" autoRev="1" fill="hold" nodeType="withEffect">
                                  <p:stCondLst>
                                    <p:cond delay="0"/>
                                  </p:stCondLst>
                                  <p:childTnLst>
                                    <p:animRot by="5400000">
                                      <p:cBhvr>
                                        <p:cTn id="8" dur="15000" fill="hold"/>
                                        <p:tgtEl>
                                          <p:spTgt spid="33"/>
                                        </p:tgtEl>
                                        <p:attrNameLst>
                                          <p:attrName>r</p:attrName>
                                        </p:attrNameLst>
                                      </p:cBhvr>
                                    </p:animRot>
                                  </p:childTnLst>
                                </p:cTn>
                              </p:par>
                              <p:par>
                                <p:cTn id="9" presetID="22" presetClass="entr" presetSubtype="1" fill="hold" nodeType="with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up)">
                                      <p:cBhvr>
                                        <p:cTn id="11" dur="2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0" name="Group 69">
            <a:extLst>
              <a:ext uri="{FF2B5EF4-FFF2-40B4-BE49-F238E27FC236}">
                <a16:creationId xmlns:a16="http://schemas.microsoft.com/office/drawing/2014/main" id="{26525599-40B3-C247-B58A-4543C242802D}"/>
              </a:ext>
            </a:extLst>
          </p:cNvPr>
          <p:cNvGrpSpPr/>
          <p:nvPr/>
        </p:nvGrpSpPr>
        <p:grpSpPr>
          <a:xfrm rot="4092956">
            <a:off x="7698059" y="-4368449"/>
            <a:ext cx="8736900" cy="8736898"/>
            <a:chOff x="1721551" y="-945463"/>
            <a:chExt cx="8736900" cy="8736898"/>
          </a:xfrm>
        </p:grpSpPr>
        <p:sp>
          <p:nvSpPr>
            <p:cNvPr id="71" name="Freeform: Shape 14">
              <a:extLst>
                <a:ext uri="{FF2B5EF4-FFF2-40B4-BE49-F238E27FC236}">
                  <a16:creationId xmlns:a16="http://schemas.microsoft.com/office/drawing/2014/main" id="{2AE68695-1EC0-DB47-912D-DEF86C5A321A}"/>
                </a:ext>
              </a:extLst>
            </p:cNvPr>
            <p:cNvSpPr/>
            <p:nvPr/>
          </p:nvSpPr>
          <p:spPr>
            <a:xfrm>
              <a:off x="4118576" y="1451774"/>
              <a:ext cx="3946575" cy="3946574"/>
            </a:xfrm>
            <a:custGeom>
              <a:avLst/>
              <a:gdLst>
                <a:gd name="connsiteX0" fmla="*/ 0 w 3488555"/>
                <a:gd name="connsiteY0" fmla="*/ 1747400 h 3488555"/>
                <a:gd name="connsiteX1" fmla="*/ 1747400 w 3488555"/>
                <a:gd name="connsiteY1" fmla="*/ 0 h 3488555"/>
                <a:gd name="connsiteX2" fmla="*/ 3494801 w 3488555"/>
                <a:gd name="connsiteY2" fmla="*/ 1747400 h 3488555"/>
                <a:gd name="connsiteX3" fmla="*/ 1747400 w 3488555"/>
                <a:gd name="connsiteY3" fmla="*/ 3494801 h 3488555"/>
              </a:gdLst>
              <a:ahLst/>
              <a:cxnLst>
                <a:cxn ang="0">
                  <a:pos x="connsiteX0" y="connsiteY0"/>
                </a:cxn>
                <a:cxn ang="0">
                  <a:pos x="connsiteX1" y="connsiteY1"/>
                </a:cxn>
                <a:cxn ang="0">
                  <a:pos x="connsiteX2" y="connsiteY2"/>
                </a:cxn>
                <a:cxn ang="0">
                  <a:pos x="connsiteX3" y="connsiteY3"/>
                </a:cxn>
              </a:cxnLst>
              <a:rect l="l" t="t" r="r" b="b"/>
              <a:pathLst>
                <a:path w="3488555" h="3488555">
                  <a:moveTo>
                    <a:pt x="0" y="1747400"/>
                  </a:moveTo>
                  <a:lnTo>
                    <a:pt x="1747400" y="0"/>
                  </a:lnTo>
                  <a:lnTo>
                    <a:pt x="3494801" y="1747400"/>
                  </a:lnTo>
                  <a:lnTo>
                    <a:pt x="1747400" y="3494801"/>
                  </a:lnTo>
                  <a:close/>
                </a:path>
              </a:pathLst>
            </a:custGeom>
            <a:noFill/>
            <a:ln w="12025" cap="flat">
              <a:gradFill>
                <a:gsLst>
                  <a:gs pos="0">
                    <a:schemeClr val="accent6">
                      <a:lumMod val="60000"/>
                      <a:lumOff val="40000"/>
                      <a:alpha val="0"/>
                    </a:schemeClr>
                  </a:gs>
                  <a:gs pos="50000">
                    <a:schemeClr val="accent2"/>
                  </a:gs>
                  <a:gs pos="100000">
                    <a:schemeClr val="accent6">
                      <a:lumMod val="60000"/>
                      <a:lumOff val="40000"/>
                      <a:alpha val="0"/>
                    </a:schemeClr>
                  </a:gs>
                </a:gsLst>
                <a:lin ang="5400000" scaled="1"/>
              </a:gradFill>
              <a:prstDash val="solid"/>
              <a:miter/>
            </a:ln>
          </p:spPr>
          <p:txBody>
            <a:bodyPr rtlCol="0" anchor="ctr"/>
            <a:lstStyle/>
            <a:p>
              <a:endParaRPr lang="en-US"/>
            </a:p>
          </p:txBody>
        </p:sp>
        <p:sp>
          <p:nvSpPr>
            <p:cNvPr id="72" name="Freeform: Shape 15">
              <a:extLst>
                <a:ext uri="{FF2B5EF4-FFF2-40B4-BE49-F238E27FC236}">
                  <a16:creationId xmlns:a16="http://schemas.microsoft.com/office/drawing/2014/main" id="{E93EFE23-2D26-4344-989E-CFA5284F15AE}"/>
                </a:ext>
              </a:extLst>
            </p:cNvPr>
            <p:cNvSpPr/>
            <p:nvPr/>
          </p:nvSpPr>
          <p:spPr>
            <a:xfrm>
              <a:off x="4062972" y="1395967"/>
              <a:ext cx="4055446" cy="4055445"/>
            </a:xfrm>
            <a:custGeom>
              <a:avLst/>
              <a:gdLst>
                <a:gd name="connsiteX0" fmla="*/ 1666540 w 3584791"/>
                <a:gd name="connsiteY0" fmla="*/ 2266 h 3584791"/>
                <a:gd name="connsiteX1" fmla="*/ 3591140 w 3584791"/>
                <a:gd name="connsiteY1" fmla="*/ 1666548 h 3584791"/>
                <a:gd name="connsiteX2" fmla="*/ 1926859 w 3584791"/>
                <a:gd name="connsiteY2" fmla="*/ 3591148 h 3584791"/>
                <a:gd name="connsiteX3" fmla="*/ 2259 w 3584791"/>
                <a:gd name="connsiteY3" fmla="*/ 1926866 h 3584791"/>
                <a:gd name="connsiteX4" fmla="*/ 1666540 w 3584791"/>
                <a:gd name="connsiteY4" fmla="*/ 2266 h 35847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84791" h="3584791">
                  <a:moveTo>
                    <a:pt x="1666540" y="2266"/>
                  </a:moveTo>
                  <a:cubicBezTo>
                    <a:pt x="1738477" y="-69671"/>
                    <a:pt x="3519204" y="1594611"/>
                    <a:pt x="3591140" y="1666548"/>
                  </a:cubicBezTo>
                  <a:cubicBezTo>
                    <a:pt x="3663077" y="1738484"/>
                    <a:pt x="1998795" y="3519212"/>
                    <a:pt x="1926859" y="3591148"/>
                  </a:cubicBezTo>
                  <a:cubicBezTo>
                    <a:pt x="1854922" y="3663084"/>
                    <a:pt x="74195" y="1998802"/>
                    <a:pt x="2259" y="1926866"/>
                  </a:cubicBezTo>
                  <a:cubicBezTo>
                    <a:pt x="-69558" y="1855050"/>
                    <a:pt x="1594604" y="74202"/>
                    <a:pt x="1666540" y="2266"/>
                  </a:cubicBezTo>
                  <a:close/>
                </a:path>
              </a:pathLst>
            </a:custGeom>
            <a:noFill/>
            <a:ln w="12025" cap="flat">
              <a:gradFill>
                <a:gsLst>
                  <a:gs pos="0">
                    <a:schemeClr val="accent6">
                      <a:lumMod val="60000"/>
                      <a:lumOff val="40000"/>
                      <a:alpha val="0"/>
                    </a:schemeClr>
                  </a:gs>
                  <a:gs pos="50000">
                    <a:schemeClr val="accent2"/>
                  </a:gs>
                  <a:gs pos="100000">
                    <a:schemeClr val="accent6">
                      <a:lumMod val="60000"/>
                      <a:lumOff val="40000"/>
                      <a:alpha val="0"/>
                    </a:schemeClr>
                  </a:gs>
                </a:gsLst>
                <a:lin ang="5400000" scaled="1"/>
              </a:gradFill>
              <a:prstDash val="solid"/>
              <a:miter/>
            </a:ln>
          </p:spPr>
          <p:txBody>
            <a:bodyPr rtlCol="0" anchor="ctr"/>
            <a:lstStyle/>
            <a:p>
              <a:endParaRPr lang="en-US"/>
            </a:p>
          </p:txBody>
        </p:sp>
        <p:sp>
          <p:nvSpPr>
            <p:cNvPr id="73" name="Freeform: Shape 16">
              <a:extLst>
                <a:ext uri="{FF2B5EF4-FFF2-40B4-BE49-F238E27FC236}">
                  <a16:creationId xmlns:a16="http://schemas.microsoft.com/office/drawing/2014/main" id="{0A9D1B48-C37E-7A4A-AADA-460EB3329D85}"/>
                </a:ext>
              </a:extLst>
            </p:cNvPr>
            <p:cNvSpPr/>
            <p:nvPr/>
          </p:nvSpPr>
          <p:spPr>
            <a:xfrm>
              <a:off x="4001994" y="1335014"/>
              <a:ext cx="4177925" cy="4177924"/>
            </a:xfrm>
            <a:custGeom>
              <a:avLst/>
              <a:gdLst>
                <a:gd name="connsiteX0" fmla="*/ 1590281 w 3693057"/>
                <a:gd name="connsiteY0" fmla="*/ 9229 h 3693057"/>
                <a:gd name="connsiteX1" fmla="*/ 3692076 w 3693057"/>
                <a:gd name="connsiteY1" fmla="*/ 1590266 h 3693057"/>
                <a:gd name="connsiteX2" fmla="*/ 2111039 w 3693057"/>
                <a:gd name="connsiteY2" fmla="*/ 3692061 h 3693057"/>
                <a:gd name="connsiteX3" fmla="*/ 9244 w 3693057"/>
                <a:gd name="connsiteY3" fmla="*/ 2111024 h 3693057"/>
                <a:gd name="connsiteX4" fmla="*/ 1590281 w 3693057"/>
                <a:gd name="connsiteY4" fmla="*/ 9229 h 36930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3057" h="3693057">
                  <a:moveTo>
                    <a:pt x="1590281" y="9229"/>
                  </a:moveTo>
                  <a:cubicBezTo>
                    <a:pt x="1734034" y="-134524"/>
                    <a:pt x="3548324" y="1446514"/>
                    <a:pt x="3692076" y="1590266"/>
                  </a:cubicBezTo>
                  <a:cubicBezTo>
                    <a:pt x="3835829" y="1734019"/>
                    <a:pt x="2254791" y="3548309"/>
                    <a:pt x="2111039" y="3692061"/>
                  </a:cubicBezTo>
                  <a:cubicBezTo>
                    <a:pt x="1967286" y="3835814"/>
                    <a:pt x="152996" y="2254776"/>
                    <a:pt x="9244" y="2111024"/>
                  </a:cubicBezTo>
                  <a:cubicBezTo>
                    <a:pt x="-134629" y="1967151"/>
                    <a:pt x="1446409" y="152981"/>
                    <a:pt x="1590281" y="9229"/>
                  </a:cubicBezTo>
                  <a:close/>
                </a:path>
              </a:pathLst>
            </a:custGeom>
            <a:noFill/>
            <a:ln w="12025" cap="flat">
              <a:gradFill>
                <a:gsLst>
                  <a:gs pos="0">
                    <a:schemeClr val="accent6">
                      <a:lumMod val="60000"/>
                      <a:lumOff val="40000"/>
                      <a:alpha val="0"/>
                    </a:schemeClr>
                  </a:gs>
                  <a:gs pos="50000">
                    <a:schemeClr val="accent2"/>
                  </a:gs>
                  <a:gs pos="100000">
                    <a:schemeClr val="accent6">
                      <a:lumMod val="60000"/>
                      <a:lumOff val="40000"/>
                      <a:alpha val="0"/>
                    </a:schemeClr>
                  </a:gs>
                </a:gsLst>
                <a:lin ang="5400000" scaled="1"/>
              </a:gradFill>
              <a:prstDash val="solid"/>
              <a:miter/>
            </a:ln>
          </p:spPr>
          <p:txBody>
            <a:bodyPr rtlCol="0" anchor="ctr"/>
            <a:lstStyle/>
            <a:p>
              <a:endParaRPr lang="en-US"/>
            </a:p>
          </p:txBody>
        </p:sp>
        <p:sp>
          <p:nvSpPr>
            <p:cNvPr id="74" name="Freeform: Shape 17">
              <a:extLst>
                <a:ext uri="{FF2B5EF4-FFF2-40B4-BE49-F238E27FC236}">
                  <a16:creationId xmlns:a16="http://schemas.microsoft.com/office/drawing/2014/main" id="{2D3ED06F-2D72-A446-A1A8-EFB43B75C4EE}"/>
                </a:ext>
              </a:extLst>
            </p:cNvPr>
            <p:cNvSpPr/>
            <p:nvPr/>
          </p:nvSpPr>
          <p:spPr>
            <a:xfrm>
              <a:off x="3935282" y="1268285"/>
              <a:ext cx="4314014" cy="4314013"/>
            </a:xfrm>
            <a:custGeom>
              <a:avLst/>
              <a:gdLst>
                <a:gd name="connsiteX0" fmla="*/ 1518973 w 3813352"/>
                <a:gd name="connsiteY0" fmla="*/ 21179 h 3813352"/>
                <a:gd name="connsiteX1" fmla="*/ 3797962 w 3813352"/>
                <a:gd name="connsiteY1" fmla="*/ 1518973 h 3813352"/>
                <a:gd name="connsiteX2" fmla="*/ 2300169 w 3813352"/>
                <a:gd name="connsiteY2" fmla="*/ 3797962 h 3813352"/>
                <a:gd name="connsiteX3" fmla="*/ 21179 w 3813352"/>
                <a:gd name="connsiteY3" fmla="*/ 2300169 h 3813352"/>
                <a:gd name="connsiteX4" fmla="*/ 1518973 w 3813352"/>
                <a:gd name="connsiteY4" fmla="*/ 21179 h 38133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3352" h="3813352">
                  <a:moveTo>
                    <a:pt x="1518973" y="21179"/>
                  </a:moveTo>
                  <a:cubicBezTo>
                    <a:pt x="1734782" y="-194510"/>
                    <a:pt x="3582273" y="1303284"/>
                    <a:pt x="3797962" y="1518973"/>
                  </a:cubicBezTo>
                  <a:cubicBezTo>
                    <a:pt x="4013651" y="1734662"/>
                    <a:pt x="2515858" y="3582273"/>
                    <a:pt x="2300169" y="3797962"/>
                  </a:cubicBezTo>
                  <a:cubicBezTo>
                    <a:pt x="2084480" y="4013651"/>
                    <a:pt x="236868" y="2515858"/>
                    <a:pt x="21179" y="2300169"/>
                  </a:cubicBezTo>
                  <a:cubicBezTo>
                    <a:pt x="-194510" y="2084480"/>
                    <a:pt x="1303284" y="236868"/>
                    <a:pt x="1518973" y="21179"/>
                  </a:cubicBezTo>
                  <a:close/>
                </a:path>
              </a:pathLst>
            </a:custGeom>
            <a:noFill/>
            <a:ln w="12025" cap="flat">
              <a:gradFill>
                <a:gsLst>
                  <a:gs pos="0">
                    <a:schemeClr val="accent6">
                      <a:lumMod val="60000"/>
                      <a:lumOff val="40000"/>
                      <a:alpha val="0"/>
                    </a:schemeClr>
                  </a:gs>
                  <a:gs pos="50000">
                    <a:schemeClr val="accent2"/>
                  </a:gs>
                  <a:gs pos="100000">
                    <a:schemeClr val="accent6">
                      <a:lumMod val="60000"/>
                      <a:lumOff val="40000"/>
                      <a:alpha val="0"/>
                    </a:schemeClr>
                  </a:gs>
                </a:gsLst>
                <a:lin ang="5400000" scaled="1"/>
              </a:gradFill>
              <a:prstDash val="solid"/>
              <a:miter/>
            </a:ln>
          </p:spPr>
          <p:txBody>
            <a:bodyPr rtlCol="0" anchor="ctr"/>
            <a:lstStyle/>
            <a:p>
              <a:endParaRPr lang="en-US"/>
            </a:p>
          </p:txBody>
        </p:sp>
        <p:sp>
          <p:nvSpPr>
            <p:cNvPr id="75" name="Freeform: Shape 18">
              <a:extLst>
                <a:ext uri="{FF2B5EF4-FFF2-40B4-BE49-F238E27FC236}">
                  <a16:creationId xmlns:a16="http://schemas.microsoft.com/office/drawing/2014/main" id="{92109F97-EA80-7F45-AC31-7017CF052C28}"/>
                </a:ext>
              </a:extLst>
            </p:cNvPr>
            <p:cNvSpPr/>
            <p:nvPr/>
          </p:nvSpPr>
          <p:spPr>
            <a:xfrm>
              <a:off x="3862660" y="1195768"/>
              <a:ext cx="4463712" cy="4463711"/>
            </a:xfrm>
            <a:custGeom>
              <a:avLst/>
              <a:gdLst>
                <a:gd name="connsiteX0" fmla="*/ 1453007 w 3945677"/>
                <a:gd name="connsiteY0" fmla="*/ 38365 h 3945677"/>
                <a:gd name="connsiteX1" fmla="*/ 3909071 w 3945677"/>
                <a:gd name="connsiteY1" fmla="*/ 1453034 h 3945677"/>
                <a:gd name="connsiteX2" fmla="*/ 2494401 w 3945677"/>
                <a:gd name="connsiteY2" fmla="*/ 3909098 h 3945677"/>
                <a:gd name="connsiteX3" fmla="*/ 38337 w 3945677"/>
                <a:gd name="connsiteY3" fmla="*/ 2494428 h 3945677"/>
                <a:gd name="connsiteX4" fmla="*/ 1453007 w 3945677"/>
                <a:gd name="connsiteY4" fmla="*/ 38365 h 3945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5677" h="3945677">
                  <a:moveTo>
                    <a:pt x="1453007" y="38365"/>
                  </a:moveTo>
                  <a:cubicBezTo>
                    <a:pt x="1740632" y="-249261"/>
                    <a:pt x="3621566" y="1165409"/>
                    <a:pt x="3909071" y="1453034"/>
                  </a:cubicBezTo>
                  <a:cubicBezTo>
                    <a:pt x="4196696" y="1740660"/>
                    <a:pt x="2782027" y="3621593"/>
                    <a:pt x="2494401" y="3909098"/>
                  </a:cubicBezTo>
                  <a:cubicBezTo>
                    <a:pt x="2206776" y="4196723"/>
                    <a:pt x="325842" y="2782054"/>
                    <a:pt x="38337" y="2494428"/>
                  </a:cubicBezTo>
                  <a:cubicBezTo>
                    <a:pt x="-249168" y="2206803"/>
                    <a:pt x="1165382" y="325990"/>
                    <a:pt x="1453007" y="38365"/>
                  </a:cubicBezTo>
                  <a:close/>
                </a:path>
              </a:pathLst>
            </a:custGeom>
            <a:noFill/>
            <a:ln w="12025" cap="flat">
              <a:gradFill>
                <a:gsLst>
                  <a:gs pos="0">
                    <a:schemeClr val="accent6">
                      <a:lumMod val="60000"/>
                      <a:lumOff val="40000"/>
                      <a:alpha val="0"/>
                    </a:schemeClr>
                  </a:gs>
                  <a:gs pos="50000">
                    <a:schemeClr val="accent2"/>
                  </a:gs>
                  <a:gs pos="100000">
                    <a:schemeClr val="accent6">
                      <a:lumMod val="60000"/>
                      <a:lumOff val="40000"/>
                      <a:alpha val="0"/>
                    </a:schemeClr>
                  </a:gs>
                </a:gsLst>
                <a:lin ang="5400000" scaled="1"/>
              </a:gradFill>
              <a:prstDash val="solid"/>
              <a:miter/>
            </a:ln>
          </p:spPr>
          <p:txBody>
            <a:bodyPr rtlCol="0" anchor="ctr"/>
            <a:lstStyle/>
            <a:p>
              <a:endParaRPr lang="en-US"/>
            </a:p>
          </p:txBody>
        </p:sp>
        <p:sp>
          <p:nvSpPr>
            <p:cNvPr id="76" name="Freeform: Shape 19">
              <a:extLst>
                <a:ext uri="{FF2B5EF4-FFF2-40B4-BE49-F238E27FC236}">
                  <a16:creationId xmlns:a16="http://schemas.microsoft.com/office/drawing/2014/main" id="{DC746907-9C9E-7742-9D19-52D888AF96F9}"/>
                </a:ext>
              </a:extLst>
            </p:cNvPr>
            <p:cNvSpPr/>
            <p:nvPr/>
          </p:nvSpPr>
          <p:spPr>
            <a:xfrm>
              <a:off x="3783954" y="1116919"/>
              <a:ext cx="4613410" cy="4613409"/>
            </a:xfrm>
            <a:custGeom>
              <a:avLst/>
              <a:gdLst>
                <a:gd name="connsiteX0" fmla="*/ 1392420 w 4078001"/>
                <a:gd name="connsiteY0" fmla="*/ 61027 h 4078001"/>
                <a:gd name="connsiteX1" fmla="*/ 4025678 w 4078001"/>
                <a:gd name="connsiteY1" fmla="*/ 1392453 h 4078001"/>
                <a:gd name="connsiteX2" fmla="*/ 2694253 w 4078001"/>
                <a:gd name="connsiteY2" fmla="*/ 4025711 h 4078001"/>
                <a:gd name="connsiteX3" fmla="*/ 60994 w 4078001"/>
                <a:gd name="connsiteY3" fmla="*/ 2694286 h 4078001"/>
                <a:gd name="connsiteX4" fmla="*/ 1392420 w 4078001"/>
                <a:gd name="connsiteY4" fmla="*/ 61027 h 4078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78001" h="4078001">
                  <a:moveTo>
                    <a:pt x="1392420" y="61027"/>
                  </a:moveTo>
                  <a:cubicBezTo>
                    <a:pt x="1751982" y="-298534"/>
                    <a:pt x="3666237" y="1032891"/>
                    <a:pt x="4025678" y="1392453"/>
                  </a:cubicBezTo>
                  <a:cubicBezTo>
                    <a:pt x="4385241" y="1752015"/>
                    <a:pt x="3053815" y="3666270"/>
                    <a:pt x="2694253" y="4025711"/>
                  </a:cubicBezTo>
                  <a:cubicBezTo>
                    <a:pt x="2334691" y="4385273"/>
                    <a:pt x="420436" y="3053848"/>
                    <a:pt x="60994" y="2694286"/>
                  </a:cubicBezTo>
                  <a:cubicBezTo>
                    <a:pt x="-298447" y="2334844"/>
                    <a:pt x="1032858" y="420589"/>
                    <a:pt x="1392420" y="61027"/>
                  </a:cubicBezTo>
                  <a:close/>
                </a:path>
              </a:pathLst>
            </a:custGeom>
            <a:noFill/>
            <a:ln w="12025" cap="flat">
              <a:gradFill>
                <a:gsLst>
                  <a:gs pos="0">
                    <a:schemeClr val="accent6">
                      <a:lumMod val="60000"/>
                      <a:lumOff val="40000"/>
                      <a:alpha val="0"/>
                    </a:schemeClr>
                  </a:gs>
                  <a:gs pos="50000">
                    <a:srgbClr val="3359FC"/>
                  </a:gs>
                  <a:gs pos="100000">
                    <a:schemeClr val="accent6">
                      <a:lumMod val="60000"/>
                      <a:lumOff val="40000"/>
                      <a:alpha val="0"/>
                    </a:schemeClr>
                  </a:gs>
                </a:gsLst>
                <a:lin ang="5400000" scaled="1"/>
              </a:gradFill>
              <a:prstDash val="solid"/>
              <a:miter/>
            </a:ln>
          </p:spPr>
          <p:txBody>
            <a:bodyPr rtlCol="0" anchor="ctr"/>
            <a:lstStyle/>
            <a:p>
              <a:endParaRPr lang="en-US"/>
            </a:p>
          </p:txBody>
        </p:sp>
        <p:sp>
          <p:nvSpPr>
            <p:cNvPr id="77" name="Freeform: Shape 20">
              <a:extLst>
                <a:ext uri="{FF2B5EF4-FFF2-40B4-BE49-F238E27FC236}">
                  <a16:creationId xmlns:a16="http://schemas.microsoft.com/office/drawing/2014/main" id="{5C06EEB2-9442-344B-BC37-161FE101E730}"/>
                </a:ext>
              </a:extLst>
            </p:cNvPr>
            <p:cNvSpPr/>
            <p:nvPr/>
          </p:nvSpPr>
          <p:spPr>
            <a:xfrm>
              <a:off x="3698775" y="1031829"/>
              <a:ext cx="4790325" cy="4790324"/>
            </a:xfrm>
            <a:custGeom>
              <a:avLst/>
              <a:gdLst>
                <a:gd name="connsiteX0" fmla="*/ 1337553 w 4234385"/>
                <a:gd name="connsiteY0" fmla="*/ 89328 h 4234385"/>
                <a:gd name="connsiteX1" fmla="*/ 4148006 w 4234385"/>
                <a:gd name="connsiteY1" fmla="*/ 1337509 h 4234385"/>
                <a:gd name="connsiteX2" fmla="*/ 2899825 w 4234385"/>
                <a:gd name="connsiteY2" fmla="*/ 4147962 h 4234385"/>
                <a:gd name="connsiteX3" fmla="*/ 89372 w 4234385"/>
                <a:gd name="connsiteY3" fmla="*/ 2899781 h 4234385"/>
                <a:gd name="connsiteX4" fmla="*/ 1337553 w 4234385"/>
                <a:gd name="connsiteY4" fmla="*/ 89328 h 42343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4385" h="4234385">
                  <a:moveTo>
                    <a:pt x="1337553" y="89328"/>
                  </a:moveTo>
                  <a:cubicBezTo>
                    <a:pt x="1768931" y="-342050"/>
                    <a:pt x="3716628" y="906131"/>
                    <a:pt x="4148006" y="1337509"/>
                  </a:cubicBezTo>
                  <a:cubicBezTo>
                    <a:pt x="4579384" y="1768887"/>
                    <a:pt x="3331203" y="3716584"/>
                    <a:pt x="2899825" y="4147962"/>
                  </a:cubicBezTo>
                  <a:cubicBezTo>
                    <a:pt x="2468447" y="4579339"/>
                    <a:pt x="520750" y="3331158"/>
                    <a:pt x="89372" y="2899781"/>
                  </a:cubicBezTo>
                  <a:cubicBezTo>
                    <a:pt x="-342126" y="2468282"/>
                    <a:pt x="906055" y="520706"/>
                    <a:pt x="1337553" y="89328"/>
                  </a:cubicBezTo>
                  <a:close/>
                </a:path>
              </a:pathLst>
            </a:custGeom>
            <a:noFill/>
            <a:ln w="12025" cap="flat">
              <a:gradFill>
                <a:gsLst>
                  <a:gs pos="0">
                    <a:schemeClr val="accent6">
                      <a:lumMod val="60000"/>
                      <a:lumOff val="40000"/>
                      <a:alpha val="0"/>
                    </a:schemeClr>
                  </a:gs>
                  <a:gs pos="50000">
                    <a:srgbClr val="3565FC"/>
                  </a:gs>
                  <a:gs pos="100000">
                    <a:schemeClr val="accent6">
                      <a:lumMod val="60000"/>
                      <a:lumOff val="40000"/>
                      <a:alpha val="0"/>
                    </a:schemeClr>
                  </a:gs>
                </a:gsLst>
                <a:lin ang="5400000" scaled="1"/>
              </a:gradFill>
              <a:prstDash val="solid"/>
              <a:miter/>
            </a:ln>
          </p:spPr>
          <p:txBody>
            <a:bodyPr rtlCol="0" anchor="ctr"/>
            <a:lstStyle/>
            <a:p>
              <a:endParaRPr lang="en-US"/>
            </a:p>
          </p:txBody>
        </p:sp>
        <p:sp>
          <p:nvSpPr>
            <p:cNvPr id="78" name="Freeform: Shape 21">
              <a:extLst>
                <a:ext uri="{FF2B5EF4-FFF2-40B4-BE49-F238E27FC236}">
                  <a16:creationId xmlns:a16="http://schemas.microsoft.com/office/drawing/2014/main" id="{98C07CB9-FB9C-E142-AE0D-940F26B293F4}"/>
                </a:ext>
              </a:extLst>
            </p:cNvPr>
            <p:cNvSpPr/>
            <p:nvPr/>
          </p:nvSpPr>
          <p:spPr>
            <a:xfrm>
              <a:off x="3606948" y="939951"/>
              <a:ext cx="4967241" cy="4967240"/>
            </a:xfrm>
            <a:custGeom>
              <a:avLst/>
              <a:gdLst>
                <a:gd name="connsiteX0" fmla="*/ 1288444 w 4390768"/>
                <a:gd name="connsiteY0" fmla="*/ 123507 h 4390768"/>
                <a:gd name="connsiteX1" fmla="*/ 4276091 w 4390768"/>
                <a:gd name="connsiteY1" fmla="*/ 1288444 h 4390768"/>
                <a:gd name="connsiteX2" fmla="*/ 3111154 w 4390768"/>
                <a:gd name="connsiteY2" fmla="*/ 4276091 h 4390768"/>
                <a:gd name="connsiteX3" fmla="*/ 123507 w 4390768"/>
                <a:gd name="connsiteY3" fmla="*/ 3111154 h 4390768"/>
                <a:gd name="connsiteX4" fmla="*/ 1288444 w 4390768"/>
                <a:gd name="connsiteY4" fmla="*/ 123507 h 43907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90768" h="4390768">
                  <a:moveTo>
                    <a:pt x="1288444" y="123507"/>
                  </a:moveTo>
                  <a:cubicBezTo>
                    <a:pt x="1791758" y="-379808"/>
                    <a:pt x="3772777" y="785129"/>
                    <a:pt x="4276091" y="1288444"/>
                  </a:cubicBezTo>
                  <a:cubicBezTo>
                    <a:pt x="4779405" y="1791758"/>
                    <a:pt x="3614469" y="3772777"/>
                    <a:pt x="3111154" y="4276091"/>
                  </a:cubicBezTo>
                  <a:cubicBezTo>
                    <a:pt x="2607840" y="4779405"/>
                    <a:pt x="626821" y="3614469"/>
                    <a:pt x="123507" y="3111154"/>
                  </a:cubicBezTo>
                  <a:cubicBezTo>
                    <a:pt x="-379808" y="2607840"/>
                    <a:pt x="785129" y="626821"/>
                    <a:pt x="1288444" y="123507"/>
                  </a:cubicBezTo>
                  <a:close/>
                </a:path>
              </a:pathLst>
            </a:custGeom>
            <a:noFill/>
            <a:ln w="12025" cap="flat">
              <a:gradFill>
                <a:gsLst>
                  <a:gs pos="0">
                    <a:schemeClr val="accent6">
                      <a:lumMod val="60000"/>
                      <a:lumOff val="40000"/>
                      <a:alpha val="0"/>
                    </a:schemeClr>
                  </a:gs>
                  <a:gs pos="50000">
                    <a:srgbClr val="3774FD"/>
                  </a:gs>
                  <a:gs pos="100000">
                    <a:schemeClr val="accent6">
                      <a:lumMod val="60000"/>
                      <a:lumOff val="40000"/>
                      <a:alpha val="0"/>
                    </a:schemeClr>
                  </a:gs>
                </a:gsLst>
                <a:lin ang="5400000" scaled="1"/>
              </a:gradFill>
              <a:prstDash val="solid"/>
              <a:miter/>
            </a:ln>
          </p:spPr>
          <p:txBody>
            <a:bodyPr rtlCol="0" anchor="ctr"/>
            <a:lstStyle/>
            <a:p>
              <a:endParaRPr lang="en-US"/>
            </a:p>
          </p:txBody>
        </p:sp>
        <p:sp>
          <p:nvSpPr>
            <p:cNvPr id="79" name="Freeform: Shape 22">
              <a:extLst>
                <a:ext uri="{FF2B5EF4-FFF2-40B4-BE49-F238E27FC236}">
                  <a16:creationId xmlns:a16="http://schemas.microsoft.com/office/drawing/2014/main" id="{E7679B61-DC07-E142-81E5-DB6C616173DE}"/>
                </a:ext>
              </a:extLst>
            </p:cNvPr>
            <p:cNvSpPr/>
            <p:nvPr/>
          </p:nvSpPr>
          <p:spPr>
            <a:xfrm>
              <a:off x="3508432" y="841506"/>
              <a:ext cx="5171374" cy="5171372"/>
            </a:xfrm>
            <a:custGeom>
              <a:avLst/>
              <a:gdLst>
                <a:gd name="connsiteX0" fmla="*/ 1245368 w 4571211"/>
                <a:gd name="connsiteY0" fmla="*/ 163613 h 4571211"/>
                <a:gd name="connsiteX1" fmla="*/ 4410210 w 4571211"/>
                <a:gd name="connsiteY1" fmla="*/ 1245426 h 4571211"/>
                <a:gd name="connsiteX2" fmla="*/ 3328397 w 4571211"/>
                <a:gd name="connsiteY2" fmla="*/ 4410268 h 4571211"/>
                <a:gd name="connsiteX3" fmla="*/ 163555 w 4571211"/>
                <a:gd name="connsiteY3" fmla="*/ 3328455 h 4571211"/>
                <a:gd name="connsiteX4" fmla="*/ 1245368 w 4571211"/>
                <a:gd name="connsiteY4" fmla="*/ 163613 h 45712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1211" h="4571211">
                  <a:moveTo>
                    <a:pt x="1245368" y="163613"/>
                  </a:moveTo>
                  <a:cubicBezTo>
                    <a:pt x="1820619" y="-411638"/>
                    <a:pt x="3834959" y="670175"/>
                    <a:pt x="4410210" y="1245426"/>
                  </a:cubicBezTo>
                  <a:cubicBezTo>
                    <a:pt x="4985461" y="1820677"/>
                    <a:pt x="3903648" y="3835017"/>
                    <a:pt x="3328397" y="4410268"/>
                  </a:cubicBezTo>
                  <a:cubicBezTo>
                    <a:pt x="2753146" y="4985519"/>
                    <a:pt x="738806" y="3903705"/>
                    <a:pt x="163555" y="3328455"/>
                  </a:cubicBezTo>
                  <a:cubicBezTo>
                    <a:pt x="-411576" y="2753204"/>
                    <a:pt x="670238" y="738743"/>
                    <a:pt x="1245368" y="163613"/>
                  </a:cubicBezTo>
                  <a:close/>
                </a:path>
              </a:pathLst>
            </a:custGeom>
            <a:noFill/>
            <a:ln w="12025" cap="flat">
              <a:gradFill>
                <a:gsLst>
                  <a:gs pos="0">
                    <a:schemeClr val="accent6">
                      <a:lumMod val="60000"/>
                      <a:lumOff val="40000"/>
                      <a:alpha val="0"/>
                    </a:schemeClr>
                  </a:gs>
                  <a:gs pos="50000">
                    <a:srgbClr val="3981FD"/>
                  </a:gs>
                  <a:gs pos="100000">
                    <a:schemeClr val="accent6">
                      <a:lumMod val="60000"/>
                      <a:lumOff val="40000"/>
                      <a:alpha val="0"/>
                    </a:schemeClr>
                  </a:gs>
                </a:gsLst>
                <a:lin ang="5400000" scaled="1"/>
              </a:gradFill>
              <a:prstDash val="solid"/>
              <a:miter/>
            </a:ln>
          </p:spPr>
          <p:txBody>
            <a:bodyPr rtlCol="0" anchor="ctr"/>
            <a:lstStyle/>
            <a:p>
              <a:endParaRPr lang="en-US"/>
            </a:p>
          </p:txBody>
        </p:sp>
        <p:sp>
          <p:nvSpPr>
            <p:cNvPr id="80" name="Freeform: Shape 23">
              <a:extLst>
                <a:ext uri="{FF2B5EF4-FFF2-40B4-BE49-F238E27FC236}">
                  <a16:creationId xmlns:a16="http://schemas.microsoft.com/office/drawing/2014/main" id="{F1B2386B-AD59-E646-9769-6DAE82EB7310}"/>
                </a:ext>
              </a:extLst>
            </p:cNvPr>
            <p:cNvSpPr/>
            <p:nvPr/>
          </p:nvSpPr>
          <p:spPr>
            <a:xfrm>
              <a:off x="3403239" y="736226"/>
              <a:ext cx="5375507" cy="5375506"/>
            </a:xfrm>
            <a:custGeom>
              <a:avLst/>
              <a:gdLst>
                <a:gd name="connsiteX0" fmla="*/ 1208194 w 4751653"/>
                <a:gd name="connsiteY0" fmla="*/ 209639 h 4751653"/>
                <a:gd name="connsiteX1" fmla="*/ 4550110 w 4751653"/>
                <a:gd name="connsiteY1" fmla="*/ 1208208 h 4751653"/>
                <a:gd name="connsiteX2" fmla="*/ 3551541 w 4751653"/>
                <a:gd name="connsiteY2" fmla="*/ 4550125 h 4751653"/>
                <a:gd name="connsiteX3" fmla="*/ 209625 w 4751653"/>
                <a:gd name="connsiteY3" fmla="*/ 3551555 h 4751653"/>
                <a:gd name="connsiteX4" fmla="*/ 1208194 w 4751653"/>
                <a:gd name="connsiteY4" fmla="*/ 209639 h 4751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51653" h="4751653">
                  <a:moveTo>
                    <a:pt x="1208194" y="209639"/>
                  </a:moveTo>
                  <a:cubicBezTo>
                    <a:pt x="1855260" y="-437428"/>
                    <a:pt x="3903043" y="561021"/>
                    <a:pt x="4550110" y="1208208"/>
                  </a:cubicBezTo>
                  <a:cubicBezTo>
                    <a:pt x="5197177" y="1855275"/>
                    <a:pt x="4198728" y="3903057"/>
                    <a:pt x="3551541" y="4550125"/>
                  </a:cubicBezTo>
                  <a:cubicBezTo>
                    <a:pt x="2904474" y="5197191"/>
                    <a:pt x="856691" y="4198743"/>
                    <a:pt x="209625" y="3551555"/>
                  </a:cubicBezTo>
                  <a:cubicBezTo>
                    <a:pt x="-437442" y="2904488"/>
                    <a:pt x="561127" y="856826"/>
                    <a:pt x="1208194" y="209639"/>
                  </a:cubicBezTo>
                  <a:close/>
                </a:path>
              </a:pathLst>
            </a:custGeom>
            <a:noFill/>
            <a:ln w="12025" cap="flat">
              <a:gradFill>
                <a:gsLst>
                  <a:gs pos="0">
                    <a:schemeClr val="accent6">
                      <a:lumMod val="60000"/>
                      <a:lumOff val="40000"/>
                      <a:alpha val="0"/>
                    </a:schemeClr>
                  </a:gs>
                  <a:gs pos="50000">
                    <a:srgbClr val="3B90FE"/>
                  </a:gs>
                  <a:gs pos="100000">
                    <a:schemeClr val="accent6">
                      <a:lumMod val="60000"/>
                      <a:lumOff val="40000"/>
                      <a:alpha val="0"/>
                    </a:schemeClr>
                  </a:gs>
                </a:gsLst>
                <a:lin ang="5400000" scaled="1"/>
              </a:gradFill>
              <a:prstDash val="solid"/>
              <a:miter/>
            </a:ln>
          </p:spPr>
          <p:txBody>
            <a:bodyPr rtlCol="0" anchor="ctr"/>
            <a:lstStyle/>
            <a:p>
              <a:endParaRPr lang="en-US"/>
            </a:p>
          </p:txBody>
        </p:sp>
        <p:sp>
          <p:nvSpPr>
            <p:cNvPr id="81" name="Freeform: Shape 24">
              <a:extLst>
                <a:ext uri="{FF2B5EF4-FFF2-40B4-BE49-F238E27FC236}">
                  <a16:creationId xmlns:a16="http://schemas.microsoft.com/office/drawing/2014/main" id="{536F59C3-81F0-5446-A1BC-544B64414FFA}"/>
                </a:ext>
              </a:extLst>
            </p:cNvPr>
            <p:cNvSpPr/>
            <p:nvPr/>
          </p:nvSpPr>
          <p:spPr>
            <a:xfrm>
              <a:off x="3291378" y="624381"/>
              <a:ext cx="5606858" cy="5606856"/>
            </a:xfrm>
            <a:custGeom>
              <a:avLst/>
              <a:gdLst>
                <a:gd name="connsiteX0" fmla="*/ 1176914 w 4956155"/>
                <a:gd name="connsiteY0" fmla="*/ 261589 h 4956155"/>
                <a:gd name="connsiteX1" fmla="*/ 4696025 w 4956155"/>
                <a:gd name="connsiteY1" fmla="*/ 1176914 h 4956155"/>
                <a:gd name="connsiteX2" fmla="*/ 3780700 w 4956155"/>
                <a:gd name="connsiteY2" fmla="*/ 4696025 h 4956155"/>
                <a:gd name="connsiteX3" fmla="*/ 261589 w 4956155"/>
                <a:gd name="connsiteY3" fmla="*/ 3780700 h 4956155"/>
                <a:gd name="connsiteX4" fmla="*/ 1176914 w 4956155"/>
                <a:gd name="connsiteY4" fmla="*/ 261589 h 4956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56155" h="4956155">
                  <a:moveTo>
                    <a:pt x="1176914" y="261589"/>
                  </a:moveTo>
                  <a:cubicBezTo>
                    <a:pt x="1895917" y="-457415"/>
                    <a:pt x="3977021" y="457910"/>
                    <a:pt x="4696025" y="1176914"/>
                  </a:cubicBezTo>
                  <a:cubicBezTo>
                    <a:pt x="5415028" y="1895917"/>
                    <a:pt x="4499703" y="3977021"/>
                    <a:pt x="3780700" y="4696025"/>
                  </a:cubicBezTo>
                  <a:cubicBezTo>
                    <a:pt x="3061696" y="5415028"/>
                    <a:pt x="980592" y="4499703"/>
                    <a:pt x="261589" y="3780700"/>
                  </a:cubicBezTo>
                  <a:cubicBezTo>
                    <a:pt x="-457415" y="3061696"/>
                    <a:pt x="457910" y="980592"/>
                    <a:pt x="1176914" y="261589"/>
                  </a:cubicBezTo>
                  <a:close/>
                </a:path>
              </a:pathLst>
            </a:custGeom>
            <a:noFill/>
            <a:ln w="12025" cap="flat">
              <a:gradFill>
                <a:gsLst>
                  <a:gs pos="0">
                    <a:schemeClr val="accent6">
                      <a:lumMod val="60000"/>
                      <a:lumOff val="40000"/>
                      <a:alpha val="0"/>
                    </a:schemeClr>
                  </a:gs>
                  <a:gs pos="50000">
                    <a:srgbClr val="3D9CFE"/>
                  </a:gs>
                  <a:gs pos="100000">
                    <a:schemeClr val="accent6">
                      <a:lumMod val="60000"/>
                      <a:lumOff val="40000"/>
                      <a:alpha val="0"/>
                    </a:schemeClr>
                  </a:gs>
                </a:gsLst>
                <a:lin ang="5400000" scaled="1"/>
              </a:gradFill>
              <a:prstDash val="solid"/>
              <a:miter/>
            </a:ln>
          </p:spPr>
          <p:txBody>
            <a:bodyPr rtlCol="0" anchor="ctr"/>
            <a:lstStyle/>
            <a:p>
              <a:endParaRPr lang="en-US"/>
            </a:p>
          </p:txBody>
        </p:sp>
        <p:sp>
          <p:nvSpPr>
            <p:cNvPr id="82" name="Freeform: Shape 25">
              <a:extLst>
                <a:ext uri="{FF2B5EF4-FFF2-40B4-BE49-F238E27FC236}">
                  <a16:creationId xmlns:a16="http://schemas.microsoft.com/office/drawing/2014/main" id="{B4BAD215-B890-D640-82FC-8087BEDABD6F}"/>
                </a:ext>
              </a:extLst>
            </p:cNvPr>
            <p:cNvSpPr/>
            <p:nvPr/>
          </p:nvSpPr>
          <p:spPr>
            <a:xfrm>
              <a:off x="3172916" y="505918"/>
              <a:ext cx="5838209" cy="5838208"/>
            </a:xfrm>
            <a:custGeom>
              <a:avLst/>
              <a:gdLst>
                <a:gd name="connsiteX0" fmla="*/ 1151348 w 5160656"/>
                <a:gd name="connsiteY0" fmla="*/ 319268 h 5160656"/>
                <a:gd name="connsiteX1" fmla="*/ 4847654 w 5160656"/>
                <a:gd name="connsiteY1" fmla="*/ 1151348 h 5160656"/>
                <a:gd name="connsiteX2" fmla="*/ 4015573 w 5160656"/>
                <a:gd name="connsiteY2" fmla="*/ 4847654 h 5160656"/>
                <a:gd name="connsiteX3" fmla="*/ 319268 w 5160656"/>
                <a:gd name="connsiteY3" fmla="*/ 4015573 h 5160656"/>
                <a:gd name="connsiteX4" fmla="*/ 1151348 w 5160656"/>
                <a:gd name="connsiteY4" fmla="*/ 319268 h 51606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60656" h="5160656">
                  <a:moveTo>
                    <a:pt x="1151348" y="319268"/>
                  </a:moveTo>
                  <a:cubicBezTo>
                    <a:pt x="1942288" y="-471672"/>
                    <a:pt x="4056714" y="360529"/>
                    <a:pt x="4847654" y="1151348"/>
                  </a:cubicBezTo>
                  <a:cubicBezTo>
                    <a:pt x="5638594" y="1942288"/>
                    <a:pt x="4806393" y="4056714"/>
                    <a:pt x="4015573" y="4847654"/>
                  </a:cubicBezTo>
                  <a:cubicBezTo>
                    <a:pt x="3224633" y="5638594"/>
                    <a:pt x="1110207" y="4806393"/>
                    <a:pt x="319268" y="4015573"/>
                  </a:cubicBezTo>
                  <a:cubicBezTo>
                    <a:pt x="-471672" y="3224633"/>
                    <a:pt x="360529" y="1110207"/>
                    <a:pt x="1151348" y="319268"/>
                  </a:cubicBezTo>
                  <a:close/>
                </a:path>
              </a:pathLst>
            </a:custGeom>
            <a:noFill/>
            <a:ln w="12025" cap="flat">
              <a:gradFill>
                <a:gsLst>
                  <a:gs pos="0">
                    <a:schemeClr val="accent6">
                      <a:lumMod val="60000"/>
                      <a:lumOff val="40000"/>
                      <a:alpha val="0"/>
                    </a:schemeClr>
                  </a:gs>
                  <a:gs pos="50000">
                    <a:srgbClr val="3FAAFF"/>
                  </a:gs>
                  <a:gs pos="100000">
                    <a:schemeClr val="accent6">
                      <a:lumMod val="60000"/>
                      <a:lumOff val="40000"/>
                      <a:alpha val="0"/>
                    </a:schemeClr>
                  </a:gs>
                </a:gsLst>
                <a:lin ang="5400000" scaled="1"/>
              </a:gradFill>
              <a:prstDash val="solid"/>
              <a:miter/>
            </a:ln>
          </p:spPr>
          <p:txBody>
            <a:bodyPr rtlCol="0" anchor="ctr"/>
            <a:lstStyle/>
            <a:p>
              <a:endParaRPr lang="en-US"/>
            </a:p>
          </p:txBody>
        </p:sp>
        <p:sp>
          <p:nvSpPr>
            <p:cNvPr id="83" name="Freeform: Shape 26">
              <a:extLst>
                <a:ext uri="{FF2B5EF4-FFF2-40B4-BE49-F238E27FC236}">
                  <a16:creationId xmlns:a16="http://schemas.microsoft.com/office/drawing/2014/main" id="{35758F9B-4F4B-AA4F-90EF-4D8999CA96F8}"/>
                </a:ext>
              </a:extLst>
            </p:cNvPr>
            <p:cNvSpPr/>
            <p:nvPr/>
          </p:nvSpPr>
          <p:spPr>
            <a:xfrm>
              <a:off x="3048321" y="381372"/>
              <a:ext cx="6083169" cy="6083167"/>
            </a:xfrm>
            <a:custGeom>
              <a:avLst/>
              <a:gdLst>
                <a:gd name="connsiteX0" fmla="*/ 1131324 w 5377187"/>
                <a:gd name="connsiteY0" fmla="*/ 382444 h 5377187"/>
                <a:gd name="connsiteX1" fmla="*/ 5004824 w 5377187"/>
                <a:gd name="connsiteY1" fmla="*/ 1131401 h 5377187"/>
                <a:gd name="connsiteX2" fmla="*/ 4255867 w 5377187"/>
                <a:gd name="connsiteY2" fmla="*/ 5004901 h 5377187"/>
                <a:gd name="connsiteX3" fmla="*/ 382367 w 5377187"/>
                <a:gd name="connsiteY3" fmla="*/ 4255945 h 5377187"/>
                <a:gd name="connsiteX4" fmla="*/ 1131324 w 5377187"/>
                <a:gd name="connsiteY4" fmla="*/ 382444 h 5377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187" h="5377187">
                  <a:moveTo>
                    <a:pt x="1131324" y="382444"/>
                  </a:moveTo>
                  <a:cubicBezTo>
                    <a:pt x="1994200" y="-480432"/>
                    <a:pt x="4141948" y="268525"/>
                    <a:pt x="5004824" y="1131401"/>
                  </a:cubicBezTo>
                  <a:cubicBezTo>
                    <a:pt x="5867700" y="1994278"/>
                    <a:pt x="5118743" y="4142025"/>
                    <a:pt x="4255867" y="5004901"/>
                  </a:cubicBezTo>
                  <a:cubicBezTo>
                    <a:pt x="3392991" y="5867778"/>
                    <a:pt x="1245243" y="5118821"/>
                    <a:pt x="382367" y="4255945"/>
                  </a:cubicBezTo>
                  <a:cubicBezTo>
                    <a:pt x="-480389" y="3393068"/>
                    <a:pt x="268568" y="1245200"/>
                    <a:pt x="1131324" y="382444"/>
                  </a:cubicBezTo>
                  <a:close/>
                </a:path>
              </a:pathLst>
            </a:custGeom>
            <a:noFill/>
            <a:ln w="12025" cap="flat">
              <a:gradFill>
                <a:gsLst>
                  <a:gs pos="0">
                    <a:schemeClr val="accent6">
                      <a:lumMod val="60000"/>
                      <a:lumOff val="40000"/>
                      <a:alpha val="0"/>
                    </a:schemeClr>
                  </a:gs>
                  <a:gs pos="50000">
                    <a:srgbClr val="40B3FE"/>
                  </a:gs>
                  <a:gs pos="100000">
                    <a:schemeClr val="accent6">
                      <a:lumMod val="60000"/>
                      <a:lumOff val="40000"/>
                      <a:alpha val="0"/>
                    </a:schemeClr>
                  </a:gs>
                </a:gsLst>
                <a:lin ang="5400000" scaled="1"/>
              </a:gradFill>
              <a:prstDash val="solid"/>
              <a:miter/>
            </a:ln>
          </p:spPr>
          <p:txBody>
            <a:bodyPr rtlCol="0" anchor="ctr"/>
            <a:lstStyle/>
            <a:p>
              <a:endParaRPr lang="en-US"/>
            </a:p>
          </p:txBody>
        </p:sp>
        <p:sp>
          <p:nvSpPr>
            <p:cNvPr id="84" name="Freeform: Shape 27">
              <a:extLst>
                <a:ext uri="{FF2B5EF4-FFF2-40B4-BE49-F238E27FC236}">
                  <a16:creationId xmlns:a16="http://schemas.microsoft.com/office/drawing/2014/main" id="{B7796651-E5E6-9E44-9A96-3CAF9A871B50}"/>
                </a:ext>
              </a:extLst>
            </p:cNvPr>
            <p:cNvSpPr/>
            <p:nvPr/>
          </p:nvSpPr>
          <p:spPr>
            <a:xfrm>
              <a:off x="2917946" y="250949"/>
              <a:ext cx="6341737" cy="6341735"/>
            </a:xfrm>
            <a:custGeom>
              <a:avLst/>
              <a:gdLst>
                <a:gd name="connsiteX0" fmla="*/ 1116409 w 5605748"/>
                <a:gd name="connsiteY0" fmla="*/ 450696 h 5605748"/>
                <a:gd name="connsiteX1" fmla="*/ 5166983 w 5605748"/>
                <a:gd name="connsiteY1" fmla="*/ 1116409 h 5605748"/>
                <a:gd name="connsiteX2" fmla="*/ 4501271 w 5605748"/>
                <a:gd name="connsiteY2" fmla="*/ 5166983 h 5605748"/>
                <a:gd name="connsiteX3" fmla="*/ 450696 w 5605748"/>
                <a:gd name="connsiteY3" fmla="*/ 4501271 h 5605748"/>
                <a:gd name="connsiteX4" fmla="*/ 1116409 w 5605748"/>
                <a:gd name="connsiteY4" fmla="*/ 450696 h 5605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05748" h="5605748">
                  <a:moveTo>
                    <a:pt x="1116409" y="450696"/>
                  </a:moveTo>
                  <a:cubicBezTo>
                    <a:pt x="2051102" y="-483996"/>
                    <a:pt x="4232291" y="181716"/>
                    <a:pt x="5166983" y="1116409"/>
                  </a:cubicBezTo>
                  <a:cubicBezTo>
                    <a:pt x="6101676" y="2051102"/>
                    <a:pt x="5435963" y="4232291"/>
                    <a:pt x="4501271" y="5166983"/>
                  </a:cubicBezTo>
                  <a:cubicBezTo>
                    <a:pt x="3566578" y="6101676"/>
                    <a:pt x="1385389" y="5435963"/>
                    <a:pt x="450696" y="4501271"/>
                  </a:cubicBezTo>
                  <a:cubicBezTo>
                    <a:pt x="-483996" y="3566578"/>
                    <a:pt x="181716" y="1385389"/>
                    <a:pt x="1116409" y="450696"/>
                  </a:cubicBezTo>
                  <a:close/>
                </a:path>
              </a:pathLst>
            </a:custGeom>
            <a:noFill/>
            <a:ln w="12025" cap="flat">
              <a:gradFill>
                <a:gsLst>
                  <a:gs pos="0">
                    <a:schemeClr val="accent6">
                      <a:lumMod val="60000"/>
                      <a:lumOff val="40000"/>
                      <a:alpha val="0"/>
                    </a:schemeClr>
                  </a:gs>
                  <a:gs pos="50000">
                    <a:srgbClr val="40B7FD"/>
                  </a:gs>
                  <a:gs pos="100000">
                    <a:schemeClr val="accent6">
                      <a:lumMod val="60000"/>
                      <a:lumOff val="40000"/>
                      <a:alpha val="0"/>
                    </a:schemeClr>
                  </a:gs>
                </a:gsLst>
                <a:lin ang="5400000" scaled="1"/>
              </a:gradFill>
              <a:prstDash val="solid"/>
              <a:miter/>
            </a:ln>
          </p:spPr>
          <p:txBody>
            <a:bodyPr rtlCol="0" anchor="ctr"/>
            <a:lstStyle/>
            <a:p>
              <a:endParaRPr lang="en-US"/>
            </a:p>
          </p:txBody>
        </p:sp>
        <p:sp>
          <p:nvSpPr>
            <p:cNvPr id="85" name="Freeform: Shape 28">
              <a:extLst>
                <a:ext uri="{FF2B5EF4-FFF2-40B4-BE49-F238E27FC236}">
                  <a16:creationId xmlns:a16="http://schemas.microsoft.com/office/drawing/2014/main" id="{03B4CD86-31D5-E14C-8BF1-105C9084FEF8}"/>
                </a:ext>
              </a:extLst>
            </p:cNvPr>
            <p:cNvSpPr/>
            <p:nvPr/>
          </p:nvSpPr>
          <p:spPr>
            <a:xfrm>
              <a:off x="2782186" y="115188"/>
              <a:ext cx="6613916" cy="6613914"/>
            </a:xfrm>
            <a:custGeom>
              <a:avLst/>
              <a:gdLst>
                <a:gd name="connsiteX0" fmla="*/ 1106254 w 5846338"/>
                <a:gd name="connsiteY0" fmla="*/ 523786 h 5846338"/>
                <a:gd name="connsiteX1" fmla="*/ 5334023 w 5846338"/>
                <a:gd name="connsiteY1" fmla="*/ 1106254 h 5846338"/>
                <a:gd name="connsiteX2" fmla="*/ 4751555 w 5846338"/>
                <a:gd name="connsiteY2" fmla="*/ 5334023 h 5846338"/>
                <a:gd name="connsiteX3" fmla="*/ 523786 w 5846338"/>
                <a:gd name="connsiteY3" fmla="*/ 4751555 h 5846338"/>
                <a:gd name="connsiteX4" fmla="*/ 1106254 w 5846338"/>
                <a:gd name="connsiteY4" fmla="*/ 523786 h 58463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46338" h="5846338">
                  <a:moveTo>
                    <a:pt x="1106254" y="523786"/>
                  </a:moveTo>
                  <a:cubicBezTo>
                    <a:pt x="2112883" y="-482843"/>
                    <a:pt x="4327395" y="99625"/>
                    <a:pt x="5334023" y="1106254"/>
                  </a:cubicBezTo>
                  <a:cubicBezTo>
                    <a:pt x="6340652" y="2112883"/>
                    <a:pt x="5758183" y="4327395"/>
                    <a:pt x="4751555" y="5334023"/>
                  </a:cubicBezTo>
                  <a:cubicBezTo>
                    <a:pt x="3744926" y="6340652"/>
                    <a:pt x="1530415" y="5758183"/>
                    <a:pt x="523786" y="4751555"/>
                  </a:cubicBezTo>
                  <a:cubicBezTo>
                    <a:pt x="-482843" y="3744926"/>
                    <a:pt x="99625" y="1530415"/>
                    <a:pt x="1106254" y="523786"/>
                  </a:cubicBezTo>
                  <a:close/>
                </a:path>
              </a:pathLst>
            </a:custGeom>
            <a:noFill/>
            <a:ln w="12025" cap="flat">
              <a:gradFill>
                <a:gsLst>
                  <a:gs pos="0">
                    <a:schemeClr val="accent6">
                      <a:lumMod val="60000"/>
                      <a:lumOff val="40000"/>
                      <a:alpha val="0"/>
                    </a:schemeClr>
                  </a:gs>
                  <a:gs pos="50000">
                    <a:srgbClr val="3FBBFB"/>
                  </a:gs>
                  <a:gs pos="100000">
                    <a:schemeClr val="accent6">
                      <a:lumMod val="60000"/>
                      <a:lumOff val="40000"/>
                      <a:alpha val="0"/>
                    </a:schemeClr>
                  </a:gs>
                </a:gsLst>
                <a:lin ang="5400000" scaled="1"/>
              </a:gradFill>
              <a:prstDash val="solid"/>
              <a:miter/>
            </a:ln>
          </p:spPr>
          <p:txBody>
            <a:bodyPr rtlCol="0" anchor="ctr"/>
            <a:lstStyle/>
            <a:p>
              <a:endParaRPr lang="en-US"/>
            </a:p>
          </p:txBody>
        </p:sp>
        <p:sp>
          <p:nvSpPr>
            <p:cNvPr id="86" name="Freeform: Shape 29">
              <a:extLst>
                <a:ext uri="{FF2B5EF4-FFF2-40B4-BE49-F238E27FC236}">
                  <a16:creationId xmlns:a16="http://schemas.microsoft.com/office/drawing/2014/main" id="{EBAD6EEA-11F0-2E45-97E6-A66E86756D4B}"/>
                </a:ext>
              </a:extLst>
            </p:cNvPr>
            <p:cNvSpPr/>
            <p:nvPr/>
          </p:nvSpPr>
          <p:spPr>
            <a:xfrm>
              <a:off x="2641432" y="-25566"/>
              <a:ext cx="6899701" cy="6899700"/>
            </a:xfrm>
            <a:custGeom>
              <a:avLst/>
              <a:gdLst>
                <a:gd name="connsiteX0" fmla="*/ 1100394 w 6098958"/>
                <a:gd name="connsiteY0" fmla="*/ 601170 h 6098958"/>
                <a:gd name="connsiteX1" fmla="*/ 5505358 w 6098958"/>
                <a:gd name="connsiteY1" fmla="*/ 1100394 h 6098958"/>
                <a:gd name="connsiteX2" fmla="*/ 5006133 w 6098958"/>
                <a:gd name="connsiteY2" fmla="*/ 5505358 h 6098958"/>
                <a:gd name="connsiteX3" fmla="*/ 601170 w 6098958"/>
                <a:gd name="connsiteY3" fmla="*/ 5006133 h 6098958"/>
                <a:gd name="connsiteX4" fmla="*/ 1100394 w 6098958"/>
                <a:gd name="connsiteY4" fmla="*/ 601170 h 6098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8958" h="6098958">
                  <a:moveTo>
                    <a:pt x="1100394" y="601170"/>
                  </a:moveTo>
                  <a:cubicBezTo>
                    <a:pt x="2178959" y="-477396"/>
                    <a:pt x="4426792" y="21949"/>
                    <a:pt x="5505358" y="1100394"/>
                  </a:cubicBezTo>
                  <a:cubicBezTo>
                    <a:pt x="6583922" y="2178959"/>
                    <a:pt x="6084578" y="4426792"/>
                    <a:pt x="5006133" y="5505358"/>
                  </a:cubicBezTo>
                  <a:cubicBezTo>
                    <a:pt x="3927568" y="6583922"/>
                    <a:pt x="1679735" y="6084578"/>
                    <a:pt x="601170" y="5006133"/>
                  </a:cubicBezTo>
                  <a:cubicBezTo>
                    <a:pt x="-477396" y="3927568"/>
                    <a:pt x="21949" y="1679735"/>
                    <a:pt x="1100394" y="601170"/>
                  </a:cubicBezTo>
                  <a:close/>
                </a:path>
              </a:pathLst>
            </a:custGeom>
            <a:noFill/>
            <a:ln w="12025" cap="flat">
              <a:gradFill>
                <a:gsLst>
                  <a:gs pos="0">
                    <a:schemeClr val="accent6">
                      <a:lumMod val="60000"/>
                      <a:lumOff val="40000"/>
                      <a:alpha val="0"/>
                    </a:schemeClr>
                  </a:gs>
                  <a:gs pos="50000">
                    <a:srgbClr val="3FC1F9"/>
                  </a:gs>
                  <a:gs pos="100000">
                    <a:schemeClr val="accent6">
                      <a:lumMod val="60000"/>
                      <a:lumOff val="40000"/>
                      <a:alpha val="0"/>
                    </a:schemeClr>
                  </a:gs>
                </a:gsLst>
                <a:lin ang="5400000" scaled="1"/>
              </a:gradFill>
              <a:prstDash val="solid"/>
              <a:miter/>
            </a:ln>
          </p:spPr>
          <p:txBody>
            <a:bodyPr rtlCol="0" anchor="ctr"/>
            <a:lstStyle/>
            <a:p>
              <a:endParaRPr lang="en-US"/>
            </a:p>
          </p:txBody>
        </p:sp>
        <p:sp>
          <p:nvSpPr>
            <p:cNvPr id="87" name="Freeform: Shape 30">
              <a:extLst>
                <a:ext uri="{FF2B5EF4-FFF2-40B4-BE49-F238E27FC236}">
                  <a16:creationId xmlns:a16="http://schemas.microsoft.com/office/drawing/2014/main" id="{679D5740-7FAE-1F4F-BA67-402F775E6BB6}"/>
                </a:ext>
              </a:extLst>
            </p:cNvPr>
            <p:cNvSpPr/>
            <p:nvPr/>
          </p:nvSpPr>
          <p:spPr>
            <a:xfrm>
              <a:off x="2496360" y="-170541"/>
              <a:ext cx="7185488" cy="7185487"/>
            </a:xfrm>
            <a:custGeom>
              <a:avLst/>
              <a:gdLst>
                <a:gd name="connsiteX0" fmla="*/ 1098469 w 6351577"/>
                <a:gd name="connsiteY0" fmla="*/ 682405 h 6351577"/>
                <a:gd name="connsiteX1" fmla="*/ 5680627 w 6351577"/>
                <a:gd name="connsiteY1" fmla="*/ 1098505 h 6351577"/>
                <a:gd name="connsiteX2" fmla="*/ 5264527 w 6351577"/>
                <a:gd name="connsiteY2" fmla="*/ 5680663 h 6351577"/>
                <a:gd name="connsiteX3" fmla="*/ 682369 w 6351577"/>
                <a:gd name="connsiteY3" fmla="*/ 5264563 h 6351577"/>
                <a:gd name="connsiteX4" fmla="*/ 1098469 w 6351577"/>
                <a:gd name="connsiteY4" fmla="*/ 682405 h 6351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51577" h="6351577">
                  <a:moveTo>
                    <a:pt x="1098469" y="682405"/>
                  </a:moveTo>
                  <a:cubicBezTo>
                    <a:pt x="2248851" y="-467977"/>
                    <a:pt x="4530126" y="-51996"/>
                    <a:pt x="5680627" y="1098505"/>
                  </a:cubicBezTo>
                  <a:cubicBezTo>
                    <a:pt x="6831009" y="2248887"/>
                    <a:pt x="6415029" y="4530162"/>
                    <a:pt x="5264527" y="5680663"/>
                  </a:cubicBezTo>
                  <a:cubicBezTo>
                    <a:pt x="4114146" y="6831045"/>
                    <a:pt x="1832870" y="6415064"/>
                    <a:pt x="682369" y="5264563"/>
                  </a:cubicBezTo>
                  <a:cubicBezTo>
                    <a:pt x="-468013" y="4114061"/>
                    <a:pt x="-51912" y="1832786"/>
                    <a:pt x="1098469" y="682405"/>
                  </a:cubicBezTo>
                  <a:close/>
                </a:path>
              </a:pathLst>
            </a:custGeom>
            <a:noFill/>
            <a:ln w="12025" cap="flat">
              <a:gradFill>
                <a:gsLst>
                  <a:gs pos="0">
                    <a:schemeClr val="accent6">
                      <a:lumMod val="60000"/>
                      <a:lumOff val="40000"/>
                      <a:alpha val="0"/>
                    </a:schemeClr>
                  </a:gs>
                  <a:gs pos="50000">
                    <a:srgbClr val="3FC4F8"/>
                  </a:gs>
                  <a:gs pos="100000">
                    <a:schemeClr val="accent6">
                      <a:lumMod val="60000"/>
                      <a:lumOff val="40000"/>
                      <a:alpha val="0"/>
                    </a:schemeClr>
                  </a:gs>
                </a:gsLst>
                <a:lin ang="5400000" scaled="1"/>
              </a:gradFill>
              <a:prstDash val="solid"/>
              <a:miter/>
            </a:ln>
          </p:spPr>
          <p:txBody>
            <a:bodyPr rtlCol="0" anchor="ctr"/>
            <a:lstStyle/>
            <a:p>
              <a:endParaRPr lang="en-US"/>
            </a:p>
          </p:txBody>
        </p:sp>
        <p:sp>
          <p:nvSpPr>
            <p:cNvPr id="88" name="Freeform: Shape 31">
              <a:extLst>
                <a:ext uri="{FF2B5EF4-FFF2-40B4-BE49-F238E27FC236}">
                  <a16:creationId xmlns:a16="http://schemas.microsoft.com/office/drawing/2014/main" id="{B4372559-C1D6-B945-A887-85BB7CEBDA2B}"/>
                </a:ext>
              </a:extLst>
            </p:cNvPr>
            <p:cNvSpPr/>
            <p:nvPr/>
          </p:nvSpPr>
          <p:spPr>
            <a:xfrm>
              <a:off x="2347429" y="-319568"/>
              <a:ext cx="7484884" cy="7484882"/>
            </a:xfrm>
            <a:custGeom>
              <a:avLst/>
              <a:gdLst>
                <a:gd name="connsiteX0" fmla="*/ 1099957 w 6616226"/>
                <a:gd name="connsiteY0" fmla="*/ 767101 h 6616226"/>
                <a:gd name="connsiteX1" fmla="*/ 5859190 w 6616226"/>
                <a:gd name="connsiteY1" fmla="*/ 1099957 h 6616226"/>
                <a:gd name="connsiteX2" fmla="*/ 5526334 w 6616226"/>
                <a:gd name="connsiteY2" fmla="*/ 5859190 h 6616226"/>
                <a:gd name="connsiteX3" fmla="*/ 767101 w 6616226"/>
                <a:gd name="connsiteY3" fmla="*/ 5526334 h 6616226"/>
                <a:gd name="connsiteX4" fmla="*/ 1099957 w 6616226"/>
                <a:gd name="connsiteY4" fmla="*/ 767101 h 66162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16226" h="6616226">
                  <a:moveTo>
                    <a:pt x="1099957" y="767101"/>
                  </a:moveTo>
                  <a:cubicBezTo>
                    <a:pt x="2322275" y="-455217"/>
                    <a:pt x="4636872" y="-122360"/>
                    <a:pt x="5859190" y="1099957"/>
                  </a:cubicBezTo>
                  <a:cubicBezTo>
                    <a:pt x="7081508" y="2322275"/>
                    <a:pt x="6748652" y="4636872"/>
                    <a:pt x="5526334" y="5859190"/>
                  </a:cubicBezTo>
                  <a:cubicBezTo>
                    <a:pt x="4304016" y="7081508"/>
                    <a:pt x="1989419" y="6748652"/>
                    <a:pt x="767101" y="5526334"/>
                  </a:cubicBezTo>
                  <a:cubicBezTo>
                    <a:pt x="-455217" y="4304016"/>
                    <a:pt x="-122360" y="1989419"/>
                    <a:pt x="1099957" y="767101"/>
                  </a:cubicBezTo>
                  <a:close/>
                </a:path>
              </a:pathLst>
            </a:custGeom>
            <a:noFill/>
            <a:ln w="12025" cap="flat">
              <a:gradFill>
                <a:gsLst>
                  <a:gs pos="0">
                    <a:schemeClr val="accent6">
                      <a:lumMod val="60000"/>
                      <a:lumOff val="40000"/>
                      <a:alpha val="0"/>
                    </a:schemeClr>
                  </a:gs>
                  <a:gs pos="50000">
                    <a:srgbClr val="3FC9F6"/>
                  </a:gs>
                  <a:gs pos="100000">
                    <a:schemeClr val="accent6">
                      <a:lumMod val="60000"/>
                      <a:lumOff val="40000"/>
                      <a:alpha val="0"/>
                    </a:schemeClr>
                  </a:gs>
                </a:gsLst>
                <a:lin ang="5400000" scaled="1"/>
              </a:gradFill>
              <a:prstDash val="solid"/>
              <a:miter/>
            </a:ln>
          </p:spPr>
          <p:txBody>
            <a:bodyPr rtlCol="0" anchor="ctr"/>
            <a:lstStyle/>
            <a:p>
              <a:endParaRPr lang="en-US"/>
            </a:p>
          </p:txBody>
        </p:sp>
        <p:sp>
          <p:nvSpPr>
            <p:cNvPr id="89" name="Freeform: Shape 32">
              <a:extLst>
                <a:ext uri="{FF2B5EF4-FFF2-40B4-BE49-F238E27FC236}">
                  <a16:creationId xmlns:a16="http://schemas.microsoft.com/office/drawing/2014/main" id="{1AF31466-A5B1-F240-893A-495BBB3EBB8A}"/>
                </a:ext>
              </a:extLst>
            </p:cNvPr>
            <p:cNvSpPr/>
            <p:nvPr/>
          </p:nvSpPr>
          <p:spPr>
            <a:xfrm>
              <a:off x="2195078" y="-471942"/>
              <a:ext cx="7797887" cy="7797885"/>
            </a:xfrm>
            <a:custGeom>
              <a:avLst/>
              <a:gdLst>
                <a:gd name="connsiteX0" fmla="*/ 1104468 w 6892905"/>
                <a:gd name="connsiteY0" fmla="*/ 854755 h 6892905"/>
                <a:gd name="connsiteX1" fmla="*/ 6040895 w 6892905"/>
                <a:gd name="connsiteY1" fmla="*/ 1104488 h 6892905"/>
                <a:gd name="connsiteX2" fmla="*/ 5791283 w 6892905"/>
                <a:gd name="connsiteY2" fmla="*/ 6040915 h 6892905"/>
                <a:gd name="connsiteX3" fmla="*/ 854856 w 6892905"/>
                <a:gd name="connsiteY3" fmla="*/ 5791302 h 6892905"/>
                <a:gd name="connsiteX4" fmla="*/ 1104468 w 6892905"/>
                <a:gd name="connsiteY4" fmla="*/ 854755 h 68929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2905" h="6892905">
                  <a:moveTo>
                    <a:pt x="1104468" y="854755"/>
                  </a:moveTo>
                  <a:cubicBezTo>
                    <a:pt x="2398722" y="-439379"/>
                    <a:pt x="4746641" y="-189767"/>
                    <a:pt x="6040895" y="1104488"/>
                  </a:cubicBezTo>
                  <a:cubicBezTo>
                    <a:pt x="7335149" y="2398742"/>
                    <a:pt x="7085537" y="4746661"/>
                    <a:pt x="5791283" y="6040915"/>
                  </a:cubicBezTo>
                  <a:cubicBezTo>
                    <a:pt x="4497029" y="7335169"/>
                    <a:pt x="2149110" y="7085557"/>
                    <a:pt x="854856" y="5791302"/>
                  </a:cubicBezTo>
                  <a:cubicBezTo>
                    <a:pt x="-439398" y="4497049"/>
                    <a:pt x="-189786" y="2149010"/>
                    <a:pt x="1104468" y="854755"/>
                  </a:cubicBezTo>
                  <a:close/>
                </a:path>
              </a:pathLst>
            </a:custGeom>
            <a:noFill/>
            <a:ln w="12025" cap="flat">
              <a:gradFill>
                <a:gsLst>
                  <a:gs pos="0">
                    <a:schemeClr val="accent6">
                      <a:lumMod val="60000"/>
                      <a:lumOff val="40000"/>
                      <a:alpha val="0"/>
                    </a:schemeClr>
                  </a:gs>
                  <a:gs pos="50000">
                    <a:srgbClr val="3FCEF5"/>
                  </a:gs>
                  <a:gs pos="100000">
                    <a:schemeClr val="accent6">
                      <a:lumMod val="60000"/>
                      <a:lumOff val="40000"/>
                      <a:alpha val="0"/>
                    </a:schemeClr>
                  </a:gs>
                </a:gsLst>
                <a:lin ang="5400000" scaled="1"/>
              </a:gradFill>
              <a:prstDash val="solid"/>
              <a:miter/>
            </a:ln>
          </p:spPr>
          <p:txBody>
            <a:bodyPr rtlCol="0" anchor="ctr"/>
            <a:lstStyle/>
            <a:p>
              <a:endParaRPr lang="en-US"/>
            </a:p>
          </p:txBody>
        </p:sp>
        <p:sp>
          <p:nvSpPr>
            <p:cNvPr id="90" name="Freeform: Shape 33">
              <a:extLst>
                <a:ext uri="{FF2B5EF4-FFF2-40B4-BE49-F238E27FC236}">
                  <a16:creationId xmlns:a16="http://schemas.microsoft.com/office/drawing/2014/main" id="{767090FF-390E-D741-8D6C-9D8EC5F3C7D8}"/>
                </a:ext>
              </a:extLst>
            </p:cNvPr>
            <p:cNvSpPr/>
            <p:nvPr/>
          </p:nvSpPr>
          <p:spPr>
            <a:xfrm>
              <a:off x="2039635" y="-627342"/>
              <a:ext cx="8110892" cy="8110890"/>
            </a:xfrm>
            <a:custGeom>
              <a:avLst/>
              <a:gdLst>
                <a:gd name="connsiteX0" fmla="*/ 1111592 w 7169583"/>
                <a:gd name="connsiteY0" fmla="*/ 945206 h 7169583"/>
                <a:gd name="connsiteX1" fmla="*/ 6225214 w 7169583"/>
                <a:gd name="connsiteY1" fmla="*/ 1111574 h 7169583"/>
                <a:gd name="connsiteX2" fmla="*/ 6058726 w 7169583"/>
                <a:gd name="connsiteY2" fmla="*/ 6225196 h 7169583"/>
                <a:gd name="connsiteX3" fmla="*/ 945104 w 7169583"/>
                <a:gd name="connsiteY3" fmla="*/ 6058708 h 7169583"/>
                <a:gd name="connsiteX4" fmla="*/ 1111592 w 7169583"/>
                <a:gd name="connsiteY4" fmla="*/ 945206 h 71695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69583" h="7169583">
                  <a:moveTo>
                    <a:pt x="1111592" y="945206"/>
                  </a:moveTo>
                  <a:cubicBezTo>
                    <a:pt x="2477783" y="-420985"/>
                    <a:pt x="4859143" y="-254496"/>
                    <a:pt x="6225214" y="1111574"/>
                  </a:cubicBezTo>
                  <a:cubicBezTo>
                    <a:pt x="7591284" y="2477645"/>
                    <a:pt x="7424916" y="4859005"/>
                    <a:pt x="6058726" y="6225196"/>
                  </a:cubicBezTo>
                  <a:cubicBezTo>
                    <a:pt x="4692655" y="7591266"/>
                    <a:pt x="2311294" y="7424898"/>
                    <a:pt x="945104" y="6058708"/>
                  </a:cubicBezTo>
                  <a:cubicBezTo>
                    <a:pt x="-420967" y="4692637"/>
                    <a:pt x="-254478" y="2311277"/>
                    <a:pt x="1111592" y="945206"/>
                  </a:cubicBezTo>
                  <a:close/>
                </a:path>
              </a:pathLst>
            </a:custGeom>
            <a:noFill/>
            <a:ln w="12025" cap="flat">
              <a:gradFill>
                <a:gsLst>
                  <a:gs pos="0">
                    <a:schemeClr val="accent6">
                      <a:lumMod val="60000"/>
                      <a:lumOff val="40000"/>
                      <a:alpha val="0"/>
                    </a:schemeClr>
                  </a:gs>
                  <a:gs pos="50000">
                    <a:srgbClr val="3ED2F3"/>
                  </a:gs>
                  <a:gs pos="100000">
                    <a:schemeClr val="accent6">
                      <a:lumMod val="60000"/>
                      <a:lumOff val="40000"/>
                      <a:alpha val="0"/>
                    </a:schemeClr>
                  </a:gs>
                </a:gsLst>
                <a:lin ang="5400000" scaled="1"/>
              </a:gradFill>
              <a:prstDash val="solid"/>
              <a:miter/>
            </a:ln>
          </p:spPr>
          <p:txBody>
            <a:bodyPr rtlCol="0" anchor="ctr"/>
            <a:lstStyle/>
            <a:p>
              <a:endParaRPr lang="en-US"/>
            </a:p>
          </p:txBody>
        </p:sp>
        <p:sp>
          <p:nvSpPr>
            <p:cNvPr id="91" name="Freeform: Shape 34">
              <a:extLst>
                <a:ext uri="{FF2B5EF4-FFF2-40B4-BE49-F238E27FC236}">
                  <a16:creationId xmlns:a16="http://schemas.microsoft.com/office/drawing/2014/main" id="{035DB60A-A53C-6E48-BDD1-785A3B1725F0}"/>
                </a:ext>
              </a:extLst>
            </p:cNvPr>
            <p:cNvSpPr/>
            <p:nvPr/>
          </p:nvSpPr>
          <p:spPr>
            <a:xfrm>
              <a:off x="1881709" y="-785288"/>
              <a:ext cx="8423895" cy="8423893"/>
            </a:xfrm>
            <a:custGeom>
              <a:avLst/>
              <a:gdLst>
                <a:gd name="connsiteX0" fmla="*/ 1121030 w 7446262"/>
                <a:gd name="connsiteY0" fmla="*/ 1037786 h 7446262"/>
                <a:gd name="connsiteX1" fmla="*/ 6411847 w 7446262"/>
                <a:gd name="connsiteY1" fmla="*/ 1121030 h 7446262"/>
                <a:gd name="connsiteX2" fmla="*/ 6328602 w 7446262"/>
                <a:gd name="connsiteY2" fmla="*/ 6411847 h 7446262"/>
                <a:gd name="connsiteX3" fmla="*/ 1037786 w 7446262"/>
                <a:gd name="connsiteY3" fmla="*/ 6328602 h 7446262"/>
                <a:gd name="connsiteX4" fmla="*/ 1121030 w 7446262"/>
                <a:gd name="connsiteY4" fmla="*/ 1037786 h 7446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46262" h="7446262">
                  <a:moveTo>
                    <a:pt x="1121030" y="1037786"/>
                  </a:moveTo>
                  <a:cubicBezTo>
                    <a:pt x="2559037" y="-400221"/>
                    <a:pt x="4973840" y="-316977"/>
                    <a:pt x="6411847" y="1121030"/>
                  </a:cubicBezTo>
                  <a:cubicBezTo>
                    <a:pt x="7849853" y="2559037"/>
                    <a:pt x="7766609" y="4973840"/>
                    <a:pt x="6328602" y="6411847"/>
                  </a:cubicBezTo>
                  <a:cubicBezTo>
                    <a:pt x="4890596" y="7849853"/>
                    <a:pt x="2475913" y="7766609"/>
                    <a:pt x="1037786" y="6328602"/>
                  </a:cubicBezTo>
                  <a:cubicBezTo>
                    <a:pt x="-400221" y="4890596"/>
                    <a:pt x="-316977" y="2475913"/>
                    <a:pt x="1121030" y="1037786"/>
                  </a:cubicBezTo>
                  <a:close/>
                </a:path>
              </a:pathLst>
            </a:custGeom>
            <a:noFill/>
            <a:ln w="12025" cap="flat">
              <a:gradFill>
                <a:gsLst>
                  <a:gs pos="0">
                    <a:schemeClr val="accent6">
                      <a:lumMod val="60000"/>
                      <a:lumOff val="40000"/>
                      <a:alpha val="0"/>
                    </a:schemeClr>
                  </a:gs>
                  <a:gs pos="50000">
                    <a:srgbClr val="3ED7F1"/>
                  </a:gs>
                  <a:gs pos="100000">
                    <a:schemeClr val="accent6">
                      <a:lumMod val="60000"/>
                      <a:lumOff val="40000"/>
                      <a:alpha val="0"/>
                    </a:schemeClr>
                  </a:gs>
                </a:gsLst>
                <a:lin ang="5400000" scaled="1"/>
              </a:gradFill>
              <a:prstDash val="solid"/>
              <a:miter/>
            </a:ln>
          </p:spPr>
          <p:txBody>
            <a:bodyPr rtlCol="0" anchor="ctr"/>
            <a:lstStyle/>
            <a:p>
              <a:endParaRPr lang="en-US"/>
            </a:p>
          </p:txBody>
        </p:sp>
        <p:sp>
          <p:nvSpPr>
            <p:cNvPr id="92" name="Freeform: Shape 35">
              <a:extLst>
                <a:ext uri="{FF2B5EF4-FFF2-40B4-BE49-F238E27FC236}">
                  <a16:creationId xmlns:a16="http://schemas.microsoft.com/office/drawing/2014/main" id="{F6A7AFBF-FDAC-E04D-AA6E-682EFE2340B7}"/>
                </a:ext>
              </a:extLst>
            </p:cNvPr>
            <p:cNvSpPr/>
            <p:nvPr/>
          </p:nvSpPr>
          <p:spPr>
            <a:xfrm>
              <a:off x="1721551" y="-945463"/>
              <a:ext cx="8736900" cy="8736898"/>
            </a:xfrm>
            <a:custGeom>
              <a:avLst/>
              <a:gdLst>
                <a:gd name="connsiteX0" fmla="*/ 1132442 w 7722940"/>
                <a:gd name="connsiteY0" fmla="*/ 1132457 h 7722940"/>
                <a:gd name="connsiteX1" fmla="*/ 1132442 w 7722940"/>
                <a:gd name="connsiteY1" fmla="*/ 1132457 h 7722940"/>
                <a:gd name="connsiteX2" fmla="*/ 6600453 w 7722940"/>
                <a:gd name="connsiteY2" fmla="*/ 1132457 h 7722940"/>
                <a:gd name="connsiteX3" fmla="*/ 6600453 w 7722940"/>
                <a:gd name="connsiteY3" fmla="*/ 1132457 h 7722940"/>
                <a:gd name="connsiteX4" fmla="*/ 6600453 w 7722940"/>
                <a:gd name="connsiteY4" fmla="*/ 6600348 h 7722940"/>
                <a:gd name="connsiteX5" fmla="*/ 6600453 w 7722940"/>
                <a:gd name="connsiteY5" fmla="*/ 6600348 h 7722940"/>
                <a:gd name="connsiteX6" fmla="*/ 1132563 w 7722940"/>
                <a:gd name="connsiteY6" fmla="*/ 6600348 h 7722940"/>
                <a:gd name="connsiteX7" fmla="*/ 1132563 w 7722940"/>
                <a:gd name="connsiteY7" fmla="*/ 6600348 h 7722940"/>
                <a:gd name="connsiteX8" fmla="*/ 1132442 w 7722940"/>
                <a:gd name="connsiteY8" fmla="*/ 1132457 h 7722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722940" h="7722940">
                  <a:moveTo>
                    <a:pt x="1132442" y="1132457"/>
                  </a:moveTo>
                  <a:lnTo>
                    <a:pt x="1132442" y="1132457"/>
                  </a:lnTo>
                  <a:cubicBezTo>
                    <a:pt x="2642386" y="-377486"/>
                    <a:pt x="5090510" y="-377486"/>
                    <a:pt x="6600453" y="1132457"/>
                  </a:cubicBezTo>
                  <a:lnTo>
                    <a:pt x="6600453" y="1132457"/>
                  </a:lnTo>
                  <a:cubicBezTo>
                    <a:pt x="8110397" y="2642401"/>
                    <a:pt x="8110397" y="5090525"/>
                    <a:pt x="6600453" y="6600348"/>
                  </a:cubicBezTo>
                  <a:lnTo>
                    <a:pt x="6600453" y="6600348"/>
                  </a:lnTo>
                  <a:cubicBezTo>
                    <a:pt x="5090510" y="8110291"/>
                    <a:pt x="2642386" y="8110291"/>
                    <a:pt x="1132563" y="6600348"/>
                  </a:cubicBezTo>
                  <a:lnTo>
                    <a:pt x="1132563" y="6600348"/>
                  </a:lnTo>
                  <a:cubicBezTo>
                    <a:pt x="-377501" y="5090525"/>
                    <a:pt x="-377501" y="2642401"/>
                    <a:pt x="1132442" y="1132457"/>
                  </a:cubicBezTo>
                  <a:close/>
                </a:path>
              </a:pathLst>
            </a:custGeom>
            <a:noFill/>
            <a:ln w="12025" cap="flat">
              <a:gradFill>
                <a:gsLst>
                  <a:gs pos="0">
                    <a:schemeClr val="accent6">
                      <a:lumMod val="60000"/>
                      <a:lumOff val="40000"/>
                      <a:alpha val="0"/>
                    </a:schemeClr>
                  </a:gs>
                  <a:gs pos="50000">
                    <a:schemeClr val="accent4"/>
                  </a:gs>
                  <a:gs pos="100000">
                    <a:schemeClr val="accent6">
                      <a:lumMod val="60000"/>
                      <a:lumOff val="40000"/>
                      <a:alpha val="0"/>
                    </a:schemeClr>
                  </a:gs>
                </a:gsLst>
                <a:lin ang="5400000" scaled="1"/>
              </a:gradFill>
              <a:prstDash val="solid"/>
              <a:miter/>
            </a:ln>
          </p:spPr>
          <p:txBody>
            <a:bodyPr rtlCol="0" anchor="ctr"/>
            <a:lstStyle/>
            <a:p>
              <a:endParaRPr lang="en-US"/>
            </a:p>
          </p:txBody>
        </p:sp>
      </p:grpSp>
      <p:grpSp>
        <p:nvGrpSpPr>
          <p:cNvPr id="41" name="Group 40">
            <a:extLst>
              <a:ext uri="{FF2B5EF4-FFF2-40B4-BE49-F238E27FC236}">
                <a16:creationId xmlns:a16="http://schemas.microsoft.com/office/drawing/2014/main" id="{E92E5375-3185-4947-B8E2-2ACA05F307AE}"/>
              </a:ext>
            </a:extLst>
          </p:cNvPr>
          <p:cNvGrpSpPr/>
          <p:nvPr/>
        </p:nvGrpSpPr>
        <p:grpSpPr>
          <a:xfrm rot="4092956">
            <a:off x="-4866762" y="1909731"/>
            <a:ext cx="8736900" cy="8736898"/>
            <a:chOff x="1721551" y="-945463"/>
            <a:chExt cx="8736900" cy="8736898"/>
          </a:xfrm>
        </p:grpSpPr>
        <p:sp>
          <p:nvSpPr>
            <p:cNvPr id="42" name="Freeform: Shape 14">
              <a:extLst>
                <a:ext uri="{FF2B5EF4-FFF2-40B4-BE49-F238E27FC236}">
                  <a16:creationId xmlns:a16="http://schemas.microsoft.com/office/drawing/2014/main" id="{331BADE8-1985-D04A-B489-FB6B90454726}"/>
                </a:ext>
              </a:extLst>
            </p:cNvPr>
            <p:cNvSpPr/>
            <p:nvPr/>
          </p:nvSpPr>
          <p:spPr>
            <a:xfrm>
              <a:off x="4118576" y="1451774"/>
              <a:ext cx="3946575" cy="3946574"/>
            </a:xfrm>
            <a:custGeom>
              <a:avLst/>
              <a:gdLst>
                <a:gd name="connsiteX0" fmla="*/ 0 w 3488555"/>
                <a:gd name="connsiteY0" fmla="*/ 1747400 h 3488555"/>
                <a:gd name="connsiteX1" fmla="*/ 1747400 w 3488555"/>
                <a:gd name="connsiteY1" fmla="*/ 0 h 3488555"/>
                <a:gd name="connsiteX2" fmla="*/ 3494801 w 3488555"/>
                <a:gd name="connsiteY2" fmla="*/ 1747400 h 3488555"/>
                <a:gd name="connsiteX3" fmla="*/ 1747400 w 3488555"/>
                <a:gd name="connsiteY3" fmla="*/ 3494801 h 3488555"/>
              </a:gdLst>
              <a:ahLst/>
              <a:cxnLst>
                <a:cxn ang="0">
                  <a:pos x="connsiteX0" y="connsiteY0"/>
                </a:cxn>
                <a:cxn ang="0">
                  <a:pos x="connsiteX1" y="connsiteY1"/>
                </a:cxn>
                <a:cxn ang="0">
                  <a:pos x="connsiteX2" y="connsiteY2"/>
                </a:cxn>
                <a:cxn ang="0">
                  <a:pos x="connsiteX3" y="connsiteY3"/>
                </a:cxn>
              </a:cxnLst>
              <a:rect l="l" t="t" r="r" b="b"/>
              <a:pathLst>
                <a:path w="3488555" h="3488555">
                  <a:moveTo>
                    <a:pt x="0" y="1747400"/>
                  </a:moveTo>
                  <a:lnTo>
                    <a:pt x="1747400" y="0"/>
                  </a:lnTo>
                  <a:lnTo>
                    <a:pt x="3494801" y="1747400"/>
                  </a:lnTo>
                  <a:lnTo>
                    <a:pt x="1747400" y="3494801"/>
                  </a:lnTo>
                  <a:close/>
                </a:path>
              </a:pathLst>
            </a:custGeom>
            <a:noFill/>
            <a:ln w="12025" cap="flat">
              <a:gradFill>
                <a:gsLst>
                  <a:gs pos="0">
                    <a:schemeClr val="accent6">
                      <a:lumMod val="60000"/>
                      <a:lumOff val="40000"/>
                      <a:alpha val="0"/>
                    </a:schemeClr>
                  </a:gs>
                  <a:gs pos="50000">
                    <a:schemeClr val="accent2"/>
                  </a:gs>
                  <a:gs pos="100000">
                    <a:schemeClr val="accent6">
                      <a:lumMod val="60000"/>
                      <a:lumOff val="40000"/>
                      <a:alpha val="0"/>
                    </a:schemeClr>
                  </a:gs>
                </a:gsLst>
                <a:lin ang="5400000" scaled="1"/>
              </a:gradFill>
              <a:prstDash val="solid"/>
              <a:miter/>
            </a:ln>
          </p:spPr>
          <p:txBody>
            <a:bodyPr rtlCol="0" anchor="ctr"/>
            <a:lstStyle/>
            <a:p>
              <a:endParaRPr lang="en-US"/>
            </a:p>
          </p:txBody>
        </p:sp>
        <p:sp>
          <p:nvSpPr>
            <p:cNvPr id="49" name="Freeform: Shape 15">
              <a:extLst>
                <a:ext uri="{FF2B5EF4-FFF2-40B4-BE49-F238E27FC236}">
                  <a16:creationId xmlns:a16="http://schemas.microsoft.com/office/drawing/2014/main" id="{14B183EF-E37F-0C46-BB7F-11370D8C5AE0}"/>
                </a:ext>
              </a:extLst>
            </p:cNvPr>
            <p:cNvSpPr/>
            <p:nvPr/>
          </p:nvSpPr>
          <p:spPr>
            <a:xfrm>
              <a:off x="4062972" y="1395967"/>
              <a:ext cx="4055446" cy="4055445"/>
            </a:xfrm>
            <a:custGeom>
              <a:avLst/>
              <a:gdLst>
                <a:gd name="connsiteX0" fmla="*/ 1666540 w 3584791"/>
                <a:gd name="connsiteY0" fmla="*/ 2266 h 3584791"/>
                <a:gd name="connsiteX1" fmla="*/ 3591140 w 3584791"/>
                <a:gd name="connsiteY1" fmla="*/ 1666548 h 3584791"/>
                <a:gd name="connsiteX2" fmla="*/ 1926859 w 3584791"/>
                <a:gd name="connsiteY2" fmla="*/ 3591148 h 3584791"/>
                <a:gd name="connsiteX3" fmla="*/ 2259 w 3584791"/>
                <a:gd name="connsiteY3" fmla="*/ 1926866 h 3584791"/>
                <a:gd name="connsiteX4" fmla="*/ 1666540 w 3584791"/>
                <a:gd name="connsiteY4" fmla="*/ 2266 h 35847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84791" h="3584791">
                  <a:moveTo>
                    <a:pt x="1666540" y="2266"/>
                  </a:moveTo>
                  <a:cubicBezTo>
                    <a:pt x="1738477" y="-69671"/>
                    <a:pt x="3519204" y="1594611"/>
                    <a:pt x="3591140" y="1666548"/>
                  </a:cubicBezTo>
                  <a:cubicBezTo>
                    <a:pt x="3663077" y="1738484"/>
                    <a:pt x="1998795" y="3519212"/>
                    <a:pt x="1926859" y="3591148"/>
                  </a:cubicBezTo>
                  <a:cubicBezTo>
                    <a:pt x="1854922" y="3663084"/>
                    <a:pt x="74195" y="1998802"/>
                    <a:pt x="2259" y="1926866"/>
                  </a:cubicBezTo>
                  <a:cubicBezTo>
                    <a:pt x="-69558" y="1855050"/>
                    <a:pt x="1594604" y="74202"/>
                    <a:pt x="1666540" y="2266"/>
                  </a:cubicBezTo>
                  <a:close/>
                </a:path>
              </a:pathLst>
            </a:custGeom>
            <a:noFill/>
            <a:ln w="12025" cap="flat">
              <a:gradFill>
                <a:gsLst>
                  <a:gs pos="0">
                    <a:schemeClr val="accent6">
                      <a:lumMod val="60000"/>
                      <a:lumOff val="40000"/>
                      <a:alpha val="0"/>
                    </a:schemeClr>
                  </a:gs>
                  <a:gs pos="50000">
                    <a:schemeClr val="accent2"/>
                  </a:gs>
                  <a:gs pos="100000">
                    <a:schemeClr val="accent6">
                      <a:lumMod val="60000"/>
                      <a:lumOff val="40000"/>
                      <a:alpha val="0"/>
                    </a:schemeClr>
                  </a:gs>
                </a:gsLst>
                <a:lin ang="5400000" scaled="1"/>
              </a:gradFill>
              <a:prstDash val="solid"/>
              <a:miter/>
            </a:ln>
          </p:spPr>
          <p:txBody>
            <a:bodyPr rtlCol="0" anchor="ctr"/>
            <a:lstStyle/>
            <a:p>
              <a:endParaRPr lang="en-US"/>
            </a:p>
          </p:txBody>
        </p:sp>
        <p:sp>
          <p:nvSpPr>
            <p:cNvPr id="50" name="Freeform: Shape 16">
              <a:extLst>
                <a:ext uri="{FF2B5EF4-FFF2-40B4-BE49-F238E27FC236}">
                  <a16:creationId xmlns:a16="http://schemas.microsoft.com/office/drawing/2014/main" id="{25B65979-7786-3248-919E-466A5E5E6EBC}"/>
                </a:ext>
              </a:extLst>
            </p:cNvPr>
            <p:cNvSpPr/>
            <p:nvPr/>
          </p:nvSpPr>
          <p:spPr>
            <a:xfrm>
              <a:off x="4001994" y="1335014"/>
              <a:ext cx="4177925" cy="4177924"/>
            </a:xfrm>
            <a:custGeom>
              <a:avLst/>
              <a:gdLst>
                <a:gd name="connsiteX0" fmla="*/ 1590281 w 3693057"/>
                <a:gd name="connsiteY0" fmla="*/ 9229 h 3693057"/>
                <a:gd name="connsiteX1" fmla="*/ 3692076 w 3693057"/>
                <a:gd name="connsiteY1" fmla="*/ 1590266 h 3693057"/>
                <a:gd name="connsiteX2" fmla="*/ 2111039 w 3693057"/>
                <a:gd name="connsiteY2" fmla="*/ 3692061 h 3693057"/>
                <a:gd name="connsiteX3" fmla="*/ 9244 w 3693057"/>
                <a:gd name="connsiteY3" fmla="*/ 2111024 h 3693057"/>
                <a:gd name="connsiteX4" fmla="*/ 1590281 w 3693057"/>
                <a:gd name="connsiteY4" fmla="*/ 9229 h 36930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3057" h="3693057">
                  <a:moveTo>
                    <a:pt x="1590281" y="9229"/>
                  </a:moveTo>
                  <a:cubicBezTo>
                    <a:pt x="1734034" y="-134524"/>
                    <a:pt x="3548324" y="1446514"/>
                    <a:pt x="3692076" y="1590266"/>
                  </a:cubicBezTo>
                  <a:cubicBezTo>
                    <a:pt x="3835829" y="1734019"/>
                    <a:pt x="2254791" y="3548309"/>
                    <a:pt x="2111039" y="3692061"/>
                  </a:cubicBezTo>
                  <a:cubicBezTo>
                    <a:pt x="1967286" y="3835814"/>
                    <a:pt x="152996" y="2254776"/>
                    <a:pt x="9244" y="2111024"/>
                  </a:cubicBezTo>
                  <a:cubicBezTo>
                    <a:pt x="-134629" y="1967151"/>
                    <a:pt x="1446409" y="152981"/>
                    <a:pt x="1590281" y="9229"/>
                  </a:cubicBezTo>
                  <a:close/>
                </a:path>
              </a:pathLst>
            </a:custGeom>
            <a:noFill/>
            <a:ln w="12025" cap="flat">
              <a:gradFill>
                <a:gsLst>
                  <a:gs pos="0">
                    <a:schemeClr val="accent6">
                      <a:lumMod val="60000"/>
                      <a:lumOff val="40000"/>
                      <a:alpha val="0"/>
                    </a:schemeClr>
                  </a:gs>
                  <a:gs pos="50000">
                    <a:schemeClr val="accent2"/>
                  </a:gs>
                  <a:gs pos="100000">
                    <a:schemeClr val="accent6">
                      <a:lumMod val="60000"/>
                      <a:lumOff val="40000"/>
                      <a:alpha val="0"/>
                    </a:schemeClr>
                  </a:gs>
                </a:gsLst>
                <a:lin ang="5400000" scaled="1"/>
              </a:gradFill>
              <a:prstDash val="solid"/>
              <a:miter/>
            </a:ln>
          </p:spPr>
          <p:txBody>
            <a:bodyPr rtlCol="0" anchor="ctr"/>
            <a:lstStyle/>
            <a:p>
              <a:endParaRPr lang="en-US"/>
            </a:p>
          </p:txBody>
        </p:sp>
        <p:sp>
          <p:nvSpPr>
            <p:cNvPr id="51" name="Freeform: Shape 17">
              <a:extLst>
                <a:ext uri="{FF2B5EF4-FFF2-40B4-BE49-F238E27FC236}">
                  <a16:creationId xmlns:a16="http://schemas.microsoft.com/office/drawing/2014/main" id="{784A35FB-83FC-C346-98DE-27B6DD9565EE}"/>
                </a:ext>
              </a:extLst>
            </p:cNvPr>
            <p:cNvSpPr/>
            <p:nvPr/>
          </p:nvSpPr>
          <p:spPr>
            <a:xfrm>
              <a:off x="3935282" y="1268285"/>
              <a:ext cx="4314014" cy="4314013"/>
            </a:xfrm>
            <a:custGeom>
              <a:avLst/>
              <a:gdLst>
                <a:gd name="connsiteX0" fmla="*/ 1518973 w 3813352"/>
                <a:gd name="connsiteY0" fmla="*/ 21179 h 3813352"/>
                <a:gd name="connsiteX1" fmla="*/ 3797962 w 3813352"/>
                <a:gd name="connsiteY1" fmla="*/ 1518973 h 3813352"/>
                <a:gd name="connsiteX2" fmla="*/ 2300169 w 3813352"/>
                <a:gd name="connsiteY2" fmla="*/ 3797962 h 3813352"/>
                <a:gd name="connsiteX3" fmla="*/ 21179 w 3813352"/>
                <a:gd name="connsiteY3" fmla="*/ 2300169 h 3813352"/>
                <a:gd name="connsiteX4" fmla="*/ 1518973 w 3813352"/>
                <a:gd name="connsiteY4" fmla="*/ 21179 h 38133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3352" h="3813352">
                  <a:moveTo>
                    <a:pt x="1518973" y="21179"/>
                  </a:moveTo>
                  <a:cubicBezTo>
                    <a:pt x="1734782" y="-194510"/>
                    <a:pt x="3582273" y="1303284"/>
                    <a:pt x="3797962" y="1518973"/>
                  </a:cubicBezTo>
                  <a:cubicBezTo>
                    <a:pt x="4013651" y="1734662"/>
                    <a:pt x="2515858" y="3582273"/>
                    <a:pt x="2300169" y="3797962"/>
                  </a:cubicBezTo>
                  <a:cubicBezTo>
                    <a:pt x="2084480" y="4013651"/>
                    <a:pt x="236868" y="2515858"/>
                    <a:pt x="21179" y="2300169"/>
                  </a:cubicBezTo>
                  <a:cubicBezTo>
                    <a:pt x="-194510" y="2084480"/>
                    <a:pt x="1303284" y="236868"/>
                    <a:pt x="1518973" y="21179"/>
                  </a:cubicBezTo>
                  <a:close/>
                </a:path>
              </a:pathLst>
            </a:custGeom>
            <a:noFill/>
            <a:ln w="12025" cap="flat">
              <a:gradFill>
                <a:gsLst>
                  <a:gs pos="0">
                    <a:schemeClr val="accent6">
                      <a:lumMod val="60000"/>
                      <a:lumOff val="40000"/>
                      <a:alpha val="0"/>
                    </a:schemeClr>
                  </a:gs>
                  <a:gs pos="50000">
                    <a:schemeClr val="accent2"/>
                  </a:gs>
                  <a:gs pos="100000">
                    <a:schemeClr val="accent6">
                      <a:lumMod val="60000"/>
                      <a:lumOff val="40000"/>
                      <a:alpha val="0"/>
                    </a:schemeClr>
                  </a:gs>
                </a:gsLst>
                <a:lin ang="5400000" scaled="1"/>
              </a:gradFill>
              <a:prstDash val="solid"/>
              <a:miter/>
            </a:ln>
          </p:spPr>
          <p:txBody>
            <a:bodyPr rtlCol="0" anchor="ctr"/>
            <a:lstStyle/>
            <a:p>
              <a:endParaRPr lang="en-US"/>
            </a:p>
          </p:txBody>
        </p:sp>
        <p:sp>
          <p:nvSpPr>
            <p:cNvPr id="52" name="Freeform: Shape 18">
              <a:extLst>
                <a:ext uri="{FF2B5EF4-FFF2-40B4-BE49-F238E27FC236}">
                  <a16:creationId xmlns:a16="http://schemas.microsoft.com/office/drawing/2014/main" id="{7E7E703D-F869-3A48-B8C4-75374F863702}"/>
                </a:ext>
              </a:extLst>
            </p:cNvPr>
            <p:cNvSpPr/>
            <p:nvPr/>
          </p:nvSpPr>
          <p:spPr>
            <a:xfrm>
              <a:off x="3862660" y="1195768"/>
              <a:ext cx="4463712" cy="4463711"/>
            </a:xfrm>
            <a:custGeom>
              <a:avLst/>
              <a:gdLst>
                <a:gd name="connsiteX0" fmla="*/ 1453007 w 3945677"/>
                <a:gd name="connsiteY0" fmla="*/ 38365 h 3945677"/>
                <a:gd name="connsiteX1" fmla="*/ 3909071 w 3945677"/>
                <a:gd name="connsiteY1" fmla="*/ 1453034 h 3945677"/>
                <a:gd name="connsiteX2" fmla="*/ 2494401 w 3945677"/>
                <a:gd name="connsiteY2" fmla="*/ 3909098 h 3945677"/>
                <a:gd name="connsiteX3" fmla="*/ 38337 w 3945677"/>
                <a:gd name="connsiteY3" fmla="*/ 2494428 h 3945677"/>
                <a:gd name="connsiteX4" fmla="*/ 1453007 w 3945677"/>
                <a:gd name="connsiteY4" fmla="*/ 38365 h 3945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5677" h="3945677">
                  <a:moveTo>
                    <a:pt x="1453007" y="38365"/>
                  </a:moveTo>
                  <a:cubicBezTo>
                    <a:pt x="1740632" y="-249261"/>
                    <a:pt x="3621566" y="1165409"/>
                    <a:pt x="3909071" y="1453034"/>
                  </a:cubicBezTo>
                  <a:cubicBezTo>
                    <a:pt x="4196696" y="1740660"/>
                    <a:pt x="2782027" y="3621593"/>
                    <a:pt x="2494401" y="3909098"/>
                  </a:cubicBezTo>
                  <a:cubicBezTo>
                    <a:pt x="2206776" y="4196723"/>
                    <a:pt x="325842" y="2782054"/>
                    <a:pt x="38337" y="2494428"/>
                  </a:cubicBezTo>
                  <a:cubicBezTo>
                    <a:pt x="-249168" y="2206803"/>
                    <a:pt x="1165382" y="325990"/>
                    <a:pt x="1453007" y="38365"/>
                  </a:cubicBezTo>
                  <a:close/>
                </a:path>
              </a:pathLst>
            </a:custGeom>
            <a:noFill/>
            <a:ln w="12025" cap="flat">
              <a:gradFill>
                <a:gsLst>
                  <a:gs pos="0">
                    <a:schemeClr val="accent6">
                      <a:lumMod val="60000"/>
                      <a:lumOff val="40000"/>
                      <a:alpha val="0"/>
                    </a:schemeClr>
                  </a:gs>
                  <a:gs pos="50000">
                    <a:schemeClr val="accent2"/>
                  </a:gs>
                  <a:gs pos="100000">
                    <a:schemeClr val="accent6">
                      <a:lumMod val="60000"/>
                      <a:lumOff val="40000"/>
                      <a:alpha val="0"/>
                    </a:schemeClr>
                  </a:gs>
                </a:gsLst>
                <a:lin ang="5400000" scaled="1"/>
              </a:gradFill>
              <a:prstDash val="solid"/>
              <a:miter/>
            </a:ln>
          </p:spPr>
          <p:txBody>
            <a:bodyPr rtlCol="0" anchor="ctr"/>
            <a:lstStyle/>
            <a:p>
              <a:endParaRPr lang="en-US"/>
            </a:p>
          </p:txBody>
        </p:sp>
        <p:sp>
          <p:nvSpPr>
            <p:cNvPr id="53" name="Freeform: Shape 19">
              <a:extLst>
                <a:ext uri="{FF2B5EF4-FFF2-40B4-BE49-F238E27FC236}">
                  <a16:creationId xmlns:a16="http://schemas.microsoft.com/office/drawing/2014/main" id="{DD060349-30ED-4943-BC59-AA473A865D77}"/>
                </a:ext>
              </a:extLst>
            </p:cNvPr>
            <p:cNvSpPr/>
            <p:nvPr/>
          </p:nvSpPr>
          <p:spPr>
            <a:xfrm>
              <a:off x="3783954" y="1116919"/>
              <a:ext cx="4613410" cy="4613409"/>
            </a:xfrm>
            <a:custGeom>
              <a:avLst/>
              <a:gdLst>
                <a:gd name="connsiteX0" fmla="*/ 1392420 w 4078001"/>
                <a:gd name="connsiteY0" fmla="*/ 61027 h 4078001"/>
                <a:gd name="connsiteX1" fmla="*/ 4025678 w 4078001"/>
                <a:gd name="connsiteY1" fmla="*/ 1392453 h 4078001"/>
                <a:gd name="connsiteX2" fmla="*/ 2694253 w 4078001"/>
                <a:gd name="connsiteY2" fmla="*/ 4025711 h 4078001"/>
                <a:gd name="connsiteX3" fmla="*/ 60994 w 4078001"/>
                <a:gd name="connsiteY3" fmla="*/ 2694286 h 4078001"/>
                <a:gd name="connsiteX4" fmla="*/ 1392420 w 4078001"/>
                <a:gd name="connsiteY4" fmla="*/ 61027 h 4078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78001" h="4078001">
                  <a:moveTo>
                    <a:pt x="1392420" y="61027"/>
                  </a:moveTo>
                  <a:cubicBezTo>
                    <a:pt x="1751982" y="-298534"/>
                    <a:pt x="3666237" y="1032891"/>
                    <a:pt x="4025678" y="1392453"/>
                  </a:cubicBezTo>
                  <a:cubicBezTo>
                    <a:pt x="4385241" y="1752015"/>
                    <a:pt x="3053815" y="3666270"/>
                    <a:pt x="2694253" y="4025711"/>
                  </a:cubicBezTo>
                  <a:cubicBezTo>
                    <a:pt x="2334691" y="4385273"/>
                    <a:pt x="420436" y="3053848"/>
                    <a:pt x="60994" y="2694286"/>
                  </a:cubicBezTo>
                  <a:cubicBezTo>
                    <a:pt x="-298447" y="2334844"/>
                    <a:pt x="1032858" y="420589"/>
                    <a:pt x="1392420" y="61027"/>
                  </a:cubicBezTo>
                  <a:close/>
                </a:path>
              </a:pathLst>
            </a:custGeom>
            <a:noFill/>
            <a:ln w="12025" cap="flat">
              <a:gradFill>
                <a:gsLst>
                  <a:gs pos="0">
                    <a:schemeClr val="accent6">
                      <a:lumMod val="60000"/>
                      <a:lumOff val="40000"/>
                      <a:alpha val="0"/>
                    </a:schemeClr>
                  </a:gs>
                  <a:gs pos="50000">
                    <a:srgbClr val="3359FC"/>
                  </a:gs>
                  <a:gs pos="100000">
                    <a:schemeClr val="accent6">
                      <a:lumMod val="60000"/>
                      <a:lumOff val="40000"/>
                      <a:alpha val="0"/>
                    </a:schemeClr>
                  </a:gs>
                </a:gsLst>
                <a:lin ang="5400000" scaled="1"/>
              </a:gradFill>
              <a:prstDash val="solid"/>
              <a:miter/>
            </a:ln>
          </p:spPr>
          <p:txBody>
            <a:bodyPr rtlCol="0" anchor="ctr"/>
            <a:lstStyle/>
            <a:p>
              <a:endParaRPr lang="en-US"/>
            </a:p>
          </p:txBody>
        </p:sp>
        <p:sp>
          <p:nvSpPr>
            <p:cNvPr id="54" name="Freeform: Shape 20">
              <a:extLst>
                <a:ext uri="{FF2B5EF4-FFF2-40B4-BE49-F238E27FC236}">
                  <a16:creationId xmlns:a16="http://schemas.microsoft.com/office/drawing/2014/main" id="{94413F72-CDDA-2C41-8C11-4EEFEE918EA6}"/>
                </a:ext>
              </a:extLst>
            </p:cNvPr>
            <p:cNvSpPr/>
            <p:nvPr/>
          </p:nvSpPr>
          <p:spPr>
            <a:xfrm>
              <a:off x="3698775" y="1031829"/>
              <a:ext cx="4790325" cy="4790324"/>
            </a:xfrm>
            <a:custGeom>
              <a:avLst/>
              <a:gdLst>
                <a:gd name="connsiteX0" fmla="*/ 1337553 w 4234385"/>
                <a:gd name="connsiteY0" fmla="*/ 89328 h 4234385"/>
                <a:gd name="connsiteX1" fmla="*/ 4148006 w 4234385"/>
                <a:gd name="connsiteY1" fmla="*/ 1337509 h 4234385"/>
                <a:gd name="connsiteX2" fmla="*/ 2899825 w 4234385"/>
                <a:gd name="connsiteY2" fmla="*/ 4147962 h 4234385"/>
                <a:gd name="connsiteX3" fmla="*/ 89372 w 4234385"/>
                <a:gd name="connsiteY3" fmla="*/ 2899781 h 4234385"/>
                <a:gd name="connsiteX4" fmla="*/ 1337553 w 4234385"/>
                <a:gd name="connsiteY4" fmla="*/ 89328 h 42343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4385" h="4234385">
                  <a:moveTo>
                    <a:pt x="1337553" y="89328"/>
                  </a:moveTo>
                  <a:cubicBezTo>
                    <a:pt x="1768931" y="-342050"/>
                    <a:pt x="3716628" y="906131"/>
                    <a:pt x="4148006" y="1337509"/>
                  </a:cubicBezTo>
                  <a:cubicBezTo>
                    <a:pt x="4579384" y="1768887"/>
                    <a:pt x="3331203" y="3716584"/>
                    <a:pt x="2899825" y="4147962"/>
                  </a:cubicBezTo>
                  <a:cubicBezTo>
                    <a:pt x="2468447" y="4579339"/>
                    <a:pt x="520750" y="3331158"/>
                    <a:pt x="89372" y="2899781"/>
                  </a:cubicBezTo>
                  <a:cubicBezTo>
                    <a:pt x="-342126" y="2468282"/>
                    <a:pt x="906055" y="520706"/>
                    <a:pt x="1337553" y="89328"/>
                  </a:cubicBezTo>
                  <a:close/>
                </a:path>
              </a:pathLst>
            </a:custGeom>
            <a:noFill/>
            <a:ln w="12025" cap="flat">
              <a:gradFill>
                <a:gsLst>
                  <a:gs pos="0">
                    <a:schemeClr val="accent6">
                      <a:lumMod val="60000"/>
                      <a:lumOff val="40000"/>
                      <a:alpha val="0"/>
                    </a:schemeClr>
                  </a:gs>
                  <a:gs pos="50000">
                    <a:srgbClr val="3565FC"/>
                  </a:gs>
                  <a:gs pos="100000">
                    <a:schemeClr val="accent6">
                      <a:lumMod val="60000"/>
                      <a:lumOff val="40000"/>
                      <a:alpha val="0"/>
                    </a:schemeClr>
                  </a:gs>
                </a:gsLst>
                <a:lin ang="5400000" scaled="1"/>
              </a:gradFill>
              <a:prstDash val="solid"/>
              <a:miter/>
            </a:ln>
          </p:spPr>
          <p:txBody>
            <a:bodyPr rtlCol="0" anchor="ctr"/>
            <a:lstStyle/>
            <a:p>
              <a:endParaRPr lang="en-US"/>
            </a:p>
          </p:txBody>
        </p:sp>
        <p:sp>
          <p:nvSpPr>
            <p:cNvPr id="55" name="Freeform: Shape 21">
              <a:extLst>
                <a:ext uri="{FF2B5EF4-FFF2-40B4-BE49-F238E27FC236}">
                  <a16:creationId xmlns:a16="http://schemas.microsoft.com/office/drawing/2014/main" id="{7928F619-4D70-C449-8E55-10DD5064F613}"/>
                </a:ext>
              </a:extLst>
            </p:cNvPr>
            <p:cNvSpPr/>
            <p:nvPr/>
          </p:nvSpPr>
          <p:spPr>
            <a:xfrm>
              <a:off x="3606948" y="939951"/>
              <a:ext cx="4967241" cy="4967240"/>
            </a:xfrm>
            <a:custGeom>
              <a:avLst/>
              <a:gdLst>
                <a:gd name="connsiteX0" fmla="*/ 1288444 w 4390768"/>
                <a:gd name="connsiteY0" fmla="*/ 123507 h 4390768"/>
                <a:gd name="connsiteX1" fmla="*/ 4276091 w 4390768"/>
                <a:gd name="connsiteY1" fmla="*/ 1288444 h 4390768"/>
                <a:gd name="connsiteX2" fmla="*/ 3111154 w 4390768"/>
                <a:gd name="connsiteY2" fmla="*/ 4276091 h 4390768"/>
                <a:gd name="connsiteX3" fmla="*/ 123507 w 4390768"/>
                <a:gd name="connsiteY3" fmla="*/ 3111154 h 4390768"/>
                <a:gd name="connsiteX4" fmla="*/ 1288444 w 4390768"/>
                <a:gd name="connsiteY4" fmla="*/ 123507 h 43907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90768" h="4390768">
                  <a:moveTo>
                    <a:pt x="1288444" y="123507"/>
                  </a:moveTo>
                  <a:cubicBezTo>
                    <a:pt x="1791758" y="-379808"/>
                    <a:pt x="3772777" y="785129"/>
                    <a:pt x="4276091" y="1288444"/>
                  </a:cubicBezTo>
                  <a:cubicBezTo>
                    <a:pt x="4779405" y="1791758"/>
                    <a:pt x="3614469" y="3772777"/>
                    <a:pt x="3111154" y="4276091"/>
                  </a:cubicBezTo>
                  <a:cubicBezTo>
                    <a:pt x="2607840" y="4779405"/>
                    <a:pt x="626821" y="3614469"/>
                    <a:pt x="123507" y="3111154"/>
                  </a:cubicBezTo>
                  <a:cubicBezTo>
                    <a:pt x="-379808" y="2607840"/>
                    <a:pt x="785129" y="626821"/>
                    <a:pt x="1288444" y="123507"/>
                  </a:cubicBezTo>
                  <a:close/>
                </a:path>
              </a:pathLst>
            </a:custGeom>
            <a:noFill/>
            <a:ln w="12025" cap="flat">
              <a:gradFill>
                <a:gsLst>
                  <a:gs pos="0">
                    <a:schemeClr val="accent6">
                      <a:lumMod val="60000"/>
                      <a:lumOff val="40000"/>
                      <a:alpha val="0"/>
                    </a:schemeClr>
                  </a:gs>
                  <a:gs pos="50000">
                    <a:srgbClr val="3774FD"/>
                  </a:gs>
                  <a:gs pos="100000">
                    <a:schemeClr val="accent6">
                      <a:lumMod val="60000"/>
                      <a:lumOff val="40000"/>
                      <a:alpha val="0"/>
                    </a:schemeClr>
                  </a:gs>
                </a:gsLst>
                <a:lin ang="5400000" scaled="1"/>
              </a:gradFill>
              <a:prstDash val="solid"/>
              <a:miter/>
            </a:ln>
          </p:spPr>
          <p:txBody>
            <a:bodyPr rtlCol="0" anchor="ctr"/>
            <a:lstStyle/>
            <a:p>
              <a:endParaRPr lang="en-US"/>
            </a:p>
          </p:txBody>
        </p:sp>
        <p:sp>
          <p:nvSpPr>
            <p:cNvPr id="56" name="Freeform: Shape 22">
              <a:extLst>
                <a:ext uri="{FF2B5EF4-FFF2-40B4-BE49-F238E27FC236}">
                  <a16:creationId xmlns:a16="http://schemas.microsoft.com/office/drawing/2014/main" id="{A561EAFD-4D4E-B04E-8F31-F02DD35778FB}"/>
                </a:ext>
              </a:extLst>
            </p:cNvPr>
            <p:cNvSpPr/>
            <p:nvPr/>
          </p:nvSpPr>
          <p:spPr>
            <a:xfrm>
              <a:off x="3508432" y="841506"/>
              <a:ext cx="5171374" cy="5171372"/>
            </a:xfrm>
            <a:custGeom>
              <a:avLst/>
              <a:gdLst>
                <a:gd name="connsiteX0" fmla="*/ 1245368 w 4571211"/>
                <a:gd name="connsiteY0" fmla="*/ 163613 h 4571211"/>
                <a:gd name="connsiteX1" fmla="*/ 4410210 w 4571211"/>
                <a:gd name="connsiteY1" fmla="*/ 1245426 h 4571211"/>
                <a:gd name="connsiteX2" fmla="*/ 3328397 w 4571211"/>
                <a:gd name="connsiteY2" fmla="*/ 4410268 h 4571211"/>
                <a:gd name="connsiteX3" fmla="*/ 163555 w 4571211"/>
                <a:gd name="connsiteY3" fmla="*/ 3328455 h 4571211"/>
                <a:gd name="connsiteX4" fmla="*/ 1245368 w 4571211"/>
                <a:gd name="connsiteY4" fmla="*/ 163613 h 45712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1211" h="4571211">
                  <a:moveTo>
                    <a:pt x="1245368" y="163613"/>
                  </a:moveTo>
                  <a:cubicBezTo>
                    <a:pt x="1820619" y="-411638"/>
                    <a:pt x="3834959" y="670175"/>
                    <a:pt x="4410210" y="1245426"/>
                  </a:cubicBezTo>
                  <a:cubicBezTo>
                    <a:pt x="4985461" y="1820677"/>
                    <a:pt x="3903648" y="3835017"/>
                    <a:pt x="3328397" y="4410268"/>
                  </a:cubicBezTo>
                  <a:cubicBezTo>
                    <a:pt x="2753146" y="4985519"/>
                    <a:pt x="738806" y="3903705"/>
                    <a:pt x="163555" y="3328455"/>
                  </a:cubicBezTo>
                  <a:cubicBezTo>
                    <a:pt x="-411576" y="2753204"/>
                    <a:pt x="670238" y="738743"/>
                    <a:pt x="1245368" y="163613"/>
                  </a:cubicBezTo>
                  <a:close/>
                </a:path>
              </a:pathLst>
            </a:custGeom>
            <a:noFill/>
            <a:ln w="12025" cap="flat">
              <a:gradFill>
                <a:gsLst>
                  <a:gs pos="0">
                    <a:schemeClr val="accent6">
                      <a:lumMod val="60000"/>
                      <a:lumOff val="40000"/>
                      <a:alpha val="0"/>
                    </a:schemeClr>
                  </a:gs>
                  <a:gs pos="50000">
                    <a:srgbClr val="3981FD"/>
                  </a:gs>
                  <a:gs pos="100000">
                    <a:schemeClr val="accent6">
                      <a:lumMod val="60000"/>
                      <a:lumOff val="40000"/>
                      <a:alpha val="0"/>
                    </a:schemeClr>
                  </a:gs>
                </a:gsLst>
                <a:lin ang="5400000" scaled="1"/>
              </a:gradFill>
              <a:prstDash val="solid"/>
              <a:miter/>
            </a:ln>
          </p:spPr>
          <p:txBody>
            <a:bodyPr rtlCol="0" anchor="ctr"/>
            <a:lstStyle/>
            <a:p>
              <a:endParaRPr lang="en-US"/>
            </a:p>
          </p:txBody>
        </p:sp>
        <p:sp>
          <p:nvSpPr>
            <p:cNvPr id="57" name="Freeform: Shape 23">
              <a:extLst>
                <a:ext uri="{FF2B5EF4-FFF2-40B4-BE49-F238E27FC236}">
                  <a16:creationId xmlns:a16="http://schemas.microsoft.com/office/drawing/2014/main" id="{30783810-077B-6B4F-A018-95350AC76769}"/>
                </a:ext>
              </a:extLst>
            </p:cNvPr>
            <p:cNvSpPr/>
            <p:nvPr/>
          </p:nvSpPr>
          <p:spPr>
            <a:xfrm>
              <a:off x="3403239" y="736226"/>
              <a:ext cx="5375507" cy="5375506"/>
            </a:xfrm>
            <a:custGeom>
              <a:avLst/>
              <a:gdLst>
                <a:gd name="connsiteX0" fmla="*/ 1208194 w 4751653"/>
                <a:gd name="connsiteY0" fmla="*/ 209639 h 4751653"/>
                <a:gd name="connsiteX1" fmla="*/ 4550110 w 4751653"/>
                <a:gd name="connsiteY1" fmla="*/ 1208208 h 4751653"/>
                <a:gd name="connsiteX2" fmla="*/ 3551541 w 4751653"/>
                <a:gd name="connsiteY2" fmla="*/ 4550125 h 4751653"/>
                <a:gd name="connsiteX3" fmla="*/ 209625 w 4751653"/>
                <a:gd name="connsiteY3" fmla="*/ 3551555 h 4751653"/>
                <a:gd name="connsiteX4" fmla="*/ 1208194 w 4751653"/>
                <a:gd name="connsiteY4" fmla="*/ 209639 h 4751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51653" h="4751653">
                  <a:moveTo>
                    <a:pt x="1208194" y="209639"/>
                  </a:moveTo>
                  <a:cubicBezTo>
                    <a:pt x="1855260" y="-437428"/>
                    <a:pt x="3903043" y="561021"/>
                    <a:pt x="4550110" y="1208208"/>
                  </a:cubicBezTo>
                  <a:cubicBezTo>
                    <a:pt x="5197177" y="1855275"/>
                    <a:pt x="4198728" y="3903057"/>
                    <a:pt x="3551541" y="4550125"/>
                  </a:cubicBezTo>
                  <a:cubicBezTo>
                    <a:pt x="2904474" y="5197191"/>
                    <a:pt x="856691" y="4198743"/>
                    <a:pt x="209625" y="3551555"/>
                  </a:cubicBezTo>
                  <a:cubicBezTo>
                    <a:pt x="-437442" y="2904488"/>
                    <a:pt x="561127" y="856826"/>
                    <a:pt x="1208194" y="209639"/>
                  </a:cubicBezTo>
                  <a:close/>
                </a:path>
              </a:pathLst>
            </a:custGeom>
            <a:noFill/>
            <a:ln w="12025" cap="flat">
              <a:gradFill>
                <a:gsLst>
                  <a:gs pos="0">
                    <a:schemeClr val="accent6">
                      <a:lumMod val="60000"/>
                      <a:lumOff val="40000"/>
                      <a:alpha val="0"/>
                    </a:schemeClr>
                  </a:gs>
                  <a:gs pos="50000">
                    <a:srgbClr val="3B90FE"/>
                  </a:gs>
                  <a:gs pos="100000">
                    <a:schemeClr val="accent6">
                      <a:lumMod val="60000"/>
                      <a:lumOff val="40000"/>
                      <a:alpha val="0"/>
                    </a:schemeClr>
                  </a:gs>
                </a:gsLst>
                <a:lin ang="5400000" scaled="1"/>
              </a:gradFill>
              <a:prstDash val="solid"/>
              <a:miter/>
            </a:ln>
          </p:spPr>
          <p:txBody>
            <a:bodyPr rtlCol="0" anchor="ctr"/>
            <a:lstStyle/>
            <a:p>
              <a:endParaRPr lang="en-US"/>
            </a:p>
          </p:txBody>
        </p:sp>
        <p:sp>
          <p:nvSpPr>
            <p:cNvPr id="58" name="Freeform: Shape 24">
              <a:extLst>
                <a:ext uri="{FF2B5EF4-FFF2-40B4-BE49-F238E27FC236}">
                  <a16:creationId xmlns:a16="http://schemas.microsoft.com/office/drawing/2014/main" id="{1125BB4A-EADD-3643-849C-5E5C01A601D9}"/>
                </a:ext>
              </a:extLst>
            </p:cNvPr>
            <p:cNvSpPr/>
            <p:nvPr/>
          </p:nvSpPr>
          <p:spPr>
            <a:xfrm>
              <a:off x="3291378" y="624381"/>
              <a:ext cx="5606858" cy="5606856"/>
            </a:xfrm>
            <a:custGeom>
              <a:avLst/>
              <a:gdLst>
                <a:gd name="connsiteX0" fmla="*/ 1176914 w 4956155"/>
                <a:gd name="connsiteY0" fmla="*/ 261589 h 4956155"/>
                <a:gd name="connsiteX1" fmla="*/ 4696025 w 4956155"/>
                <a:gd name="connsiteY1" fmla="*/ 1176914 h 4956155"/>
                <a:gd name="connsiteX2" fmla="*/ 3780700 w 4956155"/>
                <a:gd name="connsiteY2" fmla="*/ 4696025 h 4956155"/>
                <a:gd name="connsiteX3" fmla="*/ 261589 w 4956155"/>
                <a:gd name="connsiteY3" fmla="*/ 3780700 h 4956155"/>
                <a:gd name="connsiteX4" fmla="*/ 1176914 w 4956155"/>
                <a:gd name="connsiteY4" fmla="*/ 261589 h 4956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56155" h="4956155">
                  <a:moveTo>
                    <a:pt x="1176914" y="261589"/>
                  </a:moveTo>
                  <a:cubicBezTo>
                    <a:pt x="1895917" y="-457415"/>
                    <a:pt x="3977021" y="457910"/>
                    <a:pt x="4696025" y="1176914"/>
                  </a:cubicBezTo>
                  <a:cubicBezTo>
                    <a:pt x="5415028" y="1895917"/>
                    <a:pt x="4499703" y="3977021"/>
                    <a:pt x="3780700" y="4696025"/>
                  </a:cubicBezTo>
                  <a:cubicBezTo>
                    <a:pt x="3061696" y="5415028"/>
                    <a:pt x="980592" y="4499703"/>
                    <a:pt x="261589" y="3780700"/>
                  </a:cubicBezTo>
                  <a:cubicBezTo>
                    <a:pt x="-457415" y="3061696"/>
                    <a:pt x="457910" y="980592"/>
                    <a:pt x="1176914" y="261589"/>
                  </a:cubicBezTo>
                  <a:close/>
                </a:path>
              </a:pathLst>
            </a:custGeom>
            <a:noFill/>
            <a:ln w="12025" cap="flat">
              <a:gradFill>
                <a:gsLst>
                  <a:gs pos="0">
                    <a:schemeClr val="accent6">
                      <a:lumMod val="60000"/>
                      <a:lumOff val="40000"/>
                      <a:alpha val="0"/>
                    </a:schemeClr>
                  </a:gs>
                  <a:gs pos="50000">
                    <a:srgbClr val="3D9CFE"/>
                  </a:gs>
                  <a:gs pos="100000">
                    <a:schemeClr val="accent6">
                      <a:lumMod val="60000"/>
                      <a:lumOff val="40000"/>
                      <a:alpha val="0"/>
                    </a:schemeClr>
                  </a:gs>
                </a:gsLst>
                <a:lin ang="5400000" scaled="1"/>
              </a:gradFill>
              <a:prstDash val="solid"/>
              <a:miter/>
            </a:ln>
          </p:spPr>
          <p:txBody>
            <a:bodyPr rtlCol="0" anchor="ctr"/>
            <a:lstStyle/>
            <a:p>
              <a:endParaRPr lang="en-US"/>
            </a:p>
          </p:txBody>
        </p:sp>
        <p:sp>
          <p:nvSpPr>
            <p:cNvPr id="59" name="Freeform: Shape 25">
              <a:extLst>
                <a:ext uri="{FF2B5EF4-FFF2-40B4-BE49-F238E27FC236}">
                  <a16:creationId xmlns:a16="http://schemas.microsoft.com/office/drawing/2014/main" id="{BF4A25E9-E31B-CD43-A55A-5BDD93445682}"/>
                </a:ext>
              </a:extLst>
            </p:cNvPr>
            <p:cNvSpPr/>
            <p:nvPr/>
          </p:nvSpPr>
          <p:spPr>
            <a:xfrm>
              <a:off x="3172916" y="505918"/>
              <a:ext cx="5838209" cy="5838208"/>
            </a:xfrm>
            <a:custGeom>
              <a:avLst/>
              <a:gdLst>
                <a:gd name="connsiteX0" fmla="*/ 1151348 w 5160656"/>
                <a:gd name="connsiteY0" fmla="*/ 319268 h 5160656"/>
                <a:gd name="connsiteX1" fmla="*/ 4847654 w 5160656"/>
                <a:gd name="connsiteY1" fmla="*/ 1151348 h 5160656"/>
                <a:gd name="connsiteX2" fmla="*/ 4015573 w 5160656"/>
                <a:gd name="connsiteY2" fmla="*/ 4847654 h 5160656"/>
                <a:gd name="connsiteX3" fmla="*/ 319268 w 5160656"/>
                <a:gd name="connsiteY3" fmla="*/ 4015573 h 5160656"/>
                <a:gd name="connsiteX4" fmla="*/ 1151348 w 5160656"/>
                <a:gd name="connsiteY4" fmla="*/ 319268 h 51606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60656" h="5160656">
                  <a:moveTo>
                    <a:pt x="1151348" y="319268"/>
                  </a:moveTo>
                  <a:cubicBezTo>
                    <a:pt x="1942288" y="-471672"/>
                    <a:pt x="4056714" y="360529"/>
                    <a:pt x="4847654" y="1151348"/>
                  </a:cubicBezTo>
                  <a:cubicBezTo>
                    <a:pt x="5638594" y="1942288"/>
                    <a:pt x="4806393" y="4056714"/>
                    <a:pt x="4015573" y="4847654"/>
                  </a:cubicBezTo>
                  <a:cubicBezTo>
                    <a:pt x="3224633" y="5638594"/>
                    <a:pt x="1110207" y="4806393"/>
                    <a:pt x="319268" y="4015573"/>
                  </a:cubicBezTo>
                  <a:cubicBezTo>
                    <a:pt x="-471672" y="3224633"/>
                    <a:pt x="360529" y="1110207"/>
                    <a:pt x="1151348" y="319268"/>
                  </a:cubicBezTo>
                  <a:close/>
                </a:path>
              </a:pathLst>
            </a:custGeom>
            <a:noFill/>
            <a:ln w="12025" cap="flat">
              <a:gradFill>
                <a:gsLst>
                  <a:gs pos="0">
                    <a:schemeClr val="accent6">
                      <a:lumMod val="60000"/>
                      <a:lumOff val="40000"/>
                      <a:alpha val="0"/>
                    </a:schemeClr>
                  </a:gs>
                  <a:gs pos="50000">
                    <a:srgbClr val="3FAAFF"/>
                  </a:gs>
                  <a:gs pos="100000">
                    <a:schemeClr val="accent6">
                      <a:lumMod val="60000"/>
                      <a:lumOff val="40000"/>
                      <a:alpha val="0"/>
                    </a:schemeClr>
                  </a:gs>
                </a:gsLst>
                <a:lin ang="5400000" scaled="1"/>
              </a:gradFill>
              <a:prstDash val="solid"/>
              <a:miter/>
            </a:ln>
          </p:spPr>
          <p:txBody>
            <a:bodyPr rtlCol="0" anchor="ctr"/>
            <a:lstStyle/>
            <a:p>
              <a:endParaRPr lang="en-US"/>
            </a:p>
          </p:txBody>
        </p:sp>
        <p:sp>
          <p:nvSpPr>
            <p:cNvPr id="60" name="Freeform: Shape 26">
              <a:extLst>
                <a:ext uri="{FF2B5EF4-FFF2-40B4-BE49-F238E27FC236}">
                  <a16:creationId xmlns:a16="http://schemas.microsoft.com/office/drawing/2014/main" id="{458A97BE-777C-6549-8055-748DAE916A8F}"/>
                </a:ext>
              </a:extLst>
            </p:cNvPr>
            <p:cNvSpPr/>
            <p:nvPr/>
          </p:nvSpPr>
          <p:spPr>
            <a:xfrm>
              <a:off x="3048321" y="381372"/>
              <a:ext cx="6083169" cy="6083167"/>
            </a:xfrm>
            <a:custGeom>
              <a:avLst/>
              <a:gdLst>
                <a:gd name="connsiteX0" fmla="*/ 1131324 w 5377187"/>
                <a:gd name="connsiteY0" fmla="*/ 382444 h 5377187"/>
                <a:gd name="connsiteX1" fmla="*/ 5004824 w 5377187"/>
                <a:gd name="connsiteY1" fmla="*/ 1131401 h 5377187"/>
                <a:gd name="connsiteX2" fmla="*/ 4255867 w 5377187"/>
                <a:gd name="connsiteY2" fmla="*/ 5004901 h 5377187"/>
                <a:gd name="connsiteX3" fmla="*/ 382367 w 5377187"/>
                <a:gd name="connsiteY3" fmla="*/ 4255945 h 5377187"/>
                <a:gd name="connsiteX4" fmla="*/ 1131324 w 5377187"/>
                <a:gd name="connsiteY4" fmla="*/ 382444 h 5377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187" h="5377187">
                  <a:moveTo>
                    <a:pt x="1131324" y="382444"/>
                  </a:moveTo>
                  <a:cubicBezTo>
                    <a:pt x="1994200" y="-480432"/>
                    <a:pt x="4141948" y="268525"/>
                    <a:pt x="5004824" y="1131401"/>
                  </a:cubicBezTo>
                  <a:cubicBezTo>
                    <a:pt x="5867700" y="1994278"/>
                    <a:pt x="5118743" y="4142025"/>
                    <a:pt x="4255867" y="5004901"/>
                  </a:cubicBezTo>
                  <a:cubicBezTo>
                    <a:pt x="3392991" y="5867778"/>
                    <a:pt x="1245243" y="5118821"/>
                    <a:pt x="382367" y="4255945"/>
                  </a:cubicBezTo>
                  <a:cubicBezTo>
                    <a:pt x="-480389" y="3393068"/>
                    <a:pt x="268568" y="1245200"/>
                    <a:pt x="1131324" y="382444"/>
                  </a:cubicBezTo>
                  <a:close/>
                </a:path>
              </a:pathLst>
            </a:custGeom>
            <a:noFill/>
            <a:ln w="12025" cap="flat">
              <a:gradFill>
                <a:gsLst>
                  <a:gs pos="0">
                    <a:schemeClr val="accent6">
                      <a:lumMod val="60000"/>
                      <a:lumOff val="40000"/>
                      <a:alpha val="0"/>
                    </a:schemeClr>
                  </a:gs>
                  <a:gs pos="50000">
                    <a:srgbClr val="40B3FE"/>
                  </a:gs>
                  <a:gs pos="100000">
                    <a:schemeClr val="accent6">
                      <a:lumMod val="60000"/>
                      <a:lumOff val="40000"/>
                      <a:alpha val="0"/>
                    </a:schemeClr>
                  </a:gs>
                </a:gsLst>
                <a:lin ang="5400000" scaled="1"/>
              </a:gradFill>
              <a:prstDash val="solid"/>
              <a:miter/>
            </a:ln>
          </p:spPr>
          <p:txBody>
            <a:bodyPr rtlCol="0" anchor="ctr"/>
            <a:lstStyle/>
            <a:p>
              <a:endParaRPr lang="en-US"/>
            </a:p>
          </p:txBody>
        </p:sp>
        <p:sp>
          <p:nvSpPr>
            <p:cNvPr id="61" name="Freeform: Shape 27">
              <a:extLst>
                <a:ext uri="{FF2B5EF4-FFF2-40B4-BE49-F238E27FC236}">
                  <a16:creationId xmlns:a16="http://schemas.microsoft.com/office/drawing/2014/main" id="{3B712C96-1C45-1444-808E-71FF51477DF7}"/>
                </a:ext>
              </a:extLst>
            </p:cNvPr>
            <p:cNvSpPr/>
            <p:nvPr/>
          </p:nvSpPr>
          <p:spPr>
            <a:xfrm>
              <a:off x="2917946" y="250949"/>
              <a:ext cx="6341737" cy="6341735"/>
            </a:xfrm>
            <a:custGeom>
              <a:avLst/>
              <a:gdLst>
                <a:gd name="connsiteX0" fmla="*/ 1116409 w 5605748"/>
                <a:gd name="connsiteY0" fmla="*/ 450696 h 5605748"/>
                <a:gd name="connsiteX1" fmla="*/ 5166983 w 5605748"/>
                <a:gd name="connsiteY1" fmla="*/ 1116409 h 5605748"/>
                <a:gd name="connsiteX2" fmla="*/ 4501271 w 5605748"/>
                <a:gd name="connsiteY2" fmla="*/ 5166983 h 5605748"/>
                <a:gd name="connsiteX3" fmla="*/ 450696 w 5605748"/>
                <a:gd name="connsiteY3" fmla="*/ 4501271 h 5605748"/>
                <a:gd name="connsiteX4" fmla="*/ 1116409 w 5605748"/>
                <a:gd name="connsiteY4" fmla="*/ 450696 h 5605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05748" h="5605748">
                  <a:moveTo>
                    <a:pt x="1116409" y="450696"/>
                  </a:moveTo>
                  <a:cubicBezTo>
                    <a:pt x="2051102" y="-483996"/>
                    <a:pt x="4232291" y="181716"/>
                    <a:pt x="5166983" y="1116409"/>
                  </a:cubicBezTo>
                  <a:cubicBezTo>
                    <a:pt x="6101676" y="2051102"/>
                    <a:pt x="5435963" y="4232291"/>
                    <a:pt x="4501271" y="5166983"/>
                  </a:cubicBezTo>
                  <a:cubicBezTo>
                    <a:pt x="3566578" y="6101676"/>
                    <a:pt x="1385389" y="5435963"/>
                    <a:pt x="450696" y="4501271"/>
                  </a:cubicBezTo>
                  <a:cubicBezTo>
                    <a:pt x="-483996" y="3566578"/>
                    <a:pt x="181716" y="1385389"/>
                    <a:pt x="1116409" y="450696"/>
                  </a:cubicBezTo>
                  <a:close/>
                </a:path>
              </a:pathLst>
            </a:custGeom>
            <a:noFill/>
            <a:ln w="12025" cap="flat">
              <a:gradFill>
                <a:gsLst>
                  <a:gs pos="0">
                    <a:schemeClr val="accent6">
                      <a:lumMod val="60000"/>
                      <a:lumOff val="40000"/>
                      <a:alpha val="0"/>
                    </a:schemeClr>
                  </a:gs>
                  <a:gs pos="50000">
                    <a:srgbClr val="40B7FD"/>
                  </a:gs>
                  <a:gs pos="100000">
                    <a:schemeClr val="accent6">
                      <a:lumMod val="60000"/>
                      <a:lumOff val="40000"/>
                      <a:alpha val="0"/>
                    </a:schemeClr>
                  </a:gs>
                </a:gsLst>
                <a:lin ang="5400000" scaled="1"/>
              </a:gradFill>
              <a:prstDash val="solid"/>
              <a:miter/>
            </a:ln>
          </p:spPr>
          <p:txBody>
            <a:bodyPr rtlCol="0" anchor="ctr"/>
            <a:lstStyle/>
            <a:p>
              <a:endParaRPr lang="en-US"/>
            </a:p>
          </p:txBody>
        </p:sp>
        <p:sp>
          <p:nvSpPr>
            <p:cNvPr id="62" name="Freeform: Shape 28">
              <a:extLst>
                <a:ext uri="{FF2B5EF4-FFF2-40B4-BE49-F238E27FC236}">
                  <a16:creationId xmlns:a16="http://schemas.microsoft.com/office/drawing/2014/main" id="{F32A8413-8F49-234C-AC47-803844949F67}"/>
                </a:ext>
              </a:extLst>
            </p:cNvPr>
            <p:cNvSpPr/>
            <p:nvPr/>
          </p:nvSpPr>
          <p:spPr>
            <a:xfrm>
              <a:off x="2782186" y="115188"/>
              <a:ext cx="6613916" cy="6613914"/>
            </a:xfrm>
            <a:custGeom>
              <a:avLst/>
              <a:gdLst>
                <a:gd name="connsiteX0" fmla="*/ 1106254 w 5846338"/>
                <a:gd name="connsiteY0" fmla="*/ 523786 h 5846338"/>
                <a:gd name="connsiteX1" fmla="*/ 5334023 w 5846338"/>
                <a:gd name="connsiteY1" fmla="*/ 1106254 h 5846338"/>
                <a:gd name="connsiteX2" fmla="*/ 4751555 w 5846338"/>
                <a:gd name="connsiteY2" fmla="*/ 5334023 h 5846338"/>
                <a:gd name="connsiteX3" fmla="*/ 523786 w 5846338"/>
                <a:gd name="connsiteY3" fmla="*/ 4751555 h 5846338"/>
                <a:gd name="connsiteX4" fmla="*/ 1106254 w 5846338"/>
                <a:gd name="connsiteY4" fmla="*/ 523786 h 58463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46338" h="5846338">
                  <a:moveTo>
                    <a:pt x="1106254" y="523786"/>
                  </a:moveTo>
                  <a:cubicBezTo>
                    <a:pt x="2112883" y="-482843"/>
                    <a:pt x="4327395" y="99625"/>
                    <a:pt x="5334023" y="1106254"/>
                  </a:cubicBezTo>
                  <a:cubicBezTo>
                    <a:pt x="6340652" y="2112883"/>
                    <a:pt x="5758183" y="4327395"/>
                    <a:pt x="4751555" y="5334023"/>
                  </a:cubicBezTo>
                  <a:cubicBezTo>
                    <a:pt x="3744926" y="6340652"/>
                    <a:pt x="1530415" y="5758183"/>
                    <a:pt x="523786" y="4751555"/>
                  </a:cubicBezTo>
                  <a:cubicBezTo>
                    <a:pt x="-482843" y="3744926"/>
                    <a:pt x="99625" y="1530415"/>
                    <a:pt x="1106254" y="523786"/>
                  </a:cubicBezTo>
                  <a:close/>
                </a:path>
              </a:pathLst>
            </a:custGeom>
            <a:noFill/>
            <a:ln w="12025" cap="flat">
              <a:gradFill>
                <a:gsLst>
                  <a:gs pos="0">
                    <a:schemeClr val="accent6">
                      <a:lumMod val="60000"/>
                      <a:lumOff val="40000"/>
                      <a:alpha val="0"/>
                    </a:schemeClr>
                  </a:gs>
                  <a:gs pos="50000">
                    <a:srgbClr val="3FBBFB"/>
                  </a:gs>
                  <a:gs pos="100000">
                    <a:schemeClr val="accent6">
                      <a:lumMod val="60000"/>
                      <a:lumOff val="40000"/>
                      <a:alpha val="0"/>
                    </a:schemeClr>
                  </a:gs>
                </a:gsLst>
                <a:lin ang="5400000" scaled="1"/>
              </a:gradFill>
              <a:prstDash val="solid"/>
              <a:miter/>
            </a:ln>
          </p:spPr>
          <p:txBody>
            <a:bodyPr rtlCol="0" anchor="ctr"/>
            <a:lstStyle/>
            <a:p>
              <a:endParaRPr lang="en-US"/>
            </a:p>
          </p:txBody>
        </p:sp>
        <p:sp>
          <p:nvSpPr>
            <p:cNvPr id="63" name="Freeform: Shape 29">
              <a:extLst>
                <a:ext uri="{FF2B5EF4-FFF2-40B4-BE49-F238E27FC236}">
                  <a16:creationId xmlns:a16="http://schemas.microsoft.com/office/drawing/2014/main" id="{5F4F1604-46AA-3F4C-BFF4-87E82804DAC7}"/>
                </a:ext>
              </a:extLst>
            </p:cNvPr>
            <p:cNvSpPr/>
            <p:nvPr/>
          </p:nvSpPr>
          <p:spPr>
            <a:xfrm>
              <a:off x="2641432" y="-25566"/>
              <a:ext cx="6899701" cy="6899700"/>
            </a:xfrm>
            <a:custGeom>
              <a:avLst/>
              <a:gdLst>
                <a:gd name="connsiteX0" fmla="*/ 1100394 w 6098958"/>
                <a:gd name="connsiteY0" fmla="*/ 601170 h 6098958"/>
                <a:gd name="connsiteX1" fmla="*/ 5505358 w 6098958"/>
                <a:gd name="connsiteY1" fmla="*/ 1100394 h 6098958"/>
                <a:gd name="connsiteX2" fmla="*/ 5006133 w 6098958"/>
                <a:gd name="connsiteY2" fmla="*/ 5505358 h 6098958"/>
                <a:gd name="connsiteX3" fmla="*/ 601170 w 6098958"/>
                <a:gd name="connsiteY3" fmla="*/ 5006133 h 6098958"/>
                <a:gd name="connsiteX4" fmla="*/ 1100394 w 6098958"/>
                <a:gd name="connsiteY4" fmla="*/ 601170 h 6098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8958" h="6098958">
                  <a:moveTo>
                    <a:pt x="1100394" y="601170"/>
                  </a:moveTo>
                  <a:cubicBezTo>
                    <a:pt x="2178959" y="-477396"/>
                    <a:pt x="4426792" y="21949"/>
                    <a:pt x="5505358" y="1100394"/>
                  </a:cubicBezTo>
                  <a:cubicBezTo>
                    <a:pt x="6583922" y="2178959"/>
                    <a:pt x="6084578" y="4426792"/>
                    <a:pt x="5006133" y="5505358"/>
                  </a:cubicBezTo>
                  <a:cubicBezTo>
                    <a:pt x="3927568" y="6583922"/>
                    <a:pt x="1679735" y="6084578"/>
                    <a:pt x="601170" y="5006133"/>
                  </a:cubicBezTo>
                  <a:cubicBezTo>
                    <a:pt x="-477396" y="3927568"/>
                    <a:pt x="21949" y="1679735"/>
                    <a:pt x="1100394" y="601170"/>
                  </a:cubicBezTo>
                  <a:close/>
                </a:path>
              </a:pathLst>
            </a:custGeom>
            <a:noFill/>
            <a:ln w="12025" cap="flat">
              <a:gradFill>
                <a:gsLst>
                  <a:gs pos="0">
                    <a:schemeClr val="accent6">
                      <a:lumMod val="60000"/>
                      <a:lumOff val="40000"/>
                      <a:alpha val="0"/>
                    </a:schemeClr>
                  </a:gs>
                  <a:gs pos="50000">
                    <a:srgbClr val="3FC1F9"/>
                  </a:gs>
                  <a:gs pos="100000">
                    <a:schemeClr val="accent6">
                      <a:lumMod val="60000"/>
                      <a:lumOff val="40000"/>
                      <a:alpha val="0"/>
                    </a:schemeClr>
                  </a:gs>
                </a:gsLst>
                <a:lin ang="5400000" scaled="1"/>
              </a:gradFill>
              <a:prstDash val="solid"/>
              <a:miter/>
            </a:ln>
          </p:spPr>
          <p:txBody>
            <a:bodyPr rtlCol="0" anchor="ctr"/>
            <a:lstStyle/>
            <a:p>
              <a:endParaRPr lang="en-US"/>
            </a:p>
          </p:txBody>
        </p:sp>
        <p:sp>
          <p:nvSpPr>
            <p:cNvPr id="64" name="Freeform: Shape 30">
              <a:extLst>
                <a:ext uri="{FF2B5EF4-FFF2-40B4-BE49-F238E27FC236}">
                  <a16:creationId xmlns:a16="http://schemas.microsoft.com/office/drawing/2014/main" id="{EE709FDD-A462-384E-BAFA-5653638660AD}"/>
                </a:ext>
              </a:extLst>
            </p:cNvPr>
            <p:cNvSpPr/>
            <p:nvPr/>
          </p:nvSpPr>
          <p:spPr>
            <a:xfrm>
              <a:off x="2496360" y="-170541"/>
              <a:ext cx="7185488" cy="7185487"/>
            </a:xfrm>
            <a:custGeom>
              <a:avLst/>
              <a:gdLst>
                <a:gd name="connsiteX0" fmla="*/ 1098469 w 6351577"/>
                <a:gd name="connsiteY0" fmla="*/ 682405 h 6351577"/>
                <a:gd name="connsiteX1" fmla="*/ 5680627 w 6351577"/>
                <a:gd name="connsiteY1" fmla="*/ 1098505 h 6351577"/>
                <a:gd name="connsiteX2" fmla="*/ 5264527 w 6351577"/>
                <a:gd name="connsiteY2" fmla="*/ 5680663 h 6351577"/>
                <a:gd name="connsiteX3" fmla="*/ 682369 w 6351577"/>
                <a:gd name="connsiteY3" fmla="*/ 5264563 h 6351577"/>
                <a:gd name="connsiteX4" fmla="*/ 1098469 w 6351577"/>
                <a:gd name="connsiteY4" fmla="*/ 682405 h 6351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51577" h="6351577">
                  <a:moveTo>
                    <a:pt x="1098469" y="682405"/>
                  </a:moveTo>
                  <a:cubicBezTo>
                    <a:pt x="2248851" y="-467977"/>
                    <a:pt x="4530126" y="-51996"/>
                    <a:pt x="5680627" y="1098505"/>
                  </a:cubicBezTo>
                  <a:cubicBezTo>
                    <a:pt x="6831009" y="2248887"/>
                    <a:pt x="6415029" y="4530162"/>
                    <a:pt x="5264527" y="5680663"/>
                  </a:cubicBezTo>
                  <a:cubicBezTo>
                    <a:pt x="4114146" y="6831045"/>
                    <a:pt x="1832870" y="6415064"/>
                    <a:pt x="682369" y="5264563"/>
                  </a:cubicBezTo>
                  <a:cubicBezTo>
                    <a:pt x="-468013" y="4114061"/>
                    <a:pt x="-51912" y="1832786"/>
                    <a:pt x="1098469" y="682405"/>
                  </a:cubicBezTo>
                  <a:close/>
                </a:path>
              </a:pathLst>
            </a:custGeom>
            <a:noFill/>
            <a:ln w="12025" cap="flat">
              <a:gradFill>
                <a:gsLst>
                  <a:gs pos="0">
                    <a:schemeClr val="accent6">
                      <a:lumMod val="60000"/>
                      <a:lumOff val="40000"/>
                      <a:alpha val="0"/>
                    </a:schemeClr>
                  </a:gs>
                  <a:gs pos="50000">
                    <a:srgbClr val="3FC4F8"/>
                  </a:gs>
                  <a:gs pos="100000">
                    <a:schemeClr val="accent6">
                      <a:lumMod val="60000"/>
                      <a:lumOff val="40000"/>
                      <a:alpha val="0"/>
                    </a:schemeClr>
                  </a:gs>
                </a:gsLst>
                <a:lin ang="5400000" scaled="1"/>
              </a:gradFill>
              <a:prstDash val="solid"/>
              <a:miter/>
            </a:ln>
          </p:spPr>
          <p:txBody>
            <a:bodyPr rtlCol="0" anchor="ctr"/>
            <a:lstStyle/>
            <a:p>
              <a:endParaRPr lang="en-US"/>
            </a:p>
          </p:txBody>
        </p:sp>
        <p:sp>
          <p:nvSpPr>
            <p:cNvPr id="65" name="Freeform: Shape 31">
              <a:extLst>
                <a:ext uri="{FF2B5EF4-FFF2-40B4-BE49-F238E27FC236}">
                  <a16:creationId xmlns:a16="http://schemas.microsoft.com/office/drawing/2014/main" id="{8A973BF1-8E2C-2249-BDA0-A01DEA9C10BA}"/>
                </a:ext>
              </a:extLst>
            </p:cNvPr>
            <p:cNvSpPr/>
            <p:nvPr/>
          </p:nvSpPr>
          <p:spPr>
            <a:xfrm>
              <a:off x="2347429" y="-319568"/>
              <a:ext cx="7484884" cy="7484882"/>
            </a:xfrm>
            <a:custGeom>
              <a:avLst/>
              <a:gdLst>
                <a:gd name="connsiteX0" fmla="*/ 1099957 w 6616226"/>
                <a:gd name="connsiteY0" fmla="*/ 767101 h 6616226"/>
                <a:gd name="connsiteX1" fmla="*/ 5859190 w 6616226"/>
                <a:gd name="connsiteY1" fmla="*/ 1099957 h 6616226"/>
                <a:gd name="connsiteX2" fmla="*/ 5526334 w 6616226"/>
                <a:gd name="connsiteY2" fmla="*/ 5859190 h 6616226"/>
                <a:gd name="connsiteX3" fmla="*/ 767101 w 6616226"/>
                <a:gd name="connsiteY3" fmla="*/ 5526334 h 6616226"/>
                <a:gd name="connsiteX4" fmla="*/ 1099957 w 6616226"/>
                <a:gd name="connsiteY4" fmla="*/ 767101 h 66162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16226" h="6616226">
                  <a:moveTo>
                    <a:pt x="1099957" y="767101"/>
                  </a:moveTo>
                  <a:cubicBezTo>
                    <a:pt x="2322275" y="-455217"/>
                    <a:pt x="4636872" y="-122360"/>
                    <a:pt x="5859190" y="1099957"/>
                  </a:cubicBezTo>
                  <a:cubicBezTo>
                    <a:pt x="7081508" y="2322275"/>
                    <a:pt x="6748652" y="4636872"/>
                    <a:pt x="5526334" y="5859190"/>
                  </a:cubicBezTo>
                  <a:cubicBezTo>
                    <a:pt x="4304016" y="7081508"/>
                    <a:pt x="1989419" y="6748652"/>
                    <a:pt x="767101" y="5526334"/>
                  </a:cubicBezTo>
                  <a:cubicBezTo>
                    <a:pt x="-455217" y="4304016"/>
                    <a:pt x="-122360" y="1989419"/>
                    <a:pt x="1099957" y="767101"/>
                  </a:cubicBezTo>
                  <a:close/>
                </a:path>
              </a:pathLst>
            </a:custGeom>
            <a:noFill/>
            <a:ln w="12025" cap="flat">
              <a:gradFill>
                <a:gsLst>
                  <a:gs pos="0">
                    <a:schemeClr val="accent6">
                      <a:lumMod val="60000"/>
                      <a:lumOff val="40000"/>
                      <a:alpha val="0"/>
                    </a:schemeClr>
                  </a:gs>
                  <a:gs pos="50000">
                    <a:srgbClr val="3FC9F6"/>
                  </a:gs>
                  <a:gs pos="100000">
                    <a:schemeClr val="accent6">
                      <a:lumMod val="60000"/>
                      <a:lumOff val="40000"/>
                      <a:alpha val="0"/>
                    </a:schemeClr>
                  </a:gs>
                </a:gsLst>
                <a:lin ang="5400000" scaled="1"/>
              </a:gradFill>
              <a:prstDash val="solid"/>
              <a:miter/>
            </a:ln>
          </p:spPr>
          <p:txBody>
            <a:bodyPr rtlCol="0" anchor="ctr"/>
            <a:lstStyle/>
            <a:p>
              <a:endParaRPr lang="en-US"/>
            </a:p>
          </p:txBody>
        </p:sp>
        <p:sp>
          <p:nvSpPr>
            <p:cNvPr id="66" name="Freeform: Shape 32">
              <a:extLst>
                <a:ext uri="{FF2B5EF4-FFF2-40B4-BE49-F238E27FC236}">
                  <a16:creationId xmlns:a16="http://schemas.microsoft.com/office/drawing/2014/main" id="{BDB2AB4D-1B4E-D349-8CF0-4084A08F5ECB}"/>
                </a:ext>
              </a:extLst>
            </p:cNvPr>
            <p:cNvSpPr/>
            <p:nvPr/>
          </p:nvSpPr>
          <p:spPr>
            <a:xfrm>
              <a:off x="2195078" y="-471942"/>
              <a:ext cx="7797887" cy="7797885"/>
            </a:xfrm>
            <a:custGeom>
              <a:avLst/>
              <a:gdLst>
                <a:gd name="connsiteX0" fmla="*/ 1104468 w 6892905"/>
                <a:gd name="connsiteY0" fmla="*/ 854755 h 6892905"/>
                <a:gd name="connsiteX1" fmla="*/ 6040895 w 6892905"/>
                <a:gd name="connsiteY1" fmla="*/ 1104488 h 6892905"/>
                <a:gd name="connsiteX2" fmla="*/ 5791283 w 6892905"/>
                <a:gd name="connsiteY2" fmla="*/ 6040915 h 6892905"/>
                <a:gd name="connsiteX3" fmla="*/ 854856 w 6892905"/>
                <a:gd name="connsiteY3" fmla="*/ 5791302 h 6892905"/>
                <a:gd name="connsiteX4" fmla="*/ 1104468 w 6892905"/>
                <a:gd name="connsiteY4" fmla="*/ 854755 h 68929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2905" h="6892905">
                  <a:moveTo>
                    <a:pt x="1104468" y="854755"/>
                  </a:moveTo>
                  <a:cubicBezTo>
                    <a:pt x="2398722" y="-439379"/>
                    <a:pt x="4746641" y="-189767"/>
                    <a:pt x="6040895" y="1104488"/>
                  </a:cubicBezTo>
                  <a:cubicBezTo>
                    <a:pt x="7335149" y="2398742"/>
                    <a:pt x="7085537" y="4746661"/>
                    <a:pt x="5791283" y="6040915"/>
                  </a:cubicBezTo>
                  <a:cubicBezTo>
                    <a:pt x="4497029" y="7335169"/>
                    <a:pt x="2149110" y="7085557"/>
                    <a:pt x="854856" y="5791302"/>
                  </a:cubicBezTo>
                  <a:cubicBezTo>
                    <a:pt x="-439398" y="4497049"/>
                    <a:pt x="-189786" y="2149010"/>
                    <a:pt x="1104468" y="854755"/>
                  </a:cubicBezTo>
                  <a:close/>
                </a:path>
              </a:pathLst>
            </a:custGeom>
            <a:noFill/>
            <a:ln w="12025" cap="flat">
              <a:gradFill>
                <a:gsLst>
                  <a:gs pos="0">
                    <a:schemeClr val="accent6">
                      <a:lumMod val="60000"/>
                      <a:lumOff val="40000"/>
                      <a:alpha val="0"/>
                    </a:schemeClr>
                  </a:gs>
                  <a:gs pos="50000">
                    <a:srgbClr val="3FCEF5"/>
                  </a:gs>
                  <a:gs pos="100000">
                    <a:schemeClr val="accent6">
                      <a:lumMod val="60000"/>
                      <a:lumOff val="40000"/>
                      <a:alpha val="0"/>
                    </a:schemeClr>
                  </a:gs>
                </a:gsLst>
                <a:lin ang="5400000" scaled="1"/>
              </a:gradFill>
              <a:prstDash val="solid"/>
              <a:miter/>
            </a:ln>
          </p:spPr>
          <p:txBody>
            <a:bodyPr rtlCol="0" anchor="ctr"/>
            <a:lstStyle/>
            <a:p>
              <a:endParaRPr lang="en-US"/>
            </a:p>
          </p:txBody>
        </p:sp>
        <p:sp>
          <p:nvSpPr>
            <p:cNvPr id="67" name="Freeform: Shape 33">
              <a:extLst>
                <a:ext uri="{FF2B5EF4-FFF2-40B4-BE49-F238E27FC236}">
                  <a16:creationId xmlns:a16="http://schemas.microsoft.com/office/drawing/2014/main" id="{5A0C48A3-4CB8-9E4F-88AB-52AA4857F92A}"/>
                </a:ext>
              </a:extLst>
            </p:cNvPr>
            <p:cNvSpPr/>
            <p:nvPr/>
          </p:nvSpPr>
          <p:spPr>
            <a:xfrm>
              <a:off x="2039635" y="-627342"/>
              <a:ext cx="8110892" cy="8110890"/>
            </a:xfrm>
            <a:custGeom>
              <a:avLst/>
              <a:gdLst>
                <a:gd name="connsiteX0" fmla="*/ 1111592 w 7169583"/>
                <a:gd name="connsiteY0" fmla="*/ 945206 h 7169583"/>
                <a:gd name="connsiteX1" fmla="*/ 6225214 w 7169583"/>
                <a:gd name="connsiteY1" fmla="*/ 1111574 h 7169583"/>
                <a:gd name="connsiteX2" fmla="*/ 6058726 w 7169583"/>
                <a:gd name="connsiteY2" fmla="*/ 6225196 h 7169583"/>
                <a:gd name="connsiteX3" fmla="*/ 945104 w 7169583"/>
                <a:gd name="connsiteY3" fmla="*/ 6058708 h 7169583"/>
                <a:gd name="connsiteX4" fmla="*/ 1111592 w 7169583"/>
                <a:gd name="connsiteY4" fmla="*/ 945206 h 71695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69583" h="7169583">
                  <a:moveTo>
                    <a:pt x="1111592" y="945206"/>
                  </a:moveTo>
                  <a:cubicBezTo>
                    <a:pt x="2477783" y="-420985"/>
                    <a:pt x="4859143" y="-254496"/>
                    <a:pt x="6225214" y="1111574"/>
                  </a:cubicBezTo>
                  <a:cubicBezTo>
                    <a:pt x="7591284" y="2477645"/>
                    <a:pt x="7424916" y="4859005"/>
                    <a:pt x="6058726" y="6225196"/>
                  </a:cubicBezTo>
                  <a:cubicBezTo>
                    <a:pt x="4692655" y="7591266"/>
                    <a:pt x="2311294" y="7424898"/>
                    <a:pt x="945104" y="6058708"/>
                  </a:cubicBezTo>
                  <a:cubicBezTo>
                    <a:pt x="-420967" y="4692637"/>
                    <a:pt x="-254478" y="2311277"/>
                    <a:pt x="1111592" y="945206"/>
                  </a:cubicBezTo>
                  <a:close/>
                </a:path>
              </a:pathLst>
            </a:custGeom>
            <a:noFill/>
            <a:ln w="12025" cap="flat">
              <a:gradFill>
                <a:gsLst>
                  <a:gs pos="0">
                    <a:schemeClr val="accent6">
                      <a:lumMod val="60000"/>
                      <a:lumOff val="40000"/>
                      <a:alpha val="0"/>
                    </a:schemeClr>
                  </a:gs>
                  <a:gs pos="50000">
                    <a:srgbClr val="3ED2F3"/>
                  </a:gs>
                  <a:gs pos="100000">
                    <a:schemeClr val="accent6">
                      <a:lumMod val="60000"/>
                      <a:lumOff val="40000"/>
                      <a:alpha val="0"/>
                    </a:schemeClr>
                  </a:gs>
                </a:gsLst>
                <a:lin ang="5400000" scaled="1"/>
              </a:gradFill>
              <a:prstDash val="solid"/>
              <a:miter/>
            </a:ln>
          </p:spPr>
          <p:txBody>
            <a:bodyPr rtlCol="0" anchor="ctr"/>
            <a:lstStyle/>
            <a:p>
              <a:endParaRPr lang="en-US"/>
            </a:p>
          </p:txBody>
        </p:sp>
        <p:sp>
          <p:nvSpPr>
            <p:cNvPr id="68" name="Freeform: Shape 34">
              <a:extLst>
                <a:ext uri="{FF2B5EF4-FFF2-40B4-BE49-F238E27FC236}">
                  <a16:creationId xmlns:a16="http://schemas.microsoft.com/office/drawing/2014/main" id="{282780F1-5D68-134A-A898-4C515949D7DA}"/>
                </a:ext>
              </a:extLst>
            </p:cNvPr>
            <p:cNvSpPr/>
            <p:nvPr/>
          </p:nvSpPr>
          <p:spPr>
            <a:xfrm>
              <a:off x="1881709" y="-785288"/>
              <a:ext cx="8423895" cy="8423893"/>
            </a:xfrm>
            <a:custGeom>
              <a:avLst/>
              <a:gdLst>
                <a:gd name="connsiteX0" fmla="*/ 1121030 w 7446262"/>
                <a:gd name="connsiteY0" fmla="*/ 1037786 h 7446262"/>
                <a:gd name="connsiteX1" fmla="*/ 6411847 w 7446262"/>
                <a:gd name="connsiteY1" fmla="*/ 1121030 h 7446262"/>
                <a:gd name="connsiteX2" fmla="*/ 6328602 w 7446262"/>
                <a:gd name="connsiteY2" fmla="*/ 6411847 h 7446262"/>
                <a:gd name="connsiteX3" fmla="*/ 1037786 w 7446262"/>
                <a:gd name="connsiteY3" fmla="*/ 6328602 h 7446262"/>
                <a:gd name="connsiteX4" fmla="*/ 1121030 w 7446262"/>
                <a:gd name="connsiteY4" fmla="*/ 1037786 h 7446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46262" h="7446262">
                  <a:moveTo>
                    <a:pt x="1121030" y="1037786"/>
                  </a:moveTo>
                  <a:cubicBezTo>
                    <a:pt x="2559037" y="-400221"/>
                    <a:pt x="4973840" y="-316977"/>
                    <a:pt x="6411847" y="1121030"/>
                  </a:cubicBezTo>
                  <a:cubicBezTo>
                    <a:pt x="7849853" y="2559037"/>
                    <a:pt x="7766609" y="4973840"/>
                    <a:pt x="6328602" y="6411847"/>
                  </a:cubicBezTo>
                  <a:cubicBezTo>
                    <a:pt x="4890596" y="7849853"/>
                    <a:pt x="2475913" y="7766609"/>
                    <a:pt x="1037786" y="6328602"/>
                  </a:cubicBezTo>
                  <a:cubicBezTo>
                    <a:pt x="-400221" y="4890596"/>
                    <a:pt x="-316977" y="2475913"/>
                    <a:pt x="1121030" y="1037786"/>
                  </a:cubicBezTo>
                  <a:close/>
                </a:path>
              </a:pathLst>
            </a:custGeom>
            <a:noFill/>
            <a:ln w="12025" cap="flat">
              <a:gradFill>
                <a:gsLst>
                  <a:gs pos="0">
                    <a:schemeClr val="accent6">
                      <a:lumMod val="60000"/>
                      <a:lumOff val="40000"/>
                      <a:alpha val="0"/>
                    </a:schemeClr>
                  </a:gs>
                  <a:gs pos="50000">
                    <a:srgbClr val="3ED7F1"/>
                  </a:gs>
                  <a:gs pos="100000">
                    <a:schemeClr val="accent6">
                      <a:lumMod val="60000"/>
                      <a:lumOff val="40000"/>
                      <a:alpha val="0"/>
                    </a:schemeClr>
                  </a:gs>
                </a:gsLst>
                <a:lin ang="5400000" scaled="1"/>
              </a:gradFill>
              <a:prstDash val="solid"/>
              <a:miter/>
            </a:ln>
          </p:spPr>
          <p:txBody>
            <a:bodyPr rtlCol="0" anchor="ctr"/>
            <a:lstStyle/>
            <a:p>
              <a:endParaRPr lang="en-US"/>
            </a:p>
          </p:txBody>
        </p:sp>
        <p:sp>
          <p:nvSpPr>
            <p:cNvPr id="69" name="Freeform: Shape 35">
              <a:extLst>
                <a:ext uri="{FF2B5EF4-FFF2-40B4-BE49-F238E27FC236}">
                  <a16:creationId xmlns:a16="http://schemas.microsoft.com/office/drawing/2014/main" id="{55614199-8803-1D45-98DA-40DB6FA0BF2C}"/>
                </a:ext>
              </a:extLst>
            </p:cNvPr>
            <p:cNvSpPr/>
            <p:nvPr/>
          </p:nvSpPr>
          <p:spPr>
            <a:xfrm>
              <a:off x="1721551" y="-945463"/>
              <a:ext cx="8736900" cy="8736898"/>
            </a:xfrm>
            <a:custGeom>
              <a:avLst/>
              <a:gdLst>
                <a:gd name="connsiteX0" fmla="*/ 1132442 w 7722940"/>
                <a:gd name="connsiteY0" fmla="*/ 1132457 h 7722940"/>
                <a:gd name="connsiteX1" fmla="*/ 1132442 w 7722940"/>
                <a:gd name="connsiteY1" fmla="*/ 1132457 h 7722940"/>
                <a:gd name="connsiteX2" fmla="*/ 6600453 w 7722940"/>
                <a:gd name="connsiteY2" fmla="*/ 1132457 h 7722940"/>
                <a:gd name="connsiteX3" fmla="*/ 6600453 w 7722940"/>
                <a:gd name="connsiteY3" fmla="*/ 1132457 h 7722940"/>
                <a:gd name="connsiteX4" fmla="*/ 6600453 w 7722940"/>
                <a:gd name="connsiteY4" fmla="*/ 6600348 h 7722940"/>
                <a:gd name="connsiteX5" fmla="*/ 6600453 w 7722940"/>
                <a:gd name="connsiteY5" fmla="*/ 6600348 h 7722940"/>
                <a:gd name="connsiteX6" fmla="*/ 1132563 w 7722940"/>
                <a:gd name="connsiteY6" fmla="*/ 6600348 h 7722940"/>
                <a:gd name="connsiteX7" fmla="*/ 1132563 w 7722940"/>
                <a:gd name="connsiteY7" fmla="*/ 6600348 h 7722940"/>
                <a:gd name="connsiteX8" fmla="*/ 1132442 w 7722940"/>
                <a:gd name="connsiteY8" fmla="*/ 1132457 h 7722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722940" h="7722940">
                  <a:moveTo>
                    <a:pt x="1132442" y="1132457"/>
                  </a:moveTo>
                  <a:lnTo>
                    <a:pt x="1132442" y="1132457"/>
                  </a:lnTo>
                  <a:cubicBezTo>
                    <a:pt x="2642386" y="-377486"/>
                    <a:pt x="5090510" y="-377486"/>
                    <a:pt x="6600453" y="1132457"/>
                  </a:cubicBezTo>
                  <a:lnTo>
                    <a:pt x="6600453" y="1132457"/>
                  </a:lnTo>
                  <a:cubicBezTo>
                    <a:pt x="8110397" y="2642401"/>
                    <a:pt x="8110397" y="5090525"/>
                    <a:pt x="6600453" y="6600348"/>
                  </a:cubicBezTo>
                  <a:lnTo>
                    <a:pt x="6600453" y="6600348"/>
                  </a:lnTo>
                  <a:cubicBezTo>
                    <a:pt x="5090510" y="8110291"/>
                    <a:pt x="2642386" y="8110291"/>
                    <a:pt x="1132563" y="6600348"/>
                  </a:cubicBezTo>
                  <a:lnTo>
                    <a:pt x="1132563" y="6600348"/>
                  </a:lnTo>
                  <a:cubicBezTo>
                    <a:pt x="-377501" y="5090525"/>
                    <a:pt x="-377501" y="2642401"/>
                    <a:pt x="1132442" y="1132457"/>
                  </a:cubicBezTo>
                  <a:close/>
                </a:path>
              </a:pathLst>
            </a:custGeom>
            <a:noFill/>
            <a:ln w="12025" cap="flat">
              <a:gradFill>
                <a:gsLst>
                  <a:gs pos="0">
                    <a:schemeClr val="accent6">
                      <a:lumMod val="60000"/>
                      <a:lumOff val="40000"/>
                      <a:alpha val="0"/>
                    </a:schemeClr>
                  </a:gs>
                  <a:gs pos="50000">
                    <a:schemeClr val="accent4"/>
                  </a:gs>
                  <a:gs pos="100000">
                    <a:schemeClr val="accent6">
                      <a:lumMod val="60000"/>
                      <a:lumOff val="40000"/>
                      <a:alpha val="0"/>
                    </a:schemeClr>
                  </a:gs>
                </a:gsLst>
                <a:lin ang="5400000" scaled="1"/>
              </a:gradFill>
              <a:prstDash val="solid"/>
              <a:miter/>
            </a:ln>
          </p:spPr>
          <p:txBody>
            <a:bodyPr rtlCol="0" anchor="ctr"/>
            <a:lstStyle/>
            <a:p>
              <a:endParaRPr lang="en-US"/>
            </a:p>
          </p:txBody>
        </p:sp>
      </p:grpSp>
      <p:sp>
        <p:nvSpPr>
          <p:cNvPr id="4" name="Slide Number Placeholder 3">
            <a:extLst>
              <a:ext uri="{FF2B5EF4-FFF2-40B4-BE49-F238E27FC236}">
                <a16:creationId xmlns:a16="http://schemas.microsoft.com/office/drawing/2014/main" id="{6806F65D-9E2E-4E2C-9007-451B4703BC54}"/>
              </a:ext>
            </a:extLst>
          </p:cNvPr>
          <p:cNvSpPr>
            <a:spLocks noGrp="1"/>
          </p:cNvSpPr>
          <p:nvPr>
            <p:ph type="sldNum" sz="quarter" idx="12"/>
          </p:nvPr>
        </p:nvSpPr>
        <p:spPr/>
        <p:txBody>
          <a:bodyPr/>
          <a:lstStyle/>
          <a:p>
            <a:fld id="{A667128F-6B11-0149-90D6-ED84921B880E}" type="slidenum">
              <a:rPr lang="en-US" smtClean="0"/>
              <a:t>18</a:t>
            </a:fld>
            <a:endParaRPr lang="en-US"/>
          </a:p>
        </p:txBody>
      </p:sp>
      <p:sp>
        <p:nvSpPr>
          <p:cNvPr id="2" name="Footer Placeholder 1">
            <a:extLst>
              <a:ext uri="{FF2B5EF4-FFF2-40B4-BE49-F238E27FC236}">
                <a16:creationId xmlns:a16="http://schemas.microsoft.com/office/drawing/2014/main" id="{923C9996-1CE3-47BE-91D7-04564CBE4AD0}"/>
              </a:ext>
            </a:extLst>
          </p:cNvPr>
          <p:cNvSpPr>
            <a:spLocks noGrp="1"/>
          </p:cNvSpPr>
          <p:nvPr>
            <p:ph type="ftr" sz="quarter" idx="11"/>
          </p:nvPr>
        </p:nvSpPr>
        <p:spPr/>
        <p:txBody>
          <a:bodyPr/>
          <a:lstStyle/>
          <a:p>
            <a:r>
              <a:rPr lang="en-US"/>
              <a:t>PRICING STRATEGIES</a:t>
            </a:r>
          </a:p>
        </p:txBody>
      </p:sp>
      <p:sp>
        <p:nvSpPr>
          <p:cNvPr id="6" name="TextBox 5">
            <a:extLst>
              <a:ext uri="{FF2B5EF4-FFF2-40B4-BE49-F238E27FC236}">
                <a16:creationId xmlns:a16="http://schemas.microsoft.com/office/drawing/2014/main" id="{5FC4C83F-491A-4CC0-B85C-3C2BF4D8B63E}"/>
              </a:ext>
            </a:extLst>
          </p:cNvPr>
          <p:cNvSpPr txBox="1"/>
          <p:nvPr/>
        </p:nvSpPr>
        <p:spPr>
          <a:xfrm>
            <a:off x="3744372" y="885912"/>
            <a:ext cx="4745788" cy="430887"/>
          </a:xfrm>
          <a:prstGeom prst="rect">
            <a:avLst/>
          </a:prstGeom>
          <a:noFill/>
        </p:spPr>
        <p:txBody>
          <a:bodyPr wrap="square" rtlCol="0">
            <a:spAutoFit/>
          </a:bodyPr>
          <a:lstStyle/>
          <a:p>
            <a:pPr algn="ctr"/>
            <a:r>
              <a:rPr lang="en-US" sz="2200" b="1" dirty="0">
                <a:solidFill>
                  <a:schemeClr val="bg1"/>
                </a:solidFill>
                <a:latin typeface="Century Gothic" panose="020B0502020202020204" pitchFamily="34" charset="0"/>
              </a:rPr>
              <a:t>PRICING TABLE</a:t>
            </a:r>
          </a:p>
        </p:txBody>
      </p:sp>
      <p:sp>
        <p:nvSpPr>
          <p:cNvPr id="3" name="Rectangle: Rounded Corners 2">
            <a:extLst>
              <a:ext uri="{FF2B5EF4-FFF2-40B4-BE49-F238E27FC236}">
                <a16:creationId xmlns:a16="http://schemas.microsoft.com/office/drawing/2014/main" id="{365A62EC-AE44-42FB-8660-A3BF3826E295}"/>
              </a:ext>
            </a:extLst>
          </p:cNvPr>
          <p:cNvSpPr/>
          <p:nvPr/>
        </p:nvSpPr>
        <p:spPr>
          <a:xfrm>
            <a:off x="3928642" y="1770232"/>
            <a:ext cx="6079698" cy="3794569"/>
          </a:xfrm>
          <a:prstGeom prst="roundRect">
            <a:avLst>
              <a:gd name="adj" fmla="val 8915"/>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40080" tIns="0" rIns="182880" rtlCol="0" anchor="ctr"/>
          <a:lstStyle/>
          <a:p>
            <a:pPr>
              <a:lnSpc>
                <a:spcPts val="1400"/>
              </a:lnSpc>
            </a:pPr>
            <a:endParaRPr lang="en-US" sz="900">
              <a:latin typeface="Century Gothic" panose="020B0502020202020204" pitchFamily="34" charset="0"/>
            </a:endParaRPr>
          </a:p>
        </p:txBody>
      </p:sp>
      <p:sp>
        <p:nvSpPr>
          <p:cNvPr id="5" name="Oval 4">
            <a:extLst>
              <a:ext uri="{FF2B5EF4-FFF2-40B4-BE49-F238E27FC236}">
                <a16:creationId xmlns:a16="http://schemas.microsoft.com/office/drawing/2014/main" id="{B72166CC-2DC1-48A9-BF1E-A481E0E6D31B}"/>
              </a:ext>
            </a:extLst>
          </p:cNvPr>
          <p:cNvSpPr/>
          <p:nvPr/>
        </p:nvSpPr>
        <p:spPr>
          <a:xfrm>
            <a:off x="4714335" y="2663042"/>
            <a:ext cx="995481" cy="995481"/>
          </a:xfrm>
          <a:prstGeom prst="ellipse">
            <a:avLst/>
          </a:prstGeom>
          <a:gradFill>
            <a:gsLst>
              <a:gs pos="89000">
                <a:schemeClr val="accent6">
                  <a:alpha val="0"/>
                </a:schemeClr>
              </a:gs>
              <a:gs pos="5000">
                <a:schemeClr val="accent6">
                  <a:lumMod val="60000"/>
                  <a:lumOff val="40000"/>
                </a:schemeClr>
              </a:gs>
            </a:gsLst>
            <a:lin ang="3600000" scaled="0"/>
          </a:gradFill>
          <a:ln w="25400">
            <a:noFill/>
          </a:ln>
          <a:effectLst>
            <a:outerShdw blurRad="635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2000" b="1" dirty="0">
                <a:latin typeface="Century Gothic" panose="020B0502020202020204" pitchFamily="34" charset="0"/>
              </a:rPr>
              <a:t>$29</a:t>
            </a:r>
          </a:p>
        </p:txBody>
      </p:sp>
      <p:sp>
        <p:nvSpPr>
          <p:cNvPr id="8" name="Oval 7">
            <a:extLst>
              <a:ext uri="{FF2B5EF4-FFF2-40B4-BE49-F238E27FC236}">
                <a16:creationId xmlns:a16="http://schemas.microsoft.com/office/drawing/2014/main" id="{5DC75726-21E0-497B-A8C7-EA7677F24FA7}"/>
              </a:ext>
            </a:extLst>
          </p:cNvPr>
          <p:cNvSpPr/>
          <p:nvPr/>
        </p:nvSpPr>
        <p:spPr>
          <a:xfrm>
            <a:off x="6476565" y="2663042"/>
            <a:ext cx="995481" cy="995481"/>
          </a:xfrm>
          <a:prstGeom prst="ellipse">
            <a:avLst/>
          </a:prstGeom>
          <a:gradFill>
            <a:gsLst>
              <a:gs pos="90000">
                <a:schemeClr val="accent4">
                  <a:lumMod val="50000"/>
                  <a:alpha val="0"/>
                </a:schemeClr>
              </a:gs>
              <a:gs pos="12000">
                <a:schemeClr val="accent4">
                  <a:lumMod val="75000"/>
                </a:schemeClr>
              </a:gs>
            </a:gsLst>
            <a:lin ang="3600000" scaled="0"/>
          </a:gradFill>
          <a:ln w="25400">
            <a:noFill/>
          </a:ln>
          <a:effectLst>
            <a:outerShdw blurRad="635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2000" b="1" dirty="0">
                <a:latin typeface="Century Gothic" panose="020B0502020202020204" pitchFamily="34" charset="0"/>
              </a:rPr>
              <a:t>$59</a:t>
            </a:r>
          </a:p>
        </p:txBody>
      </p:sp>
      <p:sp>
        <p:nvSpPr>
          <p:cNvPr id="9" name="Oval 8">
            <a:extLst>
              <a:ext uri="{FF2B5EF4-FFF2-40B4-BE49-F238E27FC236}">
                <a16:creationId xmlns:a16="http://schemas.microsoft.com/office/drawing/2014/main" id="{1D118ADB-8EF2-4866-9B77-F71307B3FCBB}"/>
              </a:ext>
            </a:extLst>
          </p:cNvPr>
          <p:cNvSpPr/>
          <p:nvPr/>
        </p:nvSpPr>
        <p:spPr>
          <a:xfrm>
            <a:off x="8238795" y="2663042"/>
            <a:ext cx="995481" cy="995481"/>
          </a:xfrm>
          <a:prstGeom prst="ellipse">
            <a:avLst/>
          </a:prstGeom>
          <a:gradFill>
            <a:gsLst>
              <a:gs pos="87000">
                <a:schemeClr val="accent2">
                  <a:alpha val="0"/>
                </a:schemeClr>
              </a:gs>
              <a:gs pos="7000">
                <a:schemeClr val="accent2">
                  <a:lumMod val="60000"/>
                  <a:lumOff val="40000"/>
                </a:schemeClr>
              </a:gs>
            </a:gsLst>
            <a:lin ang="3600000" scaled="0"/>
          </a:gradFill>
          <a:ln w="25400">
            <a:noFill/>
          </a:ln>
          <a:effectLst>
            <a:outerShdw blurRad="635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2000" b="1" dirty="0">
                <a:latin typeface="Century Gothic" panose="020B0502020202020204" pitchFamily="34" charset="0"/>
              </a:rPr>
              <a:t>$139</a:t>
            </a:r>
          </a:p>
        </p:txBody>
      </p:sp>
      <p:sp>
        <p:nvSpPr>
          <p:cNvPr id="21" name="TextBox 20">
            <a:extLst>
              <a:ext uri="{FF2B5EF4-FFF2-40B4-BE49-F238E27FC236}">
                <a16:creationId xmlns:a16="http://schemas.microsoft.com/office/drawing/2014/main" id="{0D686D7D-58F9-437B-9B71-5576412F6731}"/>
              </a:ext>
            </a:extLst>
          </p:cNvPr>
          <p:cNvSpPr txBox="1"/>
          <p:nvPr/>
        </p:nvSpPr>
        <p:spPr>
          <a:xfrm>
            <a:off x="2183661" y="2993252"/>
            <a:ext cx="1080745" cy="230832"/>
          </a:xfrm>
          <a:prstGeom prst="rect">
            <a:avLst/>
          </a:prstGeom>
          <a:noFill/>
        </p:spPr>
        <p:txBody>
          <a:bodyPr wrap="none" rtlCol="0">
            <a:spAutoFit/>
          </a:bodyPr>
          <a:lstStyle/>
          <a:p>
            <a:r>
              <a:rPr lang="en-US" sz="900" b="1" dirty="0">
                <a:solidFill>
                  <a:schemeClr val="bg1"/>
                </a:solidFill>
                <a:latin typeface="Century Gothic" panose="020B0502020202020204" pitchFamily="34" charset="0"/>
              </a:rPr>
              <a:t>MONTHLY PRICE</a:t>
            </a:r>
          </a:p>
        </p:txBody>
      </p:sp>
      <p:grpSp>
        <p:nvGrpSpPr>
          <p:cNvPr id="39" name="Group 38">
            <a:extLst>
              <a:ext uri="{FF2B5EF4-FFF2-40B4-BE49-F238E27FC236}">
                <a16:creationId xmlns:a16="http://schemas.microsoft.com/office/drawing/2014/main" id="{617033EA-D8B7-4EE7-849C-70B3BB63170A}"/>
              </a:ext>
            </a:extLst>
          </p:cNvPr>
          <p:cNvGrpSpPr/>
          <p:nvPr/>
        </p:nvGrpSpPr>
        <p:grpSpPr>
          <a:xfrm>
            <a:off x="2183661" y="3956033"/>
            <a:ext cx="7824679" cy="1261307"/>
            <a:chOff x="1943100" y="3624279"/>
            <a:chExt cx="7824679" cy="1261307"/>
          </a:xfrm>
        </p:grpSpPr>
        <p:sp>
          <p:nvSpPr>
            <p:cNvPr id="7" name="TextBox 6">
              <a:extLst>
                <a:ext uri="{FF2B5EF4-FFF2-40B4-BE49-F238E27FC236}">
                  <a16:creationId xmlns:a16="http://schemas.microsoft.com/office/drawing/2014/main" id="{4B73CEC2-EC00-4E8F-8243-F565066827FA}"/>
                </a:ext>
              </a:extLst>
            </p:cNvPr>
            <p:cNvSpPr txBox="1"/>
            <p:nvPr/>
          </p:nvSpPr>
          <p:spPr>
            <a:xfrm>
              <a:off x="1943100" y="3624279"/>
              <a:ext cx="439544" cy="246221"/>
            </a:xfrm>
            <a:prstGeom prst="rect">
              <a:avLst/>
            </a:prstGeom>
            <a:noFill/>
          </p:spPr>
          <p:txBody>
            <a:bodyPr wrap="none" rtlCol="0">
              <a:spAutoFit/>
            </a:bodyPr>
            <a:lstStyle/>
            <a:p>
              <a:r>
                <a:rPr lang="en-US" sz="1000" dirty="0">
                  <a:solidFill>
                    <a:schemeClr val="bg1"/>
                  </a:solidFill>
                  <a:latin typeface="Century Gothic" panose="020B0502020202020204" pitchFamily="34" charset="0"/>
                </a:rPr>
                <a:t>User</a:t>
              </a:r>
            </a:p>
          </p:txBody>
        </p:sp>
        <p:sp>
          <p:nvSpPr>
            <p:cNvPr id="14" name="TextBox 13">
              <a:extLst>
                <a:ext uri="{FF2B5EF4-FFF2-40B4-BE49-F238E27FC236}">
                  <a16:creationId xmlns:a16="http://schemas.microsoft.com/office/drawing/2014/main" id="{6B181A63-9AF2-44B6-A5C7-08E0D1FF1CA2}"/>
                </a:ext>
              </a:extLst>
            </p:cNvPr>
            <p:cNvSpPr txBox="1"/>
            <p:nvPr/>
          </p:nvSpPr>
          <p:spPr>
            <a:xfrm>
              <a:off x="1943100" y="3962641"/>
              <a:ext cx="1726755" cy="246221"/>
            </a:xfrm>
            <a:prstGeom prst="rect">
              <a:avLst/>
            </a:prstGeom>
            <a:noFill/>
          </p:spPr>
          <p:txBody>
            <a:bodyPr wrap="none" rtlCol="0">
              <a:spAutoFit/>
            </a:bodyPr>
            <a:lstStyle/>
            <a:p>
              <a:r>
                <a:rPr lang="en-US" sz="1000" dirty="0">
                  <a:solidFill>
                    <a:schemeClr val="bg1"/>
                  </a:solidFill>
                  <a:latin typeface="Century Gothic" panose="020B0502020202020204" pitchFamily="34" charset="0"/>
                </a:rPr>
                <a:t>Unlimited read-only users</a:t>
              </a:r>
            </a:p>
          </p:txBody>
        </p:sp>
        <p:cxnSp>
          <p:nvCxnSpPr>
            <p:cNvPr id="15" name="Straight Connector 14">
              <a:extLst>
                <a:ext uri="{FF2B5EF4-FFF2-40B4-BE49-F238E27FC236}">
                  <a16:creationId xmlns:a16="http://schemas.microsoft.com/office/drawing/2014/main" id="{185929F8-6046-4D40-BD08-B41D9CD36E70}"/>
                </a:ext>
              </a:extLst>
            </p:cNvPr>
            <p:cNvCxnSpPr>
              <a:cxnSpLocks/>
            </p:cNvCxnSpPr>
            <p:nvPr/>
          </p:nvCxnSpPr>
          <p:spPr>
            <a:xfrm flipH="1">
              <a:off x="1943100" y="3908876"/>
              <a:ext cx="7824679" cy="0"/>
            </a:xfrm>
            <a:prstGeom prst="line">
              <a:avLst/>
            </a:prstGeom>
            <a:ln cap="rnd">
              <a:solidFill>
                <a:schemeClr val="bg1">
                  <a:alpha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F56024EB-7958-4714-BA81-F76C41A480D9}"/>
                </a:ext>
              </a:extLst>
            </p:cNvPr>
            <p:cNvSpPr txBox="1"/>
            <p:nvPr/>
          </p:nvSpPr>
          <p:spPr>
            <a:xfrm>
              <a:off x="1943100" y="4301003"/>
              <a:ext cx="758541" cy="246221"/>
            </a:xfrm>
            <a:prstGeom prst="rect">
              <a:avLst/>
            </a:prstGeom>
            <a:noFill/>
          </p:spPr>
          <p:txBody>
            <a:bodyPr wrap="none" rtlCol="0">
              <a:spAutoFit/>
            </a:bodyPr>
            <a:lstStyle/>
            <a:p>
              <a:r>
                <a:rPr lang="en-US" sz="1000" dirty="0">
                  <a:solidFill>
                    <a:schemeClr val="bg1"/>
                  </a:solidFill>
                  <a:latin typeface="Century Gothic" panose="020B0502020202020204" pitchFamily="34" charset="0"/>
                </a:rPr>
                <a:t>Contacts</a:t>
              </a:r>
            </a:p>
          </p:txBody>
        </p:sp>
        <p:cxnSp>
          <p:nvCxnSpPr>
            <p:cNvPr id="17" name="Straight Connector 16">
              <a:extLst>
                <a:ext uri="{FF2B5EF4-FFF2-40B4-BE49-F238E27FC236}">
                  <a16:creationId xmlns:a16="http://schemas.microsoft.com/office/drawing/2014/main" id="{0B3CB601-89C8-4B4F-8A00-BD11CBE9449C}"/>
                </a:ext>
              </a:extLst>
            </p:cNvPr>
            <p:cNvCxnSpPr>
              <a:cxnSpLocks/>
            </p:cNvCxnSpPr>
            <p:nvPr/>
          </p:nvCxnSpPr>
          <p:spPr>
            <a:xfrm flipH="1">
              <a:off x="1943100" y="4247238"/>
              <a:ext cx="7824679" cy="0"/>
            </a:xfrm>
            <a:prstGeom prst="line">
              <a:avLst/>
            </a:prstGeom>
            <a:ln cap="rnd">
              <a:solidFill>
                <a:schemeClr val="bg1">
                  <a:alpha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B508819E-039A-475C-B029-E2E33FA09943}"/>
                </a:ext>
              </a:extLst>
            </p:cNvPr>
            <p:cNvSpPr txBox="1"/>
            <p:nvPr/>
          </p:nvSpPr>
          <p:spPr>
            <a:xfrm>
              <a:off x="1943100" y="4639365"/>
              <a:ext cx="619080" cy="246221"/>
            </a:xfrm>
            <a:prstGeom prst="rect">
              <a:avLst/>
            </a:prstGeom>
            <a:noFill/>
          </p:spPr>
          <p:txBody>
            <a:bodyPr wrap="none" rtlCol="0">
              <a:spAutoFit/>
            </a:bodyPr>
            <a:lstStyle/>
            <a:p>
              <a:r>
                <a:rPr lang="en-US" sz="1000" dirty="0">
                  <a:solidFill>
                    <a:schemeClr val="bg1"/>
                  </a:solidFill>
                  <a:latin typeface="Century Gothic" panose="020B0502020202020204" pitchFamily="34" charset="0"/>
                </a:rPr>
                <a:t>Coffee</a:t>
              </a:r>
            </a:p>
          </p:txBody>
        </p:sp>
        <p:cxnSp>
          <p:nvCxnSpPr>
            <p:cNvPr id="19" name="Straight Connector 18">
              <a:extLst>
                <a:ext uri="{FF2B5EF4-FFF2-40B4-BE49-F238E27FC236}">
                  <a16:creationId xmlns:a16="http://schemas.microsoft.com/office/drawing/2014/main" id="{133D8AFB-36CD-47E5-A0D6-7053D278D20F}"/>
                </a:ext>
              </a:extLst>
            </p:cNvPr>
            <p:cNvCxnSpPr>
              <a:cxnSpLocks/>
            </p:cNvCxnSpPr>
            <p:nvPr/>
          </p:nvCxnSpPr>
          <p:spPr>
            <a:xfrm flipH="1">
              <a:off x="1943100" y="4585600"/>
              <a:ext cx="7824679" cy="0"/>
            </a:xfrm>
            <a:prstGeom prst="line">
              <a:avLst/>
            </a:prstGeom>
            <a:ln cap="rnd">
              <a:solidFill>
                <a:schemeClr val="bg1">
                  <a:alpha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1DEFC512-B01D-4D23-9A4F-F6663C8603B1}"/>
                </a:ext>
              </a:extLst>
            </p:cNvPr>
            <p:cNvSpPr txBox="1"/>
            <p:nvPr/>
          </p:nvSpPr>
          <p:spPr>
            <a:xfrm>
              <a:off x="4235377" y="3962641"/>
              <a:ext cx="1460656" cy="246221"/>
            </a:xfrm>
            <a:prstGeom prst="rect">
              <a:avLst/>
            </a:prstGeom>
            <a:noFill/>
          </p:spPr>
          <p:txBody>
            <a:bodyPr wrap="none" rtlCol="0">
              <a:spAutoFit/>
            </a:bodyPr>
            <a:lstStyle/>
            <a:p>
              <a:pPr algn="ctr"/>
              <a:r>
                <a:rPr lang="en-US" sz="1000" dirty="0">
                  <a:solidFill>
                    <a:schemeClr val="bg1"/>
                  </a:solidFill>
                  <a:latin typeface="Century Gothic" panose="020B0502020202020204" pitchFamily="34" charset="0"/>
                </a:rPr>
                <a:t>1,000 email previews</a:t>
              </a:r>
            </a:p>
          </p:txBody>
        </p:sp>
        <p:sp>
          <p:nvSpPr>
            <p:cNvPr id="24" name="TextBox 23">
              <a:extLst>
                <a:ext uri="{FF2B5EF4-FFF2-40B4-BE49-F238E27FC236}">
                  <a16:creationId xmlns:a16="http://schemas.microsoft.com/office/drawing/2014/main" id="{39782135-5697-4B6D-8DA6-B8CCB7E00BC2}"/>
                </a:ext>
              </a:extLst>
            </p:cNvPr>
            <p:cNvSpPr txBox="1"/>
            <p:nvPr/>
          </p:nvSpPr>
          <p:spPr>
            <a:xfrm>
              <a:off x="4233772" y="4301003"/>
              <a:ext cx="1463863" cy="246221"/>
            </a:xfrm>
            <a:prstGeom prst="rect">
              <a:avLst/>
            </a:prstGeom>
            <a:noFill/>
          </p:spPr>
          <p:txBody>
            <a:bodyPr wrap="none" rtlCol="0">
              <a:spAutoFit/>
            </a:bodyPr>
            <a:lstStyle/>
            <a:p>
              <a:pPr algn="ctr"/>
              <a:r>
                <a:rPr lang="en-US" sz="1000" dirty="0">
                  <a:solidFill>
                    <a:schemeClr val="bg1"/>
                  </a:solidFill>
                  <a:latin typeface="Century Gothic" panose="020B0502020202020204" pitchFamily="34" charset="0"/>
                </a:rPr>
                <a:t>5 contacts per client</a:t>
              </a:r>
            </a:p>
          </p:txBody>
        </p:sp>
        <p:sp>
          <p:nvSpPr>
            <p:cNvPr id="25" name="TextBox 24">
              <a:extLst>
                <a:ext uri="{FF2B5EF4-FFF2-40B4-BE49-F238E27FC236}">
                  <a16:creationId xmlns:a16="http://schemas.microsoft.com/office/drawing/2014/main" id="{A6F4BB4D-B235-489B-B67A-5DA131EA39B6}"/>
                </a:ext>
              </a:extLst>
            </p:cNvPr>
            <p:cNvSpPr txBox="1"/>
            <p:nvPr/>
          </p:nvSpPr>
          <p:spPr>
            <a:xfrm>
              <a:off x="4670589" y="4639365"/>
              <a:ext cx="590226" cy="246221"/>
            </a:xfrm>
            <a:prstGeom prst="rect">
              <a:avLst/>
            </a:prstGeom>
            <a:noFill/>
          </p:spPr>
          <p:txBody>
            <a:bodyPr wrap="none" rtlCol="0">
              <a:spAutoFit/>
            </a:bodyPr>
            <a:lstStyle/>
            <a:p>
              <a:pPr algn="ctr"/>
              <a:r>
                <a:rPr lang="en-US" sz="1000" dirty="0">
                  <a:solidFill>
                    <a:schemeClr val="bg1"/>
                  </a:solidFill>
                  <a:latin typeface="Century Gothic" panose="020B0502020202020204" pitchFamily="34" charset="0"/>
                </a:rPr>
                <a:t>5 cups</a:t>
              </a:r>
            </a:p>
          </p:txBody>
        </p:sp>
        <p:sp>
          <p:nvSpPr>
            <p:cNvPr id="27" name="TextBox 26">
              <a:extLst>
                <a:ext uri="{FF2B5EF4-FFF2-40B4-BE49-F238E27FC236}">
                  <a16:creationId xmlns:a16="http://schemas.microsoft.com/office/drawing/2014/main" id="{E29C356E-FA83-4247-BE52-F60EEC6C150B}"/>
                </a:ext>
              </a:extLst>
            </p:cNvPr>
            <p:cNvSpPr txBox="1"/>
            <p:nvPr/>
          </p:nvSpPr>
          <p:spPr>
            <a:xfrm>
              <a:off x="5997607" y="3962641"/>
              <a:ext cx="1460656" cy="246221"/>
            </a:xfrm>
            <a:prstGeom prst="rect">
              <a:avLst/>
            </a:prstGeom>
            <a:noFill/>
          </p:spPr>
          <p:txBody>
            <a:bodyPr wrap="none" rtlCol="0">
              <a:spAutoFit/>
            </a:bodyPr>
            <a:lstStyle/>
            <a:p>
              <a:pPr algn="ctr"/>
              <a:r>
                <a:rPr lang="en-US" sz="1000" dirty="0">
                  <a:solidFill>
                    <a:schemeClr val="bg1"/>
                  </a:solidFill>
                  <a:latin typeface="Century Gothic" panose="020B0502020202020204" pitchFamily="34" charset="0"/>
                </a:rPr>
                <a:t>2,000 email previews</a:t>
              </a:r>
            </a:p>
          </p:txBody>
        </p:sp>
        <p:sp>
          <p:nvSpPr>
            <p:cNvPr id="28" name="TextBox 27">
              <a:extLst>
                <a:ext uri="{FF2B5EF4-FFF2-40B4-BE49-F238E27FC236}">
                  <a16:creationId xmlns:a16="http://schemas.microsoft.com/office/drawing/2014/main" id="{AA15B3DB-59EE-4868-9080-82E8654E9002}"/>
                </a:ext>
              </a:extLst>
            </p:cNvPr>
            <p:cNvSpPr txBox="1"/>
            <p:nvPr/>
          </p:nvSpPr>
          <p:spPr>
            <a:xfrm>
              <a:off x="5960738" y="4301003"/>
              <a:ext cx="1534395" cy="246221"/>
            </a:xfrm>
            <a:prstGeom prst="rect">
              <a:avLst/>
            </a:prstGeom>
            <a:noFill/>
          </p:spPr>
          <p:txBody>
            <a:bodyPr wrap="none" rtlCol="0">
              <a:spAutoFit/>
            </a:bodyPr>
            <a:lstStyle/>
            <a:p>
              <a:pPr algn="ctr"/>
              <a:r>
                <a:rPr lang="en-US" sz="1000" dirty="0">
                  <a:solidFill>
                    <a:schemeClr val="bg1"/>
                  </a:solidFill>
                  <a:latin typeface="Century Gothic" panose="020B0502020202020204" pitchFamily="34" charset="0"/>
                </a:rPr>
                <a:t>25 contacts per client</a:t>
              </a:r>
            </a:p>
          </p:txBody>
        </p:sp>
        <p:sp>
          <p:nvSpPr>
            <p:cNvPr id="29" name="TextBox 28">
              <a:extLst>
                <a:ext uri="{FF2B5EF4-FFF2-40B4-BE49-F238E27FC236}">
                  <a16:creationId xmlns:a16="http://schemas.microsoft.com/office/drawing/2014/main" id="{C61DF92C-1C95-4649-AA51-FB9D0DE8D8EF}"/>
                </a:ext>
              </a:extLst>
            </p:cNvPr>
            <p:cNvSpPr txBox="1"/>
            <p:nvPr/>
          </p:nvSpPr>
          <p:spPr>
            <a:xfrm>
              <a:off x="6432819" y="4639365"/>
              <a:ext cx="590226" cy="246221"/>
            </a:xfrm>
            <a:prstGeom prst="rect">
              <a:avLst/>
            </a:prstGeom>
            <a:noFill/>
          </p:spPr>
          <p:txBody>
            <a:bodyPr wrap="none" rtlCol="0">
              <a:spAutoFit/>
            </a:bodyPr>
            <a:lstStyle/>
            <a:p>
              <a:pPr algn="ctr"/>
              <a:r>
                <a:rPr lang="en-US" sz="1000" dirty="0">
                  <a:solidFill>
                    <a:schemeClr val="bg1"/>
                  </a:solidFill>
                  <a:latin typeface="Century Gothic" panose="020B0502020202020204" pitchFamily="34" charset="0"/>
                </a:rPr>
                <a:t>8 cups</a:t>
              </a:r>
            </a:p>
          </p:txBody>
        </p:sp>
        <p:sp>
          <p:nvSpPr>
            <p:cNvPr id="22" name="TextBox 21">
              <a:extLst>
                <a:ext uri="{FF2B5EF4-FFF2-40B4-BE49-F238E27FC236}">
                  <a16:creationId xmlns:a16="http://schemas.microsoft.com/office/drawing/2014/main" id="{15B8325E-B39E-415F-A026-018D8EB90EBD}"/>
                </a:ext>
              </a:extLst>
            </p:cNvPr>
            <p:cNvSpPr txBox="1"/>
            <p:nvPr/>
          </p:nvSpPr>
          <p:spPr>
            <a:xfrm>
              <a:off x="4592843" y="3624279"/>
              <a:ext cx="745718" cy="246221"/>
            </a:xfrm>
            <a:prstGeom prst="rect">
              <a:avLst/>
            </a:prstGeom>
            <a:noFill/>
          </p:spPr>
          <p:txBody>
            <a:bodyPr wrap="none" rtlCol="0">
              <a:spAutoFit/>
            </a:bodyPr>
            <a:lstStyle/>
            <a:p>
              <a:pPr algn="ctr"/>
              <a:r>
                <a:rPr lang="en-US" sz="1000" dirty="0">
                  <a:solidFill>
                    <a:schemeClr val="bg1"/>
                  </a:solidFill>
                  <a:latin typeface="Century Gothic" panose="020B0502020202020204" pitchFamily="34" charset="0"/>
                </a:rPr>
                <a:t>1 full user</a:t>
              </a:r>
            </a:p>
          </p:txBody>
        </p:sp>
        <p:sp>
          <p:nvSpPr>
            <p:cNvPr id="26" name="TextBox 25">
              <a:extLst>
                <a:ext uri="{FF2B5EF4-FFF2-40B4-BE49-F238E27FC236}">
                  <a16:creationId xmlns:a16="http://schemas.microsoft.com/office/drawing/2014/main" id="{B8E0A472-4FF1-4213-A33F-0DA5647E89CD}"/>
                </a:ext>
              </a:extLst>
            </p:cNvPr>
            <p:cNvSpPr txBox="1"/>
            <p:nvPr/>
          </p:nvSpPr>
          <p:spPr>
            <a:xfrm>
              <a:off x="6330227" y="3624279"/>
              <a:ext cx="795411" cy="246221"/>
            </a:xfrm>
            <a:prstGeom prst="rect">
              <a:avLst/>
            </a:prstGeom>
            <a:noFill/>
          </p:spPr>
          <p:txBody>
            <a:bodyPr wrap="none" rtlCol="0">
              <a:spAutoFit/>
            </a:bodyPr>
            <a:lstStyle/>
            <a:p>
              <a:pPr algn="ctr"/>
              <a:r>
                <a:rPr lang="en-US" sz="1000" dirty="0">
                  <a:solidFill>
                    <a:schemeClr val="bg1"/>
                  </a:solidFill>
                  <a:latin typeface="Century Gothic" panose="020B0502020202020204" pitchFamily="34" charset="0"/>
                </a:rPr>
                <a:t>5 full users</a:t>
              </a:r>
            </a:p>
          </p:txBody>
        </p:sp>
        <p:sp>
          <p:nvSpPr>
            <p:cNvPr id="30" name="TextBox 29">
              <a:extLst>
                <a:ext uri="{FF2B5EF4-FFF2-40B4-BE49-F238E27FC236}">
                  <a16:creationId xmlns:a16="http://schemas.microsoft.com/office/drawing/2014/main" id="{191BBFCC-C308-49F6-93C2-CA528B800E3C}"/>
                </a:ext>
              </a:extLst>
            </p:cNvPr>
            <p:cNvSpPr txBox="1"/>
            <p:nvPr/>
          </p:nvSpPr>
          <p:spPr>
            <a:xfrm>
              <a:off x="7990668" y="3624279"/>
              <a:ext cx="998991" cy="246221"/>
            </a:xfrm>
            <a:prstGeom prst="rect">
              <a:avLst/>
            </a:prstGeom>
            <a:noFill/>
          </p:spPr>
          <p:txBody>
            <a:bodyPr wrap="none" rtlCol="0">
              <a:spAutoFit/>
            </a:bodyPr>
            <a:lstStyle/>
            <a:p>
              <a:pPr algn="ctr"/>
              <a:r>
                <a:rPr lang="en-US" sz="1000" dirty="0">
                  <a:solidFill>
                    <a:schemeClr val="bg1"/>
                  </a:solidFill>
                  <a:latin typeface="Century Gothic" panose="020B0502020202020204" pitchFamily="34" charset="0"/>
                </a:rPr>
                <a:t>Custom users</a:t>
              </a:r>
            </a:p>
          </p:txBody>
        </p:sp>
        <p:sp>
          <p:nvSpPr>
            <p:cNvPr id="31" name="TextBox 30">
              <a:extLst>
                <a:ext uri="{FF2B5EF4-FFF2-40B4-BE49-F238E27FC236}">
                  <a16:creationId xmlns:a16="http://schemas.microsoft.com/office/drawing/2014/main" id="{869B7ADA-2FF3-445E-B10E-1A8727238C81}"/>
                </a:ext>
              </a:extLst>
            </p:cNvPr>
            <p:cNvSpPr txBox="1"/>
            <p:nvPr/>
          </p:nvSpPr>
          <p:spPr>
            <a:xfrm>
              <a:off x="7678884" y="3962641"/>
              <a:ext cx="1622560" cy="246221"/>
            </a:xfrm>
            <a:prstGeom prst="rect">
              <a:avLst/>
            </a:prstGeom>
            <a:noFill/>
          </p:spPr>
          <p:txBody>
            <a:bodyPr wrap="none" rtlCol="0">
              <a:spAutoFit/>
            </a:bodyPr>
            <a:lstStyle/>
            <a:p>
              <a:pPr algn="ctr"/>
              <a:r>
                <a:rPr lang="en-US" sz="1000" dirty="0">
                  <a:solidFill>
                    <a:schemeClr val="bg1"/>
                  </a:solidFill>
                  <a:latin typeface="Century Gothic" panose="020B0502020202020204" pitchFamily="34" charset="0"/>
                </a:rPr>
                <a:t>Custom email previews</a:t>
              </a:r>
            </a:p>
          </p:txBody>
        </p:sp>
        <p:sp>
          <p:nvSpPr>
            <p:cNvPr id="32" name="TextBox 31">
              <a:extLst>
                <a:ext uri="{FF2B5EF4-FFF2-40B4-BE49-F238E27FC236}">
                  <a16:creationId xmlns:a16="http://schemas.microsoft.com/office/drawing/2014/main" id="{ED438D7D-4320-4281-9199-DB660DA259E1}"/>
                </a:ext>
              </a:extLst>
            </p:cNvPr>
            <p:cNvSpPr txBox="1"/>
            <p:nvPr/>
          </p:nvSpPr>
          <p:spPr>
            <a:xfrm>
              <a:off x="7816740" y="4301003"/>
              <a:ext cx="1346844" cy="246221"/>
            </a:xfrm>
            <a:prstGeom prst="rect">
              <a:avLst/>
            </a:prstGeom>
            <a:noFill/>
          </p:spPr>
          <p:txBody>
            <a:bodyPr wrap="none" rtlCol="0">
              <a:spAutoFit/>
            </a:bodyPr>
            <a:lstStyle/>
            <a:p>
              <a:pPr algn="ctr"/>
              <a:r>
                <a:rPr lang="en-US" sz="1000" dirty="0">
                  <a:solidFill>
                    <a:schemeClr val="bg1"/>
                  </a:solidFill>
                  <a:latin typeface="Century Gothic" panose="020B0502020202020204" pitchFamily="34" charset="0"/>
                </a:rPr>
                <a:t>Unlimited contacts</a:t>
              </a:r>
            </a:p>
          </p:txBody>
        </p:sp>
        <p:sp>
          <p:nvSpPr>
            <p:cNvPr id="33" name="TextBox 32">
              <a:extLst>
                <a:ext uri="{FF2B5EF4-FFF2-40B4-BE49-F238E27FC236}">
                  <a16:creationId xmlns:a16="http://schemas.microsoft.com/office/drawing/2014/main" id="{3B3A2777-FB92-4BE9-BD30-7A00051EEF74}"/>
                </a:ext>
              </a:extLst>
            </p:cNvPr>
            <p:cNvSpPr txBox="1"/>
            <p:nvPr/>
          </p:nvSpPr>
          <p:spPr>
            <a:xfrm>
              <a:off x="8159783" y="4639365"/>
              <a:ext cx="660758" cy="246221"/>
            </a:xfrm>
            <a:prstGeom prst="rect">
              <a:avLst/>
            </a:prstGeom>
            <a:noFill/>
          </p:spPr>
          <p:txBody>
            <a:bodyPr wrap="none" rtlCol="0">
              <a:spAutoFit/>
            </a:bodyPr>
            <a:lstStyle/>
            <a:p>
              <a:pPr algn="ctr"/>
              <a:r>
                <a:rPr lang="en-US" sz="1000" dirty="0">
                  <a:solidFill>
                    <a:schemeClr val="bg1"/>
                  </a:solidFill>
                  <a:latin typeface="Century Gothic" panose="020B0502020202020204" pitchFamily="34" charset="0"/>
                </a:rPr>
                <a:t>10 cups</a:t>
              </a:r>
            </a:p>
          </p:txBody>
        </p:sp>
      </p:grpSp>
      <p:grpSp>
        <p:nvGrpSpPr>
          <p:cNvPr id="46" name="Group 45">
            <a:extLst>
              <a:ext uri="{FF2B5EF4-FFF2-40B4-BE49-F238E27FC236}">
                <a16:creationId xmlns:a16="http://schemas.microsoft.com/office/drawing/2014/main" id="{FD4D8630-E691-4C2B-A640-CB3A1678CBBC}"/>
              </a:ext>
            </a:extLst>
          </p:cNvPr>
          <p:cNvGrpSpPr/>
          <p:nvPr/>
        </p:nvGrpSpPr>
        <p:grpSpPr>
          <a:xfrm>
            <a:off x="4890312" y="2062816"/>
            <a:ext cx="4374372" cy="276999"/>
            <a:chOff x="4649751" y="1962039"/>
            <a:chExt cx="4374372" cy="276999"/>
          </a:xfrm>
        </p:grpSpPr>
        <p:sp>
          <p:nvSpPr>
            <p:cNvPr id="34" name="TextBox 33">
              <a:extLst>
                <a:ext uri="{FF2B5EF4-FFF2-40B4-BE49-F238E27FC236}">
                  <a16:creationId xmlns:a16="http://schemas.microsoft.com/office/drawing/2014/main" id="{A4538E3A-97CD-4E42-8ECD-834ECAB2DAD8}"/>
                </a:ext>
              </a:extLst>
            </p:cNvPr>
            <p:cNvSpPr txBox="1"/>
            <p:nvPr/>
          </p:nvSpPr>
          <p:spPr>
            <a:xfrm>
              <a:off x="4649751" y="1962039"/>
              <a:ext cx="631904" cy="276999"/>
            </a:xfrm>
            <a:prstGeom prst="rect">
              <a:avLst/>
            </a:prstGeom>
            <a:noFill/>
          </p:spPr>
          <p:txBody>
            <a:bodyPr wrap="none" rtlCol="0" anchor="ctr" anchorCtr="0">
              <a:spAutoFit/>
            </a:bodyPr>
            <a:lstStyle/>
            <a:p>
              <a:pPr algn="ctr"/>
              <a:r>
                <a:rPr lang="en-US" sz="1200" b="1" dirty="0">
                  <a:solidFill>
                    <a:schemeClr val="accent6">
                      <a:lumMod val="40000"/>
                      <a:lumOff val="60000"/>
                    </a:schemeClr>
                  </a:solidFill>
                  <a:latin typeface="Century Gothic" panose="020B0502020202020204" pitchFamily="34" charset="0"/>
                </a:rPr>
                <a:t>BASIC</a:t>
              </a:r>
            </a:p>
          </p:txBody>
        </p:sp>
        <p:sp>
          <p:nvSpPr>
            <p:cNvPr id="35" name="TextBox 34">
              <a:extLst>
                <a:ext uri="{FF2B5EF4-FFF2-40B4-BE49-F238E27FC236}">
                  <a16:creationId xmlns:a16="http://schemas.microsoft.com/office/drawing/2014/main" id="{057B3821-F32E-4C12-80F7-C3534AC1A0D6}"/>
                </a:ext>
              </a:extLst>
            </p:cNvPr>
            <p:cNvSpPr txBox="1"/>
            <p:nvPr/>
          </p:nvSpPr>
          <p:spPr>
            <a:xfrm>
              <a:off x="6233247" y="1962039"/>
              <a:ext cx="989373" cy="276999"/>
            </a:xfrm>
            <a:prstGeom prst="rect">
              <a:avLst/>
            </a:prstGeom>
            <a:noFill/>
          </p:spPr>
          <p:txBody>
            <a:bodyPr wrap="none" rtlCol="0" anchor="ctr" anchorCtr="0">
              <a:spAutoFit/>
            </a:bodyPr>
            <a:lstStyle/>
            <a:p>
              <a:pPr algn="ctr"/>
              <a:r>
                <a:rPr lang="en-US" sz="1200" b="1" dirty="0">
                  <a:solidFill>
                    <a:schemeClr val="accent4"/>
                  </a:solidFill>
                  <a:latin typeface="Century Gothic" panose="020B0502020202020204" pitchFamily="34" charset="0"/>
                </a:rPr>
                <a:t>STANDARD</a:t>
              </a:r>
            </a:p>
          </p:txBody>
        </p:sp>
        <p:sp>
          <p:nvSpPr>
            <p:cNvPr id="36" name="TextBox 35">
              <a:extLst>
                <a:ext uri="{FF2B5EF4-FFF2-40B4-BE49-F238E27FC236}">
                  <a16:creationId xmlns:a16="http://schemas.microsoft.com/office/drawing/2014/main" id="{93921CA3-8E0B-4CEB-A83F-532E3C216330}"/>
                </a:ext>
              </a:extLst>
            </p:cNvPr>
            <p:cNvSpPr txBox="1"/>
            <p:nvPr/>
          </p:nvSpPr>
          <p:spPr>
            <a:xfrm>
              <a:off x="7956202" y="1962039"/>
              <a:ext cx="1067921" cy="276999"/>
            </a:xfrm>
            <a:prstGeom prst="rect">
              <a:avLst/>
            </a:prstGeom>
            <a:noFill/>
          </p:spPr>
          <p:txBody>
            <a:bodyPr wrap="none" rtlCol="0" anchor="ctr" anchorCtr="0">
              <a:spAutoFit/>
            </a:bodyPr>
            <a:lstStyle/>
            <a:p>
              <a:pPr algn="ctr"/>
              <a:r>
                <a:rPr lang="en-US" sz="1200" b="1" dirty="0">
                  <a:solidFill>
                    <a:schemeClr val="accent2">
                      <a:lumMod val="20000"/>
                      <a:lumOff val="80000"/>
                    </a:schemeClr>
                  </a:solidFill>
                  <a:latin typeface="Century Gothic" panose="020B0502020202020204" pitchFamily="34" charset="0"/>
                </a:rPr>
                <a:t>ADVANCED</a:t>
              </a:r>
            </a:p>
          </p:txBody>
        </p:sp>
      </p:grpSp>
    </p:spTree>
    <p:extLst>
      <p:ext uri="{BB962C8B-B14F-4D97-AF65-F5344CB8AC3E}">
        <p14:creationId xmlns:p14="http://schemas.microsoft.com/office/powerpoint/2010/main" val="9797630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Rectangle: Rounded Corners 64">
            <a:extLst>
              <a:ext uri="{FF2B5EF4-FFF2-40B4-BE49-F238E27FC236}">
                <a16:creationId xmlns:a16="http://schemas.microsoft.com/office/drawing/2014/main" id="{1556D964-923C-460C-90B8-283C39166FBF}"/>
              </a:ext>
            </a:extLst>
          </p:cNvPr>
          <p:cNvSpPr/>
          <p:nvPr/>
        </p:nvSpPr>
        <p:spPr>
          <a:xfrm>
            <a:off x="3350398" y="1520625"/>
            <a:ext cx="2244604" cy="4029218"/>
          </a:xfrm>
          <a:prstGeom prst="roundRect">
            <a:avLst>
              <a:gd name="adj" fmla="val 9198"/>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en-US"/>
          </a:p>
        </p:txBody>
      </p:sp>
      <p:sp>
        <p:nvSpPr>
          <p:cNvPr id="57" name="Rectangle: Rounded Corners 56">
            <a:extLst>
              <a:ext uri="{FF2B5EF4-FFF2-40B4-BE49-F238E27FC236}">
                <a16:creationId xmlns:a16="http://schemas.microsoft.com/office/drawing/2014/main" id="{2E2AE70C-50F2-4950-87A6-448F7D9D63DC}"/>
              </a:ext>
            </a:extLst>
          </p:cNvPr>
          <p:cNvSpPr/>
          <p:nvPr/>
        </p:nvSpPr>
        <p:spPr>
          <a:xfrm>
            <a:off x="5931137" y="1520625"/>
            <a:ext cx="2244604" cy="4029218"/>
          </a:xfrm>
          <a:prstGeom prst="roundRect">
            <a:avLst>
              <a:gd name="adj" fmla="val 9198"/>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en-US"/>
          </a:p>
        </p:txBody>
      </p:sp>
      <p:sp>
        <p:nvSpPr>
          <p:cNvPr id="5" name="Rectangle: Rounded Corners 4">
            <a:extLst>
              <a:ext uri="{FF2B5EF4-FFF2-40B4-BE49-F238E27FC236}">
                <a16:creationId xmlns:a16="http://schemas.microsoft.com/office/drawing/2014/main" id="{EB5D131D-3F78-47F6-8084-D510CA304DCE}"/>
              </a:ext>
            </a:extLst>
          </p:cNvPr>
          <p:cNvSpPr/>
          <p:nvPr/>
        </p:nvSpPr>
        <p:spPr>
          <a:xfrm>
            <a:off x="8511877" y="1520625"/>
            <a:ext cx="2244604" cy="4029218"/>
          </a:xfrm>
          <a:prstGeom prst="roundRect">
            <a:avLst>
              <a:gd name="adj" fmla="val 9198"/>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en-US"/>
          </a:p>
        </p:txBody>
      </p:sp>
      <p:sp>
        <p:nvSpPr>
          <p:cNvPr id="4" name="Slide Number Placeholder 3">
            <a:extLst>
              <a:ext uri="{FF2B5EF4-FFF2-40B4-BE49-F238E27FC236}">
                <a16:creationId xmlns:a16="http://schemas.microsoft.com/office/drawing/2014/main" id="{6C5111AE-973E-4290-9616-E4D1F81A16AE}"/>
              </a:ext>
            </a:extLst>
          </p:cNvPr>
          <p:cNvSpPr>
            <a:spLocks noGrp="1"/>
          </p:cNvSpPr>
          <p:nvPr>
            <p:ph type="sldNum" sz="quarter" idx="12"/>
          </p:nvPr>
        </p:nvSpPr>
        <p:spPr/>
        <p:txBody>
          <a:bodyPr/>
          <a:lstStyle/>
          <a:p>
            <a:fld id="{A667128F-6B11-0149-90D6-ED84921B880E}" type="slidenum">
              <a:rPr lang="en-US" smtClean="0"/>
              <a:t>19</a:t>
            </a:fld>
            <a:endParaRPr lang="en-US"/>
          </a:p>
        </p:txBody>
      </p:sp>
      <p:sp>
        <p:nvSpPr>
          <p:cNvPr id="2" name="Footer Placeholder 1">
            <a:extLst>
              <a:ext uri="{FF2B5EF4-FFF2-40B4-BE49-F238E27FC236}">
                <a16:creationId xmlns:a16="http://schemas.microsoft.com/office/drawing/2014/main" id="{2A703AD9-3BB9-4FA1-98B4-07F827644F76}"/>
              </a:ext>
            </a:extLst>
          </p:cNvPr>
          <p:cNvSpPr>
            <a:spLocks noGrp="1"/>
          </p:cNvSpPr>
          <p:nvPr>
            <p:ph type="ftr" sz="quarter" idx="11"/>
          </p:nvPr>
        </p:nvSpPr>
        <p:spPr/>
        <p:txBody>
          <a:bodyPr/>
          <a:lstStyle/>
          <a:p>
            <a:r>
              <a:rPr lang="en-US"/>
              <a:t>PRICING STRATEGIES</a:t>
            </a:r>
          </a:p>
        </p:txBody>
      </p:sp>
      <p:sp>
        <p:nvSpPr>
          <p:cNvPr id="6" name="TextBox 5">
            <a:extLst>
              <a:ext uri="{FF2B5EF4-FFF2-40B4-BE49-F238E27FC236}">
                <a16:creationId xmlns:a16="http://schemas.microsoft.com/office/drawing/2014/main" id="{E1CB1FAE-D8E5-4C5B-81FE-C924F54ADC5B}"/>
              </a:ext>
            </a:extLst>
          </p:cNvPr>
          <p:cNvSpPr txBox="1"/>
          <p:nvPr/>
        </p:nvSpPr>
        <p:spPr>
          <a:xfrm>
            <a:off x="3744372" y="763158"/>
            <a:ext cx="4745788" cy="430887"/>
          </a:xfrm>
          <a:prstGeom prst="rect">
            <a:avLst/>
          </a:prstGeom>
          <a:noFill/>
        </p:spPr>
        <p:txBody>
          <a:bodyPr wrap="square" rtlCol="0">
            <a:spAutoFit/>
          </a:bodyPr>
          <a:lstStyle/>
          <a:p>
            <a:pPr algn="ctr"/>
            <a:r>
              <a:rPr lang="en-US" sz="2200" b="1" dirty="0">
                <a:solidFill>
                  <a:schemeClr val="bg1"/>
                </a:solidFill>
                <a:latin typeface="Century Gothic" panose="020B0502020202020204" pitchFamily="34" charset="0"/>
              </a:rPr>
              <a:t>PRICING TABLE</a:t>
            </a:r>
          </a:p>
        </p:txBody>
      </p:sp>
      <p:grpSp>
        <p:nvGrpSpPr>
          <p:cNvPr id="66" name="Group 65">
            <a:extLst>
              <a:ext uri="{FF2B5EF4-FFF2-40B4-BE49-F238E27FC236}">
                <a16:creationId xmlns:a16="http://schemas.microsoft.com/office/drawing/2014/main" id="{C85A794E-096A-4680-A3D7-C5D6C31BF27D}"/>
              </a:ext>
            </a:extLst>
          </p:cNvPr>
          <p:cNvGrpSpPr/>
          <p:nvPr/>
        </p:nvGrpSpPr>
        <p:grpSpPr>
          <a:xfrm>
            <a:off x="3350398" y="4546943"/>
            <a:ext cx="2244604" cy="1002900"/>
            <a:chOff x="13326154" y="3937029"/>
            <a:chExt cx="2244604" cy="1002900"/>
          </a:xfrm>
        </p:grpSpPr>
        <p:sp>
          <p:nvSpPr>
            <p:cNvPr id="69" name="Freeform: Shape 68">
              <a:extLst>
                <a:ext uri="{FF2B5EF4-FFF2-40B4-BE49-F238E27FC236}">
                  <a16:creationId xmlns:a16="http://schemas.microsoft.com/office/drawing/2014/main" id="{2A57D96E-15CA-47FC-94A2-BE32B2E25D4C}"/>
                </a:ext>
              </a:extLst>
            </p:cNvPr>
            <p:cNvSpPr/>
            <p:nvPr/>
          </p:nvSpPr>
          <p:spPr>
            <a:xfrm>
              <a:off x="13326154" y="3937029"/>
              <a:ext cx="2244604" cy="224294"/>
            </a:xfrm>
            <a:custGeom>
              <a:avLst/>
              <a:gdLst>
                <a:gd name="connsiteX0" fmla="*/ 1122302 w 2244604"/>
                <a:gd name="connsiteY0" fmla="*/ 0 h 224294"/>
                <a:gd name="connsiteX1" fmla="*/ 2099425 w 2244604"/>
                <a:gd name="connsiteY1" fmla="*/ 73929 h 224294"/>
                <a:gd name="connsiteX2" fmla="*/ 2244604 w 2244604"/>
                <a:gd name="connsiteY2" fmla="*/ 99855 h 224294"/>
                <a:gd name="connsiteX3" fmla="*/ 2244604 w 2244604"/>
                <a:gd name="connsiteY3" fmla="*/ 224294 h 224294"/>
                <a:gd name="connsiteX4" fmla="*/ 2202111 w 2244604"/>
                <a:gd name="connsiteY4" fmla="*/ 212227 h 224294"/>
                <a:gd name="connsiteX5" fmla="*/ 1122302 w 2244604"/>
                <a:gd name="connsiteY5" fmla="*/ 76200 h 224294"/>
                <a:gd name="connsiteX6" fmla="*/ 42493 w 2244604"/>
                <a:gd name="connsiteY6" fmla="*/ 212227 h 224294"/>
                <a:gd name="connsiteX7" fmla="*/ 0 w 2244604"/>
                <a:gd name="connsiteY7" fmla="*/ 224294 h 224294"/>
                <a:gd name="connsiteX8" fmla="*/ 0 w 2244604"/>
                <a:gd name="connsiteY8" fmla="*/ 99855 h 224294"/>
                <a:gd name="connsiteX9" fmla="*/ 145179 w 2244604"/>
                <a:gd name="connsiteY9" fmla="*/ 73929 h 224294"/>
                <a:gd name="connsiteX10" fmla="*/ 1122302 w 2244604"/>
                <a:gd name="connsiteY10" fmla="*/ 0 h 224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44604" h="224294">
                  <a:moveTo>
                    <a:pt x="1122302" y="0"/>
                  </a:moveTo>
                  <a:cubicBezTo>
                    <a:pt x="1454511" y="0"/>
                    <a:pt x="1780824" y="25248"/>
                    <a:pt x="2099425" y="73929"/>
                  </a:cubicBezTo>
                  <a:lnTo>
                    <a:pt x="2244604" y="99855"/>
                  </a:lnTo>
                  <a:lnTo>
                    <a:pt x="2244604" y="224294"/>
                  </a:lnTo>
                  <a:lnTo>
                    <a:pt x="2202111" y="212227"/>
                  </a:lnTo>
                  <a:cubicBezTo>
                    <a:pt x="1856975" y="123428"/>
                    <a:pt x="1495154" y="76200"/>
                    <a:pt x="1122302" y="76200"/>
                  </a:cubicBezTo>
                  <a:cubicBezTo>
                    <a:pt x="749450" y="76200"/>
                    <a:pt x="387629" y="123428"/>
                    <a:pt x="42493" y="212227"/>
                  </a:cubicBezTo>
                  <a:lnTo>
                    <a:pt x="0" y="224294"/>
                  </a:lnTo>
                  <a:lnTo>
                    <a:pt x="0" y="99855"/>
                  </a:lnTo>
                  <a:lnTo>
                    <a:pt x="145179" y="73929"/>
                  </a:lnTo>
                  <a:cubicBezTo>
                    <a:pt x="463780" y="25248"/>
                    <a:pt x="790093" y="0"/>
                    <a:pt x="1122302" y="0"/>
                  </a:cubicBezTo>
                  <a:close/>
                </a:path>
              </a:pathLst>
            </a:custGeom>
            <a:solidFill>
              <a:schemeClr val="tx2">
                <a:lumMod val="40000"/>
                <a:lumOff val="60000"/>
                <a:alpha val="25000"/>
              </a:schemeClr>
            </a:solidFill>
            <a:ln>
              <a:noFill/>
            </a:ln>
            <a:effectLst>
              <a:outerShdw blurRad="127000" sx="102000" sy="102000" algn="c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algn="ctr"/>
              <a:endParaRPr lang="en-US"/>
            </a:p>
          </p:txBody>
        </p:sp>
        <p:sp>
          <p:nvSpPr>
            <p:cNvPr id="70" name="Freeform: Shape 69">
              <a:extLst>
                <a:ext uri="{FF2B5EF4-FFF2-40B4-BE49-F238E27FC236}">
                  <a16:creationId xmlns:a16="http://schemas.microsoft.com/office/drawing/2014/main" id="{3B6A8A0B-3364-46A3-8160-3F661D0C9CC8}"/>
                </a:ext>
              </a:extLst>
            </p:cNvPr>
            <p:cNvSpPr/>
            <p:nvPr/>
          </p:nvSpPr>
          <p:spPr>
            <a:xfrm>
              <a:off x="13326154" y="4013230"/>
              <a:ext cx="2244604" cy="313117"/>
            </a:xfrm>
            <a:custGeom>
              <a:avLst/>
              <a:gdLst>
                <a:gd name="connsiteX0" fmla="*/ 1122302 w 2244604"/>
                <a:gd name="connsiteY0" fmla="*/ 0 h 313117"/>
                <a:gd name="connsiteX1" fmla="*/ 2202111 w 2244604"/>
                <a:gd name="connsiteY1" fmla="*/ 136027 h 313117"/>
                <a:gd name="connsiteX2" fmla="*/ 2244604 w 2244604"/>
                <a:gd name="connsiteY2" fmla="*/ 148094 h 313117"/>
                <a:gd name="connsiteX3" fmla="*/ 2244604 w 2244604"/>
                <a:gd name="connsiteY3" fmla="*/ 313117 h 313117"/>
                <a:gd name="connsiteX4" fmla="*/ 2024629 w 2244604"/>
                <a:gd name="connsiteY4" fmla="*/ 232605 h 313117"/>
                <a:gd name="connsiteX5" fmla="*/ 1122302 w 2244604"/>
                <a:gd name="connsiteY5" fmla="*/ 96186 h 313117"/>
                <a:gd name="connsiteX6" fmla="*/ 219975 w 2244604"/>
                <a:gd name="connsiteY6" fmla="*/ 232605 h 313117"/>
                <a:gd name="connsiteX7" fmla="*/ 0 w 2244604"/>
                <a:gd name="connsiteY7" fmla="*/ 313117 h 313117"/>
                <a:gd name="connsiteX8" fmla="*/ 0 w 2244604"/>
                <a:gd name="connsiteY8" fmla="*/ 148094 h 313117"/>
                <a:gd name="connsiteX9" fmla="*/ 42493 w 2244604"/>
                <a:gd name="connsiteY9" fmla="*/ 136027 h 313117"/>
                <a:gd name="connsiteX10" fmla="*/ 1122302 w 2244604"/>
                <a:gd name="connsiteY10" fmla="*/ 0 h 313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44604" h="313117">
                  <a:moveTo>
                    <a:pt x="1122302" y="0"/>
                  </a:moveTo>
                  <a:cubicBezTo>
                    <a:pt x="1495154" y="0"/>
                    <a:pt x="1856975" y="47228"/>
                    <a:pt x="2202111" y="136027"/>
                  </a:cubicBezTo>
                  <a:lnTo>
                    <a:pt x="2244604" y="148094"/>
                  </a:lnTo>
                  <a:lnTo>
                    <a:pt x="2244604" y="313117"/>
                  </a:lnTo>
                  <a:lnTo>
                    <a:pt x="2024629" y="232605"/>
                  </a:lnTo>
                  <a:cubicBezTo>
                    <a:pt x="1739584" y="143947"/>
                    <a:pt x="1436521" y="96186"/>
                    <a:pt x="1122302" y="96186"/>
                  </a:cubicBezTo>
                  <a:cubicBezTo>
                    <a:pt x="808083" y="96186"/>
                    <a:pt x="505020" y="143947"/>
                    <a:pt x="219975" y="232605"/>
                  </a:cubicBezTo>
                  <a:lnTo>
                    <a:pt x="0" y="313117"/>
                  </a:lnTo>
                  <a:lnTo>
                    <a:pt x="0" y="148094"/>
                  </a:lnTo>
                  <a:lnTo>
                    <a:pt x="42493" y="136027"/>
                  </a:lnTo>
                  <a:cubicBezTo>
                    <a:pt x="387629" y="47228"/>
                    <a:pt x="749450" y="0"/>
                    <a:pt x="1122302" y="0"/>
                  </a:cubicBezTo>
                  <a:close/>
                </a:path>
              </a:pathLst>
            </a:custGeom>
            <a:solidFill>
              <a:schemeClr val="tx2">
                <a:lumMod val="40000"/>
                <a:lumOff val="60000"/>
                <a:alpha val="50000"/>
              </a:schemeClr>
            </a:solidFill>
            <a:ln>
              <a:noFill/>
            </a:ln>
            <a:effectLst>
              <a:outerShdw blurRad="127000" sx="102000" sy="102000" algn="c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algn="ctr"/>
              <a:endParaRPr lang="en-US"/>
            </a:p>
          </p:txBody>
        </p:sp>
        <p:sp>
          <p:nvSpPr>
            <p:cNvPr id="71" name="Freeform: Shape 70">
              <a:extLst>
                <a:ext uri="{FF2B5EF4-FFF2-40B4-BE49-F238E27FC236}">
                  <a16:creationId xmlns:a16="http://schemas.microsoft.com/office/drawing/2014/main" id="{CEA68412-F659-4C81-A093-D06470AC5508}"/>
                </a:ext>
              </a:extLst>
            </p:cNvPr>
            <p:cNvSpPr/>
            <p:nvPr/>
          </p:nvSpPr>
          <p:spPr>
            <a:xfrm>
              <a:off x="13326154" y="4109416"/>
              <a:ext cx="2244604" cy="830513"/>
            </a:xfrm>
            <a:custGeom>
              <a:avLst/>
              <a:gdLst>
                <a:gd name="connsiteX0" fmla="*/ 1122302 w 2244604"/>
                <a:gd name="connsiteY0" fmla="*/ 0 h 830513"/>
                <a:gd name="connsiteX1" fmla="*/ 2024629 w 2244604"/>
                <a:gd name="connsiteY1" fmla="*/ 136419 h 830513"/>
                <a:gd name="connsiteX2" fmla="*/ 2244604 w 2244604"/>
                <a:gd name="connsiteY2" fmla="*/ 216931 h 830513"/>
                <a:gd name="connsiteX3" fmla="*/ 2244604 w 2244604"/>
                <a:gd name="connsiteY3" fmla="*/ 624054 h 830513"/>
                <a:gd name="connsiteX4" fmla="*/ 2038145 w 2244604"/>
                <a:gd name="connsiteY4" fmla="*/ 830513 h 830513"/>
                <a:gd name="connsiteX5" fmla="*/ 206459 w 2244604"/>
                <a:gd name="connsiteY5" fmla="*/ 830513 h 830513"/>
                <a:gd name="connsiteX6" fmla="*/ 0 w 2244604"/>
                <a:gd name="connsiteY6" fmla="*/ 624054 h 830513"/>
                <a:gd name="connsiteX7" fmla="*/ 0 w 2244604"/>
                <a:gd name="connsiteY7" fmla="*/ 216931 h 830513"/>
                <a:gd name="connsiteX8" fmla="*/ 219975 w 2244604"/>
                <a:gd name="connsiteY8" fmla="*/ 136419 h 830513"/>
                <a:gd name="connsiteX9" fmla="*/ 1122302 w 2244604"/>
                <a:gd name="connsiteY9" fmla="*/ 0 h 830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44604" h="830513">
                  <a:moveTo>
                    <a:pt x="1122302" y="0"/>
                  </a:moveTo>
                  <a:cubicBezTo>
                    <a:pt x="1436521" y="0"/>
                    <a:pt x="1739584" y="47761"/>
                    <a:pt x="2024629" y="136419"/>
                  </a:cubicBezTo>
                  <a:lnTo>
                    <a:pt x="2244604" y="216931"/>
                  </a:lnTo>
                  <a:lnTo>
                    <a:pt x="2244604" y="624054"/>
                  </a:lnTo>
                  <a:cubicBezTo>
                    <a:pt x="2244604" y="738078"/>
                    <a:pt x="2152169" y="830513"/>
                    <a:pt x="2038145" y="830513"/>
                  </a:cubicBezTo>
                  <a:lnTo>
                    <a:pt x="206459" y="830513"/>
                  </a:lnTo>
                  <a:cubicBezTo>
                    <a:pt x="92435" y="830513"/>
                    <a:pt x="0" y="738078"/>
                    <a:pt x="0" y="624054"/>
                  </a:cubicBezTo>
                  <a:lnTo>
                    <a:pt x="0" y="216931"/>
                  </a:lnTo>
                  <a:lnTo>
                    <a:pt x="219975" y="136419"/>
                  </a:lnTo>
                  <a:cubicBezTo>
                    <a:pt x="505020" y="47761"/>
                    <a:pt x="808083" y="0"/>
                    <a:pt x="1122302" y="0"/>
                  </a:cubicBezTo>
                  <a:close/>
                </a:path>
              </a:pathLst>
            </a:custGeom>
            <a:solidFill>
              <a:schemeClr val="tx2">
                <a:lumMod val="40000"/>
                <a:lumOff val="60000"/>
                <a:alpha val="75000"/>
              </a:schemeClr>
            </a:solidFill>
            <a:ln>
              <a:noFill/>
            </a:ln>
            <a:effectLst>
              <a:outerShdw blurRad="127000" sx="102000" sy="102000" algn="c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algn="ctr"/>
              <a:endParaRPr lang="en-US"/>
            </a:p>
          </p:txBody>
        </p:sp>
      </p:grpSp>
      <p:sp>
        <p:nvSpPr>
          <p:cNvPr id="67" name="TextBox 66">
            <a:extLst>
              <a:ext uri="{FF2B5EF4-FFF2-40B4-BE49-F238E27FC236}">
                <a16:creationId xmlns:a16="http://schemas.microsoft.com/office/drawing/2014/main" id="{44FD3DA1-38B7-4EE9-83C0-BDBCD9CC6C12}"/>
              </a:ext>
            </a:extLst>
          </p:cNvPr>
          <p:cNvSpPr txBox="1"/>
          <p:nvPr/>
        </p:nvSpPr>
        <p:spPr>
          <a:xfrm>
            <a:off x="3949159" y="1653419"/>
            <a:ext cx="1047082" cy="323165"/>
          </a:xfrm>
          <a:prstGeom prst="rect">
            <a:avLst/>
          </a:prstGeom>
          <a:noFill/>
        </p:spPr>
        <p:txBody>
          <a:bodyPr wrap="none" rtlCol="0" anchor="ctr" anchorCtr="0">
            <a:spAutoFit/>
          </a:bodyPr>
          <a:lstStyle/>
          <a:p>
            <a:pPr algn="ctr"/>
            <a:r>
              <a:rPr lang="en-US" sz="1500" dirty="0">
                <a:solidFill>
                  <a:schemeClr val="bg1"/>
                </a:solidFill>
                <a:latin typeface="Century Gothic" panose="020B0502020202020204" pitchFamily="34" charset="0"/>
              </a:rPr>
              <a:t>Standard</a:t>
            </a:r>
          </a:p>
        </p:txBody>
      </p:sp>
      <p:sp>
        <p:nvSpPr>
          <p:cNvPr id="68" name="TextBox 67">
            <a:extLst>
              <a:ext uri="{FF2B5EF4-FFF2-40B4-BE49-F238E27FC236}">
                <a16:creationId xmlns:a16="http://schemas.microsoft.com/office/drawing/2014/main" id="{63C7DE12-F0CD-4D88-98A0-0BDACE1A9F83}"/>
              </a:ext>
            </a:extLst>
          </p:cNvPr>
          <p:cNvSpPr txBox="1"/>
          <p:nvPr/>
        </p:nvSpPr>
        <p:spPr>
          <a:xfrm>
            <a:off x="4163961" y="4915614"/>
            <a:ext cx="617477" cy="400110"/>
          </a:xfrm>
          <a:prstGeom prst="rect">
            <a:avLst/>
          </a:prstGeom>
          <a:noFill/>
        </p:spPr>
        <p:txBody>
          <a:bodyPr wrap="none" rtlCol="0" anchor="ctr" anchorCtr="0">
            <a:spAutoFit/>
          </a:bodyPr>
          <a:lstStyle/>
          <a:p>
            <a:pPr algn="ctr">
              <a:spcAft>
                <a:spcPts val="400"/>
              </a:spcAft>
            </a:pPr>
            <a:r>
              <a:rPr lang="en-US" sz="2000" b="1" dirty="0">
                <a:solidFill>
                  <a:schemeClr val="bg1"/>
                </a:solidFill>
                <a:latin typeface="Century Gothic" panose="020B0502020202020204" pitchFamily="34" charset="0"/>
              </a:rPr>
              <a:t>$47</a:t>
            </a:r>
          </a:p>
        </p:txBody>
      </p:sp>
      <p:sp>
        <p:nvSpPr>
          <p:cNvPr id="103" name="Rectangle: Rounded Corners 102">
            <a:extLst>
              <a:ext uri="{FF2B5EF4-FFF2-40B4-BE49-F238E27FC236}">
                <a16:creationId xmlns:a16="http://schemas.microsoft.com/office/drawing/2014/main" id="{A41F299C-589B-4D9C-90B9-2F4138D3312B}"/>
              </a:ext>
            </a:extLst>
          </p:cNvPr>
          <p:cNvSpPr/>
          <p:nvPr/>
        </p:nvSpPr>
        <p:spPr>
          <a:xfrm>
            <a:off x="3350398" y="1520625"/>
            <a:ext cx="2244604" cy="4029218"/>
          </a:xfrm>
          <a:prstGeom prst="roundRect">
            <a:avLst>
              <a:gd name="adj" fmla="val 9198"/>
            </a:avLst>
          </a:prstGeom>
          <a:noFill/>
          <a:ln w="25400">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en-US"/>
          </a:p>
        </p:txBody>
      </p:sp>
      <p:grpSp>
        <p:nvGrpSpPr>
          <p:cNvPr id="58" name="Group 57">
            <a:extLst>
              <a:ext uri="{FF2B5EF4-FFF2-40B4-BE49-F238E27FC236}">
                <a16:creationId xmlns:a16="http://schemas.microsoft.com/office/drawing/2014/main" id="{BFE80BD5-FD97-414B-84AF-EFE505E99D30}"/>
              </a:ext>
            </a:extLst>
          </p:cNvPr>
          <p:cNvGrpSpPr/>
          <p:nvPr/>
        </p:nvGrpSpPr>
        <p:grpSpPr>
          <a:xfrm>
            <a:off x="5931137" y="4546943"/>
            <a:ext cx="2244604" cy="1002900"/>
            <a:chOff x="13326154" y="3937029"/>
            <a:chExt cx="2244604" cy="1002900"/>
          </a:xfrm>
        </p:grpSpPr>
        <p:sp>
          <p:nvSpPr>
            <p:cNvPr id="61" name="Freeform: Shape 60">
              <a:extLst>
                <a:ext uri="{FF2B5EF4-FFF2-40B4-BE49-F238E27FC236}">
                  <a16:creationId xmlns:a16="http://schemas.microsoft.com/office/drawing/2014/main" id="{6CF4D48A-CEC0-43DF-86D5-34B1EB8485F2}"/>
                </a:ext>
              </a:extLst>
            </p:cNvPr>
            <p:cNvSpPr/>
            <p:nvPr/>
          </p:nvSpPr>
          <p:spPr>
            <a:xfrm>
              <a:off x="13326154" y="3937029"/>
              <a:ext cx="2244604" cy="224294"/>
            </a:xfrm>
            <a:custGeom>
              <a:avLst/>
              <a:gdLst>
                <a:gd name="connsiteX0" fmla="*/ 1122302 w 2244604"/>
                <a:gd name="connsiteY0" fmla="*/ 0 h 224294"/>
                <a:gd name="connsiteX1" fmla="*/ 2099425 w 2244604"/>
                <a:gd name="connsiteY1" fmla="*/ 73929 h 224294"/>
                <a:gd name="connsiteX2" fmla="*/ 2244604 w 2244604"/>
                <a:gd name="connsiteY2" fmla="*/ 99855 h 224294"/>
                <a:gd name="connsiteX3" fmla="*/ 2244604 w 2244604"/>
                <a:gd name="connsiteY3" fmla="*/ 224294 h 224294"/>
                <a:gd name="connsiteX4" fmla="*/ 2202111 w 2244604"/>
                <a:gd name="connsiteY4" fmla="*/ 212227 h 224294"/>
                <a:gd name="connsiteX5" fmla="*/ 1122302 w 2244604"/>
                <a:gd name="connsiteY5" fmla="*/ 76200 h 224294"/>
                <a:gd name="connsiteX6" fmla="*/ 42493 w 2244604"/>
                <a:gd name="connsiteY6" fmla="*/ 212227 h 224294"/>
                <a:gd name="connsiteX7" fmla="*/ 0 w 2244604"/>
                <a:gd name="connsiteY7" fmla="*/ 224294 h 224294"/>
                <a:gd name="connsiteX8" fmla="*/ 0 w 2244604"/>
                <a:gd name="connsiteY8" fmla="*/ 99855 h 224294"/>
                <a:gd name="connsiteX9" fmla="*/ 145179 w 2244604"/>
                <a:gd name="connsiteY9" fmla="*/ 73929 h 224294"/>
                <a:gd name="connsiteX10" fmla="*/ 1122302 w 2244604"/>
                <a:gd name="connsiteY10" fmla="*/ 0 h 224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44604" h="224294">
                  <a:moveTo>
                    <a:pt x="1122302" y="0"/>
                  </a:moveTo>
                  <a:cubicBezTo>
                    <a:pt x="1454511" y="0"/>
                    <a:pt x="1780824" y="25248"/>
                    <a:pt x="2099425" y="73929"/>
                  </a:cubicBezTo>
                  <a:lnTo>
                    <a:pt x="2244604" y="99855"/>
                  </a:lnTo>
                  <a:lnTo>
                    <a:pt x="2244604" y="224294"/>
                  </a:lnTo>
                  <a:lnTo>
                    <a:pt x="2202111" y="212227"/>
                  </a:lnTo>
                  <a:cubicBezTo>
                    <a:pt x="1856975" y="123428"/>
                    <a:pt x="1495154" y="76200"/>
                    <a:pt x="1122302" y="76200"/>
                  </a:cubicBezTo>
                  <a:cubicBezTo>
                    <a:pt x="749450" y="76200"/>
                    <a:pt x="387629" y="123428"/>
                    <a:pt x="42493" y="212227"/>
                  </a:cubicBezTo>
                  <a:lnTo>
                    <a:pt x="0" y="224294"/>
                  </a:lnTo>
                  <a:lnTo>
                    <a:pt x="0" y="99855"/>
                  </a:lnTo>
                  <a:lnTo>
                    <a:pt x="145179" y="73929"/>
                  </a:lnTo>
                  <a:cubicBezTo>
                    <a:pt x="463780" y="25248"/>
                    <a:pt x="790093" y="0"/>
                    <a:pt x="1122302" y="0"/>
                  </a:cubicBezTo>
                  <a:close/>
                </a:path>
              </a:pathLst>
            </a:custGeom>
            <a:solidFill>
              <a:schemeClr val="accent4">
                <a:alpha val="25000"/>
              </a:schemeClr>
            </a:solidFill>
            <a:ln>
              <a:noFill/>
            </a:ln>
            <a:effectLst>
              <a:outerShdw blurRad="127000" sx="102000" sy="102000" algn="c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algn="ctr"/>
              <a:endParaRPr lang="en-US"/>
            </a:p>
          </p:txBody>
        </p:sp>
        <p:sp>
          <p:nvSpPr>
            <p:cNvPr id="62" name="Freeform: Shape 61">
              <a:extLst>
                <a:ext uri="{FF2B5EF4-FFF2-40B4-BE49-F238E27FC236}">
                  <a16:creationId xmlns:a16="http://schemas.microsoft.com/office/drawing/2014/main" id="{49BB3979-E2CF-4D3E-9951-EA5CFE42F7A2}"/>
                </a:ext>
              </a:extLst>
            </p:cNvPr>
            <p:cNvSpPr/>
            <p:nvPr/>
          </p:nvSpPr>
          <p:spPr>
            <a:xfrm>
              <a:off x="13326154" y="4013230"/>
              <a:ext cx="2244604" cy="313117"/>
            </a:xfrm>
            <a:custGeom>
              <a:avLst/>
              <a:gdLst>
                <a:gd name="connsiteX0" fmla="*/ 1122302 w 2244604"/>
                <a:gd name="connsiteY0" fmla="*/ 0 h 313117"/>
                <a:gd name="connsiteX1" fmla="*/ 2202111 w 2244604"/>
                <a:gd name="connsiteY1" fmla="*/ 136027 h 313117"/>
                <a:gd name="connsiteX2" fmla="*/ 2244604 w 2244604"/>
                <a:gd name="connsiteY2" fmla="*/ 148094 h 313117"/>
                <a:gd name="connsiteX3" fmla="*/ 2244604 w 2244604"/>
                <a:gd name="connsiteY3" fmla="*/ 313117 h 313117"/>
                <a:gd name="connsiteX4" fmla="*/ 2024629 w 2244604"/>
                <a:gd name="connsiteY4" fmla="*/ 232605 h 313117"/>
                <a:gd name="connsiteX5" fmla="*/ 1122302 w 2244604"/>
                <a:gd name="connsiteY5" fmla="*/ 96186 h 313117"/>
                <a:gd name="connsiteX6" fmla="*/ 219975 w 2244604"/>
                <a:gd name="connsiteY6" fmla="*/ 232605 h 313117"/>
                <a:gd name="connsiteX7" fmla="*/ 0 w 2244604"/>
                <a:gd name="connsiteY7" fmla="*/ 313117 h 313117"/>
                <a:gd name="connsiteX8" fmla="*/ 0 w 2244604"/>
                <a:gd name="connsiteY8" fmla="*/ 148094 h 313117"/>
                <a:gd name="connsiteX9" fmla="*/ 42493 w 2244604"/>
                <a:gd name="connsiteY9" fmla="*/ 136027 h 313117"/>
                <a:gd name="connsiteX10" fmla="*/ 1122302 w 2244604"/>
                <a:gd name="connsiteY10" fmla="*/ 0 h 313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44604" h="313117">
                  <a:moveTo>
                    <a:pt x="1122302" y="0"/>
                  </a:moveTo>
                  <a:cubicBezTo>
                    <a:pt x="1495154" y="0"/>
                    <a:pt x="1856975" y="47228"/>
                    <a:pt x="2202111" y="136027"/>
                  </a:cubicBezTo>
                  <a:lnTo>
                    <a:pt x="2244604" y="148094"/>
                  </a:lnTo>
                  <a:lnTo>
                    <a:pt x="2244604" y="313117"/>
                  </a:lnTo>
                  <a:lnTo>
                    <a:pt x="2024629" y="232605"/>
                  </a:lnTo>
                  <a:cubicBezTo>
                    <a:pt x="1739584" y="143947"/>
                    <a:pt x="1436521" y="96186"/>
                    <a:pt x="1122302" y="96186"/>
                  </a:cubicBezTo>
                  <a:cubicBezTo>
                    <a:pt x="808083" y="96186"/>
                    <a:pt x="505020" y="143947"/>
                    <a:pt x="219975" y="232605"/>
                  </a:cubicBezTo>
                  <a:lnTo>
                    <a:pt x="0" y="313117"/>
                  </a:lnTo>
                  <a:lnTo>
                    <a:pt x="0" y="148094"/>
                  </a:lnTo>
                  <a:lnTo>
                    <a:pt x="42493" y="136027"/>
                  </a:lnTo>
                  <a:cubicBezTo>
                    <a:pt x="387629" y="47228"/>
                    <a:pt x="749450" y="0"/>
                    <a:pt x="1122302" y="0"/>
                  </a:cubicBezTo>
                  <a:close/>
                </a:path>
              </a:pathLst>
            </a:custGeom>
            <a:solidFill>
              <a:schemeClr val="accent4">
                <a:alpha val="50000"/>
              </a:schemeClr>
            </a:solidFill>
            <a:ln>
              <a:noFill/>
            </a:ln>
            <a:effectLst>
              <a:outerShdw blurRad="127000" sx="102000" sy="102000" algn="c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algn="ctr"/>
              <a:endParaRPr lang="en-US"/>
            </a:p>
          </p:txBody>
        </p:sp>
        <p:sp>
          <p:nvSpPr>
            <p:cNvPr id="63" name="Freeform: Shape 62">
              <a:extLst>
                <a:ext uri="{FF2B5EF4-FFF2-40B4-BE49-F238E27FC236}">
                  <a16:creationId xmlns:a16="http://schemas.microsoft.com/office/drawing/2014/main" id="{F99F6414-17F3-4B02-8FD5-A12EE507E99C}"/>
                </a:ext>
              </a:extLst>
            </p:cNvPr>
            <p:cNvSpPr/>
            <p:nvPr/>
          </p:nvSpPr>
          <p:spPr>
            <a:xfrm>
              <a:off x="13326154" y="4109416"/>
              <a:ext cx="2244604" cy="830513"/>
            </a:xfrm>
            <a:custGeom>
              <a:avLst/>
              <a:gdLst>
                <a:gd name="connsiteX0" fmla="*/ 1122302 w 2244604"/>
                <a:gd name="connsiteY0" fmla="*/ 0 h 830513"/>
                <a:gd name="connsiteX1" fmla="*/ 2024629 w 2244604"/>
                <a:gd name="connsiteY1" fmla="*/ 136419 h 830513"/>
                <a:gd name="connsiteX2" fmla="*/ 2244604 w 2244604"/>
                <a:gd name="connsiteY2" fmla="*/ 216931 h 830513"/>
                <a:gd name="connsiteX3" fmla="*/ 2244604 w 2244604"/>
                <a:gd name="connsiteY3" fmla="*/ 624054 h 830513"/>
                <a:gd name="connsiteX4" fmla="*/ 2038145 w 2244604"/>
                <a:gd name="connsiteY4" fmla="*/ 830513 h 830513"/>
                <a:gd name="connsiteX5" fmla="*/ 206459 w 2244604"/>
                <a:gd name="connsiteY5" fmla="*/ 830513 h 830513"/>
                <a:gd name="connsiteX6" fmla="*/ 0 w 2244604"/>
                <a:gd name="connsiteY6" fmla="*/ 624054 h 830513"/>
                <a:gd name="connsiteX7" fmla="*/ 0 w 2244604"/>
                <a:gd name="connsiteY7" fmla="*/ 216931 h 830513"/>
                <a:gd name="connsiteX8" fmla="*/ 219975 w 2244604"/>
                <a:gd name="connsiteY8" fmla="*/ 136419 h 830513"/>
                <a:gd name="connsiteX9" fmla="*/ 1122302 w 2244604"/>
                <a:gd name="connsiteY9" fmla="*/ 0 h 830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44604" h="830513">
                  <a:moveTo>
                    <a:pt x="1122302" y="0"/>
                  </a:moveTo>
                  <a:cubicBezTo>
                    <a:pt x="1436521" y="0"/>
                    <a:pt x="1739584" y="47761"/>
                    <a:pt x="2024629" y="136419"/>
                  </a:cubicBezTo>
                  <a:lnTo>
                    <a:pt x="2244604" y="216931"/>
                  </a:lnTo>
                  <a:lnTo>
                    <a:pt x="2244604" y="624054"/>
                  </a:lnTo>
                  <a:cubicBezTo>
                    <a:pt x="2244604" y="738078"/>
                    <a:pt x="2152169" y="830513"/>
                    <a:pt x="2038145" y="830513"/>
                  </a:cubicBezTo>
                  <a:lnTo>
                    <a:pt x="206459" y="830513"/>
                  </a:lnTo>
                  <a:cubicBezTo>
                    <a:pt x="92435" y="830513"/>
                    <a:pt x="0" y="738078"/>
                    <a:pt x="0" y="624054"/>
                  </a:cubicBezTo>
                  <a:lnTo>
                    <a:pt x="0" y="216931"/>
                  </a:lnTo>
                  <a:lnTo>
                    <a:pt x="219975" y="136419"/>
                  </a:lnTo>
                  <a:cubicBezTo>
                    <a:pt x="505020" y="47761"/>
                    <a:pt x="808083" y="0"/>
                    <a:pt x="1122302" y="0"/>
                  </a:cubicBezTo>
                  <a:close/>
                </a:path>
              </a:pathLst>
            </a:custGeom>
            <a:solidFill>
              <a:schemeClr val="accent4">
                <a:alpha val="75000"/>
              </a:schemeClr>
            </a:solidFill>
            <a:ln>
              <a:noFill/>
            </a:ln>
            <a:effectLst>
              <a:outerShdw blurRad="127000" sx="102000" sy="102000" algn="c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algn="ctr"/>
              <a:endParaRPr lang="en-US"/>
            </a:p>
          </p:txBody>
        </p:sp>
      </p:grpSp>
      <p:sp>
        <p:nvSpPr>
          <p:cNvPr id="59" name="TextBox 58">
            <a:extLst>
              <a:ext uri="{FF2B5EF4-FFF2-40B4-BE49-F238E27FC236}">
                <a16:creationId xmlns:a16="http://schemas.microsoft.com/office/drawing/2014/main" id="{914B5664-08F9-420A-9899-39677B7E2EC2}"/>
              </a:ext>
            </a:extLst>
          </p:cNvPr>
          <p:cNvSpPr txBox="1"/>
          <p:nvPr/>
        </p:nvSpPr>
        <p:spPr>
          <a:xfrm>
            <a:off x="6788784" y="1653419"/>
            <a:ext cx="529312" cy="323165"/>
          </a:xfrm>
          <a:prstGeom prst="rect">
            <a:avLst/>
          </a:prstGeom>
          <a:noFill/>
        </p:spPr>
        <p:txBody>
          <a:bodyPr wrap="none" rtlCol="0" anchor="ctr" anchorCtr="0">
            <a:spAutoFit/>
          </a:bodyPr>
          <a:lstStyle/>
          <a:p>
            <a:pPr algn="ctr"/>
            <a:r>
              <a:rPr lang="en-US" sz="1500" dirty="0">
                <a:solidFill>
                  <a:schemeClr val="bg1"/>
                </a:solidFill>
                <a:latin typeface="Century Gothic" panose="020B0502020202020204" pitchFamily="34" charset="0"/>
              </a:rPr>
              <a:t>Plus</a:t>
            </a:r>
          </a:p>
        </p:txBody>
      </p:sp>
      <p:sp>
        <p:nvSpPr>
          <p:cNvPr id="60" name="TextBox 59">
            <a:extLst>
              <a:ext uri="{FF2B5EF4-FFF2-40B4-BE49-F238E27FC236}">
                <a16:creationId xmlns:a16="http://schemas.microsoft.com/office/drawing/2014/main" id="{A15D29E4-6688-40D3-97F7-E7ECE265142E}"/>
              </a:ext>
            </a:extLst>
          </p:cNvPr>
          <p:cNvSpPr txBox="1"/>
          <p:nvPr/>
        </p:nvSpPr>
        <p:spPr>
          <a:xfrm>
            <a:off x="6744700" y="4915614"/>
            <a:ext cx="617477" cy="400110"/>
          </a:xfrm>
          <a:prstGeom prst="rect">
            <a:avLst/>
          </a:prstGeom>
          <a:noFill/>
        </p:spPr>
        <p:txBody>
          <a:bodyPr wrap="none" rtlCol="0" anchor="ctr" anchorCtr="0">
            <a:spAutoFit/>
          </a:bodyPr>
          <a:lstStyle/>
          <a:p>
            <a:pPr algn="ctr">
              <a:spcAft>
                <a:spcPts val="400"/>
              </a:spcAft>
            </a:pPr>
            <a:r>
              <a:rPr lang="en-US" sz="2000" b="1" dirty="0">
                <a:solidFill>
                  <a:schemeClr val="bg1"/>
                </a:solidFill>
                <a:latin typeface="Century Gothic" panose="020B0502020202020204" pitchFamily="34" charset="0"/>
              </a:rPr>
              <a:t>$77</a:t>
            </a:r>
          </a:p>
        </p:txBody>
      </p:sp>
      <p:sp>
        <p:nvSpPr>
          <p:cNvPr id="104" name="Rectangle: Rounded Corners 103">
            <a:extLst>
              <a:ext uri="{FF2B5EF4-FFF2-40B4-BE49-F238E27FC236}">
                <a16:creationId xmlns:a16="http://schemas.microsoft.com/office/drawing/2014/main" id="{924127E5-A14C-4F43-BFEC-377FD276CB38}"/>
              </a:ext>
            </a:extLst>
          </p:cNvPr>
          <p:cNvSpPr/>
          <p:nvPr/>
        </p:nvSpPr>
        <p:spPr>
          <a:xfrm>
            <a:off x="5931137" y="1520625"/>
            <a:ext cx="2244604" cy="4029218"/>
          </a:xfrm>
          <a:prstGeom prst="roundRect">
            <a:avLst>
              <a:gd name="adj" fmla="val 9198"/>
            </a:avLst>
          </a:prstGeom>
          <a:noFill/>
          <a:ln w="25400">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en-US"/>
          </a:p>
        </p:txBody>
      </p:sp>
      <p:grpSp>
        <p:nvGrpSpPr>
          <p:cNvPr id="24" name="Group 23">
            <a:extLst>
              <a:ext uri="{FF2B5EF4-FFF2-40B4-BE49-F238E27FC236}">
                <a16:creationId xmlns:a16="http://schemas.microsoft.com/office/drawing/2014/main" id="{8F2E1081-A8D1-4EA4-9F86-56B907B87EA0}"/>
              </a:ext>
            </a:extLst>
          </p:cNvPr>
          <p:cNvGrpSpPr/>
          <p:nvPr/>
        </p:nvGrpSpPr>
        <p:grpSpPr>
          <a:xfrm>
            <a:off x="8511877" y="4546943"/>
            <a:ext cx="2244604" cy="1002900"/>
            <a:chOff x="13326154" y="3937029"/>
            <a:chExt cx="2244604" cy="1002900"/>
          </a:xfrm>
        </p:grpSpPr>
        <p:sp>
          <p:nvSpPr>
            <p:cNvPr id="28" name="Freeform: Shape 27">
              <a:extLst>
                <a:ext uri="{FF2B5EF4-FFF2-40B4-BE49-F238E27FC236}">
                  <a16:creationId xmlns:a16="http://schemas.microsoft.com/office/drawing/2014/main" id="{896819F5-75DE-4F8D-924B-20532D131C36}"/>
                </a:ext>
              </a:extLst>
            </p:cNvPr>
            <p:cNvSpPr/>
            <p:nvPr/>
          </p:nvSpPr>
          <p:spPr>
            <a:xfrm>
              <a:off x="13326154" y="3937029"/>
              <a:ext cx="2244604" cy="224294"/>
            </a:xfrm>
            <a:custGeom>
              <a:avLst/>
              <a:gdLst>
                <a:gd name="connsiteX0" fmla="*/ 1122302 w 2244604"/>
                <a:gd name="connsiteY0" fmla="*/ 0 h 224294"/>
                <a:gd name="connsiteX1" fmla="*/ 2099425 w 2244604"/>
                <a:gd name="connsiteY1" fmla="*/ 73929 h 224294"/>
                <a:gd name="connsiteX2" fmla="*/ 2244604 w 2244604"/>
                <a:gd name="connsiteY2" fmla="*/ 99855 h 224294"/>
                <a:gd name="connsiteX3" fmla="*/ 2244604 w 2244604"/>
                <a:gd name="connsiteY3" fmla="*/ 224294 h 224294"/>
                <a:gd name="connsiteX4" fmla="*/ 2202111 w 2244604"/>
                <a:gd name="connsiteY4" fmla="*/ 212227 h 224294"/>
                <a:gd name="connsiteX5" fmla="*/ 1122302 w 2244604"/>
                <a:gd name="connsiteY5" fmla="*/ 76200 h 224294"/>
                <a:gd name="connsiteX6" fmla="*/ 42493 w 2244604"/>
                <a:gd name="connsiteY6" fmla="*/ 212227 h 224294"/>
                <a:gd name="connsiteX7" fmla="*/ 0 w 2244604"/>
                <a:gd name="connsiteY7" fmla="*/ 224294 h 224294"/>
                <a:gd name="connsiteX8" fmla="*/ 0 w 2244604"/>
                <a:gd name="connsiteY8" fmla="*/ 99855 h 224294"/>
                <a:gd name="connsiteX9" fmla="*/ 145179 w 2244604"/>
                <a:gd name="connsiteY9" fmla="*/ 73929 h 224294"/>
                <a:gd name="connsiteX10" fmla="*/ 1122302 w 2244604"/>
                <a:gd name="connsiteY10" fmla="*/ 0 h 224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44604" h="224294">
                  <a:moveTo>
                    <a:pt x="1122302" y="0"/>
                  </a:moveTo>
                  <a:cubicBezTo>
                    <a:pt x="1454511" y="0"/>
                    <a:pt x="1780824" y="25248"/>
                    <a:pt x="2099425" y="73929"/>
                  </a:cubicBezTo>
                  <a:lnTo>
                    <a:pt x="2244604" y="99855"/>
                  </a:lnTo>
                  <a:lnTo>
                    <a:pt x="2244604" y="224294"/>
                  </a:lnTo>
                  <a:lnTo>
                    <a:pt x="2202111" y="212227"/>
                  </a:lnTo>
                  <a:cubicBezTo>
                    <a:pt x="1856975" y="123428"/>
                    <a:pt x="1495154" y="76200"/>
                    <a:pt x="1122302" y="76200"/>
                  </a:cubicBezTo>
                  <a:cubicBezTo>
                    <a:pt x="749450" y="76200"/>
                    <a:pt x="387629" y="123428"/>
                    <a:pt x="42493" y="212227"/>
                  </a:cubicBezTo>
                  <a:lnTo>
                    <a:pt x="0" y="224294"/>
                  </a:lnTo>
                  <a:lnTo>
                    <a:pt x="0" y="99855"/>
                  </a:lnTo>
                  <a:lnTo>
                    <a:pt x="145179" y="73929"/>
                  </a:lnTo>
                  <a:cubicBezTo>
                    <a:pt x="463780" y="25248"/>
                    <a:pt x="790093" y="0"/>
                    <a:pt x="1122302" y="0"/>
                  </a:cubicBezTo>
                  <a:close/>
                </a:path>
              </a:pathLst>
            </a:custGeom>
            <a:solidFill>
              <a:schemeClr val="accent2">
                <a:alpha val="25000"/>
              </a:schemeClr>
            </a:solidFill>
            <a:ln>
              <a:noFill/>
            </a:ln>
            <a:effectLst>
              <a:outerShdw blurRad="127000" sx="102000" sy="102000" algn="c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algn="ctr"/>
              <a:endParaRPr lang="en-US"/>
            </a:p>
          </p:txBody>
        </p:sp>
        <p:sp>
          <p:nvSpPr>
            <p:cNvPr id="29" name="Freeform: Shape 28">
              <a:extLst>
                <a:ext uri="{FF2B5EF4-FFF2-40B4-BE49-F238E27FC236}">
                  <a16:creationId xmlns:a16="http://schemas.microsoft.com/office/drawing/2014/main" id="{A2B0ED36-A484-4C4F-9E0A-5C14DACBC08A}"/>
                </a:ext>
              </a:extLst>
            </p:cNvPr>
            <p:cNvSpPr/>
            <p:nvPr/>
          </p:nvSpPr>
          <p:spPr>
            <a:xfrm>
              <a:off x="13326154" y="4013230"/>
              <a:ext cx="2244604" cy="313117"/>
            </a:xfrm>
            <a:custGeom>
              <a:avLst/>
              <a:gdLst>
                <a:gd name="connsiteX0" fmla="*/ 1122302 w 2244604"/>
                <a:gd name="connsiteY0" fmla="*/ 0 h 313117"/>
                <a:gd name="connsiteX1" fmla="*/ 2202111 w 2244604"/>
                <a:gd name="connsiteY1" fmla="*/ 136027 h 313117"/>
                <a:gd name="connsiteX2" fmla="*/ 2244604 w 2244604"/>
                <a:gd name="connsiteY2" fmla="*/ 148094 h 313117"/>
                <a:gd name="connsiteX3" fmla="*/ 2244604 w 2244604"/>
                <a:gd name="connsiteY3" fmla="*/ 313117 h 313117"/>
                <a:gd name="connsiteX4" fmla="*/ 2024629 w 2244604"/>
                <a:gd name="connsiteY4" fmla="*/ 232605 h 313117"/>
                <a:gd name="connsiteX5" fmla="*/ 1122302 w 2244604"/>
                <a:gd name="connsiteY5" fmla="*/ 96186 h 313117"/>
                <a:gd name="connsiteX6" fmla="*/ 219975 w 2244604"/>
                <a:gd name="connsiteY6" fmla="*/ 232605 h 313117"/>
                <a:gd name="connsiteX7" fmla="*/ 0 w 2244604"/>
                <a:gd name="connsiteY7" fmla="*/ 313117 h 313117"/>
                <a:gd name="connsiteX8" fmla="*/ 0 w 2244604"/>
                <a:gd name="connsiteY8" fmla="*/ 148094 h 313117"/>
                <a:gd name="connsiteX9" fmla="*/ 42493 w 2244604"/>
                <a:gd name="connsiteY9" fmla="*/ 136027 h 313117"/>
                <a:gd name="connsiteX10" fmla="*/ 1122302 w 2244604"/>
                <a:gd name="connsiteY10" fmla="*/ 0 h 313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44604" h="313117">
                  <a:moveTo>
                    <a:pt x="1122302" y="0"/>
                  </a:moveTo>
                  <a:cubicBezTo>
                    <a:pt x="1495154" y="0"/>
                    <a:pt x="1856975" y="47228"/>
                    <a:pt x="2202111" y="136027"/>
                  </a:cubicBezTo>
                  <a:lnTo>
                    <a:pt x="2244604" y="148094"/>
                  </a:lnTo>
                  <a:lnTo>
                    <a:pt x="2244604" y="313117"/>
                  </a:lnTo>
                  <a:lnTo>
                    <a:pt x="2024629" y="232605"/>
                  </a:lnTo>
                  <a:cubicBezTo>
                    <a:pt x="1739584" y="143947"/>
                    <a:pt x="1436521" y="96186"/>
                    <a:pt x="1122302" y="96186"/>
                  </a:cubicBezTo>
                  <a:cubicBezTo>
                    <a:pt x="808083" y="96186"/>
                    <a:pt x="505020" y="143947"/>
                    <a:pt x="219975" y="232605"/>
                  </a:cubicBezTo>
                  <a:lnTo>
                    <a:pt x="0" y="313117"/>
                  </a:lnTo>
                  <a:lnTo>
                    <a:pt x="0" y="148094"/>
                  </a:lnTo>
                  <a:lnTo>
                    <a:pt x="42493" y="136027"/>
                  </a:lnTo>
                  <a:cubicBezTo>
                    <a:pt x="387629" y="47228"/>
                    <a:pt x="749450" y="0"/>
                    <a:pt x="1122302" y="0"/>
                  </a:cubicBezTo>
                  <a:close/>
                </a:path>
              </a:pathLst>
            </a:custGeom>
            <a:solidFill>
              <a:schemeClr val="accent2">
                <a:alpha val="50000"/>
              </a:schemeClr>
            </a:solidFill>
            <a:ln>
              <a:noFill/>
            </a:ln>
            <a:effectLst>
              <a:outerShdw blurRad="127000" sx="102000" sy="102000" algn="c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algn="ctr"/>
              <a:endParaRPr lang="en-US"/>
            </a:p>
          </p:txBody>
        </p:sp>
        <p:sp>
          <p:nvSpPr>
            <p:cNvPr id="31" name="Freeform: Shape 30">
              <a:extLst>
                <a:ext uri="{FF2B5EF4-FFF2-40B4-BE49-F238E27FC236}">
                  <a16:creationId xmlns:a16="http://schemas.microsoft.com/office/drawing/2014/main" id="{202317AA-C2B6-4835-8F6B-CB1AB028486B}"/>
                </a:ext>
              </a:extLst>
            </p:cNvPr>
            <p:cNvSpPr/>
            <p:nvPr/>
          </p:nvSpPr>
          <p:spPr>
            <a:xfrm>
              <a:off x="13326154" y="4109416"/>
              <a:ext cx="2244604" cy="830513"/>
            </a:xfrm>
            <a:custGeom>
              <a:avLst/>
              <a:gdLst>
                <a:gd name="connsiteX0" fmla="*/ 1122302 w 2244604"/>
                <a:gd name="connsiteY0" fmla="*/ 0 h 830513"/>
                <a:gd name="connsiteX1" fmla="*/ 2024629 w 2244604"/>
                <a:gd name="connsiteY1" fmla="*/ 136419 h 830513"/>
                <a:gd name="connsiteX2" fmla="*/ 2244604 w 2244604"/>
                <a:gd name="connsiteY2" fmla="*/ 216931 h 830513"/>
                <a:gd name="connsiteX3" fmla="*/ 2244604 w 2244604"/>
                <a:gd name="connsiteY3" fmla="*/ 624054 h 830513"/>
                <a:gd name="connsiteX4" fmla="*/ 2038145 w 2244604"/>
                <a:gd name="connsiteY4" fmla="*/ 830513 h 830513"/>
                <a:gd name="connsiteX5" fmla="*/ 206459 w 2244604"/>
                <a:gd name="connsiteY5" fmla="*/ 830513 h 830513"/>
                <a:gd name="connsiteX6" fmla="*/ 0 w 2244604"/>
                <a:gd name="connsiteY6" fmla="*/ 624054 h 830513"/>
                <a:gd name="connsiteX7" fmla="*/ 0 w 2244604"/>
                <a:gd name="connsiteY7" fmla="*/ 216931 h 830513"/>
                <a:gd name="connsiteX8" fmla="*/ 219975 w 2244604"/>
                <a:gd name="connsiteY8" fmla="*/ 136419 h 830513"/>
                <a:gd name="connsiteX9" fmla="*/ 1122302 w 2244604"/>
                <a:gd name="connsiteY9" fmla="*/ 0 h 830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44604" h="830513">
                  <a:moveTo>
                    <a:pt x="1122302" y="0"/>
                  </a:moveTo>
                  <a:cubicBezTo>
                    <a:pt x="1436521" y="0"/>
                    <a:pt x="1739584" y="47761"/>
                    <a:pt x="2024629" y="136419"/>
                  </a:cubicBezTo>
                  <a:lnTo>
                    <a:pt x="2244604" y="216931"/>
                  </a:lnTo>
                  <a:lnTo>
                    <a:pt x="2244604" y="624054"/>
                  </a:lnTo>
                  <a:cubicBezTo>
                    <a:pt x="2244604" y="738078"/>
                    <a:pt x="2152169" y="830513"/>
                    <a:pt x="2038145" y="830513"/>
                  </a:cubicBezTo>
                  <a:lnTo>
                    <a:pt x="206459" y="830513"/>
                  </a:lnTo>
                  <a:cubicBezTo>
                    <a:pt x="92435" y="830513"/>
                    <a:pt x="0" y="738078"/>
                    <a:pt x="0" y="624054"/>
                  </a:cubicBezTo>
                  <a:lnTo>
                    <a:pt x="0" y="216931"/>
                  </a:lnTo>
                  <a:lnTo>
                    <a:pt x="219975" y="136419"/>
                  </a:lnTo>
                  <a:cubicBezTo>
                    <a:pt x="505020" y="47761"/>
                    <a:pt x="808083" y="0"/>
                    <a:pt x="1122302" y="0"/>
                  </a:cubicBezTo>
                  <a:close/>
                </a:path>
              </a:pathLst>
            </a:custGeom>
            <a:solidFill>
              <a:schemeClr val="accent2">
                <a:alpha val="75000"/>
              </a:schemeClr>
            </a:solidFill>
            <a:ln>
              <a:noFill/>
            </a:ln>
            <a:effectLst>
              <a:outerShdw blurRad="127000" sx="102000" sy="102000" algn="c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algn="ctr"/>
              <a:endParaRPr lang="en-US"/>
            </a:p>
          </p:txBody>
        </p:sp>
      </p:grpSp>
      <p:sp>
        <p:nvSpPr>
          <p:cNvPr id="32" name="TextBox 31">
            <a:extLst>
              <a:ext uri="{FF2B5EF4-FFF2-40B4-BE49-F238E27FC236}">
                <a16:creationId xmlns:a16="http://schemas.microsoft.com/office/drawing/2014/main" id="{0F3E3333-7D1C-463D-9EB6-B6650B595086}"/>
              </a:ext>
            </a:extLst>
          </p:cNvPr>
          <p:cNvSpPr txBox="1"/>
          <p:nvPr/>
        </p:nvSpPr>
        <p:spPr>
          <a:xfrm>
            <a:off x="9392767" y="1653419"/>
            <a:ext cx="482824" cy="323165"/>
          </a:xfrm>
          <a:prstGeom prst="rect">
            <a:avLst/>
          </a:prstGeom>
          <a:noFill/>
        </p:spPr>
        <p:txBody>
          <a:bodyPr wrap="none" rtlCol="0" anchor="ctr" anchorCtr="0">
            <a:spAutoFit/>
          </a:bodyPr>
          <a:lstStyle/>
          <a:p>
            <a:pPr algn="ctr"/>
            <a:r>
              <a:rPr lang="en-US" sz="1500" dirty="0">
                <a:solidFill>
                  <a:schemeClr val="bg1"/>
                </a:solidFill>
                <a:latin typeface="Century Gothic" panose="020B0502020202020204" pitchFamily="34" charset="0"/>
              </a:rPr>
              <a:t>Pro</a:t>
            </a:r>
          </a:p>
        </p:txBody>
      </p:sp>
      <p:sp>
        <p:nvSpPr>
          <p:cNvPr id="55" name="TextBox 54">
            <a:extLst>
              <a:ext uri="{FF2B5EF4-FFF2-40B4-BE49-F238E27FC236}">
                <a16:creationId xmlns:a16="http://schemas.microsoft.com/office/drawing/2014/main" id="{61E2EF17-ED41-40C3-ACF1-9DA616DA5C9C}"/>
              </a:ext>
            </a:extLst>
          </p:cNvPr>
          <p:cNvSpPr txBox="1"/>
          <p:nvPr/>
        </p:nvSpPr>
        <p:spPr>
          <a:xfrm>
            <a:off x="9325440" y="4915614"/>
            <a:ext cx="617477" cy="400110"/>
          </a:xfrm>
          <a:prstGeom prst="rect">
            <a:avLst/>
          </a:prstGeom>
          <a:noFill/>
        </p:spPr>
        <p:txBody>
          <a:bodyPr wrap="none" rtlCol="0" anchor="ctr" anchorCtr="0">
            <a:spAutoFit/>
          </a:bodyPr>
          <a:lstStyle/>
          <a:p>
            <a:pPr algn="ctr">
              <a:spcAft>
                <a:spcPts val="400"/>
              </a:spcAft>
            </a:pPr>
            <a:r>
              <a:rPr lang="en-US" sz="2000" b="1" dirty="0">
                <a:solidFill>
                  <a:schemeClr val="bg1"/>
                </a:solidFill>
                <a:latin typeface="Century Gothic" panose="020B0502020202020204" pitchFamily="34" charset="0"/>
              </a:rPr>
              <a:t>$97</a:t>
            </a:r>
          </a:p>
        </p:txBody>
      </p:sp>
      <p:sp>
        <p:nvSpPr>
          <p:cNvPr id="105" name="Rectangle: Rounded Corners 104">
            <a:extLst>
              <a:ext uri="{FF2B5EF4-FFF2-40B4-BE49-F238E27FC236}">
                <a16:creationId xmlns:a16="http://schemas.microsoft.com/office/drawing/2014/main" id="{A782E82B-E4FD-46BF-8505-0B75CCFC4AC7}"/>
              </a:ext>
            </a:extLst>
          </p:cNvPr>
          <p:cNvSpPr/>
          <p:nvPr/>
        </p:nvSpPr>
        <p:spPr>
          <a:xfrm>
            <a:off x="8511877" y="1520625"/>
            <a:ext cx="2244604" cy="4029218"/>
          </a:xfrm>
          <a:prstGeom prst="roundRect">
            <a:avLst>
              <a:gd name="adj" fmla="val 9198"/>
            </a:avLst>
          </a:prstGeom>
          <a:noFill/>
          <a:ln w="25400">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en-US"/>
          </a:p>
        </p:txBody>
      </p:sp>
      <p:grpSp>
        <p:nvGrpSpPr>
          <p:cNvPr id="100" name="Group 99">
            <a:extLst>
              <a:ext uri="{FF2B5EF4-FFF2-40B4-BE49-F238E27FC236}">
                <a16:creationId xmlns:a16="http://schemas.microsoft.com/office/drawing/2014/main" id="{300F5C26-3188-4D7D-882A-B5C509A5A41F}"/>
              </a:ext>
            </a:extLst>
          </p:cNvPr>
          <p:cNvGrpSpPr/>
          <p:nvPr/>
        </p:nvGrpSpPr>
        <p:grpSpPr>
          <a:xfrm>
            <a:off x="1359137" y="2339274"/>
            <a:ext cx="9418320" cy="1875096"/>
            <a:chOff x="737601" y="2314074"/>
            <a:chExt cx="10077589" cy="1875096"/>
          </a:xfrm>
        </p:grpSpPr>
        <p:cxnSp>
          <p:nvCxnSpPr>
            <p:cNvPr id="35" name="Straight Connector 34">
              <a:extLst>
                <a:ext uri="{FF2B5EF4-FFF2-40B4-BE49-F238E27FC236}">
                  <a16:creationId xmlns:a16="http://schemas.microsoft.com/office/drawing/2014/main" id="{71B36218-87C7-4DE5-9F0E-A200A50A1091}"/>
                </a:ext>
              </a:extLst>
            </p:cNvPr>
            <p:cNvCxnSpPr>
              <a:cxnSpLocks/>
            </p:cNvCxnSpPr>
            <p:nvPr/>
          </p:nvCxnSpPr>
          <p:spPr>
            <a:xfrm>
              <a:off x="737601" y="2314074"/>
              <a:ext cx="10077589" cy="0"/>
            </a:xfrm>
            <a:prstGeom prst="line">
              <a:avLst/>
            </a:prstGeom>
            <a:ln cap="rnd">
              <a:solidFill>
                <a:schemeClr val="bg1">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1F8F1A18-E3E9-4FF2-B22B-1F61F3B6DB23}"/>
                </a:ext>
              </a:extLst>
            </p:cNvPr>
            <p:cNvCxnSpPr>
              <a:cxnSpLocks/>
            </p:cNvCxnSpPr>
            <p:nvPr/>
          </p:nvCxnSpPr>
          <p:spPr>
            <a:xfrm>
              <a:off x="737601" y="2626590"/>
              <a:ext cx="10077589" cy="0"/>
            </a:xfrm>
            <a:prstGeom prst="line">
              <a:avLst/>
            </a:prstGeom>
            <a:ln cap="rnd">
              <a:solidFill>
                <a:schemeClr val="bg1">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40AA46A-3305-4418-95E6-66C5F53BA6DF}"/>
                </a:ext>
              </a:extLst>
            </p:cNvPr>
            <p:cNvCxnSpPr>
              <a:cxnSpLocks/>
            </p:cNvCxnSpPr>
            <p:nvPr/>
          </p:nvCxnSpPr>
          <p:spPr>
            <a:xfrm>
              <a:off x="737601" y="2939106"/>
              <a:ext cx="10077589" cy="0"/>
            </a:xfrm>
            <a:prstGeom prst="line">
              <a:avLst/>
            </a:prstGeom>
            <a:ln cap="rnd">
              <a:solidFill>
                <a:schemeClr val="bg1">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6AC3754C-4CFD-464B-B9EE-F912212C4B86}"/>
                </a:ext>
              </a:extLst>
            </p:cNvPr>
            <p:cNvCxnSpPr>
              <a:cxnSpLocks/>
            </p:cNvCxnSpPr>
            <p:nvPr/>
          </p:nvCxnSpPr>
          <p:spPr>
            <a:xfrm>
              <a:off x="737601" y="3251622"/>
              <a:ext cx="10077589" cy="0"/>
            </a:xfrm>
            <a:prstGeom prst="line">
              <a:avLst/>
            </a:prstGeom>
            <a:ln cap="rnd">
              <a:solidFill>
                <a:schemeClr val="bg1">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7B58B320-AFF4-46F9-9BF8-6315783D6F10}"/>
                </a:ext>
              </a:extLst>
            </p:cNvPr>
            <p:cNvCxnSpPr>
              <a:cxnSpLocks/>
            </p:cNvCxnSpPr>
            <p:nvPr/>
          </p:nvCxnSpPr>
          <p:spPr>
            <a:xfrm>
              <a:off x="737601" y="3564138"/>
              <a:ext cx="10077589" cy="0"/>
            </a:xfrm>
            <a:prstGeom prst="line">
              <a:avLst/>
            </a:prstGeom>
            <a:ln cap="rnd">
              <a:solidFill>
                <a:schemeClr val="bg1">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945FA871-F5AE-45BB-9CE0-E22F6ECCD466}"/>
                </a:ext>
              </a:extLst>
            </p:cNvPr>
            <p:cNvCxnSpPr>
              <a:cxnSpLocks/>
            </p:cNvCxnSpPr>
            <p:nvPr/>
          </p:nvCxnSpPr>
          <p:spPr>
            <a:xfrm>
              <a:off x="737601" y="3876654"/>
              <a:ext cx="10077589" cy="0"/>
            </a:xfrm>
            <a:prstGeom prst="line">
              <a:avLst/>
            </a:prstGeom>
            <a:ln cap="rnd">
              <a:solidFill>
                <a:schemeClr val="bg1">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22AAC350-9C10-41D6-9D9C-058C5F465D70}"/>
                </a:ext>
              </a:extLst>
            </p:cNvPr>
            <p:cNvCxnSpPr>
              <a:cxnSpLocks/>
            </p:cNvCxnSpPr>
            <p:nvPr/>
          </p:nvCxnSpPr>
          <p:spPr>
            <a:xfrm>
              <a:off x="737601" y="4189170"/>
              <a:ext cx="10077589" cy="0"/>
            </a:xfrm>
            <a:prstGeom prst="line">
              <a:avLst/>
            </a:prstGeom>
            <a:ln cap="rnd">
              <a:solidFill>
                <a:schemeClr val="bg1">
                  <a:alpha val="50000"/>
                </a:schemeClr>
              </a:solidFill>
              <a:prstDash val="sysDot"/>
            </a:ln>
          </p:spPr>
          <p:style>
            <a:lnRef idx="1">
              <a:schemeClr val="accent1"/>
            </a:lnRef>
            <a:fillRef idx="0">
              <a:schemeClr val="accent1"/>
            </a:fillRef>
            <a:effectRef idx="0">
              <a:schemeClr val="accent1"/>
            </a:effectRef>
            <a:fontRef idx="minor">
              <a:schemeClr val="tx1"/>
            </a:fontRef>
          </p:style>
        </p:cxnSp>
      </p:grpSp>
      <p:grpSp>
        <p:nvGrpSpPr>
          <p:cNvPr id="54" name="Group 53">
            <a:extLst>
              <a:ext uri="{FF2B5EF4-FFF2-40B4-BE49-F238E27FC236}">
                <a16:creationId xmlns:a16="http://schemas.microsoft.com/office/drawing/2014/main" id="{511C8463-C050-418F-A2A7-FDC467CFE3ED}"/>
              </a:ext>
            </a:extLst>
          </p:cNvPr>
          <p:cNvGrpSpPr/>
          <p:nvPr/>
        </p:nvGrpSpPr>
        <p:grpSpPr>
          <a:xfrm>
            <a:off x="1277511" y="2059906"/>
            <a:ext cx="1311578" cy="2433833"/>
            <a:chOff x="691367" y="2034706"/>
            <a:chExt cx="1311578" cy="2433833"/>
          </a:xfrm>
        </p:grpSpPr>
        <p:sp>
          <p:nvSpPr>
            <p:cNvPr id="33" name="TextBox 32">
              <a:extLst>
                <a:ext uri="{FF2B5EF4-FFF2-40B4-BE49-F238E27FC236}">
                  <a16:creationId xmlns:a16="http://schemas.microsoft.com/office/drawing/2014/main" id="{E77F035F-9633-4050-BAD5-69CB65C479E7}"/>
                </a:ext>
              </a:extLst>
            </p:cNvPr>
            <p:cNvSpPr txBox="1"/>
            <p:nvPr/>
          </p:nvSpPr>
          <p:spPr>
            <a:xfrm>
              <a:off x="691367" y="2034706"/>
              <a:ext cx="697627" cy="246221"/>
            </a:xfrm>
            <a:prstGeom prst="rect">
              <a:avLst/>
            </a:prstGeom>
            <a:noFill/>
          </p:spPr>
          <p:txBody>
            <a:bodyPr wrap="none" rtlCol="0" anchor="ctr" anchorCtr="0">
              <a:spAutoFit/>
            </a:bodyPr>
            <a:lstStyle/>
            <a:p>
              <a:r>
                <a:rPr lang="en-US" sz="1000" dirty="0">
                  <a:solidFill>
                    <a:schemeClr val="bg1"/>
                  </a:solidFill>
                  <a:latin typeface="Century Gothic" panose="020B0502020202020204" pitchFamily="34" charset="0"/>
                </a:rPr>
                <a:t>Licenses</a:t>
              </a:r>
            </a:p>
          </p:txBody>
        </p:sp>
        <p:sp>
          <p:nvSpPr>
            <p:cNvPr id="40" name="TextBox 39">
              <a:extLst>
                <a:ext uri="{FF2B5EF4-FFF2-40B4-BE49-F238E27FC236}">
                  <a16:creationId xmlns:a16="http://schemas.microsoft.com/office/drawing/2014/main" id="{FB437AA2-8862-4674-9072-92423E80F386}"/>
                </a:ext>
              </a:extLst>
            </p:cNvPr>
            <p:cNvSpPr txBox="1"/>
            <p:nvPr/>
          </p:nvSpPr>
          <p:spPr>
            <a:xfrm>
              <a:off x="691367" y="2347222"/>
              <a:ext cx="1305165" cy="246221"/>
            </a:xfrm>
            <a:prstGeom prst="rect">
              <a:avLst/>
            </a:prstGeom>
            <a:noFill/>
          </p:spPr>
          <p:txBody>
            <a:bodyPr wrap="none" rtlCol="0" anchor="ctr" anchorCtr="0">
              <a:spAutoFit/>
            </a:bodyPr>
            <a:lstStyle/>
            <a:p>
              <a:r>
                <a:rPr lang="en-US" sz="1000" dirty="0">
                  <a:solidFill>
                    <a:schemeClr val="bg1"/>
                  </a:solidFill>
                  <a:latin typeface="Century Gothic" panose="020B0502020202020204" pitchFamily="34" charset="0"/>
                </a:rPr>
                <a:t>Unlimited Pop-Ups</a:t>
              </a:r>
            </a:p>
          </p:txBody>
        </p:sp>
        <p:sp>
          <p:nvSpPr>
            <p:cNvPr id="42" name="TextBox 41">
              <a:extLst>
                <a:ext uri="{FF2B5EF4-FFF2-40B4-BE49-F238E27FC236}">
                  <a16:creationId xmlns:a16="http://schemas.microsoft.com/office/drawing/2014/main" id="{132C056B-DDAA-4256-8A03-949C46095DB4}"/>
                </a:ext>
              </a:extLst>
            </p:cNvPr>
            <p:cNvSpPr txBox="1"/>
            <p:nvPr/>
          </p:nvSpPr>
          <p:spPr>
            <a:xfrm>
              <a:off x="691367" y="2659738"/>
              <a:ext cx="1151277" cy="246221"/>
            </a:xfrm>
            <a:prstGeom prst="rect">
              <a:avLst/>
            </a:prstGeom>
            <a:noFill/>
          </p:spPr>
          <p:txBody>
            <a:bodyPr wrap="none" rtlCol="0" anchor="ctr" anchorCtr="0">
              <a:spAutoFit/>
            </a:bodyPr>
            <a:lstStyle/>
            <a:p>
              <a:r>
                <a:rPr lang="en-US" sz="1000" dirty="0">
                  <a:solidFill>
                    <a:schemeClr val="bg1"/>
                  </a:solidFill>
                  <a:latin typeface="Century Gothic" panose="020B0502020202020204" pitchFamily="34" charset="0"/>
                </a:rPr>
                <a:t>Pop-Up Designs</a:t>
              </a:r>
            </a:p>
          </p:txBody>
        </p:sp>
        <p:sp>
          <p:nvSpPr>
            <p:cNvPr id="44" name="TextBox 43">
              <a:extLst>
                <a:ext uri="{FF2B5EF4-FFF2-40B4-BE49-F238E27FC236}">
                  <a16:creationId xmlns:a16="http://schemas.microsoft.com/office/drawing/2014/main" id="{0730FE6D-B54D-4BE7-9C8D-7CE739A24635}"/>
                </a:ext>
              </a:extLst>
            </p:cNvPr>
            <p:cNvSpPr txBox="1"/>
            <p:nvPr/>
          </p:nvSpPr>
          <p:spPr>
            <a:xfrm>
              <a:off x="691367" y="2972254"/>
              <a:ext cx="930063" cy="246221"/>
            </a:xfrm>
            <a:prstGeom prst="rect">
              <a:avLst/>
            </a:prstGeom>
            <a:noFill/>
          </p:spPr>
          <p:txBody>
            <a:bodyPr wrap="none" rtlCol="0" anchor="ctr" anchorCtr="0">
              <a:spAutoFit/>
            </a:bodyPr>
            <a:lstStyle/>
            <a:p>
              <a:r>
                <a:rPr lang="en-US" sz="1000" dirty="0">
                  <a:solidFill>
                    <a:schemeClr val="bg1"/>
                  </a:solidFill>
                  <a:latin typeface="Century Gothic" panose="020B0502020202020204" pitchFamily="34" charset="0"/>
                </a:rPr>
                <a:t>Exit Pop-Ups</a:t>
              </a:r>
            </a:p>
          </p:txBody>
        </p:sp>
        <p:sp>
          <p:nvSpPr>
            <p:cNvPr id="46" name="TextBox 45">
              <a:extLst>
                <a:ext uri="{FF2B5EF4-FFF2-40B4-BE49-F238E27FC236}">
                  <a16:creationId xmlns:a16="http://schemas.microsoft.com/office/drawing/2014/main" id="{25D9CAA4-0BF1-415D-AA97-3A2737966B18}"/>
                </a:ext>
              </a:extLst>
            </p:cNvPr>
            <p:cNvSpPr txBox="1"/>
            <p:nvPr/>
          </p:nvSpPr>
          <p:spPr>
            <a:xfrm>
              <a:off x="691367" y="3284770"/>
              <a:ext cx="865943" cy="246221"/>
            </a:xfrm>
            <a:prstGeom prst="rect">
              <a:avLst/>
            </a:prstGeom>
            <a:noFill/>
          </p:spPr>
          <p:txBody>
            <a:bodyPr wrap="none" rtlCol="0" anchor="ctr" anchorCtr="0">
              <a:spAutoFit/>
            </a:bodyPr>
            <a:lstStyle/>
            <a:p>
              <a:r>
                <a:rPr lang="en-US" sz="1000" dirty="0">
                  <a:solidFill>
                    <a:schemeClr val="bg1"/>
                  </a:solidFill>
                  <a:latin typeface="Century Gothic" panose="020B0502020202020204" pitchFamily="34" charset="0"/>
                </a:rPr>
                <a:t>A/B Testing</a:t>
              </a:r>
            </a:p>
          </p:txBody>
        </p:sp>
        <p:sp>
          <p:nvSpPr>
            <p:cNvPr id="48" name="TextBox 47">
              <a:extLst>
                <a:ext uri="{FF2B5EF4-FFF2-40B4-BE49-F238E27FC236}">
                  <a16:creationId xmlns:a16="http://schemas.microsoft.com/office/drawing/2014/main" id="{929C29F7-FBFA-4889-BFC7-0560BE898BD2}"/>
                </a:ext>
              </a:extLst>
            </p:cNvPr>
            <p:cNvSpPr txBox="1"/>
            <p:nvPr/>
          </p:nvSpPr>
          <p:spPr>
            <a:xfrm>
              <a:off x="691367" y="3597286"/>
              <a:ext cx="742511" cy="246221"/>
            </a:xfrm>
            <a:prstGeom prst="rect">
              <a:avLst/>
            </a:prstGeom>
            <a:noFill/>
          </p:spPr>
          <p:txBody>
            <a:bodyPr wrap="none" rtlCol="0" anchor="ctr" anchorCtr="0">
              <a:spAutoFit/>
            </a:bodyPr>
            <a:lstStyle/>
            <a:p>
              <a:r>
                <a:rPr lang="en-US" sz="1000" dirty="0">
                  <a:solidFill>
                    <a:schemeClr val="bg1"/>
                  </a:solidFill>
                  <a:latin typeface="Century Gothic" panose="020B0502020202020204" pitchFamily="34" charset="0"/>
                </a:rPr>
                <a:t>Analytics</a:t>
              </a:r>
            </a:p>
          </p:txBody>
        </p:sp>
        <p:sp>
          <p:nvSpPr>
            <p:cNvPr id="50" name="TextBox 49">
              <a:extLst>
                <a:ext uri="{FF2B5EF4-FFF2-40B4-BE49-F238E27FC236}">
                  <a16:creationId xmlns:a16="http://schemas.microsoft.com/office/drawing/2014/main" id="{04831BA6-208D-41D4-949D-335BD1BA31CC}"/>
                </a:ext>
              </a:extLst>
            </p:cNvPr>
            <p:cNvSpPr txBox="1"/>
            <p:nvPr/>
          </p:nvSpPr>
          <p:spPr>
            <a:xfrm>
              <a:off x="691367" y="3909802"/>
              <a:ext cx="1220206" cy="246221"/>
            </a:xfrm>
            <a:prstGeom prst="rect">
              <a:avLst/>
            </a:prstGeom>
            <a:noFill/>
          </p:spPr>
          <p:txBody>
            <a:bodyPr wrap="none" rtlCol="0" anchor="ctr" anchorCtr="0">
              <a:spAutoFit/>
            </a:bodyPr>
            <a:lstStyle/>
            <a:p>
              <a:r>
                <a:rPr lang="en-US" sz="1000" dirty="0">
                  <a:solidFill>
                    <a:schemeClr val="bg1"/>
                  </a:solidFill>
                  <a:latin typeface="Century Gothic" panose="020B0502020202020204" pitchFamily="34" charset="0"/>
                </a:rPr>
                <a:t>WordPress Plugin</a:t>
              </a:r>
            </a:p>
          </p:txBody>
        </p:sp>
        <p:sp>
          <p:nvSpPr>
            <p:cNvPr id="52" name="TextBox 51">
              <a:extLst>
                <a:ext uri="{FF2B5EF4-FFF2-40B4-BE49-F238E27FC236}">
                  <a16:creationId xmlns:a16="http://schemas.microsoft.com/office/drawing/2014/main" id="{A540EEA1-74FE-4F95-A4BC-7D7243AEBE16}"/>
                </a:ext>
              </a:extLst>
            </p:cNvPr>
            <p:cNvSpPr txBox="1"/>
            <p:nvPr/>
          </p:nvSpPr>
          <p:spPr>
            <a:xfrm>
              <a:off x="691367" y="4222318"/>
              <a:ext cx="1311578" cy="246221"/>
            </a:xfrm>
            <a:prstGeom prst="rect">
              <a:avLst/>
            </a:prstGeom>
            <a:noFill/>
          </p:spPr>
          <p:txBody>
            <a:bodyPr wrap="none" rtlCol="0" anchor="ctr" anchorCtr="0">
              <a:spAutoFit/>
            </a:bodyPr>
            <a:lstStyle/>
            <a:p>
              <a:r>
                <a:rPr lang="en-US" sz="1000" dirty="0">
                  <a:solidFill>
                    <a:schemeClr val="bg1"/>
                  </a:solidFill>
                  <a:latin typeface="Century Gothic" panose="020B0502020202020204" pitchFamily="34" charset="0"/>
                </a:rPr>
                <a:t>Support &amp; Update</a:t>
              </a:r>
            </a:p>
          </p:txBody>
        </p:sp>
      </p:grpSp>
      <p:grpSp>
        <p:nvGrpSpPr>
          <p:cNvPr id="73" name="Group 72">
            <a:extLst>
              <a:ext uri="{FF2B5EF4-FFF2-40B4-BE49-F238E27FC236}">
                <a16:creationId xmlns:a16="http://schemas.microsoft.com/office/drawing/2014/main" id="{F37CF01C-B978-428D-9BBF-F45610738BBE}"/>
              </a:ext>
            </a:extLst>
          </p:cNvPr>
          <p:cNvGrpSpPr/>
          <p:nvPr/>
        </p:nvGrpSpPr>
        <p:grpSpPr>
          <a:xfrm>
            <a:off x="3961983" y="2075294"/>
            <a:ext cx="1021434" cy="2403056"/>
            <a:chOff x="1066199" y="2050094"/>
            <a:chExt cx="1021434" cy="2403056"/>
          </a:xfrm>
        </p:grpSpPr>
        <p:sp>
          <p:nvSpPr>
            <p:cNvPr id="74" name="TextBox 73">
              <a:extLst>
                <a:ext uri="{FF2B5EF4-FFF2-40B4-BE49-F238E27FC236}">
                  <a16:creationId xmlns:a16="http://schemas.microsoft.com/office/drawing/2014/main" id="{E473C5FE-F9BF-4FE9-AEE3-A2D4135F6DA3}"/>
                </a:ext>
              </a:extLst>
            </p:cNvPr>
            <p:cNvSpPr txBox="1"/>
            <p:nvPr/>
          </p:nvSpPr>
          <p:spPr>
            <a:xfrm>
              <a:off x="1173602" y="2050094"/>
              <a:ext cx="806632" cy="215444"/>
            </a:xfrm>
            <a:prstGeom prst="rect">
              <a:avLst/>
            </a:prstGeom>
            <a:noFill/>
          </p:spPr>
          <p:txBody>
            <a:bodyPr wrap="none" rtlCol="0" anchor="ctr" anchorCtr="0">
              <a:spAutoFit/>
            </a:bodyPr>
            <a:lstStyle/>
            <a:p>
              <a:pPr algn="ctr"/>
              <a:r>
                <a:rPr lang="en-US" sz="800" dirty="0">
                  <a:solidFill>
                    <a:schemeClr val="bg1"/>
                  </a:solidFill>
                  <a:latin typeface="Century Gothic" panose="020B0502020202020204" pitchFamily="34" charset="0"/>
                </a:rPr>
                <a:t>Use on 1 Site</a:t>
              </a:r>
            </a:p>
          </p:txBody>
        </p:sp>
        <p:sp>
          <p:nvSpPr>
            <p:cNvPr id="75" name="TextBox 74">
              <a:extLst>
                <a:ext uri="{FF2B5EF4-FFF2-40B4-BE49-F238E27FC236}">
                  <a16:creationId xmlns:a16="http://schemas.microsoft.com/office/drawing/2014/main" id="{D7FC18A2-9728-485D-92E0-CA2FAD6AD4B2}"/>
                </a:ext>
              </a:extLst>
            </p:cNvPr>
            <p:cNvSpPr txBox="1"/>
            <p:nvPr/>
          </p:nvSpPr>
          <p:spPr>
            <a:xfrm>
              <a:off x="1406036" y="2347222"/>
              <a:ext cx="341761" cy="246221"/>
            </a:xfrm>
            <a:prstGeom prst="rect">
              <a:avLst/>
            </a:prstGeom>
            <a:noFill/>
          </p:spPr>
          <p:txBody>
            <a:bodyPr wrap="none" rtlCol="0" anchor="ctr" anchorCtr="0">
              <a:spAutoFit/>
            </a:bodyPr>
            <a:lstStyle/>
            <a:p>
              <a:pPr algn="ctr"/>
              <a:r>
                <a:rPr lang="en-US" sz="1000" dirty="0">
                  <a:solidFill>
                    <a:schemeClr val="tx2">
                      <a:lumMod val="40000"/>
                      <a:lumOff val="60000"/>
                    </a:schemeClr>
                  </a:solidFill>
                  <a:latin typeface="Segoe UI Symbol" panose="020B0502040204020203" pitchFamily="34" charset="0"/>
                  <a:ea typeface="Segoe UI Symbol" panose="020B0502040204020203" pitchFamily="34" charset="0"/>
                </a:rPr>
                <a:t></a:t>
              </a:r>
              <a:endParaRPr lang="en-US" sz="1000" dirty="0">
                <a:solidFill>
                  <a:schemeClr val="tx2">
                    <a:lumMod val="40000"/>
                    <a:lumOff val="60000"/>
                  </a:schemeClr>
                </a:solidFill>
                <a:latin typeface="Century Gothic" panose="020B0502020202020204" pitchFamily="34" charset="0"/>
              </a:endParaRPr>
            </a:p>
          </p:txBody>
        </p:sp>
        <p:sp>
          <p:nvSpPr>
            <p:cNvPr id="76" name="TextBox 75">
              <a:extLst>
                <a:ext uri="{FF2B5EF4-FFF2-40B4-BE49-F238E27FC236}">
                  <a16:creationId xmlns:a16="http://schemas.microsoft.com/office/drawing/2014/main" id="{AE824781-0DFA-46A1-97F8-888C606F7F29}"/>
                </a:ext>
              </a:extLst>
            </p:cNvPr>
            <p:cNvSpPr txBox="1"/>
            <p:nvPr/>
          </p:nvSpPr>
          <p:spPr>
            <a:xfrm>
              <a:off x="1428478" y="2675126"/>
              <a:ext cx="296877" cy="215444"/>
            </a:xfrm>
            <a:prstGeom prst="rect">
              <a:avLst/>
            </a:prstGeom>
            <a:noFill/>
          </p:spPr>
          <p:txBody>
            <a:bodyPr wrap="none" rtlCol="0" anchor="ctr" anchorCtr="0">
              <a:spAutoFit/>
            </a:bodyPr>
            <a:lstStyle/>
            <a:p>
              <a:pPr algn="ctr"/>
              <a:r>
                <a:rPr lang="en-US" sz="800" dirty="0">
                  <a:solidFill>
                    <a:schemeClr val="bg1"/>
                  </a:solidFill>
                  <a:latin typeface="Century Gothic" panose="020B0502020202020204" pitchFamily="34" charset="0"/>
                </a:rPr>
                <a:t>30</a:t>
              </a:r>
            </a:p>
          </p:txBody>
        </p:sp>
        <p:sp>
          <p:nvSpPr>
            <p:cNvPr id="77" name="TextBox 76">
              <a:extLst>
                <a:ext uri="{FF2B5EF4-FFF2-40B4-BE49-F238E27FC236}">
                  <a16:creationId xmlns:a16="http://schemas.microsoft.com/office/drawing/2014/main" id="{12B9EC07-8492-437E-9FDA-815CF3D6303E}"/>
                </a:ext>
              </a:extLst>
            </p:cNvPr>
            <p:cNvSpPr txBox="1"/>
            <p:nvPr/>
          </p:nvSpPr>
          <p:spPr>
            <a:xfrm>
              <a:off x="1406036" y="2972254"/>
              <a:ext cx="341761" cy="246221"/>
            </a:xfrm>
            <a:prstGeom prst="rect">
              <a:avLst/>
            </a:prstGeom>
            <a:noFill/>
          </p:spPr>
          <p:txBody>
            <a:bodyPr wrap="none" rtlCol="0" anchor="ctr" anchorCtr="0">
              <a:spAutoFit/>
            </a:bodyPr>
            <a:lstStyle/>
            <a:p>
              <a:pPr algn="ctr"/>
              <a:r>
                <a:rPr lang="en-US" sz="1000" dirty="0">
                  <a:solidFill>
                    <a:schemeClr val="tx2">
                      <a:lumMod val="40000"/>
                      <a:lumOff val="60000"/>
                    </a:schemeClr>
                  </a:solidFill>
                  <a:latin typeface="Segoe UI Symbol" panose="020B0502040204020203" pitchFamily="34" charset="0"/>
                  <a:ea typeface="Segoe UI Symbol" panose="020B0502040204020203" pitchFamily="34" charset="0"/>
                </a:rPr>
                <a:t></a:t>
              </a:r>
              <a:endParaRPr lang="en-US" sz="1000" dirty="0">
                <a:solidFill>
                  <a:schemeClr val="bg1"/>
                </a:solidFill>
                <a:latin typeface="Century Gothic" panose="020B0502020202020204" pitchFamily="34" charset="0"/>
              </a:endParaRPr>
            </a:p>
          </p:txBody>
        </p:sp>
        <p:sp>
          <p:nvSpPr>
            <p:cNvPr id="78" name="TextBox 77">
              <a:extLst>
                <a:ext uri="{FF2B5EF4-FFF2-40B4-BE49-F238E27FC236}">
                  <a16:creationId xmlns:a16="http://schemas.microsoft.com/office/drawing/2014/main" id="{B241A2E8-4812-49B3-972F-593CCCF64B88}"/>
                </a:ext>
              </a:extLst>
            </p:cNvPr>
            <p:cNvSpPr txBox="1"/>
            <p:nvPr/>
          </p:nvSpPr>
          <p:spPr>
            <a:xfrm>
              <a:off x="1406036" y="3284770"/>
              <a:ext cx="341761" cy="246221"/>
            </a:xfrm>
            <a:prstGeom prst="rect">
              <a:avLst/>
            </a:prstGeom>
            <a:noFill/>
          </p:spPr>
          <p:txBody>
            <a:bodyPr wrap="none" rtlCol="0" anchor="ctr" anchorCtr="0">
              <a:spAutoFit/>
            </a:bodyPr>
            <a:lstStyle/>
            <a:p>
              <a:pPr algn="ctr"/>
              <a:r>
                <a:rPr lang="en-US" sz="1000" dirty="0">
                  <a:solidFill>
                    <a:schemeClr val="tx2">
                      <a:lumMod val="40000"/>
                      <a:lumOff val="60000"/>
                    </a:schemeClr>
                  </a:solidFill>
                  <a:latin typeface="Segoe UI Symbol" panose="020B0502040204020203" pitchFamily="34" charset="0"/>
                  <a:ea typeface="Segoe UI Symbol" panose="020B0502040204020203" pitchFamily="34" charset="0"/>
                </a:rPr>
                <a:t></a:t>
              </a:r>
              <a:endParaRPr lang="en-US" sz="1000" dirty="0">
                <a:solidFill>
                  <a:schemeClr val="bg1"/>
                </a:solidFill>
                <a:latin typeface="Century Gothic" panose="020B0502020202020204" pitchFamily="34" charset="0"/>
              </a:endParaRPr>
            </a:p>
          </p:txBody>
        </p:sp>
        <p:sp>
          <p:nvSpPr>
            <p:cNvPr id="79" name="TextBox 78">
              <a:extLst>
                <a:ext uri="{FF2B5EF4-FFF2-40B4-BE49-F238E27FC236}">
                  <a16:creationId xmlns:a16="http://schemas.microsoft.com/office/drawing/2014/main" id="{BD33CDE5-443F-43B6-B25D-3FB6C879F050}"/>
                </a:ext>
              </a:extLst>
            </p:cNvPr>
            <p:cNvSpPr txBox="1"/>
            <p:nvPr/>
          </p:nvSpPr>
          <p:spPr>
            <a:xfrm>
              <a:off x="1406036" y="3597286"/>
              <a:ext cx="341761" cy="246221"/>
            </a:xfrm>
            <a:prstGeom prst="rect">
              <a:avLst/>
            </a:prstGeom>
            <a:noFill/>
          </p:spPr>
          <p:txBody>
            <a:bodyPr wrap="none" rtlCol="0" anchor="ctr" anchorCtr="0">
              <a:spAutoFit/>
            </a:bodyPr>
            <a:lstStyle/>
            <a:p>
              <a:pPr algn="ctr"/>
              <a:r>
                <a:rPr lang="en-US" sz="1000" dirty="0">
                  <a:solidFill>
                    <a:schemeClr val="tx2">
                      <a:lumMod val="40000"/>
                      <a:lumOff val="60000"/>
                    </a:schemeClr>
                  </a:solidFill>
                  <a:latin typeface="Segoe UI Symbol" panose="020B0502040204020203" pitchFamily="34" charset="0"/>
                  <a:ea typeface="Segoe UI Symbol" panose="020B0502040204020203" pitchFamily="34" charset="0"/>
                </a:rPr>
                <a:t></a:t>
              </a:r>
              <a:endParaRPr lang="en-US" sz="1000" dirty="0">
                <a:solidFill>
                  <a:schemeClr val="bg1"/>
                </a:solidFill>
                <a:latin typeface="Century Gothic" panose="020B0502020202020204" pitchFamily="34" charset="0"/>
              </a:endParaRPr>
            </a:p>
          </p:txBody>
        </p:sp>
        <p:sp>
          <p:nvSpPr>
            <p:cNvPr id="80" name="TextBox 79">
              <a:extLst>
                <a:ext uri="{FF2B5EF4-FFF2-40B4-BE49-F238E27FC236}">
                  <a16:creationId xmlns:a16="http://schemas.microsoft.com/office/drawing/2014/main" id="{CA810151-490F-4399-A6FA-FC614B66EABB}"/>
                </a:ext>
              </a:extLst>
            </p:cNvPr>
            <p:cNvSpPr txBox="1"/>
            <p:nvPr/>
          </p:nvSpPr>
          <p:spPr>
            <a:xfrm>
              <a:off x="1406036" y="3909802"/>
              <a:ext cx="341761" cy="246221"/>
            </a:xfrm>
            <a:prstGeom prst="rect">
              <a:avLst/>
            </a:prstGeom>
            <a:noFill/>
          </p:spPr>
          <p:txBody>
            <a:bodyPr wrap="none" rtlCol="0" anchor="ctr" anchorCtr="0">
              <a:spAutoFit/>
            </a:bodyPr>
            <a:lstStyle/>
            <a:p>
              <a:pPr algn="ctr"/>
              <a:r>
                <a:rPr lang="en-US" sz="1000" dirty="0">
                  <a:solidFill>
                    <a:schemeClr val="tx2">
                      <a:lumMod val="40000"/>
                      <a:lumOff val="60000"/>
                    </a:schemeClr>
                  </a:solidFill>
                  <a:latin typeface="Segoe UI Symbol" panose="020B0502040204020203" pitchFamily="34" charset="0"/>
                  <a:ea typeface="Segoe UI Symbol" panose="020B0502040204020203" pitchFamily="34" charset="0"/>
                </a:rPr>
                <a:t></a:t>
              </a:r>
              <a:endParaRPr lang="en-US" sz="1000" dirty="0">
                <a:solidFill>
                  <a:schemeClr val="bg1"/>
                </a:solidFill>
                <a:latin typeface="Century Gothic" panose="020B0502020202020204" pitchFamily="34" charset="0"/>
              </a:endParaRPr>
            </a:p>
          </p:txBody>
        </p:sp>
        <p:sp>
          <p:nvSpPr>
            <p:cNvPr id="81" name="TextBox 80">
              <a:extLst>
                <a:ext uri="{FF2B5EF4-FFF2-40B4-BE49-F238E27FC236}">
                  <a16:creationId xmlns:a16="http://schemas.microsoft.com/office/drawing/2014/main" id="{17291100-55DC-4498-AA9B-CF89A58DD94D}"/>
                </a:ext>
              </a:extLst>
            </p:cNvPr>
            <p:cNvSpPr txBox="1"/>
            <p:nvPr/>
          </p:nvSpPr>
          <p:spPr>
            <a:xfrm>
              <a:off x="1066199" y="4237706"/>
              <a:ext cx="1021434" cy="215444"/>
            </a:xfrm>
            <a:prstGeom prst="rect">
              <a:avLst/>
            </a:prstGeom>
            <a:noFill/>
          </p:spPr>
          <p:txBody>
            <a:bodyPr wrap="none" rtlCol="0" anchor="ctr" anchorCtr="0">
              <a:spAutoFit/>
            </a:bodyPr>
            <a:lstStyle/>
            <a:p>
              <a:pPr algn="ctr"/>
              <a:r>
                <a:rPr lang="en-US" sz="800" dirty="0">
                  <a:solidFill>
                    <a:schemeClr val="bg1"/>
                  </a:solidFill>
                  <a:latin typeface="Century Gothic" panose="020B0502020202020204" pitchFamily="34" charset="0"/>
                </a:rPr>
                <a:t>1 Year &amp; Lifetime</a:t>
              </a:r>
            </a:p>
          </p:txBody>
        </p:sp>
      </p:grpSp>
      <p:grpSp>
        <p:nvGrpSpPr>
          <p:cNvPr id="82" name="Group 81">
            <a:extLst>
              <a:ext uri="{FF2B5EF4-FFF2-40B4-BE49-F238E27FC236}">
                <a16:creationId xmlns:a16="http://schemas.microsoft.com/office/drawing/2014/main" id="{26DC6429-C561-4D56-BBAE-F4306207143F}"/>
              </a:ext>
            </a:extLst>
          </p:cNvPr>
          <p:cNvGrpSpPr/>
          <p:nvPr/>
        </p:nvGrpSpPr>
        <p:grpSpPr>
          <a:xfrm>
            <a:off x="6542722" y="2075294"/>
            <a:ext cx="1021434" cy="2403056"/>
            <a:chOff x="1066199" y="2050094"/>
            <a:chExt cx="1021434" cy="2403056"/>
          </a:xfrm>
        </p:grpSpPr>
        <p:sp>
          <p:nvSpPr>
            <p:cNvPr id="83" name="TextBox 82">
              <a:extLst>
                <a:ext uri="{FF2B5EF4-FFF2-40B4-BE49-F238E27FC236}">
                  <a16:creationId xmlns:a16="http://schemas.microsoft.com/office/drawing/2014/main" id="{7339DA34-D5A4-457B-834F-DC62511F121E}"/>
                </a:ext>
              </a:extLst>
            </p:cNvPr>
            <p:cNvSpPr txBox="1"/>
            <p:nvPr/>
          </p:nvSpPr>
          <p:spPr>
            <a:xfrm>
              <a:off x="1153565" y="2050094"/>
              <a:ext cx="846707" cy="215444"/>
            </a:xfrm>
            <a:prstGeom prst="rect">
              <a:avLst/>
            </a:prstGeom>
            <a:noFill/>
          </p:spPr>
          <p:txBody>
            <a:bodyPr wrap="none" rtlCol="0" anchor="ctr" anchorCtr="0">
              <a:spAutoFit/>
            </a:bodyPr>
            <a:lstStyle/>
            <a:p>
              <a:pPr algn="ctr"/>
              <a:r>
                <a:rPr lang="en-US" sz="800" dirty="0">
                  <a:solidFill>
                    <a:schemeClr val="bg1"/>
                  </a:solidFill>
                  <a:latin typeface="Century Gothic" panose="020B0502020202020204" pitchFamily="34" charset="0"/>
                </a:rPr>
                <a:t>Use on 3 Sites</a:t>
              </a:r>
            </a:p>
          </p:txBody>
        </p:sp>
        <p:sp>
          <p:nvSpPr>
            <p:cNvPr id="84" name="TextBox 83">
              <a:extLst>
                <a:ext uri="{FF2B5EF4-FFF2-40B4-BE49-F238E27FC236}">
                  <a16:creationId xmlns:a16="http://schemas.microsoft.com/office/drawing/2014/main" id="{2061FCBB-19AA-4099-BF69-CFCD4419A112}"/>
                </a:ext>
              </a:extLst>
            </p:cNvPr>
            <p:cNvSpPr txBox="1"/>
            <p:nvPr/>
          </p:nvSpPr>
          <p:spPr>
            <a:xfrm>
              <a:off x="1406036" y="2347222"/>
              <a:ext cx="341761" cy="246221"/>
            </a:xfrm>
            <a:prstGeom prst="rect">
              <a:avLst/>
            </a:prstGeom>
            <a:noFill/>
          </p:spPr>
          <p:txBody>
            <a:bodyPr wrap="none" rtlCol="0" anchor="ctr" anchorCtr="0">
              <a:spAutoFit/>
            </a:bodyPr>
            <a:lstStyle/>
            <a:p>
              <a:pPr algn="ctr"/>
              <a:r>
                <a:rPr lang="en-US" sz="1000" dirty="0">
                  <a:solidFill>
                    <a:schemeClr val="accent4"/>
                  </a:solidFill>
                  <a:latin typeface="Segoe UI Symbol" panose="020B0502040204020203" pitchFamily="34" charset="0"/>
                  <a:ea typeface="Segoe UI Symbol" panose="020B0502040204020203" pitchFamily="34" charset="0"/>
                </a:rPr>
                <a:t></a:t>
              </a:r>
              <a:endParaRPr lang="en-US" sz="1000" dirty="0">
                <a:solidFill>
                  <a:schemeClr val="accent4"/>
                </a:solidFill>
                <a:latin typeface="Century Gothic" panose="020B0502020202020204" pitchFamily="34" charset="0"/>
              </a:endParaRPr>
            </a:p>
          </p:txBody>
        </p:sp>
        <p:sp>
          <p:nvSpPr>
            <p:cNvPr id="85" name="TextBox 84">
              <a:extLst>
                <a:ext uri="{FF2B5EF4-FFF2-40B4-BE49-F238E27FC236}">
                  <a16:creationId xmlns:a16="http://schemas.microsoft.com/office/drawing/2014/main" id="{E928B93B-1CD6-48E2-A888-36A77FCD5A1A}"/>
                </a:ext>
              </a:extLst>
            </p:cNvPr>
            <p:cNvSpPr txBox="1"/>
            <p:nvPr/>
          </p:nvSpPr>
          <p:spPr>
            <a:xfrm>
              <a:off x="1428478" y="2675126"/>
              <a:ext cx="296876" cy="215444"/>
            </a:xfrm>
            <a:prstGeom prst="rect">
              <a:avLst/>
            </a:prstGeom>
            <a:noFill/>
          </p:spPr>
          <p:txBody>
            <a:bodyPr wrap="none" rtlCol="0" anchor="ctr" anchorCtr="0">
              <a:spAutoFit/>
            </a:bodyPr>
            <a:lstStyle/>
            <a:p>
              <a:pPr algn="ctr"/>
              <a:r>
                <a:rPr lang="en-US" sz="800" dirty="0">
                  <a:solidFill>
                    <a:schemeClr val="bg1"/>
                  </a:solidFill>
                  <a:latin typeface="Century Gothic" panose="020B0502020202020204" pitchFamily="34" charset="0"/>
                </a:rPr>
                <a:t>30</a:t>
              </a:r>
            </a:p>
          </p:txBody>
        </p:sp>
        <p:sp>
          <p:nvSpPr>
            <p:cNvPr id="86" name="TextBox 85">
              <a:extLst>
                <a:ext uri="{FF2B5EF4-FFF2-40B4-BE49-F238E27FC236}">
                  <a16:creationId xmlns:a16="http://schemas.microsoft.com/office/drawing/2014/main" id="{539DEF1B-1C01-4111-B811-74B95746C144}"/>
                </a:ext>
              </a:extLst>
            </p:cNvPr>
            <p:cNvSpPr txBox="1"/>
            <p:nvPr/>
          </p:nvSpPr>
          <p:spPr>
            <a:xfrm>
              <a:off x="1406036" y="2972254"/>
              <a:ext cx="341761" cy="246221"/>
            </a:xfrm>
            <a:prstGeom prst="rect">
              <a:avLst/>
            </a:prstGeom>
            <a:noFill/>
          </p:spPr>
          <p:txBody>
            <a:bodyPr wrap="none" rtlCol="0" anchor="ctr" anchorCtr="0">
              <a:spAutoFit/>
            </a:bodyPr>
            <a:lstStyle/>
            <a:p>
              <a:pPr algn="ctr"/>
              <a:r>
                <a:rPr lang="en-US" sz="1000" dirty="0">
                  <a:solidFill>
                    <a:schemeClr val="accent4"/>
                  </a:solidFill>
                  <a:latin typeface="Segoe UI Symbol" panose="020B0502040204020203" pitchFamily="34" charset="0"/>
                  <a:ea typeface="Segoe UI Symbol" panose="020B0502040204020203" pitchFamily="34" charset="0"/>
                </a:rPr>
                <a:t></a:t>
              </a:r>
              <a:endParaRPr lang="en-US" sz="1000" dirty="0">
                <a:solidFill>
                  <a:schemeClr val="accent4"/>
                </a:solidFill>
                <a:latin typeface="Century Gothic" panose="020B0502020202020204" pitchFamily="34" charset="0"/>
              </a:endParaRPr>
            </a:p>
          </p:txBody>
        </p:sp>
        <p:sp>
          <p:nvSpPr>
            <p:cNvPr id="87" name="TextBox 86">
              <a:extLst>
                <a:ext uri="{FF2B5EF4-FFF2-40B4-BE49-F238E27FC236}">
                  <a16:creationId xmlns:a16="http://schemas.microsoft.com/office/drawing/2014/main" id="{4CA461C1-60B2-43D9-A162-D17B18FB36F0}"/>
                </a:ext>
              </a:extLst>
            </p:cNvPr>
            <p:cNvSpPr txBox="1"/>
            <p:nvPr/>
          </p:nvSpPr>
          <p:spPr>
            <a:xfrm>
              <a:off x="1406036" y="3284770"/>
              <a:ext cx="341761" cy="246221"/>
            </a:xfrm>
            <a:prstGeom prst="rect">
              <a:avLst/>
            </a:prstGeom>
            <a:noFill/>
          </p:spPr>
          <p:txBody>
            <a:bodyPr wrap="none" rtlCol="0" anchor="ctr" anchorCtr="0">
              <a:spAutoFit/>
            </a:bodyPr>
            <a:lstStyle/>
            <a:p>
              <a:pPr algn="ctr"/>
              <a:r>
                <a:rPr lang="en-US" sz="1000" dirty="0">
                  <a:solidFill>
                    <a:schemeClr val="accent4"/>
                  </a:solidFill>
                  <a:latin typeface="Segoe UI Symbol" panose="020B0502040204020203" pitchFamily="34" charset="0"/>
                  <a:ea typeface="Segoe UI Symbol" panose="020B0502040204020203" pitchFamily="34" charset="0"/>
                </a:rPr>
                <a:t></a:t>
              </a:r>
              <a:endParaRPr lang="en-US" sz="1000" dirty="0">
                <a:solidFill>
                  <a:schemeClr val="accent4"/>
                </a:solidFill>
                <a:latin typeface="Century Gothic" panose="020B0502020202020204" pitchFamily="34" charset="0"/>
              </a:endParaRPr>
            </a:p>
          </p:txBody>
        </p:sp>
        <p:sp>
          <p:nvSpPr>
            <p:cNvPr id="88" name="TextBox 87">
              <a:extLst>
                <a:ext uri="{FF2B5EF4-FFF2-40B4-BE49-F238E27FC236}">
                  <a16:creationId xmlns:a16="http://schemas.microsoft.com/office/drawing/2014/main" id="{69DE3313-7B32-47E1-90D2-FCCE370C8A97}"/>
                </a:ext>
              </a:extLst>
            </p:cNvPr>
            <p:cNvSpPr txBox="1"/>
            <p:nvPr/>
          </p:nvSpPr>
          <p:spPr>
            <a:xfrm>
              <a:off x="1406036" y="3597286"/>
              <a:ext cx="341761" cy="246221"/>
            </a:xfrm>
            <a:prstGeom prst="rect">
              <a:avLst/>
            </a:prstGeom>
            <a:noFill/>
          </p:spPr>
          <p:txBody>
            <a:bodyPr wrap="none" rtlCol="0" anchor="ctr" anchorCtr="0">
              <a:spAutoFit/>
            </a:bodyPr>
            <a:lstStyle/>
            <a:p>
              <a:pPr algn="ctr"/>
              <a:r>
                <a:rPr lang="en-US" sz="1000" dirty="0">
                  <a:solidFill>
                    <a:schemeClr val="accent4"/>
                  </a:solidFill>
                  <a:latin typeface="Segoe UI Symbol" panose="020B0502040204020203" pitchFamily="34" charset="0"/>
                  <a:ea typeface="Segoe UI Symbol" panose="020B0502040204020203" pitchFamily="34" charset="0"/>
                </a:rPr>
                <a:t></a:t>
              </a:r>
              <a:endParaRPr lang="en-US" sz="1000" dirty="0">
                <a:solidFill>
                  <a:schemeClr val="accent4"/>
                </a:solidFill>
                <a:latin typeface="Century Gothic" panose="020B0502020202020204" pitchFamily="34" charset="0"/>
              </a:endParaRPr>
            </a:p>
          </p:txBody>
        </p:sp>
        <p:sp>
          <p:nvSpPr>
            <p:cNvPr id="89" name="TextBox 88">
              <a:extLst>
                <a:ext uri="{FF2B5EF4-FFF2-40B4-BE49-F238E27FC236}">
                  <a16:creationId xmlns:a16="http://schemas.microsoft.com/office/drawing/2014/main" id="{CF46218D-4A10-465E-AFFB-769739A902B4}"/>
                </a:ext>
              </a:extLst>
            </p:cNvPr>
            <p:cNvSpPr txBox="1"/>
            <p:nvPr/>
          </p:nvSpPr>
          <p:spPr>
            <a:xfrm>
              <a:off x="1406036" y="3909802"/>
              <a:ext cx="341761" cy="246221"/>
            </a:xfrm>
            <a:prstGeom prst="rect">
              <a:avLst/>
            </a:prstGeom>
            <a:noFill/>
          </p:spPr>
          <p:txBody>
            <a:bodyPr wrap="none" rtlCol="0" anchor="ctr" anchorCtr="0">
              <a:spAutoFit/>
            </a:bodyPr>
            <a:lstStyle/>
            <a:p>
              <a:pPr algn="ctr"/>
              <a:r>
                <a:rPr lang="en-US" sz="1000" dirty="0">
                  <a:solidFill>
                    <a:schemeClr val="accent4"/>
                  </a:solidFill>
                  <a:latin typeface="Segoe UI Symbol" panose="020B0502040204020203" pitchFamily="34" charset="0"/>
                  <a:ea typeface="Segoe UI Symbol" panose="020B0502040204020203" pitchFamily="34" charset="0"/>
                </a:rPr>
                <a:t></a:t>
              </a:r>
              <a:endParaRPr lang="en-US" sz="1000" dirty="0">
                <a:solidFill>
                  <a:schemeClr val="accent4"/>
                </a:solidFill>
                <a:latin typeface="Century Gothic" panose="020B0502020202020204" pitchFamily="34" charset="0"/>
              </a:endParaRPr>
            </a:p>
          </p:txBody>
        </p:sp>
        <p:sp>
          <p:nvSpPr>
            <p:cNvPr id="90" name="TextBox 89">
              <a:extLst>
                <a:ext uri="{FF2B5EF4-FFF2-40B4-BE49-F238E27FC236}">
                  <a16:creationId xmlns:a16="http://schemas.microsoft.com/office/drawing/2014/main" id="{CD1C294B-E754-4B01-88DE-E6A27C96F768}"/>
                </a:ext>
              </a:extLst>
            </p:cNvPr>
            <p:cNvSpPr txBox="1"/>
            <p:nvPr/>
          </p:nvSpPr>
          <p:spPr>
            <a:xfrm>
              <a:off x="1066199" y="4237706"/>
              <a:ext cx="1021434" cy="215444"/>
            </a:xfrm>
            <a:prstGeom prst="rect">
              <a:avLst/>
            </a:prstGeom>
            <a:noFill/>
          </p:spPr>
          <p:txBody>
            <a:bodyPr wrap="none" rtlCol="0" anchor="ctr" anchorCtr="0">
              <a:spAutoFit/>
            </a:bodyPr>
            <a:lstStyle/>
            <a:p>
              <a:pPr algn="ctr"/>
              <a:r>
                <a:rPr lang="en-US" sz="800" dirty="0">
                  <a:solidFill>
                    <a:schemeClr val="bg1"/>
                  </a:solidFill>
                  <a:latin typeface="Century Gothic" panose="020B0502020202020204" pitchFamily="34" charset="0"/>
                </a:rPr>
                <a:t>1 Year &amp; Lifetime</a:t>
              </a:r>
            </a:p>
          </p:txBody>
        </p:sp>
      </p:grpSp>
      <p:grpSp>
        <p:nvGrpSpPr>
          <p:cNvPr id="91" name="Group 90">
            <a:extLst>
              <a:ext uri="{FF2B5EF4-FFF2-40B4-BE49-F238E27FC236}">
                <a16:creationId xmlns:a16="http://schemas.microsoft.com/office/drawing/2014/main" id="{2B9C82DC-24C2-4F93-98C3-5036C2BEBF7C}"/>
              </a:ext>
            </a:extLst>
          </p:cNvPr>
          <p:cNvGrpSpPr/>
          <p:nvPr/>
        </p:nvGrpSpPr>
        <p:grpSpPr>
          <a:xfrm>
            <a:off x="9123466" y="2075294"/>
            <a:ext cx="1021433" cy="2403056"/>
            <a:chOff x="1066203" y="2050094"/>
            <a:chExt cx="1021433" cy="2403056"/>
          </a:xfrm>
        </p:grpSpPr>
        <p:sp>
          <p:nvSpPr>
            <p:cNvPr id="92" name="TextBox 91">
              <a:extLst>
                <a:ext uri="{FF2B5EF4-FFF2-40B4-BE49-F238E27FC236}">
                  <a16:creationId xmlns:a16="http://schemas.microsoft.com/office/drawing/2014/main" id="{3B823A30-FFF4-477C-932B-DC8CE443B7AC}"/>
                </a:ext>
              </a:extLst>
            </p:cNvPr>
            <p:cNvSpPr txBox="1"/>
            <p:nvPr/>
          </p:nvSpPr>
          <p:spPr>
            <a:xfrm>
              <a:off x="1253752" y="2050094"/>
              <a:ext cx="646331" cy="215444"/>
            </a:xfrm>
            <a:prstGeom prst="rect">
              <a:avLst/>
            </a:prstGeom>
            <a:noFill/>
          </p:spPr>
          <p:txBody>
            <a:bodyPr wrap="none" rtlCol="0" anchor="ctr" anchorCtr="0">
              <a:spAutoFit/>
            </a:bodyPr>
            <a:lstStyle/>
            <a:p>
              <a:pPr algn="ctr"/>
              <a:r>
                <a:rPr lang="en-US" sz="800" dirty="0">
                  <a:solidFill>
                    <a:schemeClr val="bg1"/>
                  </a:solidFill>
                  <a:latin typeface="Century Gothic" panose="020B0502020202020204" pitchFamily="34" charset="0"/>
                </a:rPr>
                <a:t>Unlimited</a:t>
              </a:r>
            </a:p>
          </p:txBody>
        </p:sp>
        <p:sp>
          <p:nvSpPr>
            <p:cNvPr id="93" name="TextBox 92">
              <a:extLst>
                <a:ext uri="{FF2B5EF4-FFF2-40B4-BE49-F238E27FC236}">
                  <a16:creationId xmlns:a16="http://schemas.microsoft.com/office/drawing/2014/main" id="{B4DD9E10-0832-475D-A035-BEBC73CDCB6F}"/>
                </a:ext>
              </a:extLst>
            </p:cNvPr>
            <p:cNvSpPr txBox="1"/>
            <p:nvPr/>
          </p:nvSpPr>
          <p:spPr>
            <a:xfrm>
              <a:off x="1406036" y="2347222"/>
              <a:ext cx="341761" cy="246221"/>
            </a:xfrm>
            <a:prstGeom prst="rect">
              <a:avLst/>
            </a:prstGeom>
            <a:noFill/>
          </p:spPr>
          <p:txBody>
            <a:bodyPr wrap="none" rtlCol="0" anchor="ctr" anchorCtr="0">
              <a:spAutoFit/>
            </a:bodyPr>
            <a:lstStyle/>
            <a:p>
              <a:pPr algn="ctr"/>
              <a:r>
                <a:rPr lang="en-US" sz="1000" dirty="0">
                  <a:solidFill>
                    <a:schemeClr val="accent2">
                      <a:lumMod val="60000"/>
                      <a:lumOff val="40000"/>
                    </a:schemeClr>
                  </a:solidFill>
                  <a:latin typeface="Segoe UI Symbol" panose="020B0502040204020203" pitchFamily="34" charset="0"/>
                  <a:ea typeface="Segoe UI Symbol" panose="020B0502040204020203" pitchFamily="34" charset="0"/>
                </a:rPr>
                <a:t></a:t>
              </a:r>
              <a:endParaRPr lang="en-US" sz="1000" dirty="0">
                <a:solidFill>
                  <a:schemeClr val="accent2">
                    <a:lumMod val="60000"/>
                    <a:lumOff val="40000"/>
                  </a:schemeClr>
                </a:solidFill>
                <a:latin typeface="Century Gothic" panose="020B0502020202020204" pitchFamily="34" charset="0"/>
              </a:endParaRPr>
            </a:p>
          </p:txBody>
        </p:sp>
        <p:sp>
          <p:nvSpPr>
            <p:cNvPr id="94" name="TextBox 93">
              <a:extLst>
                <a:ext uri="{FF2B5EF4-FFF2-40B4-BE49-F238E27FC236}">
                  <a16:creationId xmlns:a16="http://schemas.microsoft.com/office/drawing/2014/main" id="{C4F5398D-3E46-4994-8962-902AB988764B}"/>
                </a:ext>
              </a:extLst>
            </p:cNvPr>
            <p:cNvSpPr txBox="1"/>
            <p:nvPr/>
          </p:nvSpPr>
          <p:spPr>
            <a:xfrm>
              <a:off x="1428478" y="2675126"/>
              <a:ext cx="296876" cy="215444"/>
            </a:xfrm>
            <a:prstGeom prst="rect">
              <a:avLst/>
            </a:prstGeom>
            <a:noFill/>
          </p:spPr>
          <p:txBody>
            <a:bodyPr wrap="none" rtlCol="0" anchor="ctr" anchorCtr="0">
              <a:spAutoFit/>
            </a:bodyPr>
            <a:lstStyle/>
            <a:p>
              <a:pPr algn="ctr"/>
              <a:r>
                <a:rPr lang="en-US" sz="800" dirty="0">
                  <a:solidFill>
                    <a:schemeClr val="bg1"/>
                  </a:solidFill>
                  <a:latin typeface="Century Gothic" panose="020B0502020202020204" pitchFamily="34" charset="0"/>
                </a:rPr>
                <a:t>30</a:t>
              </a:r>
            </a:p>
          </p:txBody>
        </p:sp>
        <p:sp>
          <p:nvSpPr>
            <p:cNvPr id="95" name="TextBox 94">
              <a:extLst>
                <a:ext uri="{FF2B5EF4-FFF2-40B4-BE49-F238E27FC236}">
                  <a16:creationId xmlns:a16="http://schemas.microsoft.com/office/drawing/2014/main" id="{866E77BE-9C11-4B3D-A9D3-D5BA09853C4A}"/>
                </a:ext>
              </a:extLst>
            </p:cNvPr>
            <p:cNvSpPr txBox="1"/>
            <p:nvPr/>
          </p:nvSpPr>
          <p:spPr>
            <a:xfrm>
              <a:off x="1406036" y="2972254"/>
              <a:ext cx="341761" cy="246221"/>
            </a:xfrm>
            <a:prstGeom prst="rect">
              <a:avLst/>
            </a:prstGeom>
            <a:noFill/>
          </p:spPr>
          <p:txBody>
            <a:bodyPr wrap="none" rtlCol="0" anchor="ctr" anchorCtr="0">
              <a:spAutoFit/>
            </a:bodyPr>
            <a:lstStyle/>
            <a:p>
              <a:pPr algn="ctr"/>
              <a:r>
                <a:rPr lang="en-US" sz="1000" dirty="0">
                  <a:solidFill>
                    <a:schemeClr val="accent2">
                      <a:lumMod val="60000"/>
                      <a:lumOff val="40000"/>
                    </a:schemeClr>
                  </a:solidFill>
                  <a:latin typeface="Segoe UI Symbol" panose="020B0502040204020203" pitchFamily="34" charset="0"/>
                  <a:ea typeface="Segoe UI Symbol" panose="020B0502040204020203" pitchFamily="34" charset="0"/>
                </a:rPr>
                <a:t></a:t>
              </a:r>
              <a:endParaRPr lang="en-US" sz="1000" dirty="0">
                <a:solidFill>
                  <a:schemeClr val="accent2">
                    <a:lumMod val="60000"/>
                    <a:lumOff val="40000"/>
                  </a:schemeClr>
                </a:solidFill>
                <a:latin typeface="Century Gothic" panose="020B0502020202020204" pitchFamily="34" charset="0"/>
              </a:endParaRPr>
            </a:p>
          </p:txBody>
        </p:sp>
        <p:sp>
          <p:nvSpPr>
            <p:cNvPr id="96" name="TextBox 95">
              <a:extLst>
                <a:ext uri="{FF2B5EF4-FFF2-40B4-BE49-F238E27FC236}">
                  <a16:creationId xmlns:a16="http://schemas.microsoft.com/office/drawing/2014/main" id="{27359DCD-612F-4B5D-9434-013ACB0400F2}"/>
                </a:ext>
              </a:extLst>
            </p:cNvPr>
            <p:cNvSpPr txBox="1"/>
            <p:nvPr/>
          </p:nvSpPr>
          <p:spPr>
            <a:xfrm>
              <a:off x="1406036" y="3284770"/>
              <a:ext cx="341761" cy="246221"/>
            </a:xfrm>
            <a:prstGeom prst="rect">
              <a:avLst/>
            </a:prstGeom>
            <a:noFill/>
          </p:spPr>
          <p:txBody>
            <a:bodyPr wrap="none" rtlCol="0" anchor="ctr" anchorCtr="0">
              <a:spAutoFit/>
            </a:bodyPr>
            <a:lstStyle/>
            <a:p>
              <a:pPr algn="ctr"/>
              <a:r>
                <a:rPr lang="en-US" sz="1000" dirty="0">
                  <a:solidFill>
                    <a:schemeClr val="accent2">
                      <a:lumMod val="60000"/>
                      <a:lumOff val="40000"/>
                    </a:schemeClr>
                  </a:solidFill>
                  <a:latin typeface="Segoe UI Symbol" panose="020B0502040204020203" pitchFamily="34" charset="0"/>
                  <a:ea typeface="Segoe UI Symbol" panose="020B0502040204020203" pitchFamily="34" charset="0"/>
                </a:rPr>
                <a:t></a:t>
              </a:r>
              <a:endParaRPr lang="en-US" sz="1000" dirty="0">
                <a:solidFill>
                  <a:schemeClr val="accent2">
                    <a:lumMod val="60000"/>
                    <a:lumOff val="40000"/>
                  </a:schemeClr>
                </a:solidFill>
                <a:latin typeface="Century Gothic" panose="020B0502020202020204" pitchFamily="34" charset="0"/>
              </a:endParaRPr>
            </a:p>
          </p:txBody>
        </p:sp>
        <p:sp>
          <p:nvSpPr>
            <p:cNvPr id="97" name="TextBox 96">
              <a:extLst>
                <a:ext uri="{FF2B5EF4-FFF2-40B4-BE49-F238E27FC236}">
                  <a16:creationId xmlns:a16="http://schemas.microsoft.com/office/drawing/2014/main" id="{6B7B40CF-0D5D-405A-9B73-7B31C76BB15D}"/>
                </a:ext>
              </a:extLst>
            </p:cNvPr>
            <p:cNvSpPr txBox="1"/>
            <p:nvPr/>
          </p:nvSpPr>
          <p:spPr>
            <a:xfrm>
              <a:off x="1406036" y="3597286"/>
              <a:ext cx="341761" cy="246221"/>
            </a:xfrm>
            <a:prstGeom prst="rect">
              <a:avLst/>
            </a:prstGeom>
            <a:noFill/>
          </p:spPr>
          <p:txBody>
            <a:bodyPr wrap="none" rtlCol="0" anchor="ctr" anchorCtr="0">
              <a:spAutoFit/>
            </a:bodyPr>
            <a:lstStyle/>
            <a:p>
              <a:pPr algn="ctr"/>
              <a:r>
                <a:rPr lang="en-US" sz="1000" dirty="0">
                  <a:solidFill>
                    <a:schemeClr val="accent2">
                      <a:lumMod val="60000"/>
                      <a:lumOff val="40000"/>
                    </a:schemeClr>
                  </a:solidFill>
                  <a:latin typeface="Segoe UI Symbol" panose="020B0502040204020203" pitchFamily="34" charset="0"/>
                  <a:ea typeface="Segoe UI Symbol" panose="020B0502040204020203" pitchFamily="34" charset="0"/>
                </a:rPr>
                <a:t></a:t>
              </a:r>
              <a:endParaRPr lang="en-US" sz="1000" dirty="0">
                <a:solidFill>
                  <a:schemeClr val="accent2">
                    <a:lumMod val="60000"/>
                    <a:lumOff val="40000"/>
                  </a:schemeClr>
                </a:solidFill>
                <a:latin typeface="Century Gothic" panose="020B0502020202020204" pitchFamily="34" charset="0"/>
              </a:endParaRPr>
            </a:p>
          </p:txBody>
        </p:sp>
        <p:sp>
          <p:nvSpPr>
            <p:cNvPr id="98" name="TextBox 97">
              <a:extLst>
                <a:ext uri="{FF2B5EF4-FFF2-40B4-BE49-F238E27FC236}">
                  <a16:creationId xmlns:a16="http://schemas.microsoft.com/office/drawing/2014/main" id="{88786035-0E47-49C4-9397-614EA1C39CBA}"/>
                </a:ext>
              </a:extLst>
            </p:cNvPr>
            <p:cNvSpPr txBox="1"/>
            <p:nvPr/>
          </p:nvSpPr>
          <p:spPr>
            <a:xfrm>
              <a:off x="1406036" y="3909802"/>
              <a:ext cx="341761" cy="246221"/>
            </a:xfrm>
            <a:prstGeom prst="rect">
              <a:avLst/>
            </a:prstGeom>
            <a:noFill/>
          </p:spPr>
          <p:txBody>
            <a:bodyPr wrap="none" rtlCol="0" anchor="ctr" anchorCtr="0">
              <a:spAutoFit/>
            </a:bodyPr>
            <a:lstStyle/>
            <a:p>
              <a:pPr algn="ctr"/>
              <a:r>
                <a:rPr lang="en-US" sz="1000" dirty="0">
                  <a:solidFill>
                    <a:schemeClr val="accent2">
                      <a:lumMod val="60000"/>
                      <a:lumOff val="40000"/>
                    </a:schemeClr>
                  </a:solidFill>
                  <a:latin typeface="Segoe UI Symbol" panose="020B0502040204020203" pitchFamily="34" charset="0"/>
                  <a:ea typeface="Segoe UI Symbol" panose="020B0502040204020203" pitchFamily="34" charset="0"/>
                </a:rPr>
                <a:t></a:t>
              </a:r>
              <a:endParaRPr lang="en-US" sz="1000" dirty="0">
                <a:solidFill>
                  <a:schemeClr val="accent2">
                    <a:lumMod val="60000"/>
                    <a:lumOff val="40000"/>
                  </a:schemeClr>
                </a:solidFill>
                <a:latin typeface="Century Gothic" panose="020B0502020202020204" pitchFamily="34" charset="0"/>
              </a:endParaRPr>
            </a:p>
          </p:txBody>
        </p:sp>
        <p:sp>
          <p:nvSpPr>
            <p:cNvPr id="99" name="TextBox 98">
              <a:extLst>
                <a:ext uri="{FF2B5EF4-FFF2-40B4-BE49-F238E27FC236}">
                  <a16:creationId xmlns:a16="http://schemas.microsoft.com/office/drawing/2014/main" id="{7C3E0170-86C1-4FD4-A412-19E23B1178BF}"/>
                </a:ext>
              </a:extLst>
            </p:cNvPr>
            <p:cNvSpPr txBox="1"/>
            <p:nvPr/>
          </p:nvSpPr>
          <p:spPr>
            <a:xfrm>
              <a:off x="1066203" y="4237706"/>
              <a:ext cx="1021433" cy="215444"/>
            </a:xfrm>
            <a:prstGeom prst="rect">
              <a:avLst/>
            </a:prstGeom>
            <a:noFill/>
          </p:spPr>
          <p:txBody>
            <a:bodyPr wrap="none" rtlCol="0" anchor="ctr" anchorCtr="0">
              <a:spAutoFit/>
            </a:bodyPr>
            <a:lstStyle/>
            <a:p>
              <a:pPr algn="ctr"/>
              <a:r>
                <a:rPr lang="en-US" sz="800" dirty="0">
                  <a:solidFill>
                    <a:schemeClr val="bg1"/>
                  </a:solidFill>
                  <a:latin typeface="Century Gothic" panose="020B0502020202020204" pitchFamily="34" charset="0"/>
                </a:rPr>
                <a:t>1 Year &amp; Lifetime</a:t>
              </a:r>
            </a:p>
          </p:txBody>
        </p:sp>
      </p:grpSp>
    </p:spTree>
    <p:extLst>
      <p:ext uri="{BB962C8B-B14F-4D97-AF65-F5344CB8AC3E}">
        <p14:creationId xmlns:p14="http://schemas.microsoft.com/office/powerpoint/2010/main" val="1957346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withEffect">
                                  <p:stCondLst>
                                    <p:cond delay="0"/>
                                  </p:stCondLst>
                                  <p:childTnLst>
                                    <p:set>
                                      <p:cBhvr>
                                        <p:cTn id="6" dur="1" fill="hold">
                                          <p:stCondLst>
                                            <p:cond delay="0"/>
                                          </p:stCondLst>
                                        </p:cTn>
                                        <p:tgtEl>
                                          <p:spTgt spid="65"/>
                                        </p:tgtEl>
                                        <p:attrNameLst>
                                          <p:attrName>style.visibility</p:attrName>
                                        </p:attrNameLst>
                                      </p:cBhvr>
                                      <p:to>
                                        <p:strVal val="visible"/>
                                      </p:to>
                                    </p:set>
                                    <p:anim calcmode="lin" valueType="num">
                                      <p:cBhvr>
                                        <p:cTn id="7" dur="1500" fill="hold"/>
                                        <p:tgtEl>
                                          <p:spTgt spid="65"/>
                                        </p:tgtEl>
                                        <p:attrNameLst>
                                          <p:attrName>ppt_w</p:attrName>
                                        </p:attrNameLst>
                                      </p:cBhvr>
                                      <p:tavLst>
                                        <p:tav tm="0">
                                          <p:val>
                                            <p:strVal val="#ppt_w*0.70"/>
                                          </p:val>
                                        </p:tav>
                                        <p:tav tm="100000">
                                          <p:val>
                                            <p:strVal val="#ppt_w"/>
                                          </p:val>
                                        </p:tav>
                                      </p:tavLst>
                                    </p:anim>
                                    <p:anim calcmode="lin" valueType="num">
                                      <p:cBhvr>
                                        <p:cTn id="8" dur="1500" fill="hold"/>
                                        <p:tgtEl>
                                          <p:spTgt spid="65"/>
                                        </p:tgtEl>
                                        <p:attrNameLst>
                                          <p:attrName>ppt_h</p:attrName>
                                        </p:attrNameLst>
                                      </p:cBhvr>
                                      <p:tavLst>
                                        <p:tav tm="0">
                                          <p:val>
                                            <p:strVal val="#ppt_h"/>
                                          </p:val>
                                        </p:tav>
                                        <p:tav tm="100000">
                                          <p:val>
                                            <p:strVal val="#ppt_h"/>
                                          </p:val>
                                        </p:tav>
                                      </p:tavLst>
                                    </p:anim>
                                    <p:animEffect transition="in" filter="fade">
                                      <p:cBhvr>
                                        <p:cTn id="9" dur="1500"/>
                                        <p:tgtEl>
                                          <p:spTgt spid="65"/>
                                        </p:tgtEl>
                                      </p:cBhvr>
                                    </p:animEffect>
                                  </p:childTnLst>
                                </p:cTn>
                              </p:par>
                              <p:par>
                                <p:cTn id="10" presetID="55" presetClass="entr" presetSubtype="0" fill="hold" grpId="0" nodeType="withEffect">
                                  <p:stCondLst>
                                    <p:cond delay="0"/>
                                  </p:stCondLst>
                                  <p:childTnLst>
                                    <p:set>
                                      <p:cBhvr>
                                        <p:cTn id="11" dur="1" fill="hold">
                                          <p:stCondLst>
                                            <p:cond delay="0"/>
                                          </p:stCondLst>
                                        </p:cTn>
                                        <p:tgtEl>
                                          <p:spTgt spid="57"/>
                                        </p:tgtEl>
                                        <p:attrNameLst>
                                          <p:attrName>style.visibility</p:attrName>
                                        </p:attrNameLst>
                                      </p:cBhvr>
                                      <p:to>
                                        <p:strVal val="visible"/>
                                      </p:to>
                                    </p:set>
                                    <p:anim calcmode="lin" valueType="num">
                                      <p:cBhvr>
                                        <p:cTn id="12" dur="1500" fill="hold"/>
                                        <p:tgtEl>
                                          <p:spTgt spid="57"/>
                                        </p:tgtEl>
                                        <p:attrNameLst>
                                          <p:attrName>ppt_w</p:attrName>
                                        </p:attrNameLst>
                                      </p:cBhvr>
                                      <p:tavLst>
                                        <p:tav tm="0">
                                          <p:val>
                                            <p:strVal val="#ppt_w*0.70"/>
                                          </p:val>
                                        </p:tav>
                                        <p:tav tm="100000">
                                          <p:val>
                                            <p:strVal val="#ppt_w"/>
                                          </p:val>
                                        </p:tav>
                                      </p:tavLst>
                                    </p:anim>
                                    <p:anim calcmode="lin" valueType="num">
                                      <p:cBhvr>
                                        <p:cTn id="13" dur="1500" fill="hold"/>
                                        <p:tgtEl>
                                          <p:spTgt spid="57"/>
                                        </p:tgtEl>
                                        <p:attrNameLst>
                                          <p:attrName>ppt_h</p:attrName>
                                        </p:attrNameLst>
                                      </p:cBhvr>
                                      <p:tavLst>
                                        <p:tav tm="0">
                                          <p:val>
                                            <p:strVal val="#ppt_h"/>
                                          </p:val>
                                        </p:tav>
                                        <p:tav tm="100000">
                                          <p:val>
                                            <p:strVal val="#ppt_h"/>
                                          </p:val>
                                        </p:tav>
                                      </p:tavLst>
                                    </p:anim>
                                    <p:animEffect transition="in" filter="fade">
                                      <p:cBhvr>
                                        <p:cTn id="14" dur="1500"/>
                                        <p:tgtEl>
                                          <p:spTgt spid="57"/>
                                        </p:tgtEl>
                                      </p:cBhvr>
                                    </p:animEffect>
                                  </p:childTnLst>
                                </p:cTn>
                              </p:par>
                              <p:par>
                                <p:cTn id="15" presetID="55"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p:cTn id="17" dur="1500" fill="hold"/>
                                        <p:tgtEl>
                                          <p:spTgt spid="5"/>
                                        </p:tgtEl>
                                        <p:attrNameLst>
                                          <p:attrName>ppt_w</p:attrName>
                                        </p:attrNameLst>
                                      </p:cBhvr>
                                      <p:tavLst>
                                        <p:tav tm="0">
                                          <p:val>
                                            <p:strVal val="#ppt_w*0.70"/>
                                          </p:val>
                                        </p:tav>
                                        <p:tav tm="100000">
                                          <p:val>
                                            <p:strVal val="#ppt_w"/>
                                          </p:val>
                                        </p:tav>
                                      </p:tavLst>
                                    </p:anim>
                                    <p:anim calcmode="lin" valueType="num">
                                      <p:cBhvr>
                                        <p:cTn id="18" dur="1500" fill="hold"/>
                                        <p:tgtEl>
                                          <p:spTgt spid="5"/>
                                        </p:tgtEl>
                                        <p:attrNameLst>
                                          <p:attrName>ppt_h</p:attrName>
                                        </p:attrNameLst>
                                      </p:cBhvr>
                                      <p:tavLst>
                                        <p:tav tm="0">
                                          <p:val>
                                            <p:strVal val="#ppt_h"/>
                                          </p:val>
                                        </p:tav>
                                        <p:tav tm="100000">
                                          <p:val>
                                            <p:strVal val="#ppt_h"/>
                                          </p:val>
                                        </p:tav>
                                      </p:tavLst>
                                    </p:anim>
                                    <p:animEffect transition="in" filter="fade">
                                      <p:cBhvr>
                                        <p:cTn id="19" dur="1500"/>
                                        <p:tgtEl>
                                          <p:spTgt spid="5"/>
                                        </p:tgtEl>
                                      </p:cBhvr>
                                    </p:animEffect>
                                  </p:childTnLst>
                                </p:cTn>
                              </p:par>
                              <p:par>
                                <p:cTn id="20" presetID="20" presetClass="entr" presetSubtype="0" fill="hold" grpId="0" nodeType="withEffect">
                                  <p:stCondLst>
                                    <p:cond delay="0"/>
                                  </p:stCondLst>
                                  <p:childTnLst>
                                    <p:set>
                                      <p:cBhvr>
                                        <p:cTn id="21" dur="1" fill="hold">
                                          <p:stCondLst>
                                            <p:cond delay="0"/>
                                          </p:stCondLst>
                                        </p:cTn>
                                        <p:tgtEl>
                                          <p:spTgt spid="103"/>
                                        </p:tgtEl>
                                        <p:attrNameLst>
                                          <p:attrName>style.visibility</p:attrName>
                                        </p:attrNameLst>
                                      </p:cBhvr>
                                      <p:to>
                                        <p:strVal val="visible"/>
                                      </p:to>
                                    </p:set>
                                    <p:animEffect transition="in" filter="wedge">
                                      <p:cBhvr>
                                        <p:cTn id="22" dur="2500"/>
                                        <p:tgtEl>
                                          <p:spTgt spid="103"/>
                                        </p:tgtEl>
                                      </p:cBhvr>
                                    </p:animEffect>
                                  </p:childTnLst>
                                </p:cTn>
                              </p:par>
                              <p:par>
                                <p:cTn id="23" presetID="20" presetClass="entr" presetSubtype="0" fill="hold" grpId="0" nodeType="withEffect">
                                  <p:stCondLst>
                                    <p:cond delay="0"/>
                                  </p:stCondLst>
                                  <p:childTnLst>
                                    <p:set>
                                      <p:cBhvr>
                                        <p:cTn id="24" dur="1" fill="hold">
                                          <p:stCondLst>
                                            <p:cond delay="0"/>
                                          </p:stCondLst>
                                        </p:cTn>
                                        <p:tgtEl>
                                          <p:spTgt spid="104"/>
                                        </p:tgtEl>
                                        <p:attrNameLst>
                                          <p:attrName>style.visibility</p:attrName>
                                        </p:attrNameLst>
                                      </p:cBhvr>
                                      <p:to>
                                        <p:strVal val="visible"/>
                                      </p:to>
                                    </p:set>
                                    <p:animEffect transition="in" filter="wedge">
                                      <p:cBhvr>
                                        <p:cTn id="25" dur="2500"/>
                                        <p:tgtEl>
                                          <p:spTgt spid="104"/>
                                        </p:tgtEl>
                                      </p:cBhvr>
                                    </p:animEffect>
                                  </p:childTnLst>
                                </p:cTn>
                              </p:par>
                              <p:par>
                                <p:cTn id="26" presetID="20" presetClass="entr" presetSubtype="0" fill="hold" grpId="0" nodeType="withEffect">
                                  <p:stCondLst>
                                    <p:cond delay="0"/>
                                  </p:stCondLst>
                                  <p:childTnLst>
                                    <p:set>
                                      <p:cBhvr>
                                        <p:cTn id="27" dur="1" fill="hold">
                                          <p:stCondLst>
                                            <p:cond delay="0"/>
                                          </p:stCondLst>
                                        </p:cTn>
                                        <p:tgtEl>
                                          <p:spTgt spid="105"/>
                                        </p:tgtEl>
                                        <p:attrNameLst>
                                          <p:attrName>style.visibility</p:attrName>
                                        </p:attrNameLst>
                                      </p:cBhvr>
                                      <p:to>
                                        <p:strVal val="visible"/>
                                      </p:to>
                                    </p:set>
                                    <p:animEffect transition="in" filter="wedge">
                                      <p:cBhvr>
                                        <p:cTn id="28" dur="2500"/>
                                        <p:tgtEl>
                                          <p:spTgt spid="105"/>
                                        </p:tgtEl>
                                      </p:cBhvr>
                                    </p:animEffect>
                                  </p:childTnLst>
                                </p:cTn>
                              </p:par>
                              <p:par>
                                <p:cTn id="29" presetID="10" presetClass="entr" presetSubtype="0" fill="hold" grpId="0" nodeType="withEffect">
                                  <p:stCondLst>
                                    <p:cond delay="1500"/>
                                  </p:stCondLst>
                                  <p:childTnLst>
                                    <p:set>
                                      <p:cBhvr>
                                        <p:cTn id="30" dur="1" fill="hold">
                                          <p:stCondLst>
                                            <p:cond delay="0"/>
                                          </p:stCondLst>
                                        </p:cTn>
                                        <p:tgtEl>
                                          <p:spTgt spid="67"/>
                                        </p:tgtEl>
                                        <p:attrNameLst>
                                          <p:attrName>style.visibility</p:attrName>
                                        </p:attrNameLst>
                                      </p:cBhvr>
                                      <p:to>
                                        <p:strVal val="visible"/>
                                      </p:to>
                                    </p:set>
                                    <p:animEffect transition="in" filter="fade">
                                      <p:cBhvr>
                                        <p:cTn id="31" dur="1000"/>
                                        <p:tgtEl>
                                          <p:spTgt spid="67"/>
                                        </p:tgtEl>
                                      </p:cBhvr>
                                    </p:animEffect>
                                  </p:childTnLst>
                                </p:cTn>
                              </p:par>
                              <p:par>
                                <p:cTn id="32" presetID="10" presetClass="entr" presetSubtype="0" fill="hold" grpId="0" nodeType="withEffect">
                                  <p:stCondLst>
                                    <p:cond delay="1500"/>
                                  </p:stCondLst>
                                  <p:childTnLst>
                                    <p:set>
                                      <p:cBhvr>
                                        <p:cTn id="33" dur="1" fill="hold">
                                          <p:stCondLst>
                                            <p:cond delay="0"/>
                                          </p:stCondLst>
                                        </p:cTn>
                                        <p:tgtEl>
                                          <p:spTgt spid="59"/>
                                        </p:tgtEl>
                                        <p:attrNameLst>
                                          <p:attrName>style.visibility</p:attrName>
                                        </p:attrNameLst>
                                      </p:cBhvr>
                                      <p:to>
                                        <p:strVal val="visible"/>
                                      </p:to>
                                    </p:set>
                                    <p:animEffect transition="in" filter="fade">
                                      <p:cBhvr>
                                        <p:cTn id="34" dur="1000"/>
                                        <p:tgtEl>
                                          <p:spTgt spid="59"/>
                                        </p:tgtEl>
                                      </p:cBhvr>
                                    </p:animEffect>
                                  </p:childTnLst>
                                </p:cTn>
                              </p:par>
                              <p:par>
                                <p:cTn id="35" presetID="10" presetClass="entr" presetSubtype="0" fill="hold" grpId="0" nodeType="withEffect">
                                  <p:stCondLst>
                                    <p:cond delay="1500"/>
                                  </p:stCondLst>
                                  <p:childTnLst>
                                    <p:set>
                                      <p:cBhvr>
                                        <p:cTn id="36" dur="1" fill="hold">
                                          <p:stCondLst>
                                            <p:cond delay="0"/>
                                          </p:stCondLst>
                                        </p:cTn>
                                        <p:tgtEl>
                                          <p:spTgt spid="32"/>
                                        </p:tgtEl>
                                        <p:attrNameLst>
                                          <p:attrName>style.visibility</p:attrName>
                                        </p:attrNameLst>
                                      </p:cBhvr>
                                      <p:to>
                                        <p:strVal val="visible"/>
                                      </p:to>
                                    </p:set>
                                    <p:animEffect transition="in" filter="fade">
                                      <p:cBhvr>
                                        <p:cTn id="37" dur="1000"/>
                                        <p:tgtEl>
                                          <p:spTgt spid="32"/>
                                        </p:tgtEl>
                                      </p:cBhvr>
                                    </p:animEffect>
                                  </p:childTnLst>
                                </p:cTn>
                              </p:par>
                              <p:par>
                                <p:cTn id="38" presetID="10" presetClass="entr" presetSubtype="0" fill="hold" nodeType="withEffect">
                                  <p:stCondLst>
                                    <p:cond delay="2000"/>
                                  </p:stCondLst>
                                  <p:childTnLst>
                                    <p:set>
                                      <p:cBhvr>
                                        <p:cTn id="39" dur="1" fill="hold">
                                          <p:stCondLst>
                                            <p:cond delay="0"/>
                                          </p:stCondLst>
                                        </p:cTn>
                                        <p:tgtEl>
                                          <p:spTgt spid="54"/>
                                        </p:tgtEl>
                                        <p:attrNameLst>
                                          <p:attrName>style.visibility</p:attrName>
                                        </p:attrNameLst>
                                      </p:cBhvr>
                                      <p:to>
                                        <p:strVal val="visible"/>
                                      </p:to>
                                    </p:set>
                                    <p:animEffect transition="in" filter="fade">
                                      <p:cBhvr>
                                        <p:cTn id="40" dur="1500"/>
                                        <p:tgtEl>
                                          <p:spTgt spid="54"/>
                                        </p:tgtEl>
                                      </p:cBhvr>
                                    </p:animEffect>
                                  </p:childTnLst>
                                </p:cTn>
                              </p:par>
                              <p:par>
                                <p:cTn id="41" presetID="0" presetClass="path" presetSubtype="0" decel="50000" fill="hold" nodeType="withEffect">
                                  <p:stCondLst>
                                    <p:cond delay="2000"/>
                                  </p:stCondLst>
                                  <p:childTnLst>
                                    <p:animMotion origin="layout" path="M -0.06093 2.22222E-6 L -3.75E-6 2.22222E-6 " pathEditMode="relative" rAng="0" ptsTypes="AA">
                                      <p:cBhvr>
                                        <p:cTn id="42" dur="2000" fill="hold"/>
                                        <p:tgtEl>
                                          <p:spTgt spid="54"/>
                                        </p:tgtEl>
                                        <p:attrNameLst>
                                          <p:attrName>ppt_x</p:attrName>
                                          <p:attrName>ppt_y</p:attrName>
                                        </p:attrNameLst>
                                      </p:cBhvr>
                                      <p:rCtr x="3047" y="0"/>
                                    </p:animMotion>
                                  </p:childTnLst>
                                </p:cTn>
                              </p:par>
                              <p:par>
                                <p:cTn id="43" presetID="22" presetClass="entr" presetSubtype="8" fill="hold" nodeType="withEffect">
                                  <p:stCondLst>
                                    <p:cond delay="2000"/>
                                  </p:stCondLst>
                                  <p:childTnLst>
                                    <p:set>
                                      <p:cBhvr>
                                        <p:cTn id="44" dur="1" fill="hold">
                                          <p:stCondLst>
                                            <p:cond delay="0"/>
                                          </p:stCondLst>
                                        </p:cTn>
                                        <p:tgtEl>
                                          <p:spTgt spid="100"/>
                                        </p:tgtEl>
                                        <p:attrNameLst>
                                          <p:attrName>style.visibility</p:attrName>
                                        </p:attrNameLst>
                                      </p:cBhvr>
                                      <p:to>
                                        <p:strVal val="visible"/>
                                      </p:to>
                                    </p:set>
                                    <p:animEffect transition="in" filter="wipe(left)">
                                      <p:cBhvr>
                                        <p:cTn id="45" dur="1500"/>
                                        <p:tgtEl>
                                          <p:spTgt spid="100"/>
                                        </p:tgtEl>
                                      </p:cBhvr>
                                    </p:animEffect>
                                  </p:childTnLst>
                                </p:cTn>
                              </p:par>
                              <p:par>
                                <p:cTn id="46" presetID="17" presetClass="entr" presetSubtype="4" fill="hold" nodeType="withEffect">
                                  <p:stCondLst>
                                    <p:cond delay="1000"/>
                                  </p:stCondLst>
                                  <p:childTnLst>
                                    <p:set>
                                      <p:cBhvr>
                                        <p:cTn id="47" dur="1" fill="hold">
                                          <p:stCondLst>
                                            <p:cond delay="0"/>
                                          </p:stCondLst>
                                        </p:cTn>
                                        <p:tgtEl>
                                          <p:spTgt spid="66"/>
                                        </p:tgtEl>
                                        <p:attrNameLst>
                                          <p:attrName>style.visibility</p:attrName>
                                        </p:attrNameLst>
                                      </p:cBhvr>
                                      <p:to>
                                        <p:strVal val="visible"/>
                                      </p:to>
                                    </p:set>
                                    <p:anim calcmode="lin" valueType="num">
                                      <p:cBhvr>
                                        <p:cTn id="48" dur="1500" fill="hold"/>
                                        <p:tgtEl>
                                          <p:spTgt spid="66"/>
                                        </p:tgtEl>
                                        <p:attrNameLst>
                                          <p:attrName>ppt_x</p:attrName>
                                        </p:attrNameLst>
                                      </p:cBhvr>
                                      <p:tavLst>
                                        <p:tav tm="0">
                                          <p:val>
                                            <p:strVal val="#ppt_x"/>
                                          </p:val>
                                        </p:tav>
                                        <p:tav tm="100000">
                                          <p:val>
                                            <p:strVal val="#ppt_x"/>
                                          </p:val>
                                        </p:tav>
                                      </p:tavLst>
                                    </p:anim>
                                    <p:anim calcmode="lin" valueType="num">
                                      <p:cBhvr>
                                        <p:cTn id="49" dur="1500" fill="hold"/>
                                        <p:tgtEl>
                                          <p:spTgt spid="66"/>
                                        </p:tgtEl>
                                        <p:attrNameLst>
                                          <p:attrName>ppt_y</p:attrName>
                                        </p:attrNameLst>
                                      </p:cBhvr>
                                      <p:tavLst>
                                        <p:tav tm="0">
                                          <p:val>
                                            <p:strVal val="#ppt_y+#ppt_h/2"/>
                                          </p:val>
                                        </p:tav>
                                        <p:tav tm="100000">
                                          <p:val>
                                            <p:strVal val="#ppt_y"/>
                                          </p:val>
                                        </p:tav>
                                      </p:tavLst>
                                    </p:anim>
                                    <p:anim calcmode="lin" valueType="num">
                                      <p:cBhvr>
                                        <p:cTn id="50" dur="1500" fill="hold"/>
                                        <p:tgtEl>
                                          <p:spTgt spid="66"/>
                                        </p:tgtEl>
                                        <p:attrNameLst>
                                          <p:attrName>ppt_w</p:attrName>
                                        </p:attrNameLst>
                                      </p:cBhvr>
                                      <p:tavLst>
                                        <p:tav tm="0">
                                          <p:val>
                                            <p:strVal val="#ppt_w"/>
                                          </p:val>
                                        </p:tav>
                                        <p:tav tm="100000">
                                          <p:val>
                                            <p:strVal val="#ppt_w"/>
                                          </p:val>
                                        </p:tav>
                                      </p:tavLst>
                                    </p:anim>
                                    <p:anim calcmode="lin" valueType="num">
                                      <p:cBhvr>
                                        <p:cTn id="51" dur="1500" fill="hold"/>
                                        <p:tgtEl>
                                          <p:spTgt spid="66"/>
                                        </p:tgtEl>
                                        <p:attrNameLst>
                                          <p:attrName>ppt_h</p:attrName>
                                        </p:attrNameLst>
                                      </p:cBhvr>
                                      <p:tavLst>
                                        <p:tav tm="0">
                                          <p:val>
                                            <p:fltVal val="0"/>
                                          </p:val>
                                        </p:tav>
                                        <p:tav tm="100000">
                                          <p:val>
                                            <p:strVal val="#ppt_h"/>
                                          </p:val>
                                        </p:tav>
                                      </p:tavLst>
                                    </p:anim>
                                  </p:childTnLst>
                                </p:cTn>
                              </p:par>
                              <p:par>
                                <p:cTn id="52" presetID="17" presetClass="entr" presetSubtype="4" fill="hold" nodeType="withEffect">
                                  <p:stCondLst>
                                    <p:cond delay="1000"/>
                                  </p:stCondLst>
                                  <p:childTnLst>
                                    <p:set>
                                      <p:cBhvr>
                                        <p:cTn id="53" dur="1" fill="hold">
                                          <p:stCondLst>
                                            <p:cond delay="0"/>
                                          </p:stCondLst>
                                        </p:cTn>
                                        <p:tgtEl>
                                          <p:spTgt spid="58"/>
                                        </p:tgtEl>
                                        <p:attrNameLst>
                                          <p:attrName>style.visibility</p:attrName>
                                        </p:attrNameLst>
                                      </p:cBhvr>
                                      <p:to>
                                        <p:strVal val="visible"/>
                                      </p:to>
                                    </p:set>
                                    <p:anim calcmode="lin" valueType="num">
                                      <p:cBhvr>
                                        <p:cTn id="54" dur="1500" fill="hold"/>
                                        <p:tgtEl>
                                          <p:spTgt spid="58"/>
                                        </p:tgtEl>
                                        <p:attrNameLst>
                                          <p:attrName>ppt_x</p:attrName>
                                        </p:attrNameLst>
                                      </p:cBhvr>
                                      <p:tavLst>
                                        <p:tav tm="0">
                                          <p:val>
                                            <p:strVal val="#ppt_x"/>
                                          </p:val>
                                        </p:tav>
                                        <p:tav tm="100000">
                                          <p:val>
                                            <p:strVal val="#ppt_x"/>
                                          </p:val>
                                        </p:tav>
                                      </p:tavLst>
                                    </p:anim>
                                    <p:anim calcmode="lin" valueType="num">
                                      <p:cBhvr>
                                        <p:cTn id="55" dur="1500" fill="hold"/>
                                        <p:tgtEl>
                                          <p:spTgt spid="58"/>
                                        </p:tgtEl>
                                        <p:attrNameLst>
                                          <p:attrName>ppt_y</p:attrName>
                                        </p:attrNameLst>
                                      </p:cBhvr>
                                      <p:tavLst>
                                        <p:tav tm="0">
                                          <p:val>
                                            <p:strVal val="#ppt_y+#ppt_h/2"/>
                                          </p:val>
                                        </p:tav>
                                        <p:tav tm="100000">
                                          <p:val>
                                            <p:strVal val="#ppt_y"/>
                                          </p:val>
                                        </p:tav>
                                      </p:tavLst>
                                    </p:anim>
                                    <p:anim calcmode="lin" valueType="num">
                                      <p:cBhvr>
                                        <p:cTn id="56" dur="1500" fill="hold"/>
                                        <p:tgtEl>
                                          <p:spTgt spid="58"/>
                                        </p:tgtEl>
                                        <p:attrNameLst>
                                          <p:attrName>ppt_w</p:attrName>
                                        </p:attrNameLst>
                                      </p:cBhvr>
                                      <p:tavLst>
                                        <p:tav tm="0">
                                          <p:val>
                                            <p:strVal val="#ppt_w"/>
                                          </p:val>
                                        </p:tav>
                                        <p:tav tm="100000">
                                          <p:val>
                                            <p:strVal val="#ppt_w"/>
                                          </p:val>
                                        </p:tav>
                                      </p:tavLst>
                                    </p:anim>
                                    <p:anim calcmode="lin" valueType="num">
                                      <p:cBhvr>
                                        <p:cTn id="57" dur="1500" fill="hold"/>
                                        <p:tgtEl>
                                          <p:spTgt spid="58"/>
                                        </p:tgtEl>
                                        <p:attrNameLst>
                                          <p:attrName>ppt_h</p:attrName>
                                        </p:attrNameLst>
                                      </p:cBhvr>
                                      <p:tavLst>
                                        <p:tav tm="0">
                                          <p:val>
                                            <p:fltVal val="0"/>
                                          </p:val>
                                        </p:tav>
                                        <p:tav tm="100000">
                                          <p:val>
                                            <p:strVal val="#ppt_h"/>
                                          </p:val>
                                        </p:tav>
                                      </p:tavLst>
                                    </p:anim>
                                  </p:childTnLst>
                                </p:cTn>
                              </p:par>
                              <p:par>
                                <p:cTn id="58" presetID="17" presetClass="entr" presetSubtype="4" fill="hold" nodeType="withEffect">
                                  <p:stCondLst>
                                    <p:cond delay="1000"/>
                                  </p:stCondLst>
                                  <p:childTnLst>
                                    <p:set>
                                      <p:cBhvr>
                                        <p:cTn id="59" dur="1" fill="hold">
                                          <p:stCondLst>
                                            <p:cond delay="0"/>
                                          </p:stCondLst>
                                        </p:cTn>
                                        <p:tgtEl>
                                          <p:spTgt spid="24"/>
                                        </p:tgtEl>
                                        <p:attrNameLst>
                                          <p:attrName>style.visibility</p:attrName>
                                        </p:attrNameLst>
                                      </p:cBhvr>
                                      <p:to>
                                        <p:strVal val="visible"/>
                                      </p:to>
                                    </p:set>
                                    <p:anim calcmode="lin" valueType="num">
                                      <p:cBhvr>
                                        <p:cTn id="60" dur="1500" fill="hold"/>
                                        <p:tgtEl>
                                          <p:spTgt spid="24"/>
                                        </p:tgtEl>
                                        <p:attrNameLst>
                                          <p:attrName>ppt_x</p:attrName>
                                        </p:attrNameLst>
                                      </p:cBhvr>
                                      <p:tavLst>
                                        <p:tav tm="0">
                                          <p:val>
                                            <p:strVal val="#ppt_x"/>
                                          </p:val>
                                        </p:tav>
                                        <p:tav tm="100000">
                                          <p:val>
                                            <p:strVal val="#ppt_x"/>
                                          </p:val>
                                        </p:tav>
                                      </p:tavLst>
                                    </p:anim>
                                    <p:anim calcmode="lin" valueType="num">
                                      <p:cBhvr>
                                        <p:cTn id="61" dur="1500" fill="hold"/>
                                        <p:tgtEl>
                                          <p:spTgt spid="24"/>
                                        </p:tgtEl>
                                        <p:attrNameLst>
                                          <p:attrName>ppt_y</p:attrName>
                                        </p:attrNameLst>
                                      </p:cBhvr>
                                      <p:tavLst>
                                        <p:tav tm="0">
                                          <p:val>
                                            <p:strVal val="#ppt_y+#ppt_h/2"/>
                                          </p:val>
                                        </p:tav>
                                        <p:tav tm="100000">
                                          <p:val>
                                            <p:strVal val="#ppt_y"/>
                                          </p:val>
                                        </p:tav>
                                      </p:tavLst>
                                    </p:anim>
                                    <p:anim calcmode="lin" valueType="num">
                                      <p:cBhvr>
                                        <p:cTn id="62" dur="1500" fill="hold"/>
                                        <p:tgtEl>
                                          <p:spTgt spid="24"/>
                                        </p:tgtEl>
                                        <p:attrNameLst>
                                          <p:attrName>ppt_w</p:attrName>
                                        </p:attrNameLst>
                                      </p:cBhvr>
                                      <p:tavLst>
                                        <p:tav tm="0">
                                          <p:val>
                                            <p:strVal val="#ppt_w"/>
                                          </p:val>
                                        </p:tav>
                                        <p:tav tm="100000">
                                          <p:val>
                                            <p:strVal val="#ppt_w"/>
                                          </p:val>
                                        </p:tav>
                                      </p:tavLst>
                                    </p:anim>
                                    <p:anim calcmode="lin" valueType="num">
                                      <p:cBhvr>
                                        <p:cTn id="63" dur="1500" fill="hold"/>
                                        <p:tgtEl>
                                          <p:spTgt spid="24"/>
                                        </p:tgtEl>
                                        <p:attrNameLst>
                                          <p:attrName>ppt_h</p:attrName>
                                        </p:attrNameLst>
                                      </p:cBhvr>
                                      <p:tavLst>
                                        <p:tav tm="0">
                                          <p:val>
                                            <p:fltVal val="0"/>
                                          </p:val>
                                        </p:tav>
                                        <p:tav tm="100000">
                                          <p:val>
                                            <p:strVal val="#ppt_h"/>
                                          </p:val>
                                        </p:tav>
                                      </p:tavLst>
                                    </p:anim>
                                  </p:childTnLst>
                                </p:cTn>
                              </p:par>
                              <p:par>
                                <p:cTn id="64" presetID="10" presetClass="entr" presetSubtype="0" fill="hold" nodeType="withEffect">
                                  <p:stCondLst>
                                    <p:cond delay="3500"/>
                                  </p:stCondLst>
                                  <p:childTnLst>
                                    <p:set>
                                      <p:cBhvr>
                                        <p:cTn id="65" dur="1" fill="hold">
                                          <p:stCondLst>
                                            <p:cond delay="0"/>
                                          </p:stCondLst>
                                        </p:cTn>
                                        <p:tgtEl>
                                          <p:spTgt spid="73"/>
                                        </p:tgtEl>
                                        <p:attrNameLst>
                                          <p:attrName>style.visibility</p:attrName>
                                        </p:attrNameLst>
                                      </p:cBhvr>
                                      <p:to>
                                        <p:strVal val="visible"/>
                                      </p:to>
                                    </p:set>
                                    <p:animEffect transition="in" filter="fade">
                                      <p:cBhvr>
                                        <p:cTn id="66" dur="1500"/>
                                        <p:tgtEl>
                                          <p:spTgt spid="73"/>
                                        </p:tgtEl>
                                      </p:cBhvr>
                                    </p:animEffect>
                                  </p:childTnLst>
                                </p:cTn>
                              </p:par>
                              <p:par>
                                <p:cTn id="67" presetID="26" presetClass="emph" presetSubtype="0" fill="hold" nodeType="withEffect">
                                  <p:stCondLst>
                                    <p:cond delay="3500"/>
                                  </p:stCondLst>
                                  <p:childTnLst>
                                    <p:animEffect transition="out" filter="fade">
                                      <p:cBhvr>
                                        <p:cTn id="68" dur="1000" tmFilter="0, 0; .2, .5; .8, .5; 1, 0"/>
                                        <p:tgtEl>
                                          <p:spTgt spid="66"/>
                                        </p:tgtEl>
                                      </p:cBhvr>
                                    </p:animEffect>
                                    <p:animScale>
                                      <p:cBhvr>
                                        <p:cTn id="69" dur="500" autoRev="1" fill="hold"/>
                                        <p:tgtEl>
                                          <p:spTgt spid="66"/>
                                        </p:tgtEl>
                                      </p:cBhvr>
                                      <p:by x="105000" y="105000"/>
                                    </p:animScale>
                                  </p:childTnLst>
                                </p:cTn>
                              </p:par>
                              <p:par>
                                <p:cTn id="70" presetID="23" presetClass="entr" presetSubtype="16" fill="hold" grpId="0" nodeType="withEffect">
                                  <p:stCondLst>
                                    <p:cond delay="3500"/>
                                  </p:stCondLst>
                                  <p:childTnLst>
                                    <p:set>
                                      <p:cBhvr>
                                        <p:cTn id="71" dur="1" fill="hold">
                                          <p:stCondLst>
                                            <p:cond delay="0"/>
                                          </p:stCondLst>
                                        </p:cTn>
                                        <p:tgtEl>
                                          <p:spTgt spid="68"/>
                                        </p:tgtEl>
                                        <p:attrNameLst>
                                          <p:attrName>style.visibility</p:attrName>
                                        </p:attrNameLst>
                                      </p:cBhvr>
                                      <p:to>
                                        <p:strVal val="visible"/>
                                      </p:to>
                                    </p:set>
                                    <p:anim calcmode="lin" valueType="num">
                                      <p:cBhvr>
                                        <p:cTn id="72" dur="1000" fill="hold"/>
                                        <p:tgtEl>
                                          <p:spTgt spid="68"/>
                                        </p:tgtEl>
                                        <p:attrNameLst>
                                          <p:attrName>ppt_w</p:attrName>
                                        </p:attrNameLst>
                                      </p:cBhvr>
                                      <p:tavLst>
                                        <p:tav tm="0">
                                          <p:val>
                                            <p:fltVal val="0"/>
                                          </p:val>
                                        </p:tav>
                                        <p:tav tm="100000">
                                          <p:val>
                                            <p:strVal val="#ppt_w"/>
                                          </p:val>
                                        </p:tav>
                                      </p:tavLst>
                                    </p:anim>
                                    <p:anim calcmode="lin" valueType="num">
                                      <p:cBhvr>
                                        <p:cTn id="73" dur="1000" fill="hold"/>
                                        <p:tgtEl>
                                          <p:spTgt spid="68"/>
                                        </p:tgtEl>
                                        <p:attrNameLst>
                                          <p:attrName>ppt_h</p:attrName>
                                        </p:attrNameLst>
                                      </p:cBhvr>
                                      <p:tavLst>
                                        <p:tav tm="0">
                                          <p:val>
                                            <p:fltVal val="0"/>
                                          </p:val>
                                        </p:tav>
                                        <p:tav tm="100000">
                                          <p:val>
                                            <p:strVal val="#ppt_h"/>
                                          </p:val>
                                        </p:tav>
                                      </p:tavLst>
                                    </p:anim>
                                  </p:childTnLst>
                                </p:cTn>
                              </p:par>
                              <p:par>
                                <p:cTn id="74" presetID="10" presetClass="entr" presetSubtype="0" fill="hold" nodeType="withEffect">
                                  <p:stCondLst>
                                    <p:cond delay="4000"/>
                                  </p:stCondLst>
                                  <p:childTnLst>
                                    <p:set>
                                      <p:cBhvr>
                                        <p:cTn id="75" dur="1" fill="hold">
                                          <p:stCondLst>
                                            <p:cond delay="0"/>
                                          </p:stCondLst>
                                        </p:cTn>
                                        <p:tgtEl>
                                          <p:spTgt spid="82"/>
                                        </p:tgtEl>
                                        <p:attrNameLst>
                                          <p:attrName>style.visibility</p:attrName>
                                        </p:attrNameLst>
                                      </p:cBhvr>
                                      <p:to>
                                        <p:strVal val="visible"/>
                                      </p:to>
                                    </p:set>
                                    <p:animEffect transition="in" filter="fade">
                                      <p:cBhvr>
                                        <p:cTn id="76" dur="1500"/>
                                        <p:tgtEl>
                                          <p:spTgt spid="82"/>
                                        </p:tgtEl>
                                      </p:cBhvr>
                                    </p:animEffect>
                                  </p:childTnLst>
                                </p:cTn>
                              </p:par>
                              <p:par>
                                <p:cTn id="77" presetID="26" presetClass="emph" presetSubtype="0" fill="hold" nodeType="withEffect">
                                  <p:stCondLst>
                                    <p:cond delay="4000"/>
                                  </p:stCondLst>
                                  <p:childTnLst>
                                    <p:animEffect transition="out" filter="fade">
                                      <p:cBhvr>
                                        <p:cTn id="78" dur="1000" tmFilter="0, 0; .2, .5; .8, .5; 1, 0"/>
                                        <p:tgtEl>
                                          <p:spTgt spid="58"/>
                                        </p:tgtEl>
                                      </p:cBhvr>
                                    </p:animEffect>
                                    <p:animScale>
                                      <p:cBhvr>
                                        <p:cTn id="79" dur="500" autoRev="1" fill="hold"/>
                                        <p:tgtEl>
                                          <p:spTgt spid="58"/>
                                        </p:tgtEl>
                                      </p:cBhvr>
                                      <p:by x="105000" y="105000"/>
                                    </p:animScale>
                                  </p:childTnLst>
                                </p:cTn>
                              </p:par>
                              <p:par>
                                <p:cTn id="80" presetID="23" presetClass="entr" presetSubtype="16" fill="hold" grpId="0" nodeType="withEffect">
                                  <p:stCondLst>
                                    <p:cond delay="4000"/>
                                  </p:stCondLst>
                                  <p:childTnLst>
                                    <p:set>
                                      <p:cBhvr>
                                        <p:cTn id="81" dur="1" fill="hold">
                                          <p:stCondLst>
                                            <p:cond delay="0"/>
                                          </p:stCondLst>
                                        </p:cTn>
                                        <p:tgtEl>
                                          <p:spTgt spid="60"/>
                                        </p:tgtEl>
                                        <p:attrNameLst>
                                          <p:attrName>style.visibility</p:attrName>
                                        </p:attrNameLst>
                                      </p:cBhvr>
                                      <p:to>
                                        <p:strVal val="visible"/>
                                      </p:to>
                                    </p:set>
                                    <p:anim calcmode="lin" valueType="num">
                                      <p:cBhvr>
                                        <p:cTn id="82" dur="1000" fill="hold"/>
                                        <p:tgtEl>
                                          <p:spTgt spid="60"/>
                                        </p:tgtEl>
                                        <p:attrNameLst>
                                          <p:attrName>ppt_w</p:attrName>
                                        </p:attrNameLst>
                                      </p:cBhvr>
                                      <p:tavLst>
                                        <p:tav tm="0">
                                          <p:val>
                                            <p:fltVal val="0"/>
                                          </p:val>
                                        </p:tav>
                                        <p:tav tm="100000">
                                          <p:val>
                                            <p:strVal val="#ppt_w"/>
                                          </p:val>
                                        </p:tav>
                                      </p:tavLst>
                                    </p:anim>
                                    <p:anim calcmode="lin" valueType="num">
                                      <p:cBhvr>
                                        <p:cTn id="83" dur="1000" fill="hold"/>
                                        <p:tgtEl>
                                          <p:spTgt spid="60"/>
                                        </p:tgtEl>
                                        <p:attrNameLst>
                                          <p:attrName>ppt_h</p:attrName>
                                        </p:attrNameLst>
                                      </p:cBhvr>
                                      <p:tavLst>
                                        <p:tav tm="0">
                                          <p:val>
                                            <p:fltVal val="0"/>
                                          </p:val>
                                        </p:tav>
                                        <p:tav tm="100000">
                                          <p:val>
                                            <p:strVal val="#ppt_h"/>
                                          </p:val>
                                        </p:tav>
                                      </p:tavLst>
                                    </p:anim>
                                  </p:childTnLst>
                                </p:cTn>
                              </p:par>
                              <p:par>
                                <p:cTn id="84" presetID="10" presetClass="entr" presetSubtype="0" fill="hold" nodeType="withEffect">
                                  <p:stCondLst>
                                    <p:cond delay="4500"/>
                                  </p:stCondLst>
                                  <p:childTnLst>
                                    <p:set>
                                      <p:cBhvr>
                                        <p:cTn id="85" dur="1" fill="hold">
                                          <p:stCondLst>
                                            <p:cond delay="0"/>
                                          </p:stCondLst>
                                        </p:cTn>
                                        <p:tgtEl>
                                          <p:spTgt spid="91"/>
                                        </p:tgtEl>
                                        <p:attrNameLst>
                                          <p:attrName>style.visibility</p:attrName>
                                        </p:attrNameLst>
                                      </p:cBhvr>
                                      <p:to>
                                        <p:strVal val="visible"/>
                                      </p:to>
                                    </p:set>
                                    <p:animEffect transition="in" filter="fade">
                                      <p:cBhvr>
                                        <p:cTn id="86" dur="1500"/>
                                        <p:tgtEl>
                                          <p:spTgt spid="91"/>
                                        </p:tgtEl>
                                      </p:cBhvr>
                                    </p:animEffect>
                                  </p:childTnLst>
                                </p:cTn>
                              </p:par>
                              <p:par>
                                <p:cTn id="87" presetID="26" presetClass="emph" presetSubtype="0" fill="hold" nodeType="withEffect">
                                  <p:stCondLst>
                                    <p:cond delay="4500"/>
                                  </p:stCondLst>
                                  <p:childTnLst>
                                    <p:animEffect transition="out" filter="fade">
                                      <p:cBhvr>
                                        <p:cTn id="88" dur="1000" tmFilter="0, 0; .2, .5; .8, .5; 1, 0"/>
                                        <p:tgtEl>
                                          <p:spTgt spid="24"/>
                                        </p:tgtEl>
                                      </p:cBhvr>
                                    </p:animEffect>
                                    <p:animScale>
                                      <p:cBhvr>
                                        <p:cTn id="89" dur="500" autoRev="1" fill="hold"/>
                                        <p:tgtEl>
                                          <p:spTgt spid="24"/>
                                        </p:tgtEl>
                                      </p:cBhvr>
                                      <p:by x="105000" y="105000"/>
                                    </p:animScale>
                                  </p:childTnLst>
                                </p:cTn>
                              </p:par>
                              <p:par>
                                <p:cTn id="90" presetID="23" presetClass="entr" presetSubtype="16" fill="hold" grpId="0" nodeType="withEffect">
                                  <p:stCondLst>
                                    <p:cond delay="4500"/>
                                  </p:stCondLst>
                                  <p:childTnLst>
                                    <p:set>
                                      <p:cBhvr>
                                        <p:cTn id="91" dur="1" fill="hold">
                                          <p:stCondLst>
                                            <p:cond delay="0"/>
                                          </p:stCondLst>
                                        </p:cTn>
                                        <p:tgtEl>
                                          <p:spTgt spid="55"/>
                                        </p:tgtEl>
                                        <p:attrNameLst>
                                          <p:attrName>style.visibility</p:attrName>
                                        </p:attrNameLst>
                                      </p:cBhvr>
                                      <p:to>
                                        <p:strVal val="visible"/>
                                      </p:to>
                                    </p:set>
                                    <p:anim calcmode="lin" valueType="num">
                                      <p:cBhvr>
                                        <p:cTn id="92" dur="1000" fill="hold"/>
                                        <p:tgtEl>
                                          <p:spTgt spid="55"/>
                                        </p:tgtEl>
                                        <p:attrNameLst>
                                          <p:attrName>ppt_w</p:attrName>
                                        </p:attrNameLst>
                                      </p:cBhvr>
                                      <p:tavLst>
                                        <p:tav tm="0">
                                          <p:val>
                                            <p:fltVal val="0"/>
                                          </p:val>
                                        </p:tav>
                                        <p:tav tm="100000">
                                          <p:val>
                                            <p:strVal val="#ppt_w"/>
                                          </p:val>
                                        </p:tav>
                                      </p:tavLst>
                                    </p:anim>
                                    <p:anim calcmode="lin" valueType="num">
                                      <p:cBhvr>
                                        <p:cTn id="93" dur="1000" fill="hold"/>
                                        <p:tgtEl>
                                          <p:spTgt spid="55"/>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animBg="1"/>
      <p:bldP spid="57" grpId="0" animBg="1"/>
      <p:bldP spid="5" grpId="0" animBg="1"/>
      <p:bldP spid="67" grpId="0"/>
      <p:bldP spid="68" grpId="0"/>
      <p:bldP spid="103" grpId="0" animBg="1"/>
      <p:bldP spid="59" grpId="0"/>
      <p:bldP spid="60" grpId="0"/>
      <p:bldP spid="104" grpId="0" animBg="1"/>
      <p:bldP spid="32" grpId="0"/>
      <p:bldP spid="55" grpId="0"/>
      <p:bldP spid="10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Oval 63">
            <a:extLst>
              <a:ext uri="{FF2B5EF4-FFF2-40B4-BE49-F238E27FC236}">
                <a16:creationId xmlns:a16="http://schemas.microsoft.com/office/drawing/2014/main" id="{55D98462-710E-4A8B-AA79-77D70D064ADE}"/>
              </a:ext>
            </a:extLst>
          </p:cNvPr>
          <p:cNvSpPr/>
          <p:nvPr/>
        </p:nvSpPr>
        <p:spPr>
          <a:xfrm>
            <a:off x="-1121274" y="-4566516"/>
            <a:ext cx="6544920" cy="6544920"/>
          </a:xfrm>
          <a:prstGeom prst="ellipse">
            <a:avLst/>
          </a:prstGeom>
          <a:gradFill flip="none" rotWithShape="1">
            <a:gsLst>
              <a:gs pos="23000">
                <a:srgbClr val="00B0F0">
                  <a:alpha val="40000"/>
                </a:srgbClr>
              </a:gs>
              <a:gs pos="68000">
                <a:srgbClr val="00B0F0">
                  <a:alpha val="5000"/>
                </a:srgbClr>
              </a:gs>
              <a:gs pos="100000">
                <a:srgbClr val="00B0F0">
                  <a:alpha val="0"/>
                </a:srgbClr>
              </a:gs>
            </a:gsLst>
            <a:path path="circle">
              <a:fillToRect l="50000" t="130000" r="50000" b="-30000"/>
            </a:path>
            <a:tileRect/>
          </a:gra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3" name="Oval 62">
            <a:extLst>
              <a:ext uri="{FF2B5EF4-FFF2-40B4-BE49-F238E27FC236}">
                <a16:creationId xmlns:a16="http://schemas.microsoft.com/office/drawing/2014/main" id="{B0F7E4A1-CA24-4126-AEE6-4738AC53BEDC}"/>
              </a:ext>
            </a:extLst>
          </p:cNvPr>
          <p:cNvSpPr/>
          <p:nvPr/>
        </p:nvSpPr>
        <p:spPr>
          <a:xfrm rot="11700000">
            <a:off x="1190010" y="-5049458"/>
            <a:ext cx="9459160" cy="9459160"/>
          </a:xfrm>
          <a:prstGeom prst="ellipse">
            <a:avLst/>
          </a:prstGeom>
          <a:gradFill flip="none" rotWithShape="1">
            <a:gsLst>
              <a:gs pos="23000">
                <a:srgbClr val="2D31FA">
                  <a:alpha val="40000"/>
                </a:srgbClr>
              </a:gs>
              <a:gs pos="68000">
                <a:srgbClr val="2D31FA">
                  <a:alpha val="5000"/>
                </a:srgbClr>
              </a:gs>
              <a:gs pos="100000">
                <a:srgbClr val="2D31FA">
                  <a:alpha val="0"/>
                </a:srgbClr>
              </a:gs>
            </a:gsLst>
            <a:path path="circle">
              <a:fillToRect l="50000" t="130000" r="50000" b="-30000"/>
            </a:path>
            <a:tileRect/>
          </a:gra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0" name="Oval 59">
            <a:extLst>
              <a:ext uri="{FF2B5EF4-FFF2-40B4-BE49-F238E27FC236}">
                <a16:creationId xmlns:a16="http://schemas.microsoft.com/office/drawing/2014/main" id="{2D078095-A142-430D-8651-10A984288EC8}"/>
              </a:ext>
            </a:extLst>
          </p:cNvPr>
          <p:cNvSpPr/>
          <p:nvPr/>
        </p:nvSpPr>
        <p:spPr>
          <a:xfrm>
            <a:off x="-2861273" y="-987724"/>
            <a:ext cx="9464366" cy="9464366"/>
          </a:xfrm>
          <a:prstGeom prst="ellipse">
            <a:avLst/>
          </a:prstGeom>
          <a:gradFill flip="none" rotWithShape="1">
            <a:gsLst>
              <a:gs pos="23000">
                <a:srgbClr val="2D31FA">
                  <a:alpha val="40000"/>
                </a:srgbClr>
              </a:gs>
              <a:gs pos="68000">
                <a:srgbClr val="2D31FA">
                  <a:alpha val="5000"/>
                </a:srgbClr>
              </a:gs>
              <a:gs pos="100000">
                <a:srgbClr val="2D31FA">
                  <a:alpha val="0"/>
                </a:srgbClr>
              </a:gs>
            </a:gsLst>
            <a:path path="circle">
              <a:fillToRect l="50000" t="130000" r="50000" b="-30000"/>
            </a:path>
            <a:tileRect/>
          </a:gra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1" name="Oval 60">
            <a:extLst>
              <a:ext uri="{FF2B5EF4-FFF2-40B4-BE49-F238E27FC236}">
                <a16:creationId xmlns:a16="http://schemas.microsoft.com/office/drawing/2014/main" id="{B8002F56-E396-4794-AB5D-677C18F60D32}"/>
              </a:ext>
            </a:extLst>
          </p:cNvPr>
          <p:cNvSpPr/>
          <p:nvPr/>
        </p:nvSpPr>
        <p:spPr>
          <a:xfrm>
            <a:off x="6908340" y="2919877"/>
            <a:ext cx="4963436" cy="4963436"/>
          </a:xfrm>
          <a:prstGeom prst="ellipse">
            <a:avLst/>
          </a:prstGeom>
          <a:gradFill flip="none" rotWithShape="1">
            <a:gsLst>
              <a:gs pos="23000">
                <a:srgbClr val="00B0F0">
                  <a:alpha val="40000"/>
                </a:srgbClr>
              </a:gs>
              <a:gs pos="68000">
                <a:srgbClr val="00B0F0">
                  <a:alpha val="5000"/>
                </a:srgbClr>
              </a:gs>
              <a:gs pos="100000">
                <a:srgbClr val="00B0F0">
                  <a:alpha val="0"/>
                </a:srgbClr>
              </a:gs>
            </a:gsLst>
            <a:path path="circle">
              <a:fillToRect l="50000" t="130000" r="50000" b="-30000"/>
            </a:path>
            <a:tileRect/>
          </a:gra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2" name="Oval 61">
            <a:extLst>
              <a:ext uri="{FF2B5EF4-FFF2-40B4-BE49-F238E27FC236}">
                <a16:creationId xmlns:a16="http://schemas.microsoft.com/office/drawing/2014/main" id="{ACE4518D-9A76-4F2B-A5D5-FCD61CD96207}"/>
              </a:ext>
            </a:extLst>
          </p:cNvPr>
          <p:cNvSpPr/>
          <p:nvPr/>
        </p:nvSpPr>
        <p:spPr>
          <a:xfrm rot="11700000">
            <a:off x="7462419" y="-736075"/>
            <a:ext cx="9459160" cy="9459160"/>
          </a:xfrm>
          <a:prstGeom prst="ellipse">
            <a:avLst/>
          </a:prstGeom>
          <a:gradFill flip="none" rotWithShape="1">
            <a:gsLst>
              <a:gs pos="23000">
                <a:srgbClr val="2D31FA">
                  <a:alpha val="40000"/>
                </a:srgbClr>
              </a:gs>
              <a:gs pos="68000">
                <a:srgbClr val="2D31FA">
                  <a:alpha val="5000"/>
                </a:srgbClr>
              </a:gs>
              <a:gs pos="100000">
                <a:srgbClr val="2D31FA">
                  <a:alpha val="0"/>
                </a:srgbClr>
              </a:gs>
            </a:gsLst>
            <a:path path="circle">
              <a:fillToRect l="50000" t="130000" r="50000" b="-30000"/>
            </a:path>
            <a:tileRect/>
          </a:gra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Freeform: Shape 14">
            <a:extLst>
              <a:ext uri="{FF2B5EF4-FFF2-40B4-BE49-F238E27FC236}">
                <a16:creationId xmlns:a16="http://schemas.microsoft.com/office/drawing/2014/main" id="{1C38C761-F534-4A95-BA96-5B53533A7270}"/>
              </a:ext>
            </a:extLst>
          </p:cNvPr>
          <p:cNvSpPr/>
          <p:nvPr/>
        </p:nvSpPr>
        <p:spPr>
          <a:xfrm>
            <a:off x="4118576" y="1451774"/>
            <a:ext cx="3946575" cy="3946574"/>
          </a:xfrm>
          <a:custGeom>
            <a:avLst/>
            <a:gdLst>
              <a:gd name="connsiteX0" fmla="*/ 0 w 3488555"/>
              <a:gd name="connsiteY0" fmla="*/ 1747400 h 3488555"/>
              <a:gd name="connsiteX1" fmla="*/ 1747400 w 3488555"/>
              <a:gd name="connsiteY1" fmla="*/ 0 h 3488555"/>
              <a:gd name="connsiteX2" fmla="*/ 3494801 w 3488555"/>
              <a:gd name="connsiteY2" fmla="*/ 1747400 h 3488555"/>
              <a:gd name="connsiteX3" fmla="*/ 1747400 w 3488555"/>
              <a:gd name="connsiteY3" fmla="*/ 3494801 h 3488555"/>
            </a:gdLst>
            <a:ahLst/>
            <a:cxnLst>
              <a:cxn ang="0">
                <a:pos x="connsiteX0" y="connsiteY0"/>
              </a:cxn>
              <a:cxn ang="0">
                <a:pos x="connsiteX1" y="connsiteY1"/>
              </a:cxn>
              <a:cxn ang="0">
                <a:pos x="connsiteX2" y="connsiteY2"/>
              </a:cxn>
              <a:cxn ang="0">
                <a:pos x="connsiteX3" y="connsiteY3"/>
              </a:cxn>
            </a:cxnLst>
            <a:rect l="l" t="t" r="r" b="b"/>
            <a:pathLst>
              <a:path w="3488555" h="3488555">
                <a:moveTo>
                  <a:pt x="0" y="1747400"/>
                </a:moveTo>
                <a:lnTo>
                  <a:pt x="1747400" y="0"/>
                </a:lnTo>
                <a:lnTo>
                  <a:pt x="3494801" y="1747400"/>
                </a:lnTo>
                <a:lnTo>
                  <a:pt x="1747400" y="3494801"/>
                </a:lnTo>
                <a:close/>
              </a:path>
            </a:pathLst>
          </a:custGeom>
          <a:noFill/>
          <a:ln w="12025" cap="flat">
            <a:gradFill>
              <a:gsLst>
                <a:gs pos="0">
                  <a:schemeClr val="accent6">
                    <a:lumMod val="60000"/>
                    <a:lumOff val="40000"/>
                    <a:alpha val="0"/>
                  </a:schemeClr>
                </a:gs>
                <a:gs pos="50000">
                  <a:schemeClr val="accent2"/>
                </a:gs>
                <a:gs pos="100000">
                  <a:schemeClr val="accent6">
                    <a:lumMod val="60000"/>
                    <a:lumOff val="40000"/>
                    <a:alpha val="0"/>
                  </a:schemeClr>
                </a:gs>
              </a:gsLst>
              <a:lin ang="5400000" scaled="1"/>
            </a:gra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5BA6C6E9-BB11-4B0B-967C-F203634C17DD}"/>
              </a:ext>
            </a:extLst>
          </p:cNvPr>
          <p:cNvSpPr/>
          <p:nvPr/>
        </p:nvSpPr>
        <p:spPr>
          <a:xfrm>
            <a:off x="4062972" y="1395967"/>
            <a:ext cx="4055446" cy="4055445"/>
          </a:xfrm>
          <a:custGeom>
            <a:avLst/>
            <a:gdLst>
              <a:gd name="connsiteX0" fmla="*/ 1666540 w 3584791"/>
              <a:gd name="connsiteY0" fmla="*/ 2266 h 3584791"/>
              <a:gd name="connsiteX1" fmla="*/ 3591140 w 3584791"/>
              <a:gd name="connsiteY1" fmla="*/ 1666548 h 3584791"/>
              <a:gd name="connsiteX2" fmla="*/ 1926859 w 3584791"/>
              <a:gd name="connsiteY2" fmla="*/ 3591148 h 3584791"/>
              <a:gd name="connsiteX3" fmla="*/ 2259 w 3584791"/>
              <a:gd name="connsiteY3" fmla="*/ 1926866 h 3584791"/>
              <a:gd name="connsiteX4" fmla="*/ 1666540 w 3584791"/>
              <a:gd name="connsiteY4" fmla="*/ 2266 h 35847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84791" h="3584791">
                <a:moveTo>
                  <a:pt x="1666540" y="2266"/>
                </a:moveTo>
                <a:cubicBezTo>
                  <a:pt x="1738477" y="-69671"/>
                  <a:pt x="3519204" y="1594611"/>
                  <a:pt x="3591140" y="1666548"/>
                </a:cubicBezTo>
                <a:cubicBezTo>
                  <a:pt x="3663077" y="1738484"/>
                  <a:pt x="1998795" y="3519212"/>
                  <a:pt x="1926859" y="3591148"/>
                </a:cubicBezTo>
                <a:cubicBezTo>
                  <a:pt x="1854922" y="3663084"/>
                  <a:pt x="74195" y="1998802"/>
                  <a:pt x="2259" y="1926866"/>
                </a:cubicBezTo>
                <a:cubicBezTo>
                  <a:pt x="-69558" y="1855050"/>
                  <a:pt x="1594604" y="74202"/>
                  <a:pt x="1666540" y="2266"/>
                </a:cubicBezTo>
                <a:close/>
              </a:path>
            </a:pathLst>
          </a:custGeom>
          <a:noFill/>
          <a:ln w="12025" cap="flat">
            <a:gradFill>
              <a:gsLst>
                <a:gs pos="0">
                  <a:schemeClr val="accent6">
                    <a:lumMod val="60000"/>
                    <a:lumOff val="40000"/>
                    <a:alpha val="0"/>
                  </a:schemeClr>
                </a:gs>
                <a:gs pos="50000">
                  <a:schemeClr val="accent2"/>
                </a:gs>
                <a:gs pos="100000">
                  <a:schemeClr val="accent6">
                    <a:lumMod val="60000"/>
                    <a:lumOff val="40000"/>
                    <a:alpha val="0"/>
                  </a:schemeClr>
                </a:gs>
              </a:gsLst>
              <a:lin ang="5400000" scaled="1"/>
            </a:gra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 name="Freeform: Shape 16">
            <a:extLst>
              <a:ext uri="{FF2B5EF4-FFF2-40B4-BE49-F238E27FC236}">
                <a16:creationId xmlns:a16="http://schemas.microsoft.com/office/drawing/2014/main" id="{772D5D6F-FF17-4F52-8990-65F99F436B1A}"/>
              </a:ext>
            </a:extLst>
          </p:cNvPr>
          <p:cNvSpPr/>
          <p:nvPr/>
        </p:nvSpPr>
        <p:spPr>
          <a:xfrm>
            <a:off x="4001994" y="1335014"/>
            <a:ext cx="4177925" cy="4177924"/>
          </a:xfrm>
          <a:custGeom>
            <a:avLst/>
            <a:gdLst>
              <a:gd name="connsiteX0" fmla="*/ 1590281 w 3693057"/>
              <a:gd name="connsiteY0" fmla="*/ 9229 h 3693057"/>
              <a:gd name="connsiteX1" fmla="*/ 3692076 w 3693057"/>
              <a:gd name="connsiteY1" fmla="*/ 1590266 h 3693057"/>
              <a:gd name="connsiteX2" fmla="*/ 2111039 w 3693057"/>
              <a:gd name="connsiteY2" fmla="*/ 3692061 h 3693057"/>
              <a:gd name="connsiteX3" fmla="*/ 9244 w 3693057"/>
              <a:gd name="connsiteY3" fmla="*/ 2111024 h 3693057"/>
              <a:gd name="connsiteX4" fmla="*/ 1590281 w 3693057"/>
              <a:gd name="connsiteY4" fmla="*/ 9229 h 36930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3057" h="3693057">
                <a:moveTo>
                  <a:pt x="1590281" y="9229"/>
                </a:moveTo>
                <a:cubicBezTo>
                  <a:pt x="1734034" y="-134524"/>
                  <a:pt x="3548324" y="1446514"/>
                  <a:pt x="3692076" y="1590266"/>
                </a:cubicBezTo>
                <a:cubicBezTo>
                  <a:pt x="3835829" y="1734019"/>
                  <a:pt x="2254791" y="3548309"/>
                  <a:pt x="2111039" y="3692061"/>
                </a:cubicBezTo>
                <a:cubicBezTo>
                  <a:pt x="1967286" y="3835814"/>
                  <a:pt x="152996" y="2254776"/>
                  <a:pt x="9244" y="2111024"/>
                </a:cubicBezTo>
                <a:cubicBezTo>
                  <a:pt x="-134629" y="1967151"/>
                  <a:pt x="1446409" y="152981"/>
                  <a:pt x="1590281" y="9229"/>
                </a:cubicBezTo>
                <a:close/>
              </a:path>
            </a:pathLst>
          </a:custGeom>
          <a:noFill/>
          <a:ln w="12025" cap="flat">
            <a:gradFill>
              <a:gsLst>
                <a:gs pos="0">
                  <a:schemeClr val="accent6">
                    <a:lumMod val="60000"/>
                    <a:lumOff val="40000"/>
                    <a:alpha val="0"/>
                  </a:schemeClr>
                </a:gs>
                <a:gs pos="50000">
                  <a:schemeClr val="accent2"/>
                </a:gs>
                <a:gs pos="100000">
                  <a:schemeClr val="accent6">
                    <a:lumMod val="60000"/>
                    <a:lumOff val="40000"/>
                    <a:alpha val="0"/>
                  </a:schemeClr>
                </a:gs>
              </a:gsLst>
              <a:lin ang="5400000" scaled="1"/>
            </a:gra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 name="Freeform: Shape 17">
            <a:extLst>
              <a:ext uri="{FF2B5EF4-FFF2-40B4-BE49-F238E27FC236}">
                <a16:creationId xmlns:a16="http://schemas.microsoft.com/office/drawing/2014/main" id="{4D3F8DE7-207D-4952-A729-65F40A25FD95}"/>
              </a:ext>
            </a:extLst>
          </p:cNvPr>
          <p:cNvSpPr/>
          <p:nvPr/>
        </p:nvSpPr>
        <p:spPr>
          <a:xfrm>
            <a:off x="3935282" y="1268285"/>
            <a:ext cx="4314014" cy="4314013"/>
          </a:xfrm>
          <a:custGeom>
            <a:avLst/>
            <a:gdLst>
              <a:gd name="connsiteX0" fmla="*/ 1518973 w 3813352"/>
              <a:gd name="connsiteY0" fmla="*/ 21179 h 3813352"/>
              <a:gd name="connsiteX1" fmla="*/ 3797962 w 3813352"/>
              <a:gd name="connsiteY1" fmla="*/ 1518973 h 3813352"/>
              <a:gd name="connsiteX2" fmla="*/ 2300169 w 3813352"/>
              <a:gd name="connsiteY2" fmla="*/ 3797962 h 3813352"/>
              <a:gd name="connsiteX3" fmla="*/ 21179 w 3813352"/>
              <a:gd name="connsiteY3" fmla="*/ 2300169 h 3813352"/>
              <a:gd name="connsiteX4" fmla="*/ 1518973 w 3813352"/>
              <a:gd name="connsiteY4" fmla="*/ 21179 h 38133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3352" h="3813352">
                <a:moveTo>
                  <a:pt x="1518973" y="21179"/>
                </a:moveTo>
                <a:cubicBezTo>
                  <a:pt x="1734782" y="-194510"/>
                  <a:pt x="3582273" y="1303284"/>
                  <a:pt x="3797962" y="1518973"/>
                </a:cubicBezTo>
                <a:cubicBezTo>
                  <a:pt x="4013651" y="1734662"/>
                  <a:pt x="2515858" y="3582273"/>
                  <a:pt x="2300169" y="3797962"/>
                </a:cubicBezTo>
                <a:cubicBezTo>
                  <a:pt x="2084480" y="4013651"/>
                  <a:pt x="236868" y="2515858"/>
                  <a:pt x="21179" y="2300169"/>
                </a:cubicBezTo>
                <a:cubicBezTo>
                  <a:pt x="-194510" y="2084480"/>
                  <a:pt x="1303284" y="236868"/>
                  <a:pt x="1518973" y="21179"/>
                </a:cubicBezTo>
                <a:close/>
              </a:path>
            </a:pathLst>
          </a:custGeom>
          <a:noFill/>
          <a:ln w="12025" cap="flat">
            <a:gradFill>
              <a:gsLst>
                <a:gs pos="0">
                  <a:schemeClr val="accent6">
                    <a:lumMod val="60000"/>
                    <a:lumOff val="40000"/>
                    <a:alpha val="0"/>
                  </a:schemeClr>
                </a:gs>
                <a:gs pos="50000">
                  <a:schemeClr val="accent2"/>
                </a:gs>
                <a:gs pos="100000">
                  <a:schemeClr val="accent6">
                    <a:lumMod val="60000"/>
                    <a:lumOff val="40000"/>
                    <a:alpha val="0"/>
                  </a:schemeClr>
                </a:gs>
              </a:gsLst>
              <a:lin ang="5400000" scaled="1"/>
            </a:gra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 name="Freeform: Shape 18">
            <a:extLst>
              <a:ext uri="{FF2B5EF4-FFF2-40B4-BE49-F238E27FC236}">
                <a16:creationId xmlns:a16="http://schemas.microsoft.com/office/drawing/2014/main" id="{6163DA0E-4C64-4B96-90B5-66E5A5D9BE98}"/>
              </a:ext>
            </a:extLst>
          </p:cNvPr>
          <p:cNvSpPr/>
          <p:nvPr/>
        </p:nvSpPr>
        <p:spPr>
          <a:xfrm>
            <a:off x="3862660" y="1195768"/>
            <a:ext cx="4463712" cy="4463711"/>
          </a:xfrm>
          <a:custGeom>
            <a:avLst/>
            <a:gdLst>
              <a:gd name="connsiteX0" fmla="*/ 1453007 w 3945677"/>
              <a:gd name="connsiteY0" fmla="*/ 38365 h 3945677"/>
              <a:gd name="connsiteX1" fmla="*/ 3909071 w 3945677"/>
              <a:gd name="connsiteY1" fmla="*/ 1453034 h 3945677"/>
              <a:gd name="connsiteX2" fmla="*/ 2494401 w 3945677"/>
              <a:gd name="connsiteY2" fmla="*/ 3909098 h 3945677"/>
              <a:gd name="connsiteX3" fmla="*/ 38337 w 3945677"/>
              <a:gd name="connsiteY3" fmla="*/ 2494428 h 3945677"/>
              <a:gd name="connsiteX4" fmla="*/ 1453007 w 3945677"/>
              <a:gd name="connsiteY4" fmla="*/ 38365 h 3945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5677" h="3945677">
                <a:moveTo>
                  <a:pt x="1453007" y="38365"/>
                </a:moveTo>
                <a:cubicBezTo>
                  <a:pt x="1740632" y="-249261"/>
                  <a:pt x="3621566" y="1165409"/>
                  <a:pt x="3909071" y="1453034"/>
                </a:cubicBezTo>
                <a:cubicBezTo>
                  <a:pt x="4196696" y="1740660"/>
                  <a:pt x="2782027" y="3621593"/>
                  <a:pt x="2494401" y="3909098"/>
                </a:cubicBezTo>
                <a:cubicBezTo>
                  <a:pt x="2206776" y="4196723"/>
                  <a:pt x="325842" y="2782054"/>
                  <a:pt x="38337" y="2494428"/>
                </a:cubicBezTo>
                <a:cubicBezTo>
                  <a:pt x="-249168" y="2206803"/>
                  <a:pt x="1165382" y="325990"/>
                  <a:pt x="1453007" y="38365"/>
                </a:cubicBezTo>
                <a:close/>
              </a:path>
            </a:pathLst>
          </a:custGeom>
          <a:noFill/>
          <a:ln w="12025" cap="flat">
            <a:gradFill>
              <a:gsLst>
                <a:gs pos="0">
                  <a:schemeClr val="accent6">
                    <a:lumMod val="60000"/>
                    <a:lumOff val="40000"/>
                    <a:alpha val="0"/>
                  </a:schemeClr>
                </a:gs>
                <a:gs pos="50000">
                  <a:schemeClr val="accent2"/>
                </a:gs>
                <a:gs pos="100000">
                  <a:schemeClr val="accent6">
                    <a:lumMod val="60000"/>
                    <a:lumOff val="40000"/>
                    <a:alpha val="0"/>
                  </a:schemeClr>
                </a:gs>
              </a:gsLst>
              <a:lin ang="5400000" scaled="1"/>
            </a:gra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 name="Freeform: Shape 19">
            <a:extLst>
              <a:ext uri="{FF2B5EF4-FFF2-40B4-BE49-F238E27FC236}">
                <a16:creationId xmlns:a16="http://schemas.microsoft.com/office/drawing/2014/main" id="{B9B2BFFA-8D17-43BB-8684-E5281B7D1B0B}"/>
              </a:ext>
            </a:extLst>
          </p:cNvPr>
          <p:cNvSpPr/>
          <p:nvPr/>
        </p:nvSpPr>
        <p:spPr>
          <a:xfrm>
            <a:off x="3783954" y="1116919"/>
            <a:ext cx="4613410" cy="4613409"/>
          </a:xfrm>
          <a:custGeom>
            <a:avLst/>
            <a:gdLst>
              <a:gd name="connsiteX0" fmla="*/ 1392420 w 4078001"/>
              <a:gd name="connsiteY0" fmla="*/ 61027 h 4078001"/>
              <a:gd name="connsiteX1" fmla="*/ 4025678 w 4078001"/>
              <a:gd name="connsiteY1" fmla="*/ 1392453 h 4078001"/>
              <a:gd name="connsiteX2" fmla="*/ 2694253 w 4078001"/>
              <a:gd name="connsiteY2" fmla="*/ 4025711 h 4078001"/>
              <a:gd name="connsiteX3" fmla="*/ 60994 w 4078001"/>
              <a:gd name="connsiteY3" fmla="*/ 2694286 h 4078001"/>
              <a:gd name="connsiteX4" fmla="*/ 1392420 w 4078001"/>
              <a:gd name="connsiteY4" fmla="*/ 61027 h 4078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78001" h="4078001">
                <a:moveTo>
                  <a:pt x="1392420" y="61027"/>
                </a:moveTo>
                <a:cubicBezTo>
                  <a:pt x="1751982" y="-298534"/>
                  <a:pt x="3666237" y="1032891"/>
                  <a:pt x="4025678" y="1392453"/>
                </a:cubicBezTo>
                <a:cubicBezTo>
                  <a:pt x="4385241" y="1752015"/>
                  <a:pt x="3053815" y="3666270"/>
                  <a:pt x="2694253" y="4025711"/>
                </a:cubicBezTo>
                <a:cubicBezTo>
                  <a:pt x="2334691" y="4385273"/>
                  <a:pt x="420436" y="3053848"/>
                  <a:pt x="60994" y="2694286"/>
                </a:cubicBezTo>
                <a:cubicBezTo>
                  <a:pt x="-298447" y="2334844"/>
                  <a:pt x="1032858" y="420589"/>
                  <a:pt x="1392420" y="61027"/>
                </a:cubicBezTo>
                <a:close/>
              </a:path>
            </a:pathLst>
          </a:custGeom>
          <a:noFill/>
          <a:ln w="12025" cap="flat">
            <a:gradFill>
              <a:gsLst>
                <a:gs pos="0">
                  <a:schemeClr val="accent6">
                    <a:lumMod val="60000"/>
                    <a:lumOff val="40000"/>
                    <a:alpha val="0"/>
                  </a:schemeClr>
                </a:gs>
                <a:gs pos="50000">
                  <a:srgbClr val="3359FC"/>
                </a:gs>
                <a:gs pos="100000">
                  <a:schemeClr val="accent6">
                    <a:lumMod val="60000"/>
                    <a:lumOff val="40000"/>
                    <a:alpha val="0"/>
                  </a:schemeClr>
                </a:gs>
              </a:gsLst>
              <a:lin ang="5400000" scaled="1"/>
            </a:gra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 name="Freeform: Shape 20">
            <a:extLst>
              <a:ext uri="{FF2B5EF4-FFF2-40B4-BE49-F238E27FC236}">
                <a16:creationId xmlns:a16="http://schemas.microsoft.com/office/drawing/2014/main" id="{BF7F364C-AA75-48D9-B758-C3551BC102F5}"/>
              </a:ext>
            </a:extLst>
          </p:cNvPr>
          <p:cNvSpPr/>
          <p:nvPr/>
        </p:nvSpPr>
        <p:spPr>
          <a:xfrm>
            <a:off x="3698775" y="1031829"/>
            <a:ext cx="4790325" cy="4790324"/>
          </a:xfrm>
          <a:custGeom>
            <a:avLst/>
            <a:gdLst>
              <a:gd name="connsiteX0" fmla="*/ 1337553 w 4234385"/>
              <a:gd name="connsiteY0" fmla="*/ 89328 h 4234385"/>
              <a:gd name="connsiteX1" fmla="*/ 4148006 w 4234385"/>
              <a:gd name="connsiteY1" fmla="*/ 1337509 h 4234385"/>
              <a:gd name="connsiteX2" fmla="*/ 2899825 w 4234385"/>
              <a:gd name="connsiteY2" fmla="*/ 4147962 h 4234385"/>
              <a:gd name="connsiteX3" fmla="*/ 89372 w 4234385"/>
              <a:gd name="connsiteY3" fmla="*/ 2899781 h 4234385"/>
              <a:gd name="connsiteX4" fmla="*/ 1337553 w 4234385"/>
              <a:gd name="connsiteY4" fmla="*/ 89328 h 42343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4385" h="4234385">
                <a:moveTo>
                  <a:pt x="1337553" y="89328"/>
                </a:moveTo>
                <a:cubicBezTo>
                  <a:pt x="1768931" y="-342050"/>
                  <a:pt x="3716628" y="906131"/>
                  <a:pt x="4148006" y="1337509"/>
                </a:cubicBezTo>
                <a:cubicBezTo>
                  <a:pt x="4579384" y="1768887"/>
                  <a:pt x="3331203" y="3716584"/>
                  <a:pt x="2899825" y="4147962"/>
                </a:cubicBezTo>
                <a:cubicBezTo>
                  <a:pt x="2468447" y="4579339"/>
                  <a:pt x="520750" y="3331158"/>
                  <a:pt x="89372" y="2899781"/>
                </a:cubicBezTo>
                <a:cubicBezTo>
                  <a:pt x="-342126" y="2468282"/>
                  <a:pt x="906055" y="520706"/>
                  <a:pt x="1337553" y="89328"/>
                </a:cubicBezTo>
                <a:close/>
              </a:path>
            </a:pathLst>
          </a:custGeom>
          <a:noFill/>
          <a:ln w="12025" cap="flat">
            <a:gradFill>
              <a:gsLst>
                <a:gs pos="0">
                  <a:schemeClr val="accent6">
                    <a:lumMod val="60000"/>
                    <a:lumOff val="40000"/>
                    <a:alpha val="0"/>
                  </a:schemeClr>
                </a:gs>
                <a:gs pos="50000">
                  <a:srgbClr val="3565FC"/>
                </a:gs>
                <a:gs pos="100000">
                  <a:schemeClr val="accent6">
                    <a:lumMod val="60000"/>
                    <a:lumOff val="40000"/>
                    <a:alpha val="0"/>
                  </a:schemeClr>
                </a:gs>
              </a:gsLst>
              <a:lin ang="5400000" scaled="1"/>
            </a:gra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 name="Freeform: Shape 21">
            <a:extLst>
              <a:ext uri="{FF2B5EF4-FFF2-40B4-BE49-F238E27FC236}">
                <a16:creationId xmlns:a16="http://schemas.microsoft.com/office/drawing/2014/main" id="{B16CED90-0695-4149-98C2-0A0AA39FB13A}"/>
              </a:ext>
            </a:extLst>
          </p:cNvPr>
          <p:cNvSpPr/>
          <p:nvPr/>
        </p:nvSpPr>
        <p:spPr>
          <a:xfrm>
            <a:off x="3606948" y="939951"/>
            <a:ext cx="4967241" cy="4967240"/>
          </a:xfrm>
          <a:custGeom>
            <a:avLst/>
            <a:gdLst>
              <a:gd name="connsiteX0" fmla="*/ 1288444 w 4390768"/>
              <a:gd name="connsiteY0" fmla="*/ 123507 h 4390768"/>
              <a:gd name="connsiteX1" fmla="*/ 4276091 w 4390768"/>
              <a:gd name="connsiteY1" fmla="*/ 1288444 h 4390768"/>
              <a:gd name="connsiteX2" fmla="*/ 3111154 w 4390768"/>
              <a:gd name="connsiteY2" fmla="*/ 4276091 h 4390768"/>
              <a:gd name="connsiteX3" fmla="*/ 123507 w 4390768"/>
              <a:gd name="connsiteY3" fmla="*/ 3111154 h 4390768"/>
              <a:gd name="connsiteX4" fmla="*/ 1288444 w 4390768"/>
              <a:gd name="connsiteY4" fmla="*/ 123507 h 43907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90768" h="4390768">
                <a:moveTo>
                  <a:pt x="1288444" y="123507"/>
                </a:moveTo>
                <a:cubicBezTo>
                  <a:pt x="1791758" y="-379808"/>
                  <a:pt x="3772777" y="785129"/>
                  <a:pt x="4276091" y="1288444"/>
                </a:cubicBezTo>
                <a:cubicBezTo>
                  <a:pt x="4779405" y="1791758"/>
                  <a:pt x="3614469" y="3772777"/>
                  <a:pt x="3111154" y="4276091"/>
                </a:cubicBezTo>
                <a:cubicBezTo>
                  <a:pt x="2607840" y="4779405"/>
                  <a:pt x="626821" y="3614469"/>
                  <a:pt x="123507" y="3111154"/>
                </a:cubicBezTo>
                <a:cubicBezTo>
                  <a:pt x="-379808" y="2607840"/>
                  <a:pt x="785129" y="626821"/>
                  <a:pt x="1288444" y="123507"/>
                </a:cubicBezTo>
                <a:close/>
              </a:path>
            </a:pathLst>
          </a:custGeom>
          <a:noFill/>
          <a:ln w="12025" cap="flat">
            <a:gradFill>
              <a:gsLst>
                <a:gs pos="0">
                  <a:schemeClr val="accent6">
                    <a:lumMod val="60000"/>
                    <a:lumOff val="40000"/>
                    <a:alpha val="0"/>
                  </a:schemeClr>
                </a:gs>
                <a:gs pos="50000">
                  <a:srgbClr val="3774FD"/>
                </a:gs>
                <a:gs pos="100000">
                  <a:schemeClr val="accent6">
                    <a:lumMod val="60000"/>
                    <a:lumOff val="40000"/>
                    <a:alpha val="0"/>
                  </a:schemeClr>
                </a:gs>
              </a:gsLst>
              <a:lin ang="5400000" scaled="1"/>
            </a:gra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 name="Freeform: Shape 22">
            <a:extLst>
              <a:ext uri="{FF2B5EF4-FFF2-40B4-BE49-F238E27FC236}">
                <a16:creationId xmlns:a16="http://schemas.microsoft.com/office/drawing/2014/main" id="{3119DFDB-9D4C-47D4-8D69-988CEE560888}"/>
              </a:ext>
            </a:extLst>
          </p:cNvPr>
          <p:cNvSpPr/>
          <p:nvPr/>
        </p:nvSpPr>
        <p:spPr>
          <a:xfrm>
            <a:off x="3508432" y="841506"/>
            <a:ext cx="5171374" cy="5171372"/>
          </a:xfrm>
          <a:custGeom>
            <a:avLst/>
            <a:gdLst>
              <a:gd name="connsiteX0" fmla="*/ 1245368 w 4571211"/>
              <a:gd name="connsiteY0" fmla="*/ 163613 h 4571211"/>
              <a:gd name="connsiteX1" fmla="*/ 4410210 w 4571211"/>
              <a:gd name="connsiteY1" fmla="*/ 1245426 h 4571211"/>
              <a:gd name="connsiteX2" fmla="*/ 3328397 w 4571211"/>
              <a:gd name="connsiteY2" fmla="*/ 4410268 h 4571211"/>
              <a:gd name="connsiteX3" fmla="*/ 163555 w 4571211"/>
              <a:gd name="connsiteY3" fmla="*/ 3328455 h 4571211"/>
              <a:gd name="connsiteX4" fmla="*/ 1245368 w 4571211"/>
              <a:gd name="connsiteY4" fmla="*/ 163613 h 45712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1211" h="4571211">
                <a:moveTo>
                  <a:pt x="1245368" y="163613"/>
                </a:moveTo>
                <a:cubicBezTo>
                  <a:pt x="1820619" y="-411638"/>
                  <a:pt x="3834959" y="670175"/>
                  <a:pt x="4410210" y="1245426"/>
                </a:cubicBezTo>
                <a:cubicBezTo>
                  <a:pt x="4985461" y="1820677"/>
                  <a:pt x="3903648" y="3835017"/>
                  <a:pt x="3328397" y="4410268"/>
                </a:cubicBezTo>
                <a:cubicBezTo>
                  <a:pt x="2753146" y="4985519"/>
                  <a:pt x="738806" y="3903705"/>
                  <a:pt x="163555" y="3328455"/>
                </a:cubicBezTo>
                <a:cubicBezTo>
                  <a:pt x="-411576" y="2753204"/>
                  <a:pt x="670238" y="738743"/>
                  <a:pt x="1245368" y="163613"/>
                </a:cubicBezTo>
                <a:close/>
              </a:path>
            </a:pathLst>
          </a:custGeom>
          <a:noFill/>
          <a:ln w="12025" cap="flat">
            <a:gradFill>
              <a:gsLst>
                <a:gs pos="0">
                  <a:schemeClr val="accent6">
                    <a:lumMod val="60000"/>
                    <a:lumOff val="40000"/>
                    <a:alpha val="0"/>
                  </a:schemeClr>
                </a:gs>
                <a:gs pos="50000">
                  <a:srgbClr val="3981FD"/>
                </a:gs>
                <a:gs pos="100000">
                  <a:schemeClr val="accent6">
                    <a:lumMod val="60000"/>
                    <a:lumOff val="40000"/>
                    <a:alpha val="0"/>
                  </a:schemeClr>
                </a:gs>
              </a:gsLst>
              <a:lin ang="5400000" scaled="1"/>
            </a:gra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 name="Freeform: Shape 23">
            <a:extLst>
              <a:ext uri="{FF2B5EF4-FFF2-40B4-BE49-F238E27FC236}">
                <a16:creationId xmlns:a16="http://schemas.microsoft.com/office/drawing/2014/main" id="{E21F4C90-216A-4554-BE62-1E85E5E0EC3A}"/>
              </a:ext>
            </a:extLst>
          </p:cNvPr>
          <p:cNvSpPr/>
          <p:nvPr/>
        </p:nvSpPr>
        <p:spPr>
          <a:xfrm>
            <a:off x="3403239" y="736226"/>
            <a:ext cx="5375507" cy="5375506"/>
          </a:xfrm>
          <a:custGeom>
            <a:avLst/>
            <a:gdLst>
              <a:gd name="connsiteX0" fmla="*/ 1208194 w 4751653"/>
              <a:gd name="connsiteY0" fmla="*/ 209639 h 4751653"/>
              <a:gd name="connsiteX1" fmla="*/ 4550110 w 4751653"/>
              <a:gd name="connsiteY1" fmla="*/ 1208208 h 4751653"/>
              <a:gd name="connsiteX2" fmla="*/ 3551541 w 4751653"/>
              <a:gd name="connsiteY2" fmla="*/ 4550125 h 4751653"/>
              <a:gd name="connsiteX3" fmla="*/ 209625 w 4751653"/>
              <a:gd name="connsiteY3" fmla="*/ 3551555 h 4751653"/>
              <a:gd name="connsiteX4" fmla="*/ 1208194 w 4751653"/>
              <a:gd name="connsiteY4" fmla="*/ 209639 h 4751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51653" h="4751653">
                <a:moveTo>
                  <a:pt x="1208194" y="209639"/>
                </a:moveTo>
                <a:cubicBezTo>
                  <a:pt x="1855260" y="-437428"/>
                  <a:pt x="3903043" y="561021"/>
                  <a:pt x="4550110" y="1208208"/>
                </a:cubicBezTo>
                <a:cubicBezTo>
                  <a:pt x="5197177" y="1855275"/>
                  <a:pt x="4198728" y="3903057"/>
                  <a:pt x="3551541" y="4550125"/>
                </a:cubicBezTo>
                <a:cubicBezTo>
                  <a:pt x="2904474" y="5197191"/>
                  <a:pt x="856691" y="4198743"/>
                  <a:pt x="209625" y="3551555"/>
                </a:cubicBezTo>
                <a:cubicBezTo>
                  <a:pt x="-437442" y="2904488"/>
                  <a:pt x="561127" y="856826"/>
                  <a:pt x="1208194" y="209639"/>
                </a:cubicBezTo>
                <a:close/>
              </a:path>
            </a:pathLst>
          </a:custGeom>
          <a:noFill/>
          <a:ln w="12025" cap="flat">
            <a:gradFill>
              <a:gsLst>
                <a:gs pos="0">
                  <a:schemeClr val="accent6">
                    <a:lumMod val="60000"/>
                    <a:lumOff val="40000"/>
                    <a:alpha val="0"/>
                  </a:schemeClr>
                </a:gs>
                <a:gs pos="50000">
                  <a:srgbClr val="3B90FE"/>
                </a:gs>
                <a:gs pos="100000">
                  <a:schemeClr val="accent6">
                    <a:lumMod val="60000"/>
                    <a:lumOff val="40000"/>
                    <a:alpha val="0"/>
                  </a:schemeClr>
                </a:gs>
              </a:gsLst>
              <a:lin ang="5400000" scaled="1"/>
            </a:gra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 name="Freeform: Shape 24">
            <a:extLst>
              <a:ext uri="{FF2B5EF4-FFF2-40B4-BE49-F238E27FC236}">
                <a16:creationId xmlns:a16="http://schemas.microsoft.com/office/drawing/2014/main" id="{932EC320-F6CA-4D8E-B546-972BA2ABBFE4}"/>
              </a:ext>
            </a:extLst>
          </p:cNvPr>
          <p:cNvSpPr/>
          <p:nvPr/>
        </p:nvSpPr>
        <p:spPr>
          <a:xfrm>
            <a:off x="3291378" y="624381"/>
            <a:ext cx="5606858" cy="5606856"/>
          </a:xfrm>
          <a:custGeom>
            <a:avLst/>
            <a:gdLst>
              <a:gd name="connsiteX0" fmla="*/ 1176914 w 4956155"/>
              <a:gd name="connsiteY0" fmla="*/ 261589 h 4956155"/>
              <a:gd name="connsiteX1" fmla="*/ 4696025 w 4956155"/>
              <a:gd name="connsiteY1" fmla="*/ 1176914 h 4956155"/>
              <a:gd name="connsiteX2" fmla="*/ 3780700 w 4956155"/>
              <a:gd name="connsiteY2" fmla="*/ 4696025 h 4956155"/>
              <a:gd name="connsiteX3" fmla="*/ 261589 w 4956155"/>
              <a:gd name="connsiteY3" fmla="*/ 3780700 h 4956155"/>
              <a:gd name="connsiteX4" fmla="*/ 1176914 w 4956155"/>
              <a:gd name="connsiteY4" fmla="*/ 261589 h 4956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56155" h="4956155">
                <a:moveTo>
                  <a:pt x="1176914" y="261589"/>
                </a:moveTo>
                <a:cubicBezTo>
                  <a:pt x="1895917" y="-457415"/>
                  <a:pt x="3977021" y="457910"/>
                  <a:pt x="4696025" y="1176914"/>
                </a:cubicBezTo>
                <a:cubicBezTo>
                  <a:pt x="5415028" y="1895917"/>
                  <a:pt x="4499703" y="3977021"/>
                  <a:pt x="3780700" y="4696025"/>
                </a:cubicBezTo>
                <a:cubicBezTo>
                  <a:pt x="3061696" y="5415028"/>
                  <a:pt x="980592" y="4499703"/>
                  <a:pt x="261589" y="3780700"/>
                </a:cubicBezTo>
                <a:cubicBezTo>
                  <a:pt x="-457415" y="3061696"/>
                  <a:pt x="457910" y="980592"/>
                  <a:pt x="1176914" y="261589"/>
                </a:cubicBezTo>
                <a:close/>
              </a:path>
            </a:pathLst>
          </a:custGeom>
          <a:noFill/>
          <a:ln w="12025" cap="flat">
            <a:gradFill>
              <a:gsLst>
                <a:gs pos="0">
                  <a:schemeClr val="accent6">
                    <a:lumMod val="60000"/>
                    <a:lumOff val="40000"/>
                    <a:alpha val="0"/>
                  </a:schemeClr>
                </a:gs>
                <a:gs pos="50000">
                  <a:srgbClr val="3D9CFE"/>
                </a:gs>
                <a:gs pos="100000">
                  <a:schemeClr val="accent6">
                    <a:lumMod val="60000"/>
                    <a:lumOff val="40000"/>
                    <a:alpha val="0"/>
                  </a:schemeClr>
                </a:gs>
              </a:gsLst>
              <a:lin ang="5400000" scaled="1"/>
            </a:gra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 name="Freeform: Shape 25">
            <a:extLst>
              <a:ext uri="{FF2B5EF4-FFF2-40B4-BE49-F238E27FC236}">
                <a16:creationId xmlns:a16="http://schemas.microsoft.com/office/drawing/2014/main" id="{D5C8B84E-F697-415F-A7B1-E8F8ACF8D6DD}"/>
              </a:ext>
            </a:extLst>
          </p:cNvPr>
          <p:cNvSpPr/>
          <p:nvPr/>
        </p:nvSpPr>
        <p:spPr>
          <a:xfrm>
            <a:off x="3172916" y="505918"/>
            <a:ext cx="5838209" cy="5838208"/>
          </a:xfrm>
          <a:custGeom>
            <a:avLst/>
            <a:gdLst>
              <a:gd name="connsiteX0" fmla="*/ 1151348 w 5160656"/>
              <a:gd name="connsiteY0" fmla="*/ 319268 h 5160656"/>
              <a:gd name="connsiteX1" fmla="*/ 4847654 w 5160656"/>
              <a:gd name="connsiteY1" fmla="*/ 1151348 h 5160656"/>
              <a:gd name="connsiteX2" fmla="*/ 4015573 w 5160656"/>
              <a:gd name="connsiteY2" fmla="*/ 4847654 h 5160656"/>
              <a:gd name="connsiteX3" fmla="*/ 319268 w 5160656"/>
              <a:gd name="connsiteY3" fmla="*/ 4015573 h 5160656"/>
              <a:gd name="connsiteX4" fmla="*/ 1151348 w 5160656"/>
              <a:gd name="connsiteY4" fmla="*/ 319268 h 51606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60656" h="5160656">
                <a:moveTo>
                  <a:pt x="1151348" y="319268"/>
                </a:moveTo>
                <a:cubicBezTo>
                  <a:pt x="1942288" y="-471672"/>
                  <a:pt x="4056714" y="360529"/>
                  <a:pt x="4847654" y="1151348"/>
                </a:cubicBezTo>
                <a:cubicBezTo>
                  <a:pt x="5638594" y="1942288"/>
                  <a:pt x="4806393" y="4056714"/>
                  <a:pt x="4015573" y="4847654"/>
                </a:cubicBezTo>
                <a:cubicBezTo>
                  <a:pt x="3224633" y="5638594"/>
                  <a:pt x="1110207" y="4806393"/>
                  <a:pt x="319268" y="4015573"/>
                </a:cubicBezTo>
                <a:cubicBezTo>
                  <a:pt x="-471672" y="3224633"/>
                  <a:pt x="360529" y="1110207"/>
                  <a:pt x="1151348" y="319268"/>
                </a:cubicBezTo>
                <a:close/>
              </a:path>
            </a:pathLst>
          </a:custGeom>
          <a:noFill/>
          <a:ln w="12025" cap="flat">
            <a:gradFill>
              <a:gsLst>
                <a:gs pos="0">
                  <a:schemeClr val="accent6">
                    <a:lumMod val="60000"/>
                    <a:lumOff val="40000"/>
                    <a:alpha val="0"/>
                  </a:schemeClr>
                </a:gs>
                <a:gs pos="50000">
                  <a:srgbClr val="3FAAFF"/>
                </a:gs>
                <a:gs pos="100000">
                  <a:schemeClr val="accent6">
                    <a:lumMod val="60000"/>
                    <a:lumOff val="40000"/>
                    <a:alpha val="0"/>
                  </a:schemeClr>
                </a:gs>
              </a:gsLst>
              <a:lin ang="5400000" scaled="1"/>
            </a:gra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 name="Freeform: Shape 26">
            <a:extLst>
              <a:ext uri="{FF2B5EF4-FFF2-40B4-BE49-F238E27FC236}">
                <a16:creationId xmlns:a16="http://schemas.microsoft.com/office/drawing/2014/main" id="{27BC2A97-279D-4A86-B243-028105FFC9E1}"/>
              </a:ext>
            </a:extLst>
          </p:cNvPr>
          <p:cNvSpPr/>
          <p:nvPr/>
        </p:nvSpPr>
        <p:spPr>
          <a:xfrm>
            <a:off x="3048321" y="381372"/>
            <a:ext cx="6083169" cy="6083167"/>
          </a:xfrm>
          <a:custGeom>
            <a:avLst/>
            <a:gdLst>
              <a:gd name="connsiteX0" fmla="*/ 1131324 w 5377187"/>
              <a:gd name="connsiteY0" fmla="*/ 382444 h 5377187"/>
              <a:gd name="connsiteX1" fmla="*/ 5004824 w 5377187"/>
              <a:gd name="connsiteY1" fmla="*/ 1131401 h 5377187"/>
              <a:gd name="connsiteX2" fmla="*/ 4255867 w 5377187"/>
              <a:gd name="connsiteY2" fmla="*/ 5004901 h 5377187"/>
              <a:gd name="connsiteX3" fmla="*/ 382367 w 5377187"/>
              <a:gd name="connsiteY3" fmla="*/ 4255945 h 5377187"/>
              <a:gd name="connsiteX4" fmla="*/ 1131324 w 5377187"/>
              <a:gd name="connsiteY4" fmla="*/ 382444 h 5377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187" h="5377187">
                <a:moveTo>
                  <a:pt x="1131324" y="382444"/>
                </a:moveTo>
                <a:cubicBezTo>
                  <a:pt x="1994200" y="-480432"/>
                  <a:pt x="4141948" y="268525"/>
                  <a:pt x="5004824" y="1131401"/>
                </a:cubicBezTo>
                <a:cubicBezTo>
                  <a:pt x="5867700" y="1994278"/>
                  <a:pt x="5118743" y="4142025"/>
                  <a:pt x="4255867" y="5004901"/>
                </a:cubicBezTo>
                <a:cubicBezTo>
                  <a:pt x="3392991" y="5867778"/>
                  <a:pt x="1245243" y="5118821"/>
                  <a:pt x="382367" y="4255945"/>
                </a:cubicBezTo>
                <a:cubicBezTo>
                  <a:pt x="-480389" y="3393068"/>
                  <a:pt x="268568" y="1245200"/>
                  <a:pt x="1131324" y="382444"/>
                </a:cubicBezTo>
                <a:close/>
              </a:path>
            </a:pathLst>
          </a:custGeom>
          <a:noFill/>
          <a:ln w="12025" cap="flat">
            <a:gradFill>
              <a:gsLst>
                <a:gs pos="0">
                  <a:schemeClr val="accent6">
                    <a:lumMod val="60000"/>
                    <a:lumOff val="40000"/>
                    <a:alpha val="0"/>
                  </a:schemeClr>
                </a:gs>
                <a:gs pos="50000">
                  <a:srgbClr val="40B3FE"/>
                </a:gs>
                <a:gs pos="100000">
                  <a:schemeClr val="accent6">
                    <a:lumMod val="60000"/>
                    <a:lumOff val="40000"/>
                    <a:alpha val="0"/>
                  </a:schemeClr>
                </a:gs>
              </a:gsLst>
              <a:lin ang="5400000" scaled="1"/>
            </a:gra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 name="Freeform: Shape 27">
            <a:extLst>
              <a:ext uri="{FF2B5EF4-FFF2-40B4-BE49-F238E27FC236}">
                <a16:creationId xmlns:a16="http://schemas.microsoft.com/office/drawing/2014/main" id="{D4B9B401-BFD2-47AA-ABDA-B24FEB31A12C}"/>
              </a:ext>
            </a:extLst>
          </p:cNvPr>
          <p:cNvSpPr/>
          <p:nvPr/>
        </p:nvSpPr>
        <p:spPr>
          <a:xfrm>
            <a:off x="2917946" y="250949"/>
            <a:ext cx="6341737" cy="6341735"/>
          </a:xfrm>
          <a:custGeom>
            <a:avLst/>
            <a:gdLst>
              <a:gd name="connsiteX0" fmla="*/ 1116409 w 5605748"/>
              <a:gd name="connsiteY0" fmla="*/ 450696 h 5605748"/>
              <a:gd name="connsiteX1" fmla="*/ 5166983 w 5605748"/>
              <a:gd name="connsiteY1" fmla="*/ 1116409 h 5605748"/>
              <a:gd name="connsiteX2" fmla="*/ 4501271 w 5605748"/>
              <a:gd name="connsiteY2" fmla="*/ 5166983 h 5605748"/>
              <a:gd name="connsiteX3" fmla="*/ 450696 w 5605748"/>
              <a:gd name="connsiteY3" fmla="*/ 4501271 h 5605748"/>
              <a:gd name="connsiteX4" fmla="*/ 1116409 w 5605748"/>
              <a:gd name="connsiteY4" fmla="*/ 450696 h 5605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05748" h="5605748">
                <a:moveTo>
                  <a:pt x="1116409" y="450696"/>
                </a:moveTo>
                <a:cubicBezTo>
                  <a:pt x="2051102" y="-483996"/>
                  <a:pt x="4232291" y="181716"/>
                  <a:pt x="5166983" y="1116409"/>
                </a:cubicBezTo>
                <a:cubicBezTo>
                  <a:pt x="6101676" y="2051102"/>
                  <a:pt x="5435963" y="4232291"/>
                  <a:pt x="4501271" y="5166983"/>
                </a:cubicBezTo>
                <a:cubicBezTo>
                  <a:pt x="3566578" y="6101676"/>
                  <a:pt x="1385389" y="5435963"/>
                  <a:pt x="450696" y="4501271"/>
                </a:cubicBezTo>
                <a:cubicBezTo>
                  <a:pt x="-483996" y="3566578"/>
                  <a:pt x="181716" y="1385389"/>
                  <a:pt x="1116409" y="450696"/>
                </a:cubicBezTo>
                <a:close/>
              </a:path>
            </a:pathLst>
          </a:custGeom>
          <a:noFill/>
          <a:ln w="12025" cap="flat">
            <a:gradFill>
              <a:gsLst>
                <a:gs pos="0">
                  <a:schemeClr val="accent6">
                    <a:lumMod val="60000"/>
                    <a:lumOff val="40000"/>
                    <a:alpha val="0"/>
                  </a:schemeClr>
                </a:gs>
                <a:gs pos="50000">
                  <a:srgbClr val="40B7FD"/>
                </a:gs>
                <a:gs pos="100000">
                  <a:schemeClr val="accent6">
                    <a:lumMod val="60000"/>
                    <a:lumOff val="40000"/>
                    <a:alpha val="0"/>
                  </a:schemeClr>
                </a:gs>
              </a:gsLst>
              <a:lin ang="5400000" scaled="1"/>
            </a:gra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 name="Freeform: Shape 28">
            <a:extLst>
              <a:ext uri="{FF2B5EF4-FFF2-40B4-BE49-F238E27FC236}">
                <a16:creationId xmlns:a16="http://schemas.microsoft.com/office/drawing/2014/main" id="{8452D062-F274-4F7A-AD2C-9E2A664E3F6C}"/>
              </a:ext>
            </a:extLst>
          </p:cNvPr>
          <p:cNvSpPr/>
          <p:nvPr/>
        </p:nvSpPr>
        <p:spPr>
          <a:xfrm>
            <a:off x="2782186" y="115188"/>
            <a:ext cx="6613916" cy="6613914"/>
          </a:xfrm>
          <a:custGeom>
            <a:avLst/>
            <a:gdLst>
              <a:gd name="connsiteX0" fmla="*/ 1106254 w 5846338"/>
              <a:gd name="connsiteY0" fmla="*/ 523786 h 5846338"/>
              <a:gd name="connsiteX1" fmla="*/ 5334023 w 5846338"/>
              <a:gd name="connsiteY1" fmla="*/ 1106254 h 5846338"/>
              <a:gd name="connsiteX2" fmla="*/ 4751555 w 5846338"/>
              <a:gd name="connsiteY2" fmla="*/ 5334023 h 5846338"/>
              <a:gd name="connsiteX3" fmla="*/ 523786 w 5846338"/>
              <a:gd name="connsiteY3" fmla="*/ 4751555 h 5846338"/>
              <a:gd name="connsiteX4" fmla="*/ 1106254 w 5846338"/>
              <a:gd name="connsiteY4" fmla="*/ 523786 h 58463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46338" h="5846338">
                <a:moveTo>
                  <a:pt x="1106254" y="523786"/>
                </a:moveTo>
                <a:cubicBezTo>
                  <a:pt x="2112883" y="-482843"/>
                  <a:pt x="4327395" y="99625"/>
                  <a:pt x="5334023" y="1106254"/>
                </a:cubicBezTo>
                <a:cubicBezTo>
                  <a:pt x="6340652" y="2112883"/>
                  <a:pt x="5758183" y="4327395"/>
                  <a:pt x="4751555" y="5334023"/>
                </a:cubicBezTo>
                <a:cubicBezTo>
                  <a:pt x="3744926" y="6340652"/>
                  <a:pt x="1530415" y="5758183"/>
                  <a:pt x="523786" y="4751555"/>
                </a:cubicBezTo>
                <a:cubicBezTo>
                  <a:pt x="-482843" y="3744926"/>
                  <a:pt x="99625" y="1530415"/>
                  <a:pt x="1106254" y="523786"/>
                </a:cubicBezTo>
                <a:close/>
              </a:path>
            </a:pathLst>
          </a:custGeom>
          <a:noFill/>
          <a:ln w="12025" cap="flat">
            <a:gradFill>
              <a:gsLst>
                <a:gs pos="0">
                  <a:schemeClr val="accent6">
                    <a:lumMod val="60000"/>
                    <a:lumOff val="40000"/>
                    <a:alpha val="0"/>
                  </a:schemeClr>
                </a:gs>
                <a:gs pos="50000">
                  <a:srgbClr val="3FBBFB"/>
                </a:gs>
                <a:gs pos="100000">
                  <a:schemeClr val="accent6">
                    <a:lumMod val="60000"/>
                    <a:lumOff val="40000"/>
                    <a:alpha val="0"/>
                  </a:schemeClr>
                </a:gs>
              </a:gsLst>
              <a:lin ang="5400000" scaled="1"/>
            </a:gra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 name="Freeform: Shape 29">
            <a:extLst>
              <a:ext uri="{FF2B5EF4-FFF2-40B4-BE49-F238E27FC236}">
                <a16:creationId xmlns:a16="http://schemas.microsoft.com/office/drawing/2014/main" id="{0A5352BE-38C8-4668-BCAE-FE941198753E}"/>
              </a:ext>
            </a:extLst>
          </p:cNvPr>
          <p:cNvSpPr/>
          <p:nvPr/>
        </p:nvSpPr>
        <p:spPr>
          <a:xfrm>
            <a:off x="2641432" y="-25566"/>
            <a:ext cx="6899701" cy="6899700"/>
          </a:xfrm>
          <a:custGeom>
            <a:avLst/>
            <a:gdLst>
              <a:gd name="connsiteX0" fmla="*/ 1100394 w 6098958"/>
              <a:gd name="connsiteY0" fmla="*/ 601170 h 6098958"/>
              <a:gd name="connsiteX1" fmla="*/ 5505358 w 6098958"/>
              <a:gd name="connsiteY1" fmla="*/ 1100394 h 6098958"/>
              <a:gd name="connsiteX2" fmla="*/ 5006133 w 6098958"/>
              <a:gd name="connsiteY2" fmla="*/ 5505358 h 6098958"/>
              <a:gd name="connsiteX3" fmla="*/ 601170 w 6098958"/>
              <a:gd name="connsiteY3" fmla="*/ 5006133 h 6098958"/>
              <a:gd name="connsiteX4" fmla="*/ 1100394 w 6098958"/>
              <a:gd name="connsiteY4" fmla="*/ 601170 h 6098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8958" h="6098958">
                <a:moveTo>
                  <a:pt x="1100394" y="601170"/>
                </a:moveTo>
                <a:cubicBezTo>
                  <a:pt x="2178959" y="-477396"/>
                  <a:pt x="4426792" y="21949"/>
                  <a:pt x="5505358" y="1100394"/>
                </a:cubicBezTo>
                <a:cubicBezTo>
                  <a:pt x="6583922" y="2178959"/>
                  <a:pt x="6084578" y="4426792"/>
                  <a:pt x="5006133" y="5505358"/>
                </a:cubicBezTo>
                <a:cubicBezTo>
                  <a:pt x="3927568" y="6583922"/>
                  <a:pt x="1679735" y="6084578"/>
                  <a:pt x="601170" y="5006133"/>
                </a:cubicBezTo>
                <a:cubicBezTo>
                  <a:pt x="-477396" y="3927568"/>
                  <a:pt x="21949" y="1679735"/>
                  <a:pt x="1100394" y="601170"/>
                </a:cubicBezTo>
                <a:close/>
              </a:path>
            </a:pathLst>
          </a:custGeom>
          <a:noFill/>
          <a:ln w="12025" cap="flat">
            <a:gradFill>
              <a:gsLst>
                <a:gs pos="0">
                  <a:schemeClr val="accent6">
                    <a:lumMod val="60000"/>
                    <a:lumOff val="40000"/>
                    <a:alpha val="0"/>
                  </a:schemeClr>
                </a:gs>
                <a:gs pos="50000">
                  <a:srgbClr val="3FC1F9"/>
                </a:gs>
                <a:gs pos="100000">
                  <a:schemeClr val="accent6">
                    <a:lumMod val="60000"/>
                    <a:lumOff val="40000"/>
                    <a:alpha val="0"/>
                  </a:schemeClr>
                </a:gs>
              </a:gsLst>
              <a:lin ang="5400000" scaled="1"/>
            </a:gra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1" name="Freeform: Shape 30">
            <a:extLst>
              <a:ext uri="{FF2B5EF4-FFF2-40B4-BE49-F238E27FC236}">
                <a16:creationId xmlns:a16="http://schemas.microsoft.com/office/drawing/2014/main" id="{E0C85BBD-FC9A-45E7-BBE6-30F1AF235FC5}"/>
              </a:ext>
            </a:extLst>
          </p:cNvPr>
          <p:cNvSpPr/>
          <p:nvPr/>
        </p:nvSpPr>
        <p:spPr>
          <a:xfrm>
            <a:off x="2496360" y="-170541"/>
            <a:ext cx="7185488" cy="7185487"/>
          </a:xfrm>
          <a:custGeom>
            <a:avLst/>
            <a:gdLst>
              <a:gd name="connsiteX0" fmla="*/ 1098469 w 6351577"/>
              <a:gd name="connsiteY0" fmla="*/ 682405 h 6351577"/>
              <a:gd name="connsiteX1" fmla="*/ 5680627 w 6351577"/>
              <a:gd name="connsiteY1" fmla="*/ 1098505 h 6351577"/>
              <a:gd name="connsiteX2" fmla="*/ 5264527 w 6351577"/>
              <a:gd name="connsiteY2" fmla="*/ 5680663 h 6351577"/>
              <a:gd name="connsiteX3" fmla="*/ 682369 w 6351577"/>
              <a:gd name="connsiteY3" fmla="*/ 5264563 h 6351577"/>
              <a:gd name="connsiteX4" fmla="*/ 1098469 w 6351577"/>
              <a:gd name="connsiteY4" fmla="*/ 682405 h 6351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51577" h="6351577">
                <a:moveTo>
                  <a:pt x="1098469" y="682405"/>
                </a:moveTo>
                <a:cubicBezTo>
                  <a:pt x="2248851" y="-467977"/>
                  <a:pt x="4530126" y="-51996"/>
                  <a:pt x="5680627" y="1098505"/>
                </a:cubicBezTo>
                <a:cubicBezTo>
                  <a:pt x="6831009" y="2248887"/>
                  <a:pt x="6415029" y="4530162"/>
                  <a:pt x="5264527" y="5680663"/>
                </a:cubicBezTo>
                <a:cubicBezTo>
                  <a:pt x="4114146" y="6831045"/>
                  <a:pt x="1832870" y="6415064"/>
                  <a:pt x="682369" y="5264563"/>
                </a:cubicBezTo>
                <a:cubicBezTo>
                  <a:pt x="-468013" y="4114061"/>
                  <a:pt x="-51912" y="1832786"/>
                  <a:pt x="1098469" y="682405"/>
                </a:cubicBezTo>
                <a:close/>
              </a:path>
            </a:pathLst>
          </a:custGeom>
          <a:noFill/>
          <a:ln w="12025" cap="flat">
            <a:gradFill>
              <a:gsLst>
                <a:gs pos="0">
                  <a:schemeClr val="accent6">
                    <a:lumMod val="60000"/>
                    <a:lumOff val="40000"/>
                    <a:alpha val="0"/>
                  </a:schemeClr>
                </a:gs>
                <a:gs pos="50000">
                  <a:srgbClr val="3FC4F8"/>
                </a:gs>
                <a:gs pos="100000">
                  <a:schemeClr val="accent6">
                    <a:lumMod val="60000"/>
                    <a:lumOff val="40000"/>
                    <a:alpha val="0"/>
                  </a:schemeClr>
                </a:gs>
              </a:gsLst>
              <a:lin ang="5400000" scaled="1"/>
            </a:gra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2" name="Freeform: Shape 31">
            <a:extLst>
              <a:ext uri="{FF2B5EF4-FFF2-40B4-BE49-F238E27FC236}">
                <a16:creationId xmlns:a16="http://schemas.microsoft.com/office/drawing/2014/main" id="{715A0CFE-EDB7-43E2-8259-3D64F2F664C0}"/>
              </a:ext>
            </a:extLst>
          </p:cNvPr>
          <p:cNvSpPr/>
          <p:nvPr/>
        </p:nvSpPr>
        <p:spPr>
          <a:xfrm>
            <a:off x="2347429" y="-319568"/>
            <a:ext cx="7484884" cy="7484882"/>
          </a:xfrm>
          <a:custGeom>
            <a:avLst/>
            <a:gdLst>
              <a:gd name="connsiteX0" fmla="*/ 1099957 w 6616226"/>
              <a:gd name="connsiteY0" fmla="*/ 767101 h 6616226"/>
              <a:gd name="connsiteX1" fmla="*/ 5859190 w 6616226"/>
              <a:gd name="connsiteY1" fmla="*/ 1099957 h 6616226"/>
              <a:gd name="connsiteX2" fmla="*/ 5526334 w 6616226"/>
              <a:gd name="connsiteY2" fmla="*/ 5859190 h 6616226"/>
              <a:gd name="connsiteX3" fmla="*/ 767101 w 6616226"/>
              <a:gd name="connsiteY3" fmla="*/ 5526334 h 6616226"/>
              <a:gd name="connsiteX4" fmla="*/ 1099957 w 6616226"/>
              <a:gd name="connsiteY4" fmla="*/ 767101 h 66162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16226" h="6616226">
                <a:moveTo>
                  <a:pt x="1099957" y="767101"/>
                </a:moveTo>
                <a:cubicBezTo>
                  <a:pt x="2322275" y="-455217"/>
                  <a:pt x="4636872" y="-122360"/>
                  <a:pt x="5859190" y="1099957"/>
                </a:cubicBezTo>
                <a:cubicBezTo>
                  <a:pt x="7081508" y="2322275"/>
                  <a:pt x="6748652" y="4636872"/>
                  <a:pt x="5526334" y="5859190"/>
                </a:cubicBezTo>
                <a:cubicBezTo>
                  <a:pt x="4304016" y="7081508"/>
                  <a:pt x="1989419" y="6748652"/>
                  <a:pt x="767101" y="5526334"/>
                </a:cubicBezTo>
                <a:cubicBezTo>
                  <a:pt x="-455217" y="4304016"/>
                  <a:pt x="-122360" y="1989419"/>
                  <a:pt x="1099957" y="767101"/>
                </a:cubicBezTo>
                <a:close/>
              </a:path>
            </a:pathLst>
          </a:custGeom>
          <a:noFill/>
          <a:ln w="12025" cap="flat">
            <a:gradFill>
              <a:gsLst>
                <a:gs pos="0">
                  <a:schemeClr val="accent6">
                    <a:lumMod val="60000"/>
                    <a:lumOff val="40000"/>
                    <a:alpha val="0"/>
                  </a:schemeClr>
                </a:gs>
                <a:gs pos="50000">
                  <a:srgbClr val="3FC9F6"/>
                </a:gs>
                <a:gs pos="100000">
                  <a:schemeClr val="accent6">
                    <a:lumMod val="60000"/>
                    <a:lumOff val="40000"/>
                    <a:alpha val="0"/>
                  </a:schemeClr>
                </a:gs>
              </a:gsLst>
              <a:lin ang="5400000" scaled="1"/>
            </a:gra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3" name="Freeform: Shape 32">
            <a:extLst>
              <a:ext uri="{FF2B5EF4-FFF2-40B4-BE49-F238E27FC236}">
                <a16:creationId xmlns:a16="http://schemas.microsoft.com/office/drawing/2014/main" id="{23202A3B-85EB-44C8-A62E-CE79ED300486}"/>
              </a:ext>
            </a:extLst>
          </p:cNvPr>
          <p:cNvSpPr/>
          <p:nvPr/>
        </p:nvSpPr>
        <p:spPr>
          <a:xfrm>
            <a:off x="2195078" y="-471942"/>
            <a:ext cx="7797887" cy="7797885"/>
          </a:xfrm>
          <a:custGeom>
            <a:avLst/>
            <a:gdLst>
              <a:gd name="connsiteX0" fmla="*/ 1104468 w 6892905"/>
              <a:gd name="connsiteY0" fmla="*/ 854755 h 6892905"/>
              <a:gd name="connsiteX1" fmla="*/ 6040895 w 6892905"/>
              <a:gd name="connsiteY1" fmla="*/ 1104488 h 6892905"/>
              <a:gd name="connsiteX2" fmla="*/ 5791283 w 6892905"/>
              <a:gd name="connsiteY2" fmla="*/ 6040915 h 6892905"/>
              <a:gd name="connsiteX3" fmla="*/ 854856 w 6892905"/>
              <a:gd name="connsiteY3" fmla="*/ 5791302 h 6892905"/>
              <a:gd name="connsiteX4" fmla="*/ 1104468 w 6892905"/>
              <a:gd name="connsiteY4" fmla="*/ 854755 h 68929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2905" h="6892905">
                <a:moveTo>
                  <a:pt x="1104468" y="854755"/>
                </a:moveTo>
                <a:cubicBezTo>
                  <a:pt x="2398722" y="-439379"/>
                  <a:pt x="4746641" y="-189767"/>
                  <a:pt x="6040895" y="1104488"/>
                </a:cubicBezTo>
                <a:cubicBezTo>
                  <a:pt x="7335149" y="2398742"/>
                  <a:pt x="7085537" y="4746661"/>
                  <a:pt x="5791283" y="6040915"/>
                </a:cubicBezTo>
                <a:cubicBezTo>
                  <a:pt x="4497029" y="7335169"/>
                  <a:pt x="2149110" y="7085557"/>
                  <a:pt x="854856" y="5791302"/>
                </a:cubicBezTo>
                <a:cubicBezTo>
                  <a:pt x="-439398" y="4497049"/>
                  <a:pt x="-189786" y="2149010"/>
                  <a:pt x="1104468" y="854755"/>
                </a:cubicBezTo>
                <a:close/>
              </a:path>
            </a:pathLst>
          </a:custGeom>
          <a:noFill/>
          <a:ln w="12025" cap="flat">
            <a:gradFill>
              <a:gsLst>
                <a:gs pos="0">
                  <a:schemeClr val="accent6">
                    <a:lumMod val="60000"/>
                    <a:lumOff val="40000"/>
                    <a:alpha val="0"/>
                  </a:schemeClr>
                </a:gs>
                <a:gs pos="50000">
                  <a:srgbClr val="3FCEF5"/>
                </a:gs>
                <a:gs pos="100000">
                  <a:schemeClr val="accent6">
                    <a:lumMod val="60000"/>
                    <a:lumOff val="40000"/>
                    <a:alpha val="0"/>
                  </a:schemeClr>
                </a:gs>
              </a:gsLst>
              <a:lin ang="5400000" scaled="1"/>
            </a:gra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4" name="Freeform: Shape 33">
            <a:extLst>
              <a:ext uri="{FF2B5EF4-FFF2-40B4-BE49-F238E27FC236}">
                <a16:creationId xmlns:a16="http://schemas.microsoft.com/office/drawing/2014/main" id="{E2F9A6F7-4F10-4F6C-AACD-63FB1F8457B6}"/>
              </a:ext>
            </a:extLst>
          </p:cNvPr>
          <p:cNvSpPr/>
          <p:nvPr/>
        </p:nvSpPr>
        <p:spPr>
          <a:xfrm>
            <a:off x="2039635" y="-627342"/>
            <a:ext cx="8110892" cy="8110890"/>
          </a:xfrm>
          <a:custGeom>
            <a:avLst/>
            <a:gdLst>
              <a:gd name="connsiteX0" fmla="*/ 1111592 w 7169583"/>
              <a:gd name="connsiteY0" fmla="*/ 945206 h 7169583"/>
              <a:gd name="connsiteX1" fmla="*/ 6225214 w 7169583"/>
              <a:gd name="connsiteY1" fmla="*/ 1111574 h 7169583"/>
              <a:gd name="connsiteX2" fmla="*/ 6058726 w 7169583"/>
              <a:gd name="connsiteY2" fmla="*/ 6225196 h 7169583"/>
              <a:gd name="connsiteX3" fmla="*/ 945104 w 7169583"/>
              <a:gd name="connsiteY3" fmla="*/ 6058708 h 7169583"/>
              <a:gd name="connsiteX4" fmla="*/ 1111592 w 7169583"/>
              <a:gd name="connsiteY4" fmla="*/ 945206 h 71695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69583" h="7169583">
                <a:moveTo>
                  <a:pt x="1111592" y="945206"/>
                </a:moveTo>
                <a:cubicBezTo>
                  <a:pt x="2477783" y="-420985"/>
                  <a:pt x="4859143" y="-254496"/>
                  <a:pt x="6225214" y="1111574"/>
                </a:cubicBezTo>
                <a:cubicBezTo>
                  <a:pt x="7591284" y="2477645"/>
                  <a:pt x="7424916" y="4859005"/>
                  <a:pt x="6058726" y="6225196"/>
                </a:cubicBezTo>
                <a:cubicBezTo>
                  <a:pt x="4692655" y="7591266"/>
                  <a:pt x="2311294" y="7424898"/>
                  <a:pt x="945104" y="6058708"/>
                </a:cubicBezTo>
                <a:cubicBezTo>
                  <a:pt x="-420967" y="4692637"/>
                  <a:pt x="-254478" y="2311277"/>
                  <a:pt x="1111592" y="945206"/>
                </a:cubicBezTo>
                <a:close/>
              </a:path>
            </a:pathLst>
          </a:custGeom>
          <a:noFill/>
          <a:ln w="12025" cap="flat">
            <a:gradFill>
              <a:gsLst>
                <a:gs pos="0">
                  <a:schemeClr val="accent6">
                    <a:lumMod val="60000"/>
                    <a:lumOff val="40000"/>
                    <a:alpha val="0"/>
                  </a:schemeClr>
                </a:gs>
                <a:gs pos="50000">
                  <a:srgbClr val="3ED2F3"/>
                </a:gs>
                <a:gs pos="100000">
                  <a:schemeClr val="accent6">
                    <a:lumMod val="60000"/>
                    <a:lumOff val="40000"/>
                    <a:alpha val="0"/>
                  </a:schemeClr>
                </a:gs>
              </a:gsLst>
              <a:lin ang="5400000" scaled="1"/>
            </a:gra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5" name="Freeform: Shape 34">
            <a:extLst>
              <a:ext uri="{FF2B5EF4-FFF2-40B4-BE49-F238E27FC236}">
                <a16:creationId xmlns:a16="http://schemas.microsoft.com/office/drawing/2014/main" id="{9EDCFB8F-B6A1-40CC-84BE-9ED8DD2B843F}"/>
              </a:ext>
            </a:extLst>
          </p:cNvPr>
          <p:cNvSpPr/>
          <p:nvPr/>
        </p:nvSpPr>
        <p:spPr>
          <a:xfrm>
            <a:off x="1881709" y="-785288"/>
            <a:ext cx="8423895" cy="8423893"/>
          </a:xfrm>
          <a:custGeom>
            <a:avLst/>
            <a:gdLst>
              <a:gd name="connsiteX0" fmla="*/ 1121030 w 7446262"/>
              <a:gd name="connsiteY0" fmla="*/ 1037786 h 7446262"/>
              <a:gd name="connsiteX1" fmla="*/ 6411847 w 7446262"/>
              <a:gd name="connsiteY1" fmla="*/ 1121030 h 7446262"/>
              <a:gd name="connsiteX2" fmla="*/ 6328602 w 7446262"/>
              <a:gd name="connsiteY2" fmla="*/ 6411847 h 7446262"/>
              <a:gd name="connsiteX3" fmla="*/ 1037786 w 7446262"/>
              <a:gd name="connsiteY3" fmla="*/ 6328602 h 7446262"/>
              <a:gd name="connsiteX4" fmla="*/ 1121030 w 7446262"/>
              <a:gd name="connsiteY4" fmla="*/ 1037786 h 7446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46262" h="7446262">
                <a:moveTo>
                  <a:pt x="1121030" y="1037786"/>
                </a:moveTo>
                <a:cubicBezTo>
                  <a:pt x="2559037" y="-400221"/>
                  <a:pt x="4973840" y="-316977"/>
                  <a:pt x="6411847" y="1121030"/>
                </a:cubicBezTo>
                <a:cubicBezTo>
                  <a:pt x="7849853" y="2559037"/>
                  <a:pt x="7766609" y="4973840"/>
                  <a:pt x="6328602" y="6411847"/>
                </a:cubicBezTo>
                <a:cubicBezTo>
                  <a:pt x="4890596" y="7849853"/>
                  <a:pt x="2475913" y="7766609"/>
                  <a:pt x="1037786" y="6328602"/>
                </a:cubicBezTo>
                <a:cubicBezTo>
                  <a:pt x="-400221" y="4890596"/>
                  <a:pt x="-316977" y="2475913"/>
                  <a:pt x="1121030" y="1037786"/>
                </a:cubicBezTo>
                <a:close/>
              </a:path>
            </a:pathLst>
          </a:custGeom>
          <a:noFill/>
          <a:ln w="12025" cap="flat">
            <a:gradFill>
              <a:gsLst>
                <a:gs pos="0">
                  <a:schemeClr val="accent6">
                    <a:lumMod val="60000"/>
                    <a:lumOff val="40000"/>
                    <a:alpha val="0"/>
                  </a:schemeClr>
                </a:gs>
                <a:gs pos="50000">
                  <a:srgbClr val="3ED7F1"/>
                </a:gs>
                <a:gs pos="100000">
                  <a:schemeClr val="accent6">
                    <a:lumMod val="60000"/>
                    <a:lumOff val="40000"/>
                    <a:alpha val="0"/>
                  </a:schemeClr>
                </a:gs>
              </a:gsLst>
              <a:lin ang="5400000" scaled="1"/>
            </a:gra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6" name="Freeform: Shape 35">
            <a:extLst>
              <a:ext uri="{FF2B5EF4-FFF2-40B4-BE49-F238E27FC236}">
                <a16:creationId xmlns:a16="http://schemas.microsoft.com/office/drawing/2014/main" id="{B09D2206-5E75-42D8-9096-185DEEF6B3C3}"/>
              </a:ext>
            </a:extLst>
          </p:cNvPr>
          <p:cNvSpPr/>
          <p:nvPr/>
        </p:nvSpPr>
        <p:spPr>
          <a:xfrm>
            <a:off x="1721551" y="-945463"/>
            <a:ext cx="8736900" cy="8736898"/>
          </a:xfrm>
          <a:custGeom>
            <a:avLst/>
            <a:gdLst>
              <a:gd name="connsiteX0" fmla="*/ 1132442 w 7722940"/>
              <a:gd name="connsiteY0" fmla="*/ 1132457 h 7722940"/>
              <a:gd name="connsiteX1" fmla="*/ 1132442 w 7722940"/>
              <a:gd name="connsiteY1" fmla="*/ 1132457 h 7722940"/>
              <a:gd name="connsiteX2" fmla="*/ 6600453 w 7722940"/>
              <a:gd name="connsiteY2" fmla="*/ 1132457 h 7722940"/>
              <a:gd name="connsiteX3" fmla="*/ 6600453 w 7722940"/>
              <a:gd name="connsiteY3" fmla="*/ 1132457 h 7722940"/>
              <a:gd name="connsiteX4" fmla="*/ 6600453 w 7722940"/>
              <a:gd name="connsiteY4" fmla="*/ 6600348 h 7722940"/>
              <a:gd name="connsiteX5" fmla="*/ 6600453 w 7722940"/>
              <a:gd name="connsiteY5" fmla="*/ 6600348 h 7722940"/>
              <a:gd name="connsiteX6" fmla="*/ 1132563 w 7722940"/>
              <a:gd name="connsiteY6" fmla="*/ 6600348 h 7722940"/>
              <a:gd name="connsiteX7" fmla="*/ 1132563 w 7722940"/>
              <a:gd name="connsiteY7" fmla="*/ 6600348 h 7722940"/>
              <a:gd name="connsiteX8" fmla="*/ 1132442 w 7722940"/>
              <a:gd name="connsiteY8" fmla="*/ 1132457 h 7722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722940" h="7722940">
                <a:moveTo>
                  <a:pt x="1132442" y="1132457"/>
                </a:moveTo>
                <a:lnTo>
                  <a:pt x="1132442" y="1132457"/>
                </a:lnTo>
                <a:cubicBezTo>
                  <a:pt x="2642386" y="-377486"/>
                  <a:pt x="5090510" y="-377486"/>
                  <a:pt x="6600453" y="1132457"/>
                </a:cubicBezTo>
                <a:lnTo>
                  <a:pt x="6600453" y="1132457"/>
                </a:lnTo>
                <a:cubicBezTo>
                  <a:pt x="8110397" y="2642401"/>
                  <a:pt x="8110397" y="5090525"/>
                  <a:pt x="6600453" y="6600348"/>
                </a:cubicBezTo>
                <a:lnTo>
                  <a:pt x="6600453" y="6600348"/>
                </a:lnTo>
                <a:cubicBezTo>
                  <a:pt x="5090510" y="8110291"/>
                  <a:pt x="2642386" y="8110291"/>
                  <a:pt x="1132563" y="6600348"/>
                </a:cubicBezTo>
                <a:lnTo>
                  <a:pt x="1132563" y="6600348"/>
                </a:lnTo>
                <a:cubicBezTo>
                  <a:pt x="-377501" y="5090525"/>
                  <a:pt x="-377501" y="2642401"/>
                  <a:pt x="1132442" y="1132457"/>
                </a:cubicBezTo>
                <a:close/>
              </a:path>
            </a:pathLst>
          </a:custGeom>
          <a:noFill/>
          <a:ln w="12025" cap="flat">
            <a:gradFill>
              <a:gsLst>
                <a:gs pos="0">
                  <a:schemeClr val="accent6">
                    <a:lumMod val="60000"/>
                    <a:lumOff val="40000"/>
                    <a:alpha val="0"/>
                  </a:schemeClr>
                </a:gs>
                <a:gs pos="50000">
                  <a:schemeClr val="accent4"/>
                </a:gs>
                <a:gs pos="100000">
                  <a:schemeClr val="accent6">
                    <a:lumMod val="60000"/>
                    <a:lumOff val="40000"/>
                    <a:alpha val="0"/>
                  </a:schemeClr>
                </a:gs>
              </a:gsLst>
              <a:lin ang="5400000" scaled="1"/>
            </a:gra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0E040B56-07A9-0348-BB54-BE7A03C55A61}"/>
              </a:ext>
            </a:extLst>
          </p:cNvPr>
          <p:cNvSpPr txBox="1"/>
          <p:nvPr/>
        </p:nvSpPr>
        <p:spPr>
          <a:xfrm>
            <a:off x="4453823" y="2686353"/>
            <a:ext cx="3359940" cy="1483355"/>
          </a:xfrm>
          <a:prstGeom prst="rect">
            <a:avLst/>
          </a:prstGeom>
          <a:noFill/>
        </p:spPr>
        <p:txBody>
          <a:bodyPr wrap="square" rtlCol="0">
            <a:spAutoFit/>
          </a:bodyPr>
          <a:lstStyle/>
          <a:p>
            <a:pPr marL="0" marR="0" lvl="0" indent="0" algn="ctr" defTabSz="914400" rtl="0" eaLnBrk="1" fontAlgn="auto" latinLnBrk="0" hangingPunct="1">
              <a:lnSpc>
                <a:spcPts val="5700"/>
              </a:lnSpc>
              <a:spcBef>
                <a:spcPts val="0"/>
              </a:spcBef>
              <a:spcAft>
                <a:spcPts val="0"/>
              </a:spcAft>
              <a:buClrTx/>
              <a:buSzTx/>
              <a:buFontTx/>
              <a:buNone/>
              <a:tabLst/>
              <a:defRPr/>
            </a:pPr>
            <a:r>
              <a:rPr kumimoji="0" lang="en-US" sz="4000" b="1" i="0" u="none" strike="noStrike" kern="1200" cap="none" spc="0" normalizeH="0" baseline="0" noProof="0" dirty="0">
                <a:ln>
                  <a:noFill/>
                </a:ln>
                <a:solidFill>
                  <a:srgbClr val="E7E6E6"/>
                </a:solidFill>
                <a:effectLst>
                  <a:outerShdw blurRad="292100" sx="102000" sy="102000" algn="ctr" rotWithShape="0">
                    <a:srgbClr val="262626"/>
                  </a:outerShdw>
                </a:effectLst>
                <a:uLnTx/>
                <a:uFillTx/>
                <a:latin typeface="Century Gothic" panose="020B0502020202020204" pitchFamily="34" charset="0"/>
                <a:ea typeface="+mn-ea"/>
                <a:cs typeface="+mn-cs"/>
              </a:rPr>
              <a:t>PRICING STRATEGIES</a:t>
            </a:r>
          </a:p>
        </p:txBody>
      </p:sp>
      <p:sp>
        <p:nvSpPr>
          <p:cNvPr id="66" name="TextBox 65">
            <a:extLst>
              <a:ext uri="{FF2B5EF4-FFF2-40B4-BE49-F238E27FC236}">
                <a16:creationId xmlns:a16="http://schemas.microsoft.com/office/drawing/2014/main" id="{EBF87CBE-5EF8-4206-B7E6-51C6FB2782B8}"/>
              </a:ext>
            </a:extLst>
          </p:cNvPr>
          <p:cNvSpPr txBox="1"/>
          <p:nvPr/>
        </p:nvSpPr>
        <p:spPr>
          <a:xfrm>
            <a:off x="4645345" y="6076150"/>
            <a:ext cx="3028393" cy="4001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outerShdw blurRad="292100" sx="102000" sy="102000" algn="ctr" rotWithShape="0">
                    <a:srgbClr val="262626"/>
                  </a:outerShdw>
                </a:effectLst>
                <a:uLnTx/>
                <a:uFillTx/>
                <a:latin typeface="Century Gothic" panose="020B0502020202020204" pitchFamily="34" charset="0"/>
                <a:ea typeface="+mn-ea"/>
                <a:cs typeface="+mn-cs"/>
              </a:rPr>
              <a:t>Presented by You Exec</a:t>
            </a:r>
          </a:p>
        </p:txBody>
      </p:sp>
    </p:spTree>
    <p:extLst>
      <p:ext uri="{BB962C8B-B14F-4D97-AF65-F5344CB8AC3E}">
        <p14:creationId xmlns:p14="http://schemas.microsoft.com/office/powerpoint/2010/main" val="2599731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2000"/>
                                        <p:tgtEl>
                                          <p:spTgt spid="15"/>
                                        </p:tgtEl>
                                      </p:cBhvr>
                                    </p:animEffect>
                                  </p:childTnLst>
                                </p:cTn>
                              </p:par>
                              <p:par>
                                <p:cTn id="8" presetID="8" presetClass="emph" presetSubtype="0" repeatCount="indefinite" accel="17000" decel="17000" autoRev="1" fill="hold" grpId="1" nodeType="withEffect">
                                  <p:stCondLst>
                                    <p:cond delay="0"/>
                                  </p:stCondLst>
                                  <p:childTnLst>
                                    <p:animRot by="21600000">
                                      <p:cBhvr>
                                        <p:cTn id="9" dur="15000" fill="hold"/>
                                        <p:tgtEl>
                                          <p:spTgt spid="15"/>
                                        </p:tgtEl>
                                        <p:attrNameLst>
                                          <p:attrName>r</p:attrName>
                                        </p:attrNameLst>
                                      </p:cBhvr>
                                    </p:animRot>
                                  </p:childTnLst>
                                </p:cTn>
                              </p:par>
                              <p:par>
                                <p:cTn id="10" presetID="10" presetClass="entr" presetSubtype="0" fill="hold" grpId="0" nodeType="withEffect">
                                  <p:stCondLst>
                                    <p:cond delay="10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2000"/>
                                        <p:tgtEl>
                                          <p:spTgt spid="16"/>
                                        </p:tgtEl>
                                      </p:cBhvr>
                                    </p:animEffect>
                                  </p:childTnLst>
                                </p:cTn>
                              </p:par>
                              <p:par>
                                <p:cTn id="13" presetID="8" presetClass="emph" presetSubtype="0" repeatCount="indefinite" accel="17000" decel="17000" autoRev="1" fill="hold" grpId="1" nodeType="withEffect">
                                  <p:stCondLst>
                                    <p:cond delay="100"/>
                                  </p:stCondLst>
                                  <p:childTnLst>
                                    <p:animRot by="21600000">
                                      <p:cBhvr>
                                        <p:cTn id="14" dur="15000" fill="hold"/>
                                        <p:tgtEl>
                                          <p:spTgt spid="16"/>
                                        </p:tgtEl>
                                        <p:attrNameLst>
                                          <p:attrName>r</p:attrName>
                                        </p:attrNameLst>
                                      </p:cBhvr>
                                    </p:animRot>
                                  </p:childTnLst>
                                </p:cTn>
                              </p:par>
                              <p:par>
                                <p:cTn id="15" presetID="10" presetClass="entr" presetSubtype="0" fill="hold" grpId="0" nodeType="withEffect">
                                  <p:stCondLst>
                                    <p:cond delay="20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2000"/>
                                        <p:tgtEl>
                                          <p:spTgt spid="17"/>
                                        </p:tgtEl>
                                      </p:cBhvr>
                                    </p:animEffect>
                                  </p:childTnLst>
                                </p:cTn>
                              </p:par>
                              <p:par>
                                <p:cTn id="18" presetID="8" presetClass="emph" presetSubtype="0" repeatCount="indefinite" accel="17000" decel="17000" autoRev="1" fill="hold" grpId="1" nodeType="withEffect">
                                  <p:stCondLst>
                                    <p:cond delay="200"/>
                                  </p:stCondLst>
                                  <p:childTnLst>
                                    <p:animRot by="21600000">
                                      <p:cBhvr>
                                        <p:cTn id="19" dur="15000" fill="hold"/>
                                        <p:tgtEl>
                                          <p:spTgt spid="17"/>
                                        </p:tgtEl>
                                        <p:attrNameLst>
                                          <p:attrName>r</p:attrName>
                                        </p:attrNameLst>
                                      </p:cBhvr>
                                    </p:animRot>
                                  </p:childTnLst>
                                </p:cTn>
                              </p:par>
                              <p:par>
                                <p:cTn id="20" presetID="10" presetClass="entr" presetSubtype="0" fill="hold" grpId="0" nodeType="withEffect">
                                  <p:stCondLst>
                                    <p:cond delay="30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2000"/>
                                        <p:tgtEl>
                                          <p:spTgt spid="18"/>
                                        </p:tgtEl>
                                      </p:cBhvr>
                                    </p:animEffect>
                                  </p:childTnLst>
                                </p:cTn>
                              </p:par>
                              <p:par>
                                <p:cTn id="23" presetID="8" presetClass="emph" presetSubtype="0" repeatCount="indefinite" accel="17000" decel="17000" autoRev="1" fill="hold" grpId="1" nodeType="withEffect">
                                  <p:stCondLst>
                                    <p:cond delay="300"/>
                                  </p:stCondLst>
                                  <p:childTnLst>
                                    <p:animRot by="21600000">
                                      <p:cBhvr>
                                        <p:cTn id="24" dur="15000" fill="hold"/>
                                        <p:tgtEl>
                                          <p:spTgt spid="18"/>
                                        </p:tgtEl>
                                        <p:attrNameLst>
                                          <p:attrName>r</p:attrName>
                                        </p:attrNameLst>
                                      </p:cBhvr>
                                    </p:animRot>
                                  </p:childTnLst>
                                </p:cTn>
                              </p:par>
                              <p:par>
                                <p:cTn id="25" presetID="10" presetClass="entr" presetSubtype="0" fill="hold" grpId="0" nodeType="withEffect">
                                  <p:stCondLst>
                                    <p:cond delay="40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2000"/>
                                        <p:tgtEl>
                                          <p:spTgt spid="19"/>
                                        </p:tgtEl>
                                      </p:cBhvr>
                                    </p:animEffect>
                                  </p:childTnLst>
                                </p:cTn>
                              </p:par>
                              <p:par>
                                <p:cTn id="28" presetID="8" presetClass="emph" presetSubtype="0" repeatCount="indefinite" accel="17000" decel="17000" autoRev="1" fill="hold" grpId="1" nodeType="withEffect">
                                  <p:stCondLst>
                                    <p:cond delay="400"/>
                                  </p:stCondLst>
                                  <p:childTnLst>
                                    <p:animRot by="21600000">
                                      <p:cBhvr>
                                        <p:cTn id="29" dur="15000" fill="hold"/>
                                        <p:tgtEl>
                                          <p:spTgt spid="19"/>
                                        </p:tgtEl>
                                        <p:attrNameLst>
                                          <p:attrName>r</p:attrName>
                                        </p:attrNameLst>
                                      </p:cBhvr>
                                    </p:animRot>
                                  </p:childTnLst>
                                </p:cTn>
                              </p:par>
                              <p:par>
                                <p:cTn id="30" presetID="10" presetClass="entr" presetSubtype="0" fill="hold" grpId="0" nodeType="withEffect">
                                  <p:stCondLst>
                                    <p:cond delay="500"/>
                                  </p:stCondLst>
                                  <p:childTnLst>
                                    <p:set>
                                      <p:cBhvr>
                                        <p:cTn id="31" dur="1" fill="hold">
                                          <p:stCondLst>
                                            <p:cond delay="0"/>
                                          </p:stCondLst>
                                        </p:cTn>
                                        <p:tgtEl>
                                          <p:spTgt spid="20"/>
                                        </p:tgtEl>
                                        <p:attrNameLst>
                                          <p:attrName>style.visibility</p:attrName>
                                        </p:attrNameLst>
                                      </p:cBhvr>
                                      <p:to>
                                        <p:strVal val="visible"/>
                                      </p:to>
                                    </p:set>
                                    <p:animEffect transition="in" filter="fade">
                                      <p:cBhvr>
                                        <p:cTn id="32" dur="2000"/>
                                        <p:tgtEl>
                                          <p:spTgt spid="20"/>
                                        </p:tgtEl>
                                      </p:cBhvr>
                                    </p:animEffect>
                                  </p:childTnLst>
                                </p:cTn>
                              </p:par>
                              <p:par>
                                <p:cTn id="33" presetID="8" presetClass="emph" presetSubtype="0" repeatCount="indefinite" accel="17000" decel="17000" autoRev="1" fill="hold" grpId="1" nodeType="withEffect">
                                  <p:stCondLst>
                                    <p:cond delay="500"/>
                                  </p:stCondLst>
                                  <p:childTnLst>
                                    <p:animRot by="21600000">
                                      <p:cBhvr>
                                        <p:cTn id="34" dur="15000" fill="hold"/>
                                        <p:tgtEl>
                                          <p:spTgt spid="20"/>
                                        </p:tgtEl>
                                        <p:attrNameLst>
                                          <p:attrName>r</p:attrName>
                                        </p:attrNameLst>
                                      </p:cBhvr>
                                    </p:animRot>
                                  </p:childTnLst>
                                </p:cTn>
                              </p:par>
                              <p:par>
                                <p:cTn id="35" presetID="10" presetClass="entr" presetSubtype="0" fill="hold" grpId="0" nodeType="withEffect">
                                  <p:stCondLst>
                                    <p:cond delay="600"/>
                                  </p:stCondLst>
                                  <p:childTnLst>
                                    <p:set>
                                      <p:cBhvr>
                                        <p:cTn id="36" dur="1" fill="hold">
                                          <p:stCondLst>
                                            <p:cond delay="0"/>
                                          </p:stCondLst>
                                        </p:cTn>
                                        <p:tgtEl>
                                          <p:spTgt spid="21"/>
                                        </p:tgtEl>
                                        <p:attrNameLst>
                                          <p:attrName>style.visibility</p:attrName>
                                        </p:attrNameLst>
                                      </p:cBhvr>
                                      <p:to>
                                        <p:strVal val="visible"/>
                                      </p:to>
                                    </p:set>
                                    <p:animEffect transition="in" filter="fade">
                                      <p:cBhvr>
                                        <p:cTn id="37" dur="2000"/>
                                        <p:tgtEl>
                                          <p:spTgt spid="21"/>
                                        </p:tgtEl>
                                      </p:cBhvr>
                                    </p:animEffect>
                                  </p:childTnLst>
                                </p:cTn>
                              </p:par>
                              <p:par>
                                <p:cTn id="38" presetID="8" presetClass="emph" presetSubtype="0" repeatCount="indefinite" accel="17000" decel="17000" autoRev="1" fill="hold" grpId="1" nodeType="withEffect">
                                  <p:stCondLst>
                                    <p:cond delay="600"/>
                                  </p:stCondLst>
                                  <p:childTnLst>
                                    <p:animRot by="21600000">
                                      <p:cBhvr>
                                        <p:cTn id="39" dur="15000" fill="hold"/>
                                        <p:tgtEl>
                                          <p:spTgt spid="21"/>
                                        </p:tgtEl>
                                        <p:attrNameLst>
                                          <p:attrName>r</p:attrName>
                                        </p:attrNameLst>
                                      </p:cBhvr>
                                    </p:animRot>
                                  </p:childTnLst>
                                </p:cTn>
                              </p:par>
                              <p:par>
                                <p:cTn id="40" presetID="10" presetClass="entr" presetSubtype="0" fill="hold" grpId="0" nodeType="withEffect">
                                  <p:stCondLst>
                                    <p:cond delay="700"/>
                                  </p:stCondLst>
                                  <p:childTnLst>
                                    <p:set>
                                      <p:cBhvr>
                                        <p:cTn id="41" dur="1" fill="hold">
                                          <p:stCondLst>
                                            <p:cond delay="0"/>
                                          </p:stCondLst>
                                        </p:cTn>
                                        <p:tgtEl>
                                          <p:spTgt spid="22"/>
                                        </p:tgtEl>
                                        <p:attrNameLst>
                                          <p:attrName>style.visibility</p:attrName>
                                        </p:attrNameLst>
                                      </p:cBhvr>
                                      <p:to>
                                        <p:strVal val="visible"/>
                                      </p:to>
                                    </p:set>
                                    <p:animEffect transition="in" filter="fade">
                                      <p:cBhvr>
                                        <p:cTn id="42" dur="2000"/>
                                        <p:tgtEl>
                                          <p:spTgt spid="22"/>
                                        </p:tgtEl>
                                      </p:cBhvr>
                                    </p:animEffect>
                                  </p:childTnLst>
                                </p:cTn>
                              </p:par>
                              <p:par>
                                <p:cTn id="43" presetID="8" presetClass="emph" presetSubtype="0" repeatCount="indefinite" accel="17000" decel="17000" autoRev="1" fill="hold" grpId="1" nodeType="withEffect">
                                  <p:stCondLst>
                                    <p:cond delay="700"/>
                                  </p:stCondLst>
                                  <p:childTnLst>
                                    <p:animRot by="21600000">
                                      <p:cBhvr>
                                        <p:cTn id="44" dur="15000" fill="hold"/>
                                        <p:tgtEl>
                                          <p:spTgt spid="22"/>
                                        </p:tgtEl>
                                        <p:attrNameLst>
                                          <p:attrName>r</p:attrName>
                                        </p:attrNameLst>
                                      </p:cBhvr>
                                    </p:animRot>
                                  </p:childTnLst>
                                </p:cTn>
                              </p:par>
                              <p:par>
                                <p:cTn id="45" presetID="10" presetClass="entr" presetSubtype="0" fill="hold" grpId="0" nodeType="withEffect">
                                  <p:stCondLst>
                                    <p:cond delay="800"/>
                                  </p:stCondLst>
                                  <p:childTnLst>
                                    <p:set>
                                      <p:cBhvr>
                                        <p:cTn id="46" dur="1" fill="hold">
                                          <p:stCondLst>
                                            <p:cond delay="0"/>
                                          </p:stCondLst>
                                        </p:cTn>
                                        <p:tgtEl>
                                          <p:spTgt spid="23"/>
                                        </p:tgtEl>
                                        <p:attrNameLst>
                                          <p:attrName>style.visibility</p:attrName>
                                        </p:attrNameLst>
                                      </p:cBhvr>
                                      <p:to>
                                        <p:strVal val="visible"/>
                                      </p:to>
                                    </p:set>
                                    <p:animEffect transition="in" filter="fade">
                                      <p:cBhvr>
                                        <p:cTn id="47" dur="2000"/>
                                        <p:tgtEl>
                                          <p:spTgt spid="23"/>
                                        </p:tgtEl>
                                      </p:cBhvr>
                                    </p:animEffect>
                                  </p:childTnLst>
                                </p:cTn>
                              </p:par>
                              <p:par>
                                <p:cTn id="48" presetID="8" presetClass="emph" presetSubtype="0" repeatCount="indefinite" accel="17000" decel="17000" autoRev="1" fill="hold" grpId="1" nodeType="withEffect">
                                  <p:stCondLst>
                                    <p:cond delay="800"/>
                                  </p:stCondLst>
                                  <p:childTnLst>
                                    <p:animRot by="21600000">
                                      <p:cBhvr>
                                        <p:cTn id="49" dur="15000" fill="hold"/>
                                        <p:tgtEl>
                                          <p:spTgt spid="23"/>
                                        </p:tgtEl>
                                        <p:attrNameLst>
                                          <p:attrName>r</p:attrName>
                                        </p:attrNameLst>
                                      </p:cBhvr>
                                    </p:animRot>
                                  </p:childTnLst>
                                </p:cTn>
                              </p:par>
                              <p:par>
                                <p:cTn id="50" presetID="10" presetClass="entr" presetSubtype="0" fill="hold" grpId="0" nodeType="withEffect">
                                  <p:stCondLst>
                                    <p:cond delay="900"/>
                                  </p:stCondLst>
                                  <p:childTnLst>
                                    <p:set>
                                      <p:cBhvr>
                                        <p:cTn id="51" dur="1" fill="hold">
                                          <p:stCondLst>
                                            <p:cond delay="0"/>
                                          </p:stCondLst>
                                        </p:cTn>
                                        <p:tgtEl>
                                          <p:spTgt spid="24"/>
                                        </p:tgtEl>
                                        <p:attrNameLst>
                                          <p:attrName>style.visibility</p:attrName>
                                        </p:attrNameLst>
                                      </p:cBhvr>
                                      <p:to>
                                        <p:strVal val="visible"/>
                                      </p:to>
                                    </p:set>
                                    <p:animEffect transition="in" filter="fade">
                                      <p:cBhvr>
                                        <p:cTn id="52" dur="2000"/>
                                        <p:tgtEl>
                                          <p:spTgt spid="24"/>
                                        </p:tgtEl>
                                      </p:cBhvr>
                                    </p:animEffect>
                                  </p:childTnLst>
                                </p:cTn>
                              </p:par>
                              <p:par>
                                <p:cTn id="53" presetID="8" presetClass="emph" presetSubtype="0" repeatCount="indefinite" accel="17000" decel="17000" autoRev="1" fill="hold" grpId="1" nodeType="withEffect">
                                  <p:stCondLst>
                                    <p:cond delay="900"/>
                                  </p:stCondLst>
                                  <p:childTnLst>
                                    <p:animRot by="21600000">
                                      <p:cBhvr>
                                        <p:cTn id="54" dur="15000" fill="hold"/>
                                        <p:tgtEl>
                                          <p:spTgt spid="24"/>
                                        </p:tgtEl>
                                        <p:attrNameLst>
                                          <p:attrName>r</p:attrName>
                                        </p:attrNameLst>
                                      </p:cBhvr>
                                    </p:animRot>
                                  </p:childTnLst>
                                </p:cTn>
                              </p:par>
                              <p:par>
                                <p:cTn id="55" presetID="10" presetClass="entr" presetSubtype="0" fill="hold" grpId="0" nodeType="withEffect">
                                  <p:stCondLst>
                                    <p:cond delay="1000"/>
                                  </p:stCondLst>
                                  <p:childTnLst>
                                    <p:set>
                                      <p:cBhvr>
                                        <p:cTn id="56" dur="1" fill="hold">
                                          <p:stCondLst>
                                            <p:cond delay="0"/>
                                          </p:stCondLst>
                                        </p:cTn>
                                        <p:tgtEl>
                                          <p:spTgt spid="25"/>
                                        </p:tgtEl>
                                        <p:attrNameLst>
                                          <p:attrName>style.visibility</p:attrName>
                                        </p:attrNameLst>
                                      </p:cBhvr>
                                      <p:to>
                                        <p:strVal val="visible"/>
                                      </p:to>
                                    </p:set>
                                    <p:animEffect transition="in" filter="fade">
                                      <p:cBhvr>
                                        <p:cTn id="57" dur="2000"/>
                                        <p:tgtEl>
                                          <p:spTgt spid="25"/>
                                        </p:tgtEl>
                                      </p:cBhvr>
                                    </p:animEffect>
                                  </p:childTnLst>
                                </p:cTn>
                              </p:par>
                              <p:par>
                                <p:cTn id="58" presetID="8" presetClass="emph" presetSubtype="0" repeatCount="indefinite" accel="17000" decel="17000" autoRev="1" fill="hold" grpId="1" nodeType="withEffect">
                                  <p:stCondLst>
                                    <p:cond delay="1000"/>
                                  </p:stCondLst>
                                  <p:childTnLst>
                                    <p:animRot by="21600000">
                                      <p:cBhvr>
                                        <p:cTn id="59" dur="15000" fill="hold"/>
                                        <p:tgtEl>
                                          <p:spTgt spid="25"/>
                                        </p:tgtEl>
                                        <p:attrNameLst>
                                          <p:attrName>r</p:attrName>
                                        </p:attrNameLst>
                                      </p:cBhvr>
                                    </p:animRot>
                                  </p:childTnLst>
                                </p:cTn>
                              </p:par>
                              <p:par>
                                <p:cTn id="60" presetID="10" presetClass="entr" presetSubtype="0" fill="hold" grpId="0" nodeType="withEffect">
                                  <p:stCondLst>
                                    <p:cond delay="1100"/>
                                  </p:stCondLst>
                                  <p:childTnLst>
                                    <p:set>
                                      <p:cBhvr>
                                        <p:cTn id="61" dur="1" fill="hold">
                                          <p:stCondLst>
                                            <p:cond delay="0"/>
                                          </p:stCondLst>
                                        </p:cTn>
                                        <p:tgtEl>
                                          <p:spTgt spid="26"/>
                                        </p:tgtEl>
                                        <p:attrNameLst>
                                          <p:attrName>style.visibility</p:attrName>
                                        </p:attrNameLst>
                                      </p:cBhvr>
                                      <p:to>
                                        <p:strVal val="visible"/>
                                      </p:to>
                                    </p:set>
                                    <p:animEffect transition="in" filter="fade">
                                      <p:cBhvr>
                                        <p:cTn id="62" dur="2000"/>
                                        <p:tgtEl>
                                          <p:spTgt spid="26"/>
                                        </p:tgtEl>
                                      </p:cBhvr>
                                    </p:animEffect>
                                  </p:childTnLst>
                                </p:cTn>
                              </p:par>
                              <p:par>
                                <p:cTn id="63" presetID="8" presetClass="emph" presetSubtype="0" repeatCount="indefinite" accel="17000" decel="17000" autoRev="1" fill="hold" grpId="1" nodeType="withEffect">
                                  <p:stCondLst>
                                    <p:cond delay="1100"/>
                                  </p:stCondLst>
                                  <p:childTnLst>
                                    <p:animRot by="21600000">
                                      <p:cBhvr>
                                        <p:cTn id="64" dur="15000" fill="hold"/>
                                        <p:tgtEl>
                                          <p:spTgt spid="26"/>
                                        </p:tgtEl>
                                        <p:attrNameLst>
                                          <p:attrName>r</p:attrName>
                                        </p:attrNameLst>
                                      </p:cBhvr>
                                    </p:animRot>
                                  </p:childTnLst>
                                </p:cTn>
                              </p:par>
                              <p:par>
                                <p:cTn id="65" presetID="10" presetClass="entr" presetSubtype="0" fill="hold" grpId="0" nodeType="withEffect">
                                  <p:stCondLst>
                                    <p:cond delay="1200"/>
                                  </p:stCondLst>
                                  <p:childTnLst>
                                    <p:set>
                                      <p:cBhvr>
                                        <p:cTn id="66" dur="1" fill="hold">
                                          <p:stCondLst>
                                            <p:cond delay="0"/>
                                          </p:stCondLst>
                                        </p:cTn>
                                        <p:tgtEl>
                                          <p:spTgt spid="27"/>
                                        </p:tgtEl>
                                        <p:attrNameLst>
                                          <p:attrName>style.visibility</p:attrName>
                                        </p:attrNameLst>
                                      </p:cBhvr>
                                      <p:to>
                                        <p:strVal val="visible"/>
                                      </p:to>
                                    </p:set>
                                    <p:animEffect transition="in" filter="fade">
                                      <p:cBhvr>
                                        <p:cTn id="67" dur="2000"/>
                                        <p:tgtEl>
                                          <p:spTgt spid="27"/>
                                        </p:tgtEl>
                                      </p:cBhvr>
                                    </p:animEffect>
                                  </p:childTnLst>
                                </p:cTn>
                              </p:par>
                              <p:par>
                                <p:cTn id="68" presetID="8" presetClass="emph" presetSubtype="0" repeatCount="indefinite" accel="17000" decel="17000" autoRev="1" fill="hold" grpId="1" nodeType="withEffect">
                                  <p:stCondLst>
                                    <p:cond delay="1200"/>
                                  </p:stCondLst>
                                  <p:childTnLst>
                                    <p:animRot by="21600000">
                                      <p:cBhvr>
                                        <p:cTn id="69" dur="15000" fill="hold"/>
                                        <p:tgtEl>
                                          <p:spTgt spid="27"/>
                                        </p:tgtEl>
                                        <p:attrNameLst>
                                          <p:attrName>r</p:attrName>
                                        </p:attrNameLst>
                                      </p:cBhvr>
                                    </p:animRot>
                                  </p:childTnLst>
                                </p:cTn>
                              </p:par>
                              <p:par>
                                <p:cTn id="70" presetID="10" presetClass="entr" presetSubtype="0" fill="hold" grpId="0" nodeType="withEffect">
                                  <p:stCondLst>
                                    <p:cond delay="1300"/>
                                  </p:stCondLst>
                                  <p:childTnLst>
                                    <p:set>
                                      <p:cBhvr>
                                        <p:cTn id="71" dur="1" fill="hold">
                                          <p:stCondLst>
                                            <p:cond delay="0"/>
                                          </p:stCondLst>
                                        </p:cTn>
                                        <p:tgtEl>
                                          <p:spTgt spid="28"/>
                                        </p:tgtEl>
                                        <p:attrNameLst>
                                          <p:attrName>style.visibility</p:attrName>
                                        </p:attrNameLst>
                                      </p:cBhvr>
                                      <p:to>
                                        <p:strVal val="visible"/>
                                      </p:to>
                                    </p:set>
                                    <p:animEffect transition="in" filter="fade">
                                      <p:cBhvr>
                                        <p:cTn id="72" dur="2000"/>
                                        <p:tgtEl>
                                          <p:spTgt spid="28"/>
                                        </p:tgtEl>
                                      </p:cBhvr>
                                    </p:animEffect>
                                  </p:childTnLst>
                                </p:cTn>
                              </p:par>
                              <p:par>
                                <p:cTn id="73" presetID="8" presetClass="emph" presetSubtype="0" repeatCount="indefinite" accel="17000" decel="17000" autoRev="1" fill="hold" grpId="1" nodeType="withEffect">
                                  <p:stCondLst>
                                    <p:cond delay="1300"/>
                                  </p:stCondLst>
                                  <p:childTnLst>
                                    <p:animRot by="21600000">
                                      <p:cBhvr>
                                        <p:cTn id="74" dur="15000" fill="hold"/>
                                        <p:tgtEl>
                                          <p:spTgt spid="28"/>
                                        </p:tgtEl>
                                        <p:attrNameLst>
                                          <p:attrName>r</p:attrName>
                                        </p:attrNameLst>
                                      </p:cBhvr>
                                    </p:animRot>
                                  </p:childTnLst>
                                </p:cTn>
                              </p:par>
                              <p:par>
                                <p:cTn id="75" presetID="10" presetClass="entr" presetSubtype="0" fill="hold" grpId="0" nodeType="withEffect">
                                  <p:stCondLst>
                                    <p:cond delay="1400"/>
                                  </p:stCondLst>
                                  <p:childTnLst>
                                    <p:set>
                                      <p:cBhvr>
                                        <p:cTn id="76" dur="1" fill="hold">
                                          <p:stCondLst>
                                            <p:cond delay="0"/>
                                          </p:stCondLst>
                                        </p:cTn>
                                        <p:tgtEl>
                                          <p:spTgt spid="29"/>
                                        </p:tgtEl>
                                        <p:attrNameLst>
                                          <p:attrName>style.visibility</p:attrName>
                                        </p:attrNameLst>
                                      </p:cBhvr>
                                      <p:to>
                                        <p:strVal val="visible"/>
                                      </p:to>
                                    </p:set>
                                    <p:animEffect transition="in" filter="fade">
                                      <p:cBhvr>
                                        <p:cTn id="77" dur="2000"/>
                                        <p:tgtEl>
                                          <p:spTgt spid="29"/>
                                        </p:tgtEl>
                                      </p:cBhvr>
                                    </p:animEffect>
                                  </p:childTnLst>
                                </p:cTn>
                              </p:par>
                              <p:par>
                                <p:cTn id="78" presetID="8" presetClass="emph" presetSubtype="0" repeatCount="indefinite" accel="17000" decel="17000" autoRev="1" fill="hold" grpId="1" nodeType="withEffect">
                                  <p:stCondLst>
                                    <p:cond delay="1400"/>
                                  </p:stCondLst>
                                  <p:childTnLst>
                                    <p:animRot by="21600000">
                                      <p:cBhvr>
                                        <p:cTn id="79" dur="15000" fill="hold"/>
                                        <p:tgtEl>
                                          <p:spTgt spid="29"/>
                                        </p:tgtEl>
                                        <p:attrNameLst>
                                          <p:attrName>r</p:attrName>
                                        </p:attrNameLst>
                                      </p:cBhvr>
                                    </p:animRot>
                                  </p:childTnLst>
                                </p:cTn>
                              </p:par>
                              <p:par>
                                <p:cTn id="80" presetID="10" presetClass="entr" presetSubtype="0" fill="hold" grpId="0" nodeType="withEffect">
                                  <p:stCondLst>
                                    <p:cond delay="1500"/>
                                  </p:stCondLst>
                                  <p:childTnLst>
                                    <p:set>
                                      <p:cBhvr>
                                        <p:cTn id="81" dur="1" fill="hold">
                                          <p:stCondLst>
                                            <p:cond delay="0"/>
                                          </p:stCondLst>
                                        </p:cTn>
                                        <p:tgtEl>
                                          <p:spTgt spid="30"/>
                                        </p:tgtEl>
                                        <p:attrNameLst>
                                          <p:attrName>style.visibility</p:attrName>
                                        </p:attrNameLst>
                                      </p:cBhvr>
                                      <p:to>
                                        <p:strVal val="visible"/>
                                      </p:to>
                                    </p:set>
                                    <p:animEffect transition="in" filter="fade">
                                      <p:cBhvr>
                                        <p:cTn id="82" dur="2000"/>
                                        <p:tgtEl>
                                          <p:spTgt spid="30"/>
                                        </p:tgtEl>
                                      </p:cBhvr>
                                    </p:animEffect>
                                  </p:childTnLst>
                                </p:cTn>
                              </p:par>
                              <p:par>
                                <p:cTn id="83" presetID="8" presetClass="emph" presetSubtype="0" repeatCount="indefinite" accel="17000" decel="17000" autoRev="1" fill="hold" grpId="1" nodeType="withEffect">
                                  <p:stCondLst>
                                    <p:cond delay="1500"/>
                                  </p:stCondLst>
                                  <p:childTnLst>
                                    <p:animRot by="21600000">
                                      <p:cBhvr>
                                        <p:cTn id="84" dur="15000" fill="hold"/>
                                        <p:tgtEl>
                                          <p:spTgt spid="30"/>
                                        </p:tgtEl>
                                        <p:attrNameLst>
                                          <p:attrName>r</p:attrName>
                                        </p:attrNameLst>
                                      </p:cBhvr>
                                    </p:animRot>
                                  </p:childTnLst>
                                </p:cTn>
                              </p:par>
                              <p:par>
                                <p:cTn id="85" presetID="10" presetClass="entr" presetSubtype="0" fill="hold" grpId="0" nodeType="withEffect">
                                  <p:stCondLst>
                                    <p:cond delay="1600"/>
                                  </p:stCondLst>
                                  <p:childTnLst>
                                    <p:set>
                                      <p:cBhvr>
                                        <p:cTn id="86" dur="1" fill="hold">
                                          <p:stCondLst>
                                            <p:cond delay="0"/>
                                          </p:stCondLst>
                                        </p:cTn>
                                        <p:tgtEl>
                                          <p:spTgt spid="31"/>
                                        </p:tgtEl>
                                        <p:attrNameLst>
                                          <p:attrName>style.visibility</p:attrName>
                                        </p:attrNameLst>
                                      </p:cBhvr>
                                      <p:to>
                                        <p:strVal val="visible"/>
                                      </p:to>
                                    </p:set>
                                    <p:animEffect transition="in" filter="fade">
                                      <p:cBhvr>
                                        <p:cTn id="87" dur="2000"/>
                                        <p:tgtEl>
                                          <p:spTgt spid="31"/>
                                        </p:tgtEl>
                                      </p:cBhvr>
                                    </p:animEffect>
                                  </p:childTnLst>
                                </p:cTn>
                              </p:par>
                              <p:par>
                                <p:cTn id="88" presetID="8" presetClass="emph" presetSubtype="0" repeatCount="indefinite" accel="17000" decel="17000" autoRev="1" fill="hold" grpId="1" nodeType="withEffect">
                                  <p:stCondLst>
                                    <p:cond delay="1600"/>
                                  </p:stCondLst>
                                  <p:childTnLst>
                                    <p:animRot by="21600000">
                                      <p:cBhvr>
                                        <p:cTn id="89" dur="15000" fill="hold"/>
                                        <p:tgtEl>
                                          <p:spTgt spid="31"/>
                                        </p:tgtEl>
                                        <p:attrNameLst>
                                          <p:attrName>r</p:attrName>
                                        </p:attrNameLst>
                                      </p:cBhvr>
                                    </p:animRot>
                                  </p:childTnLst>
                                </p:cTn>
                              </p:par>
                              <p:par>
                                <p:cTn id="90" presetID="10" presetClass="entr" presetSubtype="0" fill="hold" grpId="0" nodeType="withEffect">
                                  <p:stCondLst>
                                    <p:cond delay="1700"/>
                                  </p:stCondLst>
                                  <p:childTnLst>
                                    <p:set>
                                      <p:cBhvr>
                                        <p:cTn id="91" dur="1" fill="hold">
                                          <p:stCondLst>
                                            <p:cond delay="0"/>
                                          </p:stCondLst>
                                        </p:cTn>
                                        <p:tgtEl>
                                          <p:spTgt spid="32"/>
                                        </p:tgtEl>
                                        <p:attrNameLst>
                                          <p:attrName>style.visibility</p:attrName>
                                        </p:attrNameLst>
                                      </p:cBhvr>
                                      <p:to>
                                        <p:strVal val="visible"/>
                                      </p:to>
                                    </p:set>
                                    <p:animEffect transition="in" filter="fade">
                                      <p:cBhvr>
                                        <p:cTn id="92" dur="2000"/>
                                        <p:tgtEl>
                                          <p:spTgt spid="32"/>
                                        </p:tgtEl>
                                      </p:cBhvr>
                                    </p:animEffect>
                                  </p:childTnLst>
                                </p:cTn>
                              </p:par>
                              <p:par>
                                <p:cTn id="93" presetID="8" presetClass="emph" presetSubtype="0" repeatCount="indefinite" accel="17000" decel="17000" autoRev="1" fill="hold" grpId="1" nodeType="withEffect">
                                  <p:stCondLst>
                                    <p:cond delay="1700"/>
                                  </p:stCondLst>
                                  <p:childTnLst>
                                    <p:animRot by="21600000">
                                      <p:cBhvr>
                                        <p:cTn id="94" dur="15000" fill="hold"/>
                                        <p:tgtEl>
                                          <p:spTgt spid="32"/>
                                        </p:tgtEl>
                                        <p:attrNameLst>
                                          <p:attrName>r</p:attrName>
                                        </p:attrNameLst>
                                      </p:cBhvr>
                                    </p:animRot>
                                  </p:childTnLst>
                                </p:cTn>
                              </p:par>
                              <p:par>
                                <p:cTn id="95" presetID="10" presetClass="entr" presetSubtype="0" fill="hold" grpId="0" nodeType="withEffect">
                                  <p:stCondLst>
                                    <p:cond delay="1800"/>
                                  </p:stCondLst>
                                  <p:childTnLst>
                                    <p:set>
                                      <p:cBhvr>
                                        <p:cTn id="96" dur="1" fill="hold">
                                          <p:stCondLst>
                                            <p:cond delay="0"/>
                                          </p:stCondLst>
                                        </p:cTn>
                                        <p:tgtEl>
                                          <p:spTgt spid="33"/>
                                        </p:tgtEl>
                                        <p:attrNameLst>
                                          <p:attrName>style.visibility</p:attrName>
                                        </p:attrNameLst>
                                      </p:cBhvr>
                                      <p:to>
                                        <p:strVal val="visible"/>
                                      </p:to>
                                    </p:set>
                                    <p:animEffect transition="in" filter="fade">
                                      <p:cBhvr>
                                        <p:cTn id="97" dur="2000"/>
                                        <p:tgtEl>
                                          <p:spTgt spid="33"/>
                                        </p:tgtEl>
                                      </p:cBhvr>
                                    </p:animEffect>
                                  </p:childTnLst>
                                </p:cTn>
                              </p:par>
                              <p:par>
                                <p:cTn id="98" presetID="8" presetClass="emph" presetSubtype="0" repeatCount="indefinite" accel="17000" decel="17000" autoRev="1" fill="hold" grpId="1" nodeType="withEffect">
                                  <p:stCondLst>
                                    <p:cond delay="1800"/>
                                  </p:stCondLst>
                                  <p:childTnLst>
                                    <p:animRot by="21600000">
                                      <p:cBhvr>
                                        <p:cTn id="99" dur="15000" fill="hold"/>
                                        <p:tgtEl>
                                          <p:spTgt spid="33"/>
                                        </p:tgtEl>
                                        <p:attrNameLst>
                                          <p:attrName>r</p:attrName>
                                        </p:attrNameLst>
                                      </p:cBhvr>
                                    </p:animRot>
                                  </p:childTnLst>
                                </p:cTn>
                              </p:par>
                              <p:par>
                                <p:cTn id="100" presetID="10" presetClass="entr" presetSubtype="0" fill="hold" grpId="0" nodeType="withEffect">
                                  <p:stCondLst>
                                    <p:cond delay="1900"/>
                                  </p:stCondLst>
                                  <p:childTnLst>
                                    <p:set>
                                      <p:cBhvr>
                                        <p:cTn id="101" dur="1" fill="hold">
                                          <p:stCondLst>
                                            <p:cond delay="0"/>
                                          </p:stCondLst>
                                        </p:cTn>
                                        <p:tgtEl>
                                          <p:spTgt spid="34"/>
                                        </p:tgtEl>
                                        <p:attrNameLst>
                                          <p:attrName>style.visibility</p:attrName>
                                        </p:attrNameLst>
                                      </p:cBhvr>
                                      <p:to>
                                        <p:strVal val="visible"/>
                                      </p:to>
                                    </p:set>
                                    <p:animEffect transition="in" filter="fade">
                                      <p:cBhvr>
                                        <p:cTn id="102" dur="2000"/>
                                        <p:tgtEl>
                                          <p:spTgt spid="34"/>
                                        </p:tgtEl>
                                      </p:cBhvr>
                                    </p:animEffect>
                                  </p:childTnLst>
                                </p:cTn>
                              </p:par>
                              <p:par>
                                <p:cTn id="103" presetID="8" presetClass="emph" presetSubtype="0" repeatCount="indefinite" accel="17000" decel="17000" autoRev="1" fill="hold" grpId="1" nodeType="withEffect">
                                  <p:stCondLst>
                                    <p:cond delay="1900"/>
                                  </p:stCondLst>
                                  <p:childTnLst>
                                    <p:animRot by="21600000">
                                      <p:cBhvr>
                                        <p:cTn id="104" dur="15000" fill="hold"/>
                                        <p:tgtEl>
                                          <p:spTgt spid="34"/>
                                        </p:tgtEl>
                                        <p:attrNameLst>
                                          <p:attrName>r</p:attrName>
                                        </p:attrNameLst>
                                      </p:cBhvr>
                                    </p:animRot>
                                  </p:childTnLst>
                                </p:cTn>
                              </p:par>
                              <p:par>
                                <p:cTn id="105" presetID="10" presetClass="entr" presetSubtype="0" fill="hold" grpId="0" nodeType="withEffect">
                                  <p:stCondLst>
                                    <p:cond delay="2000"/>
                                  </p:stCondLst>
                                  <p:childTnLst>
                                    <p:set>
                                      <p:cBhvr>
                                        <p:cTn id="106" dur="1" fill="hold">
                                          <p:stCondLst>
                                            <p:cond delay="0"/>
                                          </p:stCondLst>
                                        </p:cTn>
                                        <p:tgtEl>
                                          <p:spTgt spid="35"/>
                                        </p:tgtEl>
                                        <p:attrNameLst>
                                          <p:attrName>style.visibility</p:attrName>
                                        </p:attrNameLst>
                                      </p:cBhvr>
                                      <p:to>
                                        <p:strVal val="visible"/>
                                      </p:to>
                                    </p:set>
                                    <p:animEffect transition="in" filter="fade">
                                      <p:cBhvr>
                                        <p:cTn id="107" dur="2000"/>
                                        <p:tgtEl>
                                          <p:spTgt spid="35"/>
                                        </p:tgtEl>
                                      </p:cBhvr>
                                    </p:animEffect>
                                  </p:childTnLst>
                                </p:cTn>
                              </p:par>
                              <p:par>
                                <p:cTn id="108" presetID="8" presetClass="emph" presetSubtype="0" repeatCount="indefinite" accel="17000" decel="17000" autoRev="1" fill="hold" grpId="1" nodeType="withEffect">
                                  <p:stCondLst>
                                    <p:cond delay="2000"/>
                                  </p:stCondLst>
                                  <p:childTnLst>
                                    <p:animRot by="21600000">
                                      <p:cBhvr>
                                        <p:cTn id="109" dur="15000" fill="hold"/>
                                        <p:tgtEl>
                                          <p:spTgt spid="35"/>
                                        </p:tgtEl>
                                        <p:attrNameLst>
                                          <p:attrName>r</p:attrName>
                                        </p:attrNameLst>
                                      </p:cBhvr>
                                    </p:animRot>
                                  </p:childTnLst>
                                </p:cTn>
                              </p:par>
                              <p:par>
                                <p:cTn id="110" presetID="10" presetClass="entr" presetSubtype="0" fill="hold" grpId="0" nodeType="withEffect">
                                  <p:stCondLst>
                                    <p:cond delay="2100"/>
                                  </p:stCondLst>
                                  <p:childTnLst>
                                    <p:set>
                                      <p:cBhvr>
                                        <p:cTn id="111" dur="1" fill="hold">
                                          <p:stCondLst>
                                            <p:cond delay="0"/>
                                          </p:stCondLst>
                                        </p:cTn>
                                        <p:tgtEl>
                                          <p:spTgt spid="36"/>
                                        </p:tgtEl>
                                        <p:attrNameLst>
                                          <p:attrName>style.visibility</p:attrName>
                                        </p:attrNameLst>
                                      </p:cBhvr>
                                      <p:to>
                                        <p:strVal val="visible"/>
                                      </p:to>
                                    </p:set>
                                    <p:animEffect transition="in" filter="fade">
                                      <p:cBhvr>
                                        <p:cTn id="112" dur="2000"/>
                                        <p:tgtEl>
                                          <p:spTgt spid="36"/>
                                        </p:tgtEl>
                                      </p:cBhvr>
                                    </p:animEffect>
                                  </p:childTnLst>
                                </p:cTn>
                              </p:par>
                              <p:par>
                                <p:cTn id="113" presetID="8" presetClass="emph" presetSubtype="0" repeatCount="indefinite" accel="17000" decel="17000" autoRev="1" fill="hold" grpId="1" nodeType="withEffect">
                                  <p:stCondLst>
                                    <p:cond delay="2100"/>
                                  </p:stCondLst>
                                  <p:childTnLst>
                                    <p:animRot by="21600000">
                                      <p:cBhvr>
                                        <p:cTn id="114" dur="15000" fill="hold"/>
                                        <p:tgtEl>
                                          <p:spTgt spid="36"/>
                                        </p:tgtEl>
                                        <p:attrNameLst>
                                          <p:attrName>r</p:attrName>
                                        </p:attrNameLst>
                                      </p:cBhvr>
                                    </p:animRot>
                                  </p:childTnLst>
                                </p:cTn>
                              </p:par>
                              <p:par>
                                <p:cTn id="115" presetID="10" presetClass="entr" presetSubtype="0" fill="hold" grpId="0" nodeType="withEffect">
                                  <p:stCondLst>
                                    <p:cond delay="0"/>
                                  </p:stCondLst>
                                  <p:childTnLst>
                                    <p:set>
                                      <p:cBhvr>
                                        <p:cTn id="116" dur="1" fill="hold">
                                          <p:stCondLst>
                                            <p:cond delay="0"/>
                                          </p:stCondLst>
                                        </p:cTn>
                                        <p:tgtEl>
                                          <p:spTgt spid="61"/>
                                        </p:tgtEl>
                                        <p:attrNameLst>
                                          <p:attrName>style.visibility</p:attrName>
                                        </p:attrNameLst>
                                      </p:cBhvr>
                                      <p:to>
                                        <p:strVal val="visible"/>
                                      </p:to>
                                    </p:set>
                                    <p:animEffect transition="in" filter="fade">
                                      <p:cBhvr>
                                        <p:cTn id="117" dur="2000"/>
                                        <p:tgtEl>
                                          <p:spTgt spid="61"/>
                                        </p:tgtEl>
                                      </p:cBhvr>
                                    </p:animEffect>
                                  </p:childTnLst>
                                </p:cTn>
                              </p:par>
                              <p:par>
                                <p:cTn id="118" presetID="6" presetClass="emph" presetSubtype="0" repeatCount="indefinite" accel="36000" decel="43000" autoRev="1" fill="hold" grpId="1" nodeType="withEffect">
                                  <p:stCondLst>
                                    <p:cond delay="0"/>
                                  </p:stCondLst>
                                  <p:childTnLst>
                                    <p:animScale>
                                      <p:cBhvr>
                                        <p:cTn id="119" dur="15000" fill="hold"/>
                                        <p:tgtEl>
                                          <p:spTgt spid="61"/>
                                        </p:tgtEl>
                                      </p:cBhvr>
                                      <p:by x="150000" y="150000"/>
                                    </p:animScale>
                                  </p:childTnLst>
                                </p:cTn>
                              </p:par>
                              <p:par>
                                <p:cTn id="120" presetID="22" presetClass="entr" presetSubtype="1" fill="hold" grpId="0" nodeType="withEffect">
                                  <p:stCondLst>
                                    <p:cond delay="0"/>
                                  </p:stCondLst>
                                  <p:iterate type="lt">
                                    <p:tmPct val="7000"/>
                                  </p:iterate>
                                  <p:childTnLst>
                                    <p:set>
                                      <p:cBhvr>
                                        <p:cTn id="121" dur="1" fill="hold">
                                          <p:stCondLst>
                                            <p:cond delay="0"/>
                                          </p:stCondLst>
                                        </p:cTn>
                                        <p:tgtEl>
                                          <p:spTgt spid="4"/>
                                        </p:tgtEl>
                                        <p:attrNameLst>
                                          <p:attrName>style.visibility</p:attrName>
                                        </p:attrNameLst>
                                      </p:cBhvr>
                                      <p:to>
                                        <p:strVal val="visible"/>
                                      </p:to>
                                    </p:set>
                                    <p:animEffect transition="in" filter="wipe(up)">
                                      <p:cBhvr>
                                        <p:cTn id="122" dur="1500"/>
                                        <p:tgtEl>
                                          <p:spTgt spid="4"/>
                                        </p:tgtEl>
                                      </p:cBhvr>
                                    </p:animEffect>
                                  </p:childTnLst>
                                </p:cTn>
                              </p:par>
                              <p:par>
                                <p:cTn id="123" presetID="10" presetClass="entr" presetSubtype="0" fill="hold" grpId="0" nodeType="withEffect">
                                  <p:stCondLst>
                                    <p:cond delay="3000"/>
                                  </p:stCondLst>
                                  <p:childTnLst>
                                    <p:set>
                                      <p:cBhvr>
                                        <p:cTn id="124" dur="1" fill="hold">
                                          <p:stCondLst>
                                            <p:cond delay="0"/>
                                          </p:stCondLst>
                                        </p:cTn>
                                        <p:tgtEl>
                                          <p:spTgt spid="66"/>
                                        </p:tgtEl>
                                        <p:attrNameLst>
                                          <p:attrName>style.visibility</p:attrName>
                                        </p:attrNameLst>
                                      </p:cBhvr>
                                      <p:to>
                                        <p:strVal val="visible"/>
                                      </p:to>
                                    </p:set>
                                    <p:animEffect transition="in" filter="fade">
                                      <p:cBhvr>
                                        <p:cTn id="125" dur="1000"/>
                                        <p:tgtEl>
                                          <p:spTgt spid="66"/>
                                        </p:tgtEl>
                                      </p:cBhvr>
                                    </p:animEffect>
                                  </p:childTnLst>
                                </p:cTn>
                              </p:par>
                              <p:par>
                                <p:cTn id="126" presetID="6" presetClass="emph" presetSubtype="0" repeatCount="0" autoRev="1" fill="hold" grpId="2" nodeType="withEffect">
                                  <p:stCondLst>
                                    <p:cond delay="0"/>
                                  </p:stCondLst>
                                  <p:childTnLst>
                                    <p:animScale>
                                      <p:cBhvr>
                                        <p:cTn id="127" dur="5000" fill="hold"/>
                                        <p:tgtEl>
                                          <p:spTgt spid="15"/>
                                        </p:tgtEl>
                                      </p:cBhvr>
                                      <p:by x="125000" y="125000"/>
                                    </p:animScale>
                                  </p:childTnLst>
                                </p:cTn>
                              </p:par>
                              <p:par>
                                <p:cTn id="128" presetID="6" presetClass="emph" presetSubtype="0" repeatCount="0" autoRev="1" fill="hold" grpId="2" nodeType="withEffect">
                                  <p:stCondLst>
                                    <p:cond delay="0"/>
                                  </p:stCondLst>
                                  <p:childTnLst>
                                    <p:animScale>
                                      <p:cBhvr>
                                        <p:cTn id="129" dur="5000" fill="hold"/>
                                        <p:tgtEl>
                                          <p:spTgt spid="16"/>
                                        </p:tgtEl>
                                      </p:cBhvr>
                                      <p:by x="125000" y="125000"/>
                                    </p:animScale>
                                  </p:childTnLst>
                                </p:cTn>
                              </p:par>
                              <p:par>
                                <p:cTn id="130" presetID="6" presetClass="emph" presetSubtype="0" repeatCount="0" autoRev="1" fill="hold" grpId="2" nodeType="withEffect">
                                  <p:stCondLst>
                                    <p:cond delay="0"/>
                                  </p:stCondLst>
                                  <p:childTnLst>
                                    <p:animScale>
                                      <p:cBhvr>
                                        <p:cTn id="131" dur="5000" fill="hold"/>
                                        <p:tgtEl>
                                          <p:spTgt spid="17"/>
                                        </p:tgtEl>
                                      </p:cBhvr>
                                      <p:by x="125000" y="125000"/>
                                    </p:animScale>
                                  </p:childTnLst>
                                </p:cTn>
                              </p:par>
                              <p:par>
                                <p:cTn id="132" presetID="6" presetClass="emph" presetSubtype="0" repeatCount="0" autoRev="1" fill="hold" grpId="2" nodeType="withEffect">
                                  <p:stCondLst>
                                    <p:cond delay="0"/>
                                  </p:stCondLst>
                                  <p:childTnLst>
                                    <p:animScale>
                                      <p:cBhvr>
                                        <p:cTn id="133" dur="5000" fill="hold"/>
                                        <p:tgtEl>
                                          <p:spTgt spid="18"/>
                                        </p:tgtEl>
                                      </p:cBhvr>
                                      <p:by x="125000" y="125000"/>
                                    </p:animScale>
                                  </p:childTnLst>
                                </p:cTn>
                              </p:par>
                              <p:par>
                                <p:cTn id="134" presetID="6" presetClass="emph" presetSubtype="0" repeatCount="0" autoRev="1" fill="hold" grpId="2" nodeType="withEffect">
                                  <p:stCondLst>
                                    <p:cond delay="0"/>
                                  </p:stCondLst>
                                  <p:childTnLst>
                                    <p:animScale>
                                      <p:cBhvr>
                                        <p:cTn id="135" dur="5000" fill="hold"/>
                                        <p:tgtEl>
                                          <p:spTgt spid="19"/>
                                        </p:tgtEl>
                                      </p:cBhvr>
                                      <p:by x="125000" y="125000"/>
                                    </p:animScale>
                                  </p:childTnLst>
                                </p:cTn>
                              </p:par>
                              <p:par>
                                <p:cTn id="136" presetID="6" presetClass="emph" presetSubtype="0" repeatCount="0" autoRev="1" fill="hold" grpId="2" nodeType="withEffect">
                                  <p:stCondLst>
                                    <p:cond delay="0"/>
                                  </p:stCondLst>
                                  <p:childTnLst>
                                    <p:animScale>
                                      <p:cBhvr>
                                        <p:cTn id="137" dur="5000" fill="hold"/>
                                        <p:tgtEl>
                                          <p:spTgt spid="20"/>
                                        </p:tgtEl>
                                      </p:cBhvr>
                                      <p:by x="125000" y="125000"/>
                                    </p:animScale>
                                  </p:childTnLst>
                                </p:cTn>
                              </p:par>
                              <p:par>
                                <p:cTn id="138" presetID="6" presetClass="emph" presetSubtype="0" repeatCount="0" autoRev="1" fill="hold" grpId="2" nodeType="withEffect">
                                  <p:stCondLst>
                                    <p:cond delay="0"/>
                                  </p:stCondLst>
                                  <p:childTnLst>
                                    <p:animScale>
                                      <p:cBhvr>
                                        <p:cTn id="139" dur="5000" fill="hold"/>
                                        <p:tgtEl>
                                          <p:spTgt spid="21"/>
                                        </p:tgtEl>
                                      </p:cBhvr>
                                      <p:by x="125000" y="125000"/>
                                    </p:animScale>
                                  </p:childTnLst>
                                </p:cTn>
                              </p:par>
                              <p:par>
                                <p:cTn id="140" presetID="6" presetClass="emph" presetSubtype="0" repeatCount="0" autoRev="1" fill="hold" grpId="2" nodeType="withEffect">
                                  <p:stCondLst>
                                    <p:cond delay="0"/>
                                  </p:stCondLst>
                                  <p:childTnLst>
                                    <p:animScale>
                                      <p:cBhvr>
                                        <p:cTn id="141" dur="5000" fill="hold"/>
                                        <p:tgtEl>
                                          <p:spTgt spid="22"/>
                                        </p:tgtEl>
                                      </p:cBhvr>
                                      <p:by x="125000" y="125000"/>
                                    </p:animScale>
                                  </p:childTnLst>
                                </p:cTn>
                              </p:par>
                              <p:par>
                                <p:cTn id="142" presetID="6" presetClass="emph" presetSubtype="0" repeatCount="0" autoRev="1" fill="hold" grpId="2" nodeType="withEffect">
                                  <p:stCondLst>
                                    <p:cond delay="0"/>
                                  </p:stCondLst>
                                  <p:childTnLst>
                                    <p:animScale>
                                      <p:cBhvr>
                                        <p:cTn id="143" dur="5000" fill="hold"/>
                                        <p:tgtEl>
                                          <p:spTgt spid="23"/>
                                        </p:tgtEl>
                                      </p:cBhvr>
                                      <p:by x="125000" y="125000"/>
                                    </p:animScale>
                                  </p:childTnLst>
                                </p:cTn>
                              </p:par>
                              <p:par>
                                <p:cTn id="144" presetID="6" presetClass="emph" presetSubtype="0" repeatCount="0" autoRev="1" fill="hold" grpId="2" nodeType="withEffect">
                                  <p:stCondLst>
                                    <p:cond delay="0"/>
                                  </p:stCondLst>
                                  <p:childTnLst>
                                    <p:animScale>
                                      <p:cBhvr>
                                        <p:cTn id="145" dur="5000" fill="hold"/>
                                        <p:tgtEl>
                                          <p:spTgt spid="24"/>
                                        </p:tgtEl>
                                      </p:cBhvr>
                                      <p:by x="125000" y="125000"/>
                                    </p:animScale>
                                  </p:childTnLst>
                                </p:cTn>
                              </p:par>
                              <p:par>
                                <p:cTn id="146" presetID="6" presetClass="emph" presetSubtype="0" repeatCount="0" autoRev="1" fill="hold" grpId="2" nodeType="withEffect">
                                  <p:stCondLst>
                                    <p:cond delay="0"/>
                                  </p:stCondLst>
                                  <p:childTnLst>
                                    <p:animScale>
                                      <p:cBhvr>
                                        <p:cTn id="147" dur="5000" fill="hold"/>
                                        <p:tgtEl>
                                          <p:spTgt spid="25"/>
                                        </p:tgtEl>
                                      </p:cBhvr>
                                      <p:by x="125000" y="125000"/>
                                    </p:animScale>
                                  </p:childTnLst>
                                </p:cTn>
                              </p:par>
                              <p:par>
                                <p:cTn id="148" presetID="6" presetClass="emph" presetSubtype="0" repeatCount="0" autoRev="1" fill="hold" grpId="2" nodeType="withEffect">
                                  <p:stCondLst>
                                    <p:cond delay="0"/>
                                  </p:stCondLst>
                                  <p:childTnLst>
                                    <p:animScale>
                                      <p:cBhvr>
                                        <p:cTn id="149" dur="5000" fill="hold"/>
                                        <p:tgtEl>
                                          <p:spTgt spid="26"/>
                                        </p:tgtEl>
                                      </p:cBhvr>
                                      <p:by x="125000" y="125000"/>
                                    </p:animScale>
                                  </p:childTnLst>
                                </p:cTn>
                              </p:par>
                              <p:par>
                                <p:cTn id="150" presetID="6" presetClass="emph" presetSubtype="0" repeatCount="0" autoRev="1" fill="hold" grpId="2" nodeType="withEffect">
                                  <p:stCondLst>
                                    <p:cond delay="0"/>
                                  </p:stCondLst>
                                  <p:childTnLst>
                                    <p:animScale>
                                      <p:cBhvr>
                                        <p:cTn id="151" dur="5000" fill="hold"/>
                                        <p:tgtEl>
                                          <p:spTgt spid="27"/>
                                        </p:tgtEl>
                                      </p:cBhvr>
                                      <p:by x="125000" y="125000"/>
                                    </p:animScale>
                                  </p:childTnLst>
                                </p:cTn>
                              </p:par>
                              <p:par>
                                <p:cTn id="152" presetID="6" presetClass="emph" presetSubtype="0" repeatCount="0" autoRev="1" fill="hold" grpId="2" nodeType="withEffect">
                                  <p:stCondLst>
                                    <p:cond delay="0"/>
                                  </p:stCondLst>
                                  <p:childTnLst>
                                    <p:animScale>
                                      <p:cBhvr>
                                        <p:cTn id="153" dur="5000" fill="hold"/>
                                        <p:tgtEl>
                                          <p:spTgt spid="28"/>
                                        </p:tgtEl>
                                      </p:cBhvr>
                                      <p:by x="125000" y="125000"/>
                                    </p:animScale>
                                  </p:childTnLst>
                                </p:cTn>
                              </p:par>
                              <p:par>
                                <p:cTn id="154" presetID="6" presetClass="emph" presetSubtype="0" repeatCount="0" autoRev="1" fill="hold" grpId="2" nodeType="withEffect">
                                  <p:stCondLst>
                                    <p:cond delay="0"/>
                                  </p:stCondLst>
                                  <p:childTnLst>
                                    <p:animScale>
                                      <p:cBhvr>
                                        <p:cTn id="155" dur="5000" fill="hold"/>
                                        <p:tgtEl>
                                          <p:spTgt spid="29"/>
                                        </p:tgtEl>
                                      </p:cBhvr>
                                      <p:by x="125000" y="125000"/>
                                    </p:animScale>
                                  </p:childTnLst>
                                </p:cTn>
                              </p:par>
                              <p:par>
                                <p:cTn id="156" presetID="6" presetClass="emph" presetSubtype="0" repeatCount="0" autoRev="1" fill="hold" grpId="2" nodeType="withEffect">
                                  <p:stCondLst>
                                    <p:cond delay="0"/>
                                  </p:stCondLst>
                                  <p:childTnLst>
                                    <p:animScale>
                                      <p:cBhvr>
                                        <p:cTn id="157" dur="5000" fill="hold"/>
                                        <p:tgtEl>
                                          <p:spTgt spid="30"/>
                                        </p:tgtEl>
                                      </p:cBhvr>
                                      <p:by x="125000" y="125000"/>
                                    </p:animScale>
                                  </p:childTnLst>
                                </p:cTn>
                              </p:par>
                              <p:par>
                                <p:cTn id="158" presetID="6" presetClass="emph" presetSubtype="0" repeatCount="0" autoRev="1" fill="hold" grpId="2" nodeType="withEffect">
                                  <p:stCondLst>
                                    <p:cond delay="0"/>
                                  </p:stCondLst>
                                  <p:childTnLst>
                                    <p:animScale>
                                      <p:cBhvr>
                                        <p:cTn id="159" dur="5000" fill="hold"/>
                                        <p:tgtEl>
                                          <p:spTgt spid="31"/>
                                        </p:tgtEl>
                                      </p:cBhvr>
                                      <p:by x="125000" y="125000"/>
                                    </p:animScale>
                                  </p:childTnLst>
                                </p:cTn>
                              </p:par>
                              <p:par>
                                <p:cTn id="160" presetID="6" presetClass="emph" presetSubtype="0" repeatCount="0" autoRev="1" fill="hold" grpId="2" nodeType="withEffect">
                                  <p:stCondLst>
                                    <p:cond delay="0"/>
                                  </p:stCondLst>
                                  <p:childTnLst>
                                    <p:animScale>
                                      <p:cBhvr>
                                        <p:cTn id="161" dur="5000" fill="hold"/>
                                        <p:tgtEl>
                                          <p:spTgt spid="32"/>
                                        </p:tgtEl>
                                      </p:cBhvr>
                                      <p:by x="125000" y="125000"/>
                                    </p:animScale>
                                  </p:childTnLst>
                                </p:cTn>
                              </p:par>
                              <p:par>
                                <p:cTn id="162" presetID="6" presetClass="emph" presetSubtype="0" repeatCount="0" autoRev="1" fill="hold" grpId="2" nodeType="withEffect">
                                  <p:stCondLst>
                                    <p:cond delay="0"/>
                                  </p:stCondLst>
                                  <p:childTnLst>
                                    <p:animScale>
                                      <p:cBhvr>
                                        <p:cTn id="163" dur="5000" fill="hold"/>
                                        <p:tgtEl>
                                          <p:spTgt spid="33"/>
                                        </p:tgtEl>
                                      </p:cBhvr>
                                      <p:by x="125000" y="125000"/>
                                    </p:animScale>
                                  </p:childTnLst>
                                </p:cTn>
                              </p:par>
                              <p:par>
                                <p:cTn id="164" presetID="6" presetClass="emph" presetSubtype="0" repeatCount="0" autoRev="1" fill="hold" grpId="2" nodeType="withEffect">
                                  <p:stCondLst>
                                    <p:cond delay="0"/>
                                  </p:stCondLst>
                                  <p:childTnLst>
                                    <p:animScale>
                                      <p:cBhvr>
                                        <p:cTn id="165" dur="5000" fill="hold"/>
                                        <p:tgtEl>
                                          <p:spTgt spid="34"/>
                                        </p:tgtEl>
                                      </p:cBhvr>
                                      <p:by x="125000" y="125000"/>
                                    </p:animScale>
                                  </p:childTnLst>
                                </p:cTn>
                              </p:par>
                              <p:par>
                                <p:cTn id="166" presetID="6" presetClass="emph" presetSubtype="0" repeatCount="0" autoRev="1" fill="hold" grpId="2" nodeType="withEffect">
                                  <p:stCondLst>
                                    <p:cond delay="0"/>
                                  </p:stCondLst>
                                  <p:childTnLst>
                                    <p:animScale>
                                      <p:cBhvr>
                                        <p:cTn id="167" dur="5000" fill="hold"/>
                                        <p:tgtEl>
                                          <p:spTgt spid="35"/>
                                        </p:tgtEl>
                                      </p:cBhvr>
                                      <p:by x="125000" y="125000"/>
                                    </p:animScale>
                                  </p:childTnLst>
                                </p:cTn>
                              </p:par>
                              <p:par>
                                <p:cTn id="168" presetID="6" presetClass="emph" presetSubtype="0" repeatCount="0" autoRev="1" fill="hold" grpId="2" nodeType="withEffect">
                                  <p:stCondLst>
                                    <p:cond delay="0"/>
                                  </p:stCondLst>
                                  <p:childTnLst>
                                    <p:animScale>
                                      <p:cBhvr>
                                        <p:cTn id="169" dur="5000" fill="hold"/>
                                        <p:tgtEl>
                                          <p:spTgt spid="36"/>
                                        </p:tgtEl>
                                      </p:cBhvr>
                                      <p:by x="125000" y="125000"/>
                                    </p:animScale>
                                  </p:childTnLst>
                                </p:cTn>
                              </p:par>
                              <p:par>
                                <p:cTn id="170" presetID="23" presetClass="entr" presetSubtype="16" fill="hold" grpId="0" nodeType="withEffect">
                                  <p:stCondLst>
                                    <p:cond delay="0"/>
                                  </p:stCondLst>
                                  <p:childTnLst>
                                    <p:set>
                                      <p:cBhvr>
                                        <p:cTn id="171" dur="1" fill="hold">
                                          <p:stCondLst>
                                            <p:cond delay="0"/>
                                          </p:stCondLst>
                                        </p:cTn>
                                        <p:tgtEl>
                                          <p:spTgt spid="63"/>
                                        </p:tgtEl>
                                        <p:attrNameLst>
                                          <p:attrName>style.visibility</p:attrName>
                                        </p:attrNameLst>
                                      </p:cBhvr>
                                      <p:to>
                                        <p:strVal val="visible"/>
                                      </p:to>
                                    </p:set>
                                    <p:anim calcmode="lin" valueType="num">
                                      <p:cBhvr>
                                        <p:cTn id="172" dur="5000" fill="hold"/>
                                        <p:tgtEl>
                                          <p:spTgt spid="63"/>
                                        </p:tgtEl>
                                        <p:attrNameLst>
                                          <p:attrName>ppt_w</p:attrName>
                                        </p:attrNameLst>
                                      </p:cBhvr>
                                      <p:tavLst>
                                        <p:tav tm="0">
                                          <p:val>
                                            <p:fltVal val="0"/>
                                          </p:val>
                                        </p:tav>
                                        <p:tav tm="100000">
                                          <p:val>
                                            <p:strVal val="#ppt_w"/>
                                          </p:val>
                                        </p:tav>
                                      </p:tavLst>
                                    </p:anim>
                                    <p:anim calcmode="lin" valueType="num">
                                      <p:cBhvr>
                                        <p:cTn id="173" dur="5000" fill="hold"/>
                                        <p:tgtEl>
                                          <p:spTgt spid="63"/>
                                        </p:tgtEl>
                                        <p:attrNameLst>
                                          <p:attrName>ppt_h</p:attrName>
                                        </p:attrNameLst>
                                      </p:cBhvr>
                                      <p:tavLst>
                                        <p:tav tm="0">
                                          <p:val>
                                            <p:fltVal val="0"/>
                                          </p:val>
                                        </p:tav>
                                        <p:tav tm="100000">
                                          <p:val>
                                            <p:strVal val="#ppt_h"/>
                                          </p:val>
                                        </p:tav>
                                      </p:tavLst>
                                    </p:anim>
                                  </p:childTnLst>
                                </p:cTn>
                              </p:par>
                              <p:par>
                                <p:cTn id="174" presetID="23" presetClass="entr" presetSubtype="16" fill="hold" grpId="0" nodeType="withEffect">
                                  <p:stCondLst>
                                    <p:cond delay="0"/>
                                  </p:stCondLst>
                                  <p:childTnLst>
                                    <p:set>
                                      <p:cBhvr>
                                        <p:cTn id="175" dur="1" fill="hold">
                                          <p:stCondLst>
                                            <p:cond delay="0"/>
                                          </p:stCondLst>
                                        </p:cTn>
                                        <p:tgtEl>
                                          <p:spTgt spid="60"/>
                                        </p:tgtEl>
                                        <p:attrNameLst>
                                          <p:attrName>style.visibility</p:attrName>
                                        </p:attrNameLst>
                                      </p:cBhvr>
                                      <p:to>
                                        <p:strVal val="visible"/>
                                      </p:to>
                                    </p:set>
                                    <p:anim calcmode="lin" valueType="num">
                                      <p:cBhvr>
                                        <p:cTn id="176" dur="5000" fill="hold"/>
                                        <p:tgtEl>
                                          <p:spTgt spid="60"/>
                                        </p:tgtEl>
                                        <p:attrNameLst>
                                          <p:attrName>ppt_w</p:attrName>
                                        </p:attrNameLst>
                                      </p:cBhvr>
                                      <p:tavLst>
                                        <p:tav tm="0">
                                          <p:val>
                                            <p:fltVal val="0"/>
                                          </p:val>
                                        </p:tav>
                                        <p:tav tm="100000">
                                          <p:val>
                                            <p:strVal val="#ppt_w"/>
                                          </p:val>
                                        </p:tav>
                                      </p:tavLst>
                                    </p:anim>
                                    <p:anim calcmode="lin" valueType="num">
                                      <p:cBhvr>
                                        <p:cTn id="177" dur="5000" fill="hold"/>
                                        <p:tgtEl>
                                          <p:spTgt spid="60"/>
                                        </p:tgtEl>
                                        <p:attrNameLst>
                                          <p:attrName>ppt_h</p:attrName>
                                        </p:attrNameLst>
                                      </p:cBhvr>
                                      <p:tavLst>
                                        <p:tav tm="0">
                                          <p:val>
                                            <p:fltVal val="0"/>
                                          </p:val>
                                        </p:tav>
                                        <p:tav tm="100000">
                                          <p:val>
                                            <p:strVal val="#ppt_h"/>
                                          </p:val>
                                        </p:tav>
                                      </p:tavLst>
                                    </p:anim>
                                  </p:childTnLst>
                                </p:cTn>
                              </p:par>
                              <p:par>
                                <p:cTn id="178" presetID="23" presetClass="entr" presetSubtype="16" fill="hold" grpId="0" nodeType="withEffect">
                                  <p:stCondLst>
                                    <p:cond delay="0"/>
                                  </p:stCondLst>
                                  <p:childTnLst>
                                    <p:set>
                                      <p:cBhvr>
                                        <p:cTn id="179" dur="1" fill="hold">
                                          <p:stCondLst>
                                            <p:cond delay="0"/>
                                          </p:stCondLst>
                                        </p:cTn>
                                        <p:tgtEl>
                                          <p:spTgt spid="64"/>
                                        </p:tgtEl>
                                        <p:attrNameLst>
                                          <p:attrName>style.visibility</p:attrName>
                                        </p:attrNameLst>
                                      </p:cBhvr>
                                      <p:to>
                                        <p:strVal val="visible"/>
                                      </p:to>
                                    </p:set>
                                    <p:anim calcmode="lin" valueType="num">
                                      <p:cBhvr>
                                        <p:cTn id="180" dur="5000" fill="hold"/>
                                        <p:tgtEl>
                                          <p:spTgt spid="64"/>
                                        </p:tgtEl>
                                        <p:attrNameLst>
                                          <p:attrName>ppt_w</p:attrName>
                                        </p:attrNameLst>
                                      </p:cBhvr>
                                      <p:tavLst>
                                        <p:tav tm="0">
                                          <p:val>
                                            <p:fltVal val="0"/>
                                          </p:val>
                                        </p:tav>
                                        <p:tav tm="100000">
                                          <p:val>
                                            <p:strVal val="#ppt_w"/>
                                          </p:val>
                                        </p:tav>
                                      </p:tavLst>
                                    </p:anim>
                                    <p:anim calcmode="lin" valueType="num">
                                      <p:cBhvr>
                                        <p:cTn id="181" dur="5000" fill="hold"/>
                                        <p:tgtEl>
                                          <p:spTgt spid="64"/>
                                        </p:tgtEl>
                                        <p:attrNameLst>
                                          <p:attrName>ppt_h</p:attrName>
                                        </p:attrNameLst>
                                      </p:cBhvr>
                                      <p:tavLst>
                                        <p:tav tm="0">
                                          <p:val>
                                            <p:fltVal val="0"/>
                                          </p:val>
                                        </p:tav>
                                        <p:tav tm="100000">
                                          <p:val>
                                            <p:strVal val="#ppt_h"/>
                                          </p:val>
                                        </p:tav>
                                      </p:tavLst>
                                    </p:anim>
                                  </p:childTnLst>
                                </p:cTn>
                              </p:par>
                              <p:par>
                                <p:cTn id="182" presetID="2" presetClass="entr" presetSubtype="1" decel="50000" fill="hold" grpId="0" nodeType="withEffect">
                                  <p:stCondLst>
                                    <p:cond delay="0"/>
                                  </p:stCondLst>
                                  <p:childTnLst>
                                    <p:set>
                                      <p:cBhvr>
                                        <p:cTn id="183" dur="1" fill="hold">
                                          <p:stCondLst>
                                            <p:cond delay="0"/>
                                          </p:stCondLst>
                                        </p:cTn>
                                        <p:tgtEl>
                                          <p:spTgt spid="62"/>
                                        </p:tgtEl>
                                        <p:attrNameLst>
                                          <p:attrName>style.visibility</p:attrName>
                                        </p:attrNameLst>
                                      </p:cBhvr>
                                      <p:to>
                                        <p:strVal val="visible"/>
                                      </p:to>
                                    </p:set>
                                    <p:anim calcmode="lin" valueType="num">
                                      <p:cBhvr additive="base">
                                        <p:cTn id="184" dur="5000" fill="hold"/>
                                        <p:tgtEl>
                                          <p:spTgt spid="62"/>
                                        </p:tgtEl>
                                        <p:attrNameLst>
                                          <p:attrName>ppt_x</p:attrName>
                                        </p:attrNameLst>
                                      </p:cBhvr>
                                      <p:tavLst>
                                        <p:tav tm="0">
                                          <p:val>
                                            <p:strVal val="#ppt_x"/>
                                          </p:val>
                                        </p:tav>
                                        <p:tav tm="100000">
                                          <p:val>
                                            <p:strVal val="#ppt_x"/>
                                          </p:val>
                                        </p:tav>
                                      </p:tavLst>
                                    </p:anim>
                                    <p:anim calcmode="lin" valueType="num">
                                      <p:cBhvr additive="base">
                                        <p:cTn id="185" dur="5000" fill="hold"/>
                                        <p:tgtEl>
                                          <p:spTgt spid="62"/>
                                        </p:tgtEl>
                                        <p:attrNameLst>
                                          <p:attrName>ppt_y</p:attrName>
                                        </p:attrNameLst>
                                      </p:cBhvr>
                                      <p:tavLst>
                                        <p:tav tm="0">
                                          <p:val>
                                            <p:strVal val="0-#ppt_h/2"/>
                                          </p:val>
                                        </p:tav>
                                        <p:tav tm="100000">
                                          <p:val>
                                            <p:strVal val="#ppt_y"/>
                                          </p:val>
                                        </p:tav>
                                      </p:tavLst>
                                    </p:anim>
                                  </p:childTnLst>
                                </p:cTn>
                              </p:par>
                              <p:par>
                                <p:cTn id="186" presetID="10" presetClass="entr" presetSubtype="0" fill="hold" grpId="2" nodeType="withEffect">
                                  <p:stCondLst>
                                    <p:cond delay="0"/>
                                  </p:stCondLst>
                                  <p:childTnLst>
                                    <p:set>
                                      <p:cBhvr>
                                        <p:cTn id="187" dur="1" fill="hold">
                                          <p:stCondLst>
                                            <p:cond delay="0"/>
                                          </p:stCondLst>
                                        </p:cTn>
                                        <p:tgtEl>
                                          <p:spTgt spid="61"/>
                                        </p:tgtEl>
                                        <p:attrNameLst>
                                          <p:attrName>style.visibility</p:attrName>
                                        </p:attrNameLst>
                                      </p:cBhvr>
                                      <p:to>
                                        <p:strVal val="visible"/>
                                      </p:to>
                                    </p:set>
                                    <p:animEffect transition="in" filter="fade">
                                      <p:cBhvr>
                                        <p:cTn id="188" dur="1000"/>
                                        <p:tgtEl>
                                          <p:spTgt spid="61"/>
                                        </p:tgtEl>
                                      </p:cBhvr>
                                    </p:animEffect>
                                  </p:childTnLst>
                                </p:cTn>
                              </p:par>
                              <p:par>
                                <p:cTn id="189" presetID="0" presetClass="path" presetSubtype="0" decel="50000" fill="hold" grpId="3" nodeType="withEffect">
                                  <p:stCondLst>
                                    <p:cond delay="0"/>
                                  </p:stCondLst>
                                  <p:childTnLst>
                                    <p:animMotion origin="layout" path="M -2.29167E-6 0 L -0.27018 -0.2875 " pathEditMode="relative" rAng="0" ptsTypes="AA">
                                      <p:cBhvr>
                                        <p:cTn id="190" dur="5000" fill="hold"/>
                                        <p:tgtEl>
                                          <p:spTgt spid="61"/>
                                        </p:tgtEl>
                                        <p:attrNameLst>
                                          <p:attrName>ppt_x</p:attrName>
                                          <p:attrName>ppt_y</p:attrName>
                                        </p:attrNameLst>
                                      </p:cBhvr>
                                      <p:rCtr x="-13516" y="-14375"/>
                                    </p:animMotion>
                                  </p:childTnLst>
                                </p:cTn>
                              </p:par>
                            </p:childTnLst>
                          </p:cTn>
                        </p:par>
                      </p:childTnLst>
                    </p:cTn>
                  </p:par>
                  <p:par>
                    <p:cTn id="191" fill="hold">
                      <p:stCondLst>
                        <p:cond delay="indefinite"/>
                      </p:stCondLst>
                      <p:childTnLst>
                        <p:par>
                          <p:cTn id="192" fill="hold">
                            <p:stCondLst>
                              <p:cond delay="0"/>
                            </p:stCondLst>
                            <p:childTnLst>
                              <p:par>
                                <p:cTn id="193" presetID="6" presetClass="emph" presetSubtype="0" repeatCount="indefinite" autoRev="1" fill="hold" grpId="4" nodeType="clickEffect">
                                  <p:stCondLst>
                                    <p:cond delay="0"/>
                                  </p:stCondLst>
                                  <p:endCondLst>
                                    <p:cond evt="onNext" delay="0">
                                      <p:tgtEl>
                                        <p:sldTgt/>
                                      </p:tgtEl>
                                    </p:cond>
                                  </p:endCondLst>
                                  <p:childTnLst>
                                    <p:animScale>
                                      <p:cBhvr>
                                        <p:cTn id="194" dur="5000" fill="hold"/>
                                        <p:tgtEl>
                                          <p:spTgt spid="61"/>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P spid="63" grpId="0" animBg="1"/>
      <p:bldP spid="60" grpId="0" animBg="1"/>
      <p:bldP spid="61" grpId="0" animBg="1"/>
      <p:bldP spid="61" grpId="1" animBg="1"/>
      <p:bldP spid="61" grpId="2" animBg="1"/>
      <p:bldP spid="61" grpId="3" animBg="1"/>
      <p:bldP spid="61" grpId="4" animBg="1"/>
      <p:bldP spid="62" grpId="0" animBg="1"/>
      <p:bldP spid="15" grpId="0" animBg="1"/>
      <p:bldP spid="15" grpId="1" animBg="1"/>
      <p:bldP spid="15" grpId="2" animBg="1"/>
      <p:bldP spid="16" grpId="0" animBg="1"/>
      <p:bldP spid="16" grpId="1" animBg="1"/>
      <p:bldP spid="16" grpId="2" animBg="1"/>
      <p:bldP spid="17" grpId="0" animBg="1"/>
      <p:bldP spid="17" grpId="1" animBg="1"/>
      <p:bldP spid="17" grpId="2" animBg="1"/>
      <p:bldP spid="18" grpId="0" animBg="1"/>
      <p:bldP spid="18" grpId="1" animBg="1"/>
      <p:bldP spid="18" grpId="2" animBg="1"/>
      <p:bldP spid="19" grpId="0" animBg="1"/>
      <p:bldP spid="19" grpId="1" animBg="1"/>
      <p:bldP spid="19" grpId="2" animBg="1"/>
      <p:bldP spid="20" grpId="0" animBg="1"/>
      <p:bldP spid="20" grpId="1" animBg="1"/>
      <p:bldP spid="20" grpId="2" animBg="1"/>
      <p:bldP spid="21" grpId="0" animBg="1"/>
      <p:bldP spid="21" grpId="1" animBg="1"/>
      <p:bldP spid="21" grpId="2" animBg="1"/>
      <p:bldP spid="22" grpId="0" animBg="1"/>
      <p:bldP spid="22" grpId="1" animBg="1"/>
      <p:bldP spid="22" grpId="2" animBg="1"/>
      <p:bldP spid="23" grpId="0" animBg="1"/>
      <p:bldP spid="23" grpId="1" animBg="1"/>
      <p:bldP spid="23" grpId="2" animBg="1"/>
      <p:bldP spid="24" grpId="0" animBg="1"/>
      <p:bldP spid="24" grpId="1" animBg="1"/>
      <p:bldP spid="24" grpId="2" animBg="1"/>
      <p:bldP spid="25" grpId="0" animBg="1"/>
      <p:bldP spid="25" grpId="1" animBg="1"/>
      <p:bldP spid="25" grpId="2" animBg="1"/>
      <p:bldP spid="26" grpId="0" animBg="1"/>
      <p:bldP spid="26" grpId="1" animBg="1"/>
      <p:bldP spid="26" grpId="2" animBg="1"/>
      <p:bldP spid="27" grpId="0" animBg="1"/>
      <p:bldP spid="27" grpId="1" animBg="1"/>
      <p:bldP spid="27" grpId="2" animBg="1"/>
      <p:bldP spid="28" grpId="0" animBg="1"/>
      <p:bldP spid="28" grpId="1" animBg="1"/>
      <p:bldP spid="28" grpId="2" animBg="1"/>
      <p:bldP spid="29" grpId="0" animBg="1"/>
      <p:bldP spid="29" grpId="1" animBg="1"/>
      <p:bldP spid="29" grpId="2" animBg="1"/>
      <p:bldP spid="30" grpId="0" animBg="1"/>
      <p:bldP spid="30" grpId="1" animBg="1"/>
      <p:bldP spid="30" grpId="2" animBg="1"/>
      <p:bldP spid="31" grpId="0" animBg="1"/>
      <p:bldP spid="31" grpId="1" animBg="1"/>
      <p:bldP spid="31" grpId="2" animBg="1"/>
      <p:bldP spid="32" grpId="0" animBg="1"/>
      <p:bldP spid="32" grpId="1" animBg="1"/>
      <p:bldP spid="32" grpId="2" animBg="1"/>
      <p:bldP spid="33" grpId="0" animBg="1"/>
      <p:bldP spid="33" grpId="1" animBg="1"/>
      <p:bldP spid="33" grpId="2" animBg="1"/>
      <p:bldP spid="34" grpId="0" animBg="1"/>
      <p:bldP spid="34" grpId="1" animBg="1"/>
      <p:bldP spid="34" grpId="2" animBg="1"/>
      <p:bldP spid="35" grpId="0" animBg="1"/>
      <p:bldP spid="35" grpId="1" animBg="1"/>
      <p:bldP spid="35" grpId="2" animBg="1"/>
      <p:bldP spid="36" grpId="0" animBg="1"/>
      <p:bldP spid="36" grpId="1" animBg="1"/>
      <p:bldP spid="36" grpId="2" animBg="1"/>
      <p:bldP spid="4" grpId="0"/>
      <p:bldP spid="6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0A0A71A-BD3F-4248-94E7-44525F07F5F2}"/>
              </a:ext>
            </a:extLst>
          </p:cNvPr>
          <p:cNvSpPr>
            <a:spLocks noGrp="1"/>
          </p:cNvSpPr>
          <p:nvPr>
            <p:ph type="sldNum" sz="quarter" idx="12"/>
          </p:nvPr>
        </p:nvSpPr>
        <p:spPr/>
        <p:txBody>
          <a:bodyPr/>
          <a:lstStyle/>
          <a:p>
            <a:fld id="{A667128F-6B11-0149-90D6-ED84921B880E}" type="slidenum">
              <a:rPr lang="en-US" smtClean="0"/>
              <a:t>20</a:t>
            </a:fld>
            <a:endParaRPr lang="en-US"/>
          </a:p>
        </p:txBody>
      </p:sp>
      <p:sp>
        <p:nvSpPr>
          <p:cNvPr id="2" name="Footer Placeholder 1">
            <a:extLst>
              <a:ext uri="{FF2B5EF4-FFF2-40B4-BE49-F238E27FC236}">
                <a16:creationId xmlns:a16="http://schemas.microsoft.com/office/drawing/2014/main" id="{8C2F7CFD-4BFE-4A1A-A0E9-57933291146A}"/>
              </a:ext>
            </a:extLst>
          </p:cNvPr>
          <p:cNvSpPr>
            <a:spLocks noGrp="1"/>
          </p:cNvSpPr>
          <p:nvPr>
            <p:ph type="ftr" sz="quarter" idx="11"/>
          </p:nvPr>
        </p:nvSpPr>
        <p:spPr/>
        <p:txBody>
          <a:bodyPr/>
          <a:lstStyle/>
          <a:p>
            <a:r>
              <a:rPr lang="en-US"/>
              <a:t>PRICING STRATEGIES</a:t>
            </a:r>
          </a:p>
        </p:txBody>
      </p:sp>
      <p:sp>
        <p:nvSpPr>
          <p:cNvPr id="6" name="TextBox 5">
            <a:extLst>
              <a:ext uri="{FF2B5EF4-FFF2-40B4-BE49-F238E27FC236}">
                <a16:creationId xmlns:a16="http://schemas.microsoft.com/office/drawing/2014/main" id="{4BE3314E-36F8-4E44-A812-0A4BB58DE5F8}"/>
              </a:ext>
            </a:extLst>
          </p:cNvPr>
          <p:cNvSpPr txBox="1"/>
          <p:nvPr/>
        </p:nvSpPr>
        <p:spPr>
          <a:xfrm>
            <a:off x="4764057" y="701510"/>
            <a:ext cx="2706418" cy="430887"/>
          </a:xfrm>
          <a:prstGeom prst="rect">
            <a:avLst/>
          </a:prstGeom>
          <a:noFill/>
        </p:spPr>
        <p:txBody>
          <a:bodyPr wrap="square" rtlCol="0">
            <a:spAutoFit/>
          </a:bodyPr>
          <a:lstStyle/>
          <a:p>
            <a:pPr algn="ctr"/>
            <a:r>
              <a:rPr lang="en-US" sz="2200" b="1" dirty="0">
                <a:solidFill>
                  <a:schemeClr val="bg1"/>
                </a:solidFill>
                <a:latin typeface="Century Gothic" panose="020B0502020202020204" pitchFamily="34" charset="0"/>
              </a:rPr>
              <a:t>PRICING TABLE</a:t>
            </a:r>
          </a:p>
        </p:txBody>
      </p:sp>
      <p:sp>
        <p:nvSpPr>
          <p:cNvPr id="14" name="Rectangle: Top Corners Rounded 13">
            <a:extLst>
              <a:ext uri="{FF2B5EF4-FFF2-40B4-BE49-F238E27FC236}">
                <a16:creationId xmlns:a16="http://schemas.microsoft.com/office/drawing/2014/main" id="{11DEB80D-F454-45FE-92CD-069A1C6CC777}"/>
              </a:ext>
            </a:extLst>
          </p:cNvPr>
          <p:cNvSpPr/>
          <p:nvPr/>
        </p:nvSpPr>
        <p:spPr>
          <a:xfrm>
            <a:off x="873968" y="1404937"/>
            <a:ext cx="10444072" cy="4435145"/>
          </a:xfrm>
          <a:prstGeom prst="round2SameRect">
            <a:avLst>
              <a:gd name="adj1" fmla="val 7525"/>
              <a:gd name="adj2" fmla="val 0"/>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a:extLst>
              <a:ext uri="{FF2B5EF4-FFF2-40B4-BE49-F238E27FC236}">
                <a16:creationId xmlns:a16="http://schemas.microsoft.com/office/drawing/2014/main" id="{8FEFFC9F-1F60-2C4E-BF9F-A3B98493E6E3}"/>
              </a:ext>
            </a:extLst>
          </p:cNvPr>
          <p:cNvGrpSpPr/>
          <p:nvPr/>
        </p:nvGrpSpPr>
        <p:grpSpPr>
          <a:xfrm>
            <a:off x="876914" y="1353858"/>
            <a:ext cx="2611019" cy="4299143"/>
            <a:chOff x="6096005" y="1353858"/>
            <a:chExt cx="2611019" cy="4299143"/>
          </a:xfrm>
        </p:grpSpPr>
        <p:sp>
          <p:nvSpPr>
            <p:cNvPr id="20" name="Rectangle: Rounded Corners 19">
              <a:extLst>
                <a:ext uri="{FF2B5EF4-FFF2-40B4-BE49-F238E27FC236}">
                  <a16:creationId xmlns:a16="http://schemas.microsoft.com/office/drawing/2014/main" id="{A5FCF550-146A-4D69-AE1F-87700C1CF6FD}"/>
                </a:ext>
              </a:extLst>
            </p:cNvPr>
            <p:cNvSpPr/>
            <p:nvPr/>
          </p:nvSpPr>
          <p:spPr>
            <a:xfrm rot="16200000">
              <a:off x="5251943" y="2197920"/>
              <a:ext cx="4299143" cy="2611019"/>
            </a:xfrm>
            <a:prstGeom prst="roundRect">
              <a:avLst>
                <a:gd name="adj" fmla="val 11308"/>
              </a:avLst>
            </a:prstGeom>
            <a:gradFill flip="none" rotWithShape="1">
              <a:gsLst>
                <a:gs pos="0">
                  <a:schemeClr val="accent2"/>
                </a:gs>
                <a:gs pos="58000">
                  <a:srgbClr val="575AFB"/>
                </a:gs>
                <a:gs pos="100000">
                  <a:schemeClr val="accent2">
                    <a:lumMod val="60000"/>
                    <a:lumOff val="40000"/>
                  </a:schemeClr>
                </a:gs>
              </a:gsLst>
              <a:lin ang="4200000" scaled="0"/>
              <a:tileRect/>
            </a:gradFill>
            <a:ln w="25400">
              <a:solidFill>
                <a:schemeClr val="bg1"/>
              </a:solidFill>
            </a:ln>
            <a:effectLst>
              <a:outerShdw blurRad="635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500" b="1" dirty="0">
                <a:solidFill>
                  <a:prstClr val="white"/>
                </a:solidFill>
                <a:latin typeface="Century Gothic" panose="020B0502020202020204" pitchFamily="34" charset="0"/>
              </a:endParaRPr>
            </a:p>
          </p:txBody>
        </p:sp>
        <p:sp>
          <p:nvSpPr>
            <p:cNvPr id="31" name="Rectangle 30">
              <a:extLst>
                <a:ext uri="{FF2B5EF4-FFF2-40B4-BE49-F238E27FC236}">
                  <a16:creationId xmlns:a16="http://schemas.microsoft.com/office/drawing/2014/main" id="{7A70E818-3759-40F2-8D40-0720BD7A084D}"/>
                </a:ext>
              </a:extLst>
            </p:cNvPr>
            <p:cNvSpPr/>
            <p:nvPr/>
          </p:nvSpPr>
          <p:spPr>
            <a:xfrm flipH="1">
              <a:off x="6112334" y="2421759"/>
              <a:ext cx="2579912" cy="1104816"/>
            </a:xfrm>
            <a:prstGeom prst="rect">
              <a:avLst/>
            </a:prstGeom>
            <a:solidFill>
              <a:schemeClr val="tx1">
                <a:alpha val="3080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 name="Rectangle 29">
            <a:extLst>
              <a:ext uri="{FF2B5EF4-FFF2-40B4-BE49-F238E27FC236}">
                <a16:creationId xmlns:a16="http://schemas.microsoft.com/office/drawing/2014/main" id="{EB8665D4-2CBA-4516-877E-B40F1F5F6885}"/>
              </a:ext>
            </a:extLst>
          </p:cNvPr>
          <p:cNvSpPr/>
          <p:nvPr/>
        </p:nvSpPr>
        <p:spPr>
          <a:xfrm flipH="1">
            <a:off x="873960" y="2421759"/>
            <a:ext cx="10444079" cy="1104816"/>
          </a:xfrm>
          <a:prstGeom prst="rect">
            <a:avLst/>
          </a:prstGeom>
          <a:solidFill>
            <a:schemeClr val="accent6">
              <a:lumMod val="60000"/>
              <a:lumOff val="40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6DBF61C4-3D0A-4C0B-9066-66C27CA5EBBE}"/>
              </a:ext>
            </a:extLst>
          </p:cNvPr>
          <p:cNvSpPr txBox="1"/>
          <p:nvPr/>
        </p:nvSpPr>
        <p:spPr>
          <a:xfrm>
            <a:off x="1549680" y="2661742"/>
            <a:ext cx="1247771" cy="624851"/>
          </a:xfrm>
          <a:prstGeom prst="rect">
            <a:avLst/>
          </a:prstGeom>
          <a:noFill/>
        </p:spPr>
        <p:txBody>
          <a:bodyPr wrap="none" rtlCol="0">
            <a:spAutoFit/>
          </a:bodyPr>
          <a:lstStyle/>
          <a:p>
            <a:pPr algn="ctr">
              <a:lnSpc>
                <a:spcPts val="1300"/>
              </a:lnSpc>
              <a:spcBef>
                <a:spcPts val="400"/>
              </a:spcBef>
              <a:spcAft>
                <a:spcPts val="400"/>
              </a:spcAft>
            </a:pPr>
            <a:r>
              <a:rPr lang="en-US" sz="1500" b="1" dirty="0">
                <a:solidFill>
                  <a:schemeClr val="accent4"/>
                </a:solidFill>
                <a:latin typeface="Century Gothic" panose="020B0502020202020204" pitchFamily="34" charset="0"/>
              </a:rPr>
              <a:t>$0 Forever</a:t>
            </a:r>
          </a:p>
          <a:p>
            <a:pPr algn="ctr">
              <a:lnSpc>
                <a:spcPts val="1300"/>
              </a:lnSpc>
            </a:pPr>
            <a:r>
              <a:rPr lang="en-US" sz="800" i="1" dirty="0">
                <a:solidFill>
                  <a:schemeClr val="bg1"/>
                </a:solidFill>
                <a:latin typeface="Century Gothic" panose="020B0502020202020204" pitchFamily="34" charset="0"/>
              </a:rPr>
              <a:t>1 Seat</a:t>
            </a:r>
          </a:p>
          <a:p>
            <a:pPr algn="ctr">
              <a:lnSpc>
                <a:spcPts val="1300"/>
              </a:lnSpc>
            </a:pPr>
            <a:r>
              <a:rPr lang="en-US" sz="800" i="1" dirty="0">
                <a:solidFill>
                  <a:schemeClr val="bg1"/>
                </a:solidFill>
                <a:latin typeface="Century Gothic" panose="020B0502020202020204" pitchFamily="34" charset="0"/>
              </a:rPr>
              <a:t>100 Contacts</a:t>
            </a:r>
          </a:p>
        </p:txBody>
      </p:sp>
      <p:sp>
        <p:nvSpPr>
          <p:cNvPr id="22" name="TextBox 21">
            <a:extLst>
              <a:ext uri="{FF2B5EF4-FFF2-40B4-BE49-F238E27FC236}">
                <a16:creationId xmlns:a16="http://schemas.microsoft.com/office/drawing/2014/main" id="{0F477D02-25F0-41F0-A449-0354B350BA43}"/>
              </a:ext>
            </a:extLst>
          </p:cNvPr>
          <p:cNvSpPr txBox="1"/>
          <p:nvPr/>
        </p:nvSpPr>
        <p:spPr>
          <a:xfrm>
            <a:off x="4271286" y="2514265"/>
            <a:ext cx="1038412" cy="919804"/>
          </a:xfrm>
          <a:prstGeom prst="rect">
            <a:avLst/>
          </a:prstGeom>
          <a:noFill/>
        </p:spPr>
        <p:txBody>
          <a:bodyPr wrap="none" rtlCol="0">
            <a:spAutoFit/>
          </a:bodyPr>
          <a:lstStyle/>
          <a:p>
            <a:pPr algn="ctr">
              <a:lnSpc>
                <a:spcPts val="1300"/>
              </a:lnSpc>
              <a:spcAft>
                <a:spcPts val="600"/>
              </a:spcAft>
            </a:pPr>
            <a:r>
              <a:rPr lang="en-US" sz="800" i="1" dirty="0">
                <a:solidFill>
                  <a:schemeClr val="bg1"/>
                </a:solidFill>
                <a:latin typeface="Century Gothic" panose="020B0502020202020204" pitchFamily="34" charset="0"/>
              </a:rPr>
              <a:t>Starts at…</a:t>
            </a:r>
          </a:p>
          <a:p>
            <a:pPr algn="ctr">
              <a:lnSpc>
                <a:spcPts val="1300"/>
              </a:lnSpc>
              <a:spcBef>
                <a:spcPts val="400"/>
              </a:spcBef>
              <a:spcAft>
                <a:spcPts val="400"/>
              </a:spcAft>
            </a:pPr>
            <a:r>
              <a:rPr lang="en-US" sz="1500" b="1" dirty="0">
                <a:solidFill>
                  <a:schemeClr val="accent4"/>
                </a:solidFill>
                <a:latin typeface="Century Gothic" panose="020B0502020202020204" pitchFamily="34" charset="0"/>
              </a:rPr>
              <a:t>$50/mo.</a:t>
            </a:r>
          </a:p>
          <a:p>
            <a:pPr algn="ctr">
              <a:lnSpc>
                <a:spcPts val="1300"/>
              </a:lnSpc>
            </a:pPr>
            <a:r>
              <a:rPr lang="en-US" sz="800" i="1" dirty="0">
                <a:solidFill>
                  <a:schemeClr val="bg1"/>
                </a:solidFill>
                <a:latin typeface="Century Gothic" panose="020B0502020202020204" pitchFamily="34" charset="0"/>
              </a:rPr>
              <a:t>Up to 5 Seats</a:t>
            </a:r>
          </a:p>
          <a:p>
            <a:pPr algn="ctr">
              <a:lnSpc>
                <a:spcPts val="1300"/>
              </a:lnSpc>
            </a:pPr>
            <a:r>
              <a:rPr lang="en-US" sz="800" i="1" dirty="0">
                <a:solidFill>
                  <a:schemeClr val="bg1"/>
                </a:solidFill>
                <a:latin typeface="Century Gothic" panose="020B0502020202020204" pitchFamily="34" charset="0"/>
              </a:rPr>
              <a:t>1k Contact</a:t>
            </a:r>
          </a:p>
        </p:txBody>
      </p:sp>
      <p:sp>
        <p:nvSpPr>
          <p:cNvPr id="28" name="TextBox 27">
            <a:extLst>
              <a:ext uri="{FF2B5EF4-FFF2-40B4-BE49-F238E27FC236}">
                <a16:creationId xmlns:a16="http://schemas.microsoft.com/office/drawing/2014/main" id="{DA26324F-98D9-4E59-84C8-70DEA0107EE3}"/>
              </a:ext>
            </a:extLst>
          </p:cNvPr>
          <p:cNvSpPr txBox="1"/>
          <p:nvPr/>
        </p:nvSpPr>
        <p:spPr>
          <a:xfrm>
            <a:off x="9310137" y="2661742"/>
            <a:ext cx="1404788" cy="624851"/>
          </a:xfrm>
          <a:prstGeom prst="rect">
            <a:avLst/>
          </a:prstGeom>
          <a:noFill/>
        </p:spPr>
        <p:txBody>
          <a:bodyPr wrap="none" rtlCol="0">
            <a:spAutoFit/>
          </a:bodyPr>
          <a:lstStyle/>
          <a:p>
            <a:pPr algn="ctr">
              <a:lnSpc>
                <a:spcPts val="1300"/>
              </a:lnSpc>
              <a:spcBef>
                <a:spcPts val="400"/>
              </a:spcBef>
              <a:spcAft>
                <a:spcPts val="400"/>
              </a:spcAft>
            </a:pPr>
            <a:r>
              <a:rPr lang="en-US" sz="1500" b="1" dirty="0">
                <a:solidFill>
                  <a:schemeClr val="accent4"/>
                </a:solidFill>
                <a:latin typeface="Century Gothic" panose="020B0502020202020204" pitchFamily="34" charset="0"/>
              </a:rPr>
              <a:t>Contact Us</a:t>
            </a:r>
          </a:p>
          <a:p>
            <a:pPr algn="ctr">
              <a:lnSpc>
                <a:spcPts val="1300"/>
              </a:lnSpc>
            </a:pPr>
            <a:r>
              <a:rPr lang="en-US" sz="800" i="1" dirty="0">
                <a:solidFill>
                  <a:schemeClr val="bg1"/>
                </a:solidFill>
                <a:latin typeface="Century Gothic" panose="020B0502020202020204" pitchFamily="34" charset="0"/>
              </a:rPr>
              <a:t>Customizable Plan</a:t>
            </a:r>
          </a:p>
          <a:p>
            <a:pPr algn="ctr">
              <a:lnSpc>
                <a:spcPts val="1300"/>
              </a:lnSpc>
            </a:pPr>
            <a:r>
              <a:rPr lang="en-US" sz="800" i="1" dirty="0">
                <a:solidFill>
                  <a:schemeClr val="bg1"/>
                </a:solidFill>
                <a:latin typeface="Century Gothic" panose="020B0502020202020204" pitchFamily="34" charset="0"/>
              </a:rPr>
              <a:t>Tailored for Your Team</a:t>
            </a:r>
          </a:p>
        </p:txBody>
      </p:sp>
      <p:sp>
        <p:nvSpPr>
          <p:cNvPr id="18" name="TextBox 17">
            <a:extLst>
              <a:ext uri="{FF2B5EF4-FFF2-40B4-BE49-F238E27FC236}">
                <a16:creationId xmlns:a16="http://schemas.microsoft.com/office/drawing/2014/main" id="{818538BF-4F2A-42F5-AB60-B9FA75A8DFCF}"/>
              </a:ext>
            </a:extLst>
          </p:cNvPr>
          <p:cNvSpPr txBox="1"/>
          <p:nvPr/>
        </p:nvSpPr>
        <p:spPr>
          <a:xfrm>
            <a:off x="6941290" y="2076825"/>
            <a:ext cx="920445" cy="215444"/>
          </a:xfrm>
          <a:prstGeom prst="rect">
            <a:avLst/>
          </a:prstGeom>
          <a:noFill/>
        </p:spPr>
        <p:txBody>
          <a:bodyPr wrap="none" rtlCol="0">
            <a:spAutoFit/>
          </a:bodyPr>
          <a:lstStyle/>
          <a:p>
            <a:pPr algn="ctr"/>
            <a:r>
              <a:rPr lang="en-US" sz="800" i="1" dirty="0">
                <a:solidFill>
                  <a:schemeClr val="bg1"/>
                </a:solidFill>
                <a:latin typeface="Century Gothic" panose="020B0502020202020204" pitchFamily="34" charset="0"/>
              </a:rPr>
              <a:t>for sales teams</a:t>
            </a:r>
          </a:p>
        </p:txBody>
      </p:sp>
      <p:sp>
        <p:nvSpPr>
          <p:cNvPr id="27" name="TextBox 26">
            <a:extLst>
              <a:ext uri="{FF2B5EF4-FFF2-40B4-BE49-F238E27FC236}">
                <a16:creationId xmlns:a16="http://schemas.microsoft.com/office/drawing/2014/main" id="{3969C226-56FE-453E-AFA0-2393C8E02182}"/>
              </a:ext>
            </a:extLst>
          </p:cNvPr>
          <p:cNvSpPr txBox="1"/>
          <p:nvPr/>
        </p:nvSpPr>
        <p:spPr>
          <a:xfrm>
            <a:off x="6823861" y="2514265"/>
            <a:ext cx="1155304" cy="919804"/>
          </a:xfrm>
          <a:prstGeom prst="rect">
            <a:avLst/>
          </a:prstGeom>
          <a:noFill/>
        </p:spPr>
        <p:txBody>
          <a:bodyPr wrap="none" rtlCol="0">
            <a:spAutoFit/>
          </a:bodyPr>
          <a:lstStyle/>
          <a:p>
            <a:pPr algn="ctr">
              <a:lnSpc>
                <a:spcPts val="1300"/>
              </a:lnSpc>
              <a:spcAft>
                <a:spcPts val="600"/>
              </a:spcAft>
            </a:pPr>
            <a:r>
              <a:rPr lang="en-US" sz="800" i="1" dirty="0">
                <a:solidFill>
                  <a:schemeClr val="bg1"/>
                </a:solidFill>
                <a:latin typeface="Century Gothic" panose="020B0502020202020204" pitchFamily="34" charset="0"/>
              </a:rPr>
              <a:t>Starts at…</a:t>
            </a:r>
          </a:p>
          <a:p>
            <a:pPr algn="ctr">
              <a:lnSpc>
                <a:spcPts val="1300"/>
              </a:lnSpc>
              <a:spcBef>
                <a:spcPts val="400"/>
              </a:spcBef>
              <a:spcAft>
                <a:spcPts val="400"/>
              </a:spcAft>
            </a:pPr>
            <a:r>
              <a:rPr lang="en-US" sz="1500" b="1" dirty="0">
                <a:solidFill>
                  <a:schemeClr val="accent4"/>
                </a:solidFill>
                <a:latin typeface="Century Gothic" panose="020B0502020202020204" pitchFamily="34" charset="0"/>
              </a:rPr>
              <a:t>$250/mo.</a:t>
            </a:r>
          </a:p>
          <a:p>
            <a:pPr algn="ctr">
              <a:lnSpc>
                <a:spcPts val="1300"/>
              </a:lnSpc>
            </a:pPr>
            <a:r>
              <a:rPr lang="en-US" sz="800" i="1" dirty="0">
                <a:solidFill>
                  <a:schemeClr val="bg1"/>
                </a:solidFill>
                <a:latin typeface="Century Gothic" panose="020B0502020202020204" pitchFamily="34" charset="0"/>
              </a:rPr>
              <a:t>5 Seats</a:t>
            </a:r>
          </a:p>
          <a:p>
            <a:pPr algn="ctr">
              <a:lnSpc>
                <a:spcPts val="1300"/>
              </a:lnSpc>
            </a:pPr>
            <a:r>
              <a:rPr lang="en-US" sz="800" i="1" dirty="0">
                <a:solidFill>
                  <a:schemeClr val="bg1"/>
                </a:solidFill>
                <a:latin typeface="Century Gothic" panose="020B0502020202020204" pitchFamily="34" charset="0"/>
              </a:rPr>
              <a:t>25k Contact</a:t>
            </a:r>
          </a:p>
        </p:txBody>
      </p:sp>
      <p:sp>
        <p:nvSpPr>
          <p:cNvPr id="34" name="TextBox 33">
            <a:extLst>
              <a:ext uri="{FF2B5EF4-FFF2-40B4-BE49-F238E27FC236}">
                <a16:creationId xmlns:a16="http://schemas.microsoft.com/office/drawing/2014/main" id="{D2783587-9357-4BF7-BCA3-6A040392167F}"/>
              </a:ext>
            </a:extLst>
          </p:cNvPr>
          <p:cNvSpPr txBox="1"/>
          <p:nvPr/>
        </p:nvSpPr>
        <p:spPr>
          <a:xfrm>
            <a:off x="1207259" y="3769433"/>
            <a:ext cx="1944430" cy="1400383"/>
          </a:xfrm>
          <a:prstGeom prst="rect">
            <a:avLst/>
          </a:prstGeom>
          <a:noFill/>
        </p:spPr>
        <p:txBody>
          <a:bodyPr wrap="square" rtlCol="0" anchor="t" anchorCtr="0">
            <a:spAutoFit/>
          </a:bodyPr>
          <a:lstStyle/>
          <a:p>
            <a:pPr marL="171450" indent="-171450" defTabSz="1371600">
              <a:lnSpc>
                <a:spcPts val="960"/>
              </a:lnSpc>
              <a:spcAft>
                <a:spcPts val="800"/>
              </a:spcAft>
              <a:buClr>
                <a:schemeClr val="accent4"/>
              </a:buClr>
              <a:buSzPct val="80000"/>
              <a:buFont typeface="Segoe UI Symbol" panose="020B0502040204020203" pitchFamily="34" charset="0"/>
              <a:buChar char=""/>
            </a:pPr>
            <a:r>
              <a:rPr lang="en-US" sz="1000" dirty="0">
                <a:solidFill>
                  <a:schemeClr val="bg1"/>
                </a:solidFill>
                <a:latin typeface="Century Gothic" panose="020B0502020202020204" pitchFamily="34" charset="0"/>
              </a:rPr>
              <a:t>Live chat (online &amp; offline)</a:t>
            </a:r>
          </a:p>
          <a:p>
            <a:pPr marL="171450" indent="-171450" defTabSz="1371600">
              <a:lnSpc>
                <a:spcPts val="960"/>
              </a:lnSpc>
              <a:spcAft>
                <a:spcPts val="800"/>
              </a:spcAft>
              <a:buClr>
                <a:schemeClr val="accent4"/>
              </a:buClr>
              <a:buSzPct val="80000"/>
              <a:buFont typeface="Segoe UI Symbol" panose="020B0502040204020203" pitchFamily="34" charset="0"/>
              <a:buChar char=""/>
            </a:pPr>
            <a:r>
              <a:rPr lang="en-US" sz="1000" dirty="0">
                <a:solidFill>
                  <a:schemeClr val="bg1"/>
                </a:solidFill>
                <a:latin typeface="Century Gothic" panose="020B0502020202020204" pitchFamily="34" charset="0"/>
              </a:rPr>
              <a:t>Email fallback</a:t>
            </a:r>
          </a:p>
          <a:p>
            <a:pPr marL="171450" indent="-171450" defTabSz="1371600">
              <a:lnSpc>
                <a:spcPts val="960"/>
              </a:lnSpc>
              <a:spcAft>
                <a:spcPts val="800"/>
              </a:spcAft>
              <a:buClr>
                <a:schemeClr val="accent4"/>
              </a:buClr>
              <a:buSzPct val="80000"/>
              <a:buFont typeface="Segoe UI Symbol" panose="020B0502040204020203" pitchFamily="34" charset="0"/>
              <a:buChar char=""/>
            </a:pPr>
            <a:r>
              <a:rPr lang="en-US" sz="1000" dirty="0">
                <a:solidFill>
                  <a:schemeClr val="bg1"/>
                </a:solidFill>
                <a:latin typeface="Century Gothic" panose="020B0502020202020204" pitchFamily="34" charset="0"/>
              </a:rPr>
              <a:t>IOS &amp; android mobile app</a:t>
            </a:r>
          </a:p>
          <a:p>
            <a:pPr marL="171450" indent="-171450" defTabSz="1371600">
              <a:lnSpc>
                <a:spcPts val="960"/>
              </a:lnSpc>
              <a:spcAft>
                <a:spcPts val="800"/>
              </a:spcAft>
              <a:buClr>
                <a:schemeClr val="accent4"/>
              </a:buClr>
              <a:buSzPct val="80000"/>
              <a:buFont typeface="Segoe UI Symbol" panose="020B0502040204020203" pitchFamily="34" charset="0"/>
              <a:buChar char=""/>
            </a:pPr>
            <a:r>
              <a:rPr lang="en-US" sz="1000" dirty="0">
                <a:solidFill>
                  <a:schemeClr val="bg1"/>
                </a:solidFill>
                <a:latin typeface="Century Gothic" panose="020B0502020202020204" pitchFamily="34" charset="0"/>
              </a:rPr>
              <a:t>Drift profiles</a:t>
            </a:r>
          </a:p>
          <a:p>
            <a:pPr marL="171450" indent="-171450" defTabSz="1371600">
              <a:lnSpc>
                <a:spcPts val="960"/>
              </a:lnSpc>
              <a:spcAft>
                <a:spcPts val="800"/>
              </a:spcAft>
              <a:buClr>
                <a:schemeClr val="accent4"/>
              </a:buClr>
              <a:buSzPct val="80000"/>
              <a:buFont typeface="Segoe UI Symbol" panose="020B0502040204020203" pitchFamily="34" charset="0"/>
              <a:buChar char=""/>
            </a:pPr>
            <a:r>
              <a:rPr lang="en-US" sz="1000" dirty="0">
                <a:solidFill>
                  <a:schemeClr val="bg1"/>
                </a:solidFill>
                <a:latin typeface="Century Gothic" panose="020B0502020202020204" pitchFamily="34" charset="0"/>
              </a:rPr>
              <a:t>Slack integration</a:t>
            </a:r>
          </a:p>
        </p:txBody>
      </p:sp>
      <p:sp>
        <p:nvSpPr>
          <p:cNvPr id="35" name="TextBox 34">
            <a:extLst>
              <a:ext uri="{FF2B5EF4-FFF2-40B4-BE49-F238E27FC236}">
                <a16:creationId xmlns:a16="http://schemas.microsoft.com/office/drawing/2014/main" id="{BAC9DFD3-D720-4048-9D9C-7305B556695C}"/>
              </a:ext>
            </a:extLst>
          </p:cNvPr>
          <p:cNvSpPr txBox="1"/>
          <p:nvPr/>
        </p:nvSpPr>
        <p:spPr>
          <a:xfrm>
            <a:off x="3818277" y="3779339"/>
            <a:ext cx="1944430" cy="1134606"/>
          </a:xfrm>
          <a:prstGeom prst="rect">
            <a:avLst/>
          </a:prstGeom>
          <a:noFill/>
        </p:spPr>
        <p:txBody>
          <a:bodyPr wrap="square" rtlCol="0" anchor="t" anchorCtr="0">
            <a:spAutoFit/>
          </a:bodyPr>
          <a:lstStyle/>
          <a:p>
            <a:pPr marL="171450" indent="-171450" defTabSz="1371600">
              <a:lnSpc>
                <a:spcPts val="960"/>
              </a:lnSpc>
              <a:spcAft>
                <a:spcPts val="800"/>
              </a:spcAft>
              <a:buClr>
                <a:schemeClr val="accent4"/>
              </a:buClr>
              <a:buSzPct val="80000"/>
              <a:buFont typeface="Segoe UI Symbol" panose="020B0502040204020203" pitchFamily="34" charset="0"/>
              <a:buChar char=""/>
            </a:pPr>
            <a:r>
              <a:rPr lang="en-US" sz="1000" dirty="0">
                <a:solidFill>
                  <a:schemeClr val="bg1"/>
                </a:solidFill>
                <a:latin typeface="Century Gothic" panose="020B0502020202020204" pitchFamily="34" charset="0"/>
              </a:rPr>
              <a:t>Everything in free</a:t>
            </a:r>
          </a:p>
          <a:p>
            <a:pPr marL="171450" indent="-171450" defTabSz="1371600">
              <a:lnSpc>
                <a:spcPts val="960"/>
              </a:lnSpc>
              <a:spcAft>
                <a:spcPts val="800"/>
              </a:spcAft>
              <a:buClr>
                <a:schemeClr val="accent4"/>
              </a:buClr>
              <a:buSzPct val="80000"/>
              <a:buFont typeface="Segoe UI Symbol" panose="020B0502040204020203" pitchFamily="34" charset="0"/>
              <a:buChar char=""/>
            </a:pPr>
            <a:r>
              <a:rPr lang="en-US" sz="1000" dirty="0">
                <a:solidFill>
                  <a:schemeClr val="bg1"/>
                </a:solidFill>
                <a:latin typeface="Century Gothic" panose="020B0502020202020204" pitchFamily="34" charset="0"/>
              </a:rPr>
              <a:t>Chat targeting</a:t>
            </a:r>
          </a:p>
          <a:p>
            <a:pPr marL="171450" indent="-171450" defTabSz="1371600">
              <a:lnSpc>
                <a:spcPts val="960"/>
              </a:lnSpc>
              <a:spcAft>
                <a:spcPts val="800"/>
              </a:spcAft>
              <a:buClr>
                <a:schemeClr val="accent4"/>
              </a:buClr>
              <a:buSzPct val="80000"/>
              <a:buFont typeface="Segoe UI Symbol" panose="020B0502040204020203" pitchFamily="34" charset="0"/>
              <a:buChar char=""/>
            </a:pPr>
            <a:r>
              <a:rPr lang="en-US" sz="1000" dirty="0">
                <a:solidFill>
                  <a:schemeClr val="bg1"/>
                </a:solidFill>
                <a:latin typeface="Century Gothic" panose="020B0502020202020204" pitchFamily="34" charset="0"/>
              </a:rPr>
              <a:t>Scheduled offline hours</a:t>
            </a:r>
          </a:p>
          <a:p>
            <a:pPr marL="171450" indent="-171450" defTabSz="1371600">
              <a:lnSpc>
                <a:spcPts val="960"/>
              </a:lnSpc>
              <a:spcAft>
                <a:spcPts val="800"/>
              </a:spcAft>
              <a:buClr>
                <a:schemeClr val="accent4"/>
              </a:buClr>
              <a:buSzPct val="80000"/>
              <a:buFont typeface="Segoe UI Symbol" panose="020B0502040204020203" pitchFamily="34" charset="0"/>
              <a:buChar char=""/>
            </a:pPr>
            <a:r>
              <a:rPr lang="en-US" sz="1000" dirty="0">
                <a:solidFill>
                  <a:schemeClr val="bg1"/>
                </a:solidFill>
                <a:latin typeface="Century Gothic" panose="020B0502020202020204" pitchFamily="34" charset="0"/>
              </a:rPr>
              <a:t>Campaigns &amp; NPS</a:t>
            </a:r>
          </a:p>
          <a:p>
            <a:pPr marL="171450" indent="-171450" defTabSz="1371600">
              <a:lnSpc>
                <a:spcPts val="960"/>
              </a:lnSpc>
              <a:spcAft>
                <a:spcPts val="800"/>
              </a:spcAft>
              <a:buClr>
                <a:schemeClr val="accent4"/>
              </a:buClr>
              <a:buSzPct val="80000"/>
              <a:buFont typeface="Segoe UI Symbol" panose="020B0502040204020203" pitchFamily="34" charset="0"/>
              <a:buChar char=""/>
            </a:pPr>
            <a:r>
              <a:rPr lang="en-US" sz="1000" dirty="0">
                <a:solidFill>
                  <a:schemeClr val="bg1"/>
                </a:solidFill>
                <a:latin typeface="Century Gothic" panose="020B0502020202020204" pitchFamily="34" charset="0"/>
              </a:rPr>
              <a:t>Enriched data</a:t>
            </a:r>
          </a:p>
        </p:txBody>
      </p:sp>
      <p:sp>
        <p:nvSpPr>
          <p:cNvPr id="36" name="TextBox 35">
            <a:extLst>
              <a:ext uri="{FF2B5EF4-FFF2-40B4-BE49-F238E27FC236}">
                <a16:creationId xmlns:a16="http://schemas.microsoft.com/office/drawing/2014/main" id="{5D6D6AFE-D749-4D01-95A1-A9859DFF2BD6}"/>
              </a:ext>
            </a:extLst>
          </p:cNvPr>
          <p:cNvSpPr txBox="1"/>
          <p:nvPr/>
        </p:nvSpPr>
        <p:spPr>
          <a:xfrm>
            <a:off x="9040316" y="3769433"/>
            <a:ext cx="1944430" cy="1400383"/>
          </a:xfrm>
          <a:prstGeom prst="rect">
            <a:avLst/>
          </a:prstGeom>
          <a:noFill/>
        </p:spPr>
        <p:txBody>
          <a:bodyPr wrap="square" rtlCol="0" anchor="t" anchorCtr="0">
            <a:spAutoFit/>
          </a:bodyPr>
          <a:lstStyle/>
          <a:p>
            <a:pPr marL="171450" indent="-171450" defTabSz="1371600">
              <a:lnSpc>
                <a:spcPts val="960"/>
              </a:lnSpc>
              <a:spcAft>
                <a:spcPts val="800"/>
              </a:spcAft>
              <a:buClr>
                <a:schemeClr val="accent4"/>
              </a:buClr>
              <a:buSzPct val="80000"/>
              <a:buFont typeface="Segoe UI Symbol" panose="020B0502040204020203" pitchFamily="34" charset="0"/>
              <a:buChar char=""/>
            </a:pPr>
            <a:r>
              <a:rPr lang="en-US" sz="1000" dirty="0">
                <a:solidFill>
                  <a:schemeClr val="bg1"/>
                </a:solidFill>
                <a:latin typeface="Century Gothic" panose="020B0502020202020204" pitchFamily="34" charset="0"/>
              </a:rPr>
              <a:t>Everything in team</a:t>
            </a:r>
          </a:p>
          <a:p>
            <a:pPr marL="171450" indent="-171450" defTabSz="1371600">
              <a:lnSpc>
                <a:spcPts val="960"/>
              </a:lnSpc>
              <a:spcAft>
                <a:spcPts val="800"/>
              </a:spcAft>
              <a:buClr>
                <a:schemeClr val="accent4"/>
              </a:buClr>
              <a:buSzPct val="80000"/>
              <a:buFont typeface="Segoe UI Symbol" panose="020B0502040204020203" pitchFamily="34" charset="0"/>
              <a:buChar char=""/>
            </a:pPr>
            <a:r>
              <a:rPr lang="en-US" sz="1000" dirty="0">
                <a:solidFill>
                  <a:schemeClr val="bg1"/>
                </a:solidFill>
                <a:latin typeface="Century Gothic" panose="020B0502020202020204" pitchFamily="34" charset="0"/>
              </a:rPr>
              <a:t>Account based marketing</a:t>
            </a:r>
          </a:p>
          <a:p>
            <a:pPr marL="171450" indent="-171450" defTabSz="1371600">
              <a:lnSpc>
                <a:spcPts val="960"/>
              </a:lnSpc>
              <a:spcAft>
                <a:spcPts val="800"/>
              </a:spcAft>
              <a:buClr>
                <a:schemeClr val="accent4"/>
              </a:buClr>
              <a:buSzPct val="80000"/>
              <a:buFont typeface="Segoe UI Symbol" panose="020B0502040204020203" pitchFamily="34" charset="0"/>
              <a:buChar char=""/>
            </a:pPr>
            <a:r>
              <a:rPr lang="en-US" sz="1000" dirty="0">
                <a:solidFill>
                  <a:schemeClr val="bg1"/>
                </a:solidFill>
                <a:latin typeface="Century Gothic" panose="020B0502020202020204" pitchFamily="34" charset="0"/>
              </a:rPr>
              <a:t>Targeting &amp; personalization</a:t>
            </a:r>
          </a:p>
          <a:p>
            <a:pPr marL="171450" indent="-171450" defTabSz="1371600">
              <a:lnSpc>
                <a:spcPts val="960"/>
              </a:lnSpc>
              <a:spcAft>
                <a:spcPts val="800"/>
              </a:spcAft>
              <a:buClr>
                <a:schemeClr val="accent4"/>
              </a:buClr>
              <a:buSzPct val="80000"/>
              <a:buFont typeface="Segoe UI Symbol" panose="020B0502040204020203" pitchFamily="34" charset="0"/>
              <a:buChar char=""/>
            </a:pPr>
            <a:r>
              <a:rPr lang="en-US" sz="1000" dirty="0">
                <a:solidFill>
                  <a:schemeClr val="bg1"/>
                </a:solidFill>
                <a:latin typeface="Century Gothic" panose="020B0502020202020204" pitchFamily="34" charset="0"/>
              </a:rPr>
              <a:t>Multiple teams</a:t>
            </a:r>
          </a:p>
          <a:p>
            <a:pPr marL="171450" indent="-171450" defTabSz="1371600">
              <a:lnSpc>
                <a:spcPts val="960"/>
              </a:lnSpc>
              <a:spcAft>
                <a:spcPts val="800"/>
              </a:spcAft>
              <a:buClr>
                <a:schemeClr val="accent4"/>
              </a:buClr>
              <a:buSzPct val="80000"/>
              <a:buFont typeface="Segoe UI Symbol" panose="020B0502040204020203" pitchFamily="34" charset="0"/>
              <a:buChar char=""/>
            </a:pPr>
            <a:r>
              <a:rPr lang="en-US" sz="1000" dirty="0">
                <a:solidFill>
                  <a:schemeClr val="bg1"/>
                </a:solidFill>
                <a:latin typeface="Century Gothic" panose="020B0502020202020204" pitchFamily="34" charset="0"/>
              </a:rPr>
              <a:t>Professional services</a:t>
            </a:r>
          </a:p>
        </p:txBody>
      </p:sp>
      <p:sp>
        <p:nvSpPr>
          <p:cNvPr id="37" name="TextBox 36">
            <a:extLst>
              <a:ext uri="{FF2B5EF4-FFF2-40B4-BE49-F238E27FC236}">
                <a16:creationId xmlns:a16="http://schemas.microsoft.com/office/drawing/2014/main" id="{D7DEA816-4B04-42A4-9624-E96F9D0305BB}"/>
              </a:ext>
            </a:extLst>
          </p:cNvPr>
          <p:cNvSpPr txBox="1"/>
          <p:nvPr/>
        </p:nvSpPr>
        <p:spPr>
          <a:xfrm>
            <a:off x="6429298" y="3779339"/>
            <a:ext cx="1944430" cy="1272143"/>
          </a:xfrm>
          <a:prstGeom prst="rect">
            <a:avLst/>
          </a:prstGeom>
          <a:noFill/>
        </p:spPr>
        <p:txBody>
          <a:bodyPr wrap="square" rtlCol="0" anchor="t" anchorCtr="0">
            <a:spAutoFit/>
          </a:bodyPr>
          <a:lstStyle/>
          <a:p>
            <a:pPr marL="171450" indent="-171450" defTabSz="1371600">
              <a:lnSpc>
                <a:spcPts val="960"/>
              </a:lnSpc>
              <a:spcAft>
                <a:spcPts val="800"/>
              </a:spcAft>
              <a:buClr>
                <a:schemeClr val="accent4"/>
              </a:buClr>
              <a:buSzPct val="80000"/>
              <a:buFont typeface="Segoe UI Symbol" panose="020B0502040204020203" pitchFamily="34" charset="0"/>
              <a:buChar char=""/>
            </a:pPr>
            <a:r>
              <a:rPr lang="en-US" sz="1000" dirty="0">
                <a:solidFill>
                  <a:schemeClr val="bg1"/>
                </a:solidFill>
                <a:latin typeface="Century Gothic" panose="020B0502020202020204" pitchFamily="34" charset="0"/>
              </a:rPr>
              <a:t>Everything in standard</a:t>
            </a:r>
          </a:p>
          <a:p>
            <a:pPr marL="171450" indent="-171450" defTabSz="1371600">
              <a:lnSpc>
                <a:spcPts val="960"/>
              </a:lnSpc>
              <a:spcAft>
                <a:spcPts val="800"/>
              </a:spcAft>
              <a:buClr>
                <a:schemeClr val="accent4"/>
              </a:buClr>
              <a:buSzPct val="80000"/>
              <a:buFont typeface="Segoe UI Symbol" panose="020B0502040204020203" pitchFamily="34" charset="0"/>
              <a:buChar char=""/>
            </a:pPr>
            <a:r>
              <a:rPr lang="en-US" sz="1000" dirty="0">
                <a:solidFill>
                  <a:schemeClr val="bg1"/>
                </a:solidFill>
                <a:latin typeface="Century Gothic" panose="020B0502020202020204" pitchFamily="34" charset="0"/>
              </a:rPr>
              <a:t>Live view</a:t>
            </a:r>
          </a:p>
          <a:p>
            <a:pPr marL="171450" indent="-171450" defTabSz="1371600">
              <a:lnSpc>
                <a:spcPts val="960"/>
              </a:lnSpc>
              <a:spcAft>
                <a:spcPts val="800"/>
              </a:spcAft>
              <a:buClr>
                <a:schemeClr val="accent4"/>
              </a:buClr>
              <a:buSzPct val="80000"/>
              <a:buFont typeface="Segoe UI Symbol" panose="020B0502040204020203" pitchFamily="34" charset="0"/>
              <a:buChar char=""/>
            </a:pPr>
            <a:r>
              <a:rPr lang="en-US" sz="1000" dirty="0">
                <a:solidFill>
                  <a:schemeClr val="bg1"/>
                </a:solidFill>
                <a:latin typeface="Century Gothic" panose="020B0502020202020204" pitchFamily="34" charset="0"/>
              </a:rPr>
              <a:t>Custom replies</a:t>
            </a:r>
          </a:p>
          <a:p>
            <a:pPr marL="171450" indent="-171450" defTabSz="1371600">
              <a:lnSpc>
                <a:spcPts val="960"/>
              </a:lnSpc>
              <a:spcAft>
                <a:spcPts val="800"/>
              </a:spcAft>
              <a:buClr>
                <a:schemeClr val="accent4"/>
              </a:buClr>
              <a:buSzPct val="80000"/>
              <a:buFont typeface="Segoe UI Symbol" panose="020B0502040204020203" pitchFamily="34" charset="0"/>
              <a:buChar char=""/>
            </a:pPr>
            <a:r>
              <a:rPr lang="en-US" sz="1000" dirty="0">
                <a:solidFill>
                  <a:schemeClr val="bg1"/>
                </a:solidFill>
                <a:latin typeface="Century Gothic" panose="020B0502020202020204" pitchFamily="34" charset="0"/>
              </a:rPr>
              <a:t>Salesforce integration</a:t>
            </a:r>
          </a:p>
          <a:p>
            <a:pPr marL="171450" indent="-171450" defTabSz="1371600">
              <a:lnSpc>
                <a:spcPts val="960"/>
              </a:lnSpc>
              <a:spcAft>
                <a:spcPts val="800"/>
              </a:spcAft>
              <a:buClr>
                <a:schemeClr val="accent4"/>
              </a:buClr>
              <a:buSzPct val="80000"/>
              <a:buFont typeface="Segoe UI Symbol" panose="020B0502040204020203" pitchFamily="34" charset="0"/>
              <a:buChar char=""/>
            </a:pPr>
            <a:r>
              <a:rPr lang="en-US" sz="1000" dirty="0">
                <a:solidFill>
                  <a:schemeClr val="bg1"/>
                </a:solidFill>
                <a:latin typeface="Century Gothic" panose="020B0502020202020204" pitchFamily="34" charset="0"/>
              </a:rPr>
              <a:t>Customer success manager</a:t>
            </a:r>
          </a:p>
        </p:txBody>
      </p:sp>
      <p:sp>
        <p:nvSpPr>
          <p:cNvPr id="26" name="Rectangle: Rounded Corners 14">
            <a:extLst>
              <a:ext uri="{FF2B5EF4-FFF2-40B4-BE49-F238E27FC236}">
                <a16:creationId xmlns:a16="http://schemas.microsoft.com/office/drawing/2014/main" id="{371C60BF-EF1B-2946-9E63-6F8454A4F606}"/>
              </a:ext>
            </a:extLst>
          </p:cNvPr>
          <p:cNvSpPr/>
          <p:nvPr/>
        </p:nvSpPr>
        <p:spPr>
          <a:xfrm>
            <a:off x="1330633" y="1640444"/>
            <a:ext cx="1685866" cy="521924"/>
          </a:xfrm>
          <a:prstGeom prst="roundRect">
            <a:avLst>
              <a:gd name="adj" fmla="val 50000"/>
            </a:avLst>
          </a:prstGeom>
          <a:gradFill>
            <a:gsLst>
              <a:gs pos="99000">
                <a:schemeClr val="accent4">
                  <a:alpha val="0"/>
                </a:schemeClr>
              </a:gs>
              <a:gs pos="0">
                <a:schemeClr val="accent4">
                  <a:alpha val="35000"/>
                </a:schemeClr>
              </a:gs>
            </a:gsLst>
            <a:lin ang="5400000" scaled="0"/>
          </a:gradFill>
          <a:ln w="12700">
            <a:gradFill>
              <a:gsLst>
                <a:gs pos="81000">
                  <a:schemeClr val="accent4">
                    <a:alpha val="0"/>
                  </a:schemeClr>
                </a:gs>
                <a:gs pos="0">
                  <a:schemeClr val="accent4"/>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sz="1200" b="1" dirty="0">
                <a:latin typeface="Century Gothic" panose="020B0502020202020204" pitchFamily="34" charset="0"/>
              </a:rPr>
              <a:t>FREE</a:t>
            </a:r>
          </a:p>
        </p:txBody>
      </p:sp>
      <p:sp>
        <p:nvSpPr>
          <p:cNvPr id="32" name="Rectangle: Rounded Corners 14">
            <a:extLst>
              <a:ext uri="{FF2B5EF4-FFF2-40B4-BE49-F238E27FC236}">
                <a16:creationId xmlns:a16="http://schemas.microsoft.com/office/drawing/2014/main" id="{15BB4777-2934-1941-B55F-2DCD12413D4F}"/>
              </a:ext>
            </a:extLst>
          </p:cNvPr>
          <p:cNvSpPr/>
          <p:nvPr/>
        </p:nvSpPr>
        <p:spPr>
          <a:xfrm>
            <a:off x="3947558" y="1640444"/>
            <a:ext cx="1685866" cy="521924"/>
          </a:xfrm>
          <a:prstGeom prst="roundRect">
            <a:avLst>
              <a:gd name="adj" fmla="val 50000"/>
            </a:avLst>
          </a:prstGeom>
          <a:gradFill>
            <a:gsLst>
              <a:gs pos="99000">
                <a:schemeClr val="accent4">
                  <a:alpha val="0"/>
                </a:schemeClr>
              </a:gs>
              <a:gs pos="0">
                <a:schemeClr val="accent4">
                  <a:alpha val="35000"/>
                </a:schemeClr>
              </a:gs>
            </a:gsLst>
            <a:lin ang="5400000" scaled="0"/>
          </a:gradFill>
          <a:ln w="12700">
            <a:gradFill>
              <a:gsLst>
                <a:gs pos="81000">
                  <a:schemeClr val="accent4">
                    <a:alpha val="0"/>
                  </a:schemeClr>
                </a:gs>
                <a:gs pos="0">
                  <a:schemeClr val="accent4"/>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sz="1200" b="1" dirty="0">
                <a:latin typeface="Century Gothic" panose="020B0502020202020204" pitchFamily="34" charset="0"/>
              </a:rPr>
              <a:t>STANDARD</a:t>
            </a:r>
          </a:p>
        </p:txBody>
      </p:sp>
      <p:sp>
        <p:nvSpPr>
          <p:cNvPr id="7" name="TextBox 6">
            <a:extLst>
              <a:ext uri="{FF2B5EF4-FFF2-40B4-BE49-F238E27FC236}">
                <a16:creationId xmlns:a16="http://schemas.microsoft.com/office/drawing/2014/main" id="{BA363466-9297-4A95-94B0-355F15EF0477}"/>
              </a:ext>
            </a:extLst>
          </p:cNvPr>
          <p:cNvSpPr txBox="1"/>
          <p:nvPr/>
        </p:nvSpPr>
        <p:spPr>
          <a:xfrm>
            <a:off x="1639101" y="2076825"/>
            <a:ext cx="1080744" cy="215444"/>
          </a:xfrm>
          <a:prstGeom prst="rect">
            <a:avLst/>
          </a:prstGeom>
          <a:noFill/>
        </p:spPr>
        <p:txBody>
          <a:bodyPr wrap="none" rtlCol="0">
            <a:spAutoFit/>
          </a:bodyPr>
          <a:lstStyle/>
          <a:p>
            <a:pPr algn="ctr"/>
            <a:r>
              <a:rPr lang="en-US" sz="800" i="1" dirty="0">
                <a:solidFill>
                  <a:schemeClr val="bg1"/>
                </a:solidFill>
                <a:latin typeface="Century Gothic" panose="020B0502020202020204" pitchFamily="34" charset="0"/>
              </a:rPr>
              <a:t>for getting started</a:t>
            </a:r>
          </a:p>
        </p:txBody>
      </p:sp>
      <p:sp>
        <p:nvSpPr>
          <p:cNvPr id="17" name="TextBox 16">
            <a:extLst>
              <a:ext uri="{FF2B5EF4-FFF2-40B4-BE49-F238E27FC236}">
                <a16:creationId xmlns:a16="http://schemas.microsoft.com/office/drawing/2014/main" id="{EDD52E37-27E3-48D9-B181-0F6C40008D3F}"/>
              </a:ext>
            </a:extLst>
          </p:cNvPr>
          <p:cNvSpPr txBox="1"/>
          <p:nvPr/>
        </p:nvSpPr>
        <p:spPr>
          <a:xfrm>
            <a:off x="4380764" y="2076825"/>
            <a:ext cx="819455" cy="215444"/>
          </a:xfrm>
          <a:prstGeom prst="rect">
            <a:avLst/>
          </a:prstGeom>
          <a:noFill/>
        </p:spPr>
        <p:txBody>
          <a:bodyPr wrap="none" rtlCol="0">
            <a:spAutoFit/>
          </a:bodyPr>
          <a:lstStyle/>
          <a:p>
            <a:pPr algn="ctr"/>
            <a:r>
              <a:rPr lang="en-US" sz="800" i="1" dirty="0">
                <a:solidFill>
                  <a:schemeClr val="bg1"/>
                </a:solidFill>
                <a:latin typeface="Century Gothic" panose="020B0502020202020204" pitchFamily="34" charset="0"/>
              </a:rPr>
              <a:t>for individual</a:t>
            </a:r>
          </a:p>
        </p:txBody>
      </p:sp>
      <p:sp>
        <p:nvSpPr>
          <p:cNvPr id="33" name="Rectangle: Rounded Corners 14">
            <a:extLst>
              <a:ext uri="{FF2B5EF4-FFF2-40B4-BE49-F238E27FC236}">
                <a16:creationId xmlns:a16="http://schemas.microsoft.com/office/drawing/2014/main" id="{78ABEFA5-1D3E-994E-90B0-39863D33F54D}"/>
              </a:ext>
            </a:extLst>
          </p:cNvPr>
          <p:cNvSpPr/>
          <p:nvPr/>
        </p:nvSpPr>
        <p:spPr>
          <a:xfrm>
            <a:off x="9169598" y="1640444"/>
            <a:ext cx="1685866" cy="521924"/>
          </a:xfrm>
          <a:prstGeom prst="roundRect">
            <a:avLst>
              <a:gd name="adj" fmla="val 50000"/>
            </a:avLst>
          </a:prstGeom>
          <a:gradFill>
            <a:gsLst>
              <a:gs pos="99000">
                <a:schemeClr val="accent4">
                  <a:alpha val="0"/>
                </a:schemeClr>
              </a:gs>
              <a:gs pos="0">
                <a:schemeClr val="accent4">
                  <a:alpha val="35000"/>
                </a:schemeClr>
              </a:gs>
            </a:gsLst>
            <a:lin ang="5400000" scaled="0"/>
          </a:gradFill>
          <a:ln w="12700">
            <a:gradFill>
              <a:gsLst>
                <a:gs pos="81000">
                  <a:schemeClr val="accent4">
                    <a:alpha val="0"/>
                  </a:schemeClr>
                </a:gs>
                <a:gs pos="0">
                  <a:schemeClr val="accent4"/>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sz="1200" b="1" dirty="0">
                <a:latin typeface="Century Gothic" panose="020B0502020202020204" pitchFamily="34" charset="0"/>
              </a:rPr>
              <a:t>ENTERPRISE</a:t>
            </a:r>
          </a:p>
        </p:txBody>
      </p:sp>
      <p:sp>
        <p:nvSpPr>
          <p:cNvPr id="19" name="TextBox 18">
            <a:extLst>
              <a:ext uri="{FF2B5EF4-FFF2-40B4-BE49-F238E27FC236}">
                <a16:creationId xmlns:a16="http://schemas.microsoft.com/office/drawing/2014/main" id="{24BFC662-64BD-4F8C-BE98-B6089AF3959E}"/>
              </a:ext>
            </a:extLst>
          </p:cNvPr>
          <p:cNvSpPr txBox="1"/>
          <p:nvPr/>
        </p:nvSpPr>
        <p:spPr>
          <a:xfrm>
            <a:off x="9416857" y="2076825"/>
            <a:ext cx="1191352" cy="215444"/>
          </a:xfrm>
          <a:prstGeom prst="rect">
            <a:avLst/>
          </a:prstGeom>
          <a:noFill/>
        </p:spPr>
        <p:txBody>
          <a:bodyPr wrap="none" rtlCol="0">
            <a:spAutoFit/>
          </a:bodyPr>
          <a:lstStyle/>
          <a:p>
            <a:pPr algn="ctr"/>
            <a:r>
              <a:rPr lang="en-US" sz="800" i="1" dirty="0">
                <a:solidFill>
                  <a:schemeClr val="bg1"/>
                </a:solidFill>
                <a:latin typeface="Century Gothic" panose="020B0502020202020204" pitchFamily="34" charset="0"/>
              </a:rPr>
              <a:t>for large companies</a:t>
            </a:r>
          </a:p>
        </p:txBody>
      </p:sp>
      <p:sp>
        <p:nvSpPr>
          <p:cNvPr id="25" name="Rectangle: Rounded Corners 14">
            <a:extLst>
              <a:ext uri="{FF2B5EF4-FFF2-40B4-BE49-F238E27FC236}">
                <a16:creationId xmlns:a16="http://schemas.microsoft.com/office/drawing/2014/main" id="{8FD1A56B-E6C4-4440-833C-95FCEBE11432}"/>
              </a:ext>
            </a:extLst>
          </p:cNvPr>
          <p:cNvSpPr/>
          <p:nvPr/>
        </p:nvSpPr>
        <p:spPr>
          <a:xfrm>
            <a:off x="6564483" y="1641415"/>
            <a:ext cx="1685866" cy="521924"/>
          </a:xfrm>
          <a:prstGeom prst="roundRect">
            <a:avLst>
              <a:gd name="adj" fmla="val 50000"/>
            </a:avLst>
          </a:prstGeom>
          <a:gradFill>
            <a:gsLst>
              <a:gs pos="99000">
                <a:schemeClr val="accent4">
                  <a:alpha val="0"/>
                </a:schemeClr>
              </a:gs>
              <a:gs pos="0">
                <a:schemeClr val="accent4">
                  <a:alpha val="35000"/>
                </a:schemeClr>
              </a:gs>
            </a:gsLst>
            <a:lin ang="5400000" scaled="0"/>
          </a:gradFill>
          <a:ln w="12700">
            <a:gradFill>
              <a:gsLst>
                <a:gs pos="81000">
                  <a:schemeClr val="accent4">
                    <a:alpha val="0"/>
                  </a:schemeClr>
                </a:gs>
                <a:gs pos="0">
                  <a:schemeClr val="accent4"/>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sz="1200" b="1" dirty="0">
                <a:latin typeface="Century Gothic" panose="020B0502020202020204" pitchFamily="34" charset="0"/>
              </a:rPr>
              <a:t>TEAM</a:t>
            </a:r>
          </a:p>
        </p:txBody>
      </p:sp>
    </p:spTree>
    <p:extLst>
      <p:ext uri="{BB962C8B-B14F-4D97-AF65-F5344CB8AC3E}">
        <p14:creationId xmlns:p14="http://schemas.microsoft.com/office/powerpoint/2010/main" val="3330306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p:cTn id="7" dur="1000" fill="hold"/>
                                        <p:tgtEl>
                                          <p:spTgt spid="26"/>
                                        </p:tgtEl>
                                        <p:attrNameLst>
                                          <p:attrName>ppt_w</p:attrName>
                                        </p:attrNameLst>
                                      </p:cBhvr>
                                      <p:tavLst>
                                        <p:tav tm="0">
                                          <p:val>
                                            <p:strVal val="#ppt_w*0.70"/>
                                          </p:val>
                                        </p:tav>
                                        <p:tav tm="100000">
                                          <p:val>
                                            <p:strVal val="#ppt_w"/>
                                          </p:val>
                                        </p:tav>
                                      </p:tavLst>
                                    </p:anim>
                                    <p:anim calcmode="lin" valueType="num">
                                      <p:cBhvr>
                                        <p:cTn id="8" dur="1000" fill="hold"/>
                                        <p:tgtEl>
                                          <p:spTgt spid="26"/>
                                        </p:tgtEl>
                                        <p:attrNameLst>
                                          <p:attrName>ppt_h</p:attrName>
                                        </p:attrNameLst>
                                      </p:cBhvr>
                                      <p:tavLst>
                                        <p:tav tm="0">
                                          <p:val>
                                            <p:strVal val="#ppt_h"/>
                                          </p:val>
                                        </p:tav>
                                        <p:tav tm="100000">
                                          <p:val>
                                            <p:strVal val="#ppt_h"/>
                                          </p:val>
                                        </p:tav>
                                      </p:tavLst>
                                    </p:anim>
                                    <p:animEffect transition="in" filter="fade">
                                      <p:cBhvr>
                                        <p:cTn id="9" dur="1000"/>
                                        <p:tgtEl>
                                          <p:spTgt spid="26"/>
                                        </p:tgtEl>
                                      </p:cBhvr>
                                    </p:animEffect>
                                  </p:childTnLst>
                                </p:cTn>
                              </p:par>
                              <p:par>
                                <p:cTn id="10" presetID="55" presetClass="entr" presetSubtype="0" fill="hold" grpId="0" nodeType="withEffect">
                                  <p:stCondLst>
                                    <p:cond delay="0"/>
                                  </p:stCondLst>
                                  <p:childTnLst>
                                    <p:set>
                                      <p:cBhvr>
                                        <p:cTn id="11" dur="1" fill="hold">
                                          <p:stCondLst>
                                            <p:cond delay="0"/>
                                          </p:stCondLst>
                                        </p:cTn>
                                        <p:tgtEl>
                                          <p:spTgt spid="32"/>
                                        </p:tgtEl>
                                        <p:attrNameLst>
                                          <p:attrName>style.visibility</p:attrName>
                                        </p:attrNameLst>
                                      </p:cBhvr>
                                      <p:to>
                                        <p:strVal val="visible"/>
                                      </p:to>
                                    </p:set>
                                    <p:anim calcmode="lin" valueType="num">
                                      <p:cBhvr>
                                        <p:cTn id="12" dur="1000" fill="hold"/>
                                        <p:tgtEl>
                                          <p:spTgt spid="32"/>
                                        </p:tgtEl>
                                        <p:attrNameLst>
                                          <p:attrName>ppt_w</p:attrName>
                                        </p:attrNameLst>
                                      </p:cBhvr>
                                      <p:tavLst>
                                        <p:tav tm="0">
                                          <p:val>
                                            <p:strVal val="#ppt_w*0.70"/>
                                          </p:val>
                                        </p:tav>
                                        <p:tav tm="100000">
                                          <p:val>
                                            <p:strVal val="#ppt_w"/>
                                          </p:val>
                                        </p:tav>
                                      </p:tavLst>
                                    </p:anim>
                                    <p:anim calcmode="lin" valueType="num">
                                      <p:cBhvr>
                                        <p:cTn id="13" dur="1000" fill="hold"/>
                                        <p:tgtEl>
                                          <p:spTgt spid="32"/>
                                        </p:tgtEl>
                                        <p:attrNameLst>
                                          <p:attrName>ppt_h</p:attrName>
                                        </p:attrNameLst>
                                      </p:cBhvr>
                                      <p:tavLst>
                                        <p:tav tm="0">
                                          <p:val>
                                            <p:strVal val="#ppt_h"/>
                                          </p:val>
                                        </p:tav>
                                        <p:tav tm="100000">
                                          <p:val>
                                            <p:strVal val="#ppt_h"/>
                                          </p:val>
                                        </p:tav>
                                      </p:tavLst>
                                    </p:anim>
                                    <p:animEffect transition="in" filter="fade">
                                      <p:cBhvr>
                                        <p:cTn id="14" dur="1000"/>
                                        <p:tgtEl>
                                          <p:spTgt spid="32"/>
                                        </p:tgtEl>
                                      </p:cBhvr>
                                    </p:animEffect>
                                  </p:childTnLst>
                                </p:cTn>
                              </p:par>
                              <p:par>
                                <p:cTn id="15" presetID="55" presetClass="entr" presetSubtype="0" fill="hold" grpId="0" nodeType="withEffect">
                                  <p:stCondLst>
                                    <p:cond delay="0"/>
                                  </p:stCondLst>
                                  <p:childTnLst>
                                    <p:set>
                                      <p:cBhvr>
                                        <p:cTn id="16" dur="1" fill="hold">
                                          <p:stCondLst>
                                            <p:cond delay="0"/>
                                          </p:stCondLst>
                                        </p:cTn>
                                        <p:tgtEl>
                                          <p:spTgt spid="25"/>
                                        </p:tgtEl>
                                        <p:attrNameLst>
                                          <p:attrName>style.visibility</p:attrName>
                                        </p:attrNameLst>
                                      </p:cBhvr>
                                      <p:to>
                                        <p:strVal val="visible"/>
                                      </p:to>
                                    </p:set>
                                    <p:anim calcmode="lin" valueType="num">
                                      <p:cBhvr>
                                        <p:cTn id="17" dur="1000" fill="hold"/>
                                        <p:tgtEl>
                                          <p:spTgt spid="25"/>
                                        </p:tgtEl>
                                        <p:attrNameLst>
                                          <p:attrName>ppt_w</p:attrName>
                                        </p:attrNameLst>
                                      </p:cBhvr>
                                      <p:tavLst>
                                        <p:tav tm="0">
                                          <p:val>
                                            <p:strVal val="#ppt_w*0.70"/>
                                          </p:val>
                                        </p:tav>
                                        <p:tav tm="100000">
                                          <p:val>
                                            <p:strVal val="#ppt_w"/>
                                          </p:val>
                                        </p:tav>
                                      </p:tavLst>
                                    </p:anim>
                                    <p:anim calcmode="lin" valueType="num">
                                      <p:cBhvr>
                                        <p:cTn id="18" dur="1000" fill="hold"/>
                                        <p:tgtEl>
                                          <p:spTgt spid="25"/>
                                        </p:tgtEl>
                                        <p:attrNameLst>
                                          <p:attrName>ppt_h</p:attrName>
                                        </p:attrNameLst>
                                      </p:cBhvr>
                                      <p:tavLst>
                                        <p:tav tm="0">
                                          <p:val>
                                            <p:strVal val="#ppt_h"/>
                                          </p:val>
                                        </p:tav>
                                        <p:tav tm="100000">
                                          <p:val>
                                            <p:strVal val="#ppt_h"/>
                                          </p:val>
                                        </p:tav>
                                      </p:tavLst>
                                    </p:anim>
                                    <p:animEffect transition="in" filter="fade">
                                      <p:cBhvr>
                                        <p:cTn id="19" dur="1000"/>
                                        <p:tgtEl>
                                          <p:spTgt spid="25"/>
                                        </p:tgtEl>
                                      </p:cBhvr>
                                    </p:animEffect>
                                  </p:childTnLst>
                                </p:cTn>
                              </p:par>
                              <p:par>
                                <p:cTn id="20" presetID="55" presetClass="entr" presetSubtype="0" fill="hold" grpId="0" nodeType="withEffect">
                                  <p:stCondLst>
                                    <p:cond delay="0"/>
                                  </p:stCondLst>
                                  <p:childTnLst>
                                    <p:set>
                                      <p:cBhvr>
                                        <p:cTn id="21" dur="1" fill="hold">
                                          <p:stCondLst>
                                            <p:cond delay="0"/>
                                          </p:stCondLst>
                                        </p:cTn>
                                        <p:tgtEl>
                                          <p:spTgt spid="33"/>
                                        </p:tgtEl>
                                        <p:attrNameLst>
                                          <p:attrName>style.visibility</p:attrName>
                                        </p:attrNameLst>
                                      </p:cBhvr>
                                      <p:to>
                                        <p:strVal val="visible"/>
                                      </p:to>
                                    </p:set>
                                    <p:anim calcmode="lin" valueType="num">
                                      <p:cBhvr>
                                        <p:cTn id="22" dur="1000" fill="hold"/>
                                        <p:tgtEl>
                                          <p:spTgt spid="33"/>
                                        </p:tgtEl>
                                        <p:attrNameLst>
                                          <p:attrName>ppt_w</p:attrName>
                                        </p:attrNameLst>
                                      </p:cBhvr>
                                      <p:tavLst>
                                        <p:tav tm="0">
                                          <p:val>
                                            <p:strVal val="#ppt_w*0.70"/>
                                          </p:val>
                                        </p:tav>
                                        <p:tav tm="100000">
                                          <p:val>
                                            <p:strVal val="#ppt_w"/>
                                          </p:val>
                                        </p:tav>
                                      </p:tavLst>
                                    </p:anim>
                                    <p:anim calcmode="lin" valueType="num">
                                      <p:cBhvr>
                                        <p:cTn id="23" dur="1000" fill="hold"/>
                                        <p:tgtEl>
                                          <p:spTgt spid="33"/>
                                        </p:tgtEl>
                                        <p:attrNameLst>
                                          <p:attrName>ppt_h</p:attrName>
                                        </p:attrNameLst>
                                      </p:cBhvr>
                                      <p:tavLst>
                                        <p:tav tm="0">
                                          <p:val>
                                            <p:strVal val="#ppt_h"/>
                                          </p:val>
                                        </p:tav>
                                        <p:tav tm="100000">
                                          <p:val>
                                            <p:strVal val="#ppt_h"/>
                                          </p:val>
                                        </p:tav>
                                      </p:tavLst>
                                    </p:anim>
                                    <p:animEffect transition="in" filter="fade">
                                      <p:cBhvr>
                                        <p:cTn id="24" dur="1000"/>
                                        <p:tgtEl>
                                          <p:spTgt spid="33"/>
                                        </p:tgtEl>
                                      </p:cBhvr>
                                    </p:animEffect>
                                  </p:childTnLst>
                                </p:cTn>
                              </p:par>
                              <p:par>
                                <p:cTn id="25" presetID="10" presetClass="entr" presetSubtype="0" fill="hold" grpId="0" nodeType="withEffect">
                                  <p:stCondLst>
                                    <p:cond delay="100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1000"/>
                                        <p:tgtEl>
                                          <p:spTgt spid="7"/>
                                        </p:tgtEl>
                                      </p:cBhvr>
                                    </p:animEffect>
                                  </p:childTnLst>
                                </p:cTn>
                              </p:par>
                              <p:par>
                                <p:cTn id="28" presetID="10" presetClass="entr" presetSubtype="0" fill="hold" grpId="0" nodeType="withEffect">
                                  <p:stCondLst>
                                    <p:cond delay="1000"/>
                                  </p:stCondLst>
                                  <p:childTnLst>
                                    <p:set>
                                      <p:cBhvr>
                                        <p:cTn id="29" dur="1" fill="hold">
                                          <p:stCondLst>
                                            <p:cond delay="0"/>
                                          </p:stCondLst>
                                        </p:cTn>
                                        <p:tgtEl>
                                          <p:spTgt spid="17"/>
                                        </p:tgtEl>
                                        <p:attrNameLst>
                                          <p:attrName>style.visibility</p:attrName>
                                        </p:attrNameLst>
                                      </p:cBhvr>
                                      <p:to>
                                        <p:strVal val="visible"/>
                                      </p:to>
                                    </p:set>
                                    <p:animEffect transition="in" filter="fade">
                                      <p:cBhvr>
                                        <p:cTn id="30" dur="1000"/>
                                        <p:tgtEl>
                                          <p:spTgt spid="17"/>
                                        </p:tgtEl>
                                      </p:cBhvr>
                                    </p:animEffect>
                                  </p:childTnLst>
                                </p:cTn>
                              </p:par>
                              <p:par>
                                <p:cTn id="31" presetID="10" presetClass="entr" presetSubtype="0" fill="hold" grpId="0" nodeType="withEffect">
                                  <p:stCondLst>
                                    <p:cond delay="1000"/>
                                  </p:stCondLst>
                                  <p:childTnLst>
                                    <p:set>
                                      <p:cBhvr>
                                        <p:cTn id="32" dur="1" fill="hold">
                                          <p:stCondLst>
                                            <p:cond delay="0"/>
                                          </p:stCondLst>
                                        </p:cTn>
                                        <p:tgtEl>
                                          <p:spTgt spid="18"/>
                                        </p:tgtEl>
                                        <p:attrNameLst>
                                          <p:attrName>style.visibility</p:attrName>
                                        </p:attrNameLst>
                                      </p:cBhvr>
                                      <p:to>
                                        <p:strVal val="visible"/>
                                      </p:to>
                                    </p:set>
                                    <p:animEffect transition="in" filter="fade">
                                      <p:cBhvr>
                                        <p:cTn id="33" dur="1000"/>
                                        <p:tgtEl>
                                          <p:spTgt spid="18"/>
                                        </p:tgtEl>
                                      </p:cBhvr>
                                    </p:animEffect>
                                  </p:childTnLst>
                                </p:cTn>
                              </p:par>
                              <p:par>
                                <p:cTn id="34" presetID="10" presetClass="entr" presetSubtype="0" fill="hold" grpId="0" nodeType="withEffect">
                                  <p:stCondLst>
                                    <p:cond delay="1000"/>
                                  </p:stCondLst>
                                  <p:childTnLst>
                                    <p:set>
                                      <p:cBhvr>
                                        <p:cTn id="35" dur="1" fill="hold">
                                          <p:stCondLst>
                                            <p:cond delay="0"/>
                                          </p:stCondLst>
                                        </p:cTn>
                                        <p:tgtEl>
                                          <p:spTgt spid="19"/>
                                        </p:tgtEl>
                                        <p:attrNameLst>
                                          <p:attrName>style.visibility</p:attrName>
                                        </p:attrNameLst>
                                      </p:cBhvr>
                                      <p:to>
                                        <p:strVal val="visible"/>
                                      </p:to>
                                    </p:set>
                                    <p:animEffect transition="in" filter="fade">
                                      <p:cBhvr>
                                        <p:cTn id="36" dur="1000"/>
                                        <p:tgtEl>
                                          <p:spTgt spid="19"/>
                                        </p:tgtEl>
                                      </p:cBhvr>
                                    </p:animEffect>
                                  </p:childTnLst>
                                </p:cTn>
                              </p:par>
                              <p:par>
                                <p:cTn id="37" presetID="12" presetClass="entr" presetSubtype="1" fill="hold" grpId="0" nodeType="withEffect">
                                  <p:stCondLst>
                                    <p:cond delay="1000"/>
                                  </p:stCondLst>
                                  <p:childTnLst>
                                    <p:set>
                                      <p:cBhvr>
                                        <p:cTn id="38" dur="1" fill="hold">
                                          <p:stCondLst>
                                            <p:cond delay="0"/>
                                          </p:stCondLst>
                                        </p:cTn>
                                        <p:tgtEl>
                                          <p:spTgt spid="34"/>
                                        </p:tgtEl>
                                        <p:attrNameLst>
                                          <p:attrName>style.visibility</p:attrName>
                                        </p:attrNameLst>
                                      </p:cBhvr>
                                      <p:to>
                                        <p:strVal val="visible"/>
                                      </p:to>
                                    </p:set>
                                    <p:anim calcmode="lin" valueType="num">
                                      <p:cBhvr additive="base">
                                        <p:cTn id="39" dur="2000"/>
                                        <p:tgtEl>
                                          <p:spTgt spid="34"/>
                                        </p:tgtEl>
                                        <p:attrNameLst>
                                          <p:attrName>ppt_y</p:attrName>
                                        </p:attrNameLst>
                                      </p:cBhvr>
                                      <p:tavLst>
                                        <p:tav tm="0">
                                          <p:val>
                                            <p:strVal val="#ppt_y-#ppt_h*1.125000"/>
                                          </p:val>
                                        </p:tav>
                                        <p:tav tm="100000">
                                          <p:val>
                                            <p:strVal val="#ppt_y"/>
                                          </p:val>
                                        </p:tav>
                                      </p:tavLst>
                                    </p:anim>
                                    <p:animEffect transition="in" filter="wipe(down)">
                                      <p:cBhvr>
                                        <p:cTn id="40" dur="2000"/>
                                        <p:tgtEl>
                                          <p:spTgt spid="34"/>
                                        </p:tgtEl>
                                      </p:cBhvr>
                                    </p:animEffect>
                                  </p:childTnLst>
                                </p:cTn>
                              </p:par>
                              <p:par>
                                <p:cTn id="41" presetID="12" presetClass="entr" presetSubtype="1" fill="hold" grpId="0" nodeType="withEffect">
                                  <p:stCondLst>
                                    <p:cond delay="1000"/>
                                  </p:stCondLst>
                                  <p:childTnLst>
                                    <p:set>
                                      <p:cBhvr>
                                        <p:cTn id="42" dur="1" fill="hold">
                                          <p:stCondLst>
                                            <p:cond delay="0"/>
                                          </p:stCondLst>
                                        </p:cTn>
                                        <p:tgtEl>
                                          <p:spTgt spid="35"/>
                                        </p:tgtEl>
                                        <p:attrNameLst>
                                          <p:attrName>style.visibility</p:attrName>
                                        </p:attrNameLst>
                                      </p:cBhvr>
                                      <p:to>
                                        <p:strVal val="visible"/>
                                      </p:to>
                                    </p:set>
                                    <p:anim calcmode="lin" valueType="num">
                                      <p:cBhvr additive="base">
                                        <p:cTn id="43" dur="2000"/>
                                        <p:tgtEl>
                                          <p:spTgt spid="35"/>
                                        </p:tgtEl>
                                        <p:attrNameLst>
                                          <p:attrName>ppt_y</p:attrName>
                                        </p:attrNameLst>
                                      </p:cBhvr>
                                      <p:tavLst>
                                        <p:tav tm="0">
                                          <p:val>
                                            <p:strVal val="#ppt_y-#ppt_h*1.125000"/>
                                          </p:val>
                                        </p:tav>
                                        <p:tav tm="100000">
                                          <p:val>
                                            <p:strVal val="#ppt_y"/>
                                          </p:val>
                                        </p:tav>
                                      </p:tavLst>
                                    </p:anim>
                                    <p:animEffect transition="in" filter="wipe(down)">
                                      <p:cBhvr>
                                        <p:cTn id="44" dur="2000"/>
                                        <p:tgtEl>
                                          <p:spTgt spid="35"/>
                                        </p:tgtEl>
                                      </p:cBhvr>
                                    </p:animEffect>
                                  </p:childTnLst>
                                </p:cTn>
                              </p:par>
                              <p:par>
                                <p:cTn id="45" presetID="12" presetClass="entr" presetSubtype="1" fill="hold" grpId="0" nodeType="withEffect">
                                  <p:stCondLst>
                                    <p:cond delay="1000"/>
                                  </p:stCondLst>
                                  <p:childTnLst>
                                    <p:set>
                                      <p:cBhvr>
                                        <p:cTn id="46" dur="1" fill="hold">
                                          <p:stCondLst>
                                            <p:cond delay="0"/>
                                          </p:stCondLst>
                                        </p:cTn>
                                        <p:tgtEl>
                                          <p:spTgt spid="37"/>
                                        </p:tgtEl>
                                        <p:attrNameLst>
                                          <p:attrName>style.visibility</p:attrName>
                                        </p:attrNameLst>
                                      </p:cBhvr>
                                      <p:to>
                                        <p:strVal val="visible"/>
                                      </p:to>
                                    </p:set>
                                    <p:anim calcmode="lin" valueType="num">
                                      <p:cBhvr additive="base">
                                        <p:cTn id="47" dur="2000"/>
                                        <p:tgtEl>
                                          <p:spTgt spid="37"/>
                                        </p:tgtEl>
                                        <p:attrNameLst>
                                          <p:attrName>ppt_y</p:attrName>
                                        </p:attrNameLst>
                                      </p:cBhvr>
                                      <p:tavLst>
                                        <p:tav tm="0">
                                          <p:val>
                                            <p:strVal val="#ppt_y-#ppt_h*1.125000"/>
                                          </p:val>
                                        </p:tav>
                                        <p:tav tm="100000">
                                          <p:val>
                                            <p:strVal val="#ppt_y"/>
                                          </p:val>
                                        </p:tav>
                                      </p:tavLst>
                                    </p:anim>
                                    <p:animEffect transition="in" filter="wipe(down)">
                                      <p:cBhvr>
                                        <p:cTn id="48" dur="2000"/>
                                        <p:tgtEl>
                                          <p:spTgt spid="37"/>
                                        </p:tgtEl>
                                      </p:cBhvr>
                                    </p:animEffect>
                                  </p:childTnLst>
                                </p:cTn>
                              </p:par>
                              <p:par>
                                <p:cTn id="49" presetID="12" presetClass="entr" presetSubtype="1" fill="hold" grpId="0" nodeType="withEffect">
                                  <p:stCondLst>
                                    <p:cond delay="1000"/>
                                  </p:stCondLst>
                                  <p:childTnLst>
                                    <p:set>
                                      <p:cBhvr>
                                        <p:cTn id="50" dur="1" fill="hold">
                                          <p:stCondLst>
                                            <p:cond delay="0"/>
                                          </p:stCondLst>
                                        </p:cTn>
                                        <p:tgtEl>
                                          <p:spTgt spid="36"/>
                                        </p:tgtEl>
                                        <p:attrNameLst>
                                          <p:attrName>style.visibility</p:attrName>
                                        </p:attrNameLst>
                                      </p:cBhvr>
                                      <p:to>
                                        <p:strVal val="visible"/>
                                      </p:to>
                                    </p:set>
                                    <p:anim calcmode="lin" valueType="num">
                                      <p:cBhvr additive="base">
                                        <p:cTn id="51" dur="2000"/>
                                        <p:tgtEl>
                                          <p:spTgt spid="36"/>
                                        </p:tgtEl>
                                        <p:attrNameLst>
                                          <p:attrName>ppt_y</p:attrName>
                                        </p:attrNameLst>
                                      </p:cBhvr>
                                      <p:tavLst>
                                        <p:tav tm="0">
                                          <p:val>
                                            <p:strVal val="#ppt_y-#ppt_h*1.125000"/>
                                          </p:val>
                                        </p:tav>
                                        <p:tav tm="100000">
                                          <p:val>
                                            <p:strVal val="#ppt_y"/>
                                          </p:val>
                                        </p:tav>
                                      </p:tavLst>
                                    </p:anim>
                                    <p:animEffect transition="in" filter="wipe(down)">
                                      <p:cBhvr>
                                        <p:cTn id="52" dur="2000"/>
                                        <p:tgtEl>
                                          <p:spTgt spid="36"/>
                                        </p:tgtEl>
                                      </p:cBhvr>
                                    </p:animEffect>
                                  </p:childTnLst>
                                </p:cTn>
                              </p:par>
                              <p:par>
                                <p:cTn id="53" presetID="16" presetClass="entr" presetSubtype="37" fill="hold" grpId="0" nodeType="withEffect">
                                  <p:stCondLst>
                                    <p:cond delay="1000"/>
                                  </p:stCondLst>
                                  <p:childTnLst>
                                    <p:set>
                                      <p:cBhvr>
                                        <p:cTn id="54" dur="1" fill="hold">
                                          <p:stCondLst>
                                            <p:cond delay="0"/>
                                          </p:stCondLst>
                                        </p:cTn>
                                        <p:tgtEl>
                                          <p:spTgt spid="30"/>
                                        </p:tgtEl>
                                        <p:attrNameLst>
                                          <p:attrName>style.visibility</p:attrName>
                                        </p:attrNameLst>
                                      </p:cBhvr>
                                      <p:to>
                                        <p:strVal val="visible"/>
                                      </p:to>
                                    </p:set>
                                    <p:animEffect transition="in" filter="barn(outVertical)">
                                      <p:cBhvr>
                                        <p:cTn id="55" dur="2000"/>
                                        <p:tgtEl>
                                          <p:spTgt spid="30"/>
                                        </p:tgtEl>
                                      </p:cBhvr>
                                    </p:animEffect>
                                  </p:childTnLst>
                                </p:cTn>
                              </p:par>
                              <p:par>
                                <p:cTn id="56" presetID="10" presetClass="entr" presetSubtype="0" fill="hold" grpId="0" nodeType="withEffect">
                                  <p:stCondLst>
                                    <p:cond delay="3000"/>
                                  </p:stCondLst>
                                  <p:childTnLst>
                                    <p:set>
                                      <p:cBhvr>
                                        <p:cTn id="57" dur="1" fill="hold">
                                          <p:stCondLst>
                                            <p:cond delay="0"/>
                                          </p:stCondLst>
                                        </p:cTn>
                                        <p:tgtEl>
                                          <p:spTgt spid="21"/>
                                        </p:tgtEl>
                                        <p:attrNameLst>
                                          <p:attrName>style.visibility</p:attrName>
                                        </p:attrNameLst>
                                      </p:cBhvr>
                                      <p:to>
                                        <p:strVal val="visible"/>
                                      </p:to>
                                    </p:set>
                                    <p:animEffect transition="in" filter="fade">
                                      <p:cBhvr>
                                        <p:cTn id="58" dur="1500"/>
                                        <p:tgtEl>
                                          <p:spTgt spid="21"/>
                                        </p:tgtEl>
                                      </p:cBhvr>
                                    </p:animEffect>
                                  </p:childTnLst>
                                </p:cTn>
                              </p:par>
                              <p:par>
                                <p:cTn id="59" presetID="10" presetClass="entr" presetSubtype="0" fill="hold" grpId="0" nodeType="withEffect">
                                  <p:stCondLst>
                                    <p:cond delay="3000"/>
                                  </p:stCondLst>
                                  <p:childTnLst>
                                    <p:set>
                                      <p:cBhvr>
                                        <p:cTn id="60" dur="1" fill="hold">
                                          <p:stCondLst>
                                            <p:cond delay="0"/>
                                          </p:stCondLst>
                                        </p:cTn>
                                        <p:tgtEl>
                                          <p:spTgt spid="22"/>
                                        </p:tgtEl>
                                        <p:attrNameLst>
                                          <p:attrName>style.visibility</p:attrName>
                                        </p:attrNameLst>
                                      </p:cBhvr>
                                      <p:to>
                                        <p:strVal val="visible"/>
                                      </p:to>
                                    </p:set>
                                    <p:animEffect transition="in" filter="fade">
                                      <p:cBhvr>
                                        <p:cTn id="61" dur="1500"/>
                                        <p:tgtEl>
                                          <p:spTgt spid="22"/>
                                        </p:tgtEl>
                                      </p:cBhvr>
                                    </p:animEffect>
                                  </p:childTnLst>
                                </p:cTn>
                              </p:par>
                              <p:par>
                                <p:cTn id="62" presetID="10" presetClass="entr" presetSubtype="0" fill="hold" grpId="0" nodeType="withEffect">
                                  <p:stCondLst>
                                    <p:cond delay="3000"/>
                                  </p:stCondLst>
                                  <p:childTnLst>
                                    <p:set>
                                      <p:cBhvr>
                                        <p:cTn id="63" dur="1" fill="hold">
                                          <p:stCondLst>
                                            <p:cond delay="0"/>
                                          </p:stCondLst>
                                        </p:cTn>
                                        <p:tgtEl>
                                          <p:spTgt spid="27"/>
                                        </p:tgtEl>
                                        <p:attrNameLst>
                                          <p:attrName>style.visibility</p:attrName>
                                        </p:attrNameLst>
                                      </p:cBhvr>
                                      <p:to>
                                        <p:strVal val="visible"/>
                                      </p:to>
                                    </p:set>
                                    <p:animEffect transition="in" filter="fade">
                                      <p:cBhvr>
                                        <p:cTn id="64" dur="1500"/>
                                        <p:tgtEl>
                                          <p:spTgt spid="27"/>
                                        </p:tgtEl>
                                      </p:cBhvr>
                                    </p:animEffect>
                                  </p:childTnLst>
                                </p:cTn>
                              </p:par>
                              <p:par>
                                <p:cTn id="65" presetID="10" presetClass="entr" presetSubtype="0" fill="hold" grpId="0" nodeType="withEffect">
                                  <p:stCondLst>
                                    <p:cond delay="3000"/>
                                  </p:stCondLst>
                                  <p:childTnLst>
                                    <p:set>
                                      <p:cBhvr>
                                        <p:cTn id="66" dur="1" fill="hold">
                                          <p:stCondLst>
                                            <p:cond delay="0"/>
                                          </p:stCondLst>
                                        </p:cTn>
                                        <p:tgtEl>
                                          <p:spTgt spid="28"/>
                                        </p:tgtEl>
                                        <p:attrNameLst>
                                          <p:attrName>style.visibility</p:attrName>
                                        </p:attrNameLst>
                                      </p:cBhvr>
                                      <p:to>
                                        <p:strVal val="visible"/>
                                      </p:to>
                                    </p:set>
                                    <p:animEffect transition="in" filter="fade">
                                      <p:cBhvr>
                                        <p:cTn id="67" dur="1500"/>
                                        <p:tgtEl>
                                          <p:spTgt spid="28"/>
                                        </p:tgtEl>
                                      </p:cBhvr>
                                    </p:animEffect>
                                  </p:childTnLst>
                                </p:cTn>
                              </p:par>
                              <p:par>
                                <p:cTn id="68" presetID="10" presetClass="entr" presetSubtype="0" fill="hold" nodeType="withEffect">
                                  <p:stCondLst>
                                    <p:cond delay="3500"/>
                                  </p:stCondLst>
                                  <p:childTnLst>
                                    <p:set>
                                      <p:cBhvr>
                                        <p:cTn id="69" dur="1" fill="hold">
                                          <p:stCondLst>
                                            <p:cond delay="0"/>
                                          </p:stCondLst>
                                        </p:cTn>
                                        <p:tgtEl>
                                          <p:spTgt spid="3"/>
                                        </p:tgtEl>
                                        <p:attrNameLst>
                                          <p:attrName>style.visibility</p:attrName>
                                        </p:attrNameLst>
                                      </p:cBhvr>
                                      <p:to>
                                        <p:strVal val="visible"/>
                                      </p:to>
                                    </p:set>
                                    <p:animEffect transition="in" filter="fade">
                                      <p:cBhvr>
                                        <p:cTn id="70" dur="1500"/>
                                        <p:tgtEl>
                                          <p:spTgt spid="3"/>
                                        </p:tgtEl>
                                      </p:cBhvr>
                                    </p:animEffect>
                                  </p:childTnLst>
                                </p:cTn>
                              </p:par>
                              <p:par>
                                <p:cTn id="71" presetID="0" presetClass="path" presetSubtype="0" decel="50000" fill="hold" nodeType="withEffect">
                                  <p:stCondLst>
                                    <p:cond delay="3500"/>
                                  </p:stCondLst>
                                  <p:childTnLst>
                                    <p:animMotion origin="layout" path="M -0.10717 3.7037E-7 L 3.75E-6 3.7037E-7 " pathEditMode="relative" rAng="0" ptsTypes="AA">
                                      <p:cBhvr>
                                        <p:cTn id="72" dur="1500" fill="hold"/>
                                        <p:tgtEl>
                                          <p:spTgt spid="3"/>
                                        </p:tgtEl>
                                        <p:attrNameLst>
                                          <p:attrName>ppt_x</p:attrName>
                                          <p:attrName>ppt_y</p:attrName>
                                        </p:attrNameLst>
                                      </p:cBhvr>
                                      <p:rCtr x="5352" y="0"/>
                                    </p:animMotion>
                                  </p:childTnLst>
                                </p:cTn>
                              </p:par>
                            </p:childTnLst>
                          </p:cTn>
                        </p:par>
                      </p:childTnLst>
                    </p:cTn>
                  </p:par>
                  <p:par>
                    <p:cTn id="73" fill="hold">
                      <p:stCondLst>
                        <p:cond delay="indefinite"/>
                      </p:stCondLst>
                      <p:childTnLst>
                        <p:par>
                          <p:cTn id="74" fill="hold">
                            <p:stCondLst>
                              <p:cond delay="0"/>
                            </p:stCondLst>
                            <p:childTnLst>
                              <p:par>
                                <p:cTn id="75" presetID="0" presetClass="path" presetSubtype="0" decel="50000" fill="hold" nodeType="clickEffect">
                                  <p:stCondLst>
                                    <p:cond delay="0"/>
                                  </p:stCondLst>
                                  <p:childTnLst>
                                    <p:animMotion origin="layout" path="M 3.75E-6 3.7037E-7 L 0.21185 0.00023 " pathEditMode="relative" rAng="0" ptsTypes="AA">
                                      <p:cBhvr>
                                        <p:cTn id="76" dur="1500" fill="hold"/>
                                        <p:tgtEl>
                                          <p:spTgt spid="3"/>
                                        </p:tgtEl>
                                        <p:attrNameLst>
                                          <p:attrName>ppt_x</p:attrName>
                                          <p:attrName>ppt_y</p:attrName>
                                        </p:attrNameLst>
                                      </p:cBhvr>
                                      <p:rCtr x="10586" y="0"/>
                                    </p:animMotion>
                                  </p:childTnLst>
                                </p:cTn>
                              </p:par>
                            </p:childTnLst>
                          </p:cTn>
                        </p:par>
                      </p:childTnLst>
                    </p:cTn>
                  </p:par>
                  <p:par>
                    <p:cTn id="77" fill="hold">
                      <p:stCondLst>
                        <p:cond delay="indefinite"/>
                      </p:stCondLst>
                      <p:childTnLst>
                        <p:par>
                          <p:cTn id="78" fill="hold">
                            <p:stCondLst>
                              <p:cond delay="0"/>
                            </p:stCondLst>
                            <p:childTnLst>
                              <p:par>
                                <p:cTn id="79" presetID="0" presetClass="path" presetSubtype="0" decel="50000" fill="hold" nodeType="clickEffect">
                                  <p:stCondLst>
                                    <p:cond delay="0"/>
                                  </p:stCondLst>
                                  <p:childTnLst>
                                    <p:animMotion origin="layout" path="M 0.21185 0.00023 L 0.42734 0.00023 " pathEditMode="relative" rAng="0" ptsTypes="AA">
                                      <p:cBhvr>
                                        <p:cTn id="80" dur="1500" fill="hold"/>
                                        <p:tgtEl>
                                          <p:spTgt spid="3"/>
                                        </p:tgtEl>
                                        <p:attrNameLst>
                                          <p:attrName>ppt_x</p:attrName>
                                          <p:attrName>ppt_y</p:attrName>
                                        </p:attrNameLst>
                                      </p:cBhvr>
                                      <p:rCtr x="10768" y="0"/>
                                    </p:animMotion>
                                  </p:childTnLst>
                                </p:cTn>
                              </p:par>
                            </p:childTnLst>
                          </p:cTn>
                        </p:par>
                      </p:childTnLst>
                    </p:cTn>
                  </p:par>
                  <p:par>
                    <p:cTn id="81" fill="hold">
                      <p:stCondLst>
                        <p:cond delay="indefinite"/>
                      </p:stCondLst>
                      <p:childTnLst>
                        <p:par>
                          <p:cTn id="82" fill="hold">
                            <p:stCondLst>
                              <p:cond delay="0"/>
                            </p:stCondLst>
                            <p:childTnLst>
                              <p:par>
                                <p:cTn id="83" presetID="0" presetClass="path" presetSubtype="0" decel="50000" fill="hold" nodeType="clickEffect">
                                  <p:stCondLst>
                                    <p:cond delay="0"/>
                                  </p:stCondLst>
                                  <p:childTnLst>
                                    <p:animMotion origin="layout" path="M 0.42591 0.00023 L 0.64297 0.00023 " pathEditMode="relative" rAng="0" ptsTypes="AA">
                                      <p:cBhvr>
                                        <p:cTn id="84" dur="1500" fill="hold"/>
                                        <p:tgtEl>
                                          <p:spTgt spid="3"/>
                                        </p:tgtEl>
                                        <p:attrNameLst>
                                          <p:attrName>ppt_x</p:attrName>
                                          <p:attrName>ppt_y</p:attrName>
                                        </p:attrNameLst>
                                      </p:cBhvr>
                                      <p:rCtr x="1084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21" grpId="0"/>
      <p:bldP spid="22" grpId="0"/>
      <p:bldP spid="28" grpId="0"/>
      <p:bldP spid="18" grpId="0"/>
      <p:bldP spid="27" grpId="0"/>
      <p:bldP spid="34" grpId="0"/>
      <p:bldP spid="35" grpId="0"/>
      <p:bldP spid="36" grpId="0"/>
      <p:bldP spid="37" grpId="0"/>
      <p:bldP spid="26" grpId="0" animBg="1"/>
      <p:bldP spid="32" grpId="0" animBg="1"/>
      <p:bldP spid="7" grpId="0"/>
      <p:bldP spid="17" grpId="0"/>
      <p:bldP spid="33" grpId="0" animBg="1"/>
      <p:bldP spid="19" grpId="0"/>
      <p:bldP spid="25"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36865BB9-3C75-48F7-93BC-25069FDF7CDB}"/>
              </a:ext>
            </a:extLst>
          </p:cNvPr>
          <p:cNvGrpSpPr/>
          <p:nvPr/>
        </p:nvGrpSpPr>
        <p:grpSpPr>
          <a:xfrm>
            <a:off x="381000" y="1701441"/>
            <a:ext cx="11430002" cy="3456985"/>
            <a:chOff x="381000" y="1953215"/>
            <a:chExt cx="11430002" cy="3456985"/>
          </a:xfrm>
        </p:grpSpPr>
        <p:sp>
          <p:nvSpPr>
            <p:cNvPr id="4" name="Rectangle 3">
              <a:extLst>
                <a:ext uri="{FF2B5EF4-FFF2-40B4-BE49-F238E27FC236}">
                  <a16:creationId xmlns:a16="http://schemas.microsoft.com/office/drawing/2014/main" id="{C7102BF4-4E40-438F-B4BD-9CA3C1FC2768}"/>
                </a:ext>
              </a:extLst>
            </p:cNvPr>
            <p:cNvSpPr/>
            <p:nvPr/>
          </p:nvSpPr>
          <p:spPr>
            <a:xfrm>
              <a:off x="381000" y="2337324"/>
              <a:ext cx="11430002" cy="3841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0" rtlCol="0" anchor="ctr"/>
            <a:lstStyle/>
            <a:p>
              <a:pPr lvl="0">
                <a:lnSpc>
                  <a:spcPct val="90000"/>
                </a:lnSpc>
                <a:spcAft>
                  <a:spcPts val="1000"/>
                </a:spcAft>
                <a:defRPr/>
              </a:pPr>
              <a:r>
                <a:rPr lang="de-DE" sz="900" dirty="0">
                  <a:solidFill>
                    <a:schemeClr val="bg1"/>
                  </a:solidFill>
                  <a:latin typeface="Century Gothic" panose="020B0502020202020204" pitchFamily="34" charset="0"/>
                </a:rPr>
                <a:t>Fixing the price guideline (product &amp; customer prices)</a:t>
              </a:r>
              <a:endParaRPr lang="en-US" sz="900" dirty="0">
                <a:solidFill>
                  <a:schemeClr val="bg1"/>
                </a:solidFill>
                <a:latin typeface="Century Gothic" panose="020B0502020202020204" pitchFamily="34" charset="0"/>
              </a:endParaRPr>
            </a:p>
          </p:txBody>
        </p:sp>
        <p:sp>
          <p:nvSpPr>
            <p:cNvPr id="13" name="Rectangle 12">
              <a:extLst>
                <a:ext uri="{FF2B5EF4-FFF2-40B4-BE49-F238E27FC236}">
                  <a16:creationId xmlns:a16="http://schemas.microsoft.com/office/drawing/2014/main" id="{BF043BD7-22F1-4D22-8C07-BC9FEE2184AC}"/>
                </a:ext>
              </a:extLst>
            </p:cNvPr>
            <p:cNvSpPr/>
            <p:nvPr/>
          </p:nvSpPr>
          <p:spPr>
            <a:xfrm>
              <a:off x="381000" y="3105543"/>
              <a:ext cx="11430002" cy="3841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0" rtlCol="0" anchor="ctr"/>
            <a:lstStyle/>
            <a:p>
              <a:pPr lvl="0">
                <a:lnSpc>
                  <a:spcPct val="90000"/>
                </a:lnSpc>
                <a:spcAft>
                  <a:spcPts val="1000"/>
                </a:spcAft>
                <a:defRPr/>
              </a:pPr>
              <a:r>
                <a:rPr lang="de-DE" sz="900" dirty="0">
                  <a:solidFill>
                    <a:schemeClr val="bg1"/>
                  </a:solidFill>
                  <a:latin typeface="Century Gothic" panose="020B0502020202020204" pitchFamily="34" charset="0"/>
                </a:rPr>
                <a:t>Communicating</a:t>
              </a:r>
              <a:endParaRPr lang="en-US" sz="900" dirty="0">
                <a:solidFill>
                  <a:schemeClr val="bg1"/>
                </a:solidFill>
                <a:latin typeface="Century Gothic" panose="020B0502020202020204" pitchFamily="34" charset="0"/>
              </a:endParaRPr>
            </a:p>
          </p:txBody>
        </p:sp>
        <p:sp>
          <p:nvSpPr>
            <p:cNvPr id="15" name="Rectangle 14">
              <a:extLst>
                <a:ext uri="{FF2B5EF4-FFF2-40B4-BE49-F238E27FC236}">
                  <a16:creationId xmlns:a16="http://schemas.microsoft.com/office/drawing/2014/main" id="{DECD68D8-8A9B-43BF-BFBF-535A03CDA3E2}"/>
                </a:ext>
              </a:extLst>
            </p:cNvPr>
            <p:cNvSpPr/>
            <p:nvPr/>
          </p:nvSpPr>
          <p:spPr>
            <a:xfrm>
              <a:off x="381000" y="3873762"/>
              <a:ext cx="11430002" cy="3841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0" rtlCol="0" anchor="ctr"/>
            <a:lstStyle/>
            <a:p>
              <a:pPr lvl="0">
                <a:lnSpc>
                  <a:spcPct val="90000"/>
                </a:lnSpc>
                <a:spcAft>
                  <a:spcPts val="1000"/>
                </a:spcAft>
                <a:defRPr/>
              </a:pPr>
              <a:r>
                <a:rPr lang="de-DE" sz="900" dirty="0">
                  <a:solidFill>
                    <a:schemeClr val="bg1"/>
                  </a:solidFill>
                  <a:latin typeface="Century Gothic" panose="020B0502020202020204" pitchFamily="34" charset="0"/>
                </a:rPr>
                <a:t>Implementing prices</a:t>
              </a:r>
              <a:endParaRPr lang="en-US" sz="900" dirty="0">
                <a:solidFill>
                  <a:schemeClr val="bg1"/>
                </a:solidFill>
                <a:latin typeface="Century Gothic" panose="020B0502020202020204" pitchFamily="34" charset="0"/>
              </a:endParaRPr>
            </a:p>
          </p:txBody>
        </p:sp>
        <p:sp>
          <p:nvSpPr>
            <p:cNvPr id="17" name="Rectangle 16">
              <a:extLst>
                <a:ext uri="{FF2B5EF4-FFF2-40B4-BE49-F238E27FC236}">
                  <a16:creationId xmlns:a16="http://schemas.microsoft.com/office/drawing/2014/main" id="{0A0B46B1-196E-4612-B02B-280E64B5FDDD}"/>
                </a:ext>
              </a:extLst>
            </p:cNvPr>
            <p:cNvSpPr/>
            <p:nvPr/>
          </p:nvSpPr>
          <p:spPr>
            <a:xfrm>
              <a:off x="381000" y="4641981"/>
              <a:ext cx="11430002" cy="3841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0" rtlCol="0" anchor="ctr"/>
            <a:lstStyle/>
            <a:p>
              <a:pPr lvl="0">
                <a:lnSpc>
                  <a:spcPct val="90000"/>
                </a:lnSpc>
                <a:spcAft>
                  <a:spcPts val="1000"/>
                </a:spcAft>
                <a:defRPr/>
              </a:pPr>
              <a:r>
                <a:rPr lang="de-DE" sz="900" dirty="0">
                  <a:solidFill>
                    <a:schemeClr val="bg1"/>
                  </a:solidFill>
                  <a:latin typeface="Century Gothic" panose="020B0502020202020204" pitchFamily="34" charset="0"/>
                </a:rPr>
                <a:t>Controlling prices</a:t>
              </a:r>
              <a:endParaRPr lang="en-US" sz="900" dirty="0">
                <a:solidFill>
                  <a:schemeClr val="bg1"/>
                </a:solidFill>
                <a:latin typeface="Century Gothic" panose="020B0502020202020204" pitchFamily="34" charset="0"/>
              </a:endParaRPr>
            </a:p>
          </p:txBody>
        </p:sp>
        <p:grpSp>
          <p:nvGrpSpPr>
            <p:cNvPr id="35" name="Group 34">
              <a:extLst>
                <a:ext uri="{FF2B5EF4-FFF2-40B4-BE49-F238E27FC236}">
                  <a16:creationId xmlns:a16="http://schemas.microsoft.com/office/drawing/2014/main" id="{B9266910-DBA4-44A7-B02B-2EFB1CAE611C}"/>
                </a:ext>
              </a:extLst>
            </p:cNvPr>
            <p:cNvGrpSpPr/>
            <p:nvPr/>
          </p:nvGrpSpPr>
          <p:grpSpPr>
            <a:xfrm>
              <a:off x="381000" y="1953215"/>
              <a:ext cx="11430000" cy="3456985"/>
              <a:chOff x="385322" y="1953215"/>
              <a:chExt cx="11421358" cy="3456985"/>
            </a:xfrm>
          </p:grpSpPr>
          <p:sp>
            <p:nvSpPr>
              <p:cNvPr id="36" name="Rectangle 35">
                <a:extLst>
                  <a:ext uri="{FF2B5EF4-FFF2-40B4-BE49-F238E27FC236}">
                    <a16:creationId xmlns:a16="http://schemas.microsoft.com/office/drawing/2014/main" id="{06CD055D-DBCF-4921-8764-2E078FD850B4}"/>
                  </a:ext>
                </a:extLst>
              </p:cNvPr>
              <p:cNvSpPr/>
              <p:nvPr/>
            </p:nvSpPr>
            <p:spPr>
              <a:xfrm>
                <a:off x="385322" y="2721434"/>
                <a:ext cx="11421358" cy="384109"/>
              </a:xfrm>
              <a:prstGeom prst="rect">
                <a:avLst/>
              </a:prstGeom>
              <a:solidFill>
                <a:schemeClr val="tx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0" rtlCol="0" anchor="ctr"/>
              <a:lstStyle/>
              <a:p>
                <a:pPr lvl="0">
                  <a:lnSpc>
                    <a:spcPct val="90000"/>
                  </a:lnSpc>
                  <a:spcAft>
                    <a:spcPts val="1000"/>
                  </a:spcAft>
                  <a:defRPr/>
                </a:pPr>
                <a:r>
                  <a:rPr lang="de-DE" sz="900" dirty="0">
                    <a:solidFill>
                      <a:schemeClr val="bg1"/>
                    </a:solidFill>
                    <a:latin typeface="Century Gothic" panose="020B0502020202020204" pitchFamily="34" charset="0"/>
                  </a:rPr>
                  <a:t>Deciding on tactical price moves</a:t>
                </a:r>
                <a:endParaRPr lang="en-US" sz="900" dirty="0">
                  <a:solidFill>
                    <a:schemeClr val="bg1"/>
                  </a:solidFill>
                  <a:latin typeface="Century Gothic" panose="020B0502020202020204" pitchFamily="34" charset="0"/>
                </a:endParaRPr>
              </a:p>
            </p:txBody>
          </p:sp>
          <p:sp>
            <p:nvSpPr>
              <p:cNvPr id="38" name="Rectangle 37">
                <a:extLst>
                  <a:ext uri="{FF2B5EF4-FFF2-40B4-BE49-F238E27FC236}">
                    <a16:creationId xmlns:a16="http://schemas.microsoft.com/office/drawing/2014/main" id="{FBB864DA-2435-487D-A9FE-9F7CCAB8EA2E}"/>
                  </a:ext>
                </a:extLst>
              </p:cNvPr>
              <p:cNvSpPr/>
              <p:nvPr/>
            </p:nvSpPr>
            <p:spPr>
              <a:xfrm>
                <a:off x="385322" y="3489653"/>
                <a:ext cx="11421358" cy="384109"/>
              </a:xfrm>
              <a:prstGeom prst="rect">
                <a:avLst/>
              </a:prstGeom>
              <a:solidFill>
                <a:schemeClr val="tx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0" rtlCol="0" anchor="ctr"/>
              <a:lstStyle/>
              <a:p>
                <a:pPr lvl="0">
                  <a:lnSpc>
                    <a:spcPct val="90000"/>
                  </a:lnSpc>
                  <a:spcAft>
                    <a:spcPts val="1000"/>
                  </a:spcAft>
                </a:pPr>
                <a:r>
                  <a:rPr lang="de-DE" sz="900" dirty="0">
                    <a:solidFill>
                      <a:schemeClr val="bg1"/>
                    </a:solidFill>
                    <a:latin typeface="Century Gothic" panose="020B0502020202020204" pitchFamily="34" charset="0"/>
                  </a:rPr>
                  <a:t>Approving prices and terms</a:t>
                </a:r>
                <a:endParaRPr lang="en-US" sz="900" dirty="0">
                  <a:solidFill>
                    <a:schemeClr val="bg1"/>
                  </a:solidFill>
                  <a:latin typeface="Century Gothic" panose="020B0502020202020204" pitchFamily="34" charset="0"/>
                </a:endParaRPr>
              </a:p>
            </p:txBody>
          </p:sp>
          <p:sp>
            <p:nvSpPr>
              <p:cNvPr id="39" name="Rectangle 38">
                <a:extLst>
                  <a:ext uri="{FF2B5EF4-FFF2-40B4-BE49-F238E27FC236}">
                    <a16:creationId xmlns:a16="http://schemas.microsoft.com/office/drawing/2014/main" id="{C475BB9D-BEFC-4F45-B446-D21E5D4D4947}"/>
                  </a:ext>
                </a:extLst>
              </p:cNvPr>
              <p:cNvSpPr/>
              <p:nvPr/>
            </p:nvSpPr>
            <p:spPr>
              <a:xfrm>
                <a:off x="385322" y="4257872"/>
                <a:ext cx="11421358" cy="384109"/>
              </a:xfrm>
              <a:prstGeom prst="rect">
                <a:avLst/>
              </a:prstGeom>
              <a:solidFill>
                <a:schemeClr val="tx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0" rtlCol="0" anchor="ctr"/>
              <a:lstStyle/>
              <a:p>
                <a:pPr lvl="0">
                  <a:lnSpc>
                    <a:spcPct val="90000"/>
                  </a:lnSpc>
                  <a:spcAft>
                    <a:spcPts val="1000"/>
                  </a:spcAft>
                  <a:defRPr/>
                </a:pPr>
                <a:r>
                  <a:rPr lang="de-DE" sz="900" dirty="0">
                    <a:solidFill>
                      <a:schemeClr val="bg1"/>
                    </a:solidFill>
                    <a:latin typeface="Century Gothic" panose="020B0502020202020204" pitchFamily="34" charset="0"/>
                  </a:rPr>
                  <a:t>Gathering market and competitive price data</a:t>
                </a:r>
                <a:endParaRPr lang="en-US" sz="900" dirty="0">
                  <a:solidFill>
                    <a:schemeClr val="bg1"/>
                  </a:solidFill>
                  <a:latin typeface="Century Gothic" panose="020B0502020202020204" pitchFamily="34" charset="0"/>
                </a:endParaRPr>
              </a:p>
            </p:txBody>
          </p:sp>
          <p:sp>
            <p:nvSpPr>
              <p:cNvPr id="40" name="Rectangle 39">
                <a:extLst>
                  <a:ext uri="{FF2B5EF4-FFF2-40B4-BE49-F238E27FC236}">
                    <a16:creationId xmlns:a16="http://schemas.microsoft.com/office/drawing/2014/main" id="{DCDE51AE-E8DE-449E-8048-41E30A83BD52}"/>
                  </a:ext>
                </a:extLst>
              </p:cNvPr>
              <p:cNvSpPr/>
              <p:nvPr/>
            </p:nvSpPr>
            <p:spPr>
              <a:xfrm>
                <a:off x="385322" y="5026091"/>
                <a:ext cx="11421358" cy="384109"/>
              </a:xfrm>
              <a:prstGeom prst="rect">
                <a:avLst/>
              </a:prstGeom>
              <a:solidFill>
                <a:schemeClr val="tx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0" rtlCol="0" anchor="ctr"/>
              <a:lstStyle/>
              <a:p>
                <a:pPr lvl="0">
                  <a:lnSpc>
                    <a:spcPct val="90000"/>
                  </a:lnSpc>
                  <a:spcAft>
                    <a:spcPts val="1000"/>
                  </a:spcAft>
                  <a:defRPr/>
                </a:pPr>
                <a:r>
                  <a:rPr lang="de-DE" sz="900" dirty="0">
                    <a:solidFill>
                      <a:schemeClr val="bg1"/>
                    </a:solidFill>
                    <a:latin typeface="Century Gothic" panose="020B0502020202020204" pitchFamily="34" charset="0"/>
                  </a:rPr>
                  <a:t>Providing reports and database for price decisions</a:t>
                </a:r>
                <a:endParaRPr lang="en-US" sz="900" dirty="0">
                  <a:solidFill>
                    <a:schemeClr val="bg1"/>
                  </a:solidFill>
                  <a:latin typeface="Century Gothic" panose="020B0502020202020204" pitchFamily="34" charset="0"/>
                </a:endParaRPr>
              </a:p>
            </p:txBody>
          </p:sp>
          <p:sp>
            <p:nvSpPr>
              <p:cNvPr id="41" name="Rectangle 40">
                <a:extLst>
                  <a:ext uri="{FF2B5EF4-FFF2-40B4-BE49-F238E27FC236}">
                    <a16:creationId xmlns:a16="http://schemas.microsoft.com/office/drawing/2014/main" id="{EE23E588-CAEA-49CE-9A97-51DDC395D28C}"/>
                  </a:ext>
                </a:extLst>
              </p:cNvPr>
              <p:cNvSpPr/>
              <p:nvPr/>
            </p:nvSpPr>
            <p:spPr>
              <a:xfrm>
                <a:off x="385322" y="1953215"/>
                <a:ext cx="11421358" cy="384109"/>
              </a:xfrm>
              <a:prstGeom prst="rect">
                <a:avLst/>
              </a:prstGeom>
              <a:solidFill>
                <a:schemeClr val="tx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0" rtlCol="0" anchor="ctr"/>
              <a:lstStyle/>
              <a:p>
                <a:pPr lvl="0">
                  <a:lnSpc>
                    <a:spcPct val="90000"/>
                  </a:lnSpc>
                  <a:spcAft>
                    <a:spcPts val="1000"/>
                  </a:spcAft>
                </a:pPr>
                <a:r>
                  <a:rPr lang="de-DE" sz="900" dirty="0">
                    <a:solidFill>
                      <a:schemeClr val="bg1"/>
                    </a:solidFill>
                    <a:latin typeface="Century Gothic" panose="020B0502020202020204" pitchFamily="34" charset="0"/>
                  </a:rPr>
                  <a:t>Setting strategic pricing targets/ roadmaps</a:t>
                </a:r>
                <a:endParaRPr lang="en-US" sz="900" dirty="0">
                  <a:solidFill>
                    <a:schemeClr val="bg1"/>
                  </a:solidFill>
                  <a:latin typeface="Century Gothic" panose="020B0502020202020204" pitchFamily="34" charset="0"/>
                </a:endParaRPr>
              </a:p>
            </p:txBody>
          </p:sp>
        </p:grpSp>
      </p:grpSp>
      <p:sp>
        <p:nvSpPr>
          <p:cNvPr id="3" name="Slide Number Placeholder 2">
            <a:extLst>
              <a:ext uri="{FF2B5EF4-FFF2-40B4-BE49-F238E27FC236}">
                <a16:creationId xmlns:a16="http://schemas.microsoft.com/office/drawing/2014/main" id="{9E48AF69-8B6D-46A4-811D-563B488A892E}"/>
              </a:ext>
            </a:extLst>
          </p:cNvPr>
          <p:cNvSpPr>
            <a:spLocks noGrp="1"/>
          </p:cNvSpPr>
          <p:nvPr>
            <p:ph type="sldNum" sz="quarter" idx="12"/>
          </p:nvPr>
        </p:nvSpPr>
        <p:spPr/>
        <p:txBody>
          <a:bodyPr/>
          <a:lstStyle/>
          <a:p>
            <a:fld id="{02CEFE82-39F2-4F47-8A0C-D5AB3496FA5C}" type="slidenum">
              <a:rPr lang="en-US" smtClean="0"/>
              <a:t>21</a:t>
            </a:fld>
            <a:endParaRPr lang="en-US" dirty="0"/>
          </a:p>
        </p:txBody>
      </p:sp>
      <p:sp>
        <p:nvSpPr>
          <p:cNvPr id="2" name="Footer Placeholder 1">
            <a:extLst>
              <a:ext uri="{FF2B5EF4-FFF2-40B4-BE49-F238E27FC236}">
                <a16:creationId xmlns:a16="http://schemas.microsoft.com/office/drawing/2014/main" id="{C28A2B33-9C69-448E-8FE4-94FE7188F89B}"/>
              </a:ext>
            </a:extLst>
          </p:cNvPr>
          <p:cNvSpPr>
            <a:spLocks noGrp="1"/>
          </p:cNvSpPr>
          <p:nvPr>
            <p:ph type="ftr" sz="quarter" idx="11"/>
          </p:nvPr>
        </p:nvSpPr>
        <p:spPr/>
        <p:txBody>
          <a:bodyPr/>
          <a:lstStyle/>
          <a:p>
            <a:r>
              <a:rPr lang="en-US"/>
              <a:t>PRICING STRATEGIES</a:t>
            </a:r>
            <a:endParaRPr lang="en-US" dirty="0"/>
          </a:p>
        </p:txBody>
      </p:sp>
      <p:sp>
        <p:nvSpPr>
          <p:cNvPr id="7" name="TextBox 6">
            <a:extLst>
              <a:ext uri="{FF2B5EF4-FFF2-40B4-BE49-F238E27FC236}">
                <a16:creationId xmlns:a16="http://schemas.microsoft.com/office/drawing/2014/main" id="{65D7B970-9D7C-4888-AFBF-67704FA4917F}"/>
              </a:ext>
            </a:extLst>
          </p:cNvPr>
          <p:cNvSpPr txBox="1"/>
          <p:nvPr/>
        </p:nvSpPr>
        <p:spPr>
          <a:xfrm>
            <a:off x="1196486" y="772365"/>
            <a:ext cx="2658576" cy="769441"/>
          </a:xfrm>
          <a:prstGeom prst="rect">
            <a:avLst/>
          </a:prstGeom>
          <a:noFill/>
        </p:spPr>
        <p:txBody>
          <a:bodyPr wrap="square" rtlCol="0">
            <a:spAutoFit/>
          </a:bodyPr>
          <a:lstStyle/>
          <a:p>
            <a:r>
              <a:rPr lang="en-US" sz="2200" b="1" dirty="0">
                <a:solidFill>
                  <a:schemeClr val="bg1"/>
                </a:solidFill>
                <a:latin typeface="Century Gothic" panose="020B0502020202020204" pitchFamily="34" charset="0"/>
              </a:rPr>
              <a:t>ROLES &amp;</a:t>
            </a:r>
          </a:p>
          <a:p>
            <a:r>
              <a:rPr lang="en-US" sz="2200" b="1" dirty="0">
                <a:solidFill>
                  <a:schemeClr val="bg1"/>
                </a:solidFill>
                <a:latin typeface="Century Gothic" panose="020B0502020202020204" pitchFamily="34" charset="0"/>
              </a:rPr>
              <a:t>RESPONSIBILITIES</a:t>
            </a:r>
          </a:p>
        </p:txBody>
      </p:sp>
      <p:grpSp>
        <p:nvGrpSpPr>
          <p:cNvPr id="106" name="Group 105">
            <a:extLst>
              <a:ext uri="{FF2B5EF4-FFF2-40B4-BE49-F238E27FC236}">
                <a16:creationId xmlns:a16="http://schemas.microsoft.com/office/drawing/2014/main" id="{8F3A5441-E4EE-4863-A172-90A7D8B27C2D}"/>
              </a:ext>
            </a:extLst>
          </p:cNvPr>
          <p:cNvGrpSpPr/>
          <p:nvPr/>
        </p:nvGrpSpPr>
        <p:grpSpPr>
          <a:xfrm>
            <a:off x="4589253" y="1010846"/>
            <a:ext cx="6424162" cy="4242274"/>
            <a:chOff x="4589253" y="1262620"/>
            <a:chExt cx="6424162" cy="4377122"/>
          </a:xfrm>
        </p:grpSpPr>
        <p:cxnSp>
          <p:nvCxnSpPr>
            <p:cNvPr id="11" name="Straight Connector 10">
              <a:extLst>
                <a:ext uri="{FF2B5EF4-FFF2-40B4-BE49-F238E27FC236}">
                  <a16:creationId xmlns:a16="http://schemas.microsoft.com/office/drawing/2014/main" id="{A8B4AF2D-6313-477F-8652-C2867EDF8F85}"/>
                </a:ext>
              </a:extLst>
            </p:cNvPr>
            <p:cNvCxnSpPr>
              <a:cxnSpLocks/>
            </p:cNvCxnSpPr>
            <p:nvPr/>
          </p:nvCxnSpPr>
          <p:spPr>
            <a:xfrm>
              <a:off x="4589253" y="1262620"/>
              <a:ext cx="0" cy="4377122"/>
            </a:xfrm>
            <a:prstGeom prst="line">
              <a:avLst/>
            </a:prstGeom>
            <a:ln cap="rnd">
              <a:solidFill>
                <a:schemeClr val="bg1">
                  <a:alpha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504131EC-DACE-4B8F-9B3F-5DA4CFC6A9F6}"/>
                </a:ext>
              </a:extLst>
            </p:cNvPr>
            <p:cNvCxnSpPr>
              <a:cxnSpLocks/>
            </p:cNvCxnSpPr>
            <p:nvPr/>
          </p:nvCxnSpPr>
          <p:spPr>
            <a:xfrm>
              <a:off x="5874085" y="1262620"/>
              <a:ext cx="0" cy="4377122"/>
            </a:xfrm>
            <a:prstGeom prst="line">
              <a:avLst/>
            </a:prstGeom>
            <a:ln cap="rnd">
              <a:solidFill>
                <a:schemeClr val="bg1">
                  <a:alpha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D64F6AE8-214C-4759-951A-81F26A0F3E5E}"/>
                </a:ext>
              </a:extLst>
            </p:cNvPr>
            <p:cNvCxnSpPr>
              <a:cxnSpLocks/>
            </p:cNvCxnSpPr>
            <p:nvPr/>
          </p:nvCxnSpPr>
          <p:spPr>
            <a:xfrm>
              <a:off x="7158917" y="1262620"/>
              <a:ext cx="0" cy="4377122"/>
            </a:xfrm>
            <a:prstGeom prst="line">
              <a:avLst/>
            </a:prstGeom>
            <a:ln cap="rnd">
              <a:solidFill>
                <a:schemeClr val="bg1">
                  <a:alpha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72987439-DA03-417E-AEE9-F839D64AD02E}"/>
                </a:ext>
              </a:extLst>
            </p:cNvPr>
            <p:cNvCxnSpPr>
              <a:cxnSpLocks/>
            </p:cNvCxnSpPr>
            <p:nvPr/>
          </p:nvCxnSpPr>
          <p:spPr>
            <a:xfrm>
              <a:off x="8443749" y="1262620"/>
              <a:ext cx="0" cy="4377122"/>
            </a:xfrm>
            <a:prstGeom prst="line">
              <a:avLst/>
            </a:prstGeom>
            <a:ln cap="rnd">
              <a:solidFill>
                <a:schemeClr val="bg1">
                  <a:alpha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1A0C9E8A-CD12-44A8-BC79-F3FAF9B642EA}"/>
                </a:ext>
              </a:extLst>
            </p:cNvPr>
            <p:cNvCxnSpPr>
              <a:cxnSpLocks/>
            </p:cNvCxnSpPr>
            <p:nvPr/>
          </p:nvCxnSpPr>
          <p:spPr>
            <a:xfrm>
              <a:off x="9728581" y="1262620"/>
              <a:ext cx="0" cy="4377122"/>
            </a:xfrm>
            <a:prstGeom prst="line">
              <a:avLst/>
            </a:prstGeom>
            <a:ln cap="rnd">
              <a:solidFill>
                <a:schemeClr val="bg1">
                  <a:alpha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F23F43F2-76FC-4B2A-8879-8A426A52D7A8}"/>
                </a:ext>
              </a:extLst>
            </p:cNvPr>
            <p:cNvCxnSpPr>
              <a:cxnSpLocks/>
            </p:cNvCxnSpPr>
            <p:nvPr/>
          </p:nvCxnSpPr>
          <p:spPr>
            <a:xfrm>
              <a:off x="11013415" y="1262620"/>
              <a:ext cx="0" cy="4377122"/>
            </a:xfrm>
            <a:prstGeom prst="line">
              <a:avLst/>
            </a:prstGeom>
            <a:ln cap="rnd">
              <a:solidFill>
                <a:schemeClr val="bg1">
                  <a:alpha val="25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6" name="Group 5">
            <a:extLst>
              <a:ext uri="{FF2B5EF4-FFF2-40B4-BE49-F238E27FC236}">
                <a16:creationId xmlns:a16="http://schemas.microsoft.com/office/drawing/2014/main" id="{432FF47A-7B75-4EA4-903B-CE19CE4659E7}"/>
              </a:ext>
            </a:extLst>
          </p:cNvPr>
          <p:cNvGrpSpPr/>
          <p:nvPr/>
        </p:nvGrpSpPr>
        <p:grpSpPr>
          <a:xfrm>
            <a:off x="4777861" y="1101331"/>
            <a:ext cx="6048552" cy="461666"/>
            <a:chOff x="4777861" y="1234681"/>
            <a:chExt cx="6048552" cy="461666"/>
          </a:xfrm>
        </p:grpSpPr>
        <p:sp>
          <p:nvSpPr>
            <p:cNvPr id="47" name="Rectangle 46">
              <a:extLst>
                <a:ext uri="{FF2B5EF4-FFF2-40B4-BE49-F238E27FC236}">
                  <a16:creationId xmlns:a16="http://schemas.microsoft.com/office/drawing/2014/main" id="{A8A4D76C-A1C5-44C7-B879-C0C41BB68679}"/>
                </a:ext>
              </a:extLst>
            </p:cNvPr>
            <p:cNvSpPr/>
            <p:nvPr/>
          </p:nvSpPr>
          <p:spPr>
            <a:xfrm>
              <a:off x="4777861" y="1234681"/>
              <a:ext cx="907620" cy="461665"/>
            </a:xfrm>
            <a:prstGeom prst="rect">
              <a:avLst/>
            </a:prstGeom>
          </p:spPr>
          <p:txBody>
            <a:bodyPr wrap="none">
              <a:spAutoFit/>
            </a:bodyPr>
            <a:lstStyle/>
            <a:p>
              <a:pPr algn="ctr"/>
              <a:r>
                <a:rPr lang="de-DE" sz="1200" b="1" dirty="0">
                  <a:solidFill>
                    <a:schemeClr val="bg2"/>
                  </a:solidFill>
                  <a:latin typeface="Century Gothic" panose="020B0502020202020204" pitchFamily="34" charset="0"/>
                </a:rPr>
                <a:t>Chief</a:t>
              </a:r>
            </a:p>
            <a:p>
              <a:pPr algn="ctr"/>
              <a:r>
                <a:rPr lang="de-DE" sz="1200" b="1" dirty="0">
                  <a:solidFill>
                    <a:schemeClr val="bg2"/>
                  </a:solidFill>
                  <a:latin typeface="Century Gothic" panose="020B0502020202020204" pitchFamily="34" charset="0"/>
                </a:rPr>
                <a:t>Executive</a:t>
              </a:r>
            </a:p>
          </p:txBody>
        </p:sp>
        <p:sp>
          <p:nvSpPr>
            <p:cNvPr id="50" name="Rectangle 49">
              <a:extLst>
                <a:ext uri="{FF2B5EF4-FFF2-40B4-BE49-F238E27FC236}">
                  <a16:creationId xmlns:a16="http://schemas.microsoft.com/office/drawing/2014/main" id="{01FE21C9-A21E-4C56-9EFB-FAB69478E162}"/>
                </a:ext>
              </a:extLst>
            </p:cNvPr>
            <p:cNvSpPr/>
            <p:nvPr/>
          </p:nvSpPr>
          <p:spPr>
            <a:xfrm>
              <a:off x="5921508" y="1234682"/>
              <a:ext cx="1189985" cy="461665"/>
            </a:xfrm>
            <a:prstGeom prst="rect">
              <a:avLst/>
            </a:prstGeom>
          </p:spPr>
          <p:txBody>
            <a:bodyPr wrap="none">
              <a:spAutoFit/>
            </a:bodyPr>
            <a:lstStyle/>
            <a:p>
              <a:pPr algn="ctr"/>
              <a:r>
                <a:rPr lang="de-DE" sz="1200" b="1" dirty="0">
                  <a:solidFill>
                    <a:schemeClr val="bg2"/>
                  </a:solidFill>
                  <a:latin typeface="Century Gothic" panose="020B0502020202020204" pitchFamily="34" charset="0"/>
                </a:rPr>
                <a:t>Marketing &amp;</a:t>
              </a:r>
            </a:p>
            <a:p>
              <a:pPr algn="ctr"/>
              <a:r>
                <a:rPr lang="de-DE" sz="1200" b="1" dirty="0">
                  <a:solidFill>
                    <a:schemeClr val="bg2"/>
                  </a:solidFill>
                  <a:latin typeface="Century Gothic" panose="020B0502020202020204" pitchFamily="34" charset="0"/>
                </a:rPr>
                <a:t>Sales</a:t>
              </a:r>
            </a:p>
          </p:txBody>
        </p:sp>
        <p:sp>
          <p:nvSpPr>
            <p:cNvPr id="51" name="Rectangle 50">
              <a:extLst>
                <a:ext uri="{FF2B5EF4-FFF2-40B4-BE49-F238E27FC236}">
                  <a16:creationId xmlns:a16="http://schemas.microsoft.com/office/drawing/2014/main" id="{2C7FEE6F-AC66-4D2C-8990-E7B803FFA435}"/>
                </a:ext>
              </a:extLst>
            </p:cNvPr>
            <p:cNvSpPr/>
            <p:nvPr/>
          </p:nvSpPr>
          <p:spPr>
            <a:xfrm>
              <a:off x="7302108" y="1234682"/>
              <a:ext cx="998449" cy="461665"/>
            </a:xfrm>
            <a:prstGeom prst="rect">
              <a:avLst/>
            </a:prstGeom>
          </p:spPr>
          <p:txBody>
            <a:bodyPr wrap="none">
              <a:spAutoFit/>
            </a:bodyPr>
            <a:lstStyle/>
            <a:p>
              <a:pPr algn="ctr"/>
              <a:r>
                <a:rPr lang="de-DE" sz="1200" b="1" dirty="0">
                  <a:solidFill>
                    <a:schemeClr val="bg2"/>
                  </a:solidFill>
                  <a:latin typeface="Century Gothic" panose="020B0502020202020204" pitchFamily="34" charset="0"/>
                </a:rPr>
                <a:t>Sales</a:t>
              </a:r>
            </a:p>
            <a:p>
              <a:pPr algn="ctr"/>
              <a:r>
                <a:rPr lang="de-DE" sz="1200" b="1" dirty="0">
                  <a:solidFill>
                    <a:schemeClr val="bg2"/>
                  </a:solidFill>
                  <a:latin typeface="Century Gothic" panose="020B0502020202020204" pitchFamily="34" charset="0"/>
                </a:rPr>
                <a:t>Controller</a:t>
              </a:r>
            </a:p>
          </p:txBody>
        </p:sp>
        <p:sp>
          <p:nvSpPr>
            <p:cNvPr id="52" name="Rectangle 51">
              <a:extLst>
                <a:ext uri="{FF2B5EF4-FFF2-40B4-BE49-F238E27FC236}">
                  <a16:creationId xmlns:a16="http://schemas.microsoft.com/office/drawing/2014/main" id="{00D3DA71-5693-4543-BEEE-5E9A9AB2DB8A}"/>
                </a:ext>
              </a:extLst>
            </p:cNvPr>
            <p:cNvSpPr/>
            <p:nvPr/>
          </p:nvSpPr>
          <p:spPr>
            <a:xfrm>
              <a:off x="8734945" y="1234682"/>
              <a:ext cx="702436" cy="461665"/>
            </a:xfrm>
            <a:prstGeom prst="rect">
              <a:avLst/>
            </a:prstGeom>
          </p:spPr>
          <p:txBody>
            <a:bodyPr wrap="none">
              <a:spAutoFit/>
            </a:bodyPr>
            <a:lstStyle/>
            <a:p>
              <a:pPr algn="ctr"/>
              <a:r>
                <a:rPr lang="de-DE" sz="1200" b="1" dirty="0">
                  <a:solidFill>
                    <a:schemeClr val="bg2"/>
                  </a:solidFill>
                  <a:latin typeface="Century Gothic" panose="020B0502020202020204" pitchFamily="34" charset="0"/>
                </a:rPr>
                <a:t>Sales</a:t>
              </a:r>
            </a:p>
            <a:p>
              <a:pPr algn="ctr"/>
              <a:r>
                <a:rPr lang="de-DE" sz="1200" b="1" dirty="0">
                  <a:solidFill>
                    <a:schemeClr val="bg2"/>
                  </a:solidFill>
                  <a:latin typeface="Century Gothic" panose="020B0502020202020204" pitchFamily="34" charset="0"/>
                </a:rPr>
                <a:t>People</a:t>
              </a:r>
            </a:p>
          </p:txBody>
        </p:sp>
        <p:sp>
          <p:nvSpPr>
            <p:cNvPr id="53" name="Rectangle 52">
              <a:extLst>
                <a:ext uri="{FF2B5EF4-FFF2-40B4-BE49-F238E27FC236}">
                  <a16:creationId xmlns:a16="http://schemas.microsoft.com/office/drawing/2014/main" id="{D0B310FA-6EA6-463C-B4C0-57F200880976}"/>
                </a:ext>
              </a:extLst>
            </p:cNvPr>
            <p:cNvSpPr/>
            <p:nvPr/>
          </p:nvSpPr>
          <p:spPr>
            <a:xfrm>
              <a:off x="9915586" y="1234682"/>
              <a:ext cx="910827" cy="461665"/>
            </a:xfrm>
            <a:prstGeom prst="rect">
              <a:avLst/>
            </a:prstGeom>
          </p:spPr>
          <p:txBody>
            <a:bodyPr wrap="none">
              <a:spAutoFit/>
            </a:bodyPr>
            <a:lstStyle/>
            <a:p>
              <a:pPr algn="ctr"/>
              <a:r>
                <a:rPr lang="de-DE" sz="1200" b="1" dirty="0">
                  <a:solidFill>
                    <a:schemeClr val="bg2"/>
                  </a:solidFill>
                  <a:latin typeface="Century Gothic" panose="020B0502020202020204" pitchFamily="34" charset="0"/>
                </a:rPr>
                <a:t>Price</a:t>
              </a:r>
            </a:p>
            <a:p>
              <a:pPr algn="ctr"/>
              <a:r>
                <a:rPr lang="de-DE" sz="1200" b="1" dirty="0">
                  <a:solidFill>
                    <a:schemeClr val="bg2"/>
                  </a:solidFill>
                  <a:latin typeface="Century Gothic" panose="020B0502020202020204" pitchFamily="34" charset="0"/>
                </a:rPr>
                <a:t>Controller</a:t>
              </a:r>
            </a:p>
          </p:txBody>
        </p:sp>
      </p:grpSp>
      <p:sp>
        <p:nvSpPr>
          <p:cNvPr id="55" name="Rectangle: Rounded Corners 54">
            <a:extLst>
              <a:ext uri="{FF2B5EF4-FFF2-40B4-BE49-F238E27FC236}">
                <a16:creationId xmlns:a16="http://schemas.microsoft.com/office/drawing/2014/main" id="{EA679B19-BC61-4A70-802A-71E8A3D0FFF0}"/>
              </a:ext>
            </a:extLst>
          </p:cNvPr>
          <p:cNvSpPr/>
          <p:nvPr/>
        </p:nvSpPr>
        <p:spPr>
          <a:xfrm>
            <a:off x="4949460" y="1774670"/>
            <a:ext cx="564418" cy="237652"/>
          </a:xfrm>
          <a:prstGeom prst="roundRect">
            <a:avLst>
              <a:gd name="adj" fmla="val 50000"/>
            </a:avLst>
          </a:prstGeom>
          <a:gradFill>
            <a:gsLst>
              <a:gs pos="100000">
                <a:schemeClr val="accent2"/>
              </a:gs>
              <a:gs pos="0">
                <a:schemeClr val="accent2">
                  <a:lumMod val="60000"/>
                  <a:lumOff val="40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US" sz="900" dirty="0">
                <a:latin typeface="Century Gothic" panose="020B0502020202020204" pitchFamily="34" charset="0"/>
              </a:rPr>
              <a:t>A(R)</a:t>
            </a:r>
          </a:p>
        </p:txBody>
      </p:sp>
      <p:sp>
        <p:nvSpPr>
          <p:cNvPr id="57" name="Rectangle: Rounded Corners 56">
            <a:extLst>
              <a:ext uri="{FF2B5EF4-FFF2-40B4-BE49-F238E27FC236}">
                <a16:creationId xmlns:a16="http://schemas.microsoft.com/office/drawing/2014/main" id="{53F6CD73-1F11-4C07-8339-93169339E035}"/>
              </a:ext>
            </a:extLst>
          </p:cNvPr>
          <p:cNvSpPr/>
          <p:nvPr/>
        </p:nvSpPr>
        <p:spPr>
          <a:xfrm>
            <a:off x="4949460" y="2158880"/>
            <a:ext cx="564418" cy="237652"/>
          </a:xfrm>
          <a:prstGeom prst="roundRect">
            <a:avLst>
              <a:gd name="adj" fmla="val 50000"/>
            </a:avLst>
          </a:prstGeom>
          <a:gradFill>
            <a:gsLst>
              <a:gs pos="100000">
                <a:schemeClr val="accent2"/>
              </a:gs>
              <a:gs pos="0">
                <a:schemeClr val="accent2">
                  <a:lumMod val="60000"/>
                  <a:lumOff val="40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US" sz="900" dirty="0">
                <a:latin typeface="Century Gothic" panose="020B0502020202020204" pitchFamily="34" charset="0"/>
              </a:rPr>
              <a:t>A(R)</a:t>
            </a:r>
          </a:p>
        </p:txBody>
      </p:sp>
      <p:sp>
        <p:nvSpPr>
          <p:cNvPr id="58" name="Rectangle: Rounded Corners 57">
            <a:extLst>
              <a:ext uri="{FF2B5EF4-FFF2-40B4-BE49-F238E27FC236}">
                <a16:creationId xmlns:a16="http://schemas.microsoft.com/office/drawing/2014/main" id="{60DE5AE2-0FA2-4DF2-B474-0DC4BC2F881F}"/>
              </a:ext>
            </a:extLst>
          </p:cNvPr>
          <p:cNvSpPr/>
          <p:nvPr/>
        </p:nvSpPr>
        <p:spPr>
          <a:xfrm>
            <a:off x="4949460" y="2543090"/>
            <a:ext cx="564418" cy="237652"/>
          </a:xfrm>
          <a:prstGeom prst="roundRect">
            <a:avLst>
              <a:gd name="adj" fmla="val 50000"/>
            </a:avLst>
          </a:prstGeom>
          <a:gradFill>
            <a:gsLst>
              <a:gs pos="100000">
                <a:schemeClr val="accent2"/>
              </a:gs>
              <a:gs pos="0">
                <a:schemeClr val="accent2">
                  <a:lumMod val="60000"/>
                  <a:lumOff val="40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US" sz="900" dirty="0">
                <a:latin typeface="Century Gothic" panose="020B0502020202020204" pitchFamily="34" charset="0"/>
              </a:rPr>
              <a:t>A(R)</a:t>
            </a:r>
          </a:p>
        </p:txBody>
      </p:sp>
      <p:sp>
        <p:nvSpPr>
          <p:cNvPr id="59" name="Rectangle: Rounded Corners 58">
            <a:extLst>
              <a:ext uri="{FF2B5EF4-FFF2-40B4-BE49-F238E27FC236}">
                <a16:creationId xmlns:a16="http://schemas.microsoft.com/office/drawing/2014/main" id="{BA059601-A88B-47BA-A043-5A74C227764E}"/>
              </a:ext>
            </a:extLst>
          </p:cNvPr>
          <p:cNvSpPr/>
          <p:nvPr/>
        </p:nvSpPr>
        <p:spPr>
          <a:xfrm>
            <a:off x="4949460" y="2927300"/>
            <a:ext cx="564418" cy="237652"/>
          </a:xfrm>
          <a:prstGeom prst="roundRect">
            <a:avLst>
              <a:gd name="adj" fmla="val 50000"/>
            </a:avLst>
          </a:prstGeom>
          <a:gradFill>
            <a:gsLst>
              <a:gs pos="100000">
                <a:schemeClr val="accent2"/>
              </a:gs>
              <a:gs pos="0">
                <a:schemeClr val="accent2">
                  <a:lumMod val="60000"/>
                  <a:lumOff val="40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US" sz="900" dirty="0">
                <a:latin typeface="Century Gothic" panose="020B0502020202020204" pitchFamily="34" charset="0"/>
              </a:rPr>
              <a:t>A(R)</a:t>
            </a:r>
          </a:p>
        </p:txBody>
      </p:sp>
      <p:sp>
        <p:nvSpPr>
          <p:cNvPr id="63" name="Rectangle: Rounded Corners 62">
            <a:extLst>
              <a:ext uri="{FF2B5EF4-FFF2-40B4-BE49-F238E27FC236}">
                <a16:creationId xmlns:a16="http://schemas.microsoft.com/office/drawing/2014/main" id="{4CFD77EE-4B03-48E2-9E07-048D7083ED4A}"/>
              </a:ext>
            </a:extLst>
          </p:cNvPr>
          <p:cNvSpPr/>
          <p:nvPr/>
        </p:nvSpPr>
        <p:spPr>
          <a:xfrm>
            <a:off x="4949460" y="4464140"/>
            <a:ext cx="564418" cy="237652"/>
          </a:xfrm>
          <a:prstGeom prst="roundRect">
            <a:avLst>
              <a:gd name="adj" fmla="val 50000"/>
            </a:avLst>
          </a:prstGeom>
          <a:gradFill>
            <a:gsLst>
              <a:gs pos="100000">
                <a:schemeClr val="accent4">
                  <a:lumMod val="50000"/>
                </a:schemeClr>
              </a:gs>
              <a:gs pos="0">
                <a:schemeClr val="accent4">
                  <a:lumMod val="75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US" sz="900" dirty="0">
                <a:latin typeface="Century Gothic" panose="020B0502020202020204" pitchFamily="34" charset="0"/>
              </a:rPr>
              <a:t>I</a:t>
            </a:r>
          </a:p>
        </p:txBody>
      </p:sp>
      <p:sp>
        <p:nvSpPr>
          <p:cNvPr id="64" name="Rectangle: Rounded Corners 63">
            <a:extLst>
              <a:ext uri="{FF2B5EF4-FFF2-40B4-BE49-F238E27FC236}">
                <a16:creationId xmlns:a16="http://schemas.microsoft.com/office/drawing/2014/main" id="{4292AFA9-49A2-426C-BDC5-C0D9AD194F6E}"/>
              </a:ext>
            </a:extLst>
          </p:cNvPr>
          <p:cNvSpPr/>
          <p:nvPr/>
        </p:nvSpPr>
        <p:spPr>
          <a:xfrm>
            <a:off x="4949460" y="4848349"/>
            <a:ext cx="564418" cy="237652"/>
          </a:xfrm>
          <a:prstGeom prst="roundRect">
            <a:avLst>
              <a:gd name="adj" fmla="val 50000"/>
            </a:avLst>
          </a:prstGeom>
          <a:gradFill>
            <a:gsLst>
              <a:gs pos="100000">
                <a:schemeClr val="accent4">
                  <a:lumMod val="50000"/>
                </a:schemeClr>
              </a:gs>
              <a:gs pos="0">
                <a:schemeClr val="accent4">
                  <a:lumMod val="75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US" sz="900" dirty="0">
                <a:latin typeface="Century Gothic" panose="020B0502020202020204" pitchFamily="34" charset="0"/>
              </a:rPr>
              <a:t>I</a:t>
            </a:r>
          </a:p>
        </p:txBody>
      </p:sp>
      <p:sp>
        <p:nvSpPr>
          <p:cNvPr id="67" name="Rectangle: Rounded Corners 66">
            <a:extLst>
              <a:ext uri="{FF2B5EF4-FFF2-40B4-BE49-F238E27FC236}">
                <a16:creationId xmlns:a16="http://schemas.microsoft.com/office/drawing/2014/main" id="{950C0F55-29C5-4C77-A13F-CE9BBE2435FB}"/>
              </a:ext>
            </a:extLst>
          </p:cNvPr>
          <p:cNvSpPr/>
          <p:nvPr/>
        </p:nvSpPr>
        <p:spPr>
          <a:xfrm>
            <a:off x="6234292" y="1774670"/>
            <a:ext cx="564418" cy="237652"/>
          </a:xfrm>
          <a:prstGeom prst="roundRect">
            <a:avLst>
              <a:gd name="adj" fmla="val 50000"/>
            </a:avLst>
          </a:prstGeom>
          <a:gradFill>
            <a:gsLst>
              <a:gs pos="100000">
                <a:schemeClr val="accent2"/>
              </a:gs>
              <a:gs pos="0">
                <a:schemeClr val="accent2">
                  <a:lumMod val="60000"/>
                  <a:lumOff val="40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US" sz="900" dirty="0">
                <a:latin typeface="Century Gothic" panose="020B0502020202020204" pitchFamily="34" charset="0"/>
              </a:rPr>
              <a:t>A(R)</a:t>
            </a:r>
          </a:p>
        </p:txBody>
      </p:sp>
      <p:sp>
        <p:nvSpPr>
          <p:cNvPr id="68" name="Rectangle: Rounded Corners 67">
            <a:extLst>
              <a:ext uri="{FF2B5EF4-FFF2-40B4-BE49-F238E27FC236}">
                <a16:creationId xmlns:a16="http://schemas.microsoft.com/office/drawing/2014/main" id="{1294EF61-EF97-4B70-A4D9-910EC08E4E27}"/>
              </a:ext>
            </a:extLst>
          </p:cNvPr>
          <p:cNvSpPr/>
          <p:nvPr/>
        </p:nvSpPr>
        <p:spPr>
          <a:xfrm>
            <a:off x="6234292" y="2158880"/>
            <a:ext cx="564418" cy="237652"/>
          </a:xfrm>
          <a:prstGeom prst="roundRect">
            <a:avLst>
              <a:gd name="adj" fmla="val 50000"/>
            </a:avLst>
          </a:prstGeom>
          <a:gradFill>
            <a:gsLst>
              <a:gs pos="100000">
                <a:schemeClr val="accent2"/>
              </a:gs>
              <a:gs pos="0">
                <a:schemeClr val="accent2">
                  <a:lumMod val="60000"/>
                  <a:lumOff val="40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US" sz="900" dirty="0">
                <a:latin typeface="Century Gothic" panose="020B0502020202020204" pitchFamily="34" charset="0"/>
              </a:rPr>
              <a:t>A(R)</a:t>
            </a:r>
          </a:p>
        </p:txBody>
      </p:sp>
      <p:sp>
        <p:nvSpPr>
          <p:cNvPr id="69" name="Rectangle: Rounded Corners 68">
            <a:extLst>
              <a:ext uri="{FF2B5EF4-FFF2-40B4-BE49-F238E27FC236}">
                <a16:creationId xmlns:a16="http://schemas.microsoft.com/office/drawing/2014/main" id="{6E5B0B7A-8F2E-41E0-B0DE-89B6BA4084D1}"/>
              </a:ext>
            </a:extLst>
          </p:cNvPr>
          <p:cNvSpPr/>
          <p:nvPr/>
        </p:nvSpPr>
        <p:spPr>
          <a:xfrm>
            <a:off x="6234292" y="2543090"/>
            <a:ext cx="564418" cy="237652"/>
          </a:xfrm>
          <a:prstGeom prst="roundRect">
            <a:avLst>
              <a:gd name="adj" fmla="val 50000"/>
            </a:avLst>
          </a:prstGeom>
          <a:gradFill>
            <a:gsLst>
              <a:gs pos="100000">
                <a:schemeClr val="accent2"/>
              </a:gs>
              <a:gs pos="0">
                <a:schemeClr val="accent2">
                  <a:lumMod val="60000"/>
                  <a:lumOff val="40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US" sz="900" dirty="0">
                <a:latin typeface="Century Gothic" panose="020B0502020202020204" pitchFamily="34" charset="0"/>
              </a:rPr>
              <a:t>A(R)</a:t>
            </a:r>
          </a:p>
        </p:txBody>
      </p:sp>
      <p:sp>
        <p:nvSpPr>
          <p:cNvPr id="70" name="Rectangle: Rounded Corners 69">
            <a:extLst>
              <a:ext uri="{FF2B5EF4-FFF2-40B4-BE49-F238E27FC236}">
                <a16:creationId xmlns:a16="http://schemas.microsoft.com/office/drawing/2014/main" id="{6144FF8A-ED54-446E-ACE4-3F58046766A1}"/>
              </a:ext>
            </a:extLst>
          </p:cNvPr>
          <p:cNvSpPr/>
          <p:nvPr/>
        </p:nvSpPr>
        <p:spPr>
          <a:xfrm>
            <a:off x="6234292" y="2927300"/>
            <a:ext cx="564418" cy="237652"/>
          </a:xfrm>
          <a:prstGeom prst="roundRect">
            <a:avLst>
              <a:gd name="adj" fmla="val 50000"/>
            </a:avLst>
          </a:prstGeom>
          <a:gradFill>
            <a:gsLst>
              <a:gs pos="100000">
                <a:schemeClr val="accent2"/>
              </a:gs>
              <a:gs pos="0">
                <a:schemeClr val="accent2">
                  <a:lumMod val="60000"/>
                  <a:lumOff val="40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US" sz="900" dirty="0">
                <a:latin typeface="Century Gothic" panose="020B0502020202020204" pitchFamily="34" charset="0"/>
              </a:rPr>
              <a:t>A(R)</a:t>
            </a:r>
          </a:p>
        </p:txBody>
      </p:sp>
      <p:sp>
        <p:nvSpPr>
          <p:cNvPr id="71" name="Rectangle: Rounded Corners 70">
            <a:extLst>
              <a:ext uri="{FF2B5EF4-FFF2-40B4-BE49-F238E27FC236}">
                <a16:creationId xmlns:a16="http://schemas.microsoft.com/office/drawing/2014/main" id="{1017FAF2-A405-4616-80DB-0944F32D69FA}"/>
              </a:ext>
            </a:extLst>
          </p:cNvPr>
          <p:cNvSpPr/>
          <p:nvPr/>
        </p:nvSpPr>
        <p:spPr>
          <a:xfrm>
            <a:off x="6234292" y="3311510"/>
            <a:ext cx="564418" cy="237652"/>
          </a:xfrm>
          <a:prstGeom prst="roundRect">
            <a:avLst>
              <a:gd name="adj" fmla="val 50000"/>
            </a:avLst>
          </a:prstGeom>
          <a:gradFill>
            <a:gsLst>
              <a:gs pos="100000">
                <a:schemeClr val="accent2"/>
              </a:gs>
              <a:gs pos="0">
                <a:schemeClr val="accent2">
                  <a:lumMod val="60000"/>
                  <a:lumOff val="40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US" sz="900" dirty="0">
                <a:latin typeface="Century Gothic" panose="020B0502020202020204" pitchFamily="34" charset="0"/>
              </a:rPr>
              <a:t>A(R)</a:t>
            </a:r>
          </a:p>
        </p:txBody>
      </p:sp>
      <p:sp>
        <p:nvSpPr>
          <p:cNvPr id="72" name="Rectangle: Rounded Corners 71">
            <a:extLst>
              <a:ext uri="{FF2B5EF4-FFF2-40B4-BE49-F238E27FC236}">
                <a16:creationId xmlns:a16="http://schemas.microsoft.com/office/drawing/2014/main" id="{D5BA6CA2-C3EC-449E-B9F3-DF6262570F1F}"/>
              </a:ext>
            </a:extLst>
          </p:cNvPr>
          <p:cNvSpPr/>
          <p:nvPr/>
        </p:nvSpPr>
        <p:spPr>
          <a:xfrm>
            <a:off x="6234292" y="3695720"/>
            <a:ext cx="564418" cy="237652"/>
          </a:xfrm>
          <a:prstGeom prst="roundRect">
            <a:avLst>
              <a:gd name="adj" fmla="val 50000"/>
            </a:avLst>
          </a:prstGeom>
          <a:gradFill>
            <a:gsLst>
              <a:gs pos="100000">
                <a:schemeClr val="tx1">
                  <a:lumMod val="65000"/>
                  <a:lumOff val="35000"/>
                </a:schemeClr>
              </a:gs>
              <a:gs pos="0">
                <a:schemeClr val="bg1">
                  <a:lumMod val="75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US" sz="900" dirty="0">
                <a:latin typeface="Century Gothic" panose="020B0502020202020204" pitchFamily="34" charset="0"/>
              </a:rPr>
              <a:t>A</a:t>
            </a:r>
          </a:p>
        </p:txBody>
      </p:sp>
      <p:sp>
        <p:nvSpPr>
          <p:cNvPr id="73" name="Rectangle: Rounded Corners 72">
            <a:extLst>
              <a:ext uri="{FF2B5EF4-FFF2-40B4-BE49-F238E27FC236}">
                <a16:creationId xmlns:a16="http://schemas.microsoft.com/office/drawing/2014/main" id="{F408C74C-3B7D-40EE-A005-C4882ADA9973}"/>
              </a:ext>
            </a:extLst>
          </p:cNvPr>
          <p:cNvSpPr/>
          <p:nvPr/>
        </p:nvSpPr>
        <p:spPr>
          <a:xfrm>
            <a:off x="6234292" y="4079930"/>
            <a:ext cx="564418" cy="237652"/>
          </a:xfrm>
          <a:prstGeom prst="roundRect">
            <a:avLst>
              <a:gd name="adj" fmla="val 50000"/>
            </a:avLst>
          </a:prstGeom>
          <a:gradFill>
            <a:gsLst>
              <a:gs pos="100000">
                <a:schemeClr val="accent2"/>
              </a:gs>
              <a:gs pos="0">
                <a:schemeClr val="accent2">
                  <a:lumMod val="60000"/>
                  <a:lumOff val="40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US" sz="900" dirty="0">
                <a:latin typeface="Century Gothic" panose="020B0502020202020204" pitchFamily="34" charset="0"/>
              </a:rPr>
              <a:t>A(R)</a:t>
            </a:r>
          </a:p>
        </p:txBody>
      </p:sp>
      <p:sp>
        <p:nvSpPr>
          <p:cNvPr id="74" name="Rectangle: Rounded Corners 73">
            <a:extLst>
              <a:ext uri="{FF2B5EF4-FFF2-40B4-BE49-F238E27FC236}">
                <a16:creationId xmlns:a16="http://schemas.microsoft.com/office/drawing/2014/main" id="{978AD430-C4C2-4D54-9276-E989B1B1A87A}"/>
              </a:ext>
            </a:extLst>
          </p:cNvPr>
          <p:cNvSpPr/>
          <p:nvPr/>
        </p:nvSpPr>
        <p:spPr>
          <a:xfrm>
            <a:off x="6234292" y="4464140"/>
            <a:ext cx="564418" cy="237652"/>
          </a:xfrm>
          <a:prstGeom prst="roundRect">
            <a:avLst>
              <a:gd name="adj" fmla="val 50000"/>
            </a:avLst>
          </a:prstGeom>
          <a:gradFill>
            <a:gsLst>
              <a:gs pos="100000">
                <a:schemeClr val="accent4">
                  <a:lumMod val="50000"/>
                </a:schemeClr>
              </a:gs>
              <a:gs pos="0">
                <a:schemeClr val="accent4">
                  <a:lumMod val="75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US" sz="900" dirty="0">
                <a:latin typeface="Century Gothic" panose="020B0502020202020204" pitchFamily="34" charset="0"/>
              </a:rPr>
              <a:t>I</a:t>
            </a:r>
          </a:p>
        </p:txBody>
      </p:sp>
      <p:sp>
        <p:nvSpPr>
          <p:cNvPr id="75" name="Rectangle: Rounded Corners 74">
            <a:extLst>
              <a:ext uri="{FF2B5EF4-FFF2-40B4-BE49-F238E27FC236}">
                <a16:creationId xmlns:a16="http://schemas.microsoft.com/office/drawing/2014/main" id="{750F62E4-2B3E-4B83-A978-349B3C27CFFA}"/>
              </a:ext>
            </a:extLst>
          </p:cNvPr>
          <p:cNvSpPr/>
          <p:nvPr/>
        </p:nvSpPr>
        <p:spPr>
          <a:xfrm>
            <a:off x="6234292" y="4848349"/>
            <a:ext cx="564418" cy="237652"/>
          </a:xfrm>
          <a:prstGeom prst="roundRect">
            <a:avLst>
              <a:gd name="adj" fmla="val 50000"/>
            </a:avLst>
          </a:prstGeom>
          <a:gradFill>
            <a:gsLst>
              <a:gs pos="100000">
                <a:schemeClr val="accent4">
                  <a:lumMod val="50000"/>
                </a:schemeClr>
              </a:gs>
              <a:gs pos="0">
                <a:schemeClr val="accent4">
                  <a:lumMod val="75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US" sz="900" dirty="0">
                <a:latin typeface="Century Gothic" panose="020B0502020202020204" pitchFamily="34" charset="0"/>
              </a:rPr>
              <a:t>I</a:t>
            </a:r>
          </a:p>
        </p:txBody>
      </p:sp>
      <p:sp>
        <p:nvSpPr>
          <p:cNvPr id="77" name="Rectangle: Rounded Corners 76">
            <a:extLst>
              <a:ext uri="{FF2B5EF4-FFF2-40B4-BE49-F238E27FC236}">
                <a16:creationId xmlns:a16="http://schemas.microsoft.com/office/drawing/2014/main" id="{0EA8CE5C-40D8-46D8-A979-952724C6C5C7}"/>
              </a:ext>
            </a:extLst>
          </p:cNvPr>
          <p:cNvSpPr/>
          <p:nvPr/>
        </p:nvSpPr>
        <p:spPr>
          <a:xfrm>
            <a:off x="7519124" y="1774670"/>
            <a:ext cx="564418" cy="237652"/>
          </a:xfrm>
          <a:prstGeom prst="roundRect">
            <a:avLst>
              <a:gd name="adj" fmla="val 50000"/>
            </a:avLst>
          </a:prstGeom>
          <a:gradFill>
            <a:gsLst>
              <a:gs pos="100000">
                <a:schemeClr val="tx2"/>
              </a:gs>
              <a:gs pos="0">
                <a:schemeClr val="tx2">
                  <a:lumMod val="60000"/>
                  <a:lumOff val="40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US" sz="900" dirty="0">
                <a:latin typeface="Century Gothic" panose="020B0502020202020204" pitchFamily="34" charset="0"/>
              </a:rPr>
              <a:t>C</a:t>
            </a:r>
          </a:p>
        </p:txBody>
      </p:sp>
      <p:sp>
        <p:nvSpPr>
          <p:cNvPr id="78" name="Rectangle: Rounded Corners 77">
            <a:extLst>
              <a:ext uri="{FF2B5EF4-FFF2-40B4-BE49-F238E27FC236}">
                <a16:creationId xmlns:a16="http://schemas.microsoft.com/office/drawing/2014/main" id="{0C8618FA-0B2A-4DF5-BF3B-48400618C475}"/>
              </a:ext>
            </a:extLst>
          </p:cNvPr>
          <p:cNvSpPr/>
          <p:nvPr/>
        </p:nvSpPr>
        <p:spPr>
          <a:xfrm>
            <a:off x="7519124" y="2158880"/>
            <a:ext cx="564418" cy="237652"/>
          </a:xfrm>
          <a:prstGeom prst="roundRect">
            <a:avLst>
              <a:gd name="adj" fmla="val 50000"/>
            </a:avLst>
          </a:prstGeom>
          <a:gradFill>
            <a:gsLst>
              <a:gs pos="100000">
                <a:schemeClr val="tx2"/>
              </a:gs>
              <a:gs pos="0">
                <a:schemeClr val="tx2">
                  <a:lumMod val="60000"/>
                  <a:lumOff val="40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US" sz="900" dirty="0">
                <a:latin typeface="Century Gothic" panose="020B0502020202020204" pitchFamily="34" charset="0"/>
              </a:rPr>
              <a:t>C</a:t>
            </a:r>
          </a:p>
        </p:txBody>
      </p:sp>
      <p:sp>
        <p:nvSpPr>
          <p:cNvPr id="79" name="Rectangle: Rounded Corners 78">
            <a:extLst>
              <a:ext uri="{FF2B5EF4-FFF2-40B4-BE49-F238E27FC236}">
                <a16:creationId xmlns:a16="http://schemas.microsoft.com/office/drawing/2014/main" id="{FB256A0B-AA61-4458-BB30-15891532DA28}"/>
              </a:ext>
            </a:extLst>
          </p:cNvPr>
          <p:cNvSpPr/>
          <p:nvPr/>
        </p:nvSpPr>
        <p:spPr>
          <a:xfrm>
            <a:off x="7519124" y="2543090"/>
            <a:ext cx="564418" cy="237652"/>
          </a:xfrm>
          <a:prstGeom prst="roundRect">
            <a:avLst>
              <a:gd name="adj" fmla="val 50000"/>
            </a:avLst>
          </a:prstGeom>
          <a:gradFill>
            <a:gsLst>
              <a:gs pos="100000">
                <a:schemeClr val="tx2"/>
              </a:gs>
              <a:gs pos="0">
                <a:schemeClr val="tx2">
                  <a:lumMod val="60000"/>
                  <a:lumOff val="40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US" sz="900" dirty="0">
                <a:latin typeface="Century Gothic" panose="020B0502020202020204" pitchFamily="34" charset="0"/>
              </a:rPr>
              <a:t>C</a:t>
            </a:r>
          </a:p>
        </p:txBody>
      </p:sp>
      <p:sp>
        <p:nvSpPr>
          <p:cNvPr id="80" name="Rectangle: Rounded Corners 79">
            <a:extLst>
              <a:ext uri="{FF2B5EF4-FFF2-40B4-BE49-F238E27FC236}">
                <a16:creationId xmlns:a16="http://schemas.microsoft.com/office/drawing/2014/main" id="{DF91DC0D-7556-4F2C-91CB-300E8F0491E3}"/>
              </a:ext>
            </a:extLst>
          </p:cNvPr>
          <p:cNvSpPr/>
          <p:nvPr/>
        </p:nvSpPr>
        <p:spPr>
          <a:xfrm>
            <a:off x="7519124" y="2927300"/>
            <a:ext cx="564418" cy="237652"/>
          </a:xfrm>
          <a:prstGeom prst="roundRect">
            <a:avLst>
              <a:gd name="adj" fmla="val 50000"/>
            </a:avLst>
          </a:prstGeom>
          <a:gradFill>
            <a:gsLst>
              <a:gs pos="100000">
                <a:schemeClr val="accent4">
                  <a:lumMod val="50000"/>
                </a:schemeClr>
              </a:gs>
              <a:gs pos="0">
                <a:schemeClr val="accent4">
                  <a:lumMod val="75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US" sz="900" dirty="0">
                <a:latin typeface="Century Gothic" panose="020B0502020202020204" pitchFamily="34" charset="0"/>
              </a:rPr>
              <a:t>I</a:t>
            </a:r>
          </a:p>
        </p:txBody>
      </p:sp>
      <p:sp>
        <p:nvSpPr>
          <p:cNvPr id="81" name="Rectangle: Rounded Corners 80">
            <a:extLst>
              <a:ext uri="{FF2B5EF4-FFF2-40B4-BE49-F238E27FC236}">
                <a16:creationId xmlns:a16="http://schemas.microsoft.com/office/drawing/2014/main" id="{20DE8E50-19DB-4627-83E6-2B1B4F06253A}"/>
              </a:ext>
            </a:extLst>
          </p:cNvPr>
          <p:cNvSpPr/>
          <p:nvPr/>
        </p:nvSpPr>
        <p:spPr>
          <a:xfrm>
            <a:off x="7519124" y="3311510"/>
            <a:ext cx="564418" cy="237652"/>
          </a:xfrm>
          <a:prstGeom prst="roundRect">
            <a:avLst>
              <a:gd name="adj" fmla="val 50000"/>
            </a:avLst>
          </a:prstGeom>
          <a:gradFill>
            <a:gsLst>
              <a:gs pos="100000">
                <a:schemeClr val="accent2"/>
              </a:gs>
              <a:gs pos="0">
                <a:schemeClr val="accent2">
                  <a:lumMod val="60000"/>
                  <a:lumOff val="40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US" sz="900" dirty="0">
                <a:latin typeface="Century Gothic" panose="020B0502020202020204" pitchFamily="34" charset="0"/>
              </a:rPr>
              <a:t>A(R)</a:t>
            </a:r>
          </a:p>
        </p:txBody>
      </p:sp>
      <p:sp>
        <p:nvSpPr>
          <p:cNvPr id="82" name="Rectangle: Rounded Corners 81">
            <a:extLst>
              <a:ext uri="{FF2B5EF4-FFF2-40B4-BE49-F238E27FC236}">
                <a16:creationId xmlns:a16="http://schemas.microsoft.com/office/drawing/2014/main" id="{3646CE96-46B2-4F3E-A21E-EC3604D0177A}"/>
              </a:ext>
            </a:extLst>
          </p:cNvPr>
          <p:cNvSpPr/>
          <p:nvPr/>
        </p:nvSpPr>
        <p:spPr>
          <a:xfrm>
            <a:off x="7519124" y="3695720"/>
            <a:ext cx="564418" cy="237652"/>
          </a:xfrm>
          <a:prstGeom prst="roundRect">
            <a:avLst>
              <a:gd name="adj" fmla="val 50000"/>
            </a:avLst>
          </a:prstGeom>
          <a:gradFill>
            <a:gsLst>
              <a:gs pos="100000">
                <a:schemeClr val="tx2"/>
              </a:gs>
              <a:gs pos="0">
                <a:schemeClr val="tx2">
                  <a:lumMod val="60000"/>
                  <a:lumOff val="40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US" sz="900" dirty="0">
                <a:latin typeface="Century Gothic" panose="020B0502020202020204" pitchFamily="34" charset="0"/>
              </a:rPr>
              <a:t>C</a:t>
            </a:r>
          </a:p>
        </p:txBody>
      </p:sp>
      <p:sp>
        <p:nvSpPr>
          <p:cNvPr id="83" name="Rectangle: Rounded Corners 82">
            <a:extLst>
              <a:ext uri="{FF2B5EF4-FFF2-40B4-BE49-F238E27FC236}">
                <a16:creationId xmlns:a16="http://schemas.microsoft.com/office/drawing/2014/main" id="{D32D09A7-227F-4318-B5EC-C8B3961745DC}"/>
              </a:ext>
            </a:extLst>
          </p:cNvPr>
          <p:cNvSpPr/>
          <p:nvPr/>
        </p:nvSpPr>
        <p:spPr>
          <a:xfrm>
            <a:off x="7519124" y="4079930"/>
            <a:ext cx="564418" cy="237652"/>
          </a:xfrm>
          <a:prstGeom prst="roundRect">
            <a:avLst>
              <a:gd name="adj" fmla="val 50000"/>
            </a:avLst>
          </a:prstGeom>
          <a:gradFill>
            <a:gsLst>
              <a:gs pos="100000">
                <a:schemeClr val="accent4">
                  <a:lumMod val="50000"/>
                </a:schemeClr>
              </a:gs>
              <a:gs pos="0">
                <a:schemeClr val="accent4">
                  <a:lumMod val="75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US" sz="900" dirty="0">
                <a:latin typeface="Century Gothic" panose="020B0502020202020204" pitchFamily="34" charset="0"/>
              </a:rPr>
              <a:t>I</a:t>
            </a:r>
          </a:p>
        </p:txBody>
      </p:sp>
      <p:sp>
        <p:nvSpPr>
          <p:cNvPr id="84" name="Rectangle: Rounded Corners 83">
            <a:extLst>
              <a:ext uri="{FF2B5EF4-FFF2-40B4-BE49-F238E27FC236}">
                <a16:creationId xmlns:a16="http://schemas.microsoft.com/office/drawing/2014/main" id="{F809FE30-FAE1-4965-B3F7-D41880C5FC2B}"/>
              </a:ext>
            </a:extLst>
          </p:cNvPr>
          <p:cNvSpPr/>
          <p:nvPr/>
        </p:nvSpPr>
        <p:spPr>
          <a:xfrm>
            <a:off x="7519124" y="4464140"/>
            <a:ext cx="564418" cy="237652"/>
          </a:xfrm>
          <a:prstGeom prst="roundRect">
            <a:avLst>
              <a:gd name="adj" fmla="val 50000"/>
            </a:avLst>
          </a:prstGeom>
          <a:gradFill>
            <a:gsLst>
              <a:gs pos="100000">
                <a:schemeClr val="accent6"/>
              </a:gs>
              <a:gs pos="0">
                <a:schemeClr val="accent6">
                  <a:lumMod val="60000"/>
                  <a:lumOff val="40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US" sz="900" dirty="0">
                <a:latin typeface="Century Gothic" panose="020B0502020202020204" pitchFamily="34" charset="0"/>
              </a:rPr>
              <a:t>R</a:t>
            </a:r>
          </a:p>
        </p:txBody>
      </p:sp>
      <p:sp>
        <p:nvSpPr>
          <p:cNvPr id="85" name="Rectangle: Rounded Corners 84">
            <a:extLst>
              <a:ext uri="{FF2B5EF4-FFF2-40B4-BE49-F238E27FC236}">
                <a16:creationId xmlns:a16="http://schemas.microsoft.com/office/drawing/2014/main" id="{A4822FD6-94D7-4E94-9840-7DFD3FA3F4C9}"/>
              </a:ext>
            </a:extLst>
          </p:cNvPr>
          <p:cNvSpPr/>
          <p:nvPr/>
        </p:nvSpPr>
        <p:spPr>
          <a:xfrm>
            <a:off x="7519124" y="4848349"/>
            <a:ext cx="564418" cy="237652"/>
          </a:xfrm>
          <a:prstGeom prst="roundRect">
            <a:avLst>
              <a:gd name="adj" fmla="val 50000"/>
            </a:avLst>
          </a:prstGeom>
          <a:gradFill>
            <a:gsLst>
              <a:gs pos="100000">
                <a:schemeClr val="accent2"/>
              </a:gs>
              <a:gs pos="0">
                <a:schemeClr val="accent2">
                  <a:lumMod val="60000"/>
                  <a:lumOff val="40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US" sz="900" dirty="0">
                <a:latin typeface="Century Gothic" panose="020B0502020202020204" pitchFamily="34" charset="0"/>
              </a:rPr>
              <a:t>C(R)</a:t>
            </a:r>
          </a:p>
        </p:txBody>
      </p:sp>
      <p:sp>
        <p:nvSpPr>
          <p:cNvPr id="87" name="Rectangle: Rounded Corners 86">
            <a:extLst>
              <a:ext uri="{FF2B5EF4-FFF2-40B4-BE49-F238E27FC236}">
                <a16:creationId xmlns:a16="http://schemas.microsoft.com/office/drawing/2014/main" id="{AF0C86BF-E524-460F-B146-895D6E857EBC}"/>
              </a:ext>
            </a:extLst>
          </p:cNvPr>
          <p:cNvSpPr/>
          <p:nvPr/>
        </p:nvSpPr>
        <p:spPr>
          <a:xfrm>
            <a:off x="8803956" y="1774670"/>
            <a:ext cx="564418" cy="237652"/>
          </a:xfrm>
          <a:prstGeom prst="roundRect">
            <a:avLst>
              <a:gd name="adj" fmla="val 50000"/>
            </a:avLst>
          </a:prstGeom>
          <a:gradFill>
            <a:gsLst>
              <a:gs pos="100000">
                <a:schemeClr val="accent4">
                  <a:lumMod val="50000"/>
                </a:schemeClr>
              </a:gs>
              <a:gs pos="0">
                <a:schemeClr val="accent4">
                  <a:lumMod val="75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US" sz="900" dirty="0">
                <a:latin typeface="Century Gothic" panose="020B0502020202020204" pitchFamily="34" charset="0"/>
              </a:rPr>
              <a:t>I</a:t>
            </a:r>
          </a:p>
        </p:txBody>
      </p:sp>
      <p:sp>
        <p:nvSpPr>
          <p:cNvPr id="88" name="Rectangle: Rounded Corners 87">
            <a:extLst>
              <a:ext uri="{FF2B5EF4-FFF2-40B4-BE49-F238E27FC236}">
                <a16:creationId xmlns:a16="http://schemas.microsoft.com/office/drawing/2014/main" id="{8949B4C9-89A5-467C-830B-D30C269E0578}"/>
              </a:ext>
            </a:extLst>
          </p:cNvPr>
          <p:cNvSpPr/>
          <p:nvPr/>
        </p:nvSpPr>
        <p:spPr>
          <a:xfrm>
            <a:off x="8803956" y="2158880"/>
            <a:ext cx="564418" cy="237652"/>
          </a:xfrm>
          <a:prstGeom prst="roundRect">
            <a:avLst>
              <a:gd name="adj" fmla="val 50000"/>
            </a:avLst>
          </a:prstGeom>
          <a:gradFill>
            <a:gsLst>
              <a:gs pos="100000">
                <a:schemeClr val="accent4">
                  <a:lumMod val="50000"/>
                </a:schemeClr>
              </a:gs>
              <a:gs pos="0">
                <a:schemeClr val="accent4">
                  <a:lumMod val="75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US" sz="900" dirty="0">
                <a:latin typeface="Century Gothic" panose="020B0502020202020204" pitchFamily="34" charset="0"/>
              </a:rPr>
              <a:t>I</a:t>
            </a:r>
          </a:p>
        </p:txBody>
      </p:sp>
      <p:sp>
        <p:nvSpPr>
          <p:cNvPr id="89" name="Rectangle: Rounded Corners 88">
            <a:extLst>
              <a:ext uri="{FF2B5EF4-FFF2-40B4-BE49-F238E27FC236}">
                <a16:creationId xmlns:a16="http://schemas.microsoft.com/office/drawing/2014/main" id="{AA9092A7-338D-4272-AF5C-CFCC43803547}"/>
              </a:ext>
            </a:extLst>
          </p:cNvPr>
          <p:cNvSpPr/>
          <p:nvPr/>
        </p:nvSpPr>
        <p:spPr>
          <a:xfrm>
            <a:off x="8803956" y="2543090"/>
            <a:ext cx="564418" cy="237652"/>
          </a:xfrm>
          <a:prstGeom prst="roundRect">
            <a:avLst>
              <a:gd name="adj" fmla="val 50000"/>
            </a:avLst>
          </a:prstGeom>
          <a:gradFill>
            <a:gsLst>
              <a:gs pos="100000">
                <a:schemeClr val="accent4">
                  <a:lumMod val="50000"/>
                </a:schemeClr>
              </a:gs>
              <a:gs pos="0">
                <a:schemeClr val="accent4">
                  <a:lumMod val="75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US" sz="900" dirty="0">
                <a:latin typeface="Century Gothic" panose="020B0502020202020204" pitchFamily="34" charset="0"/>
              </a:rPr>
              <a:t>I</a:t>
            </a:r>
          </a:p>
        </p:txBody>
      </p:sp>
      <p:sp>
        <p:nvSpPr>
          <p:cNvPr id="90" name="Rectangle: Rounded Corners 89">
            <a:extLst>
              <a:ext uri="{FF2B5EF4-FFF2-40B4-BE49-F238E27FC236}">
                <a16:creationId xmlns:a16="http://schemas.microsoft.com/office/drawing/2014/main" id="{2956266C-D900-44D8-A834-0DB62088404B}"/>
              </a:ext>
            </a:extLst>
          </p:cNvPr>
          <p:cNvSpPr/>
          <p:nvPr/>
        </p:nvSpPr>
        <p:spPr>
          <a:xfrm>
            <a:off x="8803956" y="2927300"/>
            <a:ext cx="564418" cy="237652"/>
          </a:xfrm>
          <a:prstGeom prst="roundRect">
            <a:avLst>
              <a:gd name="adj" fmla="val 50000"/>
            </a:avLst>
          </a:prstGeom>
          <a:gradFill>
            <a:gsLst>
              <a:gs pos="100000">
                <a:schemeClr val="accent4">
                  <a:lumMod val="50000"/>
                </a:schemeClr>
              </a:gs>
              <a:gs pos="0">
                <a:schemeClr val="accent4">
                  <a:lumMod val="75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US" sz="900" dirty="0">
                <a:latin typeface="Century Gothic" panose="020B0502020202020204" pitchFamily="34" charset="0"/>
              </a:rPr>
              <a:t>I</a:t>
            </a:r>
          </a:p>
        </p:txBody>
      </p:sp>
      <p:sp>
        <p:nvSpPr>
          <p:cNvPr id="91" name="Rectangle: Rounded Corners 90">
            <a:extLst>
              <a:ext uri="{FF2B5EF4-FFF2-40B4-BE49-F238E27FC236}">
                <a16:creationId xmlns:a16="http://schemas.microsoft.com/office/drawing/2014/main" id="{586261FE-196E-4160-9CE3-88FBF5A02463}"/>
              </a:ext>
            </a:extLst>
          </p:cNvPr>
          <p:cNvSpPr/>
          <p:nvPr/>
        </p:nvSpPr>
        <p:spPr>
          <a:xfrm>
            <a:off x="8803956" y="3311510"/>
            <a:ext cx="564418" cy="237652"/>
          </a:xfrm>
          <a:prstGeom prst="roundRect">
            <a:avLst>
              <a:gd name="adj" fmla="val 50000"/>
            </a:avLst>
          </a:prstGeom>
          <a:gradFill>
            <a:gsLst>
              <a:gs pos="100000">
                <a:schemeClr val="tx2"/>
              </a:gs>
              <a:gs pos="0">
                <a:schemeClr val="tx2">
                  <a:lumMod val="60000"/>
                  <a:lumOff val="40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US" sz="900" dirty="0">
                <a:latin typeface="Century Gothic" panose="020B0502020202020204" pitchFamily="34" charset="0"/>
              </a:rPr>
              <a:t>C</a:t>
            </a:r>
          </a:p>
        </p:txBody>
      </p:sp>
      <p:sp>
        <p:nvSpPr>
          <p:cNvPr id="92" name="Rectangle: Rounded Corners 91">
            <a:extLst>
              <a:ext uri="{FF2B5EF4-FFF2-40B4-BE49-F238E27FC236}">
                <a16:creationId xmlns:a16="http://schemas.microsoft.com/office/drawing/2014/main" id="{43D14688-C34A-4218-A1D1-FD720DDE3A6B}"/>
              </a:ext>
            </a:extLst>
          </p:cNvPr>
          <p:cNvSpPr/>
          <p:nvPr/>
        </p:nvSpPr>
        <p:spPr>
          <a:xfrm>
            <a:off x="8803956" y="3695720"/>
            <a:ext cx="564418" cy="237652"/>
          </a:xfrm>
          <a:prstGeom prst="roundRect">
            <a:avLst>
              <a:gd name="adj" fmla="val 50000"/>
            </a:avLst>
          </a:prstGeom>
          <a:gradFill>
            <a:gsLst>
              <a:gs pos="100000">
                <a:schemeClr val="accent6"/>
              </a:gs>
              <a:gs pos="0">
                <a:schemeClr val="accent6">
                  <a:lumMod val="60000"/>
                  <a:lumOff val="40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US" sz="900" dirty="0">
                <a:latin typeface="Century Gothic" panose="020B0502020202020204" pitchFamily="34" charset="0"/>
              </a:rPr>
              <a:t>R</a:t>
            </a:r>
          </a:p>
        </p:txBody>
      </p:sp>
      <p:sp>
        <p:nvSpPr>
          <p:cNvPr id="93" name="Rectangle: Rounded Corners 92">
            <a:extLst>
              <a:ext uri="{FF2B5EF4-FFF2-40B4-BE49-F238E27FC236}">
                <a16:creationId xmlns:a16="http://schemas.microsoft.com/office/drawing/2014/main" id="{FC4C24EE-709A-4B18-A351-129C76140F66}"/>
              </a:ext>
            </a:extLst>
          </p:cNvPr>
          <p:cNvSpPr/>
          <p:nvPr/>
        </p:nvSpPr>
        <p:spPr>
          <a:xfrm>
            <a:off x="8803956" y="4079930"/>
            <a:ext cx="564418" cy="237652"/>
          </a:xfrm>
          <a:prstGeom prst="roundRect">
            <a:avLst>
              <a:gd name="adj" fmla="val 50000"/>
            </a:avLst>
          </a:prstGeom>
          <a:gradFill>
            <a:gsLst>
              <a:gs pos="100000">
                <a:schemeClr val="accent6"/>
              </a:gs>
              <a:gs pos="0">
                <a:schemeClr val="accent6">
                  <a:lumMod val="60000"/>
                  <a:lumOff val="40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US" sz="900" dirty="0">
                <a:latin typeface="Century Gothic" panose="020B0502020202020204" pitchFamily="34" charset="0"/>
              </a:rPr>
              <a:t>R</a:t>
            </a:r>
          </a:p>
        </p:txBody>
      </p:sp>
      <p:sp>
        <p:nvSpPr>
          <p:cNvPr id="97" name="Rectangle: Rounded Corners 96">
            <a:extLst>
              <a:ext uri="{FF2B5EF4-FFF2-40B4-BE49-F238E27FC236}">
                <a16:creationId xmlns:a16="http://schemas.microsoft.com/office/drawing/2014/main" id="{B6D86E85-E80C-4154-A41B-B7B5CAEE0EF2}"/>
              </a:ext>
            </a:extLst>
          </p:cNvPr>
          <p:cNvSpPr/>
          <p:nvPr/>
        </p:nvSpPr>
        <p:spPr>
          <a:xfrm>
            <a:off x="10088788" y="1774670"/>
            <a:ext cx="564418" cy="237652"/>
          </a:xfrm>
          <a:prstGeom prst="roundRect">
            <a:avLst>
              <a:gd name="adj" fmla="val 50000"/>
            </a:avLst>
          </a:prstGeom>
          <a:gradFill>
            <a:gsLst>
              <a:gs pos="100000">
                <a:schemeClr val="tx2"/>
              </a:gs>
              <a:gs pos="0">
                <a:schemeClr val="tx2">
                  <a:lumMod val="60000"/>
                  <a:lumOff val="40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US" sz="900" dirty="0">
                <a:latin typeface="Century Gothic" panose="020B0502020202020204" pitchFamily="34" charset="0"/>
              </a:rPr>
              <a:t>C</a:t>
            </a:r>
          </a:p>
        </p:txBody>
      </p:sp>
      <p:sp>
        <p:nvSpPr>
          <p:cNvPr id="98" name="Rectangle: Rounded Corners 97">
            <a:extLst>
              <a:ext uri="{FF2B5EF4-FFF2-40B4-BE49-F238E27FC236}">
                <a16:creationId xmlns:a16="http://schemas.microsoft.com/office/drawing/2014/main" id="{C465DC0C-8645-45B9-AD5D-AD1A44D4A8CF}"/>
              </a:ext>
            </a:extLst>
          </p:cNvPr>
          <p:cNvSpPr/>
          <p:nvPr/>
        </p:nvSpPr>
        <p:spPr>
          <a:xfrm>
            <a:off x="10088788" y="2158880"/>
            <a:ext cx="564418" cy="237652"/>
          </a:xfrm>
          <a:prstGeom prst="roundRect">
            <a:avLst>
              <a:gd name="adj" fmla="val 50000"/>
            </a:avLst>
          </a:prstGeom>
          <a:gradFill>
            <a:gsLst>
              <a:gs pos="100000">
                <a:schemeClr val="tx2"/>
              </a:gs>
              <a:gs pos="0">
                <a:schemeClr val="tx2">
                  <a:lumMod val="60000"/>
                  <a:lumOff val="40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US" sz="900" dirty="0">
                <a:latin typeface="Century Gothic" panose="020B0502020202020204" pitchFamily="34" charset="0"/>
              </a:rPr>
              <a:t>C</a:t>
            </a:r>
          </a:p>
        </p:txBody>
      </p:sp>
      <p:sp>
        <p:nvSpPr>
          <p:cNvPr id="99" name="Rectangle: Rounded Corners 98">
            <a:extLst>
              <a:ext uri="{FF2B5EF4-FFF2-40B4-BE49-F238E27FC236}">
                <a16:creationId xmlns:a16="http://schemas.microsoft.com/office/drawing/2014/main" id="{C5386EE5-C351-44DD-A5B5-6B0E133E19CD}"/>
              </a:ext>
            </a:extLst>
          </p:cNvPr>
          <p:cNvSpPr/>
          <p:nvPr/>
        </p:nvSpPr>
        <p:spPr>
          <a:xfrm>
            <a:off x="10088788" y="2543090"/>
            <a:ext cx="564418" cy="237652"/>
          </a:xfrm>
          <a:prstGeom prst="roundRect">
            <a:avLst>
              <a:gd name="adj" fmla="val 50000"/>
            </a:avLst>
          </a:prstGeom>
          <a:gradFill>
            <a:gsLst>
              <a:gs pos="100000">
                <a:schemeClr val="tx2"/>
              </a:gs>
              <a:gs pos="0">
                <a:schemeClr val="tx2">
                  <a:lumMod val="60000"/>
                  <a:lumOff val="40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US" sz="900" dirty="0">
                <a:latin typeface="Century Gothic" panose="020B0502020202020204" pitchFamily="34" charset="0"/>
              </a:rPr>
              <a:t>C</a:t>
            </a:r>
          </a:p>
        </p:txBody>
      </p:sp>
      <p:sp>
        <p:nvSpPr>
          <p:cNvPr id="100" name="Rectangle: Rounded Corners 99">
            <a:extLst>
              <a:ext uri="{FF2B5EF4-FFF2-40B4-BE49-F238E27FC236}">
                <a16:creationId xmlns:a16="http://schemas.microsoft.com/office/drawing/2014/main" id="{E4E1F775-8B11-4D85-8ABC-A9E3B05BEC7F}"/>
              </a:ext>
            </a:extLst>
          </p:cNvPr>
          <p:cNvSpPr/>
          <p:nvPr/>
        </p:nvSpPr>
        <p:spPr>
          <a:xfrm>
            <a:off x="10088788" y="2927300"/>
            <a:ext cx="564418" cy="237652"/>
          </a:xfrm>
          <a:prstGeom prst="roundRect">
            <a:avLst>
              <a:gd name="adj" fmla="val 50000"/>
            </a:avLst>
          </a:prstGeom>
          <a:gradFill>
            <a:gsLst>
              <a:gs pos="100000">
                <a:schemeClr val="accent4">
                  <a:lumMod val="50000"/>
                </a:schemeClr>
              </a:gs>
              <a:gs pos="0">
                <a:schemeClr val="accent4">
                  <a:lumMod val="75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US" sz="900" dirty="0">
                <a:latin typeface="Century Gothic" panose="020B0502020202020204" pitchFamily="34" charset="0"/>
              </a:rPr>
              <a:t>I</a:t>
            </a:r>
          </a:p>
        </p:txBody>
      </p:sp>
      <p:sp>
        <p:nvSpPr>
          <p:cNvPr id="101" name="Rectangle: Rounded Corners 100">
            <a:extLst>
              <a:ext uri="{FF2B5EF4-FFF2-40B4-BE49-F238E27FC236}">
                <a16:creationId xmlns:a16="http://schemas.microsoft.com/office/drawing/2014/main" id="{97C771E3-3F4A-485D-BED4-F6472301EE3D}"/>
              </a:ext>
            </a:extLst>
          </p:cNvPr>
          <p:cNvSpPr/>
          <p:nvPr/>
        </p:nvSpPr>
        <p:spPr>
          <a:xfrm>
            <a:off x="10088788" y="3311510"/>
            <a:ext cx="564418" cy="237652"/>
          </a:xfrm>
          <a:prstGeom prst="roundRect">
            <a:avLst>
              <a:gd name="adj" fmla="val 50000"/>
            </a:avLst>
          </a:prstGeom>
          <a:gradFill>
            <a:gsLst>
              <a:gs pos="100000">
                <a:schemeClr val="accent4">
                  <a:lumMod val="50000"/>
                </a:schemeClr>
              </a:gs>
              <a:gs pos="0">
                <a:schemeClr val="accent4">
                  <a:lumMod val="75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US" sz="900" dirty="0">
                <a:latin typeface="Century Gothic" panose="020B0502020202020204" pitchFamily="34" charset="0"/>
              </a:rPr>
              <a:t>I</a:t>
            </a:r>
          </a:p>
        </p:txBody>
      </p:sp>
      <p:sp>
        <p:nvSpPr>
          <p:cNvPr id="102" name="Rectangle: Rounded Corners 101">
            <a:extLst>
              <a:ext uri="{FF2B5EF4-FFF2-40B4-BE49-F238E27FC236}">
                <a16:creationId xmlns:a16="http://schemas.microsoft.com/office/drawing/2014/main" id="{524FAC81-373F-4419-B11E-E27DCE2144E6}"/>
              </a:ext>
            </a:extLst>
          </p:cNvPr>
          <p:cNvSpPr/>
          <p:nvPr/>
        </p:nvSpPr>
        <p:spPr>
          <a:xfrm>
            <a:off x="10088788" y="3695720"/>
            <a:ext cx="564418" cy="237652"/>
          </a:xfrm>
          <a:prstGeom prst="roundRect">
            <a:avLst>
              <a:gd name="adj" fmla="val 50000"/>
            </a:avLst>
          </a:prstGeom>
          <a:gradFill>
            <a:gsLst>
              <a:gs pos="100000">
                <a:schemeClr val="tx2"/>
              </a:gs>
              <a:gs pos="0">
                <a:schemeClr val="tx2">
                  <a:lumMod val="60000"/>
                  <a:lumOff val="40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US" sz="900" dirty="0">
                <a:latin typeface="Century Gothic" panose="020B0502020202020204" pitchFamily="34" charset="0"/>
              </a:rPr>
              <a:t>C</a:t>
            </a:r>
          </a:p>
        </p:txBody>
      </p:sp>
      <p:sp>
        <p:nvSpPr>
          <p:cNvPr id="103" name="Rectangle: Rounded Corners 102">
            <a:extLst>
              <a:ext uri="{FF2B5EF4-FFF2-40B4-BE49-F238E27FC236}">
                <a16:creationId xmlns:a16="http://schemas.microsoft.com/office/drawing/2014/main" id="{5E15BC96-1EE4-48DD-A4EA-FA1EE301FA28}"/>
              </a:ext>
            </a:extLst>
          </p:cNvPr>
          <p:cNvSpPr/>
          <p:nvPr/>
        </p:nvSpPr>
        <p:spPr>
          <a:xfrm>
            <a:off x="10088788" y="4079930"/>
            <a:ext cx="564418" cy="237652"/>
          </a:xfrm>
          <a:prstGeom prst="roundRect">
            <a:avLst>
              <a:gd name="adj" fmla="val 50000"/>
            </a:avLst>
          </a:prstGeom>
          <a:gradFill>
            <a:gsLst>
              <a:gs pos="100000">
                <a:schemeClr val="accent4">
                  <a:lumMod val="50000"/>
                </a:schemeClr>
              </a:gs>
              <a:gs pos="0">
                <a:schemeClr val="accent4">
                  <a:lumMod val="75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US" sz="900" dirty="0">
                <a:latin typeface="Century Gothic" panose="020B0502020202020204" pitchFamily="34" charset="0"/>
              </a:rPr>
              <a:t>I</a:t>
            </a:r>
          </a:p>
        </p:txBody>
      </p:sp>
      <p:sp>
        <p:nvSpPr>
          <p:cNvPr id="104" name="Rectangle: Rounded Corners 103">
            <a:extLst>
              <a:ext uri="{FF2B5EF4-FFF2-40B4-BE49-F238E27FC236}">
                <a16:creationId xmlns:a16="http://schemas.microsoft.com/office/drawing/2014/main" id="{BE95A963-08D1-4284-B8D8-CFD0142CD641}"/>
              </a:ext>
            </a:extLst>
          </p:cNvPr>
          <p:cNvSpPr/>
          <p:nvPr/>
        </p:nvSpPr>
        <p:spPr>
          <a:xfrm>
            <a:off x="10088788" y="4464140"/>
            <a:ext cx="564418" cy="237652"/>
          </a:xfrm>
          <a:prstGeom prst="roundRect">
            <a:avLst>
              <a:gd name="adj" fmla="val 50000"/>
            </a:avLst>
          </a:prstGeom>
          <a:gradFill>
            <a:gsLst>
              <a:gs pos="100000">
                <a:schemeClr val="accent2"/>
              </a:gs>
              <a:gs pos="0">
                <a:schemeClr val="accent2">
                  <a:lumMod val="60000"/>
                  <a:lumOff val="40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US" sz="900" dirty="0">
                <a:latin typeface="Century Gothic" panose="020B0502020202020204" pitchFamily="34" charset="0"/>
              </a:rPr>
              <a:t>A(R)</a:t>
            </a:r>
          </a:p>
        </p:txBody>
      </p:sp>
      <p:sp>
        <p:nvSpPr>
          <p:cNvPr id="105" name="Rectangle: Rounded Corners 104">
            <a:extLst>
              <a:ext uri="{FF2B5EF4-FFF2-40B4-BE49-F238E27FC236}">
                <a16:creationId xmlns:a16="http://schemas.microsoft.com/office/drawing/2014/main" id="{D7A9B0BB-1436-4E4E-A161-19F235B60680}"/>
              </a:ext>
            </a:extLst>
          </p:cNvPr>
          <p:cNvSpPr/>
          <p:nvPr/>
        </p:nvSpPr>
        <p:spPr>
          <a:xfrm>
            <a:off x="10088788" y="4848349"/>
            <a:ext cx="564418" cy="237652"/>
          </a:xfrm>
          <a:prstGeom prst="roundRect">
            <a:avLst>
              <a:gd name="adj" fmla="val 50000"/>
            </a:avLst>
          </a:prstGeom>
          <a:gradFill>
            <a:gsLst>
              <a:gs pos="100000">
                <a:schemeClr val="accent2"/>
              </a:gs>
              <a:gs pos="0">
                <a:schemeClr val="accent2">
                  <a:lumMod val="60000"/>
                  <a:lumOff val="40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US" sz="900" dirty="0">
                <a:latin typeface="Century Gothic" panose="020B0502020202020204" pitchFamily="34" charset="0"/>
              </a:rPr>
              <a:t>A(R)</a:t>
            </a:r>
          </a:p>
        </p:txBody>
      </p:sp>
      <p:grpSp>
        <p:nvGrpSpPr>
          <p:cNvPr id="8" name="Group 7">
            <a:extLst>
              <a:ext uri="{FF2B5EF4-FFF2-40B4-BE49-F238E27FC236}">
                <a16:creationId xmlns:a16="http://schemas.microsoft.com/office/drawing/2014/main" id="{6962F0D1-5044-1B45-9EB9-398A872A4CE4}"/>
              </a:ext>
            </a:extLst>
          </p:cNvPr>
          <p:cNvGrpSpPr/>
          <p:nvPr/>
        </p:nvGrpSpPr>
        <p:grpSpPr>
          <a:xfrm>
            <a:off x="873964" y="5469770"/>
            <a:ext cx="10444072" cy="370312"/>
            <a:chOff x="873964" y="5469770"/>
            <a:chExt cx="10444072" cy="370312"/>
          </a:xfrm>
        </p:grpSpPr>
        <p:sp>
          <p:nvSpPr>
            <p:cNvPr id="111" name="Rectangle: Top Corners Rounded 110">
              <a:extLst>
                <a:ext uri="{FF2B5EF4-FFF2-40B4-BE49-F238E27FC236}">
                  <a16:creationId xmlns:a16="http://schemas.microsoft.com/office/drawing/2014/main" id="{C37B9E4A-719F-4B31-8649-57B2EACCA7AF}"/>
                </a:ext>
              </a:extLst>
            </p:cNvPr>
            <p:cNvSpPr/>
            <p:nvPr/>
          </p:nvSpPr>
          <p:spPr>
            <a:xfrm>
              <a:off x="873964" y="5469770"/>
              <a:ext cx="10444072" cy="370312"/>
            </a:xfrm>
            <a:prstGeom prst="round2SameRect">
              <a:avLst>
                <a:gd name="adj1" fmla="val 50000"/>
                <a:gd name="adj2" fmla="val 0"/>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55B0B9A7-4B9E-420A-881F-0F57B0191F24}"/>
                </a:ext>
              </a:extLst>
            </p:cNvPr>
            <p:cNvSpPr/>
            <p:nvPr/>
          </p:nvSpPr>
          <p:spPr>
            <a:xfrm>
              <a:off x="1612754" y="5531816"/>
              <a:ext cx="1572866" cy="246221"/>
            </a:xfrm>
            <a:prstGeom prst="rect">
              <a:avLst/>
            </a:prstGeom>
          </p:spPr>
          <p:txBody>
            <a:bodyPr wrap="none">
              <a:spAutoFit/>
            </a:bodyPr>
            <a:lstStyle/>
            <a:p>
              <a:r>
                <a:rPr lang="de-DE" sz="1000" b="1" dirty="0">
                  <a:solidFill>
                    <a:schemeClr val="bg2"/>
                  </a:solidFill>
                  <a:latin typeface="Century Gothic" panose="020B0502020202020204" pitchFamily="34" charset="0"/>
                </a:rPr>
                <a:t>R</a:t>
              </a:r>
              <a:r>
                <a:rPr lang="de-DE" sz="1000" dirty="0">
                  <a:solidFill>
                    <a:schemeClr val="bg2"/>
                  </a:solidFill>
                  <a:latin typeface="Century Gothic" panose="020B0502020202020204" pitchFamily="34" charset="0"/>
                </a:rPr>
                <a:t> = Responsible "Doer"</a:t>
              </a:r>
            </a:p>
          </p:txBody>
        </p:sp>
        <p:sp>
          <p:nvSpPr>
            <p:cNvPr id="94" name="Rectangle 93">
              <a:extLst>
                <a:ext uri="{FF2B5EF4-FFF2-40B4-BE49-F238E27FC236}">
                  <a16:creationId xmlns:a16="http://schemas.microsoft.com/office/drawing/2014/main" id="{7047835A-4A14-43A1-8BF4-BD2C1F23B681}"/>
                </a:ext>
              </a:extLst>
            </p:cNvPr>
            <p:cNvSpPr/>
            <p:nvPr/>
          </p:nvSpPr>
          <p:spPr>
            <a:xfrm>
              <a:off x="3855062" y="5531816"/>
              <a:ext cx="2121093" cy="246221"/>
            </a:xfrm>
            <a:prstGeom prst="rect">
              <a:avLst/>
            </a:prstGeom>
          </p:spPr>
          <p:txBody>
            <a:bodyPr wrap="none">
              <a:spAutoFit/>
            </a:bodyPr>
            <a:lstStyle/>
            <a:p>
              <a:r>
                <a:rPr lang="en-US" sz="1000" b="1" dirty="0">
                  <a:solidFill>
                    <a:schemeClr val="bg2"/>
                  </a:solidFill>
                  <a:latin typeface="Century Gothic" panose="020B0502020202020204" pitchFamily="34" charset="0"/>
                </a:rPr>
                <a:t>A </a:t>
              </a:r>
              <a:r>
                <a:rPr lang="en-US" sz="1000" dirty="0">
                  <a:solidFill>
                    <a:schemeClr val="bg2"/>
                  </a:solidFill>
                  <a:latin typeface="Century Gothic" panose="020B0502020202020204" pitchFamily="34" charset="0"/>
                </a:rPr>
                <a:t>= Accountable "In charge of"</a:t>
              </a:r>
            </a:p>
          </p:txBody>
        </p:sp>
        <p:sp>
          <p:nvSpPr>
            <p:cNvPr id="95" name="Rectangle 94">
              <a:extLst>
                <a:ext uri="{FF2B5EF4-FFF2-40B4-BE49-F238E27FC236}">
                  <a16:creationId xmlns:a16="http://schemas.microsoft.com/office/drawing/2014/main" id="{3571FC26-C153-4197-959B-42579800DD7A}"/>
                </a:ext>
              </a:extLst>
            </p:cNvPr>
            <p:cNvSpPr/>
            <p:nvPr/>
          </p:nvSpPr>
          <p:spPr>
            <a:xfrm>
              <a:off x="6645597" y="5531816"/>
              <a:ext cx="2023311" cy="246221"/>
            </a:xfrm>
            <a:prstGeom prst="rect">
              <a:avLst/>
            </a:prstGeom>
          </p:spPr>
          <p:txBody>
            <a:bodyPr wrap="none">
              <a:spAutoFit/>
            </a:bodyPr>
            <a:lstStyle/>
            <a:p>
              <a:r>
                <a:rPr lang="en-US" sz="1000" b="1" dirty="0">
                  <a:solidFill>
                    <a:schemeClr val="bg2"/>
                  </a:solidFill>
                  <a:latin typeface="Century Gothic" panose="020B0502020202020204" pitchFamily="34" charset="0"/>
                </a:rPr>
                <a:t>C </a:t>
              </a:r>
              <a:r>
                <a:rPr lang="en-US" sz="1000" dirty="0">
                  <a:solidFill>
                    <a:schemeClr val="bg2"/>
                  </a:solidFill>
                  <a:latin typeface="Century Gothic" panose="020B0502020202020204" pitchFamily="34" charset="0"/>
                </a:rPr>
                <a:t>= Contributing "Adds value"</a:t>
              </a:r>
            </a:p>
          </p:txBody>
        </p:sp>
        <p:sp>
          <p:nvSpPr>
            <p:cNvPr id="108" name="Rectangle 107">
              <a:extLst>
                <a:ext uri="{FF2B5EF4-FFF2-40B4-BE49-F238E27FC236}">
                  <a16:creationId xmlns:a16="http://schemas.microsoft.com/office/drawing/2014/main" id="{063BAD68-7279-47FA-BB37-2288A5E5887D}"/>
                </a:ext>
              </a:extLst>
            </p:cNvPr>
            <p:cNvSpPr/>
            <p:nvPr/>
          </p:nvSpPr>
          <p:spPr>
            <a:xfrm>
              <a:off x="9338350" y="5531816"/>
              <a:ext cx="1229824" cy="246221"/>
            </a:xfrm>
            <a:prstGeom prst="rect">
              <a:avLst/>
            </a:prstGeom>
          </p:spPr>
          <p:txBody>
            <a:bodyPr wrap="none">
              <a:spAutoFit/>
            </a:bodyPr>
            <a:lstStyle/>
            <a:p>
              <a:r>
                <a:rPr lang="en-US" sz="1000" b="1" dirty="0">
                  <a:solidFill>
                    <a:schemeClr val="bg2"/>
                  </a:solidFill>
                  <a:latin typeface="Century Gothic" panose="020B0502020202020204" pitchFamily="34" charset="0"/>
                </a:rPr>
                <a:t>I </a:t>
              </a:r>
              <a:r>
                <a:rPr lang="en-US" sz="1000" dirty="0">
                  <a:solidFill>
                    <a:schemeClr val="bg2"/>
                  </a:solidFill>
                  <a:latin typeface="Century Gothic" panose="020B0502020202020204" pitchFamily="34" charset="0"/>
                </a:rPr>
                <a:t>= Informed "FYI"</a:t>
              </a:r>
            </a:p>
          </p:txBody>
        </p:sp>
      </p:grpSp>
    </p:spTree>
    <p:extLst>
      <p:ext uri="{BB962C8B-B14F-4D97-AF65-F5344CB8AC3E}">
        <p14:creationId xmlns:p14="http://schemas.microsoft.com/office/powerpoint/2010/main" val="3740024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left)">
                                      <p:cBhvr>
                                        <p:cTn id="7" dur="2000"/>
                                        <p:tgtEl>
                                          <p:spTgt spid="21"/>
                                        </p:tgtEl>
                                      </p:cBhvr>
                                    </p:animEffect>
                                  </p:childTnLst>
                                </p:cTn>
                              </p:par>
                              <p:par>
                                <p:cTn id="8" presetID="12" presetClass="entr" presetSubtype="4" fill="hold" nodeType="withEffect">
                                  <p:stCondLst>
                                    <p:cond delay="500"/>
                                  </p:stCondLst>
                                  <p:childTnLst>
                                    <p:set>
                                      <p:cBhvr>
                                        <p:cTn id="9" dur="1" fill="hold">
                                          <p:stCondLst>
                                            <p:cond delay="0"/>
                                          </p:stCondLst>
                                        </p:cTn>
                                        <p:tgtEl>
                                          <p:spTgt spid="8"/>
                                        </p:tgtEl>
                                        <p:attrNameLst>
                                          <p:attrName>style.visibility</p:attrName>
                                        </p:attrNameLst>
                                      </p:cBhvr>
                                      <p:to>
                                        <p:strVal val="visible"/>
                                      </p:to>
                                    </p:set>
                                    <p:anim calcmode="lin" valueType="num">
                                      <p:cBhvr additive="base">
                                        <p:cTn id="10" dur="1500"/>
                                        <p:tgtEl>
                                          <p:spTgt spid="8"/>
                                        </p:tgtEl>
                                        <p:attrNameLst>
                                          <p:attrName>ppt_y</p:attrName>
                                        </p:attrNameLst>
                                      </p:cBhvr>
                                      <p:tavLst>
                                        <p:tav tm="0">
                                          <p:val>
                                            <p:strVal val="#ppt_y+#ppt_h*1.125000"/>
                                          </p:val>
                                        </p:tav>
                                        <p:tav tm="100000">
                                          <p:val>
                                            <p:strVal val="#ppt_y"/>
                                          </p:val>
                                        </p:tav>
                                      </p:tavLst>
                                    </p:anim>
                                    <p:animEffect transition="in" filter="wipe(up)">
                                      <p:cBhvr>
                                        <p:cTn id="11" dur="1500"/>
                                        <p:tgtEl>
                                          <p:spTgt spid="8"/>
                                        </p:tgtEl>
                                      </p:cBhvr>
                                    </p:animEffect>
                                  </p:childTnLst>
                                </p:cTn>
                              </p:par>
                              <p:par>
                                <p:cTn id="12" presetID="16" presetClass="entr" presetSubtype="42" fill="hold" nodeType="withEffect">
                                  <p:stCondLst>
                                    <p:cond delay="1500"/>
                                  </p:stCondLst>
                                  <p:childTnLst>
                                    <p:set>
                                      <p:cBhvr>
                                        <p:cTn id="13" dur="1" fill="hold">
                                          <p:stCondLst>
                                            <p:cond delay="0"/>
                                          </p:stCondLst>
                                        </p:cTn>
                                        <p:tgtEl>
                                          <p:spTgt spid="106"/>
                                        </p:tgtEl>
                                        <p:attrNameLst>
                                          <p:attrName>style.visibility</p:attrName>
                                        </p:attrNameLst>
                                      </p:cBhvr>
                                      <p:to>
                                        <p:strVal val="visible"/>
                                      </p:to>
                                    </p:set>
                                    <p:animEffect transition="in" filter="barn(outHorizontal)">
                                      <p:cBhvr>
                                        <p:cTn id="14" dur="1500"/>
                                        <p:tgtEl>
                                          <p:spTgt spid="106"/>
                                        </p:tgtEl>
                                      </p:cBhvr>
                                    </p:animEffect>
                                  </p:childTnLst>
                                </p:cTn>
                              </p:par>
                              <p:par>
                                <p:cTn id="15" presetID="12" presetClass="entr" presetSubtype="4" fill="hold" nodeType="withEffect">
                                  <p:stCondLst>
                                    <p:cond delay="200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1000"/>
                                        <p:tgtEl>
                                          <p:spTgt spid="6"/>
                                        </p:tgtEl>
                                        <p:attrNameLst>
                                          <p:attrName>ppt_y</p:attrName>
                                        </p:attrNameLst>
                                      </p:cBhvr>
                                      <p:tavLst>
                                        <p:tav tm="0">
                                          <p:val>
                                            <p:strVal val="#ppt_y+#ppt_h*1.125000"/>
                                          </p:val>
                                        </p:tav>
                                        <p:tav tm="100000">
                                          <p:val>
                                            <p:strVal val="#ppt_y"/>
                                          </p:val>
                                        </p:tav>
                                      </p:tavLst>
                                    </p:anim>
                                    <p:animEffect transition="in" filter="wipe(up)">
                                      <p:cBhvr>
                                        <p:cTn id="18" dur="1000"/>
                                        <p:tgtEl>
                                          <p:spTgt spid="6"/>
                                        </p:tgtEl>
                                      </p:cBhvr>
                                    </p:animEffect>
                                  </p:childTnLst>
                                </p:cTn>
                              </p:par>
                              <p:par>
                                <p:cTn id="19" presetID="23" presetClass="entr" presetSubtype="16" fill="hold" grpId="0" nodeType="withEffect">
                                  <p:stCondLst>
                                    <p:cond delay="3000"/>
                                  </p:stCondLst>
                                  <p:childTnLst>
                                    <p:set>
                                      <p:cBhvr>
                                        <p:cTn id="20" dur="1" fill="hold">
                                          <p:stCondLst>
                                            <p:cond delay="0"/>
                                          </p:stCondLst>
                                        </p:cTn>
                                        <p:tgtEl>
                                          <p:spTgt spid="55"/>
                                        </p:tgtEl>
                                        <p:attrNameLst>
                                          <p:attrName>style.visibility</p:attrName>
                                        </p:attrNameLst>
                                      </p:cBhvr>
                                      <p:to>
                                        <p:strVal val="visible"/>
                                      </p:to>
                                    </p:set>
                                    <p:anim calcmode="lin" valueType="num">
                                      <p:cBhvr>
                                        <p:cTn id="21" dur="1000" fill="hold"/>
                                        <p:tgtEl>
                                          <p:spTgt spid="55"/>
                                        </p:tgtEl>
                                        <p:attrNameLst>
                                          <p:attrName>ppt_w</p:attrName>
                                        </p:attrNameLst>
                                      </p:cBhvr>
                                      <p:tavLst>
                                        <p:tav tm="0">
                                          <p:val>
                                            <p:fltVal val="0"/>
                                          </p:val>
                                        </p:tav>
                                        <p:tav tm="100000">
                                          <p:val>
                                            <p:strVal val="#ppt_w"/>
                                          </p:val>
                                        </p:tav>
                                      </p:tavLst>
                                    </p:anim>
                                    <p:anim calcmode="lin" valueType="num">
                                      <p:cBhvr>
                                        <p:cTn id="22" dur="1000" fill="hold"/>
                                        <p:tgtEl>
                                          <p:spTgt spid="55"/>
                                        </p:tgtEl>
                                        <p:attrNameLst>
                                          <p:attrName>ppt_h</p:attrName>
                                        </p:attrNameLst>
                                      </p:cBhvr>
                                      <p:tavLst>
                                        <p:tav tm="0">
                                          <p:val>
                                            <p:fltVal val="0"/>
                                          </p:val>
                                        </p:tav>
                                        <p:tav tm="100000">
                                          <p:val>
                                            <p:strVal val="#ppt_h"/>
                                          </p:val>
                                        </p:tav>
                                      </p:tavLst>
                                    </p:anim>
                                  </p:childTnLst>
                                </p:cTn>
                              </p:par>
                              <p:par>
                                <p:cTn id="23" presetID="23" presetClass="entr" presetSubtype="16" fill="hold" grpId="0" nodeType="withEffect">
                                  <p:stCondLst>
                                    <p:cond delay="3000"/>
                                  </p:stCondLst>
                                  <p:childTnLst>
                                    <p:set>
                                      <p:cBhvr>
                                        <p:cTn id="24" dur="1" fill="hold">
                                          <p:stCondLst>
                                            <p:cond delay="0"/>
                                          </p:stCondLst>
                                        </p:cTn>
                                        <p:tgtEl>
                                          <p:spTgt spid="57"/>
                                        </p:tgtEl>
                                        <p:attrNameLst>
                                          <p:attrName>style.visibility</p:attrName>
                                        </p:attrNameLst>
                                      </p:cBhvr>
                                      <p:to>
                                        <p:strVal val="visible"/>
                                      </p:to>
                                    </p:set>
                                    <p:anim calcmode="lin" valueType="num">
                                      <p:cBhvr>
                                        <p:cTn id="25" dur="1000" fill="hold"/>
                                        <p:tgtEl>
                                          <p:spTgt spid="57"/>
                                        </p:tgtEl>
                                        <p:attrNameLst>
                                          <p:attrName>ppt_w</p:attrName>
                                        </p:attrNameLst>
                                      </p:cBhvr>
                                      <p:tavLst>
                                        <p:tav tm="0">
                                          <p:val>
                                            <p:fltVal val="0"/>
                                          </p:val>
                                        </p:tav>
                                        <p:tav tm="100000">
                                          <p:val>
                                            <p:strVal val="#ppt_w"/>
                                          </p:val>
                                        </p:tav>
                                      </p:tavLst>
                                    </p:anim>
                                    <p:anim calcmode="lin" valueType="num">
                                      <p:cBhvr>
                                        <p:cTn id="26" dur="1000" fill="hold"/>
                                        <p:tgtEl>
                                          <p:spTgt spid="57"/>
                                        </p:tgtEl>
                                        <p:attrNameLst>
                                          <p:attrName>ppt_h</p:attrName>
                                        </p:attrNameLst>
                                      </p:cBhvr>
                                      <p:tavLst>
                                        <p:tav tm="0">
                                          <p:val>
                                            <p:fltVal val="0"/>
                                          </p:val>
                                        </p:tav>
                                        <p:tav tm="100000">
                                          <p:val>
                                            <p:strVal val="#ppt_h"/>
                                          </p:val>
                                        </p:tav>
                                      </p:tavLst>
                                    </p:anim>
                                  </p:childTnLst>
                                </p:cTn>
                              </p:par>
                              <p:par>
                                <p:cTn id="27" presetID="23" presetClass="entr" presetSubtype="16" fill="hold" grpId="0" nodeType="withEffect">
                                  <p:stCondLst>
                                    <p:cond delay="3000"/>
                                  </p:stCondLst>
                                  <p:childTnLst>
                                    <p:set>
                                      <p:cBhvr>
                                        <p:cTn id="28" dur="1" fill="hold">
                                          <p:stCondLst>
                                            <p:cond delay="0"/>
                                          </p:stCondLst>
                                        </p:cTn>
                                        <p:tgtEl>
                                          <p:spTgt spid="58"/>
                                        </p:tgtEl>
                                        <p:attrNameLst>
                                          <p:attrName>style.visibility</p:attrName>
                                        </p:attrNameLst>
                                      </p:cBhvr>
                                      <p:to>
                                        <p:strVal val="visible"/>
                                      </p:to>
                                    </p:set>
                                    <p:anim calcmode="lin" valueType="num">
                                      <p:cBhvr>
                                        <p:cTn id="29" dur="1000" fill="hold"/>
                                        <p:tgtEl>
                                          <p:spTgt spid="58"/>
                                        </p:tgtEl>
                                        <p:attrNameLst>
                                          <p:attrName>ppt_w</p:attrName>
                                        </p:attrNameLst>
                                      </p:cBhvr>
                                      <p:tavLst>
                                        <p:tav tm="0">
                                          <p:val>
                                            <p:fltVal val="0"/>
                                          </p:val>
                                        </p:tav>
                                        <p:tav tm="100000">
                                          <p:val>
                                            <p:strVal val="#ppt_w"/>
                                          </p:val>
                                        </p:tav>
                                      </p:tavLst>
                                    </p:anim>
                                    <p:anim calcmode="lin" valueType="num">
                                      <p:cBhvr>
                                        <p:cTn id="30" dur="1000" fill="hold"/>
                                        <p:tgtEl>
                                          <p:spTgt spid="58"/>
                                        </p:tgtEl>
                                        <p:attrNameLst>
                                          <p:attrName>ppt_h</p:attrName>
                                        </p:attrNameLst>
                                      </p:cBhvr>
                                      <p:tavLst>
                                        <p:tav tm="0">
                                          <p:val>
                                            <p:fltVal val="0"/>
                                          </p:val>
                                        </p:tav>
                                        <p:tav tm="100000">
                                          <p:val>
                                            <p:strVal val="#ppt_h"/>
                                          </p:val>
                                        </p:tav>
                                      </p:tavLst>
                                    </p:anim>
                                  </p:childTnLst>
                                </p:cTn>
                              </p:par>
                              <p:par>
                                <p:cTn id="31" presetID="23" presetClass="entr" presetSubtype="16" fill="hold" grpId="0" nodeType="withEffect">
                                  <p:stCondLst>
                                    <p:cond delay="3000"/>
                                  </p:stCondLst>
                                  <p:childTnLst>
                                    <p:set>
                                      <p:cBhvr>
                                        <p:cTn id="32" dur="1" fill="hold">
                                          <p:stCondLst>
                                            <p:cond delay="0"/>
                                          </p:stCondLst>
                                        </p:cTn>
                                        <p:tgtEl>
                                          <p:spTgt spid="59"/>
                                        </p:tgtEl>
                                        <p:attrNameLst>
                                          <p:attrName>style.visibility</p:attrName>
                                        </p:attrNameLst>
                                      </p:cBhvr>
                                      <p:to>
                                        <p:strVal val="visible"/>
                                      </p:to>
                                    </p:set>
                                    <p:anim calcmode="lin" valueType="num">
                                      <p:cBhvr>
                                        <p:cTn id="33" dur="1000" fill="hold"/>
                                        <p:tgtEl>
                                          <p:spTgt spid="59"/>
                                        </p:tgtEl>
                                        <p:attrNameLst>
                                          <p:attrName>ppt_w</p:attrName>
                                        </p:attrNameLst>
                                      </p:cBhvr>
                                      <p:tavLst>
                                        <p:tav tm="0">
                                          <p:val>
                                            <p:fltVal val="0"/>
                                          </p:val>
                                        </p:tav>
                                        <p:tav tm="100000">
                                          <p:val>
                                            <p:strVal val="#ppt_w"/>
                                          </p:val>
                                        </p:tav>
                                      </p:tavLst>
                                    </p:anim>
                                    <p:anim calcmode="lin" valueType="num">
                                      <p:cBhvr>
                                        <p:cTn id="34" dur="1000" fill="hold"/>
                                        <p:tgtEl>
                                          <p:spTgt spid="59"/>
                                        </p:tgtEl>
                                        <p:attrNameLst>
                                          <p:attrName>ppt_h</p:attrName>
                                        </p:attrNameLst>
                                      </p:cBhvr>
                                      <p:tavLst>
                                        <p:tav tm="0">
                                          <p:val>
                                            <p:fltVal val="0"/>
                                          </p:val>
                                        </p:tav>
                                        <p:tav tm="100000">
                                          <p:val>
                                            <p:strVal val="#ppt_h"/>
                                          </p:val>
                                        </p:tav>
                                      </p:tavLst>
                                    </p:anim>
                                  </p:childTnLst>
                                </p:cTn>
                              </p:par>
                              <p:par>
                                <p:cTn id="35" presetID="23" presetClass="entr" presetSubtype="16" fill="hold" grpId="0" nodeType="withEffect">
                                  <p:stCondLst>
                                    <p:cond delay="3000"/>
                                  </p:stCondLst>
                                  <p:childTnLst>
                                    <p:set>
                                      <p:cBhvr>
                                        <p:cTn id="36" dur="1" fill="hold">
                                          <p:stCondLst>
                                            <p:cond delay="0"/>
                                          </p:stCondLst>
                                        </p:cTn>
                                        <p:tgtEl>
                                          <p:spTgt spid="67"/>
                                        </p:tgtEl>
                                        <p:attrNameLst>
                                          <p:attrName>style.visibility</p:attrName>
                                        </p:attrNameLst>
                                      </p:cBhvr>
                                      <p:to>
                                        <p:strVal val="visible"/>
                                      </p:to>
                                    </p:set>
                                    <p:anim calcmode="lin" valueType="num">
                                      <p:cBhvr>
                                        <p:cTn id="37" dur="1000" fill="hold"/>
                                        <p:tgtEl>
                                          <p:spTgt spid="67"/>
                                        </p:tgtEl>
                                        <p:attrNameLst>
                                          <p:attrName>ppt_w</p:attrName>
                                        </p:attrNameLst>
                                      </p:cBhvr>
                                      <p:tavLst>
                                        <p:tav tm="0">
                                          <p:val>
                                            <p:fltVal val="0"/>
                                          </p:val>
                                        </p:tav>
                                        <p:tav tm="100000">
                                          <p:val>
                                            <p:strVal val="#ppt_w"/>
                                          </p:val>
                                        </p:tav>
                                      </p:tavLst>
                                    </p:anim>
                                    <p:anim calcmode="lin" valueType="num">
                                      <p:cBhvr>
                                        <p:cTn id="38" dur="1000" fill="hold"/>
                                        <p:tgtEl>
                                          <p:spTgt spid="67"/>
                                        </p:tgtEl>
                                        <p:attrNameLst>
                                          <p:attrName>ppt_h</p:attrName>
                                        </p:attrNameLst>
                                      </p:cBhvr>
                                      <p:tavLst>
                                        <p:tav tm="0">
                                          <p:val>
                                            <p:fltVal val="0"/>
                                          </p:val>
                                        </p:tav>
                                        <p:tav tm="100000">
                                          <p:val>
                                            <p:strVal val="#ppt_h"/>
                                          </p:val>
                                        </p:tav>
                                      </p:tavLst>
                                    </p:anim>
                                  </p:childTnLst>
                                </p:cTn>
                              </p:par>
                              <p:par>
                                <p:cTn id="39" presetID="23" presetClass="entr" presetSubtype="16" fill="hold" grpId="0" nodeType="withEffect">
                                  <p:stCondLst>
                                    <p:cond delay="3000"/>
                                  </p:stCondLst>
                                  <p:childTnLst>
                                    <p:set>
                                      <p:cBhvr>
                                        <p:cTn id="40" dur="1" fill="hold">
                                          <p:stCondLst>
                                            <p:cond delay="0"/>
                                          </p:stCondLst>
                                        </p:cTn>
                                        <p:tgtEl>
                                          <p:spTgt spid="68"/>
                                        </p:tgtEl>
                                        <p:attrNameLst>
                                          <p:attrName>style.visibility</p:attrName>
                                        </p:attrNameLst>
                                      </p:cBhvr>
                                      <p:to>
                                        <p:strVal val="visible"/>
                                      </p:to>
                                    </p:set>
                                    <p:anim calcmode="lin" valueType="num">
                                      <p:cBhvr>
                                        <p:cTn id="41" dur="1000" fill="hold"/>
                                        <p:tgtEl>
                                          <p:spTgt spid="68"/>
                                        </p:tgtEl>
                                        <p:attrNameLst>
                                          <p:attrName>ppt_w</p:attrName>
                                        </p:attrNameLst>
                                      </p:cBhvr>
                                      <p:tavLst>
                                        <p:tav tm="0">
                                          <p:val>
                                            <p:fltVal val="0"/>
                                          </p:val>
                                        </p:tav>
                                        <p:tav tm="100000">
                                          <p:val>
                                            <p:strVal val="#ppt_w"/>
                                          </p:val>
                                        </p:tav>
                                      </p:tavLst>
                                    </p:anim>
                                    <p:anim calcmode="lin" valueType="num">
                                      <p:cBhvr>
                                        <p:cTn id="42" dur="1000" fill="hold"/>
                                        <p:tgtEl>
                                          <p:spTgt spid="68"/>
                                        </p:tgtEl>
                                        <p:attrNameLst>
                                          <p:attrName>ppt_h</p:attrName>
                                        </p:attrNameLst>
                                      </p:cBhvr>
                                      <p:tavLst>
                                        <p:tav tm="0">
                                          <p:val>
                                            <p:fltVal val="0"/>
                                          </p:val>
                                        </p:tav>
                                        <p:tav tm="100000">
                                          <p:val>
                                            <p:strVal val="#ppt_h"/>
                                          </p:val>
                                        </p:tav>
                                      </p:tavLst>
                                    </p:anim>
                                  </p:childTnLst>
                                </p:cTn>
                              </p:par>
                              <p:par>
                                <p:cTn id="43" presetID="23" presetClass="entr" presetSubtype="16" fill="hold" grpId="0" nodeType="withEffect">
                                  <p:stCondLst>
                                    <p:cond delay="3000"/>
                                  </p:stCondLst>
                                  <p:childTnLst>
                                    <p:set>
                                      <p:cBhvr>
                                        <p:cTn id="44" dur="1" fill="hold">
                                          <p:stCondLst>
                                            <p:cond delay="0"/>
                                          </p:stCondLst>
                                        </p:cTn>
                                        <p:tgtEl>
                                          <p:spTgt spid="69"/>
                                        </p:tgtEl>
                                        <p:attrNameLst>
                                          <p:attrName>style.visibility</p:attrName>
                                        </p:attrNameLst>
                                      </p:cBhvr>
                                      <p:to>
                                        <p:strVal val="visible"/>
                                      </p:to>
                                    </p:set>
                                    <p:anim calcmode="lin" valueType="num">
                                      <p:cBhvr>
                                        <p:cTn id="45" dur="1000" fill="hold"/>
                                        <p:tgtEl>
                                          <p:spTgt spid="69"/>
                                        </p:tgtEl>
                                        <p:attrNameLst>
                                          <p:attrName>ppt_w</p:attrName>
                                        </p:attrNameLst>
                                      </p:cBhvr>
                                      <p:tavLst>
                                        <p:tav tm="0">
                                          <p:val>
                                            <p:fltVal val="0"/>
                                          </p:val>
                                        </p:tav>
                                        <p:tav tm="100000">
                                          <p:val>
                                            <p:strVal val="#ppt_w"/>
                                          </p:val>
                                        </p:tav>
                                      </p:tavLst>
                                    </p:anim>
                                    <p:anim calcmode="lin" valueType="num">
                                      <p:cBhvr>
                                        <p:cTn id="46" dur="1000" fill="hold"/>
                                        <p:tgtEl>
                                          <p:spTgt spid="69"/>
                                        </p:tgtEl>
                                        <p:attrNameLst>
                                          <p:attrName>ppt_h</p:attrName>
                                        </p:attrNameLst>
                                      </p:cBhvr>
                                      <p:tavLst>
                                        <p:tav tm="0">
                                          <p:val>
                                            <p:fltVal val="0"/>
                                          </p:val>
                                        </p:tav>
                                        <p:tav tm="100000">
                                          <p:val>
                                            <p:strVal val="#ppt_h"/>
                                          </p:val>
                                        </p:tav>
                                      </p:tavLst>
                                    </p:anim>
                                  </p:childTnLst>
                                </p:cTn>
                              </p:par>
                              <p:par>
                                <p:cTn id="47" presetID="23" presetClass="entr" presetSubtype="16" fill="hold" grpId="0" nodeType="withEffect">
                                  <p:stCondLst>
                                    <p:cond delay="3000"/>
                                  </p:stCondLst>
                                  <p:childTnLst>
                                    <p:set>
                                      <p:cBhvr>
                                        <p:cTn id="48" dur="1" fill="hold">
                                          <p:stCondLst>
                                            <p:cond delay="0"/>
                                          </p:stCondLst>
                                        </p:cTn>
                                        <p:tgtEl>
                                          <p:spTgt spid="70"/>
                                        </p:tgtEl>
                                        <p:attrNameLst>
                                          <p:attrName>style.visibility</p:attrName>
                                        </p:attrNameLst>
                                      </p:cBhvr>
                                      <p:to>
                                        <p:strVal val="visible"/>
                                      </p:to>
                                    </p:set>
                                    <p:anim calcmode="lin" valueType="num">
                                      <p:cBhvr>
                                        <p:cTn id="49" dur="1000" fill="hold"/>
                                        <p:tgtEl>
                                          <p:spTgt spid="70"/>
                                        </p:tgtEl>
                                        <p:attrNameLst>
                                          <p:attrName>ppt_w</p:attrName>
                                        </p:attrNameLst>
                                      </p:cBhvr>
                                      <p:tavLst>
                                        <p:tav tm="0">
                                          <p:val>
                                            <p:fltVal val="0"/>
                                          </p:val>
                                        </p:tav>
                                        <p:tav tm="100000">
                                          <p:val>
                                            <p:strVal val="#ppt_w"/>
                                          </p:val>
                                        </p:tav>
                                      </p:tavLst>
                                    </p:anim>
                                    <p:anim calcmode="lin" valueType="num">
                                      <p:cBhvr>
                                        <p:cTn id="50" dur="1000" fill="hold"/>
                                        <p:tgtEl>
                                          <p:spTgt spid="70"/>
                                        </p:tgtEl>
                                        <p:attrNameLst>
                                          <p:attrName>ppt_h</p:attrName>
                                        </p:attrNameLst>
                                      </p:cBhvr>
                                      <p:tavLst>
                                        <p:tav tm="0">
                                          <p:val>
                                            <p:fltVal val="0"/>
                                          </p:val>
                                        </p:tav>
                                        <p:tav tm="100000">
                                          <p:val>
                                            <p:strVal val="#ppt_h"/>
                                          </p:val>
                                        </p:tav>
                                      </p:tavLst>
                                    </p:anim>
                                  </p:childTnLst>
                                </p:cTn>
                              </p:par>
                              <p:par>
                                <p:cTn id="51" presetID="23" presetClass="entr" presetSubtype="16" fill="hold" grpId="0" nodeType="withEffect">
                                  <p:stCondLst>
                                    <p:cond delay="3000"/>
                                  </p:stCondLst>
                                  <p:childTnLst>
                                    <p:set>
                                      <p:cBhvr>
                                        <p:cTn id="52" dur="1" fill="hold">
                                          <p:stCondLst>
                                            <p:cond delay="0"/>
                                          </p:stCondLst>
                                        </p:cTn>
                                        <p:tgtEl>
                                          <p:spTgt spid="71"/>
                                        </p:tgtEl>
                                        <p:attrNameLst>
                                          <p:attrName>style.visibility</p:attrName>
                                        </p:attrNameLst>
                                      </p:cBhvr>
                                      <p:to>
                                        <p:strVal val="visible"/>
                                      </p:to>
                                    </p:set>
                                    <p:anim calcmode="lin" valueType="num">
                                      <p:cBhvr>
                                        <p:cTn id="53" dur="1000" fill="hold"/>
                                        <p:tgtEl>
                                          <p:spTgt spid="71"/>
                                        </p:tgtEl>
                                        <p:attrNameLst>
                                          <p:attrName>ppt_w</p:attrName>
                                        </p:attrNameLst>
                                      </p:cBhvr>
                                      <p:tavLst>
                                        <p:tav tm="0">
                                          <p:val>
                                            <p:fltVal val="0"/>
                                          </p:val>
                                        </p:tav>
                                        <p:tav tm="100000">
                                          <p:val>
                                            <p:strVal val="#ppt_w"/>
                                          </p:val>
                                        </p:tav>
                                      </p:tavLst>
                                    </p:anim>
                                    <p:anim calcmode="lin" valueType="num">
                                      <p:cBhvr>
                                        <p:cTn id="54" dur="1000" fill="hold"/>
                                        <p:tgtEl>
                                          <p:spTgt spid="71"/>
                                        </p:tgtEl>
                                        <p:attrNameLst>
                                          <p:attrName>ppt_h</p:attrName>
                                        </p:attrNameLst>
                                      </p:cBhvr>
                                      <p:tavLst>
                                        <p:tav tm="0">
                                          <p:val>
                                            <p:fltVal val="0"/>
                                          </p:val>
                                        </p:tav>
                                        <p:tav tm="100000">
                                          <p:val>
                                            <p:strVal val="#ppt_h"/>
                                          </p:val>
                                        </p:tav>
                                      </p:tavLst>
                                    </p:anim>
                                  </p:childTnLst>
                                </p:cTn>
                              </p:par>
                              <p:par>
                                <p:cTn id="55" presetID="23" presetClass="entr" presetSubtype="16" fill="hold" grpId="0" nodeType="withEffect">
                                  <p:stCondLst>
                                    <p:cond delay="3000"/>
                                  </p:stCondLst>
                                  <p:childTnLst>
                                    <p:set>
                                      <p:cBhvr>
                                        <p:cTn id="56" dur="1" fill="hold">
                                          <p:stCondLst>
                                            <p:cond delay="0"/>
                                          </p:stCondLst>
                                        </p:cTn>
                                        <p:tgtEl>
                                          <p:spTgt spid="73"/>
                                        </p:tgtEl>
                                        <p:attrNameLst>
                                          <p:attrName>style.visibility</p:attrName>
                                        </p:attrNameLst>
                                      </p:cBhvr>
                                      <p:to>
                                        <p:strVal val="visible"/>
                                      </p:to>
                                    </p:set>
                                    <p:anim calcmode="lin" valueType="num">
                                      <p:cBhvr>
                                        <p:cTn id="57" dur="1000" fill="hold"/>
                                        <p:tgtEl>
                                          <p:spTgt spid="73"/>
                                        </p:tgtEl>
                                        <p:attrNameLst>
                                          <p:attrName>ppt_w</p:attrName>
                                        </p:attrNameLst>
                                      </p:cBhvr>
                                      <p:tavLst>
                                        <p:tav tm="0">
                                          <p:val>
                                            <p:fltVal val="0"/>
                                          </p:val>
                                        </p:tav>
                                        <p:tav tm="100000">
                                          <p:val>
                                            <p:strVal val="#ppt_w"/>
                                          </p:val>
                                        </p:tav>
                                      </p:tavLst>
                                    </p:anim>
                                    <p:anim calcmode="lin" valueType="num">
                                      <p:cBhvr>
                                        <p:cTn id="58" dur="1000" fill="hold"/>
                                        <p:tgtEl>
                                          <p:spTgt spid="73"/>
                                        </p:tgtEl>
                                        <p:attrNameLst>
                                          <p:attrName>ppt_h</p:attrName>
                                        </p:attrNameLst>
                                      </p:cBhvr>
                                      <p:tavLst>
                                        <p:tav tm="0">
                                          <p:val>
                                            <p:fltVal val="0"/>
                                          </p:val>
                                        </p:tav>
                                        <p:tav tm="100000">
                                          <p:val>
                                            <p:strVal val="#ppt_h"/>
                                          </p:val>
                                        </p:tav>
                                      </p:tavLst>
                                    </p:anim>
                                  </p:childTnLst>
                                </p:cTn>
                              </p:par>
                              <p:par>
                                <p:cTn id="59" presetID="23" presetClass="entr" presetSubtype="16" fill="hold" grpId="0" nodeType="withEffect">
                                  <p:stCondLst>
                                    <p:cond delay="3000"/>
                                  </p:stCondLst>
                                  <p:childTnLst>
                                    <p:set>
                                      <p:cBhvr>
                                        <p:cTn id="60" dur="1" fill="hold">
                                          <p:stCondLst>
                                            <p:cond delay="0"/>
                                          </p:stCondLst>
                                        </p:cTn>
                                        <p:tgtEl>
                                          <p:spTgt spid="81"/>
                                        </p:tgtEl>
                                        <p:attrNameLst>
                                          <p:attrName>style.visibility</p:attrName>
                                        </p:attrNameLst>
                                      </p:cBhvr>
                                      <p:to>
                                        <p:strVal val="visible"/>
                                      </p:to>
                                    </p:set>
                                    <p:anim calcmode="lin" valueType="num">
                                      <p:cBhvr>
                                        <p:cTn id="61" dur="1000" fill="hold"/>
                                        <p:tgtEl>
                                          <p:spTgt spid="81"/>
                                        </p:tgtEl>
                                        <p:attrNameLst>
                                          <p:attrName>ppt_w</p:attrName>
                                        </p:attrNameLst>
                                      </p:cBhvr>
                                      <p:tavLst>
                                        <p:tav tm="0">
                                          <p:val>
                                            <p:fltVal val="0"/>
                                          </p:val>
                                        </p:tav>
                                        <p:tav tm="100000">
                                          <p:val>
                                            <p:strVal val="#ppt_w"/>
                                          </p:val>
                                        </p:tav>
                                      </p:tavLst>
                                    </p:anim>
                                    <p:anim calcmode="lin" valueType="num">
                                      <p:cBhvr>
                                        <p:cTn id="62" dur="1000" fill="hold"/>
                                        <p:tgtEl>
                                          <p:spTgt spid="81"/>
                                        </p:tgtEl>
                                        <p:attrNameLst>
                                          <p:attrName>ppt_h</p:attrName>
                                        </p:attrNameLst>
                                      </p:cBhvr>
                                      <p:tavLst>
                                        <p:tav tm="0">
                                          <p:val>
                                            <p:fltVal val="0"/>
                                          </p:val>
                                        </p:tav>
                                        <p:tav tm="100000">
                                          <p:val>
                                            <p:strVal val="#ppt_h"/>
                                          </p:val>
                                        </p:tav>
                                      </p:tavLst>
                                    </p:anim>
                                  </p:childTnLst>
                                </p:cTn>
                              </p:par>
                              <p:par>
                                <p:cTn id="63" presetID="23" presetClass="entr" presetSubtype="16" fill="hold" grpId="0" nodeType="withEffect">
                                  <p:stCondLst>
                                    <p:cond delay="3000"/>
                                  </p:stCondLst>
                                  <p:childTnLst>
                                    <p:set>
                                      <p:cBhvr>
                                        <p:cTn id="64" dur="1" fill="hold">
                                          <p:stCondLst>
                                            <p:cond delay="0"/>
                                          </p:stCondLst>
                                        </p:cTn>
                                        <p:tgtEl>
                                          <p:spTgt spid="85"/>
                                        </p:tgtEl>
                                        <p:attrNameLst>
                                          <p:attrName>style.visibility</p:attrName>
                                        </p:attrNameLst>
                                      </p:cBhvr>
                                      <p:to>
                                        <p:strVal val="visible"/>
                                      </p:to>
                                    </p:set>
                                    <p:anim calcmode="lin" valueType="num">
                                      <p:cBhvr>
                                        <p:cTn id="65" dur="1000" fill="hold"/>
                                        <p:tgtEl>
                                          <p:spTgt spid="85"/>
                                        </p:tgtEl>
                                        <p:attrNameLst>
                                          <p:attrName>ppt_w</p:attrName>
                                        </p:attrNameLst>
                                      </p:cBhvr>
                                      <p:tavLst>
                                        <p:tav tm="0">
                                          <p:val>
                                            <p:fltVal val="0"/>
                                          </p:val>
                                        </p:tav>
                                        <p:tav tm="100000">
                                          <p:val>
                                            <p:strVal val="#ppt_w"/>
                                          </p:val>
                                        </p:tav>
                                      </p:tavLst>
                                    </p:anim>
                                    <p:anim calcmode="lin" valueType="num">
                                      <p:cBhvr>
                                        <p:cTn id="66" dur="1000" fill="hold"/>
                                        <p:tgtEl>
                                          <p:spTgt spid="85"/>
                                        </p:tgtEl>
                                        <p:attrNameLst>
                                          <p:attrName>ppt_h</p:attrName>
                                        </p:attrNameLst>
                                      </p:cBhvr>
                                      <p:tavLst>
                                        <p:tav tm="0">
                                          <p:val>
                                            <p:fltVal val="0"/>
                                          </p:val>
                                        </p:tav>
                                        <p:tav tm="100000">
                                          <p:val>
                                            <p:strVal val="#ppt_h"/>
                                          </p:val>
                                        </p:tav>
                                      </p:tavLst>
                                    </p:anim>
                                  </p:childTnLst>
                                </p:cTn>
                              </p:par>
                              <p:par>
                                <p:cTn id="67" presetID="23" presetClass="entr" presetSubtype="16" fill="hold" grpId="0" nodeType="withEffect">
                                  <p:stCondLst>
                                    <p:cond delay="3000"/>
                                  </p:stCondLst>
                                  <p:childTnLst>
                                    <p:set>
                                      <p:cBhvr>
                                        <p:cTn id="68" dur="1" fill="hold">
                                          <p:stCondLst>
                                            <p:cond delay="0"/>
                                          </p:stCondLst>
                                        </p:cTn>
                                        <p:tgtEl>
                                          <p:spTgt spid="104"/>
                                        </p:tgtEl>
                                        <p:attrNameLst>
                                          <p:attrName>style.visibility</p:attrName>
                                        </p:attrNameLst>
                                      </p:cBhvr>
                                      <p:to>
                                        <p:strVal val="visible"/>
                                      </p:to>
                                    </p:set>
                                    <p:anim calcmode="lin" valueType="num">
                                      <p:cBhvr>
                                        <p:cTn id="69" dur="1000" fill="hold"/>
                                        <p:tgtEl>
                                          <p:spTgt spid="104"/>
                                        </p:tgtEl>
                                        <p:attrNameLst>
                                          <p:attrName>ppt_w</p:attrName>
                                        </p:attrNameLst>
                                      </p:cBhvr>
                                      <p:tavLst>
                                        <p:tav tm="0">
                                          <p:val>
                                            <p:fltVal val="0"/>
                                          </p:val>
                                        </p:tav>
                                        <p:tav tm="100000">
                                          <p:val>
                                            <p:strVal val="#ppt_w"/>
                                          </p:val>
                                        </p:tav>
                                      </p:tavLst>
                                    </p:anim>
                                    <p:anim calcmode="lin" valueType="num">
                                      <p:cBhvr>
                                        <p:cTn id="70" dur="1000" fill="hold"/>
                                        <p:tgtEl>
                                          <p:spTgt spid="104"/>
                                        </p:tgtEl>
                                        <p:attrNameLst>
                                          <p:attrName>ppt_h</p:attrName>
                                        </p:attrNameLst>
                                      </p:cBhvr>
                                      <p:tavLst>
                                        <p:tav tm="0">
                                          <p:val>
                                            <p:fltVal val="0"/>
                                          </p:val>
                                        </p:tav>
                                        <p:tav tm="100000">
                                          <p:val>
                                            <p:strVal val="#ppt_h"/>
                                          </p:val>
                                        </p:tav>
                                      </p:tavLst>
                                    </p:anim>
                                  </p:childTnLst>
                                </p:cTn>
                              </p:par>
                              <p:par>
                                <p:cTn id="71" presetID="23" presetClass="entr" presetSubtype="16" fill="hold" grpId="0" nodeType="withEffect">
                                  <p:stCondLst>
                                    <p:cond delay="3000"/>
                                  </p:stCondLst>
                                  <p:childTnLst>
                                    <p:set>
                                      <p:cBhvr>
                                        <p:cTn id="72" dur="1" fill="hold">
                                          <p:stCondLst>
                                            <p:cond delay="0"/>
                                          </p:stCondLst>
                                        </p:cTn>
                                        <p:tgtEl>
                                          <p:spTgt spid="105"/>
                                        </p:tgtEl>
                                        <p:attrNameLst>
                                          <p:attrName>style.visibility</p:attrName>
                                        </p:attrNameLst>
                                      </p:cBhvr>
                                      <p:to>
                                        <p:strVal val="visible"/>
                                      </p:to>
                                    </p:set>
                                    <p:anim calcmode="lin" valueType="num">
                                      <p:cBhvr>
                                        <p:cTn id="73" dur="1000" fill="hold"/>
                                        <p:tgtEl>
                                          <p:spTgt spid="105"/>
                                        </p:tgtEl>
                                        <p:attrNameLst>
                                          <p:attrName>ppt_w</p:attrName>
                                        </p:attrNameLst>
                                      </p:cBhvr>
                                      <p:tavLst>
                                        <p:tav tm="0">
                                          <p:val>
                                            <p:fltVal val="0"/>
                                          </p:val>
                                        </p:tav>
                                        <p:tav tm="100000">
                                          <p:val>
                                            <p:strVal val="#ppt_w"/>
                                          </p:val>
                                        </p:tav>
                                      </p:tavLst>
                                    </p:anim>
                                    <p:anim calcmode="lin" valueType="num">
                                      <p:cBhvr>
                                        <p:cTn id="74" dur="1000" fill="hold"/>
                                        <p:tgtEl>
                                          <p:spTgt spid="105"/>
                                        </p:tgtEl>
                                        <p:attrNameLst>
                                          <p:attrName>ppt_h</p:attrName>
                                        </p:attrNameLst>
                                      </p:cBhvr>
                                      <p:tavLst>
                                        <p:tav tm="0">
                                          <p:val>
                                            <p:fltVal val="0"/>
                                          </p:val>
                                        </p:tav>
                                        <p:tav tm="100000">
                                          <p:val>
                                            <p:strVal val="#ppt_h"/>
                                          </p:val>
                                        </p:tav>
                                      </p:tavLst>
                                    </p:anim>
                                  </p:childTnLst>
                                </p:cTn>
                              </p:par>
                              <p:par>
                                <p:cTn id="75" presetID="23" presetClass="entr" presetSubtype="16" fill="hold" grpId="0" nodeType="withEffect">
                                  <p:stCondLst>
                                    <p:cond delay="3500"/>
                                  </p:stCondLst>
                                  <p:childTnLst>
                                    <p:set>
                                      <p:cBhvr>
                                        <p:cTn id="76" dur="1" fill="hold">
                                          <p:stCondLst>
                                            <p:cond delay="0"/>
                                          </p:stCondLst>
                                        </p:cTn>
                                        <p:tgtEl>
                                          <p:spTgt spid="63"/>
                                        </p:tgtEl>
                                        <p:attrNameLst>
                                          <p:attrName>style.visibility</p:attrName>
                                        </p:attrNameLst>
                                      </p:cBhvr>
                                      <p:to>
                                        <p:strVal val="visible"/>
                                      </p:to>
                                    </p:set>
                                    <p:anim calcmode="lin" valueType="num">
                                      <p:cBhvr>
                                        <p:cTn id="77" dur="1000" fill="hold"/>
                                        <p:tgtEl>
                                          <p:spTgt spid="63"/>
                                        </p:tgtEl>
                                        <p:attrNameLst>
                                          <p:attrName>ppt_w</p:attrName>
                                        </p:attrNameLst>
                                      </p:cBhvr>
                                      <p:tavLst>
                                        <p:tav tm="0">
                                          <p:val>
                                            <p:fltVal val="0"/>
                                          </p:val>
                                        </p:tav>
                                        <p:tav tm="100000">
                                          <p:val>
                                            <p:strVal val="#ppt_w"/>
                                          </p:val>
                                        </p:tav>
                                      </p:tavLst>
                                    </p:anim>
                                    <p:anim calcmode="lin" valueType="num">
                                      <p:cBhvr>
                                        <p:cTn id="78" dur="1000" fill="hold"/>
                                        <p:tgtEl>
                                          <p:spTgt spid="63"/>
                                        </p:tgtEl>
                                        <p:attrNameLst>
                                          <p:attrName>ppt_h</p:attrName>
                                        </p:attrNameLst>
                                      </p:cBhvr>
                                      <p:tavLst>
                                        <p:tav tm="0">
                                          <p:val>
                                            <p:fltVal val="0"/>
                                          </p:val>
                                        </p:tav>
                                        <p:tav tm="100000">
                                          <p:val>
                                            <p:strVal val="#ppt_h"/>
                                          </p:val>
                                        </p:tav>
                                      </p:tavLst>
                                    </p:anim>
                                  </p:childTnLst>
                                </p:cTn>
                              </p:par>
                              <p:par>
                                <p:cTn id="79" presetID="23" presetClass="entr" presetSubtype="16" fill="hold" grpId="0" nodeType="withEffect">
                                  <p:stCondLst>
                                    <p:cond delay="3500"/>
                                  </p:stCondLst>
                                  <p:childTnLst>
                                    <p:set>
                                      <p:cBhvr>
                                        <p:cTn id="80" dur="1" fill="hold">
                                          <p:stCondLst>
                                            <p:cond delay="0"/>
                                          </p:stCondLst>
                                        </p:cTn>
                                        <p:tgtEl>
                                          <p:spTgt spid="64"/>
                                        </p:tgtEl>
                                        <p:attrNameLst>
                                          <p:attrName>style.visibility</p:attrName>
                                        </p:attrNameLst>
                                      </p:cBhvr>
                                      <p:to>
                                        <p:strVal val="visible"/>
                                      </p:to>
                                    </p:set>
                                    <p:anim calcmode="lin" valueType="num">
                                      <p:cBhvr>
                                        <p:cTn id="81" dur="1000" fill="hold"/>
                                        <p:tgtEl>
                                          <p:spTgt spid="64"/>
                                        </p:tgtEl>
                                        <p:attrNameLst>
                                          <p:attrName>ppt_w</p:attrName>
                                        </p:attrNameLst>
                                      </p:cBhvr>
                                      <p:tavLst>
                                        <p:tav tm="0">
                                          <p:val>
                                            <p:fltVal val="0"/>
                                          </p:val>
                                        </p:tav>
                                        <p:tav tm="100000">
                                          <p:val>
                                            <p:strVal val="#ppt_w"/>
                                          </p:val>
                                        </p:tav>
                                      </p:tavLst>
                                    </p:anim>
                                    <p:anim calcmode="lin" valueType="num">
                                      <p:cBhvr>
                                        <p:cTn id="82" dur="1000" fill="hold"/>
                                        <p:tgtEl>
                                          <p:spTgt spid="64"/>
                                        </p:tgtEl>
                                        <p:attrNameLst>
                                          <p:attrName>ppt_h</p:attrName>
                                        </p:attrNameLst>
                                      </p:cBhvr>
                                      <p:tavLst>
                                        <p:tav tm="0">
                                          <p:val>
                                            <p:fltVal val="0"/>
                                          </p:val>
                                        </p:tav>
                                        <p:tav tm="100000">
                                          <p:val>
                                            <p:strVal val="#ppt_h"/>
                                          </p:val>
                                        </p:tav>
                                      </p:tavLst>
                                    </p:anim>
                                  </p:childTnLst>
                                </p:cTn>
                              </p:par>
                              <p:par>
                                <p:cTn id="83" presetID="23" presetClass="entr" presetSubtype="16" fill="hold" grpId="0" nodeType="withEffect">
                                  <p:stCondLst>
                                    <p:cond delay="3500"/>
                                  </p:stCondLst>
                                  <p:childTnLst>
                                    <p:set>
                                      <p:cBhvr>
                                        <p:cTn id="84" dur="1" fill="hold">
                                          <p:stCondLst>
                                            <p:cond delay="0"/>
                                          </p:stCondLst>
                                        </p:cTn>
                                        <p:tgtEl>
                                          <p:spTgt spid="75"/>
                                        </p:tgtEl>
                                        <p:attrNameLst>
                                          <p:attrName>style.visibility</p:attrName>
                                        </p:attrNameLst>
                                      </p:cBhvr>
                                      <p:to>
                                        <p:strVal val="visible"/>
                                      </p:to>
                                    </p:set>
                                    <p:anim calcmode="lin" valueType="num">
                                      <p:cBhvr>
                                        <p:cTn id="85" dur="1000" fill="hold"/>
                                        <p:tgtEl>
                                          <p:spTgt spid="75"/>
                                        </p:tgtEl>
                                        <p:attrNameLst>
                                          <p:attrName>ppt_w</p:attrName>
                                        </p:attrNameLst>
                                      </p:cBhvr>
                                      <p:tavLst>
                                        <p:tav tm="0">
                                          <p:val>
                                            <p:fltVal val="0"/>
                                          </p:val>
                                        </p:tav>
                                        <p:tav tm="100000">
                                          <p:val>
                                            <p:strVal val="#ppt_w"/>
                                          </p:val>
                                        </p:tav>
                                      </p:tavLst>
                                    </p:anim>
                                    <p:anim calcmode="lin" valueType="num">
                                      <p:cBhvr>
                                        <p:cTn id="86" dur="1000" fill="hold"/>
                                        <p:tgtEl>
                                          <p:spTgt spid="75"/>
                                        </p:tgtEl>
                                        <p:attrNameLst>
                                          <p:attrName>ppt_h</p:attrName>
                                        </p:attrNameLst>
                                      </p:cBhvr>
                                      <p:tavLst>
                                        <p:tav tm="0">
                                          <p:val>
                                            <p:fltVal val="0"/>
                                          </p:val>
                                        </p:tav>
                                        <p:tav tm="100000">
                                          <p:val>
                                            <p:strVal val="#ppt_h"/>
                                          </p:val>
                                        </p:tav>
                                      </p:tavLst>
                                    </p:anim>
                                  </p:childTnLst>
                                </p:cTn>
                              </p:par>
                              <p:par>
                                <p:cTn id="87" presetID="23" presetClass="entr" presetSubtype="16" fill="hold" grpId="0" nodeType="withEffect">
                                  <p:stCondLst>
                                    <p:cond delay="3500"/>
                                  </p:stCondLst>
                                  <p:childTnLst>
                                    <p:set>
                                      <p:cBhvr>
                                        <p:cTn id="88" dur="1" fill="hold">
                                          <p:stCondLst>
                                            <p:cond delay="0"/>
                                          </p:stCondLst>
                                        </p:cTn>
                                        <p:tgtEl>
                                          <p:spTgt spid="74"/>
                                        </p:tgtEl>
                                        <p:attrNameLst>
                                          <p:attrName>style.visibility</p:attrName>
                                        </p:attrNameLst>
                                      </p:cBhvr>
                                      <p:to>
                                        <p:strVal val="visible"/>
                                      </p:to>
                                    </p:set>
                                    <p:anim calcmode="lin" valueType="num">
                                      <p:cBhvr>
                                        <p:cTn id="89" dur="1000" fill="hold"/>
                                        <p:tgtEl>
                                          <p:spTgt spid="74"/>
                                        </p:tgtEl>
                                        <p:attrNameLst>
                                          <p:attrName>ppt_w</p:attrName>
                                        </p:attrNameLst>
                                      </p:cBhvr>
                                      <p:tavLst>
                                        <p:tav tm="0">
                                          <p:val>
                                            <p:fltVal val="0"/>
                                          </p:val>
                                        </p:tav>
                                        <p:tav tm="100000">
                                          <p:val>
                                            <p:strVal val="#ppt_w"/>
                                          </p:val>
                                        </p:tav>
                                      </p:tavLst>
                                    </p:anim>
                                    <p:anim calcmode="lin" valueType="num">
                                      <p:cBhvr>
                                        <p:cTn id="90" dur="1000" fill="hold"/>
                                        <p:tgtEl>
                                          <p:spTgt spid="74"/>
                                        </p:tgtEl>
                                        <p:attrNameLst>
                                          <p:attrName>ppt_h</p:attrName>
                                        </p:attrNameLst>
                                      </p:cBhvr>
                                      <p:tavLst>
                                        <p:tav tm="0">
                                          <p:val>
                                            <p:fltVal val="0"/>
                                          </p:val>
                                        </p:tav>
                                        <p:tav tm="100000">
                                          <p:val>
                                            <p:strVal val="#ppt_h"/>
                                          </p:val>
                                        </p:tav>
                                      </p:tavLst>
                                    </p:anim>
                                  </p:childTnLst>
                                </p:cTn>
                              </p:par>
                              <p:par>
                                <p:cTn id="91" presetID="23" presetClass="entr" presetSubtype="16" fill="hold" grpId="0" nodeType="withEffect">
                                  <p:stCondLst>
                                    <p:cond delay="3500"/>
                                  </p:stCondLst>
                                  <p:childTnLst>
                                    <p:set>
                                      <p:cBhvr>
                                        <p:cTn id="92" dur="1" fill="hold">
                                          <p:stCondLst>
                                            <p:cond delay="0"/>
                                          </p:stCondLst>
                                        </p:cTn>
                                        <p:tgtEl>
                                          <p:spTgt spid="83"/>
                                        </p:tgtEl>
                                        <p:attrNameLst>
                                          <p:attrName>style.visibility</p:attrName>
                                        </p:attrNameLst>
                                      </p:cBhvr>
                                      <p:to>
                                        <p:strVal val="visible"/>
                                      </p:to>
                                    </p:set>
                                    <p:anim calcmode="lin" valueType="num">
                                      <p:cBhvr>
                                        <p:cTn id="93" dur="1000" fill="hold"/>
                                        <p:tgtEl>
                                          <p:spTgt spid="83"/>
                                        </p:tgtEl>
                                        <p:attrNameLst>
                                          <p:attrName>ppt_w</p:attrName>
                                        </p:attrNameLst>
                                      </p:cBhvr>
                                      <p:tavLst>
                                        <p:tav tm="0">
                                          <p:val>
                                            <p:fltVal val="0"/>
                                          </p:val>
                                        </p:tav>
                                        <p:tav tm="100000">
                                          <p:val>
                                            <p:strVal val="#ppt_w"/>
                                          </p:val>
                                        </p:tav>
                                      </p:tavLst>
                                    </p:anim>
                                    <p:anim calcmode="lin" valueType="num">
                                      <p:cBhvr>
                                        <p:cTn id="94" dur="1000" fill="hold"/>
                                        <p:tgtEl>
                                          <p:spTgt spid="83"/>
                                        </p:tgtEl>
                                        <p:attrNameLst>
                                          <p:attrName>ppt_h</p:attrName>
                                        </p:attrNameLst>
                                      </p:cBhvr>
                                      <p:tavLst>
                                        <p:tav tm="0">
                                          <p:val>
                                            <p:fltVal val="0"/>
                                          </p:val>
                                        </p:tav>
                                        <p:tav tm="100000">
                                          <p:val>
                                            <p:strVal val="#ppt_h"/>
                                          </p:val>
                                        </p:tav>
                                      </p:tavLst>
                                    </p:anim>
                                  </p:childTnLst>
                                </p:cTn>
                              </p:par>
                              <p:par>
                                <p:cTn id="95" presetID="23" presetClass="entr" presetSubtype="16" fill="hold" grpId="0" nodeType="withEffect">
                                  <p:stCondLst>
                                    <p:cond delay="3500"/>
                                  </p:stCondLst>
                                  <p:childTnLst>
                                    <p:set>
                                      <p:cBhvr>
                                        <p:cTn id="96" dur="1" fill="hold">
                                          <p:stCondLst>
                                            <p:cond delay="0"/>
                                          </p:stCondLst>
                                        </p:cTn>
                                        <p:tgtEl>
                                          <p:spTgt spid="80"/>
                                        </p:tgtEl>
                                        <p:attrNameLst>
                                          <p:attrName>style.visibility</p:attrName>
                                        </p:attrNameLst>
                                      </p:cBhvr>
                                      <p:to>
                                        <p:strVal val="visible"/>
                                      </p:to>
                                    </p:set>
                                    <p:anim calcmode="lin" valueType="num">
                                      <p:cBhvr>
                                        <p:cTn id="97" dur="1000" fill="hold"/>
                                        <p:tgtEl>
                                          <p:spTgt spid="80"/>
                                        </p:tgtEl>
                                        <p:attrNameLst>
                                          <p:attrName>ppt_w</p:attrName>
                                        </p:attrNameLst>
                                      </p:cBhvr>
                                      <p:tavLst>
                                        <p:tav tm="0">
                                          <p:val>
                                            <p:fltVal val="0"/>
                                          </p:val>
                                        </p:tav>
                                        <p:tav tm="100000">
                                          <p:val>
                                            <p:strVal val="#ppt_w"/>
                                          </p:val>
                                        </p:tav>
                                      </p:tavLst>
                                    </p:anim>
                                    <p:anim calcmode="lin" valueType="num">
                                      <p:cBhvr>
                                        <p:cTn id="98" dur="1000" fill="hold"/>
                                        <p:tgtEl>
                                          <p:spTgt spid="80"/>
                                        </p:tgtEl>
                                        <p:attrNameLst>
                                          <p:attrName>ppt_h</p:attrName>
                                        </p:attrNameLst>
                                      </p:cBhvr>
                                      <p:tavLst>
                                        <p:tav tm="0">
                                          <p:val>
                                            <p:fltVal val="0"/>
                                          </p:val>
                                        </p:tav>
                                        <p:tav tm="100000">
                                          <p:val>
                                            <p:strVal val="#ppt_h"/>
                                          </p:val>
                                        </p:tav>
                                      </p:tavLst>
                                    </p:anim>
                                  </p:childTnLst>
                                </p:cTn>
                              </p:par>
                              <p:par>
                                <p:cTn id="99" presetID="23" presetClass="entr" presetSubtype="16" fill="hold" grpId="0" nodeType="withEffect">
                                  <p:stCondLst>
                                    <p:cond delay="3500"/>
                                  </p:stCondLst>
                                  <p:childTnLst>
                                    <p:set>
                                      <p:cBhvr>
                                        <p:cTn id="100" dur="1" fill="hold">
                                          <p:stCondLst>
                                            <p:cond delay="0"/>
                                          </p:stCondLst>
                                        </p:cTn>
                                        <p:tgtEl>
                                          <p:spTgt spid="87"/>
                                        </p:tgtEl>
                                        <p:attrNameLst>
                                          <p:attrName>style.visibility</p:attrName>
                                        </p:attrNameLst>
                                      </p:cBhvr>
                                      <p:to>
                                        <p:strVal val="visible"/>
                                      </p:to>
                                    </p:set>
                                    <p:anim calcmode="lin" valueType="num">
                                      <p:cBhvr>
                                        <p:cTn id="101" dur="1000" fill="hold"/>
                                        <p:tgtEl>
                                          <p:spTgt spid="87"/>
                                        </p:tgtEl>
                                        <p:attrNameLst>
                                          <p:attrName>ppt_w</p:attrName>
                                        </p:attrNameLst>
                                      </p:cBhvr>
                                      <p:tavLst>
                                        <p:tav tm="0">
                                          <p:val>
                                            <p:fltVal val="0"/>
                                          </p:val>
                                        </p:tav>
                                        <p:tav tm="100000">
                                          <p:val>
                                            <p:strVal val="#ppt_w"/>
                                          </p:val>
                                        </p:tav>
                                      </p:tavLst>
                                    </p:anim>
                                    <p:anim calcmode="lin" valueType="num">
                                      <p:cBhvr>
                                        <p:cTn id="102" dur="1000" fill="hold"/>
                                        <p:tgtEl>
                                          <p:spTgt spid="87"/>
                                        </p:tgtEl>
                                        <p:attrNameLst>
                                          <p:attrName>ppt_h</p:attrName>
                                        </p:attrNameLst>
                                      </p:cBhvr>
                                      <p:tavLst>
                                        <p:tav tm="0">
                                          <p:val>
                                            <p:fltVal val="0"/>
                                          </p:val>
                                        </p:tav>
                                        <p:tav tm="100000">
                                          <p:val>
                                            <p:strVal val="#ppt_h"/>
                                          </p:val>
                                        </p:tav>
                                      </p:tavLst>
                                    </p:anim>
                                  </p:childTnLst>
                                </p:cTn>
                              </p:par>
                              <p:par>
                                <p:cTn id="103" presetID="23" presetClass="entr" presetSubtype="16" fill="hold" grpId="0" nodeType="withEffect">
                                  <p:stCondLst>
                                    <p:cond delay="3500"/>
                                  </p:stCondLst>
                                  <p:childTnLst>
                                    <p:set>
                                      <p:cBhvr>
                                        <p:cTn id="104" dur="1" fill="hold">
                                          <p:stCondLst>
                                            <p:cond delay="0"/>
                                          </p:stCondLst>
                                        </p:cTn>
                                        <p:tgtEl>
                                          <p:spTgt spid="88"/>
                                        </p:tgtEl>
                                        <p:attrNameLst>
                                          <p:attrName>style.visibility</p:attrName>
                                        </p:attrNameLst>
                                      </p:cBhvr>
                                      <p:to>
                                        <p:strVal val="visible"/>
                                      </p:to>
                                    </p:set>
                                    <p:anim calcmode="lin" valueType="num">
                                      <p:cBhvr>
                                        <p:cTn id="105" dur="1000" fill="hold"/>
                                        <p:tgtEl>
                                          <p:spTgt spid="88"/>
                                        </p:tgtEl>
                                        <p:attrNameLst>
                                          <p:attrName>ppt_w</p:attrName>
                                        </p:attrNameLst>
                                      </p:cBhvr>
                                      <p:tavLst>
                                        <p:tav tm="0">
                                          <p:val>
                                            <p:fltVal val="0"/>
                                          </p:val>
                                        </p:tav>
                                        <p:tav tm="100000">
                                          <p:val>
                                            <p:strVal val="#ppt_w"/>
                                          </p:val>
                                        </p:tav>
                                      </p:tavLst>
                                    </p:anim>
                                    <p:anim calcmode="lin" valueType="num">
                                      <p:cBhvr>
                                        <p:cTn id="106" dur="1000" fill="hold"/>
                                        <p:tgtEl>
                                          <p:spTgt spid="88"/>
                                        </p:tgtEl>
                                        <p:attrNameLst>
                                          <p:attrName>ppt_h</p:attrName>
                                        </p:attrNameLst>
                                      </p:cBhvr>
                                      <p:tavLst>
                                        <p:tav tm="0">
                                          <p:val>
                                            <p:fltVal val="0"/>
                                          </p:val>
                                        </p:tav>
                                        <p:tav tm="100000">
                                          <p:val>
                                            <p:strVal val="#ppt_h"/>
                                          </p:val>
                                        </p:tav>
                                      </p:tavLst>
                                    </p:anim>
                                  </p:childTnLst>
                                </p:cTn>
                              </p:par>
                              <p:par>
                                <p:cTn id="107" presetID="23" presetClass="entr" presetSubtype="16" fill="hold" grpId="0" nodeType="withEffect">
                                  <p:stCondLst>
                                    <p:cond delay="3500"/>
                                  </p:stCondLst>
                                  <p:childTnLst>
                                    <p:set>
                                      <p:cBhvr>
                                        <p:cTn id="108" dur="1" fill="hold">
                                          <p:stCondLst>
                                            <p:cond delay="0"/>
                                          </p:stCondLst>
                                        </p:cTn>
                                        <p:tgtEl>
                                          <p:spTgt spid="89"/>
                                        </p:tgtEl>
                                        <p:attrNameLst>
                                          <p:attrName>style.visibility</p:attrName>
                                        </p:attrNameLst>
                                      </p:cBhvr>
                                      <p:to>
                                        <p:strVal val="visible"/>
                                      </p:to>
                                    </p:set>
                                    <p:anim calcmode="lin" valueType="num">
                                      <p:cBhvr>
                                        <p:cTn id="109" dur="1000" fill="hold"/>
                                        <p:tgtEl>
                                          <p:spTgt spid="89"/>
                                        </p:tgtEl>
                                        <p:attrNameLst>
                                          <p:attrName>ppt_w</p:attrName>
                                        </p:attrNameLst>
                                      </p:cBhvr>
                                      <p:tavLst>
                                        <p:tav tm="0">
                                          <p:val>
                                            <p:fltVal val="0"/>
                                          </p:val>
                                        </p:tav>
                                        <p:tav tm="100000">
                                          <p:val>
                                            <p:strVal val="#ppt_w"/>
                                          </p:val>
                                        </p:tav>
                                      </p:tavLst>
                                    </p:anim>
                                    <p:anim calcmode="lin" valueType="num">
                                      <p:cBhvr>
                                        <p:cTn id="110" dur="1000" fill="hold"/>
                                        <p:tgtEl>
                                          <p:spTgt spid="89"/>
                                        </p:tgtEl>
                                        <p:attrNameLst>
                                          <p:attrName>ppt_h</p:attrName>
                                        </p:attrNameLst>
                                      </p:cBhvr>
                                      <p:tavLst>
                                        <p:tav tm="0">
                                          <p:val>
                                            <p:fltVal val="0"/>
                                          </p:val>
                                        </p:tav>
                                        <p:tav tm="100000">
                                          <p:val>
                                            <p:strVal val="#ppt_h"/>
                                          </p:val>
                                        </p:tav>
                                      </p:tavLst>
                                    </p:anim>
                                  </p:childTnLst>
                                </p:cTn>
                              </p:par>
                              <p:par>
                                <p:cTn id="111" presetID="23" presetClass="entr" presetSubtype="16" fill="hold" grpId="0" nodeType="withEffect">
                                  <p:stCondLst>
                                    <p:cond delay="3500"/>
                                  </p:stCondLst>
                                  <p:childTnLst>
                                    <p:set>
                                      <p:cBhvr>
                                        <p:cTn id="112" dur="1" fill="hold">
                                          <p:stCondLst>
                                            <p:cond delay="0"/>
                                          </p:stCondLst>
                                        </p:cTn>
                                        <p:tgtEl>
                                          <p:spTgt spid="90"/>
                                        </p:tgtEl>
                                        <p:attrNameLst>
                                          <p:attrName>style.visibility</p:attrName>
                                        </p:attrNameLst>
                                      </p:cBhvr>
                                      <p:to>
                                        <p:strVal val="visible"/>
                                      </p:to>
                                    </p:set>
                                    <p:anim calcmode="lin" valueType="num">
                                      <p:cBhvr>
                                        <p:cTn id="113" dur="1000" fill="hold"/>
                                        <p:tgtEl>
                                          <p:spTgt spid="90"/>
                                        </p:tgtEl>
                                        <p:attrNameLst>
                                          <p:attrName>ppt_w</p:attrName>
                                        </p:attrNameLst>
                                      </p:cBhvr>
                                      <p:tavLst>
                                        <p:tav tm="0">
                                          <p:val>
                                            <p:fltVal val="0"/>
                                          </p:val>
                                        </p:tav>
                                        <p:tav tm="100000">
                                          <p:val>
                                            <p:strVal val="#ppt_w"/>
                                          </p:val>
                                        </p:tav>
                                      </p:tavLst>
                                    </p:anim>
                                    <p:anim calcmode="lin" valueType="num">
                                      <p:cBhvr>
                                        <p:cTn id="114" dur="1000" fill="hold"/>
                                        <p:tgtEl>
                                          <p:spTgt spid="90"/>
                                        </p:tgtEl>
                                        <p:attrNameLst>
                                          <p:attrName>ppt_h</p:attrName>
                                        </p:attrNameLst>
                                      </p:cBhvr>
                                      <p:tavLst>
                                        <p:tav tm="0">
                                          <p:val>
                                            <p:fltVal val="0"/>
                                          </p:val>
                                        </p:tav>
                                        <p:tav tm="100000">
                                          <p:val>
                                            <p:strVal val="#ppt_h"/>
                                          </p:val>
                                        </p:tav>
                                      </p:tavLst>
                                    </p:anim>
                                  </p:childTnLst>
                                </p:cTn>
                              </p:par>
                              <p:par>
                                <p:cTn id="115" presetID="23" presetClass="entr" presetSubtype="16" fill="hold" grpId="0" nodeType="withEffect">
                                  <p:stCondLst>
                                    <p:cond delay="3500"/>
                                  </p:stCondLst>
                                  <p:childTnLst>
                                    <p:set>
                                      <p:cBhvr>
                                        <p:cTn id="116" dur="1" fill="hold">
                                          <p:stCondLst>
                                            <p:cond delay="0"/>
                                          </p:stCondLst>
                                        </p:cTn>
                                        <p:tgtEl>
                                          <p:spTgt spid="100"/>
                                        </p:tgtEl>
                                        <p:attrNameLst>
                                          <p:attrName>style.visibility</p:attrName>
                                        </p:attrNameLst>
                                      </p:cBhvr>
                                      <p:to>
                                        <p:strVal val="visible"/>
                                      </p:to>
                                    </p:set>
                                    <p:anim calcmode="lin" valueType="num">
                                      <p:cBhvr>
                                        <p:cTn id="117" dur="1000" fill="hold"/>
                                        <p:tgtEl>
                                          <p:spTgt spid="100"/>
                                        </p:tgtEl>
                                        <p:attrNameLst>
                                          <p:attrName>ppt_w</p:attrName>
                                        </p:attrNameLst>
                                      </p:cBhvr>
                                      <p:tavLst>
                                        <p:tav tm="0">
                                          <p:val>
                                            <p:fltVal val="0"/>
                                          </p:val>
                                        </p:tav>
                                        <p:tav tm="100000">
                                          <p:val>
                                            <p:strVal val="#ppt_w"/>
                                          </p:val>
                                        </p:tav>
                                      </p:tavLst>
                                    </p:anim>
                                    <p:anim calcmode="lin" valueType="num">
                                      <p:cBhvr>
                                        <p:cTn id="118" dur="1000" fill="hold"/>
                                        <p:tgtEl>
                                          <p:spTgt spid="100"/>
                                        </p:tgtEl>
                                        <p:attrNameLst>
                                          <p:attrName>ppt_h</p:attrName>
                                        </p:attrNameLst>
                                      </p:cBhvr>
                                      <p:tavLst>
                                        <p:tav tm="0">
                                          <p:val>
                                            <p:fltVal val="0"/>
                                          </p:val>
                                        </p:tav>
                                        <p:tav tm="100000">
                                          <p:val>
                                            <p:strVal val="#ppt_h"/>
                                          </p:val>
                                        </p:tav>
                                      </p:tavLst>
                                    </p:anim>
                                  </p:childTnLst>
                                </p:cTn>
                              </p:par>
                              <p:par>
                                <p:cTn id="119" presetID="23" presetClass="entr" presetSubtype="16" fill="hold" grpId="0" nodeType="withEffect">
                                  <p:stCondLst>
                                    <p:cond delay="3500"/>
                                  </p:stCondLst>
                                  <p:childTnLst>
                                    <p:set>
                                      <p:cBhvr>
                                        <p:cTn id="120" dur="1" fill="hold">
                                          <p:stCondLst>
                                            <p:cond delay="0"/>
                                          </p:stCondLst>
                                        </p:cTn>
                                        <p:tgtEl>
                                          <p:spTgt spid="101"/>
                                        </p:tgtEl>
                                        <p:attrNameLst>
                                          <p:attrName>style.visibility</p:attrName>
                                        </p:attrNameLst>
                                      </p:cBhvr>
                                      <p:to>
                                        <p:strVal val="visible"/>
                                      </p:to>
                                    </p:set>
                                    <p:anim calcmode="lin" valueType="num">
                                      <p:cBhvr>
                                        <p:cTn id="121" dur="1000" fill="hold"/>
                                        <p:tgtEl>
                                          <p:spTgt spid="101"/>
                                        </p:tgtEl>
                                        <p:attrNameLst>
                                          <p:attrName>ppt_w</p:attrName>
                                        </p:attrNameLst>
                                      </p:cBhvr>
                                      <p:tavLst>
                                        <p:tav tm="0">
                                          <p:val>
                                            <p:fltVal val="0"/>
                                          </p:val>
                                        </p:tav>
                                        <p:tav tm="100000">
                                          <p:val>
                                            <p:strVal val="#ppt_w"/>
                                          </p:val>
                                        </p:tav>
                                      </p:tavLst>
                                    </p:anim>
                                    <p:anim calcmode="lin" valueType="num">
                                      <p:cBhvr>
                                        <p:cTn id="122" dur="1000" fill="hold"/>
                                        <p:tgtEl>
                                          <p:spTgt spid="101"/>
                                        </p:tgtEl>
                                        <p:attrNameLst>
                                          <p:attrName>ppt_h</p:attrName>
                                        </p:attrNameLst>
                                      </p:cBhvr>
                                      <p:tavLst>
                                        <p:tav tm="0">
                                          <p:val>
                                            <p:fltVal val="0"/>
                                          </p:val>
                                        </p:tav>
                                        <p:tav tm="100000">
                                          <p:val>
                                            <p:strVal val="#ppt_h"/>
                                          </p:val>
                                        </p:tav>
                                      </p:tavLst>
                                    </p:anim>
                                  </p:childTnLst>
                                </p:cTn>
                              </p:par>
                              <p:par>
                                <p:cTn id="123" presetID="23" presetClass="entr" presetSubtype="16" fill="hold" grpId="0" nodeType="withEffect">
                                  <p:stCondLst>
                                    <p:cond delay="3500"/>
                                  </p:stCondLst>
                                  <p:childTnLst>
                                    <p:set>
                                      <p:cBhvr>
                                        <p:cTn id="124" dur="1" fill="hold">
                                          <p:stCondLst>
                                            <p:cond delay="0"/>
                                          </p:stCondLst>
                                        </p:cTn>
                                        <p:tgtEl>
                                          <p:spTgt spid="103"/>
                                        </p:tgtEl>
                                        <p:attrNameLst>
                                          <p:attrName>style.visibility</p:attrName>
                                        </p:attrNameLst>
                                      </p:cBhvr>
                                      <p:to>
                                        <p:strVal val="visible"/>
                                      </p:to>
                                    </p:set>
                                    <p:anim calcmode="lin" valueType="num">
                                      <p:cBhvr>
                                        <p:cTn id="125" dur="1000" fill="hold"/>
                                        <p:tgtEl>
                                          <p:spTgt spid="103"/>
                                        </p:tgtEl>
                                        <p:attrNameLst>
                                          <p:attrName>ppt_w</p:attrName>
                                        </p:attrNameLst>
                                      </p:cBhvr>
                                      <p:tavLst>
                                        <p:tav tm="0">
                                          <p:val>
                                            <p:fltVal val="0"/>
                                          </p:val>
                                        </p:tav>
                                        <p:tav tm="100000">
                                          <p:val>
                                            <p:strVal val="#ppt_w"/>
                                          </p:val>
                                        </p:tav>
                                      </p:tavLst>
                                    </p:anim>
                                    <p:anim calcmode="lin" valueType="num">
                                      <p:cBhvr>
                                        <p:cTn id="126" dur="1000" fill="hold"/>
                                        <p:tgtEl>
                                          <p:spTgt spid="103"/>
                                        </p:tgtEl>
                                        <p:attrNameLst>
                                          <p:attrName>ppt_h</p:attrName>
                                        </p:attrNameLst>
                                      </p:cBhvr>
                                      <p:tavLst>
                                        <p:tav tm="0">
                                          <p:val>
                                            <p:fltVal val="0"/>
                                          </p:val>
                                        </p:tav>
                                        <p:tav tm="100000">
                                          <p:val>
                                            <p:strVal val="#ppt_h"/>
                                          </p:val>
                                        </p:tav>
                                      </p:tavLst>
                                    </p:anim>
                                  </p:childTnLst>
                                </p:cTn>
                              </p:par>
                              <p:par>
                                <p:cTn id="127" presetID="23" presetClass="entr" presetSubtype="16" fill="hold" grpId="0" nodeType="withEffect">
                                  <p:stCondLst>
                                    <p:cond delay="4000"/>
                                  </p:stCondLst>
                                  <p:childTnLst>
                                    <p:set>
                                      <p:cBhvr>
                                        <p:cTn id="128" dur="1" fill="hold">
                                          <p:stCondLst>
                                            <p:cond delay="0"/>
                                          </p:stCondLst>
                                        </p:cTn>
                                        <p:tgtEl>
                                          <p:spTgt spid="72"/>
                                        </p:tgtEl>
                                        <p:attrNameLst>
                                          <p:attrName>style.visibility</p:attrName>
                                        </p:attrNameLst>
                                      </p:cBhvr>
                                      <p:to>
                                        <p:strVal val="visible"/>
                                      </p:to>
                                    </p:set>
                                    <p:anim calcmode="lin" valueType="num">
                                      <p:cBhvr>
                                        <p:cTn id="129" dur="1000" fill="hold"/>
                                        <p:tgtEl>
                                          <p:spTgt spid="72"/>
                                        </p:tgtEl>
                                        <p:attrNameLst>
                                          <p:attrName>ppt_w</p:attrName>
                                        </p:attrNameLst>
                                      </p:cBhvr>
                                      <p:tavLst>
                                        <p:tav tm="0">
                                          <p:val>
                                            <p:fltVal val="0"/>
                                          </p:val>
                                        </p:tav>
                                        <p:tav tm="100000">
                                          <p:val>
                                            <p:strVal val="#ppt_w"/>
                                          </p:val>
                                        </p:tav>
                                      </p:tavLst>
                                    </p:anim>
                                    <p:anim calcmode="lin" valueType="num">
                                      <p:cBhvr>
                                        <p:cTn id="130" dur="1000" fill="hold"/>
                                        <p:tgtEl>
                                          <p:spTgt spid="72"/>
                                        </p:tgtEl>
                                        <p:attrNameLst>
                                          <p:attrName>ppt_h</p:attrName>
                                        </p:attrNameLst>
                                      </p:cBhvr>
                                      <p:tavLst>
                                        <p:tav tm="0">
                                          <p:val>
                                            <p:fltVal val="0"/>
                                          </p:val>
                                        </p:tav>
                                        <p:tav tm="100000">
                                          <p:val>
                                            <p:strVal val="#ppt_h"/>
                                          </p:val>
                                        </p:tav>
                                      </p:tavLst>
                                    </p:anim>
                                  </p:childTnLst>
                                </p:cTn>
                              </p:par>
                              <p:par>
                                <p:cTn id="131" presetID="23" presetClass="entr" presetSubtype="16" fill="hold" grpId="0" nodeType="withEffect">
                                  <p:stCondLst>
                                    <p:cond delay="4500"/>
                                  </p:stCondLst>
                                  <p:childTnLst>
                                    <p:set>
                                      <p:cBhvr>
                                        <p:cTn id="132" dur="1" fill="hold">
                                          <p:stCondLst>
                                            <p:cond delay="0"/>
                                          </p:stCondLst>
                                        </p:cTn>
                                        <p:tgtEl>
                                          <p:spTgt spid="82"/>
                                        </p:tgtEl>
                                        <p:attrNameLst>
                                          <p:attrName>style.visibility</p:attrName>
                                        </p:attrNameLst>
                                      </p:cBhvr>
                                      <p:to>
                                        <p:strVal val="visible"/>
                                      </p:to>
                                    </p:set>
                                    <p:anim calcmode="lin" valueType="num">
                                      <p:cBhvr>
                                        <p:cTn id="133" dur="1000" fill="hold"/>
                                        <p:tgtEl>
                                          <p:spTgt spid="82"/>
                                        </p:tgtEl>
                                        <p:attrNameLst>
                                          <p:attrName>ppt_w</p:attrName>
                                        </p:attrNameLst>
                                      </p:cBhvr>
                                      <p:tavLst>
                                        <p:tav tm="0">
                                          <p:val>
                                            <p:fltVal val="0"/>
                                          </p:val>
                                        </p:tav>
                                        <p:tav tm="100000">
                                          <p:val>
                                            <p:strVal val="#ppt_w"/>
                                          </p:val>
                                        </p:tav>
                                      </p:tavLst>
                                    </p:anim>
                                    <p:anim calcmode="lin" valueType="num">
                                      <p:cBhvr>
                                        <p:cTn id="134" dur="1000" fill="hold"/>
                                        <p:tgtEl>
                                          <p:spTgt spid="82"/>
                                        </p:tgtEl>
                                        <p:attrNameLst>
                                          <p:attrName>ppt_h</p:attrName>
                                        </p:attrNameLst>
                                      </p:cBhvr>
                                      <p:tavLst>
                                        <p:tav tm="0">
                                          <p:val>
                                            <p:fltVal val="0"/>
                                          </p:val>
                                        </p:tav>
                                        <p:tav tm="100000">
                                          <p:val>
                                            <p:strVal val="#ppt_h"/>
                                          </p:val>
                                        </p:tav>
                                      </p:tavLst>
                                    </p:anim>
                                  </p:childTnLst>
                                </p:cTn>
                              </p:par>
                              <p:par>
                                <p:cTn id="135" presetID="23" presetClass="entr" presetSubtype="16" fill="hold" grpId="0" nodeType="withEffect">
                                  <p:stCondLst>
                                    <p:cond delay="4500"/>
                                  </p:stCondLst>
                                  <p:childTnLst>
                                    <p:set>
                                      <p:cBhvr>
                                        <p:cTn id="136" dur="1" fill="hold">
                                          <p:stCondLst>
                                            <p:cond delay="0"/>
                                          </p:stCondLst>
                                        </p:cTn>
                                        <p:tgtEl>
                                          <p:spTgt spid="79"/>
                                        </p:tgtEl>
                                        <p:attrNameLst>
                                          <p:attrName>style.visibility</p:attrName>
                                        </p:attrNameLst>
                                      </p:cBhvr>
                                      <p:to>
                                        <p:strVal val="visible"/>
                                      </p:to>
                                    </p:set>
                                    <p:anim calcmode="lin" valueType="num">
                                      <p:cBhvr>
                                        <p:cTn id="137" dur="1000" fill="hold"/>
                                        <p:tgtEl>
                                          <p:spTgt spid="79"/>
                                        </p:tgtEl>
                                        <p:attrNameLst>
                                          <p:attrName>ppt_w</p:attrName>
                                        </p:attrNameLst>
                                      </p:cBhvr>
                                      <p:tavLst>
                                        <p:tav tm="0">
                                          <p:val>
                                            <p:fltVal val="0"/>
                                          </p:val>
                                        </p:tav>
                                        <p:tav tm="100000">
                                          <p:val>
                                            <p:strVal val="#ppt_w"/>
                                          </p:val>
                                        </p:tav>
                                      </p:tavLst>
                                    </p:anim>
                                    <p:anim calcmode="lin" valueType="num">
                                      <p:cBhvr>
                                        <p:cTn id="138" dur="1000" fill="hold"/>
                                        <p:tgtEl>
                                          <p:spTgt spid="79"/>
                                        </p:tgtEl>
                                        <p:attrNameLst>
                                          <p:attrName>ppt_h</p:attrName>
                                        </p:attrNameLst>
                                      </p:cBhvr>
                                      <p:tavLst>
                                        <p:tav tm="0">
                                          <p:val>
                                            <p:fltVal val="0"/>
                                          </p:val>
                                        </p:tav>
                                        <p:tav tm="100000">
                                          <p:val>
                                            <p:strVal val="#ppt_h"/>
                                          </p:val>
                                        </p:tav>
                                      </p:tavLst>
                                    </p:anim>
                                  </p:childTnLst>
                                </p:cTn>
                              </p:par>
                              <p:par>
                                <p:cTn id="139" presetID="23" presetClass="entr" presetSubtype="16" fill="hold" grpId="0" nodeType="withEffect">
                                  <p:stCondLst>
                                    <p:cond delay="4500"/>
                                  </p:stCondLst>
                                  <p:childTnLst>
                                    <p:set>
                                      <p:cBhvr>
                                        <p:cTn id="140" dur="1" fill="hold">
                                          <p:stCondLst>
                                            <p:cond delay="0"/>
                                          </p:stCondLst>
                                        </p:cTn>
                                        <p:tgtEl>
                                          <p:spTgt spid="78"/>
                                        </p:tgtEl>
                                        <p:attrNameLst>
                                          <p:attrName>style.visibility</p:attrName>
                                        </p:attrNameLst>
                                      </p:cBhvr>
                                      <p:to>
                                        <p:strVal val="visible"/>
                                      </p:to>
                                    </p:set>
                                    <p:anim calcmode="lin" valueType="num">
                                      <p:cBhvr>
                                        <p:cTn id="141" dur="1000" fill="hold"/>
                                        <p:tgtEl>
                                          <p:spTgt spid="78"/>
                                        </p:tgtEl>
                                        <p:attrNameLst>
                                          <p:attrName>ppt_w</p:attrName>
                                        </p:attrNameLst>
                                      </p:cBhvr>
                                      <p:tavLst>
                                        <p:tav tm="0">
                                          <p:val>
                                            <p:fltVal val="0"/>
                                          </p:val>
                                        </p:tav>
                                        <p:tav tm="100000">
                                          <p:val>
                                            <p:strVal val="#ppt_w"/>
                                          </p:val>
                                        </p:tav>
                                      </p:tavLst>
                                    </p:anim>
                                    <p:anim calcmode="lin" valueType="num">
                                      <p:cBhvr>
                                        <p:cTn id="142" dur="1000" fill="hold"/>
                                        <p:tgtEl>
                                          <p:spTgt spid="78"/>
                                        </p:tgtEl>
                                        <p:attrNameLst>
                                          <p:attrName>ppt_h</p:attrName>
                                        </p:attrNameLst>
                                      </p:cBhvr>
                                      <p:tavLst>
                                        <p:tav tm="0">
                                          <p:val>
                                            <p:fltVal val="0"/>
                                          </p:val>
                                        </p:tav>
                                        <p:tav tm="100000">
                                          <p:val>
                                            <p:strVal val="#ppt_h"/>
                                          </p:val>
                                        </p:tav>
                                      </p:tavLst>
                                    </p:anim>
                                  </p:childTnLst>
                                </p:cTn>
                              </p:par>
                              <p:par>
                                <p:cTn id="143" presetID="23" presetClass="entr" presetSubtype="16" fill="hold" grpId="0" nodeType="withEffect">
                                  <p:stCondLst>
                                    <p:cond delay="4500"/>
                                  </p:stCondLst>
                                  <p:childTnLst>
                                    <p:set>
                                      <p:cBhvr>
                                        <p:cTn id="144" dur="1" fill="hold">
                                          <p:stCondLst>
                                            <p:cond delay="0"/>
                                          </p:stCondLst>
                                        </p:cTn>
                                        <p:tgtEl>
                                          <p:spTgt spid="77"/>
                                        </p:tgtEl>
                                        <p:attrNameLst>
                                          <p:attrName>style.visibility</p:attrName>
                                        </p:attrNameLst>
                                      </p:cBhvr>
                                      <p:to>
                                        <p:strVal val="visible"/>
                                      </p:to>
                                    </p:set>
                                    <p:anim calcmode="lin" valueType="num">
                                      <p:cBhvr>
                                        <p:cTn id="145" dur="1000" fill="hold"/>
                                        <p:tgtEl>
                                          <p:spTgt spid="77"/>
                                        </p:tgtEl>
                                        <p:attrNameLst>
                                          <p:attrName>ppt_w</p:attrName>
                                        </p:attrNameLst>
                                      </p:cBhvr>
                                      <p:tavLst>
                                        <p:tav tm="0">
                                          <p:val>
                                            <p:fltVal val="0"/>
                                          </p:val>
                                        </p:tav>
                                        <p:tav tm="100000">
                                          <p:val>
                                            <p:strVal val="#ppt_w"/>
                                          </p:val>
                                        </p:tav>
                                      </p:tavLst>
                                    </p:anim>
                                    <p:anim calcmode="lin" valueType="num">
                                      <p:cBhvr>
                                        <p:cTn id="146" dur="1000" fill="hold"/>
                                        <p:tgtEl>
                                          <p:spTgt spid="77"/>
                                        </p:tgtEl>
                                        <p:attrNameLst>
                                          <p:attrName>ppt_h</p:attrName>
                                        </p:attrNameLst>
                                      </p:cBhvr>
                                      <p:tavLst>
                                        <p:tav tm="0">
                                          <p:val>
                                            <p:fltVal val="0"/>
                                          </p:val>
                                        </p:tav>
                                        <p:tav tm="100000">
                                          <p:val>
                                            <p:strVal val="#ppt_h"/>
                                          </p:val>
                                        </p:tav>
                                      </p:tavLst>
                                    </p:anim>
                                  </p:childTnLst>
                                </p:cTn>
                              </p:par>
                              <p:par>
                                <p:cTn id="147" presetID="23" presetClass="entr" presetSubtype="16" fill="hold" grpId="0" nodeType="withEffect">
                                  <p:stCondLst>
                                    <p:cond delay="4500"/>
                                  </p:stCondLst>
                                  <p:childTnLst>
                                    <p:set>
                                      <p:cBhvr>
                                        <p:cTn id="148" dur="1" fill="hold">
                                          <p:stCondLst>
                                            <p:cond delay="0"/>
                                          </p:stCondLst>
                                        </p:cTn>
                                        <p:tgtEl>
                                          <p:spTgt spid="91"/>
                                        </p:tgtEl>
                                        <p:attrNameLst>
                                          <p:attrName>style.visibility</p:attrName>
                                        </p:attrNameLst>
                                      </p:cBhvr>
                                      <p:to>
                                        <p:strVal val="visible"/>
                                      </p:to>
                                    </p:set>
                                    <p:anim calcmode="lin" valueType="num">
                                      <p:cBhvr>
                                        <p:cTn id="149" dur="1000" fill="hold"/>
                                        <p:tgtEl>
                                          <p:spTgt spid="91"/>
                                        </p:tgtEl>
                                        <p:attrNameLst>
                                          <p:attrName>ppt_w</p:attrName>
                                        </p:attrNameLst>
                                      </p:cBhvr>
                                      <p:tavLst>
                                        <p:tav tm="0">
                                          <p:val>
                                            <p:fltVal val="0"/>
                                          </p:val>
                                        </p:tav>
                                        <p:tav tm="100000">
                                          <p:val>
                                            <p:strVal val="#ppt_w"/>
                                          </p:val>
                                        </p:tav>
                                      </p:tavLst>
                                    </p:anim>
                                    <p:anim calcmode="lin" valueType="num">
                                      <p:cBhvr>
                                        <p:cTn id="150" dur="1000" fill="hold"/>
                                        <p:tgtEl>
                                          <p:spTgt spid="91"/>
                                        </p:tgtEl>
                                        <p:attrNameLst>
                                          <p:attrName>ppt_h</p:attrName>
                                        </p:attrNameLst>
                                      </p:cBhvr>
                                      <p:tavLst>
                                        <p:tav tm="0">
                                          <p:val>
                                            <p:fltVal val="0"/>
                                          </p:val>
                                        </p:tav>
                                        <p:tav tm="100000">
                                          <p:val>
                                            <p:strVal val="#ppt_h"/>
                                          </p:val>
                                        </p:tav>
                                      </p:tavLst>
                                    </p:anim>
                                  </p:childTnLst>
                                </p:cTn>
                              </p:par>
                              <p:par>
                                <p:cTn id="151" presetID="23" presetClass="entr" presetSubtype="16" fill="hold" grpId="0" nodeType="withEffect">
                                  <p:stCondLst>
                                    <p:cond delay="4500"/>
                                  </p:stCondLst>
                                  <p:childTnLst>
                                    <p:set>
                                      <p:cBhvr>
                                        <p:cTn id="152" dur="1" fill="hold">
                                          <p:stCondLst>
                                            <p:cond delay="0"/>
                                          </p:stCondLst>
                                        </p:cTn>
                                        <p:tgtEl>
                                          <p:spTgt spid="102"/>
                                        </p:tgtEl>
                                        <p:attrNameLst>
                                          <p:attrName>style.visibility</p:attrName>
                                        </p:attrNameLst>
                                      </p:cBhvr>
                                      <p:to>
                                        <p:strVal val="visible"/>
                                      </p:to>
                                    </p:set>
                                    <p:anim calcmode="lin" valueType="num">
                                      <p:cBhvr>
                                        <p:cTn id="153" dur="1000" fill="hold"/>
                                        <p:tgtEl>
                                          <p:spTgt spid="102"/>
                                        </p:tgtEl>
                                        <p:attrNameLst>
                                          <p:attrName>ppt_w</p:attrName>
                                        </p:attrNameLst>
                                      </p:cBhvr>
                                      <p:tavLst>
                                        <p:tav tm="0">
                                          <p:val>
                                            <p:fltVal val="0"/>
                                          </p:val>
                                        </p:tav>
                                        <p:tav tm="100000">
                                          <p:val>
                                            <p:strVal val="#ppt_w"/>
                                          </p:val>
                                        </p:tav>
                                      </p:tavLst>
                                    </p:anim>
                                    <p:anim calcmode="lin" valueType="num">
                                      <p:cBhvr>
                                        <p:cTn id="154" dur="1000" fill="hold"/>
                                        <p:tgtEl>
                                          <p:spTgt spid="102"/>
                                        </p:tgtEl>
                                        <p:attrNameLst>
                                          <p:attrName>ppt_h</p:attrName>
                                        </p:attrNameLst>
                                      </p:cBhvr>
                                      <p:tavLst>
                                        <p:tav tm="0">
                                          <p:val>
                                            <p:fltVal val="0"/>
                                          </p:val>
                                        </p:tav>
                                        <p:tav tm="100000">
                                          <p:val>
                                            <p:strVal val="#ppt_h"/>
                                          </p:val>
                                        </p:tav>
                                      </p:tavLst>
                                    </p:anim>
                                  </p:childTnLst>
                                </p:cTn>
                              </p:par>
                              <p:par>
                                <p:cTn id="155" presetID="23" presetClass="entr" presetSubtype="16" fill="hold" grpId="0" nodeType="withEffect">
                                  <p:stCondLst>
                                    <p:cond delay="4500"/>
                                  </p:stCondLst>
                                  <p:childTnLst>
                                    <p:set>
                                      <p:cBhvr>
                                        <p:cTn id="156" dur="1" fill="hold">
                                          <p:stCondLst>
                                            <p:cond delay="0"/>
                                          </p:stCondLst>
                                        </p:cTn>
                                        <p:tgtEl>
                                          <p:spTgt spid="99"/>
                                        </p:tgtEl>
                                        <p:attrNameLst>
                                          <p:attrName>style.visibility</p:attrName>
                                        </p:attrNameLst>
                                      </p:cBhvr>
                                      <p:to>
                                        <p:strVal val="visible"/>
                                      </p:to>
                                    </p:set>
                                    <p:anim calcmode="lin" valueType="num">
                                      <p:cBhvr>
                                        <p:cTn id="157" dur="1000" fill="hold"/>
                                        <p:tgtEl>
                                          <p:spTgt spid="99"/>
                                        </p:tgtEl>
                                        <p:attrNameLst>
                                          <p:attrName>ppt_w</p:attrName>
                                        </p:attrNameLst>
                                      </p:cBhvr>
                                      <p:tavLst>
                                        <p:tav tm="0">
                                          <p:val>
                                            <p:fltVal val="0"/>
                                          </p:val>
                                        </p:tav>
                                        <p:tav tm="100000">
                                          <p:val>
                                            <p:strVal val="#ppt_w"/>
                                          </p:val>
                                        </p:tav>
                                      </p:tavLst>
                                    </p:anim>
                                    <p:anim calcmode="lin" valueType="num">
                                      <p:cBhvr>
                                        <p:cTn id="158" dur="1000" fill="hold"/>
                                        <p:tgtEl>
                                          <p:spTgt spid="99"/>
                                        </p:tgtEl>
                                        <p:attrNameLst>
                                          <p:attrName>ppt_h</p:attrName>
                                        </p:attrNameLst>
                                      </p:cBhvr>
                                      <p:tavLst>
                                        <p:tav tm="0">
                                          <p:val>
                                            <p:fltVal val="0"/>
                                          </p:val>
                                        </p:tav>
                                        <p:tav tm="100000">
                                          <p:val>
                                            <p:strVal val="#ppt_h"/>
                                          </p:val>
                                        </p:tav>
                                      </p:tavLst>
                                    </p:anim>
                                  </p:childTnLst>
                                </p:cTn>
                              </p:par>
                              <p:par>
                                <p:cTn id="159" presetID="23" presetClass="entr" presetSubtype="16" fill="hold" grpId="0" nodeType="withEffect">
                                  <p:stCondLst>
                                    <p:cond delay="4500"/>
                                  </p:stCondLst>
                                  <p:childTnLst>
                                    <p:set>
                                      <p:cBhvr>
                                        <p:cTn id="160" dur="1" fill="hold">
                                          <p:stCondLst>
                                            <p:cond delay="0"/>
                                          </p:stCondLst>
                                        </p:cTn>
                                        <p:tgtEl>
                                          <p:spTgt spid="98"/>
                                        </p:tgtEl>
                                        <p:attrNameLst>
                                          <p:attrName>style.visibility</p:attrName>
                                        </p:attrNameLst>
                                      </p:cBhvr>
                                      <p:to>
                                        <p:strVal val="visible"/>
                                      </p:to>
                                    </p:set>
                                    <p:anim calcmode="lin" valueType="num">
                                      <p:cBhvr>
                                        <p:cTn id="161" dur="1000" fill="hold"/>
                                        <p:tgtEl>
                                          <p:spTgt spid="98"/>
                                        </p:tgtEl>
                                        <p:attrNameLst>
                                          <p:attrName>ppt_w</p:attrName>
                                        </p:attrNameLst>
                                      </p:cBhvr>
                                      <p:tavLst>
                                        <p:tav tm="0">
                                          <p:val>
                                            <p:fltVal val="0"/>
                                          </p:val>
                                        </p:tav>
                                        <p:tav tm="100000">
                                          <p:val>
                                            <p:strVal val="#ppt_w"/>
                                          </p:val>
                                        </p:tav>
                                      </p:tavLst>
                                    </p:anim>
                                    <p:anim calcmode="lin" valueType="num">
                                      <p:cBhvr>
                                        <p:cTn id="162" dur="1000" fill="hold"/>
                                        <p:tgtEl>
                                          <p:spTgt spid="98"/>
                                        </p:tgtEl>
                                        <p:attrNameLst>
                                          <p:attrName>ppt_h</p:attrName>
                                        </p:attrNameLst>
                                      </p:cBhvr>
                                      <p:tavLst>
                                        <p:tav tm="0">
                                          <p:val>
                                            <p:fltVal val="0"/>
                                          </p:val>
                                        </p:tav>
                                        <p:tav tm="100000">
                                          <p:val>
                                            <p:strVal val="#ppt_h"/>
                                          </p:val>
                                        </p:tav>
                                      </p:tavLst>
                                    </p:anim>
                                  </p:childTnLst>
                                </p:cTn>
                              </p:par>
                              <p:par>
                                <p:cTn id="163" presetID="23" presetClass="entr" presetSubtype="16" fill="hold" grpId="0" nodeType="withEffect">
                                  <p:stCondLst>
                                    <p:cond delay="4500"/>
                                  </p:stCondLst>
                                  <p:childTnLst>
                                    <p:set>
                                      <p:cBhvr>
                                        <p:cTn id="164" dur="1" fill="hold">
                                          <p:stCondLst>
                                            <p:cond delay="0"/>
                                          </p:stCondLst>
                                        </p:cTn>
                                        <p:tgtEl>
                                          <p:spTgt spid="97"/>
                                        </p:tgtEl>
                                        <p:attrNameLst>
                                          <p:attrName>style.visibility</p:attrName>
                                        </p:attrNameLst>
                                      </p:cBhvr>
                                      <p:to>
                                        <p:strVal val="visible"/>
                                      </p:to>
                                    </p:set>
                                    <p:anim calcmode="lin" valueType="num">
                                      <p:cBhvr>
                                        <p:cTn id="165" dur="1000" fill="hold"/>
                                        <p:tgtEl>
                                          <p:spTgt spid="97"/>
                                        </p:tgtEl>
                                        <p:attrNameLst>
                                          <p:attrName>ppt_w</p:attrName>
                                        </p:attrNameLst>
                                      </p:cBhvr>
                                      <p:tavLst>
                                        <p:tav tm="0">
                                          <p:val>
                                            <p:fltVal val="0"/>
                                          </p:val>
                                        </p:tav>
                                        <p:tav tm="100000">
                                          <p:val>
                                            <p:strVal val="#ppt_w"/>
                                          </p:val>
                                        </p:tav>
                                      </p:tavLst>
                                    </p:anim>
                                    <p:anim calcmode="lin" valueType="num">
                                      <p:cBhvr>
                                        <p:cTn id="166" dur="1000" fill="hold"/>
                                        <p:tgtEl>
                                          <p:spTgt spid="97"/>
                                        </p:tgtEl>
                                        <p:attrNameLst>
                                          <p:attrName>ppt_h</p:attrName>
                                        </p:attrNameLst>
                                      </p:cBhvr>
                                      <p:tavLst>
                                        <p:tav tm="0">
                                          <p:val>
                                            <p:fltVal val="0"/>
                                          </p:val>
                                        </p:tav>
                                        <p:tav tm="100000">
                                          <p:val>
                                            <p:strVal val="#ppt_h"/>
                                          </p:val>
                                        </p:tav>
                                      </p:tavLst>
                                    </p:anim>
                                  </p:childTnLst>
                                </p:cTn>
                              </p:par>
                              <p:par>
                                <p:cTn id="167" presetID="23" presetClass="entr" presetSubtype="16" fill="hold" grpId="0" nodeType="withEffect">
                                  <p:stCondLst>
                                    <p:cond delay="5000"/>
                                  </p:stCondLst>
                                  <p:childTnLst>
                                    <p:set>
                                      <p:cBhvr>
                                        <p:cTn id="168" dur="1" fill="hold">
                                          <p:stCondLst>
                                            <p:cond delay="0"/>
                                          </p:stCondLst>
                                        </p:cTn>
                                        <p:tgtEl>
                                          <p:spTgt spid="92"/>
                                        </p:tgtEl>
                                        <p:attrNameLst>
                                          <p:attrName>style.visibility</p:attrName>
                                        </p:attrNameLst>
                                      </p:cBhvr>
                                      <p:to>
                                        <p:strVal val="visible"/>
                                      </p:to>
                                    </p:set>
                                    <p:anim calcmode="lin" valueType="num">
                                      <p:cBhvr>
                                        <p:cTn id="169" dur="1000" fill="hold"/>
                                        <p:tgtEl>
                                          <p:spTgt spid="92"/>
                                        </p:tgtEl>
                                        <p:attrNameLst>
                                          <p:attrName>ppt_w</p:attrName>
                                        </p:attrNameLst>
                                      </p:cBhvr>
                                      <p:tavLst>
                                        <p:tav tm="0">
                                          <p:val>
                                            <p:fltVal val="0"/>
                                          </p:val>
                                        </p:tav>
                                        <p:tav tm="100000">
                                          <p:val>
                                            <p:strVal val="#ppt_w"/>
                                          </p:val>
                                        </p:tav>
                                      </p:tavLst>
                                    </p:anim>
                                    <p:anim calcmode="lin" valueType="num">
                                      <p:cBhvr>
                                        <p:cTn id="170" dur="1000" fill="hold"/>
                                        <p:tgtEl>
                                          <p:spTgt spid="92"/>
                                        </p:tgtEl>
                                        <p:attrNameLst>
                                          <p:attrName>ppt_h</p:attrName>
                                        </p:attrNameLst>
                                      </p:cBhvr>
                                      <p:tavLst>
                                        <p:tav tm="0">
                                          <p:val>
                                            <p:fltVal val="0"/>
                                          </p:val>
                                        </p:tav>
                                        <p:tav tm="100000">
                                          <p:val>
                                            <p:strVal val="#ppt_h"/>
                                          </p:val>
                                        </p:tav>
                                      </p:tavLst>
                                    </p:anim>
                                  </p:childTnLst>
                                </p:cTn>
                              </p:par>
                              <p:par>
                                <p:cTn id="171" presetID="23" presetClass="entr" presetSubtype="16" fill="hold" grpId="0" nodeType="withEffect">
                                  <p:stCondLst>
                                    <p:cond delay="5000"/>
                                  </p:stCondLst>
                                  <p:childTnLst>
                                    <p:set>
                                      <p:cBhvr>
                                        <p:cTn id="172" dur="1" fill="hold">
                                          <p:stCondLst>
                                            <p:cond delay="0"/>
                                          </p:stCondLst>
                                        </p:cTn>
                                        <p:tgtEl>
                                          <p:spTgt spid="93"/>
                                        </p:tgtEl>
                                        <p:attrNameLst>
                                          <p:attrName>style.visibility</p:attrName>
                                        </p:attrNameLst>
                                      </p:cBhvr>
                                      <p:to>
                                        <p:strVal val="visible"/>
                                      </p:to>
                                    </p:set>
                                    <p:anim calcmode="lin" valueType="num">
                                      <p:cBhvr>
                                        <p:cTn id="173" dur="1000" fill="hold"/>
                                        <p:tgtEl>
                                          <p:spTgt spid="93"/>
                                        </p:tgtEl>
                                        <p:attrNameLst>
                                          <p:attrName>ppt_w</p:attrName>
                                        </p:attrNameLst>
                                      </p:cBhvr>
                                      <p:tavLst>
                                        <p:tav tm="0">
                                          <p:val>
                                            <p:fltVal val="0"/>
                                          </p:val>
                                        </p:tav>
                                        <p:tav tm="100000">
                                          <p:val>
                                            <p:strVal val="#ppt_w"/>
                                          </p:val>
                                        </p:tav>
                                      </p:tavLst>
                                    </p:anim>
                                    <p:anim calcmode="lin" valueType="num">
                                      <p:cBhvr>
                                        <p:cTn id="174" dur="1000" fill="hold"/>
                                        <p:tgtEl>
                                          <p:spTgt spid="93"/>
                                        </p:tgtEl>
                                        <p:attrNameLst>
                                          <p:attrName>ppt_h</p:attrName>
                                        </p:attrNameLst>
                                      </p:cBhvr>
                                      <p:tavLst>
                                        <p:tav tm="0">
                                          <p:val>
                                            <p:fltVal val="0"/>
                                          </p:val>
                                        </p:tav>
                                        <p:tav tm="100000">
                                          <p:val>
                                            <p:strVal val="#ppt_h"/>
                                          </p:val>
                                        </p:tav>
                                      </p:tavLst>
                                    </p:anim>
                                  </p:childTnLst>
                                </p:cTn>
                              </p:par>
                              <p:par>
                                <p:cTn id="175" presetID="23" presetClass="entr" presetSubtype="16" fill="hold" grpId="0" nodeType="withEffect">
                                  <p:stCondLst>
                                    <p:cond delay="5000"/>
                                  </p:stCondLst>
                                  <p:childTnLst>
                                    <p:set>
                                      <p:cBhvr>
                                        <p:cTn id="176" dur="1" fill="hold">
                                          <p:stCondLst>
                                            <p:cond delay="0"/>
                                          </p:stCondLst>
                                        </p:cTn>
                                        <p:tgtEl>
                                          <p:spTgt spid="84"/>
                                        </p:tgtEl>
                                        <p:attrNameLst>
                                          <p:attrName>style.visibility</p:attrName>
                                        </p:attrNameLst>
                                      </p:cBhvr>
                                      <p:to>
                                        <p:strVal val="visible"/>
                                      </p:to>
                                    </p:set>
                                    <p:anim calcmode="lin" valueType="num">
                                      <p:cBhvr>
                                        <p:cTn id="177" dur="1000" fill="hold"/>
                                        <p:tgtEl>
                                          <p:spTgt spid="84"/>
                                        </p:tgtEl>
                                        <p:attrNameLst>
                                          <p:attrName>ppt_w</p:attrName>
                                        </p:attrNameLst>
                                      </p:cBhvr>
                                      <p:tavLst>
                                        <p:tav tm="0">
                                          <p:val>
                                            <p:fltVal val="0"/>
                                          </p:val>
                                        </p:tav>
                                        <p:tav tm="100000">
                                          <p:val>
                                            <p:strVal val="#ppt_w"/>
                                          </p:val>
                                        </p:tav>
                                      </p:tavLst>
                                    </p:anim>
                                    <p:anim calcmode="lin" valueType="num">
                                      <p:cBhvr>
                                        <p:cTn id="178" dur="1000" fill="hold"/>
                                        <p:tgtEl>
                                          <p:spTgt spid="84"/>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57" grpId="0" animBg="1"/>
      <p:bldP spid="58" grpId="0" animBg="1"/>
      <p:bldP spid="59" grpId="0" animBg="1"/>
      <p:bldP spid="63" grpId="0" animBg="1"/>
      <p:bldP spid="64" grpId="0" animBg="1"/>
      <p:bldP spid="67" grpId="0" animBg="1"/>
      <p:bldP spid="68" grpId="0" animBg="1"/>
      <p:bldP spid="69" grpId="0" animBg="1"/>
      <p:bldP spid="70" grpId="0" animBg="1"/>
      <p:bldP spid="71" grpId="0" animBg="1"/>
      <p:bldP spid="72" grpId="0" animBg="1"/>
      <p:bldP spid="73" grpId="0" animBg="1"/>
      <p:bldP spid="74" grpId="0" animBg="1"/>
      <p:bldP spid="75" grpId="0" animBg="1"/>
      <p:bldP spid="77" grpId="0" animBg="1"/>
      <p:bldP spid="78" grpId="0" animBg="1"/>
      <p:bldP spid="79" grpId="0" animBg="1"/>
      <p:bldP spid="80" grpId="0" animBg="1"/>
      <p:bldP spid="81" grpId="0" animBg="1"/>
      <p:bldP spid="82" grpId="0" animBg="1"/>
      <p:bldP spid="83" grpId="0" animBg="1"/>
      <p:bldP spid="84" grpId="0" animBg="1"/>
      <p:bldP spid="85" grpId="0" animBg="1"/>
      <p:bldP spid="87" grpId="0" animBg="1"/>
      <p:bldP spid="88" grpId="0" animBg="1"/>
      <p:bldP spid="89" grpId="0" animBg="1"/>
      <p:bldP spid="90" grpId="0" animBg="1"/>
      <p:bldP spid="91" grpId="0" animBg="1"/>
      <p:bldP spid="92" grpId="0" animBg="1"/>
      <p:bldP spid="93" grpId="0" animBg="1"/>
      <p:bldP spid="97" grpId="0" animBg="1"/>
      <p:bldP spid="98" grpId="0" animBg="1"/>
      <p:bldP spid="99" grpId="0" animBg="1"/>
      <p:bldP spid="100" grpId="0" animBg="1"/>
      <p:bldP spid="101" grpId="0" animBg="1"/>
      <p:bldP spid="102" grpId="0" animBg="1"/>
      <p:bldP spid="103" grpId="0" animBg="1"/>
      <p:bldP spid="104" grpId="0" animBg="1"/>
      <p:bldP spid="105"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3C46BF2-E723-44A5-8046-05E85C7E8408}"/>
              </a:ext>
            </a:extLst>
          </p:cNvPr>
          <p:cNvSpPr>
            <a:spLocks noGrp="1"/>
          </p:cNvSpPr>
          <p:nvPr>
            <p:ph type="sldNum" sz="quarter" idx="12"/>
          </p:nvPr>
        </p:nvSpPr>
        <p:spPr/>
        <p:txBody>
          <a:bodyPr/>
          <a:lstStyle/>
          <a:p>
            <a:fld id="{A667128F-6B11-0149-90D6-ED84921B880E}" type="slidenum">
              <a:rPr lang="en-US" smtClean="0"/>
              <a:t>22</a:t>
            </a:fld>
            <a:endParaRPr lang="en-US"/>
          </a:p>
        </p:txBody>
      </p:sp>
      <p:sp>
        <p:nvSpPr>
          <p:cNvPr id="2" name="Footer Placeholder 1">
            <a:extLst>
              <a:ext uri="{FF2B5EF4-FFF2-40B4-BE49-F238E27FC236}">
                <a16:creationId xmlns:a16="http://schemas.microsoft.com/office/drawing/2014/main" id="{B5E26092-E2EC-47DB-9347-108275282180}"/>
              </a:ext>
            </a:extLst>
          </p:cNvPr>
          <p:cNvSpPr>
            <a:spLocks noGrp="1"/>
          </p:cNvSpPr>
          <p:nvPr>
            <p:ph type="ftr" sz="quarter" idx="11"/>
          </p:nvPr>
        </p:nvSpPr>
        <p:spPr/>
        <p:txBody>
          <a:bodyPr/>
          <a:lstStyle/>
          <a:p>
            <a:r>
              <a:rPr lang="en-US"/>
              <a:t>PRICING STRATEGIES</a:t>
            </a:r>
          </a:p>
        </p:txBody>
      </p:sp>
      <p:cxnSp>
        <p:nvCxnSpPr>
          <p:cNvPr id="42" name="Straight Connector 41">
            <a:extLst>
              <a:ext uri="{FF2B5EF4-FFF2-40B4-BE49-F238E27FC236}">
                <a16:creationId xmlns:a16="http://schemas.microsoft.com/office/drawing/2014/main" id="{411A36B9-7FE8-4E39-9B60-C2B8AAE11F59}"/>
              </a:ext>
            </a:extLst>
          </p:cNvPr>
          <p:cNvCxnSpPr>
            <a:cxnSpLocks/>
          </p:cNvCxnSpPr>
          <p:nvPr/>
        </p:nvCxnSpPr>
        <p:spPr>
          <a:xfrm>
            <a:off x="2120068" y="4397966"/>
            <a:ext cx="7431186" cy="0"/>
          </a:xfrm>
          <a:prstGeom prst="line">
            <a:avLst/>
          </a:prstGeom>
          <a:ln w="25400" cap="rnd">
            <a:solidFill>
              <a:schemeClr val="accent2">
                <a:lumMod val="60000"/>
                <a:lumOff val="40000"/>
              </a:schemeClr>
            </a:solidFill>
            <a:prstDash val="sysDot"/>
            <a:miter/>
          </a:ln>
        </p:spPr>
      </p:cxnSp>
      <p:grpSp>
        <p:nvGrpSpPr>
          <p:cNvPr id="35" name="Group 34">
            <a:extLst>
              <a:ext uri="{FF2B5EF4-FFF2-40B4-BE49-F238E27FC236}">
                <a16:creationId xmlns:a16="http://schemas.microsoft.com/office/drawing/2014/main" id="{2CD301BF-78DF-463D-BFD8-54FD291D62C1}"/>
              </a:ext>
            </a:extLst>
          </p:cNvPr>
          <p:cNvGrpSpPr/>
          <p:nvPr/>
        </p:nvGrpSpPr>
        <p:grpSpPr>
          <a:xfrm flipH="1">
            <a:off x="9551254" y="2383173"/>
            <a:ext cx="463598" cy="821228"/>
            <a:chOff x="2128854" y="4308633"/>
            <a:chExt cx="441033" cy="660694"/>
          </a:xfrm>
        </p:grpSpPr>
        <p:sp>
          <p:nvSpPr>
            <p:cNvPr id="36" name="TextBox 35">
              <a:extLst>
                <a:ext uri="{FF2B5EF4-FFF2-40B4-BE49-F238E27FC236}">
                  <a16:creationId xmlns:a16="http://schemas.microsoft.com/office/drawing/2014/main" id="{DB7EC619-D86A-4734-9177-DB28085C8596}"/>
                </a:ext>
              </a:extLst>
            </p:cNvPr>
            <p:cNvSpPr txBox="1"/>
            <p:nvPr/>
          </p:nvSpPr>
          <p:spPr>
            <a:xfrm rot="16200000">
              <a:off x="1953646" y="4515870"/>
              <a:ext cx="596638" cy="246221"/>
            </a:xfrm>
            <a:prstGeom prst="rect">
              <a:avLst/>
            </a:prstGeom>
            <a:noFill/>
          </p:spPr>
          <p:txBody>
            <a:bodyPr wrap="none" rtlCol="0">
              <a:spAutoFit/>
            </a:bodyPr>
            <a:lstStyle>
              <a:defPPr>
                <a:defRPr lang="en-US"/>
              </a:defPPr>
              <a:lvl1pPr algn="ctr">
                <a:defRPr sz="1000" b="1">
                  <a:solidFill>
                    <a:schemeClr val="bg1"/>
                  </a:solidFill>
                  <a:latin typeface="Century Gothic" panose="020B0502020202020204" pitchFamily="34" charset="0"/>
                </a:defRPr>
              </a:lvl1pPr>
            </a:lstStyle>
            <a:p>
              <a:r>
                <a:rPr lang="en-US" b="0" dirty="0">
                  <a:solidFill>
                    <a:schemeClr val="accent4"/>
                  </a:solidFill>
                </a:rPr>
                <a:t>PROFIT</a:t>
              </a:r>
            </a:p>
          </p:txBody>
        </p:sp>
        <p:sp>
          <p:nvSpPr>
            <p:cNvPr id="37" name="Left Brace 36">
              <a:extLst>
                <a:ext uri="{FF2B5EF4-FFF2-40B4-BE49-F238E27FC236}">
                  <a16:creationId xmlns:a16="http://schemas.microsoft.com/office/drawing/2014/main" id="{47CA7848-463E-46C8-B760-59C78BFA3D89}"/>
                </a:ext>
              </a:extLst>
            </p:cNvPr>
            <p:cNvSpPr/>
            <p:nvPr/>
          </p:nvSpPr>
          <p:spPr>
            <a:xfrm>
              <a:off x="2407444" y="4308633"/>
              <a:ext cx="162443" cy="660694"/>
            </a:xfrm>
            <a:prstGeom prst="leftBrace">
              <a:avLst>
                <a:gd name="adj1" fmla="val 45323"/>
                <a:gd name="adj2" fmla="val 50000"/>
              </a:avLst>
            </a:prstGeom>
            <a:ln w="12700" cap="rnd">
              <a:solidFill>
                <a:schemeClr val="accent4"/>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33" name="Group 32">
            <a:extLst>
              <a:ext uri="{FF2B5EF4-FFF2-40B4-BE49-F238E27FC236}">
                <a16:creationId xmlns:a16="http://schemas.microsoft.com/office/drawing/2014/main" id="{9E80CFF8-05EC-419A-8E72-6B47D548FFBC}"/>
              </a:ext>
            </a:extLst>
          </p:cNvPr>
          <p:cNvGrpSpPr/>
          <p:nvPr/>
        </p:nvGrpSpPr>
        <p:grpSpPr>
          <a:xfrm>
            <a:off x="1662769" y="4394458"/>
            <a:ext cx="457299" cy="694498"/>
            <a:chOff x="2134846" y="4308633"/>
            <a:chExt cx="435041" cy="660694"/>
          </a:xfrm>
        </p:grpSpPr>
        <p:sp>
          <p:nvSpPr>
            <p:cNvPr id="31" name="TextBox 30">
              <a:extLst>
                <a:ext uri="{FF2B5EF4-FFF2-40B4-BE49-F238E27FC236}">
                  <a16:creationId xmlns:a16="http://schemas.microsoft.com/office/drawing/2014/main" id="{691AE777-136A-43B8-86B7-490C99E98A96}"/>
                </a:ext>
              </a:extLst>
            </p:cNvPr>
            <p:cNvSpPr txBox="1"/>
            <p:nvPr/>
          </p:nvSpPr>
          <p:spPr>
            <a:xfrm rot="16200000">
              <a:off x="2021541" y="4521862"/>
              <a:ext cx="460848" cy="234237"/>
            </a:xfrm>
            <a:prstGeom prst="rect">
              <a:avLst/>
            </a:prstGeom>
            <a:noFill/>
          </p:spPr>
          <p:txBody>
            <a:bodyPr wrap="none" rtlCol="0">
              <a:spAutoFit/>
            </a:bodyPr>
            <a:lstStyle>
              <a:defPPr>
                <a:defRPr lang="en-US"/>
              </a:defPPr>
              <a:lvl1pPr algn="ctr">
                <a:defRPr sz="1000" b="1">
                  <a:solidFill>
                    <a:schemeClr val="bg1"/>
                  </a:solidFill>
                  <a:latin typeface="Century Gothic" panose="020B0502020202020204" pitchFamily="34" charset="0"/>
                </a:defRPr>
              </a:lvl1pPr>
            </a:lstStyle>
            <a:p>
              <a:r>
                <a:rPr lang="en-US" b="0" dirty="0">
                  <a:solidFill>
                    <a:schemeClr val="accent2">
                      <a:lumMod val="40000"/>
                      <a:lumOff val="60000"/>
                    </a:schemeClr>
                  </a:solidFill>
                </a:rPr>
                <a:t>LOSS</a:t>
              </a:r>
            </a:p>
          </p:txBody>
        </p:sp>
        <p:sp>
          <p:nvSpPr>
            <p:cNvPr id="32" name="Left Brace 31">
              <a:extLst>
                <a:ext uri="{FF2B5EF4-FFF2-40B4-BE49-F238E27FC236}">
                  <a16:creationId xmlns:a16="http://schemas.microsoft.com/office/drawing/2014/main" id="{91FD9F12-1F14-4B70-B8D7-AC99F229BB63}"/>
                </a:ext>
              </a:extLst>
            </p:cNvPr>
            <p:cNvSpPr/>
            <p:nvPr/>
          </p:nvSpPr>
          <p:spPr>
            <a:xfrm>
              <a:off x="2407444" y="4308633"/>
              <a:ext cx="162443" cy="660694"/>
            </a:xfrm>
            <a:prstGeom prst="leftBrace">
              <a:avLst>
                <a:gd name="adj1" fmla="val 45323"/>
                <a:gd name="adj2" fmla="val 50000"/>
              </a:avLst>
            </a:prstGeom>
            <a:ln w="12700" cap="rnd">
              <a:solidFill>
                <a:schemeClr val="accent2">
                  <a:lumMod val="40000"/>
                  <a:lumOff val="60000"/>
                </a:schemeClr>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accent2">
                    <a:lumMod val="60000"/>
                    <a:lumOff val="40000"/>
                  </a:schemeClr>
                </a:solidFill>
              </a:endParaRPr>
            </a:p>
          </p:txBody>
        </p:sp>
      </p:grpSp>
      <p:sp>
        <p:nvSpPr>
          <p:cNvPr id="23" name="Freeform: Shape 22">
            <a:extLst>
              <a:ext uri="{FF2B5EF4-FFF2-40B4-BE49-F238E27FC236}">
                <a16:creationId xmlns:a16="http://schemas.microsoft.com/office/drawing/2014/main" id="{713D8F9B-A457-417F-B152-CFE123743D7C}"/>
              </a:ext>
            </a:extLst>
          </p:cNvPr>
          <p:cNvSpPr/>
          <p:nvPr/>
        </p:nvSpPr>
        <p:spPr>
          <a:xfrm>
            <a:off x="5522122" y="2384547"/>
            <a:ext cx="4011892" cy="1465174"/>
          </a:xfrm>
          <a:custGeom>
            <a:avLst/>
            <a:gdLst>
              <a:gd name="connsiteX0" fmla="*/ 2794064 w 2794064"/>
              <a:gd name="connsiteY0" fmla="*/ 0 h 1020414"/>
              <a:gd name="connsiteX1" fmla="*/ 2794064 w 2794064"/>
              <a:gd name="connsiteY1" fmla="*/ 571119 h 1020414"/>
              <a:gd name="connsiteX2" fmla="*/ 0 w 2794064"/>
              <a:gd name="connsiteY2" fmla="*/ 1020414 h 1020414"/>
              <a:gd name="connsiteX3" fmla="*/ 0 w 2794064"/>
              <a:gd name="connsiteY3" fmla="*/ 1019200 h 1020414"/>
              <a:gd name="connsiteX4" fmla="*/ 2794064 w 2794064"/>
              <a:gd name="connsiteY4" fmla="*/ 0 h 1020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4064" h="1020414">
                <a:moveTo>
                  <a:pt x="2794064" y="0"/>
                </a:moveTo>
                <a:lnTo>
                  <a:pt x="2794064" y="571119"/>
                </a:lnTo>
                <a:lnTo>
                  <a:pt x="0" y="1020414"/>
                </a:lnTo>
                <a:lnTo>
                  <a:pt x="0" y="1019200"/>
                </a:lnTo>
                <a:lnTo>
                  <a:pt x="2794064" y="0"/>
                </a:lnTo>
                <a:close/>
              </a:path>
            </a:pathLst>
          </a:custGeom>
          <a:gradFill>
            <a:gsLst>
              <a:gs pos="0">
                <a:schemeClr val="accent4">
                  <a:alpha val="88895"/>
                </a:schemeClr>
              </a:gs>
              <a:gs pos="100000">
                <a:schemeClr val="accent4">
                  <a:alpha val="0"/>
                </a:schemeClr>
              </a:gs>
            </a:gsLst>
            <a:lin ang="0" scaled="1"/>
          </a:grad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8C5B337C-B3AF-48EA-8FC3-BC28127775CE}"/>
              </a:ext>
            </a:extLst>
          </p:cNvPr>
          <p:cNvSpPr/>
          <p:nvPr/>
        </p:nvSpPr>
        <p:spPr>
          <a:xfrm>
            <a:off x="2120069" y="3851095"/>
            <a:ext cx="3393508" cy="1237861"/>
          </a:xfrm>
          <a:custGeom>
            <a:avLst/>
            <a:gdLst>
              <a:gd name="connsiteX0" fmla="*/ 2363393 w 2363393"/>
              <a:gd name="connsiteY0" fmla="*/ 0 h 862103"/>
              <a:gd name="connsiteX1" fmla="*/ 0 w 2363393"/>
              <a:gd name="connsiteY1" fmla="*/ 862103 h 862103"/>
              <a:gd name="connsiteX2" fmla="*/ 0 w 2363393"/>
              <a:gd name="connsiteY2" fmla="*/ 380042 h 862103"/>
              <a:gd name="connsiteX3" fmla="*/ 2363393 w 2363393"/>
              <a:gd name="connsiteY3" fmla="*/ 0 h 862103"/>
            </a:gdLst>
            <a:ahLst/>
            <a:cxnLst>
              <a:cxn ang="0">
                <a:pos x="connsiteX0" y="connsiteY0"/>
              </a:cxn>
              <a:cxn ang="0">
                <a:pos x="connsiteX1" y="connsiteY1"/>
              </a:cxn>
              <a:cxn ang="0">
                <a:pos x="connsiteX2" y="connsiteY2"/>
              </a:cxn>
              <a:cxn ang="0">
                <a:pos x="connsiteX3" y="connsiteY3"/>
              </a:cxn>
            </a:cxnLst>
            <a:rect l="l" t="t" r="r" b="b"/>
            <a:pathLst>
              <a:path w="2363393" h="862103">
                <a:moveTo>
                  <a:pt x="2363393" y="0"/>
                </a:moveTo>
                <a:lnTo>
                  <a:pt x="0" y="862103"/>
                </a:lnTo>
                <a:lnTo>
                  <a:pt x="0" y="380042"/>
                </a:lnTo>
                <a:lnTo>
                  <a:pt x="2363393" y="0"/>
                </a:lnTo>
                <a:close/>
              </a:path>
            </a:pathLst>
          </a:custGeom>
          <a:gradFill flip="none" rotWithShape="1">
            <a:gsLst>
              <a:gs pos="100000">
                <a:schemeClr val="accent2">
                  <a:lumMod val="60000"/>
                  <a:lumOff val="40000"/>
                </a:schemeClr>
              </a:gs>
              <a:gs pos="0">
                <a:schemeClr val="accent2">
                  <a:lumMod val="60000"/>
                  <a:lumOff val="40000"/>
                  <a:alpha val="0"/>
                </a:schemeClr>
              </a:gs>
            </a:gsLst>
            <a:lin ang="0" scaled="1"/>
            <a:tileRect/>
          </a:grad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5069AF86-F301-418B-B024-BB560260720B}"/>
              </a:ext>
            </a:extLst>
          </p:cNvPr>
          <p:cNvSpPr/>
          <p:nvPr/>
        </p:nvSpPr>
        <p:spPr>
          <a:xfrm>
            <a:off x="2120068" y="3204595"/>
            <a:ext cx="7412714" cy="1189863"/>
          </a:xfrm>
          <a:custGeom>
            <a:avLst/>
            <a:gdLst>
              <a:gd name="connsiteX0" fmla="*/ 0 w 5162550"/>
              <a:gd name="connsiteY0" fmla="*/ 830294 h 828675"/>
              <a:gd name="connsiteX1" fmla="*/ 5163408 w 5162550"/>
              <a:gd name="connsiteY1" fmla="*/ 0 h 828675"/>
            </a:gdLst>
            <a:ahLst/>
            <a:cxnLst>
              <a:cxn ang="0">
                <a:pos x="connsiteX0" y="connsiteY0"/>
              </a:cxn>
              <a:cxn ang="0">
                <a:pos x="connsiteX1" y="connsiteY1"/>
              </a:cxn>
            </a:cxnLst>
            <a:rect l="l" t="t" r="r" b="b"/>
            <a:pathLst>
              <a:path w="5162550" h="828675">
                <a:moveTo>
                  <a:pt x="0" y="830294"/>
                </a:moveTo>
                <a:lnTo>
                  <a:pt x="5163408" y="0"/>
                </a:lnTo>
              </a:path>
            </a:pathLst>
          </a:custGeom>
          <a:ln w="25400" cap="rnd">
            <a:solidFill>
              <a:schemeClr val="accent2">
                <a:lumMod val="60000"/>
                <a:lumOff val="40000"/>
              </a:schemeClr>
            </a:solid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C20692D6-14C5-4DC4-96F6-7540E188C691}"/>
              </a:ext>
            </a:extLst>
          </p:cNvPr>
          <p:cNvSpPr/>
          <p:nvPr/>
        </p:nvSpPr>
        <p:spPr>
          <a:xfrm>
            <a:off x="2120068" y="2384547"/>
            <a:ext cx="7412714" cy="2694287"/>
          </a:xfrm>
          <a:custGeom>
            <a:avLst/>
            <a:gdLst>
              <a:gd name="connsiteX0" fmla="*/ 5163408 w 5162550"/>
              <a:gd name="connsiteY0" fmla="*/ 0 h 1876425"/>
              <a:gd name="connsiteX1" fmla="*/ 0 w 5162550"/>
              <a:gd name="connsiteY1" fmla="*/ 1883474 h 1876425"/>
            </a:gdLst>
            <a:ahLst/>
            <a:cxnLst>
              <a:cxn ang="0">
                <a:pos x="connsiteX0" y="connsiteY0"/>
              </a:cxn>
              <a:cxn ang="0">
                <a:pos x="connsiteX1" y="connsiteY1"/>
              </a:cxn>
            </a:cxnLst>
            <a:rect l="l" t="t" r="r" b="b"/>
            <a:pathLst>
              <a:path w="5162550" h="1876425">
                <a:moveTo>
                  <a:pt x="5163408" y="0"/>
                </a:moveTo>
                <a:lnTo>
                  <a:pt x="0" y="1883474"/>
                </a:lnTo>
              </a:path>
            </a:pathLst>
          </a:custGeom>
          <a:ln w="25400" cap="rnd">
            <a:solidFill>
              <a:schemeClr val="accent4"/>
            </a:solidFill>
            <a:prstDash val="solid"/>
            <a:miter/>
          </a:ln>
        </p:spPr>
        <p:txBody>
          <a:bodyPr rtlCol="0" anchor="ctr"/>
          <a:lstStyle/>
          <a:p>
            <a:endParaRPr lang="en-US"/>
          </a:p>
        </p:txBody>
      </p:sp>
      <p:sp>
        <p:nvSpPr>
          <p:cNvPr id="25" name="Oval 24">
            <a:extLst>
              <a:ext uri="{FF2B5EF4-FFF2-40B4-BE49-F238E27FC236}">
                <a16:creationId xmlns:a16="http://schemas.microsoft.com/office/drawing/2014/main" id="{891570CE-0264-44BB-9AA0-66B0634822A5}"/>
              </a:ext>
            </a:extLst>
          </p:cNvPr>
          <p:cNvSpPr/>
          <p:nvPr/>
        </p:nvSpPr>
        <p:spPr>
          <a:xfrm>
            <a:off x="5435266" y="3766852"/>
            <a:ext cx="156621" cy="156621"/>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a:extLst>
              <a:ext uri="{FF2B5EF4-FFF2-40B4-BE49-F238E27FC236}">
                <a16:creationId xmlns:a16="http://schemas.microsoft.com/office/drawing/2014/main" id="{36D33263-A214-CB4B-AD70-B28D4A775378}"/>
              </a:ext>
            </a:extLst>
          </p:cNvPr>
          <p:cNvGrpSpPr/>
          <p:nvPr/>
        </p:nvGrpSpPr>
        <p:grpSpPr>
          <a:xfrm>
            <a:off x="4868047" y="3105811"/>
            <a:ext cx="1291061" cy="562451"/>
            <a:chOff x="4868047" y="3204401"/>
            <a:chExt cx="1291061" cy="562451"/>
          </a:xfrm>
        </p:grpSpPr>
        <p:sp>
          <p:nvSpPr>
            <p:cNvPr id="26" name="TextBox 25">
              <a:extLst>
                <a:ext uri="{FF2B5EF4-FFF2-40B4-BE49-F238E27FC236}">
                  <a16:creationId xmlns:a16="http://schemas.microsoft.com/office/drawing/2014/main" id="{BC3C80A2-46ED-446D-B565-E46F0447243D}"/>
                </a:ext>
              </a:extLst>
            </p:cNvPr>
            <p:cNvSpPr txBox="1"/>
            <p:nvPr/>
          </p:nvSpPr>
          <p:spPr>
            <a:xfrm>
              <a:off x="4868047" y="3204401"/>
              <a:ext cx="1291061" cy="258819"/>
            </a:xfrm>
            <a:prstGeom prst="rect">
              <a:avLst/>
            </a:prstGeom>
            <a:noFill/>
          </p:spPr>
          <p:txBody>
            <a:bodyPr wrap="none" rtlCol="0">
              <a:spAutoFit/>
            </a:bodyPr>
            <a:lstStyle/>
            <a:p>
              <a:pPr algn="ctr"/>
              <a:r>
                <a:rPr lang="en-US" sz="1000" b="1" dirty="0">
                  <a:solidFill>
                    <a:schemeClr val="bg1"/>
                  </a:solidFill>
                  <a:latin typeface="Century Gothic" panose="020B0502020202020204" pitchFamily="34" charset="0"/>
                </a:rPr>
                <a:t>Break-Even Point</a:t>
              </a:r>
            </a:p>
          </p:txBody>
        </p:sp>
        <p:cxnSp>
          <p:nvCxnSpPr>
            <p:cNvPr id="30" name="Straight Arrow Connector 29">
              <a:extLst>
                <a:ext uri="{FF2B5EF4-FFF2-40B4-BE49-F238E27FC236}">
                  <a16:creationId xmlns:a16="http://schemas.microsoft.com/office/drawing/2014/main" id="{5B166CB5-7EFE-45A9-A1FB-9FF0230947F7}"/>
                </a:ext>
              </a:extLst>
            </p:cNvPr>
            <p:cNvCxnSpPr>
              <a:stCxn id="26" idx="2"/>
              <a:endCxn id="25" idx="0"/>
            </p:cNvCxnSpPr>
            <p:nvPr/>
          </p:nvCxnSpPr>
          <p:spPr>
            <a:xfrm flipH="1">
              <a:off x="5513577" y="3463219"/>
              <a:ext cx="1" cy="303633"/>
            </a:xfrm>
            <a:prstGeom prst="straightConnector1">
              <a:avLst/>
            </a:prstGeom>
            <a:ln w="12700" cap="rnd">
              <a:solidFill>
                <a:schemeClr val="bg1"/>
              </a:solidFill>
              <a:prstDash val="sysDot"/>
              <a:tailEnd type="triangle" w="sm" len="sm"/>
            </a:ln>
          </p:spPr>
          <p:style>
            <a:lnRef idx="1">
              <a:schemeClr val="accent1"/>
            </a:lnRef>
            <a:fillRef idx="0">
              <a:schemeClr val="accent1"/>
            </a:fillRef>
            <a:effectRef idx="0">
              <a:schemeClr val="accent1"/>
            </a:effectRef>
            <a:fontRef idx="minor">
              <a:schemeClr val="tx1"/>
            </a:fontRef>
          </p:style>
        </p:cxnSp>
      </p:grpSp>
      <p:sp>
        <p:nvSpPr>
          <p:cNvPr id="39" name="Freeform: Shape 38">
            <a:extLst>
              <a:ext uri="{FF2B5EF4-FFF2-40B4-BE49-F238E27FC236}">
                <a16:creationId xmlns:a16="http://schemas.microsoft.com/office/drawing/2014/main" id="{ED236B2F-BFBB-4327-9424-CD1FB07E89FF}"/>
              </a:ext>
            </a:extLst>
          </p:cNvPr>
          <p:cNvSpPr/>
          <p:nvPr/>
        </p:nvSpPr>
        <p:spPr>
          <a:xfrm>
            <a:off x="2120068" y="3930845"/>
            <a:ext cx="7412714" cy="1147989"/>
          </a:xfrm>
          <a:custGeom>
            <a:avLst/>
            <a:gdLst>
              <a:gd name="connsiteX0" fmla="*/ 5163408 w 5162550"/>
              <a:gd name="connsiteY0" fmla="*/ 0 h 1876425"/>
              <a:gd name="connsiteX1" fmla="*/ 0 w 5162550"/>
              <a:gd name="connsiteY1" fmla="*/ 1883474 h 1876425"/>
            </a:gdLst>
            <a:ahLst/>
            <a:cxnLst>
              <a:cxn ang="0">
                <a:pos x="connsiteX0" y="connsiteY0"/>
              </a:cxn>
              <a:cxn ang="0">
                <a:pos x="connsiteX1" y="connsiteY1"/>
              </a:cxn>
            </a:cxnLst>
            <a:rect l="l" t="t" r="r" b="b"/>
            <a:pathLst>
              <a:path w="5162550" h="1876425">
                <a:moveTo>
                  <a:pt x="5163408" y="0"/>
                </a:moveTo>
                <a:lnTo>
                  <a:pt x="0" y="1883474"/>
                </a:lnTo>
              </a:path>
            </a:pathLst>
          </a:custGeom>
          <a:ln w="25400" cap="rnd">
            <a:solidFill>
              <a:schemeClr val="accent2">
                <a:lumMod val="60000"/>
                <a:lumOff val="40000"/>
              </a:schemeClr>
            </a:solidFill>
            <a:prstDash val="sysDot"/>
            <a:miter/>
          </a:ln>
        </p:spPr>
        <p:txBody>
          <a:bodyPr rtlCol="0" anchor="ctr"/>
          <a:lstStyle/>
          <a:p>
            <a:endParaRPr lang="en-US"/>
          </a:p>
        </p:txBody>
      </p:sp>
      <p:sp>
        <p:nvSpPr>
          <p:cNvPr id="13" name="Freeform: Shape 12">
            <a:extLst>
              <a:ext uri="{FF2B5EF4-FFF2-40B4-BE49-F238E27FC236}">
                <a16:creationId xmlns:a16="http://schemas.microsoft.com/office/drawing/2014/main" id="{1A5FFAD0-B47E-423A-AC12-C5303A827FAB}"/>
              </a:ext>
            </a:extLst>
          </p:cNvPr>
          <p:cNvSpPr/>
          <p:nvPr/>
        </p:nvSpPr>
        <p:spPr>
          <a:xfrm>
            <a:off x="2120068" y="1849382"/>
            <a:ext cx="7583798" cy="3227674"/>
          </a:xfrm>
          <a:custGeom>
            <a:avLst/>
            <a:gdLst>
              <a:gd name="connsiteX0" fmla="*/ 0 w 5114925"/>
              <a:gd name="connsiteY0" fmla="*/ 0 h 2247900"/>
              <a:gd name="connsiteX1" fmla="*/ 0 w 5114925"/>
              <a:gd name="connsiteY1" fmla="*/ 2256187 h 2247900"/>
              <a:gd name="connsiteX2" fmla="*/ 5118640 w 5114925"/>
              <a:gd name="connsiteY2" fmla="*/ 2256187 h 2247900"/>
            </a:gdLst>
            <a:ahLst/>
            <a:cxnLst>
              <a:cxn ang="0">
                <a:pos x="connsiteX0" y="connsiteY0"/>
              </a:cxn>
              <a:cxn ang="0">
                <a:pos x="connsiteX1" y="connsiteY1"/>
              </a:cxn>
              <a:cxn ang="0">
                <a:pos x="connsiteX2" y="connsiteY2"/>
              </a:cxn>
            </a:cxnLst>
            <a:rect l="l" t="t" r="r" b="b"/>
            <a:pathLst>
              <a:path w="5114925" h="2247900">
                <a:moveTo>
                  <a:pt x="0" y="0"/>
                </a:moveTo>
                <a:lnTo>
                  <a:pt x="0" y="2256187"/>
                </a:lnTo>
                <a:lnTo>
                  <a:pt x="5118640" y="2256187"/>
                </a:lnTo>
              </a:path>
            </a:pathLst>
          </a:custGeom>
          <a:ln w="19050" cap="rnd">
            <a:solidFill>
              <a:schemeClr val="bg1"/>
            </a:solidFill>
            <a:prstDash val="solid"/>
            <a:miter/>
            <a:headEnd type="triangle"/>
            <a:tailEnd type="triangle"/>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47" name="TextBox 46">
            <a:extLst>
              <a:ext uri="{FF2B5EF4-FFF2-40B4-BE49-F238E27FC236}">
                <a16:creationId xmlns:a16="http://schemas.microsoft.com/office/drawing/2014/main" id="{21548460-D5B2-4041-AF6F-ECAD44C6ED19}"/>
              </a:ext>
            </a:extLst>
          </p:cNvPr>
          <p:cNvSpPr txBox="1"/>
          <p:nvPr/>
        </p:nvSpPr>
        <p:spPr>
          <a:xfrm>
            <a:off x="9589896" y="4291017"/>
            <a:ext cx="733320" cy="226467"/>
          </a:xfrm>
          <a:prstGeom prst="rect">
            <a:avLst/>
          </a:prstGeom>
          <a:noFill/>
        </p:spPr>
        <p:txBody>
          <a:bodyPr wrap="none" rtlCol="0">
            <a:spAutoFit/>
          </a:bodyPr>
          <a:lstStyle/>
          <a:p>
            <a:r>
              <a:rPr lang="en-US" sz="800" dirty="0">
                <a:solidFill>
                  <a:schemeClr val="bg1"/>
                </a:solidFill>
                <a:latin typeface="Century Gothic" panose="020B0502020202020204" pitchFamily="34" charset="0"/>
              </a:rPr>
              <a:t>Fixed Cost</a:t>
            </a:r>
          </a:p>
        </p:txBody>
      </p:sp>
      <p:sp>
        <p:nvSpPr>
          <p:cNvPr id="48" name="TextBox 47">
            <a:extLst>
              <a:ext uri="{FF2B5EF4-FFF2-40B4-BE49-F238E27FC236}">
                <a16:creationId xmlns:a16="http://schemas.microsoft.com/office/drawing/2014/main" id="{9FC5DAC2-75D9-46FC-B6FC-8114A1381E9C}"/>
              </a:ext>
            </a:extLst>
          </p:cNvPr>
          <p:cNvSpPr txBox="1"/>
          <p:nvPr/>
        </p:nvSpPr>
        <p:spPr>
          <a:xfrm>
            <a:off x="9589896" y="3817612"/>
            <a:ext cx="945632" cy="226467"/>
          </a:xfrm>
          <a:prstGeom prst="rect">
            <a:avLst/>
          </a:prstGeom>
          <a:noFill/>
        </p:spPr>
        <p:txBody>
          <a:bodyPr wrap="none" rtlCol="0">
            <a:spAutoFit/>
          </a:bodyPr>
          <a:lstStyle/>
          <a:p>
            <a:r>
              <a:rPr lang="en-US" sz="800" dirty="0">
                <a:solidFill>
                  <a:schemeClr val="bg1"/>
                </a:solidFill>
                <a:latin typeface="Century Gothic" panose="020B0502020202020204" pitchFamily="34" charset="0"/>
              </a:rPr>
              <a:t>Variable Costs</a:t>
            </a:r>
          </a:p>
        </p:txBody>
      </p:sp>
      <p:sp>
        <p:nvSpPr>
          <p:cNvPr id="49" name="TextBox 48">
            <a:extLst>
              <a:ext uri="{FF2B5EF4-FFF2-40B4-BE49-F238E27FC236}">
                <a16:creationId xmlns:a16="http://schemas.microsoft.com/office/drawing/2014/main" id="{D4A7F147-F405-4E87-BD3A-C9B812B00B69}"/>
              </a:ext>
            </a:extLst>
          </p:cNvPr>
          <p:cNvSpPr txBox="1"/>
          <p:nvPr/>
        </p:nvSpPr>
        <p:spPr>
          <a:xfrm>
            <a:off x="9589896" y="2151586"/>
            <a:ext cx="942262" cy="226467"/>
          </a:xfrm>
          <a:prstGeom prst="rect">
            <a:avLst/>
          </a:prstGeom>
          <a:noFill/>
        </p:spPr>
        <p:txBody>
          <a:bodyPr wrap="none" rtlCol="0">
            <a:spAutoFit/>
          </a:bodyPr>
          <a:lstStyle/>
          <a:p>
            <a:r>
              <a:rPr lang="en-US" sz="800" dirty="0">
                <a:solidFill>
                  <a:schemeClr val="bg1"/>
                </a:solidFill>
                <a:latin typeface="Century Gothic" panose="020B0502020202020204" pitchFamily="34" charset="0"/>
              </a:rPr>
              <a:t>Total Revenue</a:t>
            </a:r>
          </a:p>
        </p:txBody>
      </p:sp>
      <p:sp>
        <p:nvSpPr>
          <p:cNvPr id="50" name="TextBox 49">
            <a:extLst>
              <a:ext uri="{FF2B5EF4-FFF2-40B4-BE49-F238E27FC236}">
                <a16:creationId xmlns:a16="http://schemas.microsoft.com/office/drawing/2014/main" id="{A1E95640-5731-4037-B061-F3EB5F9A7231}"/>
              </a:ext>
            </a:extLst>
          </p:cNvPr>
          <p:cNvSpPr txBox="1"/>
          <p:nvPr/>
        </p:nvSpPr>
        <p:spPr>
          <a:xfrm>
            <a:off x="9589896" y="3201058"/>
            <a:ext cx="711415" cy="226467"/>
          </a:xfrm>
          <a:prstGeom prst="rect">
            <a:avLst/>
          </a:prstGeom>
          <a:noFill/>
        </p:spPr>
        <p:txBody>
          <a:bodyPr wrap="none" rtlCol="0">
            <a:spAutoFit/>
          </a:bodyPr>
          <a:lstStyle/>
          <a:p>
            <a:r>
              <a:rPr lang="en-US" sz="800" dirty="0">
                <a:solidFill>
                  <a:schemeClr val="bg1"/>
                </a:solidFill>
                <a:latin typeface="Century Gothic" panose="020B0502020202020204" pitchFamily="34" charset="0"/>
              </a:rPr>
              <a:t>Total Cost</a:t>
            </a:r>
          </a:p>
        </p:txBody>
      </p:sp>
      <p:sp>
        <p:nvSpPr>
          <p:cNvPr id="46" name="TextBox 45">
            <a:extLst>
              <a:ext uri="{FF2B5EF4-FFF2-40B4-BE49-F238E27FC236}">
                <a16:creationId xmlns:a16="http://schemas.microsoft.com/office/drawing/2014/main" id="{3FF70534-0ED1-4461-B6CA-24B14A5BC544}"/>
              </a:ext>
            </a:extLst>
          </p:cNvPr>
          <p:cNvSpPr txBox="1"/>
          <p:nvPr/>
        </p:nvSpPr>
        <p:spPr>
          <a:xfrm rot="16200000">
            <a:off x="1485354" y="2015025"/>
            <a:ext cx="733320" cy="258819"/>
          </a:xfrm>
          <a:prstGeom prst="rect">
            <a:avLst/>
          </a:prstGeom>
          <a:noFill/>
        </p:spPr>
        <p:txBody>
          <a:bodyPr wrap="none" rtlCol="0">
            <a:spAutoFit/>
          </a:bodyPr>
          <a:lstStyle/>
          <a:p>
            <a:pPr algn="r"/>
            <a:r>
              <a:rPr lang="en-US" sz="1000" dirty="0">
                <a:solidFill>
                  <a:schemeClr val="bg1"/>
                </a:solidFill>
                <a:latin typeface="Century Gothic" panose="020B0502020202020204" pitchFamily="34" charset="0"/>
              </a:rPr>
              <a:t>Sales ($)</a:t>
            </a:r>
          </a:p>
        </p:txBody>
      </p:sp>
      <p:sp>
        <p:nvSpPr>
          <p:cNvPr id="52" name="TextBox 51">
            <a:extLst>
              <a:ext uri="{FF2B5EF4-FFF2-40B4-BE49-F238E27FC236}">
                <a16:creationId xmlns:a16="http://schemas.microsoft.com/office/drawing/2014/main" id="{3832913F-F792-4654-B95B-6C2E4EDADD8E}"/>
              </a:ext>
            </a:extLst>
          </p:cNvPr>
          <p:cNvSpPr txBox="1"/>
          <p:nvPr/>
        </p:nvSpPr>
        <p:spPr>
          <a:xfrm>
            <a:off x="8826362" y="5182679"/>
            <a:ext cx="984388" cy="258819"/>
          </a:xfrm>
          <a:prstGeom prst="rect">
            <a:avLst/>
          </a:prstGeom>
          <a:noFill/>
        </p:spPr>
        <p:txBody>
          <a:bodyPr wrap="none" rtlCol="0">
            <a:spAutoFit/>
          </a:bodyPr>
          <a:lstStyle/>
          <a:p>
            <a:pPr algn="r"/>
            <a:r>
              <a:rPr lang="en-US" sz="1000" dirty="0">
                <a:solidFill>
                  <a:schemeClr val="bg1"/>
                </a:solidFill>
                <a:latin typeface="Century Gothic" panose="020B0502020202020204" pitchFamily="34" charset="0"/>
              </a:rPr>
              <a:t>Unit Sold (#)</a:t>
            </a:r>
          </a:p>
        </p:txBody>
      </p:sp>
      <p:grpSp>
        <p:nvGrpSpPr>
          <p:cNvPr id="34" name="Group 33">
            <a:extLst>
              <a:ext uri="{FF2B5EF4-FFF2-40B4-BE49-F238E27FC236}">
                <a16:creationId xmlns:a16="http://schemas.microsoft.com/office/drawing/2014/main" id="{FE7E8A93-9480-A143-B876-EF6B94C71A48}"/>
              </a:ext>
            </a:extLst>
          </p:cNvPr>
          <p:cNvGrpSpPr/>
          <p:nvPr/>
        </p:nvGrpSpPr>
        <p:grpSpPr>
          <a:xfrm rot="20871988">
            <a:off x="-3007589" y="-4956702"/>
            <a:ext cx="8736900" cy="8736898"/>
            <a:chOff x="1721551" y="-945463"/>
            <a:chExt cx="8736900" cy="8736898"/>
          </a:xfrm>
        </p:grpSpPr>
        <p:sp>
          <p:nvSpPr>
            <p:cNvPr id="38" name="Freeform: Shape 14">
              <a:extLst>
                <a:ext uri="{FF2B5EF4-FFF2-40B4-BE49-F238E27FC236}">
                  <a16:creationId xmlns:a16="http://schemas.microsoft.com/office/drawing/2014/main" id="{253DC3FE-988B-AF46-A404-F8D2757FA56C}"/>
                </a:ext>
              </a:extLst>
            </p:cNvPr>
            <p:cNvSpPr/>
            <p:nvPr/>
          </p:nvSpPr>
          <p:spPr>
            <a:xfrm>
              <a:off x="4118576" y="1451774"/>
              <a:ext cx="3946575" cy="3946574"/>
            </a:xfrm>
            <a:custGeom>
              <a:avLst/>
              <a:gdLst>
                <a:gd name="connsiteX0" fmla="*/ 0 w 3488555"/>
                <a:gd name="connsiteY0" fmla="*/ 1747400 h 3488555"/>
                <a:gd name="connsiteX1" fmla="*/ 1747400 w 3488555"/>
                <a:gd name="connsiteY1" fmla="*/ 0 h 3488555"/>
                <a:gd name="connsiteX2" fmla="*/ 3494801 w 3488555"/>
                <a:gd name="connsiteY2" fmla="*/ 1747400 h 3488555"/>
                <a:gd name="connsiteX3" fmla="*/ 1747400 w 3488555"/>
                <a:gd name="connsiteY3" fmla="*/ 3494801 h 3488555"/>
              </a:gdLst>
              <a:ahLst/>
              <a:cxnLst>
                <a:cxn ang="0">
                  <a:pos x="connsiteX0" y="connsiteY0"/>
                </a:cxn>
                <a:cxn ang="0">
                  <a:pos x="connsiteX1" y="connsiteY1"/>
                </a:cxn>
                <a:cxn ang="0">
                  <a:pos x="connsiteX2" y="connsiteY2"/>
                </a:cxn>
                <a:cxn ang="0">
                  <a:pos x="connsiteX3" y="connsiteY3"/>
                </a:cxn>
              </a:cxnLst>
              <a:rect l="l" t="t" r="r" b="b"/>
              <a:pathLst>
                <a:path w="3488555" h="3488555">
                  <a:moveTo>
                    <a:pt x="0" y="1747400"/>
                  </a:moveTo>
                  <a:lnTo>
                    <a:pt x="1747400" y="0"/>
                  </a:lnTo>
                  <a:lnTo>
                    <a:pt x="3494801" y="1747400"/>
                  </a:lnTo>
                  <a:lnTo>
                    <a:pt x="1747400" y="3494801"/>
                  </a:lnTo>
                  <a:close/>
                </a:path>
              </a:pathLst>
            </a:custGeom>
            <a:noFill/>
            <a:ln w="12025" cap="flat">
              <a:gradFill>
                <a:gsLst>
                  <a:gs pos="0">
                    <a:schemeClr val="accent6">
                      <a:lumMod val="60000"/>
                      <a:lumOff val="40000"/>
                      <a:alpha val="0"/>
                    </a:schemeClr>
                  </a:gs>
                  <a:gs pos="50000">
                    <a:schemeClr val="accent2"/>
                  </a:gs>
                  <a:gs pos="100000">
                    <a:schemeClr val="accent6">
                      <a:lumMod val="60000"/>
                      <a:lumOff val="40000"/>
                      <a:alpha val="0"/>
                    </a:schemeClr>
                  </a:gs>
                </a:gsLst>
                <a:lin ang="5400000" scaled="1"/>
              </a:gradFill>
              <a:prstDash val="solid"/>
              <a:miter/>
            </a:ln>
          </p:spPr>
          <p:txBody>
            <a:bodyPr rtlCol="0" anchor="ctr"/>
            <a:lstStyle/>
            <a:p>
              <a:endParaRPr lang="en-US"/>
            </a:p>
          </p:txBody>
        </p:sp>
        <p:sp>
          <p:nvSpPr>
            <p:cNvPr id="40" name="Freeform: Shape 15">
              <a:extLst>
                <a:ext uri="{FF2B5EF4-FFF2-40B4-BE49-F238E27FC236}">
                  <a16:creationId xmlns:a16="http://schemas.microsoft.com/office/drawing/2014/main" id="{EF35B5F3-1B60-0F4E-B928-A5C959672A16}"/>
                </a:ext>
              </a:extLst>
            </p:cNvPr>
            <p:cNvSpPr/>
            <p:nvPr/>
          </p:nvSpPr>
          <p:spPr>
            <a:xfrm>
              <a:off x="4062972" y="1395967"/>
              <a:ext cx="4055446" cy="4055445"/>
            </a:xfrm>
            <a:custGeom>
              <a:avLst/>
              <a:gdLst>
                <a:gd name="connsiteX0" fmla="*/ 1666540 w 3584791"/>
                <a:gd name="connsiteY0" fmla="*/ 2266 h 3584791"/>
                <a:gd name="connsiteX1" fmla="*/ 3591140 w 3584791"/>
                <a:gd name="connsiteY1" fmla="*/ 1666548 h 3584791"/>
                <a:gd name="connsiteX2" fmla="*/ 1926859 w 3584791"/>
                <a:gd name="connsiteY2" fmla="*/ 3591148 h 3584791"/>
                <a:gd name="connsiteX3" fmla="*/ 2259 w 3584791"/>
                <a:gd name="connsiteY3" fmla="*/ 1926866 h 3584791"/>
                <a:gd name="connsiteX4" fmla="*/ 1666540 w 3584791"/>
                <a:gd name="connsiteY4" fmla="*/ 2266 h 35847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84791" h="3584791">
                  <a:moveTo>
                    <a:pt x="1666540" y="2266"/>
                  </a:moveTo>
                  <a:cubicBezTo>
                    <a:pt x="1738477" y="-69671"/>
                    <a:pt x="3519204" y="1594611"/>
                    <a:pt x="3591140" y="1666548"/>
                  </a:cubicBezTo>
                  <a:cubicBezTo>
                    <a:pt x="3663077" y="1738484"/>
                    <a:pt x="1998795" y="3519212"/>
                    <a:pt x="1926859" y="3591148"/>
                  </a:cubicBezTo>
                  <a:cubicBezTo>
                    <a:pt x="1854922" y="3663084"/>
                    <a:pt x="74195" y="1998802"/>
                    <a:pt x="2259" y="1926866"/>
                  </a:cubicBezTo>
                  <a:cubicBezTo>
                    <a:pt x="-69558" y="1855050"/>
                    <a:pt x="1594604" y="74202"/>
                    <a:pt x="1666540" y="2266"/>
                  </a:cubicBezTo>
                  <a:close/>
                </a:path>
              </a:pathLst>
            </a:custGeom>
            <a:noFill/>
            <a:ln w="12025" cap="flat">
              <a:gradFill>
                <a:gsLst>
                  <a:gs pos="0">
                    <a:schemeClr val="accent6">
                      <a:lumMod val="60000"/>
                      <a:lumOff val="40000"/>
                      <a:alpha val="0"/>
                    </a:schemeClr>
                  </a:gs>
                  <a:gs pos="50000">
                    <a:schemeClr val="accent2"/>
                  </a:gs>
                  <a:gs pos="100000">
                    <a:schemeClr val="accent6">
                      <a:lumMod val="60000"/>
                      <a:lumOff val="40000"/>
                      <a:alpha val="0"/>
                    </a:schemeClr>
                  </a:gs>
                </a:gsLst>
                <a:lin ang="5400000" scaled="1"/>
              </a:gradFill>
              <a:prstDash val="solid"/>
              <a:miter/>
            </a:ln>
          </p:spPr>
          <p:txBody>
            <a:bodyPr rtlCol="0" anchor="ctr"/>
            <a:lstStyle/>
            <a:p>
              <a:endParaRPr lang="en-US"/>
            </a:p>
          </p:txBody>
        </p:sp>
        <p:sp>
          <p:nvSpPr>
            <p:cNvPr id="41" name="Freeform: Shape 16">
              <a:extLst>
                <a:ext uri="{FF2B5EF4-FFF2-40B4-BE49-F238E27FC236}">
                  <a16:creationId xmlns:a16="http://schemas.microsoft.com/office/drawing/2014/main" id="{D7D26740-77CF-4841-8269-775175EA8A74}"/>
                </a:ext>
              </a:extLst>
            </p:cNvPr>
            <p:cNvSpPr/>
            <p:nvPr/>
          </p:nvSpPr>
          <p:spPr>
            <a:xfrm>
              <a:off x="4001994" y="1335014"/>
              <a:ext cx="4177925" cy="4177924"/>
            </a:xfrm>
            <a:custGeom>
              <a:avLst/>
              <a:gdLst>
                <a:gd name="connsiteX0" fmla="*/ 1590281 w 3693057"/>
                <a:gd name="connsiteY0" fmla="*/ 9229 h 3693057"/>
                <a:gd name="connsiteX1" fmla="*/ 3692076 w 3693057"/>
                <a:gd name="connsiteY1" fmla="*/ 1590266 h 3693057"/>
                <a:gd name="connsiteX2" fmla="*/ 2111039 w 3693057"/>
                <a:gd name="connsiteY2" fmla="*/ 3692061 h 3693057"/>
                <a:gd name="connsiteX3" fmla="*/ 9244 w 3693057"/>
                <a:gd name="connsiteY3" fmla="*/ 2111024 h 3693057"/>
                <a:gd name="connsiteX4" fmla="*/ 1590281 w 3693057"/>
                <a:gd name="connsiteY4" fmla="*/ 9229 h 36930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3057" h="3693057">
                  <a:moveTo>
                    <a:pt x="1590281" y="9229"/>
                  </a:moveTo>
                  <a:cubicBezTo>
                    <a:pt x="1734034" y="-134524"/>
                    <a:pt x="3548324" y="1446514"/>
                    <a:pt x="3692076" y="1590266"/>
                  </a:cubicBezTo>
                  <a:cubicBezTo>
                    <a:pt x="3835829" y="1734019"/>
                    <a:pt x="2254791" y="3548309"/>
                    <a:pt x="2111039" y="3692061"/>
                  </a:cubicBezTo>
                  <a:cubicBezTo>
                    <a:pt x="1967286" y="3835814"/>
                    <a:pt x="152996" y="2254776"/>
                    <a:pt x="9244" y="2111024"/>
                  </a:cubicBezTo>
                  <a:cubicBezTo>
                    <a:pt x="-134629" y="1967151"/>
                    <a:pt x="1446409" y="152981"/>
                    <a:pt x="1590281" y="9229"/>
                  </a:cubicBezTo>
                  <a:close/>
                </a:path>
              </a:pathLst>
            </a:custGeom>
            <a:noFill/>
            <a:ln w="12025" cap="flat">
              <a:gradFill>
                <a:gsLst>
                  <a:gs pos="0">
                    <a:schemeClr val="accent6">
                      <a:lumMod val="60000"/>
                      <a:lumOff val="40000"/>
                      <a:alpha val="0"/>
                    </a:schemeClr>
                  </a:gs>
                  <a:gs pos="50000">
                    <a:schemeClr val="accent2"/>
                  </a:gs>
                  <a:gs pos="100000">
                    <a:schemeClr val="accent6">
                      <a:lumMod val="60000"/>
                      <a:lumOff val="40000"/>
                      <a:alpha val="0"/>
                    </a:schemeClr>
                  </a:gs>
                </a:gsLst>
                <a:lin ang="5400000" scaled="1"/>
              </a:gradFill>
              <a:prstDash val="solid"/>
              <a:miter/>
            </a:ln>
          </p:spPr>
          <p:txBody>
            <a:bodyPr rtlCol="0" anchor="ctr"/>
            <a:lstStyle/>
            <a:p>
              <a:endParaRPr lang="en-US"/>
            </a:p>
          </p:txBody>
        </p:sp>
        <p:sp>
          <p:nvSpPr>
            <p:cNvPr id="43" name="Freeform: Shape 17">
              <a:extLst>
                <a:ext uri="{FF2B5EF4-FFF2-40B4-BE49-F238E27FC236}">
                  <a16:creationId xmlns:a16="http://schemas.microsoft.com/office/drawing/2014/main" id="{8D5AFDA7-6EAB-B743-B392-524C295CF4CE}"/>
                </a:ext>
              </a:extLst>
            </p:cNvPr>
            <p:cNvSpPr/>
            <p:nvPr/>
          </p:nvSpPr>
          <p:spPr>
            <a:xfrm>
              <a:off x="3935282" y="1268285"/>
              <a:ext cx="4314014" cy="4314013"/>
            </a:xfrm>
            <a:custGeom>
              <a:avLst/>
              <a:gdLst>
                <a:gd name="connsiteX0" fmla="*/ 1518973 w 3813352"/>
                <a:gd name="connsiteY0" fmla="*/ 21179 h 3813352"/>
                <a:gd name="connsiteX1" fmla="*/ 3797962 w 3813352"/>
                <a:gd name="connsiteY1" fmla="*/ 1518973 h 3813352"/>
                <a:gd name="connsiteX2" fmla="*/ 2300169 w 3813352"/>
                <a:gd name="connsiteY2" fmla="*/ 3797962 h 3813352"/>
                <a:gd name="connsiteX3" fmla="*/ 21179 w 3813352"/>
                <a:gd name="connsiteY3" fmla="*/ 2300169 h 3813352"/>
                <a:gd name="connsiteX4" fmla="*/ 1518973 w 3813352"/>
                <a:gd name="connsiteY4" fmla="*/ 21179 h 38133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3352" h="3813352">
                  <a:moveTo>
                    <a:pt x="1518973" y="21179"/>
                  </a:moveTo>
                  <a:cubicBezTo>
                    <a:pt x="1734782" y="-194510"/>
                    <a:pt x="3582273" y="1303284"/>
                    <a:pt x="3797962" y="1518973"/>
                  </a:cubicBezTo>
                  <a:cubicBezTo>
                    <a:pt x="4013651" y="1734662"/>
                    <a:pt x="2515858" y="3582273"/>
                    <a:pt x="2300169" y="3797962"/>
                  </a:cubicBezTo>
                  <a:cubicBezTo>
                    <a:pt x="2084480" y="4013651"/>
                    <a:pt x="236868" y="2515858"/>
                    <a:pt x="21179" y="2300169"/>
                  </a:cubicBezTo>
                  <a:cubicBezTo>
                    <a:pt x="-194510" y="2084480"/>
                    <a:pt x="1303284" y="236868"/>
                    <a:pt x="1518973" y="21179"/>
                  </a:cubicBezTo>
                  <a:close/>
                </a:path>
              </a:pathLst>
            </a:custGeom>
            <a:noFill/>
            <a:ln w="12025" cap="flat">
              <a:gradFill>
                <a:gsLst>
                  <a:gs pos="0">
                    <a:schemeClr val="accent6">
                      <a:lumMod val="60000"/>
                      <a:lumOff val="40000"/>
                      <a:alpha val="0"/>
                    </a:schemeClr>
                  </a:gs>
                  <a:gs pos="50000">
                    <a:schemeClr val="accent2"/>
                  </a:gs>
                  <a:gs pos="100000">
                    <a:schemeClr val="accent6">
                      <a:lumMod val="60000"/>
                      <a:lumOff val="40000"/>
                      <a:alpha val="0"/>
                    </a:schemeClr>
                  </a:gs>
                </a:gsLst>
                <a:lin ang="5400000" scaled="1"/>
              </a:gradFill>
              <a:prstDash val="solid"/>
              <a:miter/>
            </a:ln>
          </p:spPr>
          <p:txBody>
            <a:bodyPr rtlCol="0" anchor="ctr"/>
            <a:lstStyle/>
            <a:p>
              <a:endParaRPr lang="en-US"/>
            </a:p>
          </p:txBody>
        </p:sp>
        <p:sp>
          <p:nvSpPr>
            <p:cNvPr id="44" name="Freeform: Shape 18">
              <a:extLst>
                <a:ext uri="{FF2B5EF4-FFF2-40B4-BE49-F238E27FC236}">
                  <a16:creationId xmlns:a16="http://schemas.microsoft.com/office/drawing/2014/main" id="{88B32B0A-1E88-D04E-80EE-5F4BE94623A5}"/>
                </a:ext>
              </a:extLst>
            </p:cNvPr>
            <p:cNvSpPr/>
            <p:nvPr/>
          </p:nvSpPr>
          <p:spPr>
            <a:xfrm>
              <a:off x="3862660" y="1195768"/>
              <a:ext cx="4463712" cy="4463711"/>
            </a:xfrm>
            <a:custGeom>
              <a:avLst/>
              <a:gdLst>
                <a:gd name="connsiteX0" fmla="*/ 1453007 w 3945677"/>
                <a:gd name="connsiteY0" fmla="*/ 38365 h 3945677"/>
                <a:gd name="connsiteX1" fmla="*/ 3909071 w 3945677"/>
                <a:gd name="connsiteY1" fmla="*/ 1453034 h 3945677"/>
                <a:gd name="connsiteX2" fmla="*/ 2494401 w 3945677"/>
                <a:gd name="connsiteY2" fmla="*/ 3909098 h 3945677"/>
                <a:gd name="connsiteX3" fmla="*/ 38337 w 3945677"/>
                <a:gd name="connsiteY3" fmla="*/ 2494428 h 3945677"/>
                <a:gd name="connsiteX4" fmla="*/ 1453007 w 3945677"/>
                <a:gd name="connsiteY4" fmla="*/ 38365 h 3945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5677" h="3945677">
                  <a:moveTo>
                    <a:pt x="1453007" y="38365"/>
                  </a:moveTo>
                  <a:cubicBezTo>
                    <a:pt x="1740632" y="-249261"/>
                    <a:pt x="3621566" y="1165409"/>
                    <a:pt x="3909071" y="1453034"/>
                  </a:cubicBezTo>
                  <a:cubicBezTo>
                    <a:pt x="4196696" y="1740660"/>
                    <a:pt x="2782027" y="3621593"/>
                    <a:pt x="2494401" y="3909098"/>
                  </a:cubicBezTo>
                  <a:cubicBezTo>
                    <a:pt x="2206776" y="4196723"/>
                    <a:pt x="325842" y="2782054"/>
                    <a:pt x="38337" y="2494428"/>
                  </a:cubicBezTo>
                  <a:cubicBezTo>
                    <a:pt x="-249168" y="2206803"/>
                    <a:pt x="1165382" y="325990"/>
                    <a:pt x="1453007" y="38365"/>
                  </a:cubicBezTo>
                  <a:close/>
                </a:path>
              </a:pathLst>
            </a:custGeom>
            <a:noFill/>
            <a:ln w="12025" cap="flat">
              <a:gradFill>
                <a:gsLst>
                  <a:gs pos="0">
                    <a:schemeClr val="accent6">
                      <a:lumMod val="60000"/>
                      <a:lumOff val="40000"/>
                      <a:alpha val="0"/>
                    </a:schemeClr>
                  </a:gs>
                  <a:gs pos="50000">
                    <a:schemeClr val="accent2"/>
                  </a:gs>
                  <a:gs pos="100000">
                    <a:schemeClr val="accent6">
                      <a:lumMod val="60000"/>
                      <a:lumOff val="40000"/>
                      <a:alpha val="0"/>
                    </a:schemeClr>
                  </a:gs>
                </a:gsLst>
                <a:lin ang="5400000" scaled="1"/>
              </a:gradFill>
              <a:prstDash val="solid"/>
              <a:miter/>
            </a:ln>
          </p:spPr>
          <p:txBody>
            <a:bodyPr rtlCol="0" anchor="ctr"/>
            <a:lstStyle/>
            <a:p>
              <a:endParaRPr lang="en-US"/>
            </a:p>
          </p:txBody>
        </p:sp>
        <p:sp>
          <p:nvSpPr>
            <p:cNvPr id="45" name="Freeform: Shape 19">
              <a:extLst>
                <a:ext uri="{FF2B5EF4-FFF2-40B4-BE49-F238E27FC236}">
                  <a16:creationId xmlns:a16="http://schemas.microsoft.com/office/drawing/2014/main" id="{BBEDEA05-D12A-E844-8B1E-D83EEF962A67}"/>
                </a:ext>
              </a:extLst>
            </p:cNvPr>
            <p:cNvSpPr/>
            <p:nvPr/>
          </p:nvSpPr>
          <p:spPr>
            <a:xfrm>
              <a:off x="3783954" y="1116919"/>
              <a:ext cx="4613410" cy="4613409"/>
            </a:xfrm>
            <a:custGeom>
              <a:avLst/>
              <a:gdLst>
                <a:gd name="connsiteX0" fmla="*/ 1392420 w 4078001"/>
                <a:gd name="connsiteY0" fmla="*/ 61027 h 4078001"/>
                <a:gd name="connsiteX1" fmla="*/ 4025678 w 4078001"/>
                <a:gd name="connsiteY1" fmla="*/ 1392453 h 4078001"/>
                <a:gd name="connsiteX2" fmla="*/ 2694253 w 4078001"/>
                <a:gd name="connsiteY2" fmla="*/ 4025711 h 4078001"/>
                <a:gd name="connsiteX3" fmla="*/ 60994 w 4078001"/>
                <a:gd name="connsiteY3" fmla="*/ 2694286 h 4078001"/>
                <a:gd name="connsiteX4" fmla="*/ 1392420 w 4078001"/>
                <a:gd name="connsiteY4" fmla="*/ 61027 h 4078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78001" h="4078001">
                  <a:moveTo>
                    <a:pt x="1392420" y="61027"/>
                  </a:moveTo>
                  <a:cubicBezTo>
                    <a:pt x="1751982" y="-298534"/>
                    <a:pt x="3666237" y="1032891"/>
                    <a:pt x="4025678" y="1392453"/>
                  </a:cubicBezTo>
                  <a:cubicBezTo>
                    <a:pt x="4385241" y="1752015"/>
                    <a:pt x="3053815" y="3666270"/>
                    <a:pt x="2694253" y="4025711"/>
                  </a:cubicBezTo>
                  <a:cubicBezTo>
                    <a:pt x="2334691" y="4385273"/>
                    <a:pt x="420436" y="3053848"/>
                    <a:pt x="60994" y="2694286"/>
                  </a:cubicBezTo>
                  <a:cubicBezTo>
                    <a:pt x="-298447" y="2334844"/>
                    <a:pt x="1032858" y="420589"/>
                    <a:pt x="1392420" y="61027"/>
                  </a:cubicBezTo>
                  <a:close/>
                </a:path>
              </a:pathLst>
            </a:custGeom>
            <a:noFill/>
            <a:ln w="12025" cap="flat">
              <a:gradFill>
                <a:gsLst>
                  <a:gs pos="0">
                    <a:schemeClr val="accent6">
                      <a:lumMod val="60000"/>
                      <a:lumOff val="40000"/>
                      <a:alpha val="0"/>
                    </a:schemeClr>
                  </a:gs>
                  <a:gs pos="50000">
                    <a:srgbClr val="3359FC"/>
                  </a:gs>
                  <a:gs pos="100000">
                    <a:schemeClr val="accent6">
                      <a:lumMod val="60000"/>
                      <a:lumOff val="40000"/>
                      <a:alpha val="0"/>
                    </a:schemeClr>
                  </a:gs>
                </a:gsLst>
                <a:lin ang="5400000" scaled="1"/>
              </a:gradFill>
              <a:prstDash val="solid"/>
              <a:miter/>
            </a:ln>
          </p:spPr>
          <p:txBody>
            <a:bodyPr rtlCol="0" anchor="ctr"/>
            <a:lstStyle/>
            <a:p>
              <a:endParaRPr lang="en-US"/>
            </a:p>
          </p:txBody>
        </p:sp>
        <p:sp>
          <p:nvSpPr>
            <p:cNvPr id="53" name="Freeform: Shape 20">
              <a:extLst>
                <a:ext uri="{FF2B5EF4-FFF2-40B4-BE49-F238E27FC236}">
                  <a16:creationId xmlns:a16="http://schemas.microsoft.com/office/drawing/2014/main" id="{BE35C665-41CC-B741-967B-DD82C32F2D33}"/>
                </a:ext>
              </a:extLst>
            </p:cNvPr>
            <p:cNvSpPr/>
            <p:nvPr/>
          </p:nvSpPr>
          <p:spPr>
            <a:xfrm>
              <a:off x="3698775" y="1031829"/>
              <a:ext cx="4790325" cy="4790324"/>
            </a:xfrm>
            <a:custGeom>
              <a:avLst/>
              <a:gdLst>
                <a:gd name="connsiteX0" fmla="*/ 1337553 w 4234385"/>
                <a:gd name="connsiteY0" fmla="*/ 89328 h 4234385"/>
                <a:gd name="connsiteX1" fmla="*/ 4148006 w 4234385"/>
                <a:gd name="connsiteY1" fmla="*/ 1337509 h 4234385"/>
                <a:gd name="connsiteX2" fmla="*/ 2899825 w 4234385"/>
                <a:gd name="connsiteY2" fmla="*/ 4147962 h 4234385"/>
                <a:gd name="connsiteX3" fmla="*/ 89372 w 4234385"/>
                <a:gd name="connsiteY3" fmla="*/ 2899781 h 4234385"/>
                <a:gd name="connsiteX4" fmla="*/ 1337553 w 4234385"/>
                <a:gd name="connsiteY4" fmla="*/ 89328 h 42343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4385" h="4234385">
                  <a:moveTo>
                    <a:pt x="1337553" y="89328"/>
                  </a:moveTo>
                  <a:cubicBezTo>
                    <a:pt x="1768931" y="-342050"/>
                    <a:pt x="3716628" y="906131"/>
                    <a:pt x="4148006" y="1337509"/>
                  </a:cubicBezTo>
                  <a:cubicBezTo>
                    <a:pt x="4579384" y="1768887"/>
                    <a:pt x="3331203" y="3716584"/>
                    <a:pt x="2899825" y="4147962"/>
                  </a:cubicBezTo>
                  <a:cubicBezTo>
                    <a:pt x="2468447" y="4579339"/>
                    <a:pt x="520750" y="3331158"/>
                    <a:pt x="89372" y="2899781"/>
                  </a:cubicBezTo>
                  <a:cubicBezTo>
                    <a:pt x="-342126" y="2468282"/>
                    <a:pt x="906055" y="520706"/>
                    <a:pt x="1337553" y="89328"/>
                  </a:cubicBezTo>
                  <a:close/>
                </a:path>
              </a:pathLst>
            </a:custGeom>
            <a:noFill/>
            <a:ln w="12025" cap="flat">
              <a:gradFill>
                <a:gsLst>
                  <a:gs pos="0">
                    <a:schemeClr val="accent6">
                      <a:lumMod val="60000"/>
                      <a:lumOff val="40000"/>
                      <a:alpha val="0"/>
                    </a:schemeClr>
                  </a:gs>
                  <a:gs pos="50000">
                    <a:srgbClr val="3565FC"/>
                  </a:gs>
                  <a:gs pos="100000">
                    <a:schemeClr val="accent6">
                      <a:lumMod val="60000"/>
                      <a:lumOff val="40000"/>
                      <a:alpha val="0"/>
                    </a:schemeClr>
                  </a:gs>
                </a:gsLst>
                <a:lin ang="5400000" scaled="1"/>
              </a:gradFill>
              <a:prstDash val="solid"/>
              <a:miter/>
            </a:ln>
          </p:spPr>
          <p:txBody>
            <a:bodyPr rtlCol="0" anchor="ctr"/>
            <a:lstStyle/>
            <a:p>
              <a:endParaRPr lang="en-US"/>
            </a:p>
          </p:txBody>
        </p:sp>
        <p:sp>
          <p:nvSpPr>
            <p:cNvPr id="54" name="Freeform: Shape 21">
              <a:extLst>
                <a:ext uri="{FF2B5EF4-FFF2-40B4-BE49-F238E27FC236}">
                  <a16:creationId xmlns:a16="http://schemas.microsoft.com/office/drawing/2014/main" id="{A84C6F8A-F980-A944-97EA-F82E6F4AE90F}"/>
                </a:ext>
              </a:extLst>
            </p:cNvPr>
            <p:cNvSpPr/>
            <p:nvPr/>
          </p:nvSpPr>
          <p:spPr>
            <a:xfrm>
              <a:off x="3606948" y="939951"/>
              <a:ext cx="4967241" cy="4967240"/>
            </a:xfrm>
            <a:custGeom>
              <a:avLst/>
              <a:gdLst>
                <a:gd name="connsiteX0" fmla="*/ 1288444 w 4390768"/>
                <a:gd name="connsiteY0" fmla="*/ 123507 h 4390768"/>
                <a:gd name="connsiteX1" fmla="*/ 4276091 w 4390768"/>
                <a:gd name="connsiteY1" fmla="*/ 1288444 h 4390768"/>
                <a:gd name="connsiteX2" fmla="*/ 3111154 w 4390768"/>
                <a:gd name="connsiteY2" fmla="*/ 4276091 h 4390768"/>
                <a:gd name="connsiteX3" fmla="*/ 123507 w 4390768"/>
                <a:gd name="connsiteY3" fmla="*/ 3111154 h 4390768"/>
                <a:gd name="connsiteX4" fmla="*/ 1288444 w 4390768"/>
                <a:gd name="connsiteY4" fmla="*/ 123507 h 43907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90768" h="4390768">
                  <a:moveTo>
                    <a:pt x="1288444" y="123507"/>
                  </a:moveTo>
                  <a:cubicBezTo>
                    <a:pt x="1791758" y="-379808"/>
                    <a:pt x="3772777" y="785129"/>
                    <a:pt x="4276091" y="1288444"/>
                  </a:cubicBezTo>
                  <a:cubicBezTo>
                    <a:pt x="4779405" y="1791758"/>
                    <a:pt x="3614469" y="3772777"/>
                    <a:pt x="3111154" y="4276091"/>
                  </a:cubicBezTo>
                  <a:cubicBezTo>
                    <a:pt x="2607840" y="4779405"/>
                    <a:pt x="626821" y="3614469"/>
                    <a:pt x="123507" y="3111154"/>
                  </a:cubicBezTo>
                  <a:cubicBezTo>
                    <a:pt x="-379808" y="2607840"/>
                    <a:pt x="785129" y="626821"/>
                    <a:pt x="1288444" y="123507"/>
                  </a:cubicBezTo>
                  <a:close/>
                </a:path>
              </a:pathLst>
            </a:custGeom>
            <a:noFill/>
            <a:ln w="12025" cap="flat">
              <a:gradFill>
                <a:gsLst>
                  <a:gs pos="0">
                    <a:schemeClr val="accent6">
                      <a:lumMod val="60000"/>
                      <a:lumOff val="40000"/>
                      <a:alpha val="0"/>
                    </a:schemeClr>
                  </a:gs>
                  <a:gs pos="50000">
                    <a:srgbClr val="3774FD"/>
                  </a:gs>
                  <a:gs pos="100000">
                    <a:schemeClr val="accent6">
                      <a:lumMod val="60000"/>
                      <a:lumOff val="40000"/>
                      <a:alpha val="0"/>
                    </a:schemeClr>
                  </a:gs>
                </a:gsLst>
                <a:lin ang="5400000" scaled="1"/>
              </a:gradFill>
              <a:prstDash val="solid"/>
              <a:miter/>
            </a:ln>
          </p:spPr>
          <p:txBody>
            <a:bodyPr rtlCol="0" anchor="ctr"/>
            <a:lstStyle/>
            <a:p>
              <a:endParaRPr lang="en-US"/>
            </a:p>
          </p:txBody>
        </p:sp>
        <p:sp>
          <p:nvSpPr>
            <p:cNvPr id="55" name="Freeform: Shape 22">
              <a:extLst>
                <a:ext uri="{FF2B5EF4-FFF2-40B4-BE49-F238E27FC236}">
                  <a16:creationId xmlns:a16="http://schemas.microsoft.com/office/drawing/2014/main" id="{F9B8111D-C6DC-8347-B3D7-ABB83B59C619}"/>
                </a:ext>
              </a:extLst>
            </p:cNvPr>
            <p:cNvSpPr/>
            <p:nvPr/>
          </p:nvSpPr>
          <p:spPr>
            <a:xfrm>
              <a:off x="3508432" y="841506"/>
              <a:ext cx="5171374" cy="5171372"/>
            </a:xfrm>
            <a:custGeom>
              <a:avLst/>
              <a:gdLst>
                <a:gd name="connsiteX0" fmla="*/ 1245368 w 4571211"/>
                <a:gd name="connsiteY0" fmla="*/ 163613 h 4571211"/>
                <a:gd name="connsiteX1" fmla="*/ 4410210 w 4571211"/>
                <a:gd name="connsiteY1" fmla="*/ 1245426 h 4571211"/>
                <a:gd name="connsiteX2" fmla="*/ 3328397 w 4571211"/>
                <a:gd name="connsiteY2" fmla="*/ 4410268 h 4571211"/>
                <a:gd name="connsiteX3" fmla="*/ 163555 w 4571211"/>
                <a:gd name="connsiteY3" fmla="*/ 3328455 h 4571211"/>
                <a:gd name="connsiteX4" fmla="*/ 1245368 w 4571211"/>
                <a:gd name="connsiteY4" fmla="*/ 163613 h 45712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1211" h="4571211">
                  <a:moveTo>
                    <a:pt x="1245368" y="163613"/>
                  </a:moveTo>
                  <a:cubicBezTo>
                    <a:pt x="1820619" y="-411638"/>
                    <a:pt x="3834959" y="670175"/>
                    <a:pt x="4410210" y="1245426"/>
                  </a:cubicBezTo>
                  <a:cubicBezTo>
                    <a:pt x="4985461" y="1820677"/>
                    <a:pt x="3903648" y="3835017"/>
                    <a:pt x="3328397" y="4410268"/>
                  </a:cubicBezTo>
                  <a:cubicBezTo>
                    <a:pt x="2753146" y="4985519"/>
                    <a:pt x="738806" y="3903705"/>
                    <a:pt x="163555" y="3328455"/>
                  </a:cubicBezTo>
                  <a:cubicBezTo>
                    <a:pt x="-411576" y="2753204"/>
                    <a:pt x="670238" y="738743"/>
                    <a:pt x="1245368" y="163613"/>
                  </a:cubicBezTo>
                  <a:close/>
                </a:path>
              </a:pathLst>
            </a:custGeom>
            <a:noFill/>
            <a:ln w="12025" cap="flat">
              <a:gradFill>
                <a:gsLst>
                  <a:gs pos="0">
                    <a:schemeClr val="accent6">
                      <a:lumMod val="60000"/>
                      <a:lumOff val="40000"/>
                      <a:alpha val="0"/>
                    </a:schemeClr>
                  </a:gs>
                  <a:gs pos="50000">
                    <a:srgbClr val="3981FD"/>
                  </a:gs>
                  <a:gs pos="100000">
                    <a:schemeClr val="accent6">
                      <a:lumMod val="60000"/>
                      <a:lumOff val="40000"/>
                      <a:alpha val="0"/>
                    </a:schemeClr>
                  </a:gs>
                </a:gsLst>
                <a:lin ang="5400000" scaled="1"/>
              </a:gradFill>
              <a:prstDash val="solid"/>
              <a:miter/>
            </a:ln>
          </p:spPr>
          <p:txBody>
            <a:bodyPr rtlCol="0" anchor="ctr"/>
            <a:lstStyle/>
            <a:p>
              <a:endParaRPr lang="en-US"/>
            </a:p>
          </p:txBody>
        </p:sp>
        <p:sp>
          <p:nvSpPr>
            <p:cNvPr id="56" name="Freeform: Shape 23">
              <a:extLst>
                <a:ext uri="{FF2B5EF4-FFF2-40B4-BE49-F238E27FC236}">
                  <a16:creationId xmlns:a16="http://schemas.microsoft.com/office/drawing/2014/main" id="{53F24664-B51C-6948-95FE-1521F43E11A9}"/>
                </a:ext>
              </a:extLst>
            </p:cNvPr>
            <p:cNvSpPr/>
            <p:nvPr/>
          </p:nvSpPr>
          <p:spPr>
            <a:xfrm>
              <a:off x="3403239" y="736226"/>
              <a:ext cx="5375507" cy="5375506"/>
            </a:xfrm>
            <a:custGeom>
              <a:avLst/>
              <a:gdLst>
                <a:gd name="connsiteX0" fmla="*/ 1208194 w 4751653"/>
                <a:gd name="connsiteY0" fmla="*/ 209639 h 4751653"/>
                <a:gd name="connsiteX1" fmla="*/ 4550110 w 4751653"/>
                <a:gd name="connsiteY1" fmla="*/ 1208208 h 4751653"/>
                <a:gd name="connsiteX2" fmla="*/ 3551541 w 4751653"/>
                <a:gd name="connsiteY2" fmla="*/ 4550125 h 4751653"/>
                <a:gd name="connsiteX3" fmla="*/ 209625 w 4751653"/>
                <a:gd name="connsiteY3" fmla="*/ 3551555 h 4751653"/>
                <a:gd name="connsiteX4" fmla="*/ 1208194 w 4751653"/>
                <a:gd name="connsiteY4" fmla="*/ 209639 h 4751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51653" h="4751653">
                  <a:moveTo>
                    <a:pt x="1208194" y="209639"/>
                  </a:moveTo>
                  <a:cubicBezTo>
                    <a:pt x="1855260" y="-437428"/>
                    <a:pt x="3903043" y="561021"/>
                    <a:pt x="4550110" y="1208208"/>
                  </a:cubicBezTo>
                  <a:cubicBezTo>
                    <a:pt x="5197177" y="1855275"/>
                    <a:pt x="4198728" y="3903057"/>
                    <a:pt x="3551541" y="4550125"/>
                  </a:cubicBezTo>
                  <a:cubicBezTo>
                    <a:pt x="2904474" y="5197191"/>
                    <a:pt x="856691" y="4198743"/>
                    <a:pt x="209625" y="3551555"/>
                  </a:cubicBezTo>
                  <a:cubicBezTo>
                    <a:pt x="-437442" y="2904488"/>
                    <a:pt x="561127" y="856826"/>
                    <a:pt x="1208194" y="209639"/>
                  </a:cubicBezTo>
                  <a:close/>
                </a:path>
              </a:pathLst>
            </a:custGeom>
            <a:noFill/>
            <a:ln w="12025" cap="flat">
              <a:gradFill>
                <a:gsLst>
                  <a:gs pos="0">
                    <a:schemeClr val="accent6">
                      <a:lumMod val="60000"/>
                      <a:lumOff val="40000"/>
                      <a:alpha val="0"/>
                    </a:schemeClr>
                  </a:gs>
                  <a:gs pos="50000">
                    <a:srgbClr val="3B90FE"/>
                  </a:gs>
                  <a:gs pos="100000">
                    <a:schemeClr val="accent6">
                      <a:lumMod val="60000"/>
                      <a:lumOff val="40000"/>
                      <a:alpha val="0"/>
                    </a:schemeClr>
                  </a:gs>
                </a:gsLst>
                <a:lin ang="5400000" scaled="1"/>
              </a:gradFill>
              <a:prstDash val="solid"/>
              <a:miter/>
            </a:ln>
          </p:spPr>
          <p:txBody>
            <a:bodyPr rtlCol="0" anchor="ctr"/>
            <a:lstStyle/>
            <a:p>
              <a:endParaRPr lang="en-US"/>
            </a:p>
          </p:txBody>
        </p:sp>
        <p:sp>
          <p:nvSpPr>
            <p:cNvPr id="57" name="Freeform: Shape 24">
              <a:extLst>
                <a:ext uri="{FF2B5EF4-FFF2-40B4-BE49-F238E27FC236}">
                  <a16:creationId xmlns:a16="http://schemas.microsoft.com/office/drawing/2014/main" id="{9C2D0F1E-5D35-764E-B86F-02F7D7DC0E97}"/>
                </a:ext>
              </a:extLst>
            </p:cNvPr>
            <p:cNvSpPr/>
            <p:nvPr/>
          </p:nvSpPr>
          <p:spPr>
            <a:xfrm>
              <a:off x="3291378" y="624381"/>
              <a:ext cx="5606858" cy="5606856"/>
            </a:xfrm>
            <a:custGeom>
              <a:avLst/>
              <a:gdLst>
                <a:gd name="connsiteX0" fmla="*/ 1176914 w 4956155"/>
                <a:gd name="connsiteY0" fmla="*/ 261589 h 4956155"/>
                <a:gd name="connsiteX1" fmla="*/ 4696025 w 4956155"/>
                <a:gd name="connsiteY1" fmla="*/ 1176914 h 4956155"/>
                <a:gd name="connsiteX2" fmla="*/ 3780700 w 4956155"/>
                <a:gd name="connsiteY2" fmla="*/ 4696025 h 4956155"/>
                <a:gd name="connsiteX3" fmla="*/ 261589 w 4956155"/>
                <a:gd name="connsiteY3" fmla="*/ 3780700 h 4956155"/>
                <a:gd name="connsiteX4" fmla="*/ 1176914 w 4956155"/>
                <a:gd name="connsiteY4" fmla="*/ 261589 h 4956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56155" h="4956155">
                  <a:moveTo>
                    <a:pt x="1176914" y="261589"/>
                  </a:moveTo>
                  <a:cubicBezTo>
                    <a:pt x="1895917" y="-457415"/>
                    <a:pt x="3977021" y="457910"/>
                    <a:pt x="4696025" y="1176914"/>
                  </a:cubicBezTo>
                  <a:cubicBezTo>
                    <a:pt x="5415028" y="1895917"/>
                    <a:pt x="4499703" y="3977021"/>
                    <a:pt x="3780700" y="4696025"/>
                  </a:cubicBezTo>
                  <a:cubicBezTo>
                    <a:pt x="3061696" y="5415028"/>
                    <a:pt x="980592" y="4499703"/>
                    <a:pt x="261589" y="3780700"/>
                  </a:cubicBezTo>
                  <a:cubicBezTo>
                    <a:pt x="-457415" y="3061696"/>
                    <a:pt x="457910" y="980592"/>
                    <a:pt x="1176914" y="261589"/>
                  </a:cubicBezTo>
                  <a:close/>
                </a:path>
              </a:pathLst>
            </a:custGeom>
            <a:noFill/>
            <a:ln w="12025" cap="flat">
              <a:gradFill>
                <a:gsLst>
                  <a:gs pos="0">
                    <a:schemeClr val="accent6">
                      <a:lumMod val="60000"/>
                      <a:lumOff val="40000"/>
                      <a:alpha val="0"/>
                    </a:schemeClr>
                  </a:gs>
                  <a:gs pos="50000">
                    <a:srgbClr val="3D9CFE"/>
                  </a:gs>
                  <a:gs pos="100000">
                    <a:schemeClr val="accent6">
                      <a:lumMod val="60000"/>
                      <a:lumOff val="40000"/>
                      <a:alpha val="0"/>
                    </a:schemeClr>
                  </a:gs>
                </a:gsLst>
                <a:lin ang="5400000" scaled="1"/>
              </a:gradFill>
              <a:prstDash val="solid"/>
              <a:miter/>
            </a:ln>
          </p:spPr>
          <p:txBody>
            <a:bodyPr rtlCol="0" anchor="ctr"/>
            <a:lstStyle/>
            <a:p>
              <a:endParaRPr lang="en-US"/>
            </a:p>
          </p:txBody>
        </p:sp>
        <p:sp>
          <p:nvSpPr>
            <p:cNvPr id="58" name="Freeform: Shape 25">
              <a:extLst>
                <a:ext uri="{FF2B5EF4-FFF2-40B4-BE49-F238E27FC236}">
                  <a16:creationId xmlns:a16="http://schemas.microsoft.com/office/drawing/2014/main" id="{517EEB78-A152-444F-A690-8EC1A5F3D579}"/>
                </a:ext>
              </a:extLst>
            </p:cNvPr>
            <p:cNvSpPr/>
            <p:nvPr/>
          </p:nvSpPr>
          <p:spPr>
            <a:xfrm>
              <a:off x="3172916" y="505918"/>
              <a:ext cx="5838209" cy="5838208"/>
            </a:xfrm>
            <a:custGeom>
              <a:avLst/>
              <a:gdLst>
                <a:gd name="connsiteX0" fmla="*/ 1151348 w 5160656"/>
                <a:gd name="connsiteY0" fmla="*/ 319268 h 5160656"/>
                <a:gd name="connsiteX1" fmla="*/ 4847654 w 5160656"/>
                <a:gd name="connsiteY1" fmla="*/ 1151348 h 5160656"/>
                <a:gd name="connsiteX2" fmla="*/ 4015573 w 5160656"/>
                <a:gd name="connsiteY2" fmla="*/ 4847654 h 5160656"/>
                <a:gd name="connsiteX3" fmla="*/ 319268 w 5160656"/>
                <a:gd name="connsiteY3" fmla="*/ 4015573 h 5160656"/>
                <a:gd name="connsiteX4" fmla="*/ 1151348 w 5160656"/>
                <a:gd name="connsiteY4" fmla="*/ 319268 h 51606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60656" h="5160656">
                  <a:moveTo>
                    <a:pt x="1151348" y="319268"/>
                  </a:moveTo>
                  <a:cubicBezTo>
                    <a:pt x="1942288" y="-471672"/>
                    <a:pt x="4056714" y="360529"/>
                    <a:pt x="4847654" y="1151348"/>
                  </a:cubicBezTo>
                  <a:cubicBezTo>
                    <a:pt x="5638594" y="1942288"/>
                    <a:pt x="4806393" y="4056714"/>
                    <a:pt x="4015573" y="4847654"/>
                  </a:cubicBezTo>
                  <a:cubicBezTo>
                    <a:pt x="3224633" y="5638594"/>
                    <a:pt x="1110207" y="4806393"/>
                    <a:pt x="319268" y="4015573"/>
                  </a:cubicBezTo>
                  <a:cubicBezTo>
                    <a:pt x="-471672" y="3224633"/>
                    <a:pt x="360529" y="1110207"/>
                    <a:pt x="1151348" y="319268"/>
                  </a:cubicBezTo>
                  <a:close/>
                </a:path>
              </a:pathLst>
            </a:custGeom>
            <a:noFill/>
            <a:ln w="12025" cap="flat">
              <a:gradFill>
                <a:gsLst>
                  <a:gs pos="0">
                    <a:schemeClr val="accent6">
                      <a:lumMod val="60000"/>
                      <a:lumOff val="40000"/>
                      <a:alpha val="0"/>
                    </a:schemeClr>
                  </a:gs>
                  <a:gs pos="50000">
                    <a:srgbClr val="3FAAFF"/>
                  </a:gs>
                  <a:gs pos="100000">
                    <a:schemeClr val="accent6">
                      <a:lumMod val="60000"/>
                      <a:lumOff val="40000"/>
                      <a:alpha val="0"/>
                    </a:schemeClr>
                  </a:gs>
                </a:gsLst>
                <a:lin ang="5400000" scaled="1"/>
              </a:gradFill>
              <a:prstDash val="solid"/>
              <a:miter/>
            </a:ln>
          </p:spPr>
          <p:txBody>
            <a:bodyPr rtlCol="0" anchor="ctr"/>
            <a:lstStyle/>
            <a:p>
              <a:endParaRPr lang="en-US"/>
            </a:p>
          </p:txBody>
        </p:sp>
        <p:sp>
          <p:nvSpPr>
            <p:cNvPr id="59" name="Freeform: Shape 26">
              <a:extLst>
                <a:ext uri="{FF2B5EF4-FFF2-40B4-BE49-F238E27FC236}">
                  <a16:creationId xmlns:a16="http://schemas.microsoft.com/office/drawing/2014/main" id="{56BB62FA-0EFA-ED4D-BB31-E8CC0F962321}"/>
                </a:ext>
              </a:extLst>
            </p:cNvPr>
            <p:cNvSpPr/>
            <p:nvPr/>
          </p:nvSpPr>
          <p:spPr>
            <a:xfrm>
              <a:off x="3048321" y="381372"/>
              <a:ext cx="6083169" cy="6083167"/>
            </a:xfrm>
            <a:custGeom>
              <a:avLst/>
              <a:gdLst>
                <a:gd name="connsiteX0" fmla="*/ 1131324 w 5377187"/>
                <a:gd name="connsiteY0" fmla="*/ 382444 h 5377187"/>
                <a:gd name="connsiteX1" fmla="*/ 5004824 w 5377187"/>
                <a:gd name="connsiteY1" fmla="*/ 1131401 h 5377187"/>
                <a:gd name="connsiteX2" fmla="*/ 4255867 w 5377187"/>
                <a:gd name="connsiteY2" fmla="*/ 5004901 h 5377187"/>
                <a:gd name="connsiteX3" fmla="*/ 382367 w 5377187"/>
                <a:gd name="connsiteY3" fmla="*/ 4255945 h 5377187"/>
                <a:gd name="connsiteX4" fmla="*/ 1131324 w 5377187"/>
                <a:gd name="connsiteY4" fmla="*/ 382444 h 5377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187" h="5377187">
                  <a:moveTo>
                    <a:pt x="1131324" y="382444"/>
                  </a:moveTo>
                  <a:cubicBezTo>
                    <a:pt x="1994200" y="-480432"/>
                    <a:pt x="4141948" y="268525"/>
                    <a:pt x="5004824" y="1131401"/>
                  </a:cubicBezTo>
                  <a:cubicBezTo>
                    <a:pt x="5867700" y="1994278"/>
                    <a:pt x="5118743" y="4142025"/>
                    <a:pt x="4255867" y="5004901"/>
                  </a:cubicBezTo>
                  <a:cubicBezTo>
                    <a:pt x="3392991" y="5867778"/>
                    <a:pt x="1245243" y="5118821"/>
                    <a:pt x="382367" y="4255945"/>
                  </a:cubicBezTo>
                  <a:cubicBezTo>
                    <a:pt x="-480389" y="3393068"/>
                    <a:pt x="268568" y="1245200"/>
                    <a:pt x="1131324" y="382444"/>
                  </a:cubicBezTo>
                  <a:close/>
                </a:path>
              </a:pathLst>
            </a:custGeom>
            <a:noFill/>
            <a:ln w="12025" cap="flat">
              <a:gradFill>
                <a:gsLst>
                  <a:gs pos="0">
                    <a:schemeClr val="accent6">
                      <a:lumMod val="60000"/>
                      <a:lumOff val="40000"/>
                      <a:alpha val="0"/>
                    </a:schemeClr>
                  </a:gs>
                  <a:gs pos="50000">
                    <a:srgbClr val="40B3FE"/>
                  </a:gs>
                  <a:gs pos="100000">
                    <a:schemeClr val="accent6">
                      <a:lumMod val="60000"/>
                      <a:lumOff val="40000"/>
                      <a:alpha val="0"/>
                    </a:schemeClr>
                  </a:gs>
                </a:gsLst>
                <a:lin ang="5400000" scaled="1"/>
              </a:gradFill>
              <a:prstDash val="solid"/>
              <a:miter/>
            </a:ln>
          </p:spPr>
          <p:txBody>
            <a:bodyPr rtlCol="0" anchor="ctr"/>
            <a:lstStyle/>
            <a:p>
              <a:endParaRPr lang="en-US"/>
            </a:p>
          </p:txBody>
        </p:sp>
        <p:sp>
          <p:nvSpPr>
            <p:cNvPr id="60" name="Freeform: Shape 27">
              <a:extLst>
                <a:ext uri="{FF2B5EF4-FFF2-40B4-BE49-F238E27FC236}">
                  <a16:creationId xmlns:a16="http://schemas.microsoft.com/office/drawing/2014/main" id="{C29647E9-4F21-324A-AC59-46981D36B009}"/>
                </a:ext>
              </a:extLst>
            </p:cNvPr>
            <p:cNvSpPr/>
            <p:nvPr/>
          </p:nvSpPr>
          <p:spPr>
            <a:xfrm>
              <a:off x="2917946" y="250949"/>
              <a:ext cx="6341737" cy="6341735"/>
            </a:xfrm>
            <a:custGeom>
              <a:avLst/>
              <a:gdLst>
                <a:gd name="connsiteX0" fmla="*/ 1116409 w 5605748"/>
                <a:gd name="connsiteY0" fmla="*/ 450696 h 5605748"/>
                <a:gd name="connsiteX1" fmla="*/ 5166983 w 5605748"/>
                <a:gd name="connsiteY1" fmla="*/ 1116409 h 5605748"/>
                <a:gd name="connsiteX2" fmla="*/ 4501271 w 5605748"/>
                <a:gd name="connsiteY2" fmla="*/ 5166983 h 5605748"/>
                <a:gd name="connsiteX3" fmla="*/ 450696 w 5605748"/>
                <a:gd name="connsiteY3" fmla="*/ 4501271 h 5605748"/>
                <a:gd name="connsiteX4" fmla="*/ 1116409 w 5605748"/>
                <a:gd name="connsiteY4" fmla="*/ 450696 h 5605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05748" h="5605748">
                  <a:moveTo>
                    <a:pt x="1116409" y="450696"/>
                  </a:moveTo>
                  <a:cubicBezTo>
                    <a:pt x="2051102" y="-483996"/>
                    <a:pt x="4232291" y="181716"/>
                    <a:pt x="5166983" y="1116409"/>
                  </a:cubicBezTo>
                  <a:cubicBezTo>
                    <a:pt x="6101676" y="2051102"/>
                    <a:pt x="5435963" y="4232291"/>
                    <a:pt x="4501271" y="5166983"/>
                  </a:cubicBezTo>
                  <a:cubicBezTo>
                    <a:pt x="3566578" y="6101676"/>
                    <a:pt x="1385389" y="5435963"/>
                    <a:pt x="450696" y="4501271"/>
                  </a:cubicBezTo>
                  <a:cubicBezTo>
                    <a:pt x="-483996" y="3566578"/>
                    <a:pt x="181716" y="1385389"/>
                    <a:pt x="1116409" y="450696"/>
                  </a:cubicBezTo>
                  <a:close/>
                </a:path>
              </a:pathLst>
            </a:custGeom>
            <a:noFill/>
            <a:ln w="12025" cap="flat">
              <a:gradFill>
                <a:gsLst>
                  <a:gs pos="0">
                    <a:schemeClr val="accent6">
                      <a:lumMod val="60000"/>
                      <a:lumOff val="40000"/>
                      <a:alpha val="0"/>
                    </a:schemeClr>
                  </a:gs>
                  <a:gs pos="50000">
                    <a:srgbClr val="40B7FD"/>
                  </a:gs>
                  <a:gs pos="100000">
                    <a:schemeClr val="accent6">
                      <a:lumMod val="60000"/>
                      <a:lumOff val="40000"/>
                      <a:alpha val="0"/>
                    </a:schemeClr>
                  </a:gs>
                </a:gsLst>
                <a:lin ang="5400000" scaled="1"/>
              </a:gradFill>
              <a:prstDash val="solid"/>
              <a:miter/>
            </a:ln>
          </p:spPr>
          <p:txBody>
            <a:bodyPr rtlCol="0" anchor="ctr"/>
            <a:lstStyle/>
            <a:p>
              <a:endParaRPr lang="en-US"/>
            </a:p>
          </p:txBody>
        </p:sp>
        <p:sp>
          <p:nvSpPr>
            <p:cNvPr id="61" name="Freeform: Shape 28">
              <a:extLst>
                <a:ext uri="{FF2B5EF4-FFF2-40B4-BE49-F238E27FC236}">
                  <a16:creationId xmlns:a16="http://schemas.microsoft.com/office/drawing/2014/main" id="{56370340-A88D-554F-BF23-0DC0ECE4B1A1}"/>
                </a:ext>
              </a:extLst>
            </p:cNvPr>
            <p:cNvSpPr/>
            <p:nvPr/>
          </p:nvSpPr>
          <p:spPr>
            <a:xfrm>
              <a:off x="2782186" y="115188"/>
              <a:ext cx="6613916" cy="6613914"/>
            </a:xfrm>
            <a:custGeom>
              <a:avLst/>
              <a:gdLst>
                <a:gd name="connsiteX0" fmla="*/ 1106254 w 5846338"/>
                <a:gd name="connsiteY0" fmla="*/ 523786 h 5846338"/>
                <a:gd name="connsiteX1" fmla="*/ 5334023 w 5846338"/>
                <a:gd name="connsiteY1" fmla="*/ 1106254 h 5846338"/>
                <a:gd name="connsiteX2" fmla="*/ 4751555 w 5846338"/>
                <a:gd name="connsiteY2" fmla="*/ 5334023 h 5846338"/>
                <a:gd name="connsiteX3" fmla="*/ 523786 w 5846338"/>
                <a:gd name="connsiteY3" fmla="*/ 4751555 h 5846338"/>
                <a:gd name="connsiteX4" fmla="*/ 1106254 w 5846338"/>
                <a:gd name="connsiteY4" fmla="*/ 523786 h 58463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46338" h="5846338">
                  <a:moveTo>
                    <a:pt x="1106254" y="523786"/>
                  </a:moveTo>
                  <a:cubicBezTo>
                    <a:pt x="2112883" y="-482843"/>
                    <a:pt x="4327395" y="99625"/>
                    <a:pt x="5334023" y="1106254"/>
                  </a:cubicBezTo>
                  <a:cubicBezTo>
                    <a:pt x="6340652" y="2112883"/>
                    <a:pt x="5758183" y="4327395"/>
                    <a:pt x="4751555" y="5334023"/>
                  </a:cubicBezTo>
                  <a:cubicBezTo>
                    <a:pt x="3744926" y="6340652"/>
                    <a:pt x="1530415" y="5758183"/>
                    <a:pt x="523786" y="4751555"/>
                  </a:cubicBezTo>
                  <a:cubicBezTo>
                    <a:pt x="-482843" y="3744926"/>
                    <a:pt x="99625" y="1530415"/>
                    <a:pt x="1106254" y="523786"/>
                  </a:cubicBezTo>
                  <a:close/>
                </a:path>
              </a:pathLst>
            </a:custGeom>
            <a:noFill/>
            <a:ln w="12025" cap="flat">
              <a:gradFill>
                <a:gsLst>
                  <a:gs pos="0">
                    <a:schemeClr val="accent6">
                      <a:lumMod val="60000"/>
                      <a:lumOff val="40000"/>
                      <a:alpha val="0"/>
                    </a:schemeClr>
                  </a:gs>
                  <a:gs pos="50000">
                    <a:srgbClr val="3FBBFB"/>
                  </a:gs>
                  <a:gs pos="100000">
                    <a:schemeClr val="accent6">
                      <a:lumMod val="60000"/>
                      <a:lumOff val="40000"/>
                      <a:alpha val="0"/>
                    </a:schemeClr>
                  </a:gs>
                </a:gsLst>
                <a:lin ang="5400000" scaled="1"/>
              </a:gradFill>
              <a:prstDash val="solid"/>
              <a:miter/>
            </a:ln>
          </p:spPr>
          <p:txBody>
            <a:bodyPr rtlCol="0" anchor="ctr"/>
            <a:lstStyle/>
            <a:p>
              <a:endParaRPr lang="en-US"/>
            </a:p>
          </p:txBody>
        </p:sp>
        <p:sp>
          <p:nvSpPr>
            <p:cNvPr id="62" name="Freeform: Shape 29">
              <a:extLst>
                <a:ext uri="{FF2B5EF4-FFF2-40B4-BE49-F238E27FC236}">
                  <a16:creationId xmlns:a16="http://schemas.microsoft.com/office/drawing/2014/main" id="{FCB07D85-5C43-5846-B9F0-E48A577F9FAC}"/>
                </a:ext>
              </a:extLst>
            </p:cNvPr>
            <p:cNvSpPr/>
            <p:nvPr/>
          </p:nvSpPr>
          <p:spPr>
            <a:xfrm>
              <a:off x="2641432" y="-25566"/>
              <a:ext cx="6899701" cy="6899700"/>
            </a:xfrm>
            <a:custGeom>
              <a:avLst/>
              <a:gdLst>
                <a:gd name="connsiteX0" fmla="*/ 1100394 w 6098958"/>
                <a:gd name="connsiteY0" fmla="*/ 601170 h 6098958"/>
                <a:gd name="connsiteX1" fmla="*/ 5505358 w 6098958"/>
                <a:gd name="connsiteY1" fmla="*/ 1100394 h 6098958"/>
                <a:gd name="connsiteX2" fmla="*/ 5006133 w 6098958"/>
                <a:gd name="connsiteY2" fmla="*/ 5505358 h 6098958"/>
                <a:gd name="connsiteX3" fmla="*/ 601170 w 6098958"/>
                <a:gd name="connsiteY3" fmla="*/ 5006133 h 6098958"/>
                <a:gd name="connsiteX4" fmla="*/ 1100394 w 6098958"/>
                <a:gd name="connsiteY4" fmla="*/ 601170 h 6098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8958" h="6098958">
                  <a:moveTo>
                    <a:pt x="1100394" y="601170"/>
                  </a:moveTo>
                  <a:cubicBezTo>
                    <a:pt x="2178959" y="-477396"/>
                    <a:pt x="4426792" y="21949"/>
                    <a:pt x="5505358" y="1100394"/>
                  </a:cubicBezTo>
                  <a:cubicBezTo>
                    <a:pt x="6583922" y="2178959"/>
                    <a:pt x="6084578" y="4426792"/>
                    <a:pt x="5006133" y="5505358"/>
                  </a:cubicBezTo>
                  <a:cubicBezTo>
                    <a:pt x="3927568" y="6583922"/>
                    <a:pt x="1679735" y="6084578"/>
                    <a:pt x="601170" y="5006133"/>
                  </a:cubicBezTo>
                  <a:cubicBezTo>
                    <a:pt x="-477396" y="3927568"/>
                    <a:pt x="21949" y="1679735"/>
                    <a:pt x="1100394" y="601170"/>
                  </a:cubicBezTo>
                  <a:close/>
                </a:path>
              </a:pathLst>
            </a:custGeom>
            <a:noFill/>
            <a:ln w="12025" cap="flat">
              <a:gradFill>
                <a:gsLst>
                  <a:gs pos="0">
                    <a:schemeClr val="accent6">
                      <a:lumMod val="60000"/>
                      <a:lumOff val="40000"/>
                      <a:alpha val="0"/>
                    </a:schemeClr>
                  </a:gs>
                  <a:gs pos="50000">
                    <a:srgbClr val="3FC1F9"/>
                  </a:gs>
                  <a:gs pos="100000">
                    <a:schemeClr val="accent6">
                      <a:lumMod val="60000"/>
                      <a:lumOff val="40000"/>
                      <a:alpha val="0"/>
                    </a:schemeClr>
                  </a:gs>
                </a:gsLst>
                <a:lin ang="5400000" scaled="1"/>
              </a:gradFill>
              <a:prstDash val="solid"/>
              <a:miter/>
            </a:ln>
          </p:spPr>
          <p:txBody>
            <a:bodyPr rtlCol="0" anchor="ctr"/>
            <a:lstStyle/>
            <a:p>
              <a:endParaRPr lang="en-US"/>
            </a:p>
          </p:txBody>
        </p:sp>
        <p:sp>
          <p:nvSpPr>
            <p:cNvPr id="63" name="Freeform: Shape 30">
              <a:extLst>
                <a:ext uri="{FF2B5EF4-FFF2-40B4-BE49-F238E27FC236}">
                  <a16:creationId xmlns:a16="http://schemas.microsoft.com/office/drawing/2014/main" id="{605D4F4B-2D90-5749-9927-3E880814DDBF}"/>
                </a:ext>
              </a:extLst>
            </p:cNvPr>
            <p:cNvSpPr/>
            <p:nvPr/>
          </p:nvSpPr>
          <p:spPr>
            <a:xfrm>
              <a:off x="2496360" y="-170541"/>
              <a:ext cx="7185488" cy="7185487"/>
            </a:xfrm>
            <a:custGeom>
              <a:avLst/>
              <a:gdLst>
                <a:gd name="connsiteX0" fmla="*/ 1098469 w 6351577"/>
                <a:gd name="connsiteY0" fmla="*/ 682405 h 6351577"/>
                <a:gd name="connsiteX1" fmla="*/ 5680627 w 6351577"/>
                <a:gd name="connsiteY1" fmla="*/ 1098505 h 6351577"/>
                <a:gd name="connsiteX2" fmla="*/ 5264527 w 6351577"/>
                <a:gd name="connsiteY2" fmla="*/ 5680663 h 6351577"/>
                <a:gd name="connsiteX3" fmla="*/ 682369 w 6351577"/>
                <a:gd name="connsiteY3" fmla="*/ 5264563 h 6351577"/>
                <a:gd name="connsiteX4" fmla="*/ 1098469 w 6351577"/>
                <a:gd name="connsiteY4" fmla="*/ 682405 h 6351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51577" h="6351577">
                  <a:moveTo>
                    <a:pt x="1098469" y="682405"/>
                  </a:moveTo>
                  <a:cubicBezTo>
                    <a:pt x="2248851" y="-467977"/>
                    <a:pt x="4530126" y="-51996"/>
                    <a:pt x="5680627" y="1098505"/>
                  </a:cubicBezTo>
                  <a:cubicBezTo>
                    <a:pt x="6831009" y="2248887"/>
                    <a:pt x="6415029" y="4530162"/>
                    <a:pt x="5264527" y="5680663"/>
                  </a:cubicBezTo>
                  <a:cubicBezTo>
                    <a:pt x="4114146" y="6831045"/>
                    <a:pt x="1832870" y="6415064"/>
                    <a:pt x="682369" y="5264563"/>
                  </a:cubicBezTo>
                  <a:cubicBezTo>
                    <a:pt x="-468013" y="4114061"/>
                    <a:pt x="-51912" y="1832786"/>
                    <a:pt x="1098469" y="682405"/>
                  </a:cubicBezTo>
                  <a:close/>
                </a:path>
              </a:pathLst>
            </a:custGeom>
            <a:noFill/>
            <a:ln w="12025" cap="flat">
              <a:gradFill>
                <a:gsLst>
                  <a:gs pos="0">
                    <a:schemeClr val="accent6">
                      <a:lumMod val="60000"/>
                      <a:lumOff val="40000"/>
                      <a:alpha val="0"/>
                    </a:schemeClr>
                  </a:gs>
                  <a:gs pos="50000">
                    <a:srgbClr val="3FC4F8"/>
                  </a:gs>
                  <a:gs pos="100000">
                    <a:schemeClr val="accent6">
                      <a:lumMod val="60000"/>
                      <a:lumOff val="40000"/>
                      <a:alpha val="0"/>
                    </a:schemeClr>
                  </a:gs>
                </a:gsLst>
                <a:lin ang="5400000" scaled="1"/>
              </a:gradFill>
              <a:prstDash val="solid"/>
              <a:miter/>
            </a:ln>
          </p:spPr>
          <p:txBody>
            <a:bodyPr rtlCol="0" anchor="ctr"/>
            <a:lstStyle/>
            <a:p>
              <a:endParaRPr lang="en-US"/>
            </a:p>
          </p:txBody>
        </p:sp>
        <p:sp>
          <p:nvSpPr>
            <p:cNvPr id="64" name="Freeform: Shape 31">
              <a:extLst>
                <a:ext uri="{FF2B5EF4-FFF2-40B4-BE49-F238E27FC236}">
                  <a16:creationId xmlns:a16="http://schemas.microsoft.com/office/drawing/2014/main" id="{2BE749AF-6640-C34D-BC14-7800E05122D4}"/>
                </a:ext>
              </a:extLst>
            </p:cNvPr>
            <p:cNvSpPr/>
            <p:nvPr/>
          </p:nvSpPr>
          <p:spPr>
            <a:xfrm>
              <a:off x="2347429" y="-319568"/>
              <a:ext cx="7484884" cy="7484882"/>
            </a:xfrm>
            <a:custGeom>
              <a:avLst/>
              <a:gdLst>
                <a:gd name="connsiteX0" fmla="*/ 1099957 w 6616226"/>
                <a:gd name="connsiteY0" fmla="*/ 767101 h 6616226"/>
                <a:gd name="connsiteX1" fmla="*/ 5859190 w 6616226"/>
                <a:gd name="connsiteY1" fmla="*/ 1099957 h 6616226"/>
                <a:gd name="connsiteX2" fmla="*/ 5526334 w 6616226"/>
                <a:gd name="connsiteY2" fmla="*/ 5859190 h 6616226"/>
                <a:gd name="connsiteX3" fmla="*/ 767101 w 6616226"/>
                <a:gd name="connsiteY3" fmla="*/ 5526334 h 6616226"/>
                <a:gd name="connsiteX4" fmla="*/ 1099957 w 6616226"/>
                <a:gd name="connsiteY4" fmla="*/ 767101 h 66162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16226" h="6616226">
                  <a:moveTo>
                    <a:pt x="1099957" y="767101"/>
                  </a:moveTo>
                  <a:cubicBezTo>
                    <a:pt x="2322275" y="-455217"/>
                    <a:pt x="4636872" y="-122360"/>
                    <a:pt x="5859190" y="1099957"/>
                  </a:cubicBezTo>
                  <a:cubicBezTo>
                    <a:pt x="7081508" y="2322275"/>
                    <a:pt x="6748652" y="4636872"/>
                    <a:pt x="5526334" y="5859190"/>
                  </a:cubicBezTo>
                  <a:cubicBezTo>
                    <a:pt x="4304016" y="7081508"/>
                    <a:pt x="1989419" y="6748652"/>
                    <a:pt x="767101" y="5526334"/>
                  </a:cubicBezTo>
                  <a:cubicBezTo>
                    <a:pt x="-455217" y="4304016"/>
                    <a:pt x="-122360" y="1989419"/>
                    <a:pt x="1099957" y="767101"/>
                  </a:cubicBezTo>
                  <a:close/>
                </a:path>
              </a:pathLst>
            </a:custGeom>
            <a:noFill/>
            <a:ln w="12025" cap="flat">
              <a:gradFill>
                <a:gsLst>
                  <a:gs pos="0">
                    <a:schemeClr val="accent6">
                      <a:lumMod val="60000"/>
                      <a:lumOff val="40000"/>
                      <a:alpha val="0"/>
                    </a:schemeClr>
                  </a:gs>
                  <a:gs pos="50000">
                    <a:srgbClr val="3FC9F6"/>
                  </a:gs>
                  <a:gs pos="100000">
                    <a:schemeClr val="accent6">
                      <a:lumMod val="60000"/>
                      <a:lumOff val="40000"/>
                      <a:alpha val="0"/>
                    </a:schemeClr>
                  </a:gs>
                </a:gsLst>
                <a:lin ang="5400000" scaled="1"/>
              </a:gradFill>
              <a:prstDash val="solid"/>
              <a:miter/>
            </a:ln>
          </p:spPr>
          <p:txBody>
            <a:bodyPr rtlCol="0" anchor="ctr"/>
            <a:lstStyle/>
            <a:p>
              <a:endParaRPr lang="en-US"/>
            </a:p>
          </p:txBody>
        </p:sp>
        <p:sp>
          <p:nvSpPr>
            <p:cNvPr id="65" name="Freeform: Shape 32">
              <a:extLst>
                <a:ext uri="{FF2B5EF4-FFF2-40B4-BE49-F238E27FC236}">
                  <a16:creationId xmlns:a16="http://schemas.microsoft.com/office/drawing/2014/main" id="{F3F26B00-9AC6-4840-AE80-31169E488024}"/>
                </a:ext>
              </a:extLst>
            </p:cNvPr>
            <p:cNvSpPr/>
            <p:nvPr/>
          </p:nvSpPr>
          <p:spPr>
            <a:xfrm>
              <a:off x="2195078" y="-471942"/>
              <a:ext cx="7797887" cy="7797885"/>
            </a:xfrm>
            <a:custGeom>
              <a:avLst/>
              <a:gdLst>
                <a:gd name="connsiteX0" fmla="*/ 1104468 w 6892905"/>
                <a:gd name="connsiteY0" fmla="*/ 854755 h 6892905"/>
                <a:gd name="connsiteX1" fmla="*/ 6040895 w 6892905"/>
                <a:gd name="connsiteY1" fmla="*/ 1104488 h 6892905"/>
                <a:gd name="connsiteX2" fmla="*/ 5791283 w 6892905"/>
                <a:gd name="connsiteY2" fmla="*/ 6040915 h 6892905"/>
                <a:gd name="connsiteX3" fmla="*/ 854856 w 6892905"/>
                <a:gd name="connsiteY3" fmla="*/ 5791302 h 6892905"/>
                <a:gd name="connsiteX4" fmla="*/ 1104468 w 6892905"/>
                <a:gd name="connsiteY4" fmla="*/ 854755 h 68929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2905" h="6892905">
                  <a:moveTo>
                    <a:pt x="1104468" y="854755"/>
                  </a:moveTo>
                  <a:cubicBezTo>
                    <a:pt x="2398722" y="-439379"/>
                    <a:pt x="4746641" y="-189767"/>
                    <a:pt x="6040895" y="1104488"/>
                  </a:cubicBezTo>
                  <a:cubicBezTo>
                    <a:pt x="7335149" y="2398742"/>
                    <a:pt x="7085537" y="4746661"/>
                    <a:pt x="5791283" y="6040915"/>
                  </a:cubicBezTo>
                  <a:cubicBezTo>
                    <a:pt x="4497029" y="7335169"/>
                    <a:pt x="2149110" y="7085557"/>
                    <a:pt x="854856" y="5791302"/>
                  </a:cubicBezTo>
                  <a:cubicBezTo>
                    <a:pt x="-439398" y="4497049"/>
                    <a:pt x="-189786" y="2149010"/>
                    <a:pt x="1104468" y="854755"/>
                  </a:cubicBezTo>
                  <a:close/>
                </a:path>
              </a:pathLst>
            </a:custGeom>
            <a:noFill/>
            <a:ln w="12025" cap="flat">
              <a:gradFill>
                <a:gsLst>
                  <a:gs pos="0">
                    <a:schemeClr val="accent6">
                      <a:lumMod val="60000"/>
                      <a:lumOff val="40000"/>
                      <a:alpha val="0"/>
                    </a:schemeClr>
                  </a:gs>
                  <a:gs pos="50000">
                    <a:srgbClr val="3FCEF5"/>
                  </a:gs>
                  <a:gs pos="100000">
                    <a:schemeClr val="accent6">
                      <a:lumMod val="60000"/>
                      <a:lumOff val="40000"/>
                      <a:alpha val="0"/>
                    </a:schemeClr>
                  </a:gs>
                </a:gsLst>
                <a:lin ang="5400000" scaled="1"/>
              </a:gradFill>
              <a:prstDash val="solid"/>
              <a:miter/>
            </a:ln>
          </p:spPr>
          <p:txBody>
            <a:bodyPr rtlCol="0" anchor="ctr"/>
            <a:lstStyle/>
            <a:p>
              <a:endParaRPr lang="en-US"/>
            </a:p>
          </p:txBody>
        </p:sp>
        <p:sp>
          <p:nvSpPr>
            <p:cNvPr id="66" name="Freeform: Shape 33">
              <a:extLst>
                <a:ext uri="{FF2B5EF4-FFF2-40B4-BE49-F238E27FC236}">
                  <a16:creationId xmlns:a16="http://schemas.microsoft.com/office/drawing/2014/main" id="{11005160-7F2B-7C42-BA2F-7C5B5EA4C508}"/>
                </a:ext>
              </a:extLst>
            </p:cNvPr>
            <p:cNvSpPr/>
            <p:nvPr/>
          </p:nvSpPr>
          <p:spPr>
            <a:xfrm>
              <a:off x="2039635" y="-627342"/>
              <a:ext cx="8110892" cy="8110890"/>
            </a:xfrm>
            <a:custGeom>
              <a:avLst/>
              <a:gdLst>
                <a:gd name="connsiteX0" fmla="*/ 1111592 w 7169583"/>
                <a:gd name="connsiteY0" fmla="*/ 945206 h 7169583"/>
                <a:gd name="connsiteX1" fmla="*/ 6225214 w 7169583"/>
                <a:gd name="connsiteY1" fmla="*/ 1111574 h 7169583"/>
                <a:gd name="connsiteX2" fmla="*/ 6058726 w 7169583"/>
                <a:gd name="connsiteY2" fmla="*/ 6225196 h 7169583"/>
                <a:gd name="connsiteX3" fmla="*/ 945104 w 7169583"/>
                <a:gd name="connsiteY3" fmla="*/ 6058708 h 7169583"/>
                <a:gd name="connsiteX4" fmla="*/ 1111592 w 7169583"/>
                <a:gd name="connsiteY4" fmla="*/ 945206 h 71695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69583" h="7169583">
                  <a:moveTo>
                    <a:pt x="1111592" y="945206"/>
                  </a:moveTo>
                  <a:cubicBezTo>
                    <a:pt x="2477783" y="-420985"/>
                    <a:pt x="4859143" y="-254496"/>
                    <a:pt x="6225214" y="1111574"/>
                  </a:cubicBezTo>
                  <a:cubicBezTo>
                    <a:pt x="7591284" y="2477645"/>
                    <a:pt x="7424916" y="4859005"/>
                    <a:pt x="6058726" y="6225196"/>
                  </a:cubicBezTo>
                  <a:cubicBezTo>
                    <a:pt x="4692655" y="7591266"/>
                    <a:pt x="2311294" y="7424898"/>
                    <a:pt x="945104" y="6058708"/>
                  </a:cubicBezTo>
                  <a:cubicBezTo>
                    <a:pt x="-420967" y="4692637"/>
                    <a:pt x="-254478" y="2311277"/>
                    <a:pt x="1111592" y="945206"/>
                  </a:cubicBezTo>
                  <a:close/>
                </a:path>
              </a:pathLst>
            </a:custGeom>
            <a:noFill/>
            <a:ln w="12025" cap="flat">
              <a:gradFill>
                <a:gsLst>
                  <a:gs pos="0">
                    <a:schemeClr val="accent6">
                      <a:lumMod val="60000"/>
                      <a:lumOff val="40000"/>
                      <a:alpha val="0"/>
                    </a:schemeClr>
                  </a:gs>
                  <a:gs pos="50000">
                    <a:srgbClr val="3ED2F3"/>
                  </a:gs>
                  <a:gs pos="100000">
                    <a:schemeClr val="accent6">
                      <a:lumMod val="60000"/>
                      <a:lumOff val="40000"/>
                      <a:alpha val="0"/>
                    </a:schemeClr>
                  </a:gs>
                </a:gsLst>
                <a:lin ang="5400000" scaled="1"/>
              </a:gradFill>
              <a:prstDash val="solid"/>
              <a:miter/>
            </a:ln>
          </p:spPr>
          <p:txBody>
            <a:bodyPr rtlCol="0" anchor="ctr"/>
            <a:lstStyle/>
            <a:p>
              <a:endParaRPr lang="en-US"/>
            </a:p>
          </p:txBody>
        </p:sp>
        <p:sp>
          <p:nvSpPr>
            <p:cNvPr id="67" name="Freeform: Shape 34">
              <a:extLst>
                <a:ext uri="{FF2B5EF4-FFF2-40B4-BE49-F238E27FC236}">
                  <a16:creationId xmlns:a16="http://schemas.microsoft.com/office/drawing/2014/main" id="{26962925-EF62-9B47-A8C7-A24817AA59B5}"/>
                </a:ext>
              </a:extLst>
            </p:cNvPr>
            <p:cNvSpPr/>
            <p:nvPr/>
          </p:nvSpPr>
          <p:spPr>
            <a:xfrm>
              <a:off x="1881709" y="-785288"/>
              <a:ext cx="8423895" cy="8423893"/>
            </a:xfrm>
            <a:custGeom>
              <a:avLst/>
              <a:gdLst>
                <a:gd name="connsiteX0" fmla="*/ 1121030 w 7446262"/>
                <a:gd name="connsiteY0" fmla="*/ 1037786 h 7446262"/>
                <a:gd name="connsiteX1" fmla="*/ 6411847 w 7446262"/>
                <a:gd name="connsiteY1" fmla="*/ 1121030 h 7446262"/>
                <a:gd name="connsiteX2" fmla="*/ 6328602 w 7446262"/>
                <a:gd name="connsiteY2" fmla="*/ 6411847 h 7446262"/>
                <a:gd name="connsiteX3" fmla="*/ 1037786 w 7446262"/>
                <a:gd name="connsiteY3" fmla="*/ 6328602 h 7446262"/>
                <a:gd name="connsiteX4" fmla="*/ 1121030 w 7446262"/>
                <a:gd name="connsiteY4" fmla="*/ 1037786 h 7446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46262" h="7446262">
                  <a:moveTo>
                    <a:pt x="1121030" y="1037786"/>
                  </a:moveTo>
                  <a:cubicBezTo>
                    <a:pt x="2559037" y="-400221"/>
                    <a:pt x="4973840" y="-316977"/>
                    <a:pt x="6411847" y="1121030"/>
                  </a:cubicBezTo>
                  <a:cubicBezTo>
                    <a:pt x="7849853" y="2559037"/>
                    <a:pt x="7766609" y="4973840"/>
                    <a:pt x="6328602" y="6411847"/>
                  </a:cubicBezTo>
                  <a:cubicBezTo>
                    <a:pt x="4890596" y="7849853"/>
                    <a:pt x="2475913" y="7766609"/>
                    <a:pt x="1037786" y="6328602"/>
                  </a:cubicBezTo>
                  <a:cubicBezTo>
                    <a:pt x="-400221" y="4890596"/>
                    <a:pt x="-316977" y="2475913"/>
                    <a:pt x="1121030" y="1037786"/>
                  </a:cubicBezTo>
                  <a:close/>
                </a:path>
              </a:pathLst>
            </a:custGeom>
            <a:noFill/>
            <a:ln w="12025" cap="flat">
              <a:gradFill>
                <a:gsLst>
                  <a:gs pos="0">
                    <a:schemeClr val="accent6">
                      <a:lumMod val="60000"/>
                      <a:lumOff val="40000"/>
                      <a:alpha val="0"/>
                    </a:schemeClr>
                  </a:gs>
                  <a:gs pos="50000">
                    <a:srgbClr val="3ED7F1"/>
                  </a:gs>
                  <a:gs pos="100000">
                    <a:schemeClr val="accent6">
                      <a:lumMod val="60000"/>
                      <a:lumOff val="40000"/>
                      <a:alpha val="0"/>
                    </a:schemeClr>
                  </a:gs>
                </a:gsLst>
                <a:lin ang="5400000" scaled="1"/>
              </a:gradFill>
              <a:prstDash val="solid"/>
              <a:miter/>
            </a:ln>
          </p:spPr>
          <p:txBody>
            <a:bodyPr rtlCol="0" anchor="ctr"/>
            <a:lstStyle/>
            <a:p>
              <a:endParaRPr lang="en-US"/>
            </a:p>
          </p:txBody>
        </p:sp>
        <p:sp>
          <p:nvSpPr>
            <p:cNvPr id="68" name="Freeform: Shape 35">
              <a:extLst>
                <a:ext uri="{FF2B5EF4-FFF2-40B4-BE49-F238E27FC236}">
                  <a16:creationId xmlns:a16="http://schemas.microsoft.com/office/drawing/2014/main" id="{D9E8E9EB-7334-CA49-8406-DAA15D3098CE}"/>
                </a:ext>
              </a:extLst>
            </p:cNvPr>
            <p:cNvSpPr/>
            <p:nvPr/>
          </p:nvSpPr>
          <p:spPr>
            <a:xfrm>
              <a:off x="1721551" y="-945463"/>
              <a:ext cx="8736900" cy="8736898"/>
            </a:xfrm>
            <a:custGeom>
              <a:avLst/>
              <a:gdLst>
                <a:gd name="connsiteX0" fmla="*/ 1132442 w 7722940"/>
                <a:gd name="connsiteY0" fmla="*/ 1132457 h 7722940"/>
                <a:gd name="connsiteX1" fmla="*/ 1132442 w 7722940"/>
                <a:gd name="connsiteY1" fmla="*/ 1132457 h 7722940"/>
                <a:gd name="connsiteX2" fmla="*/ 6600453 w 7722940"/>
                <a:gd name="connsiteY2" fmla="*/ 1132457 h 7722940"/>
                <a:gd name="connsiteX3" fmla="*/ 6600453 w 7722940"/>
                <a:gd name="connsiteY3" fmla="*/ 1132457 h 7722940"/>
                <a:gd name="connsiteX4" fmla="*/ 6600453 w 7722940"/>
                <a:gd name="connsiteY4" fmla="*/ 6600348 h 7722940"/>
                <a:gd name="connsiteX5" fmla="*/ 6600453 w 7722940"/>
                <a:gd name="connsiteY5" fmla="*/ 6600348 h 7722940"/>
                <a:gd name="connsiteX6" fmla="*/ 1132563 w 7722940"/>
                <a:gd name="connsiteY6" fmla="*/ 6600348 h 7722940"/>
                <a:gd name="connsiteX7" fmla="*/ 1132563 w 7722940"/>
                <a:gd name="connsiteY7" fmla="*/ 6600348 h 7722940"/>
                <a:gd name="connsiteX8" fmla="*/ 1132442 w 7722940"/>
                <a:gd name="connsiteY8" fmla="*/ 1132457 h 7722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722940" h="7722940">
                  <a:moveTo>
                    <a:pt x="1132442" y="1132457"/>
                  </a:moveTo>
                  <a:lnTo>
                    <a:pt x="1132442" y="1132457"/>
                  </a:lnTo>
                  <a:cubicBezTo>
                    <a:pt x="2642386" y="-377486"/>
                    <a:pt x="5090510" y="-377486"/>
                    <a:pt x="6600453" y="1132457"/>
                  </a:cubicBezTo>
                  <a:lnTo>
                    <a:pt x="6600453" y="1132457"/>
                  </a:lnTo>
                  <a:cubicBezTo>
                    <a:pt x="8110397" y="2642401"/>
                    <a:pt x="8110397" y="5090525"/>
                    <a:pt x="6600453" y="6600348"/>
                  </a:cubicBezTo>
                  <a:lnTo>
                    <a:pt x="6600453" y="6600348"/>
                  </a:lnTo>
                  <a:cubicBezTo>
                    <a:pt x="5090510" y="8110291"/>
                    <a:pt x="2642386" y="8110291"/>
                    <a:pt x="1132563" y="6600348"/>
                  </a:cubicBezTo>
                  <a:lnTo>
                    <a:pt x="1132563" y="6600348"/>
                  </a:lnTo>
                  <a:cubicBezTo>
                    <a:pt x="-377501" y="5090525"/>
                    <a:pt x="-377501" y="2642401"/>
                    <a:pt x="1132442" y="1132457"/>
                  </a:cubicBezTo>
                  <a:close/>
                </a:path>
              </a:pathLst>
            </a:custGeom>
            <a:noFill/>
            <a:ln w="12025" cap="flat">
              <a:gradFill>
                <a:gsLst>
                  <a:gs pos="0">
                    <a:schemeClr val="accent6">
                      <a:lumMod val="60000"/>
                      <a:lumOff val="40000"/>
                      <a:alpha val="0"/>
                    </a:schemeClr>
                  </a:gs>
                  <a:gs pos="50000">
                    <a:schemeClr val="accent4"/>
                  </a:gs>
                  <a:gs pos="100000">
                    <a:schemeClr val="accent6">
                      <a:lumMod val="60000"/>
                      <a:lumOff val="40000"/>
                      <a:alpha val="0"/>
                    </a:schemeClr>
                  </a:gs>
                </a:gsLst>
                <a:lin ang="5400000" scaled="1"/>
              </a:gradFill>
              <a:prstDash val="solid"/>
              <a:miter/>
            </a:ln>
          </p:spPr>
          <p:txBody>
            <a:bodyPr rtlCol="0" anchor="ctr"/>
            <a:lstStyle/>
            <a:p>
              <a:endParaRPr lang="en-US"/>
            </a:p>
          </p:txBody>
        </p:sp>
      </p:grpSp>
      <p:grpSp>
        <p:nvGrpSpPr>
          <p:cNvPr id="69" name="Group 68">
            <a:extLst>
              <a:ext uri="{FF2B5EF4-FFF2-40B4-BE49-F238E27FC236}">
                <a16:creationId xmlns:a16="http://schemas.microsoft.com/office/drawing/2014/main" id="{60670765-E8A5-4B48-9320-2CBBAD554D87}"/>
              </a:ext>
            </a:extLst>
          </p:cNvPr>
          <p:cNvGrpSpPr/>
          <p:nvPr/>
        </p:nvGrpSpPr>
        <p:grpSpPr>
          <a:xfrm rot="8069450">
            <a:off x="10705944" y="-1394874"/>
            <a:ext cx="2910961" cy="2910960"/>
            <a:chOff x="3291378" y="624381"/>
            <a:chExt cx="5606858" cy="5606856"/>
          </a:xfrm>
        </p:grpSpPr>
        <p:sp>
          <p:nvSpPr>
            <p:cNvPr id="70" name="Freeform: Shape 14">
              <a:extLst>
                <a:ext uri="{FF2B5EF4-FFF2-40B4-BE49-F238E27FC236}">
                  <a16:creationId xmlns:a16="http://schemas.microsoft.com/office/drawing/2014/main" id="{3C0B3C30-DEDE-A246-9CAE-4D25EEECDB9F}"/>
                </a:ext>
              </a:extLst>
            </p:cNvPr>
            <p:cNvSpPr/>
            <p:nvPr/>
          </p:nvSpPr>
          <p:spPr>
            <a:xfrm>
              <a:off x="4118576" y="1451774"/>
              <a:ext cx="3946575" cy="3946574"/>
            </a:xfrm>
            <a:custGeom>
              <a:avLst/>
              <a:gdLst>
                <a:gd name="connsiteX0" fmla="*/ 0 w 3488555"/>
                <a:gd name="connsiteY0" fmla="*/ 1747400 h 3488555"/>
                <a:gd name="connsiteX1" fmla="*/ 1747400 w 3488555"/>
                <a:gd name="connsiteY1" fmla="*/ 0 h 3488555"/>
                <a:gd name="connsiteX2" fmla="*/ 3494801 w 3488555"/>
                <a:gd name="connsiteY2" fmla="*/ 1747400 h 3488555"/>
                <a:gd name="connsiteX3" fmla="*/ 1747400 w 3488555"/>
                <a:gd name="connsiteY3" fmla="*/ 3494801 h 3488555"/>
              </a:gdLst>
              <a:ahLst/>
              <a:cxnLst>
                <a:cxn ang="0">
                  <a:pos x="connsiteX0" y="connsiteY0"/>
                </a:cxn>
                <a:cxn ang="0">
                  <a:pos x="connsiteX1" y="connsiteY1"/>
                </a:cxn>
                <a:cxn ang="0">
                  <a:pos x="connsiteX2" y="connsiteY2"/>
                </a:cxn>
                <a:cxn ang="0">
                  <a:pos x="connsiteX3" y="connsiteY3"/>
                </a:cxn>
              </a:cxnLst>
              <a:rect l="l" t="t" r="r" b="b"/>
              <a:pathLst>
                <a:path w="3488555" h="3488555">
                  <a:moveTo>
                    <a:pt x="0" y="1747400"/>
                  </a:moveTo>
                  <a:lnTo>
                    <a:pt x="1747400" y="0"/>
                  </a:lnTo>
                  <a:lnTo>
                    <a:pt x="3494801" y="1747400"/>
                  </a:lnTo>
                  <a:lnTo>
                    <a:pt x="1747400" y="3494801"/>
                  </a:lnTo>
                  <a:close/>
                </a:path>
              </a:pathLst>
            </a:custGeom>
            <a:noFill/>
            <a:ln w="12025" cap="flat">
              <a:gradFill>
                <a:gsLst>
                  <a:gs pos="0">
                    <a:schemeClr val="accent6">
                      <a:lumMod val="60000"/>
                      <a:lumOff val="40000"/>
                      <a:alpha val="0"/>
                    </a:schemeClr>
                  </a:gs>
                  <a:gs pos="50000">
                    <a:schemeClr val="accent2"/>
                  </a:gs>
                  <a:gs pos="100000">
                    <a:schemeClr val="accent6">
                      <a:lumMod val="60000"/>
                      <a:lumOff val="40000"/>
                      <a:alpha val="0"/>
                    </a:schemeClr>
                  </a:gs>
                </a:gsLst>
                <a:lin ang="5400000" scaled="1"/>
              </a:gradFill>
              <a:prstDash val="solid"/>
              <a:miter/>
            </a:ln>
          </p:spPr>
          <p:txBody>
            <a:bodyPr rtlCol="0" anchor="ctr"/>
            <a:lstStyle/>
            <a:p>
              <a:endParaRPr lang="en-US"/>
            </a:p>
          </p:txBody>
        </p:sp>
        <p:sp>
          <p:nvSpPr>
            <p:cNvPr id="71" name="Freeform: Shape 15">
              <a:extLst>
                <a:ext uri="{FF2B5EF4-FFF2-40B4-BE49-F238E27FC236}">
                  <a16:creationId xmlns:a16="http://schemas.microsoft.com/office/drawing/2014/main" id="{F862C855-ECC3-6D4D-851D-5EEEBBE18AE7}"/>
                </a:ext>
              </a:extLst>
            </p:cNvPr>
            <p:cNvSpPr/>
            <p:nvPr/>
          </p:nvSpPr>
          <p:spPr>
            <a:xfrm>
              <a:off x="4062972" y="1395967"/>
              <a:ext cx="4055446" cy="4055445"/>
            </a:xfrm>
            <a:custGeom>
              <a:avLst/>
              <a:gdLst>
                <a:gd name="connsiteX0" fmla="*/ 1666540 w 3584791"/>
                <a:gd name="connsiteY0" fmla="*/ 2266 h 3584791"/>
                <a:gd name="connsiteX1" fmla="*/ 3591140 w 3584791"/>
                <a:gd name="connsiteY1" fmla="*/ 1666548 h 3584791"/>
                <a:gd name="connsiteX2" fmla="*/ 1926859 w 3584791"/>
                <a:gd name="connsiteY2" fmla="*/ 3591148 h 3584791"/>
                <a:gd name="connsiteX3" fmla="*/ 2259 w 3584791"/>
                <a:gd name="connsiteY3" fmla="*/ 1926866 h 3584791"/>
                <a:gd name="connsiteX4" fmla="*/ 1666540 w 3584791"/>
                <a:gd name="connsiteY4" fmla="*/ 2266 h 35847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84791" h="3584791">
                  <a:moveTo>
                    <a:pt x="1666540" y="2266"/>
                  </a:moveTo>
                  <a:cubicBezTo>
                    <a:pt x="1738477" y="-69671"/>
                    <a:pt x="3519204" y="1594611"/>
                    <a:pt x="3591140" y="1666548"/>
                  </a:cubicBezTo>
                  <a:cubicBezTo>
                    <a:pt x="3663077" y="1738484"/>
                    <a:pt x="1998795" y="3519212"/>
                    <a:pt x="1926859" y="3591148"/>
                  </a:cubicBezTo>
                  <a:cubicBezTo>
                    <a:pt x="1854922" y="3663084"/>
                    <a:pt x="74195" y="1998802"/>
                    <a:pt x="2259" y="1926866"/>
                  </a:cubicBezTo>
                  <a:cubicBezTo>
                    <a:pt x="-69558" y="1855050"/>
                    <a:pt x="1594604" y="74202"/>
                    <a:pt x="1666540" y="2266"/>
                  </a:cubicBezTo>
                  <a:close/>
                </a:path>
              </a:pathLst>
            </a:custGeom>
            <a:noFill/>
            <a:ln w="12025" cap="flat">
              <a:gradFill>
                <a:gsLst>
                  <a:gs pos="0">
                    <a:schemeClr val="accent6">
                      <a:lumMod val="60000"/>
                      <a:lumOff val="40000"/>
                      <a:alpha val="0"/>
                    </a:schemeClr>
                  </a:gs>
                  <a:gs pos="50000">
                    <a:schemeClr val="accent2"/>
                  </a:gs>
                  <a:gs pos="100000">
                    <a:schemeClr val="accent6">
                      <a:lumMod val="60000"/>
                      <a:lumOff val="40000"/>
                      <a:alpha val="0"/>
                    </a:schemeClr>
                  </a:gs>
                </a:gsLst>
                <a:lin ang="5400000" scaled="1"/>
              </a:gradFill>
              <a:prstDash val="solid"/>
              <a:miter/>
            </a:ln>
          </p:spPr>
          <p:txBody>
            <a:bodyPr rtlCol="0" anchor="ctr"/>
            <a:lstStyle/>
            <a:p>
              <a:endParaRPr lang="en-US"/>
            </a:p>
          </p:txBody>
        </p:sp>
        <p:sp>
          <p:nvSpPr>
            <p:cNvPr id="72" name="Freeform: Shape 16">
              <a:extLst>
                <a:ext uri="{FF2B5EF4-FFF2-40B4-BE49-F238E27FC236}">
                  <a16:creationId xmlns:a16="http://schemas.microsoft.com/office/drawing/2014/main" id="{DEA65250-0348-B74F-A5C8-8D4D695C181C}"/>
                </a:ext>
              </a:extLst>
            </p:cNvPr>
            <p:cNvSpPr/>
            <p:nvPr/>
          </p:nvSpPr>
          <p:spPr>
            <a:xfrm>
              <a:off x="4001994" y="1335014"/>
              <a:ext cx="4177925" cy="4177924"/>
            </a:xfrm>
            <a:custGeom>
              <a:avLst/>
              <a:gdLst>
                <a:gd name="connsiteX0" fmla="*/ 1590281 w 3693057"/>
                <a:gd name="connsiteY0" fmla="*/ 9229 h 3693057"/>
                <a:gd name="connsiteX1" fmla="*/ 3692076 w 3693057"/>
                <a:gd name="connsiteY1" fmla="*/ 1590266 h 3693057"/>
                <a:gd name="connsiteX2" fmla="*/ 2111039 w 3693057"/>
                <a:gd name="connsiteY2" fmla="*/ 3692061 h 3693057"/>
                <a:gd name="connsiteX3" fmla="*/ 9244 w 3693057"/>
                <a:gd name="connsiteY3" fmla="*/ 2111024 h 3693057"/>
                <a:gd name="connsiteX4" fmla="*/ 1590281 w 3693057"/>
                <a:gd name="connsiteY4" fmla="*/ 9229 h 36930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3057" h="3693057">
                  <a:moveTo>
                    <a:pt x="1590281" y="9229"/>
                  </a:moveTo>
                  <a:cubicBezTo>
                    <a:pt x="1734034" y="-134524"/>
                    <a:pt x="3548324" y="1446514"/>
                    <a:pt x="3692076" y="1590266"/>
                  </a:cubicBezTo>
                  <a:cubicBezTo>
                    <a:pt x="3835829" y="1734019"/>
                    <a:pt x="2254791" y="3548309"/>
                    <a:pt x="2111039" y="3692061"/>
                  </a:cubicBezTo>
                  <a:cubicBezTo>
                    <a:pt x="1967286" y="3835814"/>
                    <a:pt x="152996" y="2254776"/>
                    <a:pt x="9244" y="2111024"/>
                  </a:cubicBezTo>
                  <a:cubicBezTo>
                    <a:pt x="-134629" y="1967151"/>
                    <a:pt x="1446409" y="152981"/>
                    <a:pt x="1590281" y="9229"/>
                  </a:cubicBezTo>
                  <a:close/>
                </a:path>
              </a:pathLst>
            </a:custGeom>
            <a:noFill/>
            <a:ln w="12025" cap="flat">
              <a:gradFill>
                <a:gsLst>
                  <a:gs pos="0">
                    <a:schemeClr val="accent6">
                      <a:lumMod val="60000"/>
                      <a:lumOff val="40000"/>
                      <a:alpha val="0"/>
                    </a:schemeClr>
                  </a:gs>
                  <a:gs pos="50000">
                    <a:schemeClr val="accent2"/>
                  </a:gs>
                  <a:gs pos="100000">
                    <a:schemeClr val="accent6">
                      <a:lumMod val="60000"/>
                      <a:lumOff val="40000"/>
                      <a:alpha val="0"/>
                    </a:schemeClr>
                  </a:gs>
                </a:gsLst>
                <a:lin ang="5400000" scaled="1"/>
              </a:gradFill>
              <a:prstDash val="solid"/>
              <a:miter/>
            </a:ln>
          </p:spPr>
          <p:txBody>
            <a:bodyPr rtlCol="0" anchor="ctr"/>
            <a:lstStyle/>
            <a:p>
              <a:endParaRPr lang="en-US"/>
            </a:p>
          </p:txBody>
        </p:sp>
        <p:sp>
          <p:nvSpPr>
            <p:cNvPr id="73" name="Freeform: Shape 17">
              <a:extLst>
                <a:ext uri="{FF2B5EF4-FFF2-40B4-BE49-F238E27FC236}">
                  <a16:creationId xmlns:a16="http://schemas.microsoft.com/office/drawing/2014/main" id="{C068C8EE-C66F-514E-8C49-4B70FD7F116E}"/>
                </a:ext>
              </a:extLst>
            </p:cNvPr>
            <p:cNvSpPr/>
            <p:nvPr/>
          </p:nvSpPr>
          <p:spPr>
            <a:xfrm>
              <a:off x="3935282" y="1268285"/>
              <a:ext cx="4314014" cy="4314013"/>
            </a:xfrm>
            <a:custGeom>
              <a:avLst/>
              <a:gdLst>
                <a:gd name="connsiteX0" fmla="*/ 1518973 w 3813352"/>
                <a:gd name="connsiteY0" fmla="*/ 21179 h 3813352"/>
                <a:gd name="connsiteX1" fmla="*/ 3797962 w 3813352"/>
                <a:gd name="connsiteY1" fmla="*/ 1518973 h 3813352"/>
                <a:gd name="connsiteX2" fmla="*/ 2300169 w 3813352"/>
                <a:gd name="connsiteY2" fmla="*/ 3797962 h 3813352"/>
                <a:gd name="connsiteX3" fmla="*/ 21179 w 3813352"/>
                <a:gd name="connsiteY3" fmla="*/ 2300169 h 3813352"/>
                <a:gd name="connsiteX4" fmla="*/ 1518973 w 3813352"/>
                <a:gd name="connsiteY4" fmla="*/ 21179 h 38133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3352" h="3813352">
                  <a:moveTo>
                    <a:pt x="1518973" y="21179"/>
                  </a:moveTo>
                  <a:cubicBezTo>
                    <a:pt x="1734782" y="-194510"/>
                    <a:pt x="3582273" y="1303284"/>
                    <a:pt x="3797962" y="1518973"/>
                  </a:cubicBezTo>
                  <a:cubicBezTo>
                    <a:pt x="4013651" y="1734662"/>
                    <a:pt x="2515858" y="3582273"/>
                    <a:pt x="2300169" y="3797962"/>
                  </a:cubicBezTo>
                  <a:cubicBezTo>
                    <a:pt x="2084480" y="4013651"/>
                    <a:pt x="236868" y="2515858"/>
                    <a:pt x="21179" y="2300169"/>
                  </a:cubicBezTo>
                  <a:cubicBezTo>
                    <a:pt x="-194510" y="2084480"/>
                    <a:pt x="1303284" y="236868"/>
                    <a:pt x="1518973" y="21179"/>
                  </a:cubicBezTo>
                  <a:close/>
                </a:path>
              </a:pathLst>
            </a:custGeom>
            <a:noFill/>
            <a:ln w="12025" cap="flat">
              <a:gradFill>
                <a:gsLst>
                  <a:gs pos="0">
                    <a:schemeClr val="accent6">
                      <a:lumMod val="60000"/>
                      <a:lumOff val="40000"/>
                      <a:alpha val="0"/>
                    </a:schemeClr>
                  </a:gs>
                  <a:gs pos="50000">
                    <a:schemeClr val="accent2"/>
                  </a:gs>
                  <a:gs pos="100000">
                    <a:schemeClr val="accent6">
                      <a:lumMod val="60000"/>
                      <a:lumOff val="40000"/>
                      <a:alpha val="0"/>
                    </a:schemeClr>
                  </a:gs>
                </a:gsLst>
                <a:lin ang="5400000" scaled="1"/>
              </a:gradFill>
              <a:prstDash val="solid"/>
              <a:miter/>
            </a:ln>
          </p:spPr>
          <p:txBody>
            <a:bodyPr rtlCol="0" anchor="ctr"/>
            <a:lstStyle/>
            <a:p>
              <a:endParaRPr lang="en-US"/>
            </a:p>
          </p:txBody>
        </p:sp>
        <p:sp>
          <p:nvSpPr>
            <p:cNvPr id="74" name="Freeform: Shape 18">
              <a:extLst>
                <a:ext uri="{FF2B5EF4-FFF2-40B4-BE49-F238E27FC236}">
                  <a16:creationId xmlns:a16="http://schemas.microsoft.com/office/drawing/2014/main" id="{BA84DD85-E749-DC4D-9F08-EA3C2133485A}"/>
                </a:ext>
              </a:extLst>
            </p:cNvPr>
            <p:cNvSpPr/>
            <p:nvPr/>
          </p:nvSpPr>
          <p:spPr>
            <a:xfrm>
              <a:off x="3862660" y="1195768"/>
              <a:ext cx="4463712" cy="4463711"/>
            </a:xfrm>
            <a:custGeom>
              <a:avLst/>
              <a:gdLst>
                <a:gd name="connsiteX0" fmla="*/ 1453007 w 3945677"/>
                <a:gd name="connsiteY0" fmla="*/ 38365 h 3945677"/>
                <a:gd name="connsiteX1" fmla="*/ 3909071 w 3945677"/>
                <a:gd name="connsiteY1" fmla="*/ 1453034 h 3945677"/>
                <a:gd name="connsiteX2" fmla="*/ 2494401 w 3945677"/>
                <a:gd name="connsiteY2" fmla="*/ 3909098 h 3945677"/>
                <a:gd name="connsiteX3" fmla="*/ 38337 w 3945677"/>
                <a:gd name="connsiteY3" fmla="*/ 2494428 h 3945677"/>
                <a:gd name="connsiteX4" fmla="*/ 1453007 w 3945677"/>
                <a:gd name="connsiteY4" fmla="*/ 38365 h 3945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5677" h="3945677">
                  <a:moveTo>
                    <a:pt x="1453007" y="38365"/>
                  </a:moveTo>
                  <a:cubicBezTo>
                    <a:pt x="1740632" y="-249261"/>
                    <a:pt x="3621566" y="1165409"/>
                    <a:pt x="3909071" y="1453034"/>
                  </a:cubicBezTo>
                  <a:cubicBezTo>
                    <a:pt x="4196696" y="1740660"/>
                    <a:pt x="2782027" y="3621593"/>
                    <a:pt x="2494401" y="3909098"/>
                  </a:cubicBezTo>
                  <a:cubicBezTo>
                    <a:pt x="2206776" y="4196723"/>
                    <a:pt x="325842" y="2782054"/>
                    <a:pt x="38337" y="2494428"/>
                  </a:cubicBezTo>
                  <a:cubicBezTo>
                    <a:pt x="-249168" y="2206803"/>
                    <a:pt x="1165382" y="325990"/>
                    <a:pt x="1453007" y="38365"/>
                  </a:cubicBezTo>
                  <a:close/>
                </a:path>
              </a:pathLst>
            </a:custGeom>
            <a:noFill/>
            <a:ln w="12025" cap="flat">
              <a:gradFill>
                <a:gsLst>
                  <a:gs pos="0">
                    <a:schemeClr val="accent6">
                      <a:lumMod val="60000"/>
                      <a:lumOff val="40000"/>
                      <a:alpha val="0"/>
                    </a:schemeClr>
                  </a:gs>
                  <a:gs pos="50000">
                    <a:schemeClr val="accent2"/>
                  </a:gs>
                  <a:gs pos="100000">
                    <a:schemeClr val="accent6">
                      <a:lumMod val="60000"/>
                      <a:lumOff val="40000"/>
                      <a:alpha val="0"/>
                    </a:schemeClr>
                  </a:gs>
                </a:gsLst>
                <a:lin ang="5400000" scaled="1"/>
              </a:gradFill>
              <a:prstDash val="solid"/>
              <a:miter/>
            </a:ln>
          </p:spPr>
          <p:txBody>
            <a:bodyPr rtlCol="0" anchor="ctr"/>
            <a:lstStyle/>
            <a:p>
              <a:endParaRPr lang="en-US"/>
            </a:p>
          </p:txBody>
        </p:sp>
        <p:sp>
          <p:nvSpPr>
            <p:cNvPr id="75" name="Freeform: Shape 19">
              <a:extLst>
                <a:ext uri="{FF2B5EF4-FFF2-40B4-BE49-F238E27FC236}">
                  <a16:creationId xmlns:a16="http://schemas.microsoft.com/office/drawing/2014/main" id="{E7E7BC01-5735-5741-843C-CCB61A18AF1D}"/>
                </a:ext>
              </a:extLst>
            </p:cNvPr>
            <p:cNvSpPr/>
            <p:nvPr/>
          </p:nvSpPr>
          <p:spPr>
            <a:xfrm>
              <a:off x="3783954" y="1116919"/>
              <a:ext cx="4613410" cy="4613409"/>
            </a:xfrm>
            <a:custGeom>
              <a:avLst/>
              <a:gdLst>
                <a:gd name="connsiteX0" fmla="*/ 1392420 w 4078001"/>
                <a:gd name="connsiteY0" fmla="*/ 61027 h 4078001"/>
                <a:gd name="connsiteX1" fmla="*/ 4025678 w 4078001"/>
                <a:gd name="connsiteY1" fmla="*/ 1392453 h 4078001"/>
                <a:gd name="connsiteX2" fmla="*/ 2694253 w 4078001"/>
                <a:gd name="connsiteY2" fmla="*/ 4025711 h 4078001"/>
                <a:gd name="connsiteX3" fmla="*/ 60994 w 4078001"/>
                <a:gd name="connsiteY3" fmla="*/ 2694286 h 4078001"/>
                <a:gd name="connsiteX4" fmla="*/ 1392420 w 4078001"/>
                <a:gd name="connsiteY4" fmla="*/ 61027 h 4078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78001" h="4078001">
                  <a:moveTo>
                    <a:pt x="1392420" y="61027"/>
                  </a:moveTo>
                  <a:cubicBezTo>
                    <a:pt x="1751982" y="-298534"/>
                    <a:pt x="3666237" y="1032891"/>
                    <a:pt x="4025678" y="1392453"/>
                  </a:cubicBezTo>
                  <a:cubicBezTo>
                    <a:pt x="4385241" y="1752015"/>
                    <a:pt x="3053815" y="3666270"/>
                    <a:pt x="2694253" y="4025711"/>
                  </a:cubicBezTo>
                  <a:cubicBezTo>
                    <a:pt x="2334691" y="4385273"/>
                    <a:pt x="420436" y="3053848"/>
                    <a:pt x="60994" y="2694286"/>
                  </a:cubicBezTo>
                  <a:cubicBezTo>
                    <a:pt x="-298447" y="2334844"/>
                    <a:pt x="1032858" y="420589"/>
                    <a:pt x="1392420" y="61027"/>
                  </a:cubicBezTo>
                  <a:close/>
                </a:path>
              </a:pathLst>
            </a:custGeom>
            <a:noFill/>
            <a:ln w="12025" cap="flat">
              <a:gradFill>
                <a:gsLst>
                  <a:gs pos="0">
                    <a:schemeClr val="accent6">
                      <a:lumMod val="60000"/>
                      <a:lumOff val="40000"/>
                      <a:alpha val="0"/>
                    </a:schemeClr>
                  </a:gs>
                  <a:gs pos="50000">
                    <a:srgbClr val="3359FC"/>
                  </a:gs>
                  <a:gs pos="100000">
                    <a:schemeClr val="accent6">
                      <a:lumMod val="60000"/>
                      <a:lumOff val="40000"/>
                      <a:alpha val="0"/>
                    </a:schemeClr>
                  </a:gs>
                </a:gsLst>
                <a:lin ang="5400000" scaled="1"/>
              </a:gradFill>
              <a:prstDash val="solid"/>
              <a:miter/>
            </a:ln>
          </p:spPr>
          <p:txBody>
            <a:bodyPr rtlCol="0" anchor="ctr"/>
            <a:lstStyle/>
            <a:p>
              <a:endParaRPr lang="en-US"/>
            </a:p>
          </p:txBody>
        </p:sp>
        <p:sp>
          <p:nvSpPr>
            <p:cNvPr id="76" name="Freeform: Shape 20">
              <a:extLst>
                <a:ext uri="{FF2B5EF4-FFF2-40B4-BE49-F238E27FC236}">
                  <a16:creationId xmlns:a16="http://schemas.microsoft.com/office/drawing/2014/main" id="{08D2E2BF-4B57-D745-809A-F6583CD74C52}"/>
                </a:ext>
              </a:extLst>
            </p:cNvPr>
            <p:cNvSpPr/>
            <p:nvPr/>
          </p:nvSpPr>
          <p:spPr>
            <a:xfrm>
              <a:off x="3698775" y="1031829"/>
              <a:ext cx="4790325" cy="4790324"/>
            </a:xfrm>
            <a:custGeom>
              <a:avLst/>
              <a:gdLst>
                <a:gd name="connsiteX0" fmla="*/ 1337553 w 4234385"/>
                <a:gd name="connsiteY0" fmla="*/ 89328 h 4234385"/>
                <a:gd name="connsiteX1" fmla="*/ 4148006 w 4234385"/>
                <a:gd name="connsiteY1" fmla="*/ 1337509 h 4234385"/>
                <a:gd name="connsiteX2" fmla="*/ 2899825 w 4234385"/>
                <a:gd name="connsiteY2" fmla="*/ 4147962 h 4234385"/>
                <a:gd name="connsiteX3" fmla="*/ 89372 w 4234385"/>
                <a:gd name="connsiteY3" fmla="*/ 2899781 h 4234385"/>
                <a:gd name="connsiteX4" fmla="*/ 1337553 w 4234385"/>
                <a:gd name="connsiteY4" fmla="*/ 89328 h 42343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4385" h="4234385">
                  <a:moveTo>
                    <a:pt x="1337553" y="89328"/>
                  </a:moveTo>
                  <a:cubicBezTo>
                    <a:pt x="1768931" y="-342050"/>
                    <a:pt x="3716628" y="906131"/>
                    <a:pt x="4148006" y="1337509"/>
                  </a:cubicBezTo>
                  <a:cubicBezTo>
                    <a:pt x="4579384" y="1768887"/>
                    <a:pt x="3331203" y="3716584"/>
                    <a:pt x="2899825" y="4147962"/>
                  </a:cubicBezTo>
                  <a:cubicBezTo>
                    <a:pt x="2468447" y="4579339"/>
                    <a:pt x="520750" y="3331158"/>
                    <a:pt x="89372" y="2899781"/>
                  </a:cubicBezTo>
                  <a:cubicBezTo>
                    <a:pt x="-342126" y="2468282"/>
                    <a:pt x="906055" y="520706"/>
                    <a:pt x="1337553" y="89328"/>
                  </a:cubicBezTo>
                  <a:close/>
                </a:path>
              </a:pathLst>
            </a:custGeom>
            <a:noFill/>
            <a:ln w="12025" cap="flat">
              <a:gradFill>
                <a:gsLst>
                  <a:gs pos="0">
                    <a:schemeClr val="accent6">
                      <a:lumMod val="60000"/>
                      <a:lumOff val="40000"/>
                      <a:alpha val="0"/>
                    </a:schemeClr>
                  </a:gs>
                  <a:gs pos="50000">
                    <a:srgbClr val="3565FC"/>
                  </a:gs>
                  <a:gs pos="100000">
                    <a:schemeClr val="accent6">
                      <a:lumMod val="60000"/>
                      <a:lumOff val="40000"/>
                      <a:alpha val="0"/>
                    </a:schemeClr>
                  </a:gs>
                </a:gsLst>
                <a:lin ang="5400000" scaled="1"/>
              </a:gradFill>
              <a:prstDash val="solid"/>
              <a:miter/>
            </a:ln>
          </p:spPr>
          <p:txBody>
            <a:bodyPr rtlCol="0" anchor="ctr"/>
            <a:lstStyle/>
            <a:p>
              <a:endParaRPr lang="en-US"/>
            </a:p>
          </p:txBody>
        </p:sp>
        <p:sp>
          <p:nvSpPr>
            <p:cNvPr id="77" name="Freeform: Shape 21">
              <a:extLst>
                <a:ext uri="{FF2B5EF4-FFF2-40B4-BE49-F238E27FC236}">
                  <a16:creationId xmlns:a16="http://schemas.microsoft.com/office/drawing/2014/main" id="{069ECBA0-B4B0-7B46-9F02-61E0F22A40AF}"/>
                </a:ext>
              </a:extLst>
            </p:cNvPr>
            <p:cNvSpPr/>
            <p:nvPr/>
          </p:nvSpPr>
          <p:spPr>
            <a:xfrm>
              <a:off x="3606948" y="939951"/>
              <a:ext cx="4967241" cy="4967240"/>
            </a:xfrm>
            <a:custGeom>
              <a:avLst/>
              <a:gdLst>
                <a:gd name="connsiteX0" fmla="*/ 1288444 w 4390768"/>
                <a:gd name="connsiteY0" fmla="*/ 123507 h 4390768"/>
                <a:gd name="connsiteX1" fmla="*/ 4276091 w 4390768"/>
                <a:gd name="connsiteY1" fmla="*/ 1288444 h 4390768"/>
                <a:gd name="connsiteX2" fmla="*/ 3111154 w 4390768"/>
                <a:gd name="connsiteY2" fmla="*/ 4276091 h 4390768"/>
                <a:gd name="connsiteX3" fmla="*/ 123507 w 4390768"/>
                <a:gd name="connsiteY3" fmla="*/ 3111154 h 4390768"/>
                <a:gd name="connsiteX4" fmla="*/ 1288444 w 4390768"/>
                <a:gd name="connsiteY4" fmla="*/ 123507 h 43907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90768" h="4390768">
                  <a:moveTo>
                    <a:pt x="1288444" y="123507"/>
                  </a:moveTo>
                  <a:cubicBezTo>
                    <a:pt x="1791758" y="-379808"/>
                    <a:pt x="3772777" y="785129"/>
                    <a:pt x="4276091" y="1288444"/>
                  </a:cubicBezTo>
                  <a:cubicBezTo>
                    <a:pt x="4779405" y="1791758"/>
                    <a:pt x="3614469" y="3772777"/>
                    <a:pt x="3111154" y="4276091"/>
                  </a:cubicBezTo>
                  <a:cubicBezTo>
                    <a:pt x="2607840" y="4779405"/>
                    <a:pt x="626821" y="3614469"/>
                    <a:pt x="123507" y="3111154"/>
                  </a:cubicBezTo>
                  <a:cubicBezTo>
                    <a:pt x="-379808" y="2607840"/>
                    <a:pt x="785129" y="626821"/>
                    <a:pt x="1288444" y="123507"/>
                  </a:cubicBezTo>
                  <a:close/>
                </a:path>
              </a:pathLst>
            </a:custGeom>
            <a:noFill/>
            <a:ln w="12025" cap="flat">
              <a:gradFill>
                <a:gsLst>
                  <a:gs pos="0">
                    <a:schemeClr val="accent6">
                      <a:lumMod val="60000"/>
                      <a:lumOff val="40000"/>
                      <a:alpha val="0"/>
                    </a:schemeClr>
                  </a:gs>
                  <a:gs pos="50000">
                    <a:srgbClr val="3774FD"/>
                  </a:gs>
                  <a:gs pos="100000">
                    <a:schemeClr val="accent6">
                      <a:lumMod val="60000"/>
                      <a:lumOff val="40000"/>
                      <a:alpha val="0"/>
                    </a:schemeClr>
                  </a:gs>
                </a:gsLst>
                <a:lin ang="5400000" scaled="1"/>
              </a:gradFill>
              <a:prstDash val="solid"/>
              <a:miter/>
            </a:ln>
          </p:spPr>
          <p:txBody>
            <a:bodyPr rtlCol="0" anchor="ctr"/>
            <a:lstStyle/>
            <a:p>
              <a:endParaRPr lang="en-US"/>
            </a:p>
          </p:txBody>
        </p:sp>
        <p:sp>
          <p:nvSpPr>
            <p:cNvPr id="78" name="Freeform: Shape 22">
              <a:extLst>
                <a:ext uri="{FF2B5EF4-FFF2-40B4-BE49-F238E27FC236}">
                  <a16:creationId xmlns:a16="http://schemas.microsoft.com/office/drawing/2014/main" id="{CD397A0C-E9E4-DF41-8D83-7348D3733E59}"/>
                </a:ext>
              </a:extLst>
            </p:cNvPr>
            <p:cNvSpPr/>
            <p:nvPr/>
          </p:nvSpPr>
          <p:spPr>
            <a:xfrm>
              <a:off x="3508432" y="841506"/>
              <a:ext cx="5171374" cy="5171372"/>
            </a:xfrm>
            <a:custGeom>
              <a:avLst/>
              <a:gdLst>
                <a:gd name="connsiteX0" fmla="*/ 1245368 w 4571211"/>
                <a:gd name="connsiteY0" fmla="*/ 163613 h 4571211"/>
                <a:gd name="connsiteX1" fmla="*/ 4410210 w 4571211"/>
                <a:gd name="connsiteY1" fmla="*/ 1245426 h 4571211"/>
                <a:gd name="connsiteX2" fmla="*/ 3328397 w 4571211"/>
                <a:gd name="connsiteY2" fmla="*/ 4410268 h 4571211"/>
                <a:gd name="connsiteX3" fmla="*/ 163555 w 4571211"/>
                <a:gd name="connsiteY3" fmla="*/ 3328455 h 4571211"/>
                <a:gd name="connsiteX4" fmla="*/ 1245368 w 4571211"/>
                <a:gd name="connsiteY4" fmla="*/ 163613 h 45712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1211" h="4571211">
                  <a:moveTo>
                    <a:pt x="1245368" y="163613"/>
                  </a:moveTo>
                  <a:cubicBezTo>
                    <a:pt x="1820619" y="-411638"/>
                    <a:pt x="3834959" y="670175"/>
                    <a:pt x="4410210" y="1245426"/>
                  </a:cubicBezTo>
                  <a:cubicBezTo>
                    <a:pt x="4985461" y="1820677"/>
                    <a:pt x="3903648" y="3835017"/>
                    <a:pt x="3328397" y="4410268"/>
                  </a:cubicBezTo>
                  <a:cubicBezTo>
                    <a:pt x="2753146" y="4985519"/>
                    <a:pt x="738806" y="3903705"/>
                    <a:pt x="163555" y="3328455"/>
                  </a:cubicBezTo>
                  <a:cubicBezTo>
                    <a:pt x="-411576" y="2753204"/>
                    <a:pt x="670238" y="738743"/>
                    <a:pt x="1245368" y="163613"/>
                  </a:cubicBezTo>
                  <a:close/>
                </a:path>
              </a:pathLst>
            </a:custGeom>
            <a:noFill/>
            <a:ln w="12025" cap="flat">
              <a:gradFill>
                <a:gsLst>
                  <a:gs pos="0">
                    <a:schemeClr val="accent6">
                      <a:lumMod val="60000"/>
                      <a:lumOff val="40000"/>
                      <a:alpha val="0"/>
                    </a:schemeClr>
                  </a:gs>
                  <a:gs pos="50000">
                    <a:srgbClr val="3981FD"/>
                  </a:gs>
                  <a:gs pos="100000">
                    <a:schemeClr val="accent6">
                      <a:lumMod val="60000"/>
                      <a:lumOff val="40000"/>
                      <a:alpha val="0"/>
                    </a:schemeClr>
                  </a:gs>
                </a:gsLst>
                <a:lin ang="5400000" scaled="1"/>
              </a:gradFill>
              <a:prstDash val="solid"/>
              <a:miter/>
            </a:ln>
          </p:spPr>
          <p:txBody>
            <a:bodyPr rtlCol="0" anchor="ctr"/>
            <a:lstStyle/>
            <a:p>
              <a:endParaRPr lang="en-US"/>
            </a:p>
          </p:txBody>
        </p:sp>
        <p:sp>
          <p:nvSpPr>
            <p:cNvPr id="79" name="Freeform: Shape 23">
              <a:extLst>
                <a:ext uri="{FF2B5EF4-FFF2-40B4-BE49-F238E27FC236}">
                  <a16:creationId xmlns:a16="http://schemas.microsoft.com/office/drawing/2014/main" id="{0822B642-7A3B-424F-B081-97F962665C1B}"/>
                </a:ext>
              </a:extLst>
            </p:cNvPr>
            <p:cNvSpPr/>
            <p:nvPr/>
          </p:nvSpPr>
          <p:spPr>
            <a:xfrm>
              <a:off x="3403239" y="736226"/>
              <a:ext cx="5375507" cy="5375506"/>
            </a:xfrm>
            <a:custGeom>
              <a:avLst/>
              <a:gdLst>
                <a:gd name="connsiteX0" fmla="*/ 1208194 w 4751653"/>
                <a:gd name="connsiteY0" fmla="*/ 209639 h 4751653"/>
                <a:gd name="connsiteX1" fmla="*/ 4550110 w 4751653"/>
                <a:gd name="connsiteY1" fmla="*/ 1208208 h 4751653"/>
                <a:gd name="connsiteX2" fmla="*/ 3551541 w 4751653"/>
                <a:gd name="connsiteY2" fmla="*/ 4550125 h 4751653"/>
                <a:gd name="connsiteX3" fmla="*/ 209625 w 4751653"/>
                <a:gd name="connsiteY3" fmla="*/ 3551555 h 4751653"/>
                <a:gd name="connsiteX4" fmla="*/ 1208194 w 4751653"/>
                <a:gd name="connsiteY4" fmla="*/ 209639 h 4751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51653" h="4751653">
                  <a:moveTo>
                    <a:pt x="1208194" y="209639"/>
                  </a:moveTo>
                  <a:cubicBezTo>
                    <a:pt x="1855260" y="-437428"/>
                    <a:pt x="3903043" y="561021"/>
                    <a:pt x="4550110" y="1208208"/>
                  </a:cubicBezTo>
                  <a:cubicBezTo>
                    <a:pt x="5197177" y="1855275"/>
                    <a:pt x="4198728" y="3903057"/>
                    <a:pt x="3551541" y="4550125"/>
                  </a:cubicBezTo>
                  <a:cubicBezTo>
                    <a:pt x="2904474" y="5197191"/>
                    <a:pt x="856691" y="4198743"/>
                    <a:pt x="209625" y="3551555"/>
                  </a:cubicBezTo>
                  <a:cubicBezTo>
                    <a:pt x="-437442" y="2904488"/>
                    <a:pt x="561127" y="856826"/>
                    <a:pt x="1208194" y="209639"/>
                  </a:cubicBezTo>
                  <a:close/>
                </a:path>
              </a:pathLst>
            </a:custGeom>
            <a:noFill/>
            <a:ln w="12025" cap="flat">
              <a:gradFill>
                <a:gsLst>
                  <a:gs pos="0">
                    <a:schemeClr val="accent6">
                      <a:lumMod val="60000"/>
                      <a:lumOff val="40000"/>
                      <a:alpha val="0"/>
                    </a:schemeClr>
                  </a:gs>
                  <a:gs pos="50000">
                    <a:srgbClr val="3B90FE"/>
                  </a:gs>
                  <a:gs pos="100000">
                    <a:schemeClr val="accent6">
                      <a:lumMod val="60000"/>
                      <a:lumOff val="40000"/>
                      <a:alpha val="0"/>
                    </a:schemeClr>
                  </a:gs>
                </a:gsLst>
                <a:lin ang="5400000" scaled="1"/>
              </a:gradFill>
              <a:prstDash val="solid"/>
              <a:miter/>
            </a:ln>
          </p:spPr>
          <p:txBody>
            <a:bodyPr rtlCol="0" anchor="ctr"/>
            <a:lstStyle/>
            <a:p>
              <a:endParaRPr lang="en-US"/>
            </a:p>
          </p:txBody>
        </p:sp>
        <p:sp>
          <p:nvSpPr>
            <p:cNvPr id="80" name="Freeform: Shape 24">
              <a:extLst>
                <a:ext uri="{FF2B5EF4-FFF2-40B4-BE49-F238E27FC236}">
                  <a16:creationId xmlns:a16="http://schemas.microsoft.com/office/drawing/2014/main" id="{789D3D02-E24A-C947-9644-136EE429977F}"/>
                </a:ext>
              </a:extLst>
            </p:cNvPr>
            <p:cNvSpPr/>
            <p:nvPr/>
          </p:nvSpPr>
          <p:spPr>
            <a:xfrm>
              <a:off x="3291378" y="624381"/>
              <a:ext cx="5606858" cy="5606856"/>
            </a:xfrm>
            <a:custGeom>
              <a:avLst/>
              <a:gdLst>
                <a:gd name="connsiteX0" fmla="*/ 1176914 w 4956155"/>
                <a:gd name="connsiteY0" fmla="*/ 261589 h 4956155"/>
                <a:gd name="connsiteX1" fmla="*/ 4696025 w 4956155"/>
                <a:gd name="connsiteY1" fmla="*/ 1176914 h 4956155"/>
                <a:gd name="connsiteX2" fmla="*/ 3780700 w 4956155"/>
                <a:gd name="connsiteY2" fmla="*/ 4696025 h 4956155"/>
                <a:gd name="connsiteX3" fmla="*/ 261589 w 4956155"/>
                <a:gd name="connsiteY3" fmla="*/ 3780700 h 4956155"/>
                <a:gd name="connsiteX4" fmla="*/ 1176914 w 4956155"/>
                <a:gd name="connsiteY4" fmla="*/ 261589 h 4956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56155" h="4956155">
                  <a:moveTo>
                    <a:pt x="1176914" y="261589"/>
                  </a:moveTo>
                  <a:cubicBezTo>
                    <a:pt x="1895917" y="-457415"/>
                    <a:pt x="3977021" y="457910"/>
                    <a:pt x="4696025" y="1176914"/>
                  </a:cubicBezTo>
                  <a:cubicBezTo>
                    <a:pt x="5415028" y="1895917"/>
                    <a:pt x="4499703" y="3977021"/>
                    <a:pt x="3780700" y="4696025"/>
                  </a:cubicBezTo>
                  <a:cubicBezTo>
                    <a:pt x="3061696" y="5415028"/>
                    <a:pt x="980592" y="4499703"/>
                    <a:pt x="261589" y="3780700"/>
                  </a:cubicBezTo>
                  <a:cubicBezTo>
                    <a:pt x="-457415" y="3061696"/>
                    <a:pt x="457910" y="980592"/>
                    <a:pt x="1176914" y="261589"/>
                  </a:cubicBezTo>
                  <a:close/>
                </a:path>
              </a:pathLst>
            </a:custGeom>
            <a:noFill/>
            <a:ln w="12025" cap="flat">
              <a:gradFill>
                <a:gsLst>
                  <a:gs pos="0">
                    <a:schemeClr val="accent6">
                      <a:lumMod val="60000"/>
                      <a:lumOff val="40000"/>
                      <a:alpha val="0"/>
                    </a:schemeClr>
                  </a:gs>
                  <a:gs pos="50000">
                    <a:srgbClr val="3D9CFE"/>
                  </a:gs>
                  <a:gs pos="100000">
                    <a:schemeClr val="accent6">
                      <a:lumMod val="60000"/>
                      <a:lumOff val="40000"/>
                      <a:alpha val="0"/>
                    </a:schemeClr>
                  </a:gs>
                </a:gsLst>
                <a:lin ang="5400000" scaled="1"/>
              </a:gradFill>
              <a:prstDash val="solid"/>
              <a:miter/>
            </a:ln>
          </p:spPr>
          <p:txBody>
            <a:bodyPr rtlCol="0" anchor="ctr"/>
            <a:lstStyle/>
            <a:p>
              <a:endParaRPr lang="en-US"/>
            </a:p>
          </p:txBody>
        </p:sp>
      </p:grpSp>
      <p:sp>
        <p:nvSpPr>
          <p:cNvPr id="11" name="TextBox 10">
            <a:extLst>
              <a:ext uri="{FF2B5EF4-FFF2-40B4-BE49-F238E27FC236}">
                <a16:creationId xmlns:a16="http://schemas.microsoft.com/office/drawing/2014/main" id="{29694B89-C610-4AB7-8FD8-2084C44F008E}"/>
              </a:ext>
            </a:extLst>
          </p:cNvPr>
          <p:cNvSpPr txBox="1"/>
          <p:nvPr/>
        </p:nvSpPr>
        <p:spPr>
          <a:xfrm>
            <a:off x="3744372" y="863052"/>
            <a:ext cx="4745788" cy="430887"/>
          </a:xfrm>
          <a:prstGeom prst="rect">
            <a:avLst/>
          </a:prstGeom>
          <a:noFill/>
        </p:spPr>
        <p:txBody>
          <a:bodyPr wrap="square" rtlCol="0">
            <a:spAutoFit/>
          </a:bodyPr>
          <a:lstStyle/>
          <a:p>
            <a:pPr algn="ctr"/>
            <a:r>
              <a:rPr lang="en-US" sz="2200" b="1" dirty="0">
                <a:solidFill>
                  <a:schemeClr val="bg1"/>
                </a:solidFill>
                <a:latin typeface="Century Gothic" panose="020B0502020202020204" pitchFamily="34" charset="0"/>
              </a:rPr>
              <a:t>BREAK-EVEN ANALYSIS</a:t>
            </a:r>
          </a:p>
        </p:txBody>
      </p:sp>
    </p:spTree>
    <p:extLst>
      <p:ext uri="{BB962C8B-B14F-4D97-AF65-F5344CB8AC3E}">
        <p14:creationId xmlns:p14="http://schemas.microsoft.com/office/powerpoint/2010/main" val="2001315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9"/>
                                        </p:tgtEl>
                                        <p:attrNameLst>
                                          <p:attrName>style.visibility</p:attrName>
                                        </p:attrNameLst>
                                      </p:cBhvr>
                                      <p:to>
                                        <p:strVal val="visible"/>
                                      </p:to>
                                    </p:set>
                                    <p:animEffect transition="in" filter="fade">
                                      <p:cBhvr>
                                        <p:cTn id="7" dur="1500"/>
                                        <p:tgtEl>
                                          <p:spTgt spid="69"/>
                                        </p:tgtEl>
                                      </p:cBhvr>
                                    </p:animEffect>
                                  </p:childTnLst>
                                </p:cTn>
                              </p:par>
                              <p:par>
                                <p:cTn id="8" presetID="0" presetClass="path" presetSubtype="0" decel="50000" fill="hold" nodeType="withEffect">
                                  <p:stCondLst>
                                    <p:cond delay="0"/>
                                  </p:stCondLst>
                                  <p:childTnLst>
                                    <p:animMotion origin="layout" path="M 0.00221 0.54051 L 3.95833E-6 3.7037E-6 " pathEditMode="relative" rAng="0" ptsTypes="AA">
                                      <p:cBhvr>
                                        <p:cTn id="9" dur="10000" fill="hold"/>
                                        <p:tgtEl>
                                          <p:spTgt spid="69"/>
                                        </p:tgtEl>
                                        <p:attrNameLst>
                                          <p:attrName>ppt_x</p:attrName>
                                          <p:attrName>ppt_y</p:attrName>
                                        </p:attrNameLst>
                                      </p:cBhvr>
                                      <p:rCtr x="-117" y="-27037"/>
                                    </p:animMotion>
                                  </p:childTnLst>
                                </p:cTn>
                              </p:par>
                              <p:par>
                                <p:cTn id="10" presetID="8" presetClass="emph" presetSubtype="0" fill="hold" nodeType="withEffect">
                                  <p:stCondLst>
                                    <p:cond delay="0"/>
                                  </p:stCondLst>
                                  <p:childTnLst>
                                    <p:animRot by="21600000">
                                      <p:cBhvr>
                                        <p:cTn id="11" dur="40000" fill="hold"/>
                                        <p:tgtEl>
                                          <p:spTgt spid="69"/>
                                        </p:tgtEl>
                                        <p:attrNameLst>
                                          <p:attrName>r</p:attrName>
                                        </p:attrNameLst>
                                      </p:cBhvr>
                                    </p:animRot>
                                  </p:childTnLst>
                                </p:cTn>
                              </p:par>
                              <p:par>
                                <p:cTn id="12" presetID="8" presetClass="emph" presetSubtype="0" repeatCount="indefinite" autoRev="1" fill="hold" nodeType="withEffect">
                                  <p:stCondLst>
                                    <p:cond delay="0"/>
                                  </p:stCondLst>
                                  <p:endCondLst>
                                    <p:cond evt="onNext" delay="0">
                                      <p:tgtEl>
                                        <p:sldTgt/>
                                      </p:tgtEl>
                                    </p:cond>
                                  </p:endCondLst>
                                  <p:childTnLst>
                                    <p:animRot by="5400000">
                                      <p:cBhvr>
                                        <p:cTn id="13" dur="45000" fill="hold"/>
                                        <p:tgtEl>
                                          <p:spTgt spid="34"/>
                                        </p:tgtEl>
                                        <p:attrNameLst>
                                          <p:attrName>r</p:attrName>
                                        </p:attrNameLst>
                                      </p:cBhvr>
                                    </p:animRot>
                                  </p:childTnLst>
                                </p:cTn>
                              </p:par>
                              <p:par>
                                <p:cTn id="14" presetID="6" presetClass="emph" presetSubtype="0" autoRev="1" fill="hold" nodeType="withEffect">
                                  <p:stCondLst>
                                    <p:cond delay="0"/>
                                  </p:stCondLst>
                                  <p:childTnLst>
                                    <p:animScale>
                                      <p:cBhvr>
                                        <p:cTn id="15" dur="8000" fill="hold"/>
                                        <p:tgtEl>
                                          <p:spTgt spid="34"/>
                                        </p:tgtEl>
                                      </p:cBhvr>
                                      <p:by x="80000" y="80000"/>
                                    </p:animScale>
                                  </p:childTnLst>
                                </p:cTn>
                              </p:par>
                              <p:par>
                                <p:cTn id="16" presetID="55" presetClass="entr" presetSubtype="0" fill="hold" grpId="0" nodeType="withEffect">
                                  <p:stCondLst>
                                    <p:cond delay="0"/>
                                  </p:stCondLst>
                                  <p:childTnLst>
                                    <p:set>
                                      <p:cBhvr>
                                        <p:cTn id="17" dur="1" fill="hold">
                                          <p:stCondLst>
                                            <p:cond delay="0"/>
                                          </p:stCondLst>
                                        </p:cTn>
                                        <p:tgtEl>
                                          <p:spTgt spid="13"/>
                                        </p:tgtEl>
                                        <p:attrNameLst>
                                          <p:attrName>style.visibility</p:attrName>
                                        </p:attrNameLst>
                                      </p:cBhvr>
                                      <p:to>
                                        <p:strVal val="visible"/>
                                      </p:to>
                                    </p:set>
                                    <p:anim calcmode="lin" valueType="num">
                                      <p:cBhvr>
                                        <p:cTn id="18" dur="1500" fill="hold"/>
                                        <p:tgtEl>
                                          <p:spTgt spid="13"/>
                                        </p:tgtEl>
                                        <p:attrNameLst>
                                          <p:attrName>ppt_w</p:attrName>
                                        </p:attrNameLst>
                                      </p:cBhvr>
                                      <p:tavLst>
                                        <p:tav tm="0">
                                          <p:val>
                                            <p:strVal val="#ppt_w*0.70"/>
                                          </p:val>
                                        </p:tav>
                                        <p:tav tm="100000">
                                          <p:val>
                                            <p:strVal val="#ppt_w"/>
                                          </p:val>
                                        </p:tav>
                                      </p:tavLst>
                                    </p:anim>
                                    <p:anim calcmode="lin" valueType="num">
                                      <p:cBhvr>
                                        <p:cTn id="19" dur="1500" fill="hold"/>
                                        <p:tgtEl>
                                          <p:spTgt spid="13"/>
                                        </p:tgtEl>
                                        <p:attrNameLst>
                                          <p:attrName>ppt_h</p:attrName>
                                        </p:attrNameLst>
                                      </p:cBhvr>
                                      <p:tavLst>
                                        <p:tav tm="0">
                                          <p:val>
                                            <p:strVal val="#ppt_h"/>
                                          </p:val>
                                        </p:tav>
                                        <p:tav tm="100000">
                                          <p:val>
                                            <p:strVal val="#ppt_h"/>
                                          </p:val>
                                        </p:tav>
                                      </p:tavLst>
                                    </p:anim>
                                    <p:animEffect transition="in" filter="fade">
                                      <p:cBhvr>
                                        <p:cTn id="20" dur="1500"/>
                                        <p:tgtEl>
                                          <p:spTgt spid="13"/>
                                        </p:tgtEl>
                                      </p:cBhvr>
                                    </p:animEffect>
                                  </p:childTnLst>
                                </p:cTn>
                              </p:par>
                              <p:par>
                                <p:cTn id="21" presetID="10" presetClass="entr" presetSubtype="0" fill="hold" grpId="0" nodeType="withEffect">
                                  <p:stCondLst>
                                    <p:cond delay="1000"/>
                                  </p:stCondLst>
                                  <p:childTnLst>
                                    <p:set>
                                      <p:cBhvr>
                                        <p:cTn id="22" dur="1" fill="hold">
                                          <p:stCondLst>
                                            <p:cond delay="0"/>
                                          </p:stCondLst>
                                        </p:cTn>
                                        <p:tgtEl>
                                          <p:spTgt spid="46"/>
                                        </p:tgtEl>
                                        <p:attrNameLst>
                                          <p:attrName>style.visibility</p:attrName>
                                        </p:attrNameLst>
                                      </p:cBhvr>
                                      <p:to>
                                        <p:strVal val="visible"/>
                                      </p:to>
                                    </p:set>
                                    <p:animEffect transition="in" filter="fade">
                                      <p:cBhvr>
                                        <p:cTn id="23" dur="1000"/>
                                        <p:tgtEl>
                                          <p:spTgt spid="46"/>
                                        </p:tgtEl>
                                      </p:cBhvr>
                                    </p:animEffect>
                                  </p:childTnLst>
                                </p:cTn>
                              </p:par>
                              <p:par>
                                <p:cTn id="24" presetID="10" presetClass="entr" presetSubtype="0" fill="hold" grpId="0" nodeType="withEffect">
                                  <p:stCondLst>
                                    <p:cond delay="1000"/>
                                  </p:stCondLst>
                                  <p:childTnLst>
                                    <p:set>
                                      <p:cBhvr>
                                        <p:cTn id="25" dur="1" fill="hold">
                                          <p:stCondLst>
                                            <p:cond delay="0"/>
                                          </p:stCondLst>
                                        </p:cTn>
                                        <p:tgtEl>
                                          <p:spTgt spid="52"/>
                                        </p:tgtEl>
                                        <p:attrNameLst>
                                          <p:attrName>style.visibility</p:attrName>
                                        </p:attrNameLst>
                                      </p:cBhvr>
                                      <p:to>
                                        <p:strVal val="visible"/>
                                      </p:to>
                                    </p:set>
                                    <p:animEffect transition="in" filter="fade">
                                      <p:cBhvr>
                                        <p:cTn id="26" dur="1000"/>
                                        <p:tgtEl>
                                          <p:spTgt spid="52"/>
                                        </p:tgtEl>
                                      </p:cBhvr>
                                    </p:animEffect>
                                  </p:childTnLst>
                                </p:cTn>
                              </p:par>
                              <p:par>
                                <p:cTn id="27" presetID="22" presetClass="entr" presetSubtype="8" fill="hold" grpId="0" nodeType="withEffect">
                                  <p:stCondLst>
                                    <p:cond delay="1500"/>
                                  </p:stCondLst>
                                  <p:childTnLst>
                                    <p:set>
                                      <p:cBhvr>
                                        <p:cTn id="28" dur="1" fill="hold">
                                          <p:stCondLst>
                                            <p:cond delay="0"/>
                                          </p:stCondLst>
                                        </p:cTn>
                                        <p:tgtEl>
                                          <p:spTgt spid="39"/>
                                        </p:tgtEl>
                                        <p:attrNameLst>
                                          <p:attrName>style.visibility</p:attrName>
                                        </p:attrNameLst>
                                      </p:cBhvr>
                                      <p:to>
                                        <p:strVal val="visible"/>
                                      </p:to>
                                    </p:set>
                                    <p:animEffect transition="in" filter="wipe(left)">
                                      <p:cBhvr>
                                        <p:cTn id="29" dur="1500"/>
                                        <p:tgtEl>
                                          <p:spTgt spid="39"/>
                                        </p:tgtEl>
                                      </p:cBhvr>
                                    </p:animEffect>
                                  </p:childTnLst>
                                </p:cTn>
                              </p:par>
                              <p:par>
                                <p:cTn id="30" presetID="22" presetClass="entr" presetSubtype="8" fill="hold" nodeType="withEffect">
                                  <p:stCondLst>
                                    <p:cond delay="1500"/>
                                  </p:stCondLst>
                                  <p:childTnLst>
                                    <p:set>
                                      <p:cBhvr>
                                        <p:cTn id="31" dur="1" fill="hold">
                                          <p:stCondLst>
                                            <p:cond delay="0"/>
                                          </p:stCondLst>
                                        </p:cTn>
                                        <p:tgtEl>
                                          <p:spTgt spid="42"/>
                                        </p:tgtEl>
                                        <p:attrNameLst>
                                          <p:attrName>style.visibility</p:attrName>
                                        </p:attrNameLst>
                                      </p:cBhvr>
                                      <p:to>
                                        <p:strVal val="visible"/>
                                      </p:to>
                                    </p:set>
                                    <p:animEffect transition="in" filter="wipe(left)">
                                      <p:cBhvr>
                                        <p:cTn id="32" dur="1500"/>
                                        <p:tgtEl>
                                          <p:spTgt spid="42"/>
                                        </p:tgtEl>
                                      </p:cBhvr>
                                    </p:animEffect>
                                  </p:childTnLst>
                                </p:cTn>
                              </p:par>
                              <p:par>
                                <p:cTn id="33" presetID="12" presetClass="entr" presetSubtype="8" fill="hold" grpId="0" nodeType="withEffect">
                                  <p:stCondLst>
                                    <p:cond delay="1500"/>
                                  </p:stCondLst>
                                  <p:childTnLst>
                                    <p:set>
                                      <p:cBhvr>
                                        <p:cTn id="34" dur="1" fill="hold">
                                          <p:stCondLst>
                                            <p:cond delay="0"/>
                                          </p:stCondLst>
                                        </p:cTn>
                                        <p:tgtEl>
                                          <p:spTgt spid="48"/>
                                        </p:tgtEl>
                                        <p:attrNameLst>
                                          <p:attrName>style.visibility</p:attrName>
                                        </p:attrNameLst>
                                      </p:cBhvr>
                                      <p:to>
                                        <p:strVal val="visible"/>
                                      </p:to>
                                    </p:set>
                                    <p:anim calcmode="lin" valueType="num">
                                      <p:cBhvr additive="base">
                                        <p:cTn id="35" dur="1500"/>
                                        <p:tgtEl>
                                          <p:spTgt spid="48"/>
                                        </p:tgtEl>
                                        <p:attrNameLst>
                                          <p:attrName>ppt_x</p:attrName>
                                        </p:attrNameLst>
                                      </p:cBhvr>
                                      <p:tavLst>
                                        <p:tav tm="0">
                                          <p:val>
                                            <p:strVal val="#ppt_x-#ppt_w*1.125000"/>
                                          </p:val>
                                        </p:tav>
                                        <p:tav tm="100000">
                                          <p:val>
                                            <p:strVal val="#ppt_x"/>
                                          </p:val>
                                        </p:tav>
                                      </p:tavLst>
                                    </p:anim>
                                    <p:animEffect transition="in" filter="wipe(right)">
                                      <p:cBhvr>
                                        <p:cTn id="36" dur="1500"/>
                                        <p:tgtEl>
                                          <p:spTgt spid="48"/>
                                        </p:tgtEl>
                                      </p:cBhvr>
                                    </p:animEffect>
                                  </p:childTnLst>
                                </p:cTn>
                              </p:par>
                              <p:par>
                                <p:cTn id="37" presetID="12" presetClass="entr" presetSubtype="8" fill="hold" grpId="0" nodeType="withEffect">
                                  <p:stCondLst>
                                    <p:cond delay="1500"/>
                                  </p:stCondLst>
                                  <p:childTnLst>
                                    <p:set>
                                      <p:cBhvr>
                                        <p:cTn id="38" dur="1" fill="hold">
                                          <p:stCondLst>
                                            <p:cond delay="0"/>
                                          </p:stCondLst>
                                        </p:cTn>
                                        <p:tgtEl>
                                          <p:spTgt spid="47"/>
                                        </p:tgtEl>
                                        <p:attrNameLst>
                                          <p:attrName>style.visibility</p:attrName>
                                        </p:attrNameLst>
                                      </p:cBhvr>
                                      <p:to>
                                        <p:strVal val="visible"/>
                                      </p:to>
                                    </p:set>
                                    <p:anim calcmode="lin" valueType="num">
                                      <p:cBhvr additive="base">
                                        <p:cTn id="39" dur="1500"/>
                                        <p:tgtEl>
                                          <p:spTgt spid="47"/>
                                        </p:tgtEl>
                                        <p:attrNameLst>
                                          <p:attrName>ppt_x</p:attrName>
                                        </p:attrNameLst>
                                      </p:cBhvr>
                                      <p:tavLst>
                                        <p:tav tm="0">
                                          <p:val>
                                            <p:strVal val="#ppt_x-#ppt_w*1.125000"/>
                                          </p:val>
                                        </p:tav>
                                        <p:tav tm="100000">
                                          <p:val>
                                            <p:strVal val="#ppt_x"/>
                                          </p:val>
                                        </p:tav>
                                      </p:tavLst>
                                    </p:anim>
                                    <p:animEffect transition="in" filter="wipe(right)">
                                      <p:cBhvr>
                                        <p:cTn id="40" dur="1500"/>
                                        <p:tgtEl>
                                          <p:spTgt spid="47"/>
                                        </p:tgtEl>
                                      </p:cBhvr>
                                    </p:animEffect>
                                  </p:childTnLst>
                                </p:cTn>
                              </p:par>
                              <p:par>
                                <p:cTn id="41" presetID="22" presetClass="entr" presetSubtype="8" fill="hold" grpId="0" nodeType="withEffect">
                                  <p:stCondLst>
                                    <p:cond delay="2500"/>
                                  </p:stCondLst>
                                  <p:childTnLst>
                                    <p:set>
                                      <p:cBhvr>
                                        <p:cTn id="42" dur="1" fill="hold">
                                          <p:stCondLst>
                                            <p:cond delay="0"/>
                                          </p:stCondLst>
                                        </p:cTn>
                                        <p:tgtEl>
                                          <p:spTgt spid="16"/>
                                        </p:tgtEl>
                                        <p:attrNameLst>
                                          <p:attrName>style.visibility</p:attrName>
                                        </p:attrNameLst>
                                      </p:cBhvr>
                                      <p:to>
                                        <p:strVal val="visible"/>
                                      </p:to>
                                    </p:set>
                                    <p:animEffect transition="in" filter="wipe(left)">
                                      <p:cBhvr>
                                        <p:cTn id="43" dur="1500"/>
                                        <p:tgtEl>
                                          <p:spTgt spid="16"/>
                                        </p:tgtEl>
                                      </p:cBhvr>
                                    </p:animEffect>
                                  </p:childTnLst>
                                </p:cTn>
                              </p:par>
                              <p:par>
                                <p:cTn id="44" presetID="12" presetClass="entr" presetSubtype="8" fill="hold" grpId="0" nodeType="withEffect">
                                  <p:stCondLst>
                                    <p:cond delay="2500"/>
                                  </p:stCondLst>
                                  <p:childTnLst>
                                    <p:set>
                                      <p:cBhvr>
                                        <p:cTn id="45" dur="1" fill="hold">
                                          <p:stCondLst>
                                            <p:cond delay="0"/>
                                          </p:stCondLst>
                                        </p:cTn>
                                        <p:tgtEl>
                                          <p:spTgt spid="50"/>
                                        </p:tgtEl>
                                        <p:attrNameLst>
                                          <p:attrName>style.visibility</p:attrName>
                                        </p:attrNameLst>
                                      </p:cBhvr>
                                      <p:to>
                                        <p:strVal val="visible"/>
                                      </p:to>
                                    </p:set>
                                    <p:anim calcmode="lin" valueType="num">
                                      <p:cBhvr additive="base">
                                        <p:cTn id="46" dur="1500"/>
                                        <p:tgtEl>
                                          <p:spTgt spid="50"/>
                                        </p:tgtEl>
                                        <p:attrNameLst>
                                          <p:attrName>ppt_x</p:attrName>
                                        </p:attrNameLst>
                                      </p:cBhvr>
                                      <p:tavLst>
                                        <p:tav tm="0">
                                          <p:val>
                                            <p:strVal val="#ppt_x-#ppt_w*1.125000"/>
                                          </p:val>
                                        </p:tav>
                                        <p:tav tm="100000">
                                          <p:val>
                                            <p:strVal val="#ppt_x"/>
                                          </p:val>
                                        </p:tav>
                                      </p:tavLst>
                                    </p:anim>
                                    <p:animEffect transition="in" filter="wipe(right)">
                                      <p:cBhvr>
                                        <p:cTn id="47" dur="1500"/>
                                        <p:tgtEl>
                                          <p:spTgt spid="50"/>
                                        </p:tgtEl>
                                      </p:cBhvr>
                                    </p:animEffect>
                                  </p:childTnLst>
                                </p:cTn>
                              </p:par>
                              <p:par>
                                <p:cTn id="48" presetID="22" presetClass="entr" presetSubtype="8" fill="hold" grpId="0" nodeType="withEffect">
                                  <p:stCondLst>
                                    <p:cond delay="3500"/>
                                  </p:stCondLst>
                                  <p:childTnLst>
                                    <p:set>
                                      <p:cBhvr>
                                        <p:cTn id="49" dur="1" fill="hold">
                                          <p:stCondLst>
                                            <p:cond delay="0"/>
                                          </p:stCondLst>
                                        </p:cTn>
                                        <p:tgtEl>
                                          <p:spTgt spid="15"/>
                                        </p:tgtEl>
                                        <p:attrNameLst>
                                          <p:attrName>style.visibility</p:attrName>
                                        </p:attrNameLst>
                                      </p:cBhvr>
                                      <p:to>
                                        <p:strVal val="visible"/>
                                      </p:to>
                                    </p:set>
                                    <p:animEffect transition="in" filter="wipe(left)">
                                      <p:cBhvr>
                                        <p:cTn id="50" dur="1500"/>
                                        <p:tgtEl>
                                          <p:spTgt spid="15"/>
                                        </p:tgtEl>
                                      </p:cBhvr>
                                    </p:animEffect>
                                  </p:childTnLst>
                                </p:cTn>
                              </p:par>
                              <p:par>
                                <p:cTn id="51" presetID="12" presetClass="entr" presetSubtype="8" fill="hold" grpId="0" nodeType="withEffect">
                                  <p:stCondLst>
                                    <p:cond delay="3500"/>
                                  </p:stCondLst>
                                  <p:childTnLst>
                                    <p:set>
                                      <p:cBhvr>
                                        <p:cTn id="52" dur="1" fill="hold">
                                          <p:stCondLst>
                                            <p:cond delay="0"/>
                                          </p:stCondLst>
                                        </p:cTn>
                                        <p:tgtEl>
                                          <p:spTgt spid="49"/>
                                        </p:tgtEl>
                                        <p:attrNameLst>
                                          <p:attrName>style.visibility</p:attrName>
                                        </p:attrNameLst>
                                      </p:cBhvr>
                                      <p:to>
                                        <p:strVal val="visible"/>
                                      </p:to>
                                    </p:set>
                                    <p:anim calcmode="lin" valueType="num">
                                      <p:cBhvr additive="base">
                                        <p:cTn id="53" dur="1500"/>
                                        <p:tgtEl>
                                          <p:spTgt spid="49"/>
                                        </p:tgtEl>
                                        <p:attrNameLst>
                                          <p:attrName>ppt_x</p:attrName>
                                        </p:attrNameLst>
                                      </p:cBhvr>
                                      <p:tavLst>
                                        <p:tav tm="0">
                                          <p:val>
                                            <p:strVal val="#ppt_x-#ppt_w*1.125000"/>
                                          </p:val>
                                        </p:tav>
                                        <p:tav tm="100000">
                                          <p:val>
                                            <p:strVal val="#ppt_x"/>
                                          </p:val>
                                        </p:tav>
                                      </p:tavLst>
                                    </p:anim>
                                    <p:animEffect transition="in" filter="wipe(right)">
                                      <p:cBhvr>
                                        <p:cTn id="54" dur="1500"/>
                                        <p:tgtEl>
                                          <p:spTgt spid="49"/>
                                        </p:tgtEl>
                                      </p:cBhvr>
                                    </p:animEffect>
                                  </p:childTnLst>
                                </p:cTn>
                              </p:par>
                              <p:par>
                                <p:cTn id="55" presetID="22" presetClass="entr" presetSubtype="2" fill="hold" grpId="0" nodeType="withEffect">
                                  <p:stCondLst>
                                    <p:cond delay="4500"/>
                                  </p:stCondLst>
                                  <p:childTnLst>
                                    <p:set>
                                      <p:cBhvr>
                                        <p:cTn id="56" dur="1" fill="hold">
                                          <p:stCondLst>
                                            <p:cond delay="0"/>
                                          </p:stCondLst>
                                        </p:cTn>
                                        <p:tgtEl>
                                          <p:spTgt spid="20"/>
                                        </p:tgtEl>
                                        <p:attrNameLst>
                                          <p:attrName>style.visibility</p:attrName>
                                        </p:attrNameLst>
                                      </p:cBhvr>
                                      <p:to>
                                        <p:strVal val="visible"/>
                                      </p:to>
                                    </p:set>
                                    <p:animEffect transition="in" filter="wipe(right)">
                                      <p:cBhvr>
                                        <p:cTn id="57" dur="1500"/>
                                        <p:tgtEl>
                                          <p:spTgt spid="20"/>
                                        </p:tgtEl>
                                      </p:cBhvr>
                                    </p:animEffect>
                                  </p:childTnLst>
                                </p:cTn>
                              </p:par>
                              <p:par>
                                <p:cTn id="58" presetID="22" presetClass="entr" presetSubtype="8" fill="hold" grpId="0" nodeType="withEffect">
                                  <p:stCondLst>
                                    <p:cond delay="4500"/>
                                  </p:stCondLst>
                                  <p:childTnLst>
                                    <p:set>
                                      <p:cBhvr>
                                        <p:cTn id="59" dur="1" fill="hold">
                                          <p:stCondLst>
                                            <p:cond delay="0"/>
                                          </p:stCondLst>
                                        </p:cTn>
                                        <p:tgtEl>
                                          <p:spTgt spid="23"/>
                                        </p:tgtEl>
                                        <p:attrNameLst>
                                          <p:attrName>style.visibility</p:attrName>
                                        </p:attrNameLst>
                                      </p:cBhvr>
                                      <p:to>
                                        <p:strVal val="visible"/>
                                      </p:to>
                                    </p:set>
                                    <p:animEffect transition="in" filter="wipe(left)">
                                      <p:cBhvr>
                                        <p:cTn id="60" dur="1500"/>
                                        <p:tgtEl>
                                          <p:spTgt spid="23"/>
                                        </p:tgtEl>
                                      </p:cBhvr>
                                    </p:animEffect>
                                  </p:childTnLst>
                                </p:cTn>
                              </p:par>
                              <p:par>
                                <p:cTn id="61" presetID="12" presetClass="entr" presetSubtype="1" fill="hold" nodeType="withEffect">
                                  <p:stCondLst>
                                    <p:cond delay="4500"/>
                                  </p:stCondLst>
                                  <p:childTnLst>
                                    <p:set>
                                      <p:cBhvr>
                                        <p:cTn id="62" dur="1" fill="hold">
                                          <p:stCondLst>
                                            <p:cond delay="0"/>
                                          </p:stCondLst>
                                        </p:cTn>
                                        <p:tgtEl>
                                          <p:spTgt spid="4"/>
                                        </p:tgtEl>
                                        <p:attrNameLst>
                                          <p:attrName>style.visibility</p:attrName>
                                        </p:attrNameLst>
                                      </p:cBhvr>
                                      <p:to>
                                        <p:strVal val="visible"/>
                                      </p:to>
                                    </p:set>
                                    <p:anim calcmode="lin" valueType="num">
                                      <p:cBhvr additive="base">
                                        <p:cTn id="63" dur="1500"/>
                                        <p:tgtEl>
                                          <p:spTgt spid="4"/>
                                        </p:tgtEl>
                                        <p:attrNameLst>
                                          <p:attrName>ppt_y</p:attrName>
                                        </p:attrNameLst>
                                      </p:cBhvr>
                                      <p:tavLst>
                                        <p:tav tm="0">
                                          <p:val>
                                            <p:strVal val="#ppt_y-#ppt_h*1.125000"/>
                                          </p:val>
                                        </p:tav>
                                        <p:tav tm="100000">
                                          <p:val>
                                            <p:strVal val="#ppt_y"/>
                                          </p:val>
                                        </p:tav>
                                      </p:tavLst>
                                    </p:anim>
                                    <p:animEffect transition="in" filter="wipe(down)">
                                      <p:cBhvr>
                                        <p:cTn id="64" dur="1500"/>
                                        <p:tgtEl>
                                          <p:spTgt spid="4"/>
                                        </p:tgtEl>
                                      </p:cBhvr>
                                    </p:animEffect>
                                  </p:childTnLst>
                                </p:cTn>
                              </p:par>
                              <p:par>
                                <p:cTn id="65" presetID="23" presetClass="entr" presetSubtype="16" fill="hold" grpId="0" nodeType="withEffect">
                                  <p:stCondLst>
                                    <p:cond delay="4500"/>
                                  </p:stCondLst>
                                  <p:childTnLst>
                                    <p:set>
                                      <p:cBhvr>
                                        <p:cTn id="66" dur="1" fill="hold">
                                          <p:stCondLst>
                                            <p:cond delay="0"/>
                                          </p:stCondLst>
                                        </p:cTn>
                                        <p:tgtEl>
                                          <p:spTgt spid="25"/>
                                        </p:tgtEl>
                                        <p:attrNameLst>
                                          <p:attrName>style.visibility</p:attrName>
                                        </p:attrNameLst>
                                      </p:cBhvr>
                                      <p:to>
                                        <p:strVal val="visible"/>
                                      </p:to>
                                    </p:set>
                                    <p:anim calcmode="lin" valueType="num">
                                      <p:cBhvr>
                                        <p:cTn id="67" dur="1000" fill="hold"/>
                                        <p:tgtEl>
                                          <p:spTgt spid="25"/>
                                        </p:tgtEl>
                                        <p:attrNameLst>
                                          <p:attrName>ppt_w</p:attrName>
                                        </p:attrNameLst>
                                      </p:cBhvr>
                                      <p:tavLst>
                                        <p:tav tm="0">
                                          <p:val>
                                            <p:fltVal val="0"/>
                                          </p:val>
                                        </p:tav>
                                        <p:tav tm="100000">
                                          <p:val>
                                            <p:strVal val="#ppt_w"/>
                                          </p:val>
                                        </p:tav>
                                      </p:tavLst>
                                    </p:anim>
                                    <p:anim calcmode="lin" valueType="num">
                                      <p:cBhvr>
                                        <p:cTn id="68" dur="1000" fill="hold"/>
                                        <p:tgtEl>
                                          <p:spTgt spid="25"/>
                                        </p:tgtEl>
                                        <p:attrNameLst>
                                          <p:attrName>ppt_h</p:attrName>
                                        </p:attrNameLst>
                                      </p:cBhvr>
                                      <p:tavLst>
                                        <p:tav tm="0">
                                          <p:val>
                                            <p:fltVal val="0"/>
                                          </p:val>
                                        </p:tav>
                                        <p:tav tm="100000">
                                          <p:val>
                                            <p:strVal val="#ppt_h"/>
                                          </p:val>
                                        </p:tav>
                                      </p:tavLst>
                                    </p:anim>
                                  </p:childTnLst>
                                </p:cTn>
                              </p:par>
                              <p:par>
                                <p:cTn id="69" presetID="23" presetClass="entr" presetSubtype="16" fill="hold" nodeType="withEffect">
                                  <p:stCondLst>
                                    <p:cond delay="5000"/>
                                  </p:stCondLst>
                                  <p:childTnLst>
                                    <p:set>
                                      <p:cBhvr>
                                        <p:cTn id="70" dur="1" fill="hold">
                                          <p:stCondLst>
                                            <p:cond delay="0"/>
                                          </p:stCondLst>
                                        </p:cTn>
                                        <p:tgtEl>
                                          <p:spTgt spid="33"/>
                                        </p:tgtEl>
                                        <p:attrNameLst>
                                          <p:attrName>style.visibility</p:attrName>
                                        </p:attrNameLst>
                                      </p:cBhvr>
                                      <p:to>
                                        <p:strVal val="visible"/>
                                      </p:to>
                                    </p:set>
                                    <p:anim calcmode="lin" valueType="num">
                                      <p:cBhvr>
                                        <p:cTn id="71" dur="1000" fill="hold"/>
                                        <p:tgtEl>
                                          <p:spTgt spid="33"/>
                                        </p:tgtEl>
                                        <p:attrNameLst>
                                          <p:attrName>ppt_w</p:attrName>
                                        </p:attrNameLst>
                                      </p:cBhvr>
                                      <p:tavLst>
                                        <p:tav tm="0">
                                          <p:val>
                                            <p:fltVal val="0"/>
                                          </p:val>
                                        </p:tav>
                                        <p:tav tm="100000">
                                          <p:val>
                                            <p:strVal val="#ppt_w"/>
                                          </p:val>
                                        </p:tav>
                                      </p:tavLst>
                                    </p:anim>
                                    <p:anim calcmode="lin" valueType="num">
                                      <p:cBhvr>
                                        <p:cTn id="72" dur="1000" fill="hold"/>
                                        <p:tgtEl>
                                          <p:spTgt spid="33"/>
                                        </p:tgtEl>
                                        <p:attrNameLst>
                                          <p:attrName>ppt_h</p:attrName>
                                        </p:attrNameLst>
                                      </p:cBhvr>
                                      <p:tavLst>
                                        <p:tav tm="0">
                                          <p:val>
                                            <p:fltVal val="0"/>
                                          </p:val>
                                        </p:tav>
                                        <p:tav tm="100000">
                                          <p:val>
                                            <p:strVal val="#ppt_h"/>
                                          </p:val>
                                        </p:tav>
                                      </p:tavLst>
                                    </p:anim>
                                  </p:childTnLst>
                                </p:cTn>
                              </p:par>
                              <p:par>
                                <p:cTn id="73" presetID="23" presetClass="entr" presetSubtype="16" fill="hold" nodeType="withEffect">
                                  <p:stCondLst>
                                    <p:cond delay="5000"/>
                                  </p:stCondLst>
                                  <p:childTnLst>
                                    <p:set>
                                      <p:cBhvr>
                                        <p:cTn id="74" dur="1" fill="hold">
                                          <p:stCondLst>
                                            <p:cond delay="0"/>
                                          </p:stCondLst>
                                        </p:cTn>
                                        <p:tgtEl>
                                          <p:spTgt spid="35"/>
                                        </p:tgtEl>
                                        <p:attrNameLst>
                                          <p:attrName>style.visibility</p:attrName>
                                        </p:attrNameLst>
                                      </p:cBhvr>
                                      <p:to>
                                        <p:strVal val="visible"/>
                                      </p:to>
                                    </p:set>
                                    <p:anim calcmode="lin" valueType="num">
                                      <p:cBhvr>
                                        <p:cTn id="75" dur="1000" fill="hold"/>
                                        <p:tgtEl>
                                          <p:spTgt spid="35"/>
                                        </p:tgtEl>
                                        <p:attrNameLst>
                                          <p:attrName>ppt_w</p:attrName>
                                        </p:attrNameLst>
                                      </p:cBhvr>
                                      <p:tavLst>
                                        <p:tav tm="0">
                                          <p:val>
                                            <p:fltVal val="0"/>
                                          </p:val>
                                        </p:tav>
                                        <p:tav tm="100000">
                                          <p:val>
                                            <p:strVal val="#ppt_w"/>
                                          </p:val>
                                        </p:tav>
                                      </p:tavLst>
                                    </p:anim>
                                    <p:anim calcmode="lin" valueType="num">
                                      <p:cBhvr>
                                        <p:cTn id="76" dur="1000" fill="hold"/>
                                        <p:tgtEl>
                                          <p:spTgt spid="35"/>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0" grpId="0" animBg="1"/>
      <p:bldP spid="16" grpId="0" animBg="1"/>
      <p:bldP spid="15" grpId="0" animBg="1"/>
      <p:bldP spid="25" grpId="0" animBg="1"/>
      <p:bldP spid="39" grpId="0" animBg="1"/>
      <p:bldP spid="13" grpId="0" animBg="1"/>
      <p:bldP spid="47" grpId="0"/>
      <p:bldP spid="48" grpId="0"/>
      <p:bldP spid="49" grpId="0"/>
      <p:bldP spid="50" grpId="0"/>
      <p:bldP spid="46" grpId="0"/>
      <p:bldP spid="5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Box 24">
            <a:extLst>
              <a:ext uri="{FF2B5EF4-FFF2-40B4-BE49-F238E27FC236}">
                <a16:creationId xmlns:a16="http://schemas.microsoft.com/office/drawing/2014/main" id="{C7565222-ACA4-402E-B867-3116CB0E397C}"/>
              </a:ext>
            </a:extLst>
          </p:cNvPr>
          <p:cNvSpPr txBox="1"/>
          <p:nvPr/>
        </p:nvSpPr>
        <p:spPr>
          <a:xfrm>
            <a:off x="1682646" y="896838"/>
            <a:ext cx="8869240" cy="430887"/>
          </a:xfrm>
          <a:prstGeom prst="rect">
            <a:avLst/>
          </a:prstGeom>
          <a:noFill/>
        </p:spPr>
        <p:txBody>
          <a:bodyPr wrap="square" rtlCol="0">
            <a:spAutoFit/>
          </a:bodyPr>
          <a:lstStyle/>
          <a:p>
            <a:pPr algn="ctr"/>
            <a:r>
              <a:rPr lang="en-US" sz="2200" b="1" dirty="0">
                <a:solidFill>
                  <a:schemeClr val="bg1"/>
                </a:solidFill>
                <a:latin typeface="Century Gothic" panose="020B0502020202020204" pitchFamily="34" charset="0"/>
              </a:rPr>
              <a:t>CHECKLIST FOR DETERMINING THE RIGHT PRICE</a:t>
            </a:r>
          </a:p>
        </p:txBody>
      </p:sp>
      <p:sp>
        <p:nvSpPr>
          <p:cNvPr id="3" name="Footer Placeholder 2">
            <a:extLst>
              <a:ext uri="{FF2B5EF4-FFF2-40B4-BE49-F238E27FC236}">
                <a16:creationId xmlns:a16="http://schemas.microsoft.com/office/drawing/2014/main" id="{18B9BE1A-69F2-4CEB-AAA1-E527EE35DCBC}"/>
              </a:ext>
            </a:extLst>
          </p:cNvPr>
          <p:cNvSpPr>
            <a:spLocks noGrp="1"/>
          </p:cNvSpPr>
          <p:nvPr>
            <p:ph type="ftr" sz="quarter" idx="11"/>
          </p:nvPr>
        </p:nvSpPr>
        <p:spPr/>
        <p:txBody>
          <a:bodyPr/>
          <a:lstStyle/>
          <a:p>
            <a:r>
              <a:rPr lang="en-US"/>
              <a:t>PRICING STRATEGIES</a:t>
            </a:r>
          </a:p>
        </p:txBody>
      </p:sp>
      <p:sp>
        <p:nvSpPr>
          <p:cNvPr id="4" name="Slide Number Placeholder 3">
            <a:extLst>
              <a:ext uri="{FF2B5EF4-FFF2-40B4-BE49-F238E27FC236}">
                <a16:creationId xmlns:a16="http://schemas.microsoft.com/office/drawing/2014/main" id="{51679F34-1247-4397-86F3-5E4A892DDD09}"/>
              </a:ext>
            </a:extLst>
          </p:cNvPr>
          <p:cNvSpPr>
            <a:spLocks noGrp="1"/>
          </p:cNvSpPr>
          <p:nvPr>
            <p:ph type="sldNum" sz="quarter" idx="12"/>
          </p:nvPr>
        </p:nvSpPr>
        <p:spPr/>
        <p:txBody>
          <a:bodyPr/>
          <a:lstStyle/>
          <a:p>
            <a:fld id="{A667128F-6B11-0149-90D6-ED84921B880E}" type="slidenum">
              <a:rPr lang="en-US" smtClean="0"/>
              <a:pPr/>
              <a:t>23</a:t>
            </a:fld>
            <a:endParaRPr lang="en-US" dirty="0"/>
          </a:p>
        </p:txBody>
      </p:sp>
      <p:sp>
        <p:nvSpPr>
          <p:cNvPr id="82" name="Rectangle: Rounded Corners 81">
            <a:extLst>
              <a:ext uri="{FF2B5EF4-FFF2-40B4-BE49-F238E27FC236}">
                <a16:creationId xmlns:a16="http://schemas.microsoft.com/office/drawing/2014/main" id="{9B6469B2-BC84-4F76-ACE3-8B9126AE18EE}"/>
              </a:ext>
            </a:extLst>
          </p:cNvPr>
          <p:cNvSpPr/>
          <p:nvPr/>
        </p:nvSpPr>
        <p:spPr>
          <a:xfrm>
            <a:off x="1352550" y="1849327"/>
            <a:ext cx="9486900" cy="3655588"/>
          </a:xfrm>
          <a:prstGeom prst="roundRect">
            <a:avLst>
              <a:gd name="adj" fmla="val 4702"/>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40080" tIns="0" rIns="182880" rtlCol="0" anchor="ctr"/>
          <a:lstStyle/>
          <a:p>
            <a:pPr>
              <a:lnSpc>
                <a:spcPts val="1400"/>
              </a:lnSpc>
            </a:pPr>
            <a:endParaRPr lang="en-US" sz="900" dirty="0">
              <a:latin typeface="Century Gothic" panose="020B0502020202020204" pitchFamily="34" charset="0"/>
            </a:endParaRPr>
          </a:p>
        </p:txBody>
      </p:sp>
      <p:sp>
        <p:nvSpPr>
          <p:cNvPr id="37" name="Rectangle: Rounded Corners 36">
            <a:extLst>
              <a:ext uri="{FF2B5EF4-FFF2-40B4-BE49-F238E27FC236}">
                <a16:creationId xmlns:a16="http://schemas.microsoft.com/office/drawing/2014/main" id="{1A1501FB-1B1D-4523-B3B9-8ACAE08C1B0A}"/>
              </a:ext>
            </a:extLst>
          </p:cNvPr>
          <p:cNvSpPr/>
          <p:nvPr/>
        </p:nvSpPr>
        <p:spPr>
          <a:xfrm>
            <a:off x="1621695" y="2081305"/>
            <a:ext cx="4336928" cy="615322"/>
          </a:xfrm>
          <a:prstGeom prst="roundRect">
            <a:avLst>
              <a:gd name="adj" fmla="val 2798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640080" tIns="0" rIns="182880" rtlCol="0" anchor="ctr"/>
          <a:lstStyle/>
          <a:p>
            <a:pPr>
              <a:lnSpc>
                <a:spcPts val="1400"/>
              </a:lnSpc>
            </a:pPr>
            <a:r>
              <a:rPr lang="en-US" sz="1000" dirty="0">
                <a:latin typeface="Century Gothic" panose="020B0502020202020204" pitchFamily="34" charset="0"/>
              </a:rPr>
              <a:t>Check whether the benefits of the product justify the price in the customer‘s eyes.</a:t>
            </a:r>
          </a:p>
        </p:txBody>
      </p:sp>
      <p:grpSp>
        <p:nvGrpSpPr>
          <p:cNvPr id="38" name="Group 37">
            <a:extLst>
              <a:ext uri="{FF2B5EF4-FFF2-40B4-BE49-F238E27FC236}">
                <a16:creationId xmlns:a16="http://schemas.microsoft.com/office/drawing/2014/main" id="{41118440-682B-405A-B3B5-F5BF6443FCBA}"/>
              </a:ext>
            </a:extLst>
          </p:cNvPr>
          <p:cNvGrpSpPr/>
          <p:nvPr/>
        </p:nvGrpSpPr>
        <p:grpSpPr>
          <a:xfrm>
            <a:off x="1785646" y="2231324"/>
            <a:ext cx="315392" cy="315284"/>
            <a:chOff x="1616888" y="2303708"/>
            <a:chExt cx="427652" cy="427506"/>
          </a:xfrm>
        </p:grpSpPr>
        <p:sp>
          <p:nvSpPr>
            <p:cNvPr id="39" name="Oval 38">
              <a:extLst>
                <a:ext uri="{FF2B5EF4-FFF2-40B4-BE49-F238E27FC236}">
                  <a16:creationId xmlns:a16="http://schemas.microsoft.com/office/drawing/2014/main" id="{AB4AE4A0-2161-413E-8509-6B89021E31E7}"/>
                </a:ext>
              </a:extLst>
            </p:cNvPr>
            <p:cNvSpPr/>
            <p:nvPr/>
          </p:nvSpPr>
          <p:spPr>
            <a:xfrm>
              <a:off x="1616888" y="2303708"/>
              <a:ext cx="427652" cy="427506"/>
            </a:xfrm>
            <a:prstGeom prst="ellipse">
              <a:avLst/>
            </a:prstGeom>
            <a:gradFill>
              <a:gsLst>
                <a:gs pos="100000">
                  <a:schemeClr val="accent2"/>
                </a:gs>
                <a:gs pos="0">
                  <a:schemeClr val="accent2">
                    <a:lumMod val="60000"/>
                    <a:lumOff val="40000"/>
                  </a:schemeClr>
                </a:gs>
              </a:gsLst>
              <a:lin ang="2700000" scaled="0"/>
            </a:gradFill>
            <a:ln w="25400">
              <a:noFill/>
            </a:ln>
            <a:effectLst>
              <a:outerShdw blurRad="635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500" b="1" dirty="0">
                <a:solidFill>
                  <a:prstClr val="white"/>
                </a:solidFill>
                <a:latin typeface="Century Gothic" panose="020B0502020202020204" pitchFamily="34" charset="0"/>
              </a:endParaRPr>
            </a:p>
          </p:txBody>
        </p:sp>
        <p:sp>
          <p:nvSpPr>
            <p:cNvPr id="40" name="Freeform 26">
              <a:extLst>
                <a:ext uri="{FF2B5EF4-FFF2-40B4-BE49-F238E27FC236}">
                  <a16:creationId xmlns:a16="http://schemas.microsoft.com/office/drawing/2014/main" id="{5E6AFAB2-24D0-4FED-9B40-CF9CCE1D1B53}"/>
                </a:ext>
              </a:extLst>
            </p:cNvPr>
            <p:cNvSpPr>
              <a:spLocks/>
            </p:cNvSpPr>
            <p:nvPr/>
          </p:nvSpPr>
          <p:spPr bwMode="auto">
            <a:xfrm>
              <a:off x="1724702" y="2411449"/>
              <a:ext cx="212024" cy="212024"/>
            </a:xfrm>
            <a:custGeom>
              <a:avLst/>
              <a:gdLst>
                <a:gd name="T0" fmla="*/ 103 w 274"/>
                <a:gd name="T1" fmla="*/ 284 h 284"/>
                <a:gd name="T2" fmla="*/ 80 w 274"/>
                <a:gd name="T3" fmla="*/ 273 h 284"/>
                <a:gd name="T4" fmla="*/ 9 w 274"/>
                <a:gd name="T5" fmla="*/ 178 h 284"/>
                <a:gd name="T6" fmla="*/ 14 w 274"/>
                <a:gd name="T7" fmla="*/ 139 h 284"/>
                <a:gd name="T8" fmla="*/ 53 w 274"/>
                <a:gd name="T9" fmla="*/ 145 h 284"/>
                <a:gd name="T10" fmla="*/ 100 w 274"/>
                <a:gd name="T11" fmla="*/ 207 h 284"/>
                <a:gd name="T12" fmla="*/ 219 w 274"/>
                <a:gd name="T13" fmla="*/ 17 h 284"/>
                <a:gd name="T14" fmla="*/ 257 w 274"/>
                <a:gd name="T15" fmla="*/ 8 h 284"/>
                <a:gd name="T16" fmla="*/ 266 w 274"/>
                <a:gd name="T17" fmla="*/ 47 h 284"/>
                <a:gd name="T18" fmla="*/ 126 w 274"/>
                <a:gd name="T19" fmla="*/ 271 h 284"/>
                <a:gd name="T20" fmla="*/ 104 w 274"/>
                <a:gd name="T21" fmla="*/ 284 h 284"/>
                <a:gd name="T22" fmla="*/ 103 w 274"/>
                <a:gd name="T23" fmla="*/ 284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4" h="284">
                  <a:moveTo>
                    <a:pt x="103" y="284"/>
                  </a:moveTo>
                  <a:cubicBezTo>
                    <a:pt x="94" y="284"/>
                    <a:pt x="86" y="280"/>
                    <a:pt x="80" y="273"/>
                  </a:cubicBezTo>
                  <a:cubicBezTo>
                    <a:pt x="9" y="178"/>
                    <a:pt x="9" y="178"/>
                    <a:pt x="9" y="178"/>
                  </a:cubicBezTo>
                  <a:cubicBezTo>
                    <a:pt x="0" y="166"/>
                    <a:pt x="2" y="149"/>
                    <a:pt x="14" y="139"/>
                  </a:cubicBezTo>
                  <a:cubicBezTo>
                    <a:pt x="27" y="130"/>
                    <a:pt x="44" y="133"/>
                    <a:pt x="53" y="145"/>
                  </a:cubicBezTo>
                  <a:cubicBezTo>
                    <a:pt x="100" y="207"/>
                    <a:pt x="100" y="207"/>
                    <a:pt x="100" y="207"/>
                  </a:cubicBezTo>
                  <a:cubicBezTo>
                    <a:pt x="219" y="17"/>
                    <a:pt x="219" y="17"/>
                    <a:pt x="219" y="17"/>
                  </a:cubicBezTo>
                  <a:cubicBezTo>
                    <a:pt x="227" y="4"/>
                    <a:pt x="244" y="0"/>
                    <a:pt x="257" y="8"/>
                  </a:cubicBezTo>
                  <a:cubicBezTo>
                    <a:pt x="270" y="16"/>
                    <a:pt x="274" y="33"/>
                    <a:pt x="266" y="47"/>
                  </a:cubicBezTo>
                  <a:cubicBezTo>
                    <a:pt x="126" y="271"/>
                    <a:pt x="126" y="271"/>
                    <a:pt x="126" y="271"/>
                  </a:cubicBezTo>
                  <a:cubicBezTo>
                    <a:pt x="121" y="279"/>
                    <a:pt x="113" y="283"/>
                    <a:pt x="104" y="284"/>
                  </a:cubicBezTo>
                  <a:cubicBezTo>
                    <a:pt x="104" y="284"/>
                    <a:pt x="103" y="284"/>
                    <a:pt x="103" y="28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685800"/>
              <a:endParaRPr lang="en-US" dirty="0">
                <a:solidFill>
                  <a:prstClr val="black"/>
                </a:solidFill>
                <a:latin typeface="Lato Light"/>
              </a:endParaRPr>
            </a:p>
          </p:txBody>
        </p:sp>
      </p:grpSp>
      <p:sp>
        <p:nvSpPr>
          <p:cNvPr id="41" name="Rectangle: Rounded Corners 40">
            <a:extLst>
              <a:ext uri="{FF2B5EF4-FFF2-40B4-BE49-F238E27FC236}">
                <a16:creationId xmlns:a16="http://schemas.microsoft.com/office/drawing/2014/main" id="{A10DFF63-AAA8-4E7E-B094-DF92B9A1EAC0}"/>
              </a:ext>
            </a:extLst>
          </p:cNvPr>
          <p:cNvSpPr/>
          <p:nvPr/>
        </p:nvSpPr>
        <p:spPr>
          <a:xfrm>
            <a:off x="6233378" y="2081305"/>
            <a:ext cx="4336928" cy="615322"/>
          </a:xfrm>
          <a:prstGeom prst="roundRect">
            <a:avLst>
              <a:gd name="adj" fmla="val 2798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640080" tIns="0" rIns="182880" rtlCol="0" anchor="ctr"/>
          <a:lstStyle/>
          <a:p>
            <a:pPr>
              <a:lnSpc>
                <a:spcPts val="1400"/>
              </a:lnSpc>
            </a:pPr>
            <a:r>
              <a:rPr lang="en-US" sz="1000" dirty="0">
                <a:latin typeface="Century Gothic" panose="020B0502020202020204" pitchFamily="34" charset="0"/>
              </a:rPr>
              <a:t>Conduct customer surveys to detect needs and wishes.</a:t>
            </a:r>
          </a:p>
        </p:txBody>
      </p:sp>
      <p:grpSp>
        <p:nvGrpSpPr>
          <p:cNvPr id="42" name="Group 41">
            <a:extLst>
              <a:ext uri="{FF2B5EF4-FFF2-40B4-BE49-F238E27FC236}">
                <a16:creationId xmlns:a16="http://schemas.microsoft.com/office/drawing/2014/main" id="{7833F80B-F270-422C-B7A1-E443118A16E1}"/>
              </a:ext>
            </a:extLst>
          </p:cNvPr>
          <p:cNvGrpSpPr/>
          <p:nvPr/>
        </p:nvGrpSpPr>
        <p:grpSpPr>
          <a:xfrm>
            <a:off x="6397329" y="2231324"/>
            <a:ext cx="315392" cy="315284"/>
            <a:chOff x="1616888" y="2303708"/>
            <a:chExt cx="427652" cy="427506"/>
          </a:xfrm>
        </p:grpSpPr>
        <p:sp>
          <p:nvSpPr>
            <p:cNvPr id="43" name="Oval 42">
              <a:extLst>
                <a:ext uri="{FF2B5EF4-FFF2-40B4-BE49-F238E27FC236}">
                  <a16:creationId xmlns:a16="http://schemas.microsoft.com/office/drawing/2014/main" id="{4502F662-70E7-4C55-B169-DE4DECDA041B}"/>
                </a:ext>
              </a:extLst>
            </p:cNvPr>
            <p:cNvSpPr/>
            <p:nvPr/>
          </p:nvSpPr>
          <p:spPr>
            <a:xfrm>
              <a:off x="1616888" y="2303708"/>
              <a:ext cx="427652" cy="427506"/>
            </a:xfrm>
            <a:prstGeom prst="ellipse">
              <a:avLst/>
            </a:prstGeom>
            <a:gradFill>
              <a:gsLst>
                <a:gs pos="100000">
                  <a:schemeClr val="accent2"/>
                </a:gs>
                <a:gs pos="0">
                  <a:schemeClr val="accent2">
                    <a:lumMod val="60000"/>
                    <a:lumOff val="40000"/>
                  </a:schemeClr>
                </a:gs>
              </a:gsLst>
              <a:lin ang="2700000" scaled="0"/>
            </a:gradFill>
            <a:ln w="25400">
              <a:noFill/>
            </a:ln>
            <a:effectLst>
              <a:outerShdw blurRad="635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500" b="1" dirty="0">
                <a:solidFill>
                  <a:prstClr val="white"/>
                </a:solidFill>
                <a:latin typeface="Century Gothic" panose="020B0502020202020204" pitchFamily="34" charset="0"/>
              </a:endParaRPr>
            </a:p>
          </p:txBody>
        </p:sp>
        <p:sp>
          <p:nvSpPr>
            <p:cNvPr id="48" name="Freeform 26">
              <a:extLst>
                <a:ext uri="{FF2B5EF4-FFF2-40B4-BE49-F238E27FC236}">
                  <a16:creationId xmlns:a16="http://schemas.microsoft.com/office/drawing/2014/main" id="{ABCCF6CB-A47E-4CAA-974F-AEB96B39EF07}"/>
                </a:ext>
              </a:extLst>
            </p:cNvPr>
            <p:cNvSpPr>
              <a:spLocks/>
            </p:cNvSpPr>
            <p:nvPr/>
          </p:nvSpPr>
          <p:spPr bwMode="auto">
            <a:xfrm>
              <a:off x="1724702" y="2411449"/>
              <a:ext cx="212024" cy="212024"/>
            </a:xfrm>
            <a:custGeom>
              <a:avLst/>
              <a:gdLst>
                <a:gd name="T0" fmla="*/ 103 w 274"/>
                <a:gd name="T1" fmla="*/ 284 h 284"/>
                <a:gd name="T2" fmla="*/ 80 w 274"/>
                <a:gd name="T3" fmla="*/ 273 h 284"/>
                <a:gd name="T4" fmla="*/ 9 w 274"/>
                <a:gd name="T5" fmla="*/ 178 h 284"/>
                <a:gd name="T6" fmla="*/ 14 w 274"/>
                <a:gd name="T7" fmla="*/ 139 h 284"/>
                <a:gd name="T8" fmla="*/ 53 w 274"/>
                <a:gd name="T9" fmla="*/ 145 h 284"/>
                <a:gd name="T10" fmla="*/ 100 w 274"/>
                <a:gd name="T11" fmla="*/ 207 h 284"/>
                <a:gd name="T12" fmla="*/ 219 w 274"/>
                <a:gd name="T13" fmla="*/ 17 h 284"/>
                <a:gd name="T14" fmla="*/ 257 w 274"/>
                <a:gd name="T15" fmla="*/ 8 h 284"/>
                <a:gd name="T16" fmla="*/ 266 w 274"/>
                <a:gd name="T17" fmla="*/ 47 h 284"/>
                <a:gd name="T18" fmla="*/ 126 w 274"/>
                <a:gd name="T19" fmla="*/ 271 h 284"/>
                <a:gd name="T20" fmla="*/ 104 w 274"/>
                <a:gd name="T21" fmla="*/ 284 h 284"/>
                <a:gd name="T22" fmla="*/ 103 w 274"/>
                <a:gd name="T23" fmla="*/ 284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4" h="284">
                  <a:moveTo>
                    <a:pt x="103" y="284"/>
                  </a:moveTo>
                  <a:cubicBezTo>
                    <a:pt x="94" y="284"/>
                    <a:pt x="86" y="280"/>
                    <a:pt x="80" y="273"/>
                  </a:cubicBezTo>
                  <a:cubicBezTo>
                    <a:pt x="9" y="178"/>
                    <a:pt x="9" y="178"/>
                    <a:pt x="9" y="178"/>
                  </a:cubicBezTo>
                  <a:cubicBezTo>
                    <a:pt x="0" y="166"/>
                    <a:pt x="2" y="149"/>
                    <a:pt x="14" y="139"/>
                  </a:cubicBezTo>
                  <a:cubicBezTo>
                    <a:pt x="27" y="130"/>
                    <a:pt x="44" y="133"/>
                    <a:pt x="53" y="145"/>
                  </a:cubicBezTo>
                  <a:cubicBezTo>
                    <a:pt x="100" y="207"/>
                    <a:pt x="100" y="207"/>
                    <a:pt x="100" y="207"/>
                  </a:cubicBezTo>
                  <a:cubicBezTo>
                    <a:pt x="219" y="17"/>
                    <a:pt x="219" y="17"/>
                    <a:pt x="219" y="17"/>
                  </a:cubicBezTo>
                  <a:cubicBezTo>
                    <a:pt x="227" y="4"/>
                    <a:pt x="244" y="0"/>
                    <a:pt x="257" y="8"/>
                  </a:cubicBezTo>
                  <a:cubicBezTo>
                    <a:pt x="270" y="16"/>
                    <a:pt x="274" y="33"/>
                    <a:pt x="266" y="47"/>
                  </a:cubicBezTo>
                  <a:cubicBezTo>
                    <a:pt x="126" y="271"/>
                    <a:pt x="126" y="271"/>
                    <a:pt x="126" y="271"/>
                  </a:cubicBezTo>
                  <a:cubicBezTo>
                    <a:pt x="121" y="279"/>
                    <a:pt x="113" y="283"/>
                    <a:pt x="104" y="284"/>
                  </a:cubicBezTo>
                  <a:cubicBezTo>
                    <a:pt x="104" y="284"/>
                    <a:pt x="103" y="284"/>
                    <a:pt x="103" y="28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685800"/>
              <a:endParaRPr lang="en-US" dirty="0">
                <a:solidFill>
                  <a:prstClr val="black"/>
                </a:solidFill>
                <a:latin typeface="Lato Light"/>
              </a:endParaRPr>
            </a:p>
          </p:txBody>
        </p:sp>
      </p:grpSp>
      <p:sp>
        <p:nvSpPr>
          <p:cNvPr id="58" name="Rectangle: Rounded Corners 57">
            <a:extLst>
              <a:ext uri="{FF2B5EF4-FFF2-40B4-BE49-F238E27FC236}">
                <a16:creationId xmlns:a16="http://schemas.microsoft.com/office/drawing/2014/main" id="{F13C38DC-EC44-4617-84F8-A37B6493CED8}"/>
              </a:ext>
            </a:extLst>
          </p:cNvPr>
          <p:cNvSpPr/>
          <p:nvPr/>
        </p:nvSpPr>
        <p:spPr>
          <a:xfrm>
            <a:off x="1621695" y="2940075"/>
            <a:ext cx="4336928" cy="615322"/>
          </a:xfrm>
          <a:prstGeom prst="roundRect">
            <a:avLst>
              <a:gd name="adj" fmla="val 2798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640080" tIns="0" rIns="182880" rtlCol="0" anchor="ctr"/>
          <a:lstStyle/>
          <a:p>
            <a:pPr>
              <a:lnSpc>
                <a:spcPts val="1400"/>
              </a:lnSpc>
            </a:pPr>
            <a:r>
              <a:rPr lang="en-US" sz="1000" dirty="0">
                <a:latin typeface="Century Gothic" panose="020B0502020202020204" pitchFamily="34" charset="0"/>
              </a:rPr>
              <a:t>Allocate the cost of sales/ marketing/ service and benefits to each order or customer.</a:t>
            </a:r>
          </a:p>
        </p:txBody>
      </p:sp>
      <p:sp>
        <p:nvSpPr>
          <p:cNvPr id="59" name="Rectangle: Rounded Corners 58">
            <a:extLst>
              <a:ext uri="{FF2B5EF4-FFF2-40B4-BE49-F238E27FC236}">
                <a16:creationId xmlns:a16="http://schemas.microsoft.com/office/drawing/2014/main" id="{B3C26986-DD33-4398-A577-82F908FEB01B}"/>
              </a:ext>
            </a:extLst>
          </p:cNvPr>
          <p:cNvSpPr/>
          <p:nvPr/>
        </p:nvSpPr>
        <p:spPr>
          <a:xfrm>
            <a:off x="6233378" y="2940075"/>
            <a:ext cx="4336928" cy="615322"/>
          </a:xfrm>
          <a:prstGeom prst="roundRect">
            <a:avLst>
              <a:gd name="adj" fmla="val 2798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640080" tIns="0" rIns="182880" rtlCol="0" anchor="ctr"/>
          <a:lstStyle/>
          <a:p>
            <a:pPr>
              <a:lnSpc>
                <a:spcPts val="1400"/>
              </a:lnSpc>
            </a:pPr>
            <a:r>
              <a:rPr lang="en-US" sz="1000" dirty="0">
                <a:latin typeface="Century Gothic" panose="020B0502020202020204" pitchFamily="34" charset="0"/>
              </a:rPr>
              <a:t>Differentiate our products systematically from basic requirements and additional services.</a:t>
            </a:r>
          </a:p>
        </p:txBody>
      </p:sp>
      <p:grpSp>
        <p:nvGrpSpPr>
          <p:cNvPr id="60" name="Group 59">
            <a:extLst>
              <a:ext uri="{FF2B5EF4-FFF2-40B4-BE49-F238E27FC236}">
                <a16:creationId xmlns:a16="http://schemas.microsoft.com/office/drawing/2014/main" id="{29F59DF8-053A-4E06-B589-462653EF6B8C}"/>
              </a:ext>
            </a:extLst>
          </p:cNvPr>
          <p:cNvGrpSpPr/>
          <p:nvPr/>
        </p:nvGrpSpPr>
        <p:grpSpPr>
          <a:xfrm>
            <a:off x="6397329" y="3090094"/>
            <a:ext cx="315392" cy="315284"/>
            <a:chOff x="1616888" y="2303708"/>
            <a:chExt cx="427652" cy="427506"/>
          </a:xfrm>
        </p:grpSpPr>
        <p:sp>
          <p:nvSpPr>
            <p:cNvPr id="61" name="Oval 60">
              <a:extLst>
                <a:ext uri="{FF2B5EF4-FFF2-40B4-BE49-F238E27FC236}">
                  <a16:creationId xmlns:a16="http://schemas.microsoft.com/office/drawing/2014/main" id="{60AA5FBC-95AE-44B4-9467-9D19E0A5A8E3}"/>
                </a:ext>
              </a:extLst>
            </p:cNvPr>
            <p:cNvSpPr/>
            <p:nvPr/>
          </p:nvSpPr>
          <p:spPr>
            <a:xfrm>
              <a:off x="1616888" y="2303708"/>
              <a:ext cx="427652" cy="427506"/>
            </a:xfrm>
            <a:prstGeom prst="ellipse">
              <a:avLst/>
            </a:prstGeom>
            <a:gradFill>
              <a:gsLst>
                <a:gs pos="100000">
                  <a:schemeClr val="accent2"/>
                </a:gs>
                <a:gs pos="0">
                  <a:schemeClr val="accent2">
                    <a:lumMod val="60000"/>
                    <a:lumOff val="40000"/>
                  </a:schemeClr>
                </a:gs>
              </a:gsLst>
              <a:lin ang="2700000" scaled="0"/>
            </a:gradFill>
            <a:ln w="25400">
              <a:noFill/>
            </a:ln>
            <a:effectLst>
              <a:outerShdw blurRad="635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500" b="1" dirty="0">
                <a:solidFill>
                  <a:prstClr val="white"/>
                </a:solidFill>
                <a:latin typeface="Century Gothic" panose="020B0502020202020204" pitchFamily="34" charset="0"/>
              </a:endParaRPr>
            </a:p>
          </p:txBody>
        </p:sp>
        <p:sp>
          <p:nvSpPr>
            <p:cNvPr id="62" name="Freeform 26">
              <a:extLst>
                <a:ext uri="{FF2B5EF4-FFF2-40B4-BE49-F238E27FC236}">
                  <a16:creationId xmlns:a16="http://schemas.microsoft.com/office/drawing/2014/main" id="{418F66F6-3F38-4F87-8E9D-E53E63087876}"/>
                </a:ext>
              </a:extLst>
            </p:cNvPr>
            <p:cNvSpPr>
              <a:spLocks/>
            </p:cNvSpPr>
            <p:nvPr/>
          </p:nvSpPr>
          <p:spPr bwMode="auto">
            <a:xfrm>
              <a:off x="1724702" y="2411449"/>
              <a:ext cx="212024" cy="212024"/>
            </a:xfrm>
            <a:custGeom>
              <a:avLst/>
              <a:gdLst>
                <a:gd name="T0" fmla="*/ 103 w 274"/>
                <a:gd name="T1" fmla="*/ 284 h 284"/>
                <a:gd name="T2" fmla="*/ 80 w 274"/>
                <a:gd name="T3" fmla="*/ 273 h 284"/>
                <a:gd name="T4" fmla="*/ 9 w 274"/>
                <a:gd name="T5" fmla="*/ 178 h 284"/>
                <a:gd name="T6" fmla="*/ 14 w 274"/>
                <a:gd name="T7" fmla="*/ 139 h 284"/>
                <a:gd name="T8" fmla="*/ 53 w 274"/>
                <a:gd name="T9" fmla="*/ 145 h 284"/>
                <a:gd name="T10" fmla="*/ 100 w 274"/>
                <a:gd name="T11" fmla="*/ 207 h 284"/>
                <a:gd name="T12" fmla="*/ 219 w 274"/>
                <a:gd name="T13" fmla="*/ 17 h 284"/>
                <a:gd name="T14" fmla="*/ 257 w 274"/>
                <a:gd name="T15" fmla="*/ 8 h 284"/>
                <a:gd name="T16" fmla="*/ 266 w 274"/>
                <a:gd name="T17" fmla="*/ 47 h 284"/>
                <a:gd name="T18" fmla="*/ 126 w 274"/>
                <a:gd name="T19" fmla="*/ 271 h 284"/>
                <a:gd name="T20" fmla="*/ 104 w 274"/>
                <a:gd name="T21" fmla="*/ 284 h 284"/>
                <a:gd name="T22" fmla="*/ 103 w 274"/>
                <a:gd name="T23" fmla="*/ 284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4" h="284">
                  <a:moveTo>
                    <a:pt x="103" y="284"/>
                  </a:moveTo>
                  <a:cubicBezTo>
                    <a:pt x="94" y="284"/>
                    <a:pt x="86" y="280"/>
                    <a:pt x="80" y="273"/>
                  </a:cubicBezTo>
                  <a:cubicBezTo>
                    <a:pt x="9" y="178"/>
                    <a:pt x="9" y="178"/>
                    <a:pt x="9" y="178"/>
                  </a:cubicBezTo>
                  <a:cubicBezTo>
                    <a:pt x="0" y="166"/>
                    <a:pt x="2" y="149"/>
                    <a:pt x="14" y="139"/>
                  </a:cubicBezTo>
                  <a:cubicBezTo>
                    <a:pt x="27" y="130"/>
                    <a:pt x="44" y="133"/>
                    <a:pt x="53" y="145"/>
                  </a:cubicBezTo>
                  <a:cubicBezTo>
                    <a:pt x="100" y="207"/>
                    <a:pt x="100" y="207"/>
                    <a:pt x="100" y="207"/>
                  </a:cubicBezTo>
                  <a:cubicBezTo>
                    <a:pt x="219" y="17"/>
                    <a:pt x="219" y="17"/>
                    <a:pt x="219" y="17"/>
                  </a:cubicBezTo>
                  <a:cubicBezTo>
                    <a:pt x="227" y="4"/>
                    <a:pt x="244" y="0"/>
                    <a:pt x="257" y="8"/>
                  </a:cubicBezTo>
                  <a:cubicBezTo>
                    <a:pt x="270" y="16"/>
                    <a:pt x="274" y="33"/>
                    <a:pt x="266" y="47"/>
                  </a:cubicBezTo>
                  <a:cubicBezTo>
                    <a:pt x="126" y="271"/>
                    <a:pt x="126" y="271"/>
                    <a:pt x="126" y="271"/>
                  </a:cubicBezTo>
                  <a:cubicBezTo>
                    <a:pt x="121" y="279"/>
                    <a:pt x="113" y="283"/>
                    <a:pt x="104" y="284"/>
                  </a:cubicBezTo>
                  <a:cubicBezTo>
                    <a:pt x="104" y="284"/>
                    <a:pt x="103" y="284"/>
                    <a:pt x="103" y="28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685800"/>
              <a:endParaRPr lang="en-US" dirty="0">
                <a:solidFill>
                  <a:prstClr val="black"/>
                </a:solidFill>
                <a:latin typeface="Lato Light"/>
              </a:endParaRPr>
            </a:p>
          </p:txBody>
        </p:sp>
      </p:grpSp>
      <p:sp>
        <p:nvSpPr>
          <p:cNvPr id="63" name="Rectangle: Rounded Corners 62">
            <a:extLst>
              <a:ext uri="{FF2B5EF4-FFF2-40B4-BE49-F238E27FC236}">
                <a16:creationId xmlns:a16="http://schemas.microsoft.com/office/drawing/2014/main" id="{BDFEE700-95D0-41B2-920E-5DC18E1A8153}"/>
              </a:ext>
            </a:extLst>
          </p:cNvPr>
          <p:cNvSpPr/>
          <p:nvPr/>
        </p:nvSpPr>
        <p:spPr>
          <a:xfrm>
            <a:off x="1621695" y="3798845"/>
            <a:ext cx="4336928" cy="615322"/>
          </a:xfrm>
          <a:prstGeom prst="roundRect">
            <a:avLst>
              <a:gd name="adj" fmla="val 2798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640080" tIns="0" rIns="182880" rtlCol="0" anchor="ctr"/>
          <a:lstStyle/>
          <a:p>
            <a:pPr>
              <a:lnSpc>
                <a:spcPts val="1400"/>
              </a:lnSpc>
            </a:pPr>
            <a:r>
              <a:rPr lang="en-US" sz="1000" dirty="0">
                <a:latin typeface="Century Gothic" panose="020B0502020202020204" pitchFamily="34" charset="0"/>
              </a:rPr>
              <a:t>Make sure the customers know what they are getting for the service price.</a:t>
            </a:r>
          </a:p>
        </p:txBody>
      </p:sp>
      <p:grpSp>
        <p:nvGrpSpPr>
          <p:cNvPr id="64" name="Group 63">
            <a:extLst>
              <a:ext uri="{FF2B5EF4-FFF2-40B4-BE49-F238E27FC236}">
                <a16:creationId xmlns:a16="http://schemas.microsoft.com/office/drawing/2014/main" id="{49BD5A9B-92CC-4170-BBDD-489C2CE97655}"/>
              </a:ext>
            </a:extLst>
          </p:cNvPr>
          <p:cNvGrpSpPr/>
          <p:nvPr/>
        </p:nvGrpSpPr>
        <p:grpSpPr>
          <a:xfrm>
            <a:off x="1785646" y="3948864"/>
            <a:ext cx="315392" cy="315284"/>
            <a:chOff x="1616888" y="2303708"/>
            <a:chExt cx="427652" cy="427506"/>
          </a:xfrm>
        </p:grpSpPr>
        <p:sp>
          <p:nvSpPr>
            <p:cNvPr id="65" name="Oval 64">
              <a:extLst>
                <a:ext uri="{FF2B5EF4-FFF2-40B4-BE49-F238E27FC236}">
                  <a16:creationId xmlns:a16="http://schemas.microsoft.com/office/drawing/2014/main" id="{15245C82-C9CD-4E58-B5B6-4A638F12A96B}"/>
                </a:ext>
              </a:extLst>
            </p:cNvPr>
            <p:cNvSpPr/>
            <p:nvPr/>
          </p:nvSpPr>
          <p:spPr>
            <a:xfrm>
              <a:off x="1616888" y="2303708"/>
              <a:ext cx="427652" cy="427506"/>
            </a:xfrm>
            <a:prstGeom prst="ellipse">
              <a:avLst/>
            </a:prstGeom>
            <a:gradFill>
              <a:gsLst>
                <a:gs pos="100000">
                  <a:schemeClr val="accent2"/>
                </a:gs>
                <a:gs pos="0">
                  <a:schemeClr val="accent2">
                    <a:lumMod val="60000"/>
                    <a:lumOff val="40000"/>
                  </a:schemeClr>
                </a:gs>
              </a:gsLst>
              <a:lin ang="2700000" scaled="0"/>
            </a:gradFill>
            <a:ln w="25400">
              <a:noFill/>
            </a:ln>
            <a:effectLst>
              <a:outerShdw blurRad="635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500" b="1" dirty="0">
                <a:solidFill>
                  <a:prstClr val="white"/>
                </a:solidFill>
                <a:latin typeface="Century Gothic" panose="020B0502020202020204" pitchFamily="34" charset="0"/>
              </a:endParaRPr>
            </a:p>
          </p:txBody>
        </p:sp>
        <p:sp>
          <p:nvSpPr>
            <p:cNvPr id="66" name="Freeform 26">
              <a:extLst>
                <a:ext uri="{FF2B5EF4-FFF2-40B4-BE49-F238E27FC236}">
                  <a16:creationId xmlns:a16="http://schemas.microsoft.com/office/drawing/2014/main" id="{3630C08C-9D7C-40C4-B8E4-BBA5FA75BF33}"/>
                </a:ext>
              </a:extLst>
            </p:cNvPr>
            <p:cNvSpPr>
              <a:spLocks/>
            </p:cNvSpPr>
            <p:nvPr/>
          </p:nvSpPr>
          <p:spPr bwMode="auto">
            <a:xfrm>
              <a:off x="1724702" y="2411449"/>
              <a:ext cx="212024" cy="212024"/>
            </a:xfrm>
            <a:custGeom>
              <a:avLst/>
              <a:gdLst>
                <a:gd name="T0" fmla="*/ 103 w 274"/>
                <a:gd name="T1" fmla="*/ 284 h 284"/>
                <a:gd name="T2" fmla="*/ 80 w 274"/>
                <a:gd name="T3" fmla="*/ 273 h 284"/>
                <a:gd name="T4" fmla="*/ 9 w 274"/>
                <a:gd name="T5" fmla="*/ 178 h 284"/>
                <a:gd name="T6" fmla="*/ 14 w 274"/>
                <a:gd name="T7" fmla="*/ 139 h 284"/>
                <a:gd name="T8" fmla="*/ 53 w 274"/>
                <a:gd name="T9" fmla="*/ 145 h 284"/>
                <a:gd name="T10" fmla="*/ 100 w 274"/>
                <a:gd name="T11" fmla="*/ 207 h 284"/>
                <a:gd name="T12" fmla="*/ 219 w 274"/>
                <a:gd name="T13" fmla="*/ 17 h 284"/>
                <a:gd name="T14" fmla="*/ 257 w 274"/>
                <a:gd name="T15" fmla="*/ 8 h 284"/>
                <a:gd name="T16" fmla="*/ 266 w 274"/>
                <a:gd name="T17" fmla="*/ 47 h 284"/>
                <a:gd name="T18" fmla="*/ 126 w 274"/>
                <a:gd name="T19" fmla="*/ 271 h 284"/>
                <a:gd name="T20" fmla="*/ 104 w 274"/>
                <a:gd name="T21" fmla="*/ 284 h 284"/>
                <a:gd name="T22" fmla="*/ 103 w 274"/>
                <a:gd name="T23" fmla="*/ 284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4" h="284">
                  <a:moveTo>
                    <a:pt x="103" y="284"/>
                  </a:moveTo>
                  <a:cubicBezTo>
                    <a:pt x="94" y="284"/>
                    <a:pt x="86" y="280"/>
                    <a:pt x="80" y="273"/>
                  </a:cubicBezTo>
                  <a:cubicBezTo>
                    <a:pt x="9" y="178"/>
                    <a:pt x="9" y="178"/>
                    <a:pt x="9" y="178"/>
                  </a:cubicBezTo>
                  <a:cubicBezTo>
                    <a:pt x="0" y="166"/>
                    <a:pt x="2" y="149"/>
                    <a:pt x="14" y="139"/>
                  </a:cubicBezTo>
                  <a:cubicBezTo>
                    <a:pt x="27" y="130"/>
                    <a:pt x="44" y="133"/>
                    <a:pt x="53" y="145"/>
                  </a:cubicBezTo>
                  <a:cubicBezTo>
                    <a:pt x="100" y="207"/>
                    <a:pt x="100" y="207"/>
                    <a:pt x="100" y="207"/>
                  </a:cubicBezTo>
                  <a:cubicBezTo>
                    <a:pt x="219" y="17"/>
                    <a:pt x="219" y="17"/>
                    <a:pt x="219" y="17"/>
                  </a:cubicBezTo>
                  <a:cubicBezTo>
                    <a:pt x="227" y="4"/>
                    <a:pt x="244" y="0"/>
                    <a:pt x="257" y="8"/>
                  </a:cubicBezTo>
                  <a:cubicBezTo>
                    <a:pt x="270" y="16"/>
                    <a:pt x="274" y="33"/>
                    <a:pt x="266" y="47"/>
                  </a:cubicBezTo>
                  <a:cubicBezTo>
                    <a:pt x="126" y="271"/>
                    <a:pt x="126" y="271"/>
                    <a:pt x="126" y="271"/>
                  </a:cubicBezTo>
                  <a:cubicBezTo>
                    <a:pt x="121" y="279"/>
                    <a:pt x="113" y="283"/>
                    <a:pt x="104" y="284"/>
                  </a:cubicBezTo>
                  <a:cubicBezTo>
                    <a:pt x="104" y="284"/>
                    <a:pt x="103" y="284"/>
                    <a:pt x="103" y="28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685800"/>
              <a:endParaRPr lang="en-US" dirty="0">
                <a:solidFill>
                  <a:prstClr val="black"/>
                </a:solidFill>
                <a:latin typeface="Lato Light"/>
              </a:endParaRPr>
            </a:p>
          </p:txBody>
        </p:sp>
      </p:grpSp>
      <p:sp>
        <p:nvSpPr>
          <p:cNvPr id="67" name="Rectangle: Rounded Corners 66">
            <a:extLst>
              <a:ext uri="{FF2B5EF4-FFF2-40B4-BE49-F238E27FC236}">
                <a16:creationId xmlns:a16="http://schemas.microsoft.com/office/drawing/2014/main" id="{F74312B7-BC2F-46D8-9BB7-F31789F56677}"/>
              </a:ext>
            </a:extLst>
          </p:cNvPr>
          <p:cNvSpPr/>
          <p:nvPr/>
        </p:nvSpPr>
        <p:spPr>
          <a:xfrm>
            <a:off x="6233378" y="3798845"/>
            <a:ext cx="4336928" cy="615322"/>
          </a:xfrm>
          <a:prstGeom prst="roundRect">
            <a:avLst>
              <a:gd name="adj" fmla="val 2798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640080" tIns="0" rIns="182880" rtlCol="0" anchor="ctr"/>
          <a:lstStyle/>
          <a:p>
            <a:pPr>
              <a:lnSpc>
                <a:spcPts val="1400"/>
              </a:lnSpc>
            </a:pPr>
            <a:r>
              <a:rPr lang="en-US" sz="1000" dirty="0">
                <a:latin typeface="Century Gothic" panose="020B0502020202020204" pitchFamily="34" charset="0"/>
              </a:rPr>
              <a:t>Analyze major price thresholds in the market, whose demand rapidly changes.</a:t>
            </a:r>
          </a:p>
        </p:txBody>
      </p:sp>
      <p:sp>
        <p:nvSpPr>
          <p:cNvPr id="68" name="Rectangle: Rounded Corners 67">
            <a:extLst>
              <a:ext uri="{FF2B5EF4-FFF2-40B4-BE49-F238E27FC236}">
                <a16:creationId xmlns:a16="http://schemas.microsoft.com/office/drawing/2014/main" id="{34BE062E-72ED-41AE-85F4-D013C76B38C2}"/>
              </a:ext>
            </a:extLst>
          </p:cNvPr>
          <p:cNvSpPr/>
          <p:nvPr/>
        </p:nvSpPr>
        <p:spPr>
          <a:xfrm>
            <a:off x="1621695" y="4657615"/>
            <a:ext cx="4336928" cy="615322"/>
          </a:xfrm>
          <a:prstGeom prst="roundRect">
            <a:avLst>
              <a:gd name="adj" fmla="val 2798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640080" tIns="0" rIns="182880" rtlCol="0" anchor="ctr"/>
          <a:lstStyle/>
          <a:p>
            <a:pPr>
              <a:lnSpc>
                <a:spcPts val="1400"/>
              </a:lnSpc>
            </a:pPr>
            <a:r>
              <a:rPr lang="en-US" sz="1000" dirty="0">
                <a:latin typeface="Century Gothic" panose="020B0502020202020204" pitchFamily="34" charset="0"/>
              </a:rPr>
              <a:t>Determine the price (additional service separately or the entire package).</a:t>
            </a:r>
          </a:p>
        </p:txBody>
      </p:sp>
      <p:grpSp>
        <p:nvGrpSpPr>
          <p:cNvPr id="69" name="Group 68">
            <a:extLst>
              <a:ext uri="{FF2B5EF4-FFF2-40B4-BE49-F238E27FC236}">
                <a16:creationId xmlns:a16="http://schemas.microsoft.com/office/drawing/2014/main" id="{99F4D128-01F2-4671-87D4-A27FE548F7E5}"/>
              </a:ext>
            </a:extLst>
          </p:cNvPr>
          <p:cNvGrpSpPr/>
          <p:nvPr/>
        </p:nvGrpSpPr>
        <p:grpSpPr>
          <a:xfrm>
            <a:off x="1785646" y="4807634"/>
            <a:ext cx="315392" cy="315284"/>
            <a:chOff x="1616888" y="2303708"/>
            <a:chExt cx="427652" cy="427506"/>
          </a:xfrm>
        </p:grpSpPr>
        <p:sp>
          <p:nvSpPr>
            <p:cNvPr id="70" name="Oval 69">
              <a:extLst>
                <a:ext uri="{FF2B5EF4-FFF2-40B4-BE49-F238E27FC236}">
                  <a16:creationId xmlns:a16="http://schemas.microsoft.com/office/drawing/2014/main" id="{A5448DB5-3D1F-4A66-9DB5-01D2819B8EE6}"/>
                </a:ext>
              </a:extLst>
            </p:cNvPr>
            <p:cNvSpPr/>
            <p:nvPr/>
          </p:nvSpPr>
          <p:spPr>
            <a:xfrm>
              <a:off x="1616888" y="2303708"/>
              <a:ext cx="427652" cy="427506"/>
            </a:xfrm>
            <a:prstGeom prst="ellipse">
              <a:avLst/>
            </a:prstGeom>
            <a:gradFill>
              <a:gsLst>
                <a:gs pos="100000">
                  <a:schemeClr val="accent2"/>
                </a:gs>
                <a:gs pos="0">
                  <a:schemeClr val="accent2">
                    <a:lumMod val="60000"/>
                    <a:lumOff val="40000"/>
                  </a:schemeClr>
                </a:gs>
              </a:gsLst>
              <a:lin ang="2700000" scaled="0"/>
            </a:gradFill>
            <a:ln w="25400">
              <a:noFill/>
            </a:ln>
            <a:effectLst>
              <a:outerShdw blurRad="635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500" b="1" dirty="0">
                <a:solidFill>
                  <a:prstClr val="white"/>
                </a:solidFill>
                <a:latin typeface="Century Gothic" panose="020B0502020202020204" pitchFamily="34" charset="0"/>
              </a:endParaRPr>
            </a:p>
          </p:txBody>
        </p:sp>
        <p:sp>
          <p:nvSpPr>
            <p:cNvPr id="71" name="Freeform 26">
              <a:extLst>
                <a:ext uri="{FF2B5EF4-FFF2-40B4-BE49-F238E27FC236}">
                  <a16:creationId xmlns:a16="http://schemas.microsoft.com/office/drawing/2014/main" id="{4655B910-B1A8-4698-91DE-8F1C9D526244}"/>
                </a:ext>
              </a:extLst>
            </p:cNvPr>
            <p:cNvSpPr>
              <a:spLocks/>
            </p:cNvSpPr>
            <p:nvPr/>
          </p:nvSpPr>
          <p:spPr bwMode="auto">
            <a:xfrm>
              <a:off x="1724702" y="2411449"/>
              <a:ext cx="212024" cy="212024"/>
            </a:xfrm>
            <a:custGeom>
              <a:avLst/>
              <a:gdLst>
                <a:gd name="T0" fmla="*/ 103 w 274"/>
                <a:gd name="T1" fmla="*/ 284 h 284"/>
                <a:gd name="T2" fmla="*/ 80 w 274"/>
                <a:gd name="T3" fmla="*/ 273 h 284"/>
                <a:gd name="T4" fmla="*/ 9 w 274"/>
                <a:gd name="T5" fmla="*/ 178 h 284"/>
                <a:gd name="T6" fmla="*/ 14 w 274"/>
                <a:gd name="T7" fmla="*/ 139 h 284"/>
                <a:gd name="T8" fmla="*/ 53 w 274"/>
                <a:gd name="T9" fmla="*/ 145 h 284"/>
                <a:gd name="T10" fmla="*/ 100 w 274"/>
                <a:gd name="T11" fmla="*/ 207 h 284"/>
                <a:gd name="T12" fmla="*/ 219 w 274"/>
                <a:gd name="T13" fmla="*/ 17 h 284"/>
                <a:gd name="T14" fmla="*/ 257 w 274"/>
                <a:gd name="T15" fmla="*/ 8 h 284"/>
                <a:gd name="T16" fmla="*/ 266 w 274"/>
                <a:gd name="T17" fmla="*/ 47 h 284"/>
                <a:gd name="T18" fmla="*/ 126 w 274"/>
                <a:gd name="T19" fmla="*/ 271 h 284"/>
                <a:gd name="T20" fmla="*/ 104 w 274"/>
                <a:gd name="T21" fmla="*/ 284 h 284"/>
                <a:gd name="T22" fmla="*/ 103 w 274"/>
                <a:gd name="T23" fmla="*/ 284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4" h="284">
                  <a:moveTo>
                    <a:pt x="103" y="284"/>
                  </a:moveTo>
                  <a:cubicBezTo>
                    <a:pt x="94" y="284"/>
                    <a:pt x="86" y="280"/>
                    <a:pt x="80" y="273"/>
                  </a:cubicBezTo>
                  <a:cubicBezTo>
                    <a:pt x="9" y="178"/>
                    <a:pt x="9" y="178"/>
                    <a:pt x="9" y="178"/>
                  </a:cubicBezTo>
                  <a:cubicBezTo>
                    <a:pt x="0" y="166"/>
                    <a:pt x="2" y="149"/>
                    <a:pt x="14" y="139"/>
                  </a:cubicBezTo>
                  <a:cubicBezTo>
                    <a:pt x="27" y="130"/>
                    <a:pt x="44" y="133"/>
                    <a:pt x="53" y="145"/>
                  </a:cubicBezTo>
                  <a:cubicBezTo>
                    <a:pt x="100" y="207"/>
                    <a:pt x="100" y="207"/>
                    <a:pt x="100" y="207"/>
                  </a:cubicBezTo>
                  <a:cubicBezTo>
                    <a:pt x="219" y="17"/>
                    <a:pt x="219" y="17"/>
                    <a:pt x="219" y="17"/>
                  </a:cubicBezTo>
                  <a:cubicBezTo>
                    <a:pt x="227" y="4"/>
                    <a:pt x="244" y="0"/>
                    <a:pt x="257" y="8"/>
                  </a:cubicBezTo>
                  <a:cubicBezTo>
                    <a:pt x="270" y="16"/>
                    <a:pt x="274" y="33"/>
                    <a:pt x="266" y="47"/>
                  </a:cubicBezTo>
                  <a:cubicBezTo>
                    <a:pt x="126" y="271"/>
                    <a:pt x="126" y="271"/>
                    <a:pt x="126" y="271"/>
                  </a:cubicBezTo>
                  <a:cubicBezTo>
                    <a:pt x="121" y="279"/>
                    <a:pt x="113" y="283"/>
                    <a:pt x="104" y="284"/>
                  </a:cubicBezTo>
                  <a:cubicBezTo>
                    <a:pt x="104" y="284"/>
                    <a:pt x="103" y="284"/>
                    <a:pt x="103" y="28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685800"/>
              <a:endParaRPr lang="en-US" dirty="0">
                <a:solidFill>
                  <a:prstClr val="black"/>
                </a:solidFill>
                <a:latin typeface="Lato Light"/>
              </a:endParaRPr>
            </a:p>
          </p:txBody>
        </p:sp>
      </p:grpSp>
      <p:sp>
        <p:nvSpPr>
          <p:cNvPr id="72" name="Rectangle: Rounded Corners 71">
            <a:extLst>
              <a:ext uri="{FF2B5EF4-FFF2-40B4-BE49-F238E27FC236}">
                <a16:creationId xmlns:a16="http://schemas.microsoft.com/office/drawing/2014/main" id="{ABCF6D59-1BDE-48B8-8774-BEBE95FC9635}"/>
              </a:ext>
            </a:extLst>
          </p:cNvPr>
          <p:cNvSpPr/>
          <p:nvPr/>
        </p:nvSpPr>
        <p:spPr>
          <a:xfrm>
            <a:off x="6233378" y="4657616"/>
            <a:ext cx="4336928" cy="615321"/>
          </a:xfrm>
          <a:prstGeom prst="roundRect">
            <a:avLst>
              <a:gd name="adj" fmla="val 2798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640080" tIns="0" rIns="182880" rtlCol="0" anchor="ctr"/>
          <a:lstStyle/>
          <a:p>
            <a:pPr>
              <a:lnSpc>
                <a:spcPts val="1400"/>
              </a:lnSpc>
            </a:pPr>
            <a:r>
              <a:rPr lang="en-US" sz="1000" dirty="0">
                <a:latin typeface="Century Gothic" panose="020B0502020202020204" pitchFamily="34" charset="0"/>
              </a:rPr>
              <a:t>Check whether the benefits of the product justify the price in the customer‘s eyes.</a:t>
            </a:r>
          </a:p>
        </p:txBody>
      </p:sp>
      <p:grpSp>
        <p:nvGrpSpPr>
          <p:cNvPr id="73" name="Group 72">
            <a:extLst>
              <a:ext uri="{FF2B5EF4-FFF2-40B4-BE49-F238E27FC236}">
                <a16:creationId xmlns:a16="http://schemas.microsoft.com/office/drawing/2014/main" id="{380179CA-9B35-46A6-AF6F-28663AEAB9DD}"/>
              </a:ext>
            </a:extLst>
          </p:cNvPr>
          <p:cNvGrpSpPr/>
          <p:nvPr/>
        </p:nvGrpSpPr>
        <p:grpSpPr>
          <a:xfrm>
            <a:off x="1785646" y="3090094"/>
            <a:ext cx="315392" cy="315284"/>
            <a:chOff x="1616888" y="2303708"/>
            <a:chExt cx="427652" cy="427506"/>
          </a:xfrm>
        </p:grpSpPr>
        <p:sp>
          <p:nvSpPr>
            <p:cNvPr id="74" name="Oval 73">
              <a:extLst>
                <a:ext uri="{FF2B5EF4-FFF2-40B4-BE49-F238E27FC236}">
                  <a16:creationId xmlns:a16="http://schemas.microsoft.com/office/drawing/2014/main" id="{4C1E317F-CF69-4B77-8DBB-7714B2175DE5}"/>
                </a:ext>
              </a:extLst>
            </p:cNvPr>
            <p:cNvSpPr/>
            <p:nvPr/>
          </p:nvSpPr>
          <p:spPr>
            <a:xfrm>
              <a:off x="1616888" y="2303708"/>
              <a:ext cx="427652" cy="427506"/>
            </a:xfrm>
            <a:prstGeom prst="ellipse">
              <a:avLst/>
            </a:prstGeom>
            <a:solidFill>
              <a:schemeClr val="bg1">
                <a:alpha val="25000"/>
              </a:schemeClr>
            </a:solidFill>
            <a:ln w="25400">
              <a:noFill/>
            </a:ln>
            <a:effectLst>
              <a:outerShdw blurRad="635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500" b="1" dirty="0">
                <a:solidFill>
                  <a:prstClr val="white"/>
                </a:solidFill>
                <a:latin typeface="Century Gothic" panose="020B0502020202020204" pitchFamily="34" charset="0"/>
              </a:endParaRPr>
            </a:p>
          </p:txBody>
        </p:sp>
        <p:sp>
          <p:nvSpPr>
            <p:cNvPr id="75" name="Freeform 26">
              <a:extLst>
                <a:ext uri="{FF2B5EF4-FFF2-40B4-BE49-F238E27FC236}">
                  <a16:creationId xmlns:a16="http://schemas.microsoft.com/office/drawing/2014/main" id="{F9384AF3-FCC0-4135-95F5-D168F3CE5D76}"/>
                </a:ext>
              </a:extLst>
            </p:cNvPr>
            <p:cNvSpPr>
              <a:spLocks/>
            </p:cNvSpPr>
            <p:nvPr/>
          </p:nvSpPr>
          <p:spPr bwMode="auto">
            <a:xfrm>
              <a:off x="1724702" y="2411449"/>
              <a:ext cx="212024" cy="212024"/>
            </a:xfrm>
            <a:custGeom>
              <a:avLst/>
              <a:gdLst>
                <a:gd name="T0" fmla="*/ 103 w 274"/>
                <a:gd name="T1" fmla="*/ 284 h 284"/>
                <a:gd name="T2" fmla="*/ 80 w 274"/>
                <a:gd name="T3" fmla="*/ 273 h 284"/>
                <a:gd name="T4" fmla="*/ 9 w 274"/>
                <a:gd name="T5" fmla="*/ 178 h 284"/>
                <a:gd name="T6" fmla="*/ 14 w 274"/>
                <a:gd name="T7" fmla="*/ 139 h 284"/>
                <a:gd name="T8" fmla="*/ 53 w 274"/>
                <a:gd name="T9" fmla="*/ 145 h 284"/>
                <a:gd name="T10" fmla="*/ 100 w 274"/>
                <a:gd name="T11" fmla="*/ 207 h 284"/>
                <a:gd name="T12" fmla="*/ 219 w 274"/>
                <a:gd name="T13" fmla="*/ 17 h 284"/>
                <a:gd name="T14" fmla="*/ 257 w 274"/>
                <a:gd name="T15" fmla="*/ 8 h 284"/>
                <a:gd name="T16" fmla="*/ 266 w 274"/>
                <a:gd name="T17" fmla="*/ 47 h 284"/>
                <a:gd name="T18" fmla="*/ 126 w 274"/>
                <a:gd name="T19" fmla="*/ 271 h 284"/>
                <a:gd name="T20" fmla="*/ 104 w 274"/>
                <a:gd name="T21" fmla="*/ 284 h 284"/>
                <a:gd name="T22" fmla="*/ 103 w 274"/>
                <a:gd name="T23" fmla="*/ 284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4" h="284">
                  <a:moveTo>
                    <a:pt x="103" y="284"/>
                  </a:moveTo>
                  <a:cubicBezTo>
                    <a:pt x="94" y="284"/>
                    <a:pt x="86" y="280"/>
                    <a:pt x="80" y="273"/>
                  </a:cubicBezTo>
                  <a:cubicBezTo>
                    <a:pt x="9" y="178"/>
                    <a:pt x="9" y="178"/>
                    <a:pt x="9" y="178"/>
                  </a:cubicBezTo>
                  <a:cubicBezTo>
                    <a:pt x="0" y="166"/>
                    <a:pt x="2" y="149"/>
                    <a:pt x="14" y="139"/>
                  </a:cubicBezTo>
                  <a:cubicBezTo>
                    <a:pt x="27" y="130"/>
                    <a:pt x="44" y="133"/>
                    <a:pt x="53" y="145"/>
                  </a:cubicBezTo>
                  <a:cubicBezTo>
                    <a:pt x="100" y="207"/>
                    <a:pt x="100" y="207"/>
                    <a:pt x="100" y="207"/>
                  </a:cubicBezTo>
                  <a:cubicBezTo>
                    <a:pt x="219" y="17"/>
                    <a:pt x="219" y="17"/>
                    <a:pt x="219" y="17"/>
                  </a:cubicBezTo>
                  <a:cubicBezTo>
                    <a:pt x="227" y="4"/>
                    <a:pt x="244" y="0"/>
                    <a:pt x="257" y="8"/>
                  </a:cubicBezTo>
                  <a:cubicBezTo>
                    <a:pt x="270" y="16"/>
                    <a:pt x="274" y="33"/>
                    <a:pt x="266" y="47"/>
                  </a:cubicBezTo>
                  <a:cubicBezTo>
                    <a:pt x="126" y="271"/>
                    <a:pt x="126" y="271"/>
                    <a:pt x="126" y="271"/>
                  </a:cubicBezTo>
                  <a:cubicBezTo>
                    <a:pt x="121" y="279"/>
                    <a:pt x="113" y="283"/>
                    <a:pt x="104" y="284"/>
                  </a:cubicBezTo>
                  <a:cubicBezTo>
                    <a:pt x="104" y="284"/>
                    <a:pt x="103" y="284"/>
                    <a:pt x="103" y="284"/>
                  </a:cubicBezTo>
                  <a:close/>
                </a:path>
              </a:pathLst>
            </a:custGeom>
            <a:solidFill>
              <a:schemeClr val="bg1">
                <a:alpha val="50000"/>
              </a:schemeClr>
            </a:solidFill>
            <a:ln>
              <a:noFill/>
            </a:ln>
          </p:spPr>
          <p:txBody>
            <a:bodyPr vert="horz" wrap="square" lIns="91440" tIns="45720" rIns="91440" bIns="45720" numCol="1" anchor="t" anchorCtr="0" compatLnSpc="1">
              <a:prstTxWarp prst="textNoShape">
                <a:avLst/>
              </a:prstTxWarp>
            </a:bodyPr>
            <a:lstStyle/>
            <a:p>
              <a:pPr defTabSz="685800"/>
              <a:endParaRPr lang="en-US" dirty="0">
                <a:solidFill>
                  <a:prstClr val="black"/>
                </a:solidFill>
                <a:latin typeface="Lato Light"/>
              </a:endParaRPr>
            </a:p>
          </p:txBody>
        </p:sp>
      </p:grpSp>
      <p:grpSp>
        <p:nvGrpSpPr>
          <p:cNvPr id="76" name="Group 75">
            <a:extLst>
              <a:ext uri="{FF2B5EF4-FFF2-40B4-BE49-F238E27FC236}">
                <a16:creationId xmlns:a16="http://schemas.microsoft.com/office/drawing/2014/main" id="{E8B33E87-9125-4E42-9260-CF42F8CFF6BC}"/>
              </a:ext>
            </a:extLst>
          </p:cNvPr>
          <p:cNvGrpSpPr/>
          <p:nvPr/>
        </p:nvGrpSpPr>
        <p:grpSpPr>
          <a:xfrm>
            <a:off x="6397329" y="3948864"/>
            <a:ext cx="315392" cy="315284"/>
            <a:chOff x="1616888" y="2303708"/>
            <a:chExt cx="427652" cy="427506"/>
          </a:xfrm>
        </p:grpSpPr>
        <p:sp>
          <p:nvSpPr>
            <p:cNvPr id="77" name="Oval 76">
              <a:extLst>
                <a:ext uri="{FF2B5EF4-FFF2-40B4-BE49-F238E27FC236}">
                  <a16:creationId xmlns:a16="http://schemas.microsoft.com/office/drawing/2014/main" id="{B5F1AC02-642D-4304-966E-5E4E54459C6C}"/>
                </a:ext>
              </a:extLst>
            </p:cNvPr>
            <p:cNvSpPr/>
            <p:nvPr/>
          </p:nvSpPr>
          <p:spPr>
            <a:xfrm>
              <a:off x="1616888" y="2303708"/>
              <a:ext cx="427652" cy="427506"/>
            </a:xfrm>
            <a:prstGeom prst="ellipse">
              <a:avLst/>
            </a:prstGeom>
            <a:solidFill>
              <a:schemeClr val="bg1">
                <a:alpha val="25000"/>
              </a:schemeClr>
            </a:solidFill>
            <a:ln w="25400">
              <a:noFill/>
            </a:ln>
            <a:effectLst>
              <a:outerShdw blurRad="635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500" b="1" dirty="0">
                <a:solidFill>
                  <a:prstClr val="white"/>
                </a:solidFill>
                <a:latin typeface="Century Gothic" panose="020B0502020202020204" pitchFamily="34" charset="0"/>
              </a:endParaRPr>
            </a:p>
          </p:txBody>
        </p:sp>
        <p:sp>
          <p:nvSpPr>
            <p:cNvPr id="78" name="Freeform 26">
              <a:extLst>
                <a:ext uri="{FF2B5EF4-FFF2-40B4-BE49-F238E27FC236}">
                  <a16:creationId xmlns:a16="http://schemas.microsoft.com/office/drawing/2014/main" id="{DC43A875-F679-4887-88FF-02D91910B2D7}"/>
                </a:ext>
              </a:extLst>
            </p:cNvPr>
            <p:cNvSpPr>
              <a:spLocks/>
            </p:cNvSpPr>
            <p:nvPr/>
          </p:nvSpPr>
          <p:spPr bwMode="auto">
            <a:xfrm>
              <a:off x="1724702" y="2411449"/>
              <a:ext cx="212024" cy="212024"/>
            </a:xfrm>
            <a:custGeom>
              <a:avLst/>
              <a:gdLst>
                <a:gd name="T0" fmla="*/ 103 w 274"/>
                <a:gd name="T1" fmla="*/ 284 h 284"/>
                <a:gd name="T2" fmla="*/ 80 w 274"/>
                <a:gd name="T3" fmla="*/ 273 h 284"/>
                <a:gd name="T4" fmla="*/ 9 w 274"/>
                <a:gd name="T5" fmla="*/ 178 h 284"/>
                <a:gd name="T6" fmla="*/ 14 w 274"/>
                <a:gd name="T7" fmla="*/ 139 h 284"/>
                <a:gd name="T8" fmla="*/ 53 w 274"/>
                <a:gd name="T9" fmla="*/ 145 h 284"/>
                <a:gd name="T10" fmla="*/ 100 w 274"/>
                <a:gd name="T11" fmla="*/ 207 h 284"/>
                <a:gd name="T12" fmla="*/ 219 w 274"/>
                <a:gd name="T13" fmla="*/ 17 h 284"/>
                <a:gd name="T14" fmla="*/ 257 w 274"/>
                <a:gd name="T15" fmla="*/ 8 h 284"/>
                <a:gd name="T16" fmla="*/ 266 w 274"/>
                <a:gd name="T17" fmla="*/ 47 h 284"/>
                <a:gd name="T18" fmla="*/ 126 w 274"/>
                <a:gd name="T19" fmla="*/ 271 h 284"/>
                <a:gd name="T20" fmla="*/ 104 w 274"/>
                <a:gd name="T21" fmla="*/ 284 h 284"/>
                <a:gd name="T22" fmla="*/ 103 w 274"/>
                <a:gd name="T23" fmla="*/ 284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4" h="284">
                  <a:moveTo>
                    <a:pt x="103" y="284"/>
                  </a:moveTo>
                  <a:cubicBezTo>
                    <a:pt x="94" y="284"/>
                    <a:pt x="86" y="280"/>
                    <a:pt x="80" y="273"/>
                  </a:cubicBezTo>
                  <a:cubicBezTo>
                    <a:pt x="9" y="178"/>
                    <a:pt x="9" y="178"/>
                    <a:pt x="9" y="178"/>
                  </a:cubicBezTo>
                  <a:cubicBezTo>
                    <a:pt x="0" y="166"/>
                    <a:pt x="2" y="149"/>
                    <a:pt x="14" y="139"/>
                  </a:cubicBezTo>
                  <a:cubicBezTo>
                    <a:pt x="27" y="130"/>
                    <a:pt x="44" y="133"/>
                    <a:pt x="53" y="145"/>
                  </a:cubicBezTo>
                  <a:cubicBezTo>
                    <a:pt x="100" y="207"/>
                    <a:pt x="100" y="207"/>
                    <a:pt x="100" y="207"/>
                  </a:cubicBezTo>
                  <a:cubicBezTo>
                    <a:pt x="219" y="17"/>
                    <a:pt x="219" y="17"/>
                    <a:pt x="219" y="17"/>
                  </a:cubicBezTo>
                  <a:cubicBezTo>
                    <a:pt x="227" y="4"/>
                    <a:pt x="244" y="0"/>
                    <a:pt x="257" y="8"/>
                  </a:cubicBezTo>
                  <a:cubicBezTo>
                    <a:pt x="270" y="16"/>
                    <a:pt x="274" y="33"/>
                    <a:pt x="266" y="47"/>
                  </a:cubicBezTo>
                  <a:cubicBezTo>
                    <a:pt x="126" y="271"/>
                    <a:pt x="126" y="271"/>
                    <a:pt x="126" y="271"/>
                  </a:cubicBezTo>
                  <a:cubicBezTo>
                    <a:pt x="121" y="279"/>
                    <a:pt x="113" y="283"/>
                    <a:pt x="104" y="284"/>
                  </a:cubicBezTo>
                  <a:cubicBezTo>
                    <a:pt x="104" y="284"/>
                    <a:pt x="103" y="284"/>
                    <a:pt x="103" y="284"/>
                  </a:cubicBezTo>
                  <a:close/>
                </a:path>
              </a:pathLst>
            </a:custGeom>
            <a:solidFill>
              <a:schemeClr val="bg1">
                <a:alpha val="50000"/>
              </a:schemeClr>
            </a:solidFill>
            <a:ln>
              <a:noFill/>
            </a:ln>
          </p:spPr>
          <p:txBody>
            <a:bodyPr vert="horz" wrap="square" lIns="91440" tIns="45720" rIns="91440" bIns="45720" numCol="1" anchor="t" anchorCtr="0" compatLnSpc="1">
              <a:prstTxWarp prst="textNoShape">
                <a:avLst/>
              </a:prstTxWarp>
            </a:bodyPr>
            <a:lstStyle/>
            <a:p>
              <a:pPr defTabSz="685800"/>
              <a:endParaRPr lang="en-US" dirty="0">
                <a:solidFill>
                  <a:prstClr val="black"/>
                </a:solidFill>
                <a:latin typeface="Lato Light"/>
              </a:endParaRPr>
            </a:p>
          </p:txBody>
        </p:sp>
      </p:grpSp>
      <p:grpSp>
        <p:nvGrpSpPr>
          <p:cNvPr id="79" name="Group 78">
            <a:extLst>
              <a:ext uri="{FF2B5EF4-FFF2-40B4-BE49-F238E27FC236}">
                <a16:creationId xmlns:a16="http://schemas.microsoft.com/office/drawing/2014/main" id="{6AF53801-625C-477B-9514-A47941FA278D}"/>
              </a:ext>
            </a:extLst>
          </p:cNvPr>
          <p:cNvGrpSpPr/>
          <p:nvPr/>
        </p:nvGrpSpPr>
        <p:grpSpPr>
          <a:xfrm>
            <a:off x="6397329" y="4807634"/>
            <a:ext cx="315392" cy="315284"/>
            <a:chOff x="1616888" y="2303708"/>
            <a:chExt cx="427652" cy="427506"/>
          </a:xfrm>
        </p:grpSpPr>
        <p:sp>
          <p:nvSpPr>
            <p:cNvPr id="80" name="Oval 79">
              <a:extLst>
                <a:ext uri="{FF2B5EF4-FFF2-40B4-BE49-F238E27FC236}">
                  <a16:creationId xmlns:a16="http://schemas.microsoft.com/office/drawing/2014/main" id="{9C94F6A1-CBB9-4CFA-8741-B1DC12657B01}"/>
                </a:ext>
              </a:extLst>
            </p:cNvPr>
            <p:cNvSpPr/>
            <p:nvPr/>
          </p:nvSpPr>
          <p:spPr>
            <a:xfrm>
              <a:off x="1616888" y="2303708"/>
              <a:ext cx="427652" cy="427506"/>
            </a:xfrm>
            <a:prstGeom prst="ellipse">
              <a:avLst/>
            </a:prstGeom>
            <a:solidFill>
              <a:schemeClr val="bg1">
                <a:alpha val="25000"/>
              </a:schemeClr>
            </a:solidFill>
            <a:ln w="25400">
              <a:noFill/>
            </a:ln>
            <a:effectLst>
              <a:outerShdw blurRad="635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500" b="1" dirty="0">
                <a:solidFill>
                  <a:prstClr val="white"/>
                </a:solidFill>
                <a:latin typeface="Century Gothic" panose="020B0502020202020204" pitchFamily="34" charset="0"/>
              </a:endParaRPr>
            </a:p>
          </p:txBody>
        </p:sp>
        <p:sp>
          <p:nvSpPr>
            <p:cNvPr id="81" name="Freeform 26">
              <a:extLst>
                <a:ext uri="{FF2B5EF4-FFF2-40B4-BE49-F238E27FC236}">
                  <a16:creationId xmlns:a16="http://schemas.microsoft.com/office/drawing/2014/main" id="{4F37B344-215C-40DD-ACD9-96466288CF02}"/>
                </a:ext>
              </a:extLst>
            </p:cNvPr>
            <p:cNvSpPr>
              <a:spLocks/>
            </p:cNvSpPr>
            <p:nvPr/>
          </p:nvSpPr>
          <p:spPr bwMode="auto">
            <a:xfrm>
              <a:off x="1724702" y="2411449"/>
              <a:ext cx="212024" cy="212024"/>
            </a:xfrm>
            <a:custGeom>
              <a:avLst/>
              <a:gdLst>
                <a:gd name="T0" fmla="*/ 103 w 274"/>
                <a:gd name="T1" fmla="*/ 284 h 284"/>
                <a:gd name="T2" fmla="*/ 80 w 274"/>
                <a:gd name="T3" fmla="*/ 273 h 284"/>
                <a:gd name="T4" fmla="*/ 9 w 274"/>
                <a:gd name="T5" fmla="*/ 178 h 284"/>
                <a:gd name="T6" fmla="*/ 14 w 274"/>
                <a:gd name="T7" fmla="*/ 139 h 284"/>
                <a:gd name="T8" fmla="*/ 53 w 274"/>
                <a:gd name="T9" fmla="*/ 145 h 284"/>
                <a:gd name="T10" fmla="*/ 100 w 274"/>
                <a:gd name="T11" fmla="*/ 207 h 284"/>
                <a:gd name="T12" fmla="*/ 219 w 274"/>
                <a:gd name="T13" fmla="*/ 17 h 284"/>
                <a:gd name="T14" fmla="*/ 257 w 274"/>
                <a:gd name="T15" fmla="*/ 8 h 284"/>
                <a:gd name="T16" fmla="*/ 266 w 274"/>
                <a:gd name="T17" fmla="*/ 47 h 284"/>
                <a:gd name="T18" fmla="*/ 126 w 274"/>
                <a:gd name="T19" fmla="*/ 271 h 284"/>
                <a:gd name="T20" fmla="*/ 104 w 274"/>
                <a:gd name="T21" fmla="*/ 284 h 284"/>
                <a:gd name="T22" fmla="*/ 103 w 274"/>
                <a:gd name="T23" fmla="*/ 284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4" h="284">
                  <a:moveTo>
                    <a:pt x="103" y="284"/>
                  </a:moveTo>
                  <a:cubicBezTo>
                    <a:pt x="94" y="284"/>
                    <a:pt x="86" y="280"/>
                    <a:pt x="80" y="273"/>
                  </a:cubicBezTo>
                  <a:cubicBezTo>
                    <a:pt x="9" y="178"/>
                    <a:pt x="9" y="178"/>
                    <a:pt x="9" y="178"/>
                  </a:cubicBezTo>
                  <a:cubicBezTo>
                    <a:pt x="0" y="166"/>
                    <a:pt x="2" y="149"/>
                    <a:pt x="14" y="139"/>
                  </a:cubicBezTo>
                  <a:cubicBezTo>
                    <a:pt x="27" y="130"/>
                    <a:pt x="44" y="133"/>
                    <a:pt x="53" y="145"/>
                  </a:cubicBezTo>
                  <a:cubicBezTo>
                    <a:pt x="100" y="207"/>
                    <a:pt x="100" y="207"/>
                    <a:pt x="100" y="207"/>
                  </a:cubicBezTo>
                  <a:cubicBezTo>
                    <a:pt x="219" y="17"/>
                    <a:pt x="219" y="17"/>
                    <a:pt x="219" y="17"/>
                  </a:cubicBezTo>
                  <a:cubicBezTo>
                    <a:pt x="227" y="4"/>
                    <a:pt x="244" y="0"/>
                    <a:pt x="257" y="8"/>
                  </a:cubicBezTo>
                  <a:cubicBezTo>
                    <a:pt x="270" y="16"/>
                    <a:pt x="274" y="33"/>
                    <a:pt x="266" y="47"/>
                  </a:cubicBezTo>
                  <a:cubicBezTo>
                    <a:pt x="126" y="271"/>
                    <a:pt x="126" y="271"/>
                    <a:pt x="126" y="271"/>
                  </a:cubicBezTo>
                  <a:cubicBezTo>
                    <a:pt x="121" y="279"/>
                    <a:pt x="113" y="283"/>
                    <a:pt x="104" y="284"/>
                  </a:cubicBezTo>
                  <a:cubicBezTo>
                    <a:pt x="104" y="284"/>
                    <a:pt x="103" y="284"/>
                    <a:pt x="103" y="284"/>
                  </a:cubicBezTo>
                  <a:close/>
                </a:path>
              </a:pathLst>
            </a:custGeom>
            <a:solidFill>
              <a:schemeClr val="bg1">
                <a:alpha val="50000"/>
              </a:schemeClr>
            </a:solidFill>
            <a:ln>
              <a:noFill/>
            </a:ln>
          </p:spPr>
          <p:txBody>
            <a:bodyPr vert="horz" wrap="square" lIns="91440" tIns="45720" rIns="91440" bIns="45720" numCol="1" anchor="t" anchorCtr="0" compatLnSpc="1">
              <a:prstTxWarp prst="textNoShape">
                <a:avLst/>
              </a:prstTxWarp>
            </a:bodyPr>
            <a:lstStyle/>
            <a:p>
              <a:pPr defTabSz="685800"/>
              <a:endParaRPr lang="en-US" dirty="0">
                <a:solidFill>
                  <a:prstClr val="black"/>
                </a:solidFill>
                <a:latin typeface="Lato Light"/>
              </a:endParaRPr>
            </a:p>
          </p:txBody>
        </p:sp>
      </p:grpSp>
      <p:grpSp>
        <p:nvGrpSpPr>
          <p:cNvPr id="7" name="Group 6">
            <a:extLst>
              <a:ext uri="{FF2B5EF4-FFF2-40B4-BE49-F238E27FC236}">
                <a16:creationId xmlns:a16="http://schemas.microsoft.com/office/drawing/2014/main" id="{D1F0CD5F-8BC5-4D06-A603-4EEAF733FED0}"/>
              </a:ext>
            </a:extLst>
          </p:cNvPr>
          <p:cNvGrpSpPr/>
          <p:nvPr/>
        </p:nvGrpSpPr>
        <p:grpSpPr>
          <a:xfrm>
            <a:off x="1682646" y="2818351"/>
            <a:ext cx="8826708" cy="1717540"/>
            <a:chOff x="1682646" y="2818351"/>
            <a:chExt cx="8825966" cy="1717540"/>
          </a:xfrm>
        </p:grpSpPr>
        <p:cxnSp>
          <p:nvCxnSpPr>
            <p:cNvPr id="6" name="Straight Connector 5">
              <a:extLst>
                <a:ext uri="{FF2B5EF4-FFF2-40B4-BE49-F238E27FC236}">
                  <a16:creationId xmlns:a16="http://schemas.microsoft.com/office/drawing/2014/main" id="{DA61D1E2-6D9F-4365-9F31-EFF3163D9C11}"/>
                </a:ext>
              </a:extLst>
            </p:cNvPr>
            <p:cNvCxnSpPr/>
            <p:nvPr/>
          </p:nvCxnSpPr>
          <p:spPr>
            <a:xfrm>
              <a:off x="1682646" y="2818351"/>
              <a:ext cx="8825966" cy="0"/>
            </a:xfrm>
            <a:prstGeom prst="line">
              <a:avLst/>
            </a:prstGeom>
            <a:ln cap="rnd">
              <a:solidFill>
                <a:schemeClr val="bg1">
                  <a:alpha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DE4F6082-0ACB-4E64-A67F-67E33899FA38}"/>
                </a:ext>
              </a:extLst>
            </p:cNvPr>
            <p:cNvCxnSpPr/>
            <p:nvPr/>
          </p:nvCxnSpPr>
          <p:spPr>
            <a:xfrm>
              <a:off x="1682646" y="3677121"/>
              <a:ext cx="8825966" cy="0"/>
            </a:xfrm>
            <a:prstGeom prst="line">
              <a:avLst/>
            </a:prstGeom>
            <a:ln cap="rnd">
              <a:solidFill>
                <a:schemeClr val="bg1">
                  <a:alpha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7A1231F7-AFFF-4A25-AE12-A642975F7976}"/>
                </a:ext>
              </a:extLst>
            </p:cNvPr>
            <p:cNvCxnSpPr/>
            <p:nvPr/>
          </p:nvCxnSpPr>
          <p:spPr>
            <a:xfrm>
              <a:off x="1682646" y="4535891"/>
              <a:ext cx="8825966" cy="0"/>
            </a:xfrm>
            <a:prstGeom prst="line">
              <a:avLst/>
            </a:prstGeom>
            <a:ln cap="rnd">
              <a:solidFill>
                <a:schemeClr val="bg1">
                  <a:alpha val="25000"/>
                </a:schemeClr>
              </a:solidFill>
              <a:prstDash val="dash"/>
            </a:ln>
          </p:spPr>
          <p:style>
            <a:lnRef idx="1">
              <a:schemeClr val="accent1"/>
            </a:lnRef>
            <a:fillRef idx="0">
              <a:schemeClr val="accent1"/>
            </a:fillRef>
            <a:effectRef idx="0">
              <a:schemeClr val="accent1"/>
            </a:effectRef>
            <a:fontRef idx="minor">
              <a:schemeClr val="tx1"/>
            </a:fontRef>
          </p:style>
        </p:cxnSp>
      </p:grpSp>
      <p:cxnSp>
        <p:nvCxnSpPr>
          <p:cNvPr id="117" name="Straight Connector 116">
            <a:extLst>
              <a:ext uri="{FF2B5EF4-FFF2-40B4-BE49-F238E27FC236}">
                <a16:creationId xmlns:a16="http://schemas.microsoft.com/office/drawing/2014/main" id="{268F08FD-854D-4D86-A502-B8B4ABC5CBC5}"/>
              </a:ext>
            </a:extLst>
          </p:cNvPr>
          <p:cNvCxnSpPr>
            <a:cxnSpLocks/>
          </p:cNvCxnSpPr>
          <p:nvPr/>
        </p:nvCxnSpPr>
        <p:spPr>
          <a:xfrm>
            <a:off x="6096000" y="2081305"/>
            <a:ext cx="0" cy="3191632"/>
          </a:xfrm>
          <a:prstGeom prst="line">
            <a:avLst/>
          </a:prstGeom>
          <a:ln cap="rnd">
            <a:solidFill>
              <a:schemeClr val="bg1">
                <a:alpha val="25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63443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5EF07C5-4CBD-40A3-9BC1-F3AF89C40E08}"/>
              </a:ext>
            </a:extLst>
          </p:cNvPr>
          <p:cNvSpPr>
            <a:spLocks noGrp="1"/>
          </p:cNvSpPr>
          <p:nvPr>
            <p:ph type="sldNum" sz="quarter" idx="12"/>
          </p:nvPr>
        </p:nvSpPr>
        <p:spPr/>
        <p:txBody>
          <a:bodyPr/>
          <a:lstStyle/>
          <a:p>
            <a:fld id="{A667128F-6B11-0149-90D6-ED84921B880E}" type="slidenum">
              <a:rPr lang="en-US" smtClean="0"/>
              <a:pPr/>
              <a:t>24</a:t>
            </a:fld>
            <a:endParaRPr lang="en-US" dirty="0"/>
          </a:p>
        </p:txBody>
      </p:sp>
      <p:sp>
        <p:nvSpPr>
          <p:cNvPr id="3" name="Footer Placeholder 2">
            <a:extLst>
              <a:ext uri="{FF2B5EF4-FFF2-40B4-BE49-F238E27FC236}">
                <a16:creationId xmlns:a16="http://schemas.microsoft.com/office/drawing/2014/main" id="{6E32AC9A-DAD0-4F29-91AB-936474AB92F6}"/>
              </a:ext>
            </a:extLst>
          </p:cNvPr>
          <p:cNvSpPr>
            <a:spLocks noGrp="1"/>
          </p:cNvSpPr>
          <p:nvPr>
            <p:ph type="ftr" sz="quarter" idx="11"/>
          </p:nvPr>
        </p:nvSpPr>
        <p:spPr/>
        <p:txBody>
          <a:bodyPr/>
          <a:lstStyle/>
          <a:p>
            <a:r>
              <a:rPr lang="en-US"/>
              <a:t>PRICING STRATEGIES</a:t>
            </a:r>
          </a:p>
        </p:txBody>
      </p:sp>
      <p:sp>
        <p:nvSpPr>
          <p:cNvPr id="31" name="TextBox 30">
            <a:extLst>
              <a:ext uri="{FF2B5EF4-FFF2-40B4-BE49-F238E27FC236}">
                <a16:creationId xmlns:a16="http://schemas.microsoft.com/office/drawing/2014/main" id="{48482014-5959-40B8-91E5-E51BE8D0CCD4}"/>
              </a:ext>
            </a:extLst>
          </p:cNvPr>
          <p:cNvSpPr txBox="1"/>
          <p:nvPr/>
        </p:nvSpPr>
        <p:spPr>
          <a:xfrm>
            <a:off x="1682646" y="1019383"/>
            <a:ext cx="8869240" cy="430887"/>
          </a:xfrm>
          <a:prstGeom prst="rect">
            <a:avLst/>
          </a:prstGeom>
          <a:noFill/>
        </p:spPr>
        <p:txBody>
          <a:bodyPr wrap="square" rtlCol="0">
            <a:spAutoFit/>
          </a:bodyPr>
          <a:lstStyle/>
          <a:p>
            <a:pPr algn="ctr"/>
            <a:r>
              <a:rPr lang="en-US" sz="2200" b="1" dirty="0">
                <a:solidFill>
                  <a:schemeClr val="bg1"/>
                </a:solidFill>
                <a:latin typeface="Century Gothic" panose="020B0502020202020204" pitchFamily="34" charset="0"/>
              </a:rPr>
              <a:t>CHECKLIST FOR CUSTOMER LOYALTY FROM GOOD PRICING</a:t>
            </a:r>
          </a:p>
        </p:txBody>
      </p:sp>
      <p:sp>
        <p:nvSpPr>
          <p:cNvPr id="5" name="Rectangle: Rounded Corners 4">
            <a:extLst>
              <a:ext uri="{FF2B5EF4-FFF2-40B4-BE49-F238E27FC236}">
                <a16:creationId xmlns:a16="http://schemas.microsoft.com/office/drawing/2014/main" id="{31262411-8B36-4BD7-8AAD-80BB330DB233}"/>
              </a:ext>
            </a:extLst>
          </p:cNvPr>
          <p:cNvSpPr/>
          <p:nvPr/>
        </p:nvSpPr>
        <p:spPr>
          <a:xfrm>
            <a:off x="1621695" y="2081305"/>
            <a:ext cx="4336928" cy="615322"/>
          </a:xfrm>
          <a:prstGeom prst="roundRect">
            <a:avLst>
              <a:gd name="adj" fmla="val 27980"/>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40080" tIns="0" rIns="182880" rtlCol="0" anchor="ctr"/>
          <a:lstStyle/>
          <a:p>
            <a:pPr>
              <a:lnSpc>
                <a:spcPts val="1400"/>
              </a:lnSpc>
            </a:pPr>
            <a:r>
              <a:rPr lang="en-US" sz="1000" dirty="0">
                <a:latin typeface="Century Gothic" panose="020B0502020202020204" pitchFamily="34" charset="0"/>
              </a:rPr>
              <a:t>Create Customer Profiles</a:t>
            </a:r>
          </a:p>
        </p:txBody>
      </p:sp>
      <p:grpSp>
        <p:nvGrpSpPr>
          <p:cNvPr id="8" name="Group 7">
            <a:extLst>
              <a:ext uri="{FF2B5EF4-FFF2-40B4-BE49-F238E27FC236}">
                <a16:creationId xmlns:a16="http://schemas.microsoft.com/office/drawing/2014/main" id="{E5388058-1C7B-4A46-A6F7-B3B2C7742596}"/>
              </a:ext>
            </a:extLst>
          </p:cNvPr>
          <p:cNvGrpSpPr/>
          <p:nvPr/>
        </p:nvGrpSpPr>
        <p:grpSpPr>
          <a:xfrm>
            <a:off x="1785646" y="2231324"/>
            <a:ext cx="315392" cy="315284"/>
            <a:chOff x="1616888" y="2303708"/>
            <a:chExt cx="427652" cy="427506"/>
          </a:xfrm>
        </p:grpSpPr>
        <p:sp>
          <p:nvSpPr>
            <p:cNvPr id="60" name="Oval 59">
              <a:extLst>
                <a:ext uri="{FF2B5EF4-FFF2-40B4-BE49-F238E27FC236}">
                  <a16:creationId xmlns:a16="http://schemas.microsoft.com/office/drawing/2014/main" id="{A296E64A-B43E-4CB1-981F-54E6648015D8}"/>
                </a:ext>
              </a:extLst>
            </p:cNvPr>
            <p:cNvSpPr/>
            <p:nvPr/>
          </p:nvSpPr>
          <p:spPr>
            <a:xfrm>
              <a:off x="1616888" y="2303708"/>
              <a:ext cx="427652" cy="427506"/>
            </a:xfrm>
            <a:prstGeom prst="ellipse">
              <a:avLst/>
            </a:prstGeom>
            <a:gradFill>
              <a:gsLst>
                <a:gs pos="0">
                  <a:schemeClr val="accent4"/>
                </a:gs>
                <a:gs pos="66000">
                  <a:schemeClr val="accent4">
                    <a:lumMod val="75000"/>
                  </a:schemeClr>
                </a:gs>
              </a:gsLst>
              <a:lin ang="2700000" scaled="0"/>
            </a:gradFill>
            <a:ln w="25400">
              <a:noFill/>
            </a:ln>
            <a:effectLst>
              <a:outerShdw blurRad="635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000" b="1" dirty="0">
                <a:solidFill>
                  <a:prstClr val="white"/>
                </a:solidFill>
                <a:latin typeface="Century Gothic" panose="020B0502020202020204" pitchFamily="34" charset="0"/>
              </a:endParaRPr>
            </a:p>
          </p:txBody>
        </p:sp>
        <p:sp>
          <p:nvSpPr>
            <p:cNvPr id="25" name="Freeform 26">
              <a:extLst>
                <a:ext uri="{FF2B5EF4-FFF2-40B4-BE49-F238E27FC236}">
                  <a16:creationId xmlns:a16="http://schemas.microsoft.com/office/drawing/2014/main" id="{2AC8DE06-013E-3C4E-94A7-D7DC9F8CB527}"/>
                </a:ext>
              </a:extLst>
            </p:cNvPr>
            <p:cNvSpPr>
              <a:spLocks/>
            </p:cNvSpPr>
            <p:nvPr/>
          </p:nvSpPr>
          <p:spPr bwMode="auto">
            <a:xfrm>
              <a:off x="1724702" y="2411449"/>
              <a:ext cx="212024" cy="212024"/>
            </a:xfrm>
            <a:custGeom>
              <a:avLst/>
              <a:gdLst>
                <a:gd name="T0" fmla="*/ 103 w 274"/>
                <a:gd name="T1" fmla="*/ 284 h 284"/>
                <a:gd name="T2" fmla="*/ 80 w 274"/>
                <a:gd name="T3" fmla="*/ 273 h 284"/>
                <a:gd name="T4" fmla="*/ 9 w 274"/>
                <a:gd name="T5" fmla="*/ 178 h 284"/>
                <a:gd name="T6" fmla="*/ 14 w 274"/>
                <a:gd name="T7" fmla="*/ 139 h 284"/>
                <a:gd name="T8" fmla="*/ 53 w 274"/>
                <a:gd name="T9" fmla="*/ 145 h 284"/>
                <a:gd name="T10" fmla="*/ 100 w 274"/>
                <a:gd name="T11" fmla="*/ 207 h 284"/>
                <a:gd name="T12" fmla="*/ 219 w 274"/>
                <a:gd name="T13" fmla="*/ 17 h 284"/>
                <a:gd name="T14" fmla="*/ 257 w 274"/>
                <a:gd name="T15" fmla="*/ 8 h 284"/>
                <a:gd name="T16" fmla="*/ 266 w 274"/>
                <a:gd name="T17" fmla="*/ 47 h 284"/>
                <a:gd name="T18" fmla="*/ 126 w 274"/>
                <a:gd name="T19" fmla="*/ 271 h 284"/>
                <a:gd name="T20" fmla="*/ 104 w 274"/>
                <a:gd name="T21" fmla="*/ 284 h 284"/>
                <a:gd name="T22" fmla="*/ 103 w 274"/>
                <a:gd name="T23" fmla="*/ 284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4" h="284">
                  <a:moveTo>
                    <a:pt x="103" y="284"/>
                  </a:moveTo>
                  <a:cubicBezTo>
                    <a:pt x="94" y="284"/>
                    <a:pt x="86" y="280"/>
                    <a:pt x="80" y="273"/>
                  </a:cubicBezTo>
                  <a:cubicBezTo>
                    <a:pt x="9" y="178"/>
                    <a:pt x="9" y="178"/>
                    <a:pt x="9" y="178"/>
                  </a:cubicBezTo>
                  <a:cubicBezTo>
                    <a:pt x="0" y="166"/>
                    <a:pt x="2" y="149"/>
                    <a:pt x="14" y="139"/>
                  </a:cubicBezTo>
                  <a:cubicBezTo>
                    <a:pt x="27" y="130"/>
                    <a:pt x="44" y="133"/>
                    <a:pt x="53" y="145"/>
                  </a:cubicBezTo>
                  <a:cubicBezTo>
                    <a:pt x="100" y="207"/>
                    <a:pt x="100" y="207"/>
                    <a:pt x="100" y="207"/>
                  </a:cubicBezTo>
                  <a:cubicBezTo>
                    <a:pt x="219" y="17"/>
                    <a:pt x="219" y="17"/>
                    <a:pt x="219" y="17"/>
                  </a:cubicBezTo>
                  <a:cubicBezTo>
                    <a:pt x="227" y="4"/>
                    <a:pt x="244" y="0"/>
                    <a:pt x="257" y="8"/>
                  </a:cubicBezTo>
                  <a:cubicBezTo>
                    <a:pt x="270" y="16"/>
                    <a:pt x="274" y="33"/>
                    <a:pt x="266" y="47"/>
                  </a:cubicBezTo>
                  <a:cubicBezTo>
                    <a:pt x="126" y="271"/>
                    <a:pt x="126" y="271"/>
                    <a:pt x="126" y="271"/>
                  </a:cubicBezTo>
                  <a:cubicBezTo>
                    <a:pt x="121" y="279"/>
                    <a:pt x="113" y="283"/>
                    <a:pt x="104" y="284"/>
                  </a:cubicBezTo>
                  <a:cubicBezTo>
                    <a:pt x="104" y="284"/>
                    <a:pt x="103" y="284"/>
                    <a:pt x="103" y="28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685800"/>
              <a:endParaRPr lang="en-US" sz="1000" dirty="0">
                <a:solidFill>
                  <a:prstClr val="black"/>
                </a:solidFill>
                <a:latin typeface="Lato Light"/>
              </a:endParaRPr>
            </a:p>
          </p:txBody>
        </p:sp>
      </p:grpSp>
      <p:sp>
        <p:nvSpPr>
          <p:cNvPr id="112" name="Rectangle: Rounded Corners 111">
            <a:extLst>
              <a:ext uri="{FF2B5EF4-FFF2-40B4-BE49-F238E27FC236}">
                <a16:creationId xmlns:a16="http://schemas.microsoft.com/office/drawing/2014/main" id="{41326E85-A6DE-44BA-B940-E6A1E363CF02}"/>
              </a:ext>
            </a:extLst>
          </p:cNvPr>
          <p:cNvSpPr/>
          <p:nvPr/>
        </p:nvSpPr>
        <p:spPr>
          <a:xfrm>
            <a:off x="6233378" y="2081305"/>
            <a:ext cx="4336928" cy="615322"/>
          </a:xfrm>
          <a:prstGeom prst="roundRect">
            <a:avLst>
              <a:gd name="adj" fmla="val 27980"/>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40080" tIns="0" rIns="182880" rtlCol="0" anchor="ctr"/>
          <a:lstStyle/>
          <a:p>
            <a:pPr>
              <a:lnSpc>
                <a:spcPts val="1400"/>
              </a:lnSpc>
            </a:pPr>
            <a:r>
              <a:rPr lang="en-US" sz="1000" dirty="0">
                <a:latin typeface="Century Gothic" panose="020B0502020202020204" pitchFamily="34" charset="0"/>
              </a:rPr>
              <a:t>Create at least a double-digits sales range.</a:t>
            </a:r>
          </a:p>
        </p:txBody>
      </p:sp>
      <p:sp>
        <p:nvSpPr>
          <p:cNvPr id="62" name="Rectangle: Rounded Corners 61">
            <a:extLst>
              <a:ext uri="{FF2B5EF4-FFF2-40B4-BE49-F238E27FC236}">
                <a16:creationId xmlns:a16="http://schemas.microsoft.com/office/drawing/2014/main" id="{70101947-F898-4364-80A8-FCE6DE26A1E8}"/>
              </a:ext>
            </a:extLst>
          </p:cNvPr>
          <p:cNvSpPr/>
          <p:nvPr/>
        </p:nvSpPr>
        <p:spPr>
          <a:xfrm>
            <a:off x="1621695" y="2940075"/>
            <a:ext cx="4336928" cy="615322"/>
          </a:xfrm>
          <a:prstGeom prst="roundRect">
            <a:avLst>
              <a:gd name="adj" fmla="val 27980"/>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40080" tIns="0" rIns="182880" rtlCol="0" anchor="ctr"/>
          <a:lstStyle/>
          <a:p>
            <a:pPr>
              <a:lnSpc>
                <a:spcPts val="1400"/>
              </a:lnSpc>
            </a:pPr>
            <a:r>
              <a:rPr lang="en-US" sz="1000" dirty="0">
                <a:latin typeface="Century Gothic" panose="020B0502020202020204" pitchFamily="34" charset="0"/>
              </a:rPr>
              <a:t>Conduct customer surveys to detect needs and wishes.</a:t>
            </a:r>
          </a:p>
        </p:txBody>
      </p:sp>
      <p:sp>
        <p:nvSpPr>
          <p:cNvPr id="117" name="Rectangle: Rounded Corners 116">
            <a:extLst>
              <a:ext uri="{FF2B5EF4-FFF2-40B4-BE49-F238E27FC236}">
                <a16:creationId xmlns:a16="http://schemas.microsoft.com/office/drawing/2014/main" id="{A646B6A9-5342-47FC-8B1E-DB16790C8BBF}"/>
              </a:ext>
            </a:extLst>
          </p:cNvPr>
          <p:cNvSpPr/>
          <p:nvPr/>
        </p:nvSpPr>
        <p:spPr>
          <a:xfrm>
            <a:off x="6233378" y="2940075"/>
            <a:ext cx="4336928" cy="615322"/>
          </a:xfrm>
          <a:prstGeom prst="roundRect">
            <a:avLst>
              <a:gd name="adj" fmla="val 27980"/>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40080" tIns="0" rIns="182880" rtlCol="0" anchor="ctr"/>
          <a:lstStyle/>
          <a:p>
            <a:pPr>
              <a:lnSpc>
                <a:spcPts val="1400"/>
              </a:lnSpc>
            </a:pPr>
            <a:r>
              <a:rPr lang="en-US" sz="1000" dirty="0">
                <a:latin typeface="Century Gothic" panose="020B0502020202020204" pitchFamily="34" charset="0"/>
              </a:rPr>
              <a:t>Make sure the customers know what they are getting for the service price.</a:t>
            </a:r>
          </a:p>
        </p:txBody>
      </p:sp>
      <p:sp>
        <p:nvSpPr>
          <p:cNvPr id="77" name="Rectangle: Rounded Corners 76">
            <a:extLst>
              <a:ext uri="{FF2B5EF4-FFF2-40B4-BE49-F238E27FC236}">
                <a16:creationId xmlns:a16="http://schemas.microsoft.com/office/drawing/2014/main" id="{56973AD0-3F47-491A-AB51-2C269EA4890F}"/>
              </a:ext>
            </a:extLst>
          </p:cNvPr>
          <p:cNvSpPr/>
          <p:nvPr/>
        </p:nvSpPr>
        <p:spPr>
          <a:xfrm>
            <a:off x="1621695" y="3798845"/>
            <a:ext cx="4336928" cy="615322"/>
          </a:xfrm>
          <a:prstGeom prst="roundRect">
            <a:avLst>
              <a:gd name="adj" fmla="val 27980"/>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40080" tIns="0" rIns="182880" rtlCol="0" anchor="ctr"/>
          <a:lstStyle/>
          <a:p>
            <a:pPr>
              <a:lnSpc>
                <a:spcPts val="1400"/>
              </a:lnSpc>
            </a:pPr>
            <a:r>
              <a:rPr lang="en-US" sz="1000">
                <a:latin typeface="Century Gothic" panose="020B0502020202020204" pitchFamily="34" charset="0"/>
              </a:rPr>
              <a:t>Conduct customer survey to record satisfaction with the prices.</a:t>
            </a:r>
            <a:endParaRPr lang="en-US" sz="1000" dirty="0">
              <a:latin typeface="Century Gothic" panose="020B0502020202020204" pitchFamily="34" charset="0"/>
            </a:endParaRPr>
          </a:p>
        </p:txBody>
      </p:sp>
      <p:sp>
        <p:nvSpPr>
          <p:cNvPr id="122" name="Rectangle: Rounded Corners 121">
            <a:extLst>
              <a:ext uri="{FF2B5EF4-FFF2-40B4-BE49-F238E27FC236}">
                <a16:creationId xmlns:a16="http://schemas.microsoft.com/office/drawing/2014/main" id="{CB354443-AC49-43EB-8DAA-FE4961C53602}"/>
              </a:ext>
            </a:extLst>
          </p:cNvPr>
          <p:cNvSpPr/>
          <p:nvPr/>
        </p:nvSpPr>
        <p:spPr>
          <a:xfrm>
            <a:off x="6233378" y="3798845"/>
            <a:ext cx="4336928" cy="615322"/>
          </a:xfrm>
          <a:prstGeom prst="roundRect">
            <a:avLst>
              <a:gd name="adj" fmla="val 27980"/>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40080" tIns="0" rIns="182880" rtlCol="0" anchor="ctr"/>
          <a:lstStyle/>
          <a:p>
            <a:pPr>
              <a:lnSpc>
                <a:spcPts val="1400"/>
              </a:lnSpc>
            </a:pPr>
            <a:r>
              <a:rPr lang="en-US" sz="1000">
                <a:latin typeface="Century Gothic" panose="020B0502020202020204" pitchFamily="34" charset="0"/>
              </a:rPr>
              <a:t>Check whether the benefits of the product justify the price in the customer‘s eyes.</a:t>
            </a:r>
            <a:endParaRPr lang="en-US" sz="1000" dirty="0">
              <a:latin typeface="Century Gothic" panose="020B0502020202020204" pitchFamily="34" charset="0"/>
            </a:endParaRPr>
          </a:p>
        </p:txBody>
      </p:sp>
      <p:sp>
        <p:nvSpPr>
          <p:cNvPr id="82" name="Rectangle: Rounded Corners 81">
            <a:extLst>
              <a:ext uri="{FF2B5EF4-FFF2-40B4-BE49-F238E27FC236}">
                <a16:creationId xmlns:a16="http://schemas.microsoft.com/office/drawing/2014/main" id="{041EECC8-DBF8-4994-8A2C-91745D4F19B7}"/>
              </a:ext>
            </a:extLst>
          </p:cNvPr>
          <p:cNvSpPr/>
          <p:nvPr/>
        </p:nvSpPr>
        <p:spPr>
          <a:xfrm>
            <a:off x="1621695" y="4657615"/>
            <a:ext cx="4336928" cy="615322"/>
          </a:xfrm>
          <a:prstGeom prst="roundRect">
            <a:avLst>
              <a:gd name="adj" fmla="val 27980"/>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40080" tIns="0" rIns="182880" rtlCol="0" anchor="ctr"/>
          <a:lstStyle/>
          <a:p>
            <a:pPr>
              <a:lnSpc>
                <a:spcPts val="1400"/>
              </a:lnSpc>
            </a:pPr>
            <a:r>
              <a:rPr lang="en-US" sz="1000">
                <a:latin typeface="Century Gothic" panose="020B0502020202020204" pitchFamily="34" charset="0"/>
              </a:rPr>
              <a:t>Combine customer needs and business deals.</a:t>
            </a:r>
            <a:endParaRPr lang="en-US" sz="1000" dirty="0">
              <a:latin typeface="Century Gothic" panose="020B0502020202020204" pitchFamily="34" charset="0"/>
            </a:endParaRPr>
          </a:p>
        </p:txBody>
      </p:sp>
      <p:sp>
        <p:nvSpPr>
          <p:cNvPr id="59" name="Rectangle: Rounded Corners 58">
            <a:extLst>
              <a:ext uri="{FF2B5EF4-FFF2-40B4-BE49-F238E27FC236}">
                <a16:creationId xmlns:a16="http://schemas.microsoft.com/office/drawing/2014/main" id="{66FF7C03-EC58-4E20-9951-E9830474E933}"/>
              </a:ext>
            </a:extLst>
          </p:cNvPr>
          <p:cNvSpPr/>
          <p:nvPr/>
        </p:nvSpPr>
        <p:spPr>
          <a:xfrm>
            <a:off x="6233378" y="4657616"/>
            <a:ext cx="4336928" cy="615321"/>
          </a:xfrm>
          <a:prstGeom prst="roundRect">
            <a:avLst>
              <a:gd name="adj" fmla="val 27980"/>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40080" tIns="0" rIns="182880" rtlCol="0" anchor="ctr"/>
          <a:lstStyle/>
          <a:p>
            <a:pPr>
              <a:lnSpc>
                <a:spcPts val="1400"/>
              </a:lnSpc>
            </a:pPr>
            <a:r>
              <a:rPr lang="en-US" sz="1000" dirty="0">
                <a:latin typeface="Century Gothic" panose="020B0502020202020204" pitchFamily="34" charset="0"/>
              </a:rPr>
              <a:t>Conduct customer surveys to detect needs and wishes.</a:t>
            </a:r>
          </a:p>
        </p:txBody>
      </p:sp>
      <p:grpSp>
        <p:nvGrpSpPr>
          <p:cNvPr id="63" name="Group 62">
            <a:extLst>
              <a:ext uri="{FF2B5EF4-FFF2-40B4-BE49-F238E27FC236}">
                <a16:creationId xmlns:a16="http://schemas.microsoft.com/office/drawing/2014/main" id="{0ADA5968-93B2-4572-9D10-838E295819CC}"/>
              </a:ext>
            </a:extLst>
          </p:cNvPr>
          <p:cNvGrpSpPr/>
          <p:nvPr/>
        </p:nvGrpSpPr>
        <p:grpSpPr>
          <a:xfrm>
            <a:off x="1785646" y="3090094"/>
            <a:ext cx="315392" cy="315284"/>
            <a:chOff x="1616888" y="2303708"/>
            <a:chExt cx="427652" cy="427506"/>
          </a:xfrm>
        </p:grpSpPr>
        <p:sp>
          <p:nvSpPr>
            <p:cNvPr id="64" name="Oval 63">
              <a:extLst>
                <a:ext uri="{FF2B5EF4-FFF2-40B4-BE49-F238E27FC236}">
                  <a16:creationId xmlns:a16="http://schemas.microsoft.com/office/drawing/2014/main" id="{B64A1EFC-15EB-40FE-B858-04D59D3F9A2F}"/>
                </a:ext>
              </a:extLst>
            </p:cNvPr>
            <p:cNvSpPr/>
            <p:nvPr/>
          </p:nvSpPr>
          <p:spPr>
            <a:xfrm>
              <a:off x="1616888" y="2303708"/>
              <a:ext cx="427652" cy="427506"/>
            </a:xfrm>
            <a:prstGeom prst="ellipse">
              <a:avLst/>
            </a:prstGeom>
            <a:solidFill>
              <a:schemeClr val="bg1">
                <a:alpha val="25000"/>
              </a:schemeClr>
            </a:solidFill>
            <a:ln w="25400">
              <a:noFill/>
            </a:ln>
            <a:effectLst>
              <a:outerShdw blurRad="635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000" b="1" dirty="0">
                <a:solidFill>
                  <a:prstClr val="white"/>
                </a:solidFill>
                <a:latin typeface="Century Gothic" panose="020B0502020202020204" pitchFamily="34" charset="0"/>
              </a:endParaRPr>
            </a:p>
          </p:txBody>
        </p:sp>
        <p:sp>
          <p:nvSpPr>
            <p:cNvPr id="65" name="Freeform 26">
              <a:extLst>
                <a:ext uri="{FF2B5EF4-FFF2-40B4-BE49-F238E27FC236}">
                  <a16:creationId xmlns:a16="http://schemas.microsoft.com/office/drawing/2014/main" id="{C60B3539-0A2C-43F4-A8BE-F571B641123C}"/>
                </a:ext>
              </a:extLst>
            </p:cNvPr>
            <p:cNvSpPr>
              <a:spLocks/>
            </p:cNvSpPr>
            <p:nvPr/>
          </p:nvSpPr>
          <p:spPr bwMode="auto">
            <a:xfrm>
              <a:off x="1724702" y="2411449"/>
              <a:ext cx="212024" cy="212024"/>
            </a:xfrm>
            <a:custGeom>
              <a:avLst/>
              <a:gdLst>
                <a:gd name="T0" fmla="*/ 103 w 274"/>
                <a:gd name="T1" fmla="*/ 284 h 284"/>
                <a:gd name="T2" fmla="*/ 80 w 274"/>
                <a:gd name="T3" fmla="*/ 273 h 284"/>
                <a:gd name="T4" fmla="*/ 9 w 274"/>
                <a:gd name="T5" fmla="*/ 178 h 284"/>
                <a:gd name="T6" fmla="*/ 14 w 274"/>
                <a:gd name="T7" fmla="*/ 139 h 284"/>
                <a:gd name="T8" fmla="*/ 53 w 274"/>
                <a:gd name="T9" fmla="*/ 145 h 284"/>
                <a:gd name="T10" fmla="*/ 100 w 274"/>
                <a:gd name="T11" fmla="*/ 207 h 284"/>
                <a:gd name="T12" fmla="*/ 219 w 274"/>
                <a:gd name="T13" fmla="*/ 17 h 284"/>
                <a:gd name="T14" fmla="*/ 257 w 274"/>
                <a:gd name="T15" fmla="*/ 8 h 284"/>
                <a:gd name="T16" fmla="*/ 266 w 274"/>
                <a:gd name="T17" fmla="*/ 47 h 284"/>
                <a:gd name="T18" fmla="*/ 126 w 274"/>
                <a:gd name="T19" fmla="*/ 271 h 284"/>
                <a:gd name="T20" fmla="*/ 104 w 274"/>
                <a:gd name="T21" fmla="*/ 284 h 284"/>
                <a:gd name="T22" fmla="*/ 103 w 274"/>
                <a:gd name="T23" fmla="*/ 284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4" h="284">
                  <a:moveTo>
                    <a:pt x="103" y="284"/>
                  </a:moveTo>
                  <a:cubicBezTo>
                    <a:pt x="94" y="284"/>
                    <a:pt x="86" y="280"/>
                    <a:pt x="80" y="273"/>
                  </a:cubicBezTo>
                  <a:cubicBezTo>
                    <a:pt x="9" y="178"/>
                    <a:pt x="9" y="178"/>
                    <a:pt x="9" y="178"/>
                  </a:cubicBezTo>
                  <a:cubicBezTo>
                    <a:pt x="0" y="166"/>
                    <a:pt x="2" y="149"/>
                    <a:pt x="14" y="139"/>
                  </a:cubicBezTo>
                  <a:cubicBezTo>
                    <a:pt x="27" y="130"/>
                    <a:pt x="44" y="133"/>
                    <a:pt x="53" y="145"/>
                  </a:cubicBezTo>
                  <a:cubicBezTo>
                    <a:pt x="100" y="207"/>
                    <a:pt x="100" y="207"/>
                    <a:pt x="100" y="207"/>
                  </a:cubicBezTo>
                  <a:cubicBezTo>
                    <a:pt x="219" y="17"/>
                    <a:pt x="219" y="17"/>
                    <a:pt x="219" y="17"/>
                  </a:cubicBezTo>
                  <a:cubicBezTo>
                    <a:pt x="227" y="4"/>
                    <a:pt x="244" y="0"/>
                    <a:pt x="257" y="8"/>
                  </a:cubicBezTo>
                  <a:cubicBezTo>
                    <a:pt x="270" y="16"/>
                    <a:pt x="274" y="33"/>
                    <a:pt x="266" y="47"/>
                  </a:cubicBezTo>
                  <a:cubicBezTo>
                    <a:pt x="126" y="271"/>
                    <a:pt x="126" y="271"/>
                    <a:pt x="126" y="271"/>
                  </a:cubicBezTo>
                  <a:cubicBezTo>
                    <a:pt x="121" y="279"/>
                    <a:pt x="113" y="283"/>
                    <a:pt x="104" y="284"/>
                  </a:cubicBezTo>
                  <a:cubicBezTo>
                    <a:pt x="104" y="284"/>
                    <a:pt x="103" y="284"/>
                    <a:pt x="103" y="284"/>
                  </a:cubicBezTo>
                  <a:close/>
                </a:path>
              </a:pathLst>
            </a:custGeom>
            <a:solidFill>
              <a:schemeClr val="bg1">
                <a:alpha val="50000"/>
              </a:schemeClr>
            </a:solidFill>
            <a:ln>
              <a:noFill/>
            </a:ln>
          </p:spPr>
          <p:txBody>
            <a:bodyPr vert="horz" wrap="square" lIns="91440" tIns="45720" rIns="91440" bIns="45720" numCol="1" anchor="t" anchorCtr="0" compatLnSpc="1">
              <a:prstTxWarp prst="textNoShape">
                <a:avLst/>
              </a:prstTxWarp>
            </a:bodyPr>
            <a:lstStyle/>
            <a:p>
              <a:pPr defTabSz="685800"/>
              <a:endParaRPr lang="en-US" sz="1000" dirty="0">
                <a:solidFill>
                  <a:prstClr val="black"/>
                </a:solidFill>
                <a:latin typeface="Lato Light"/>
              </a:endParaRPr>
            </a:p>
          </p:txBody>
        </p:sp>
      </p:grpSp>
      <p:grpSp>
        <p:nvGrpSpPr>
          <p:cNvPr id="123" name="Group 122">
            <a:extLst>
              <a:ext uri="{FF2B5EF4-FFF2-40B4-BE49-F238E27FC236}">
                <a16:creationId xmlns:a16="http://schemas.microsoft.com/office/drawing/2014/main" id="{5ADC7647-EE81-446C-A844-16D3AF1965B6}"/>
              </a:ext>
            </a:extLst>
          </p:cNvPr>
          <p:cNvGrpSpPr/>
          <p:nvPr/>
        </p:nvGrpSpPr>
        <p:grpSpPr>
          <a:xfrm>
            <a:off x="6397329" y="3948864"/>
            <a:ext cx="315392" cy="315284"/>
            <a:chOff x="1616888" y="2303708"/>
            <a:chExt cx="427652" cy="427506"/>
          </a:xfrm>
        </p:grpSpPr>
        <p:sp>
          <p:nvSpPr>
            <p:cNvPr id="124" name="Oval 123">
              <a:extLst>
                <a:ext uri="{FF2B5EF4-FFF2-40B4-BE49-F238E27FC236}">
                  <a16:creationId xmlns:a16="http://schemas.microsoft.com/office/drawing/2014/main" id="{D1799FC2-65F8-4137-9AFD-7E0B4119E505}"/>
                </a:ext>
              </a:extLst>
            </p:cNvPr>
            <p:cNvSpPr/>
            <p:nvPr/>
          </p:nvSpPr>
          <p:spPr>
            <a:xfrm>
              <a:off x="1616888" y="2303708"/>
              <a:ext cx="427652" cy="427506"/>
            </a:xfrm>
            <a:prstGeom prst="ellipse">
              <a:avLst/>
            </a:prstGeom>
            <a:solidFill>
              <a:schemeClr val="bg1">
                <a:alpha val="25000"/>
              </a:schemeClr>
            </a:solidFill>
            <a:ln w="25400">
              <a:noFill/>
            </a:ln>
            <a:effectLst>
              <a:outerShdw blurRad="635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000" b="1" dirty="0">
                <a:solidFill>
                  <a:prstClr val="white"/>
                </a:solidFill>
                <a:latin typeface="Century Gothic" panose="020B0502020202020204" pitchFamily="34" charset="0"/>
              </a:endParaRPr>
            </a:p>
          </p:txBody>
        </p:sp>
        <p:sp>
          <p:nvSpPr>
            <p:cNvPr id="125" name="Freeform 26">
              <a:extLst>
                <a:ext uri="{FF2B5EF4-FFF2-40B4-BE49-F238E27FC236}">
                  <a16:creationId xmlns:a16="http://schemas.microsoft.com/office/drawing/2014/main" id="{FDAE62EC-A129-4F07-86CA-CEC67463D561}"/>
                </a:ext>
              </a:extLst>
            </p:cNvPr>
            <p:cNvSpPr>
              <a:spLocks/>
            </p:cNvSpPr>
            <p:nvPr/>
          </p:nvSpPr>
          <p:spPr bwMode="auto">
            <a:xfrm>
              <a:off x="1724702" y="2411449"/>
              <a:ext cx="212024" cy="212024"/>
            </a:xfrm>
            <a:custGeom>
              <a:avLst/>
              <a:gdLst>
                <a:gd name="T0" fmla="*/ 103 w 274"/>
                <a:gd name="T1" fmla="*/ 284 h 284"/>
                <a:gd name="T2" fmla="*/ 80 w 274"/>
                <a:gd name="T3" fmla="*/ 273 h 284"/>
                <a:gd name="T4" fmla="*/ 9 w 274"/>
                <a:gd name="T5" fmla="*/ 178 h 284"/>
                <a:gd name="T6" fmla="*/ 14 w 274"/>
                <a:gd name="T7" fmla="*/ 139 h 284"/>
                <a:gd name="T8" fmla="*/ 53 w 274"/>
                <a:gd name="T9" fmla="*/ 145 h 284"/>
                <a:gd name="T10" fmla="*/ 100 w 274"/>
                <a:gd name="T11" fmla="*/ 207 h 284"/>
                <a:gd name="T12" fmla="*/ 219 w 274"/>
                <a:gd name="T13" fmla="*/ 17 h 284"/>
                <a:gd name="T14" fmla="*/ 257 w 274"/>
                <a:gd name="T15" fmla="*/ 8 h 284"/>
                <a:gd name="T16" fmla="*/ 266 w 274"/>
                <a:gd name="T17" fmla="*/ 47 h 284"/>
                <a:gd name="T18" fmla="*/ 126 w 274"/>
                <a:gd name="T19" fmla="*/ 271 h 284"/>
                <a:gd name="T20" fmla="*/ 104 w 274"/>
                <a:gd name="T21" fmla="*/ 284 h 284"/>
                <a:gd name="T22" fmla="*/ 103 w 274"/>
                <a:gd name="T23" fmla="*/ 284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4" h="284">
                  <a:moveTo>
                    <a:pt x="103" y="284"/>
                  </a:moveTo>
                  <a:cubicBezTo>
                    <a:pt x="94" y="284"/>
                    <a:pt x="86" y="280"/>
                    <a:pt x="80" y="273"/>
                  </a:cubicBezTo>
                  <a:cubicBezTo>
                    <a:pt x="9" y="178"/>
                    <a:pt x="9" y="178"/>
                    <a:pt x="9" y="178"/>
                  </a:cubicBezTo>
                  <a:cubicBezTo>
                    <a:pt x="0" y="166"/>
                    <a:pt x="2" y="149"/>
                    <a:pt x="14" y="139"/>
                  </a:cubicBezTo>
                  <a:cubicBezTo>
                    <a:pt x="27" y="130"/>
                    <a:pt x="44" y="133"/>
                    <a:pt x="53" y="145"/>
                  </a:cubicBezTo>
                  <a:cubicBezTo>
                    <a:pt x="100" y="207"/>
                    <a:pt x="100" y="207"/>
                    <a:pt x="100" y="207"/>
                  </a:cubicBezTo>
                  <a:cubicBezTo>
                    <a:pt x="219" y="17"/>
                    <a:pt x="219" y="17"/>
                    <a:pt x="219" y="17"/>
                  </a:cubicBezTo>
                  <a:cubicBezTo>
                    <a:pt x="227" y="4"/>
                    <a:pt x="244" y="0"/>
                    <a:pt x="257" y="8"/>
                  </a:cubicBezTo>
                  <a:cubicBezTo>
                    <a:pt x="270" y="16"/>
                    <a:pt x="274" y="33"/>
                    <a:pt x="266" y="47"/>
                  </a:cubicBezTo>
                  <a:cubicBezTo>
                    <a:pt x="126" y="271"/>
                    <a:pt x="126" y="271"/>
                    <a:pt x="126" y="271"/>
                  </a:cubicBezTo>
                  <a:cubicBezTo>
                    <a:pt x="121" y="279"/>
                    <a:pt x="113" y="283"/>
                    <a:pt x="104" y="284"/>
                  </a:cubicBezTo>
                  <a:cubicBezTo>
                    <a:pt x="104" y="284"/>
                    <a:pt x="103" y="284"/>
                    <a:pt x="103" y="284"/>
                  </a:cubicBezTo>
                  <a:close/>
                </a:path>
              </a:pathLst>
            </a:custGeom>
            <a:solidFill>
              <a:schemeClr val="bg1">
                <a:alpha val="50000"/>
              </a:schemeClr>
            </a:solidFill>
            <a:ln>
              <a:noFill/>
            </a:ln>
          </p:spPr>
          <p:txBody>
            <a:bodyPr vert="horz" wrap="square" lIns="91440" tIns="45720" rIns="91440" bIns="45720" numCol="1" anchor="t" anchorCtr="0" compatLnSpc="1">
              <a:prstTxWarp prst="textNoShape">
                <a:avLst/>
              </a:prstTxWarp>
            </a:bodyPr>
            <a:lstStyle/>
            <a:p>
              <a:pPr defTabSz="685800"/>
              <a:endParaRPr lang="en-US" sz="1000" dirty="0">
                <a:solidFill>
                  <a:prstClr val="black"/>
                </a:solidFill>
                <a:latin typeface="Lato Light"/>
              </a:endParaRPr>
            </a:p>
          </p:txBody>
        </p:sp>
      </p:grpSp>
      <p:grpSp>
        <p:nvGrpSpPr>
          <p:cNvPr id="128" name="Group 127">
            <a:extLst>
              <a:ext uri="{FF2B5EF4-FFF2-40B4-BE49-F238E27FC236}">
                <a16:creationId xmlns:a16="http://schemas.microsoft.com/office/drawing/2014/main" id="{675980C9-54C2-4E98-8C0E-36019CE04137}"/>
              </a:ext>
            </a:extLst>
          </p:cNvPr>
          <p:cNvGrpSpPr/>
          <p:nvPr/>
        </p:nvGrpSpPr>
        <p:grpSpPr>
          <a:xfrm>
            <a:off x="6397329" y="4807634"/>
            <a:ext cx="315392" cy="315284"/>
            <a:chOff x="1616888" y="2303708"/>
            <a:chExt cx="427652" cy="427506"/>
          </a:xfrm>
        </p:grpSpPr>
        <p:sp>
          <p:nvSpPr>
            <p:cNvPr id="129" name="Oval 128">
              <a:extLst>
                <a:ext uri="{FF2B5EF4-FFF2-40B4-BE49-F238E27FC236}">
                  <a16:creationId xmlns:a16="http://schemas.microsoft.com/office/drawing/2014/main" id="{50B9D8D9-EAE1-49D7-AB7D-8B80D6331994}"/>
                </a:ext>
              </a:extLst>
            </p:cNvPr>
            <p:cNvSpPr/>
            <p:nvPr/>
          </p:nvSpPr>
          <p:spPr>
            <a:xfrm>
              <a:off x="1616888" y="2303708"/>
              <a:ext cx="427652" cy="427506"/>
            </a:xfrm>
            <a:prstGeom prst="ellipse">
              <a:avLst/>
            </a:prstGeom>
            <a:solidFill>
              <a:schemeClr val="bg1">
                <a:alpha val="25000"/>
              </a:schemeClr>
            </a:solidFill>
            <a:ln w="25400">
              <a:noFill/>
            </a:ln>
            <a:effectLst>
              <a:outerShdw blurRad="635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000" b="1" dirty="0">
                <a:solidFill>
                  <a:prstClr val="white"/>
                </a:solidFill>
                <a:latin typeface="Century Gothic" panose="020B0502020202020204" pitchFamily="34" charset="0"/>
              </a:endParaRPr>
            </a:p>
          </p:txBody>
        </p:sp>
        <p:sp>
          <p:nvSpPr>
            <p:cNvPr id="130" name="Freeform 26">
              <a:extLst>
                <a:ext uri="{FF2B5EF4-FFF2-40B4-BE49-F238E27FC236}">
                  <a16:creationId xmlns:a16="http://schemas.microsoft.com/office/drawing/2014/main" id="{78FFF4FD-1323-4063-988E-59E5FB2FD25D}"/>
                </a:ext>
              </a:extLst>
            </p:cNvPr>
            <p:cNvSpPr>
              <a:spLocks/>
            </p:cNvSpPr>
            <p:nvPr/>
          </p:nvSpPr>
          <p:spPr bwMode="auto">
            <a:xfrm>
              <a:off x="1724702" y="2411449"/>
              <a:ext cx="212024" cy="212024"/>
            </a:xfrm>
            <a:custGeom>
              <a:avLst/>
              <a:gdLst>
                <a:gd name="T0" fmla="*/ 103 w 274"/>
                <a:gd name="T1" fmla="*/ 284 h 284"/>
                <a:gd name="T2" fmla="*/ 80 w 274"/>
                <a:gd name="T3" fmla="*/ 273 h 284"/>
                <a:gd name="T4" fmla="*/ 9 w 274"/>
                <a:gd name="T5" fmla="*/ 178 h 284"/>
                <a:gd name="T6" fmla="*/ 14 w 274"/>
                <a:gd name="T7" fmla="*/ 139 h 284"/>
                <a:gd name="T8" fmla="*/ 53 w 274"/>
                <a:gd name="T9" fmla="*/ 145 h 284"/>
                <a:gd name="T10" fmla="*/ 100 w 274"/>
                <a:gd name="T11" fmla="*/ 207 h 284"/>
                <a:gd name="T12" fmla="*/ 219 w 274"/>
                <a:gd name="T13" fmla="*/ 17 h 284"/>
                <a:gd name="T14" fmla="*/ 257 w 274"/>
                <a:gd name="T15" fmla="*/ 8 h 284"/>
                <a:gd name="T16" fmla="*/ 266 w 274"/>
                <a:gd name="T17" fmla="*/ 47 h 284"/>
                <a:gd name="T18" fmla="*/ 126 w 274"/>
                <a:gd name="T19" fmla="*/ 271 h 284"/>
                <a:gd name="T20" fmla="*/ 104 w 274"/>
                <a:gd name="T21" fmla="*/ 284 h 284"/>
                <a:gd name="T22" fmla="*/ 103 w 274"/>
                <a:gd name="T23" fmla="*/ 284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4" h="284">
                  <a:moveTo>
                    <a:pt x="103" y="284"/>
                  </a:moveTo>
                  <a:cubicBezTo>
                    <a:pt x="94" y="284"/>
                    <a:pt x="86" y="280"/>
                    <a:pt x="80" y="273"/>
                  </a:cubicBezTo>
                  <a:cubicBezTo>
                    <a:pt x="9" y="178"/>
                    <a:pt x="9" y="178"/>
                    <a:pt x="9" y="178"/>
                  </a:cubicBezTo>
                  <a:cubicBezTo>
                    <a:pt x="0" y="166"/>
                    <a:pt x="2" y="149"/>
                    <a:pt x="14" y="139"/>
                  </a:cubicBezTo>
                  <a:cubicBezTo>
                    <a:pt x="27" y="130"/>
                    <a:pt x="44" y="133"/>
                    <a:pt x="53" y="145"/>
                  </a:cubicBezTo>
                  <a:cubicBezTo>
                    <a:pt x="100" y="207"/>
                    <a:pt x="100" y="207"/>
                    <a:pt x="100" y="207"/>
                  </a:cubicBezTo>
                  <a:cubicBezTo>
                    <a:pt x="219" y="17"/>
                    <a:pt x="219" y="17"/>
                    <a:pt x="219" y="17"/>
                  </a:cubicBezTo>
                  <a:cubicBezTo>
                    <a:pt x="227" y="4"/>
                    <a:pt x="244" y="0"/>
                    <a:pt x="257" y="8"/>
                  </a:cubicBezTo>
                  <a:cubicBezTo>
                    <a:pt x="270" y="16"/>
                    <a:pt x="274" y="33"/>
                    <a:pt x="266" y="47"/>
                  </a:cubicBezTo>
                  <a:cubicBezTo>
                    <a:pt x="126" y="271"/>
                    <a:pt x="126" y="271"/>
                    <a:pt x="126" y="271"/>
                  </a:cubicBezTo>
                  <a:cubicBezTo>
                    <a:pt x="121" y="279"/>
                    <a:pt x="113" y="283"/>
                    <a:pt x="104" y="284"/>
                  </a:cubicBezTo>
                  <a:cubicBezTo>
                    <a:pt x="104" y="284"/>
                    <a:pt x="103" y="284"/>
                    <a:pt x="103" y="284"/>
                  </a:cubicBezTo>
                  <a:close/>
                </a:path>
              </a:pathLst>
            </a:custGeom>
            <a:solidFill>
              <a:schemeClr val="bg1">
                <a:alpha val="50000"/>
              </a:schemeClr>
            </a:solidFill>
            <a:ln>
              <a:noFill/>
            </a:ln>
          </p:spPr>
          <p:txBody>
            <a:bodyPr vert="horz" wrap="square" lIns="91440" tIns="45720" rIns="91440" bIns="45720" numCol="1" anchor="t" anchorCtr="0" compatLnSpc="1">
              <a:prstTxWarp prst="textNoShape">
                <a:avLst/>
              </a:prstTxWarp>
            </a:bodyPr>
            <a:lstStyle/>
            <a:p>
              <a:pPr defTabSz="685800"/>
              <a:endParaRPr lang="en-US" sz="1000" dirty="0">
                <a:solidFill>
                  <a:prstClr val="black"/>
                </a:solidFill>
                <a:latin typeface="Lato Light"/>
              </a:endParaRPr>
            </a:p>
          </p:txBody>
        </p:sp>
      </p:grpSp>
      <p:grpSp>
        <p:nvGrpSpPr>
          <p:cNvPr id="37" name="Group 36">
            <a:extLst>
              <a:ext uri="{FF2B5EF4-FFF2-40B4-BE49-F238E27FC236}">
                <a16:creationId xmlns:a16="http://schemas.microsoft.com/office/drawing/2014/main" id="{44457BC2-78CD-AC45-BC8D-38121FA136A4}"/>
              </a:ext>
            </a:extLst>
          </p:cNvPr>
          <p:cNvGrpSpPr/>
          <p:nvPr/>
        </p:nvGrpSpPr>
        <p:grpSpPr>
          <a:xfrm>
            <a:off x="1789940" y="3948864"/>
            <a:ext cx="315392" cy="315284"/>
            <a:chOff x="1616888" y="2303708"/>
            <a:chExt cx="427652" cy="427506"/>
          </a:xfrm>
        </p:grpSpPr>
        <p:sp>
          <p:nvSpPr>
            <p:cNvPr id="38" name="Oval 37">
              <a:extLst>
                <a:ext uri="{FF2B5EF4-FFF2-40B4-BE49-F238E27FC236}">
                  <a16:creationId xmlns:a16="http://schemas.microsoft.com/office/drawing/2014/main" id="{90645B73-55E4-A54D-ADDA-1EB9457B36D6}"/>
                </a:ext>
              </a:extLst>
            </p:cNvPr>
            <p:cNvSpPr/>
            <p:nvPr/>
          </p:nvSpPr>
          <p:spPr>
            <a:xfrm>
              <a:off x="1616888" y="2303708"/>
              <a:ext cx="427652" cy="427506"/>
            </a:xfrm>
            <a:prstGeom prst="ellipse">
              <a:avLst/>
            </a:prstGeom>
            <a:gradFill>
              <a:gsLst>
                <a:gs pos="0">
                  <a:schemeClr val="accent4"/>
                </a:gs>
                <a:gs pos="66000">
                  <a:schemeClr val="accent4">
                    <a:lumMod val="75000"/>
                  </a:schemeClr>
                </a:gs>
              </a:gsLst>
              <a:lin ang="2700000" scaled="0"/>
            </a:gradFill>
            <a:ln w="25400">
              <a:noFill/>
            </a:ln>
            <a:effectLst>
              <a:outerShdw blurRad="635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000" b="1" dirty="0">
                <a:solidFill>
                  <a:prstClr val="white"/>
                </a:solidFill>
                <a:latin typeface="Century Gothic" panose="020B0502020202020204" pitchFamily="34" charset="0"/>
              </a:endParaRPr>
            </a:p>
          </p:txBody>
        </p:sp>
        <p:sp>
          <p:nvSpPr>
            <p:cNvPr id="39" name="Freeform 26">
              <a:extLst>
                <a:ext uri="{FF2B5EF4-FFF2-40B4-BE49-F238E27FC236}">
                  <a16:creationId xmlns:a16="http://schemas.microsoft.com/office/drawing/2014/main" id="{BFF2C6B0-A862-A54F-99D1-3B3DE67622E5}"/>
                </a:ext>
              </a:extLst>
            </p:cNvPr>
            <p:cNvSpPr>
              <a:spLocks/>
            </p:cNvSpPr>
            <p:nvPr/>
          </p:nvSpPr>
          <p:spPr bwMode="auto">
            <a:xfrm>
              <a:off x="1724702" y="2411449"/>
              <a:ext cx="212024" cy="212024"/>
            </a:xfrm>
            <a:custGeom>
              <a:avLst/>
              <a:gdLst>
                <a:gd name="T0" fmla="*/ 103 w 274"/>
                <a:gd name="T1" fmla="*/ 284 h 284"/>
                <a:gd name="T2" fmla="*/ 80 w 274"/>
                <a:gd name="T3" fmla="*/ 273 h 284"/>
                <a:gd name="T4" fmla="*/ 9 w 274"/>
                <a:gd name="T5" fmla="*/ 178 h 284"/>
                <a:gd name="T6" fmla="*/ 14 w 274"/>
                <a:gd name="T7" fmla="*/ 139 h 284"/>
                <a:gd name="T8" fmla="*/ 53 w 274"/>
                <a:gd name="T9" fmla="*/ 145 h 284"/>
                <a:gd name="T10" fmla="*/ 100 w 274"/>
                <a:gd name="T11" fmla="*/ 207 h 284"/>
                <a:gd name="T12" fmla="*/ 219 w 274"/>
                <a:gd name="T13" fmla="*/ 17 h 284"/>
                <a:gd name="T14" fmla="*/ 257 w 274"/>
                <a:gd name="T15" fmla="*/ 8 h 284"/>
                <a:gd name="T16" fmla="*/ 266 w 274"/>
                <a:gd name="T17" fmla="*/ 47 h 284"/>
                <a:gd name="T18" fmla="*/ 126 w 274"/>
                <a:gd name="T19" fmla="*/ 271 h 284"/>
                <a:gd name="T20" fmla="*/ 104 w 274"/>
                <a:gd name="T21" fmla="*/ 284 h 284"/>
                <a:gd name="T22" fmla="*/ 103 w 274"/>
                <a:gd name="T23" fmla="*/ 284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4" h="284">
                  <a:moveTo>
                    <a:pt x="103" y="284"/>
                  </a:moveTo>
                  <a:cubicBezTo>
                    <a:pt x="94" y="284"/>
                    <a:pt x="86" y="280"/>
                    <a:pt x="80" y="273"/>
                  </a:cubicBezTo>
                  <a:cubicBezTo>
                    <a:pt x="9" y="178"/>
                    <a:pt x="9" y="178"/>
                    <a:pt x="9" y="178"/>
                  </a:cubicBezTo>
                  <a:cubicBezTo>
                    <a:pt x="0" y="166"/>
                    <a:pt x="2" y="149"/>
                    <a:pt x="14" y="139"/>
                  </a:cubicBezTo>
                  <a:cubicBezTo>
                    <a:pt x="27" y="130"/>
                    <a:pt x="44" y="133"/>
                    <a:pt x="53" y="145"/>
                  </a:cubicBezTo>
                  <a:cubicBezTo>
                    <a:pt x="100" y="207"/>
                    <a:pt x="100" y="207"/>
                    <a:pt x="100" y="207"/>
                  </a:cubicBezTo>
                  <a:cubicBezTo>
                    <a:pt x="219" y="17"/>
                    <a:pt x="219" y="17"/>
                    <a:pt x="219" y="17"/>
                  </a:cubicBezTo>
                  <a:cubicBezTo>
                    <a:pt x="227" y="4"/>
                    <a:pt x="244" y="0"/>
                    <a:pt x="257" y="8"/>
                  </a:cubicBezTo>
                  <a:cubicBezTo>
                    <a:pt x="270" y="16"/>
                    <a:pt x="274" y="33"/>
                    <a:pt x="266" y="47"/>
                  </a:cubicBezTo>
                  <a:cubicBezTo>
                    <a:pt x="126" y="271"/>
                    <a:pt x="126" y="271"/>
                    <a:pt x="126" y="271"/>
                  </a:cubicBezTo>
                  <a:cubicBezTo>
                    <a:pt x="121" y="279"/>
                    <a:pt x="113" y="283"/>
                    <a:pt x="104" y="284"/>
                  </a:cubicBezTo>
                  <a:cubicBezTo>
                    <a:pt x="104" y="284"/>
                    <a:pt x="103" y="284"/>
                    <a:pt x="103" y="28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685800"/>
              <a:endParaRPr lang="en-US" sz="1000" dirty="0">
                <a:solidFill>
                  <a:prstClr val="black"/>
                </a:solidFill>
                <a:latin typeface="Lato Light"/>
              </a:endParaRPr>
            </a:p>
          </p:txBody>
        </p:sp>
      </p:grpSp>
      <p:grpSp>
        <p:nvGrpSpPr>
          <p:cNvPr id="40" name="Group 39">
            <a:extLst>
              <a:ext uri="{FF2B5EF4-FFF2-40B4-BE49-F238E27FC236}">
                <a16:creationId xmlns:a16="http://schemas.microsoft.com/office/drawing/2014/main" id="{57015108-B75F-D044-93CA-C2A46BB77973}"/>
              </a:ext>
            </a:extLst>
          </p:cNvPr>
          <p:cNvGrpSpPr/>
          <p:nvPr/>
        </p:nvGrpSpPr>
        <p:grpSpPr>
          <a:xfrm>
            <a:off x="1785645" y="4807634"/>
            <a:ext cx="315392" cy="315284"/>
            <a:chOff x="1616888" y="2303708"/>
            <a:chExt cx="427652" cy="427506"/>
          </a:xfrm>
        </p:grpSpPr>
        <p:sp>
          <p:nvSpPr>
            <p:cNvPr id="41" name="Oval 40">
              <a:extLst>
                <a:ext uri="{FF2B5EF4-FFF2-40B4-BE49-F238E27FC236}">
                  <a16:creationId xmlns:a16="http://schemas.microsoft.com/office/drawing/2014/main" id="{4BC966E1-A957-D447-A40B-F0B9295C5125}"/>
                </a:ext>
              </a:extLst>
            </p:cNvPr>
            <p:cNvSpPr/>
            <p:nvPr/>
          </p:nvSpPr>
          <p:spPr>
            <a:xfrm>
              <a:off x="1616888" y="2303708"/>
              <a:ext cx="427652" cy="427506"/>
            </a:xfrm>
            <a:prstGeom prst="ellipse">
              <a:avLst/>
            </a:prstGeom>
            <a:gradFill>
              <a:gsLst>
                <a:gs pos="0">
                  <a:schemeClr val="accent4"/>
                </a:gs>
                <a:gs pos="66000">
                  <a:schemeClr val="accent4">
                    <a:lumMod val="75000"/>
                  </a:schemeClr>
                </a:gs>
              </a:gsLst>
              <a:lin ang="2700000" scaled="0"/>
            </a:gradFill>
            <a:ln w="25400">
              <a:noFill/>
            </a:ln>
            <a:effectLst>
              <a:outerShdw blurRad="635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000" b="1" dirty="0">
                <a:solidFill>
                  <a:prstClr val="white"/>
                </a:solidFill>
                <a:latin typeface="Century Gothic" panose="020B0502020202020204" pitchFamily="34" charset="0"/>
              </a:endParaRPr>
            </a:p>
          </p:txBody>
        </p:sp>
        <p:sp>
          <p:nvSpPr>
            <p:cNvPr id="42" name="Freeform 26">
              <a:extLst>
                <a:ext uri="{FF2B5EF4-FFF2-40B4-BE49-F238E27FC236}">
                  <a16:creationId xmlns:a16="http://schemas.microsoft.com/office/drawing/2014/main" id="{8BD1963A-8DC8-8948-AF64-F3970D0EE903}"/>
                </a:ext>
              </a:extLst>
            </p:cNvPr>
            <p:cNvSpPr>
              <a:spLocks/>
            </p:cNvSpPr>
            <p:nvPr/>
          </p:nvSpPr>
          <p:spPr bwMode="auto">
            <a:xfrm>
              <a:off x="1724702" y="2411449"/>
              <a:ext cx="212024" cy="212024"/>
            </a:xfrm>
            <a:custGeom>
              <a:avLst/>
              <a:gdLst>
                <a:gd name="T0" fmla="*/ 103 w 274"/>
                <a:gd name="T1" fmla="*/ 284 h 284"/>
                <a:gd name="T2" fmla="*/ 80 w 274"/>
                <a:gd name="T3" fmla="*/ 273 h 284"/>
                <a:gd name="T4" fmla="*/ 9 w 274"/>
                <a:gd name="T5" fmla="*/ 178 h 284"/>
                <a:gd name="T6" fmla="*/ 14 w 274"/>
                <a:gd name="T7" fmla="*/ 139 h 284"/>
                <a:gd name="T8" fmla="*/ 53 w 274"/>
                <a:gd name="T9" fmla="*/ 145 h 284"/>
                <a:gd name="T10" fmla="*/ 100 w 274"/>
                <a:gd name="T11" fmla="*/ 207 h 284"/>
                <a:gd name="T12" fmla="*/ 219 w 274"/>
                <a:gd name="T13" fmla="*/ 17 h 284"/>
                <a:gd name="T14" fmla="*/ 257 w 274"/>
                <a:gd name="T15" fmla="*/ 8 h 284"/>
                <a:gd name="T16" fmla="*/ 266 w 274"/>
                <a:gd name="T17" fmla="*/ 47 h 284"/>
                <a:gd name="T18" fmla="*/ 126 w 274"/>
                <a:gd name="T19" fmla="*/ 271 h 284"/>
                <a:gd name="T20" fmla="*/ 104 w 274"/>
                <a:gd name="T21" fmla="*/ 284 h 284"/>
                <a:gd name="T22" fmla="*/ 103 w 274"/>
                <a:gd name="T23" fmla="*/ 284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4" h="284">
                  <a:moveTo>
                    <a:pt x="103" y="284"/>
                  </a:moveTo>
                  <a:cubicBezTo>
                    <a:pt x="94" y="284"/>
                    <a:pt x="86" y="280"/>
                    <a:pt x="80" y="273"/>
                  </a:cubicBezTo>
                  <a:cubicBezTo>
                    <a:pt x="9" y="178"/>
                    <a:pt x="9" y="178"/>
                    <a:pt x="9" y="178"/>
                  </a:cubicBezTo>
                  <a:cubicBezTo>
                    <a:pt x="0" y="166"/>
                    <a:pt x="2" y="149"/>
                    <a:pt x="14" y="139"/>
                  </a:cubicBezTo>
                  <a:cubicBezTo>
                    <a:pt x="27" y="130"/>
                    <a:pt x="44" y="133"/>
                    <a:pt x="53" y="145"/>
                  </a:cubicBezTo>
                  <a:cubicBezTo>
                    <a:pt x="100" y="207"/>
                    <a:pt x="100" y="207"/>
                    <a:pt x="100" y="207"/>
                  </a:cubicBezTo>
                  <a:cubicBezTo>
                    <a:pt x="219" y="17"/>
                    <a:pt x="219" y="17"/>
                    <a:pt x="219" y="17"/>
                  </a:cubicBezTo>
                  <a:cubicBezTo>
                    <a:pt x="227" y="4"/>
                    <a:pt x="244" y="0"/>
                    <a:pt x="257" y="8"/>
                  </a:cubicBezTo>
                  <a:cubicBezTo>
                    <a:pt x="270" y="16"/>
                    <a:pt x="274" y="33"/>
                    <a:pt x="266" y="47"/>
                  </a:cubicBezTo>
                  <a:cubicBezTo>
                    <a:pt x="126" y="271"/>
                    <a:pt x="126" y="271"/>
                    <a:pt x="126" y="271"/>
                  </a:cubicBezTo>
                  <a:cubicBezTo>
                    <a:pt x="121" y="279"/>
                    <a:pt x="113" y="283"/>
                    <a:pt x="104" y="284"/>
                  </a:cubicBezTo>
                  <a:cubicBezTo>
                    <a:pt x="104" y="284"/>
                    <a:pt x="103" y="284"/>
                    <a:pt x="103" y="28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685800"/>
              <a:endParaRPr lang="en-US" sz="1000" dirty="0">
                <a:solidFill>
                  <a:prstClr val="black"/>
                </a:solidFill>
                <a:latin typeface="Lato Light"/>
              </a:endParaRPr>
            </a:p>
          </p:txBody>
        </p:sp>
      </p:grpSp>
      <p:grpSp>
        <p:nvGrpSpPr>
          <p:cNvPr id="43" name="Group 42">
            <a:extLst>
              <a:ext uri="{FF2B5EF4-FFF2-40B4-BE49-F238E27FC236}">
                <a16:creationId xmlns:a16="http://schemas.microsoft.com/office/drawing/2014/main" id="{BBC7D2E9-D40B-F144-98BD-ED8040D460A4}"/>
              </a:ext>
            </a:extLst>
          </p:cNvPr>
          <p:cNvGrpSpPr/>
          <p:nvPr/>
        </p:nvGrpSpPr>
        <p:grpSpPr>
          <a:xfrm>
            <a:off x="6397329" y="2231324"/>
            <a:ext cx="315392" cy="315284"/>
            <a:chOff x="1616888" y="2303708"/>
            <a:chExt cx="427652" cy="427506"/>
          </a:xfrm>
        </p:grpSpPr>
        <p:sp>
          <p:nvSpPr>
            <p:cNvPr id="44" name="Oval 43">
              <a:extLst>
                <a:ext uri="{FF2B5EF4-FFF2-40B4-BE49-F238E27FC236}">
                  <a16:creationId xmlns:a16="http://schemas.microsoft.com/office/drawing/2014/main" id="{E55A3DBB-F700-5E41-B5BE-8602DABE0DA4}"/>
                </a:ext>
              </a:extLst>
            </p:cNvPr>
            <p:cNvSpPr/>
            <p:nvPr/>
          </p:nvSpPr>
          <p:spPr>
            <a:xfrm>
              <a:off x="1616888" y="2303708"/>
              <a:ext cx="427652" cy="427506"/>
            </a:xfrm>
            <a:prstGeom prst="ellipse">
              <a:avLst/>
            </a:prstGeom>
            <a:gradFill>
              <a:gsLst>
                <a:gs pos="0">
                  <a:schemeClr val="accent4"/>
                </a:gs>
                <a:gs pos="66000">
                  <a:schemeClr val="accent4">
                    <a:lumMod val="75000"/>
                  </a:schemeClr>
                </a:gs>
              </a:gsLst>
              <a:lin ang="2700000" scaled="0"/>
            </a:gradFill>
            <a:ln w="25400">
              <a:noFill/>
            </a:ln>
            <a:effectLst>
              <a:outerShdw blurRad="635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000" b="1" dirty="0">
                <a:solidFill>
                  <a:prstClr val="white"/>
                </a:solidFill>
                <a:latin typeface="Century Gothic" panose="020B0502020202020204" pitchFamily="34" charset="0"/>
              </a:endParaRPr>
            </a:p>
          </p:txBody>
        </p:sp>
        <p:sp>
          <p:nvSpPr>
            <p:cNvPr id="45" name="Freeform 26">
              <a:extLst>
                <a:ext uri="{FF2B5EF4-FFF2-40B4-BE49-F238E27FC236}">
                  <a16:creationId xmlns:a16="http://schemas.microsoft.com/office/drawing/2014/main" id="{66ABA59C-DD7D-DC4D-8633-1F9F9A6C9946}"/>
                </a:ext>
              </a:extLst>
            </p:cNvPr>
            <p:cNvSpPr>
              <a:spLocks/>
            </p:cNvSpPr>
            <p:nvPr/>
          </p:nvSpPr>
          <p:spPr bwMode="auto">
            <a:xfrm>
              <a:off x="1724702" y="2411449"/>
              <a:ext cx="212024" cy="212024"/>
            </a:xfrm>
            <a:custGeom>
              <a:avLst/>
              <a:gdLst>
                <a:gd name="T0" fmla="*/ 103 w 274"/>
                <a:gd name="T1" fmla="*/ 284 h 284"/>
                <a:gd name="T2" fmla="*/ 80 w 274"/>
                <a:gd name="T3" fmla="*/ 273 h 284"/>
                <a:gd name="T4" fmla="*/ 9 w 274"/>
                <a:gd name="T5" fmla="*/ 178 h 284"/>
                <a:gd name="T6" fmla="*/ 14 w 274"/>
                <a:gd name="T7" fmla="*/ 139 h 284"/>
                <a:gd name="T8" fmla="*/ 53 w 274"/>
                <a:gd name="T9" fmla="*/ 145 h 284"/>
                <a:gd name="T10" fmla="*/ 100 w 274"/>
                <a:gd name="T11" fmla="*/ 207 h 284"/>
                <a:gd name="T12" fmla="*/ 219 w 274"/>
                <a:gd name="T13" fmla="*/ 17 h 284"/>
                <a:gd name="T14" fmla="*/ 257 w 274"/>
                <a:gd name="T15" fmla="*/ 8 h 284"/>
                <a:gd name="T16" fmla="*/ 266 w 274"/>
                <a:gd name="T17" fmla="*/ 47 h 284"/>
                <a:gd name="T18" fmla="*/ 126 w 274"/>
                <a:gd name="T19" fmla="*/ 271 h 284"/>
                <a:gd name="T20" fmla="*/ 104 w 274"/>
                <a:gd name="T21" fmla="*/ 284 h 284"/>
                <a:gd name="T22" fmla="*/ 103 w 274"/>
                <a:gd name="T23" fmla="*/ 284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4" h="284">
                  <a:moveTo>
                    <a:pt x="103" y="284"/>
                  </a:moveTo>
                  <a:cubicBezTo>
                    <a:pt x="94" y="284"/>
                    <a:pt x="86" y="280"/>
                    <a:pt x="80" y="273"/>
                  </a:cubicBezTo>
                  <a:cubicBezTo>
                    <a:pt x="9" y="178"/>
                    <a:pt x="9" y="178"/>
                    <a:pt x="9" y="178"/>
                  </a:cubicBezTo>
                  <a:cubicBezTo>
                    <a:pt x="0" y="166"/>
                    <a:pt x="2" y="149"/>
                    <a:pt x="14" y="139"/>
                  </a:cubicBezTo>
                  <a:cubicBezTo>
                    <a:pt x="27" y="130"/>
                    <a:pt x="44" y="133"/>
                    <a:pt x="53" y="145"/>
                  </a:cubicBezTo>
                  <a:cubicBezTo>
                    <a:pt x="100" y="207"/>
                    <a:pt x="100" y="207"/>
                    <a:pt x="100" y="207"/>
                  </a:cubicBezTo>
                  <a:cubicBezTo>
                    <a:pt x="219" y="17"/>
                    <a:pt x="219" y="17"/>
                    <a:pt x="219" y="17"/>
                  </a:cubicBezTo>
                  <a:cubicBezTo>
                    <a:pt x="227" y="4"/>
                    <a:pt x="244" y="0"/>
                    <a:pt x="257" y="8"/>
                  </a:cubicBezTo>
                  <a:cubicBezTo>
                    <a:pt x="270" y="16"/>
                    <a:pt x="274" y="33"/>
                    <a:pt x="266" y="47"/>
                  </a:cubicBezTo>
                  <a:cubicBezTo>
                    <a:pt x="126" y="271"/>
                    <a:pt x="126" y="271"/>
                    <a:pt x="126" y="271"/>
                  </a:cubicBezTo>
                  <a:cubicBezTo>
                    <a:pt x="121" y="279"/>
                    <a:pt x="113" y="283"/>
                    <a:pt x="104" y="284"/>
                  </a:cubicBezTo>
                  <a:cubicBezTo>
                    <a:pt x="104" y="284"/>
                    <a:pt x="103" y="284"/>
                    <a:pt x="103" y="28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685800"/>
              <a:endParaRPr lang="en-US" sz="1000" dirty="0">
                <a:solidFill>
                  <a:prstClr val="black"/>
                </a:solidFill>
                <a:latin typeface="Lato Light"/>
              </a:endParaRPr>
            </a:p>
          </p:txBody>
        </p:sp>
      </p:grpSp>
      <p:grpSp>
        <p:nvGrpSpPr>
          <p:cNvPr id="46" name="Group 45">
            <a:extLst>
              <a:ext uri="{FF2B5EF4-FFF2-40B4-BE49-F238E27FC236}">
                <a16:creationId xmlns:a16="http://schemas.microsoft.com/office/drawing/2014/main" id="{A2260DA0-5757-0E4D-80B1-5CE9AF90C9DA}"/>
              </a:ext>
            </a:extLst>
          </p:cNvPr>
          <p:cNvGrpSpPr/>
          <p:nvPr/>
        </p:nvGrpSpPr>
        <p:grpSpPr>
          <a:xfrm>
            <a:off x="6393034" y="3090094"/>
            <a:ext cx="315392" cy="315284"/>
            <a:chOff x="1616888" y="2303708"/>
            <a:chExt cx="427652" cy="427506"/>
          </a:xfrm>
        </p:grpSpPr>
        <p:sp>
          <p:nvSpPr>
            <p:cNvPr id="47" name="Oval 46">
              <a:extLst>
                <a:ext uri="{FF2B5EF4-FFF2-40B4-BE49-F238E27FC236}">
                  <a16:creationId xmlns:a16="http://schemas.microsoft.com/office/drawing/2014/main" id="{C7AD6A74-9728-1441-9A2A-753282A983B9}"/>
                </a:ext>
              </a:extLst>
            </p:cNvPr>
            <p:cNvSpPr/>
            <p:nvPr/>
          </p:nvSpPr>
          <p:spPr>
            <a:xfrm>
              <a:off x="1616888" y="2303708"/>
              <a:ext cx="427652" cy="427506"/>
            </a:xfrm>
            <a:prstGeom prst="ellipse">
              <a:avLst/>
            </a:prstGeom>
            <a:gradFill>
              <a:gsLst>
                <a:gs pos="0">
                  <a:schemeClr val="accent4"/>
                </a:gs>
                <a:gs pos="66000">
                  <a:schemeClr val="accent4">
                    <a:lumMod val="75000"/>
                  </a:schemeClr>
                </a:gs>
              </a:gsLst>
              <a:lin ang="2700000" scaled="0"/>
            </a:gradFill>
            <a:ln w="25400">
              <a:noFill/>
            </a:ln>
            <a:effectLst>
              <a:outerShdw blurRad="635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000" b="1" dirty="0">
                <a:solidFill>
                  <a:prstClr val="white"/>
                </a:solidFill>
                <a:latin typeface="Century Gothic" panose="020B0502020202020204" pitchFamily="34" charset="0"/>
              </a:endParaRPr>
            </a:p>
          </p:txBody>
        </p:sp>
        <p:sp>
          <p:nvSpPr>
            <p:cNvPr id="48" name="Freeform 26">
              <a:extLst>
                <a:ext uri="{FF2B5EF4-FFF2-40B4-BE49-F238E27FC236}">
                  <a16:creationId xmlns:a16="http://schemas.microsoft.com/office/drawing/2014/main" id="{54C10C7F-601F-2347-A147-81E27CC6FEB2}"/>
                </a:ext>
              </a:extLst>
            </p:cNvPr>
            <p:cNvSpPr>
              <a:spLocks/>
            </p:cNvSpPr>
            <p:nvPr/>
          </p:nvSpPr>
          <p:spPr bwMode="auto">
            <a:xfrm>
              <a:off x="1724702" y="2411449"/>
              <a:ext cx="212024" cy="212024"/>
            </a:xfrm>
            <a:custGeom>
              <a:avLst/>
              <a:gdLst>
                <a:gd name="T0" fmla="*/ 103 w 274"/>
                <a:gd name="T1" fmla="*/ 284 h 284"/>
                <a:gd name="T2" fmla="*/ 80 w 274"/>
                <a:gd name="T3" fmla="*/ 273 h 284"/>
                <a:gd name="T4" fmla="*/ 9 w 274"/>
                <a:gd name="T5" fmla="*/ 178 h 284"/>
                <a:gd name="T6" fmla="*/ 14 w 274"/>
                <a:gd name="T7" fmla="*/ 139 h 284"/>
                <a:gd name="T8" fmla="*/ 53 w 274"/>
                <a:gd name="T9" fmla="*/ 145 h 284"/>
                <a:gd name="T10" fmla="*/ 100 w 274"/>
                <a:gd name="T11" fmla="*/ 207 h 284"/>
                <a:gd name="T12" fmla="*/ 219 w 274"/>
                <a:gd name="T13" fmla="*/ 17 h 284"/>
                <a:gd name="T14" fmla="*/ 257 w 274"/>
                <a:gd name="T15" fmla="*/ 8 h 284"/>
                <a:gd name="T16" fmla="*/ 266 w 274"/>
                <a:gd name="T17" fmla="*/ 47 h 284"/>
                <a:gd name="T18" fmla="*/ 126 w 274"/>
                <a:gd name="T19" fmla="*/ 271 h 284"/>
                <a:gd name="T20" fmla="*/ 104 w 274"/>
                <a:gd name="T21" fmla="*/ 284 h 284"/>
                <a:gd name="T22" fmla="*/ 103 w 274"/>
                <a:gd name="T23" fmla="*/ 284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4" h="284">
                  <a:moveTo>
                    <a:pt x="103" y="284"/>
                  </a:moveTo>
                  <a:cubicBezTo>
                    <a:pt x="94" y="284"/>
                    <a:pt x="86" y="280"/>
                    <a:pt x="80" y="273"/>
                  </a:cubicBezTo>
                  <a:cubicBezTo>
                    <a:pt x="9" y="178"/>
                    <a:pt x="9" y="178"/>
                    <a:pt x="9" y="178"/>
                  </a:cubicBezTo>
                  <a:cubicBezTo>
                    <a:pt x="0" y="166"/>
                    <a:pt x="2" y="149"/>
                    <a:pt x="14" y="139"/>
                  </a:cubicBezTo>
                  <a:cubicBezTo>
                    <a:pt x="27" y="130"/>
                    <a:pt x="44" y="133"/>
                    <a:pt x="53" y="145"/>
                  </a:cubicBezTo>
                  <a:cubicBezTo>
                    <a:pt x="100" y="207"/>
                    <a:pt x="100" y="207"/>
                    <a:pt x="100" y="207"/>
                  </a:cubicBezTo>
                  <a:cubicBezTo>
                    <a:pt x="219" y="17"/>
                    <a:pt x="219" y="17"/>
                    <a:pt x="219" y="17"/>
                  </a:cubicBezTo>
                  <a:cubicBezTo>
                    <a:pt x="227" y="4"/>
                    <a:pt x="244" y="0"/>
                    <a:pt x="257" y="8"/>
                  </a:cubicBezTo>
                  <a:cubicBezTo>
                    <a:pt x="270" y="16"/>
                    <a:pt x="274" y="33"/>
                    <a:pt x="266" y="47"/>
                  </a:cubicBezTo>
                  <a:cubicBezTo>
                    <a:pt x="126" y="271"/>
                    <a:pt x="126" y="271"/>
                    <a:pt x="126" y="271"/>
                  </a:cubicBezTo>
                  <a:cubicBezTo>
                    <a:pt x="121" y="279"/>
                    <a:pt x="113" y="283"/>
                    <a:pt x="104" y="284"/>
                  </a:cubicBezTo>
                  <a:cubicBezTo>
                    <a:pt x="104" y="284"/>
                    <a:pt x="103" y="284"/>
                    <a:pt x="103" y="28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685800"/>
              <a:endParaRPr lang="en-US" sz="1000" dirty="0">
                <a:solidFill>
                  <a:prstClr val="black"/>
                </a:solidFill>
                <a:latin typeface="Lato Light"/>
              </a:endParaRPr>
            </a:p>
          </p:txBody>
        </p:sp>
      </p:grpSp>
    </p:spTree>
    <p:extLst>
      <p:ext uri="{BB962C8B-B14F-4D97-AF65-F5344CB8AC3E}">
        <p14:creationId xmlns:p14="http://schemas.microsoft.com/office/powerpoint/2010/main" val="4221258840"/>
      </p:ext>
    </p:extLst>
  </p:cSld>
  <p:clrMapOvr>
    <a:masterClrMapping/>
  </p:clrMapOvr>
  <mc:AlternateContent xmlns:mc="http://schemas.openxmlformats.org/markup-compatibility/2006" xmlns:p14="http://schemas.microsoft.com/office/powerpoint/2010/main">
    <mc:Choice Requires="p14">
      <p:transition spd="slow" p14:dur="2500">
        <p:push/>
      </p:transition>
    </mc:Choice>
    <mc:Fallback xmlns="">
      <p:transition spd="slow">
        <p:push/>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2754BBB1-1C77-7642-990C-71ED475B7231}"/>
              </a:ext>
            </a:extLst>
          </p:cNvPr>
          <p:cNvGrpSpPr/>
          <p:nvPr/>
        </p:nvGrpSpPr>
        <p:grpSpPr>
          <a:xfrm>
            <a:off x="3854451" y="4171947"/>
            <a:ext cx="4483099" cy="1782125"/>
            <a:chOff x="3854451" y="4171947"/>
            <a:chExt cx="4483099" cy="1782125"/>
          </a:xfrm>
        </p:grpSpPr>
        <p:grpSp>
          <p:nvGrpSpPr>
            <p:cNvPr id="16" name="Group 15">
              <a:extLst>
                <a:ext uri="{FF2B5EF4-FFF2-40B4-BE49-F238E27FC236}">
                  <a16:creationId xmlns:a16="http://schemas.microsoft.com/office/drawing/2014/main" id="{FE040961-C903-3E47-AE1E-C381C309ABC3}"/>
                </a:ext>
              </a:extLst>
            </p:cNvPr>
            <p:cNvGrpSpPr/>
            <p:nvPr/>
          </p:nvGrpSpPr>
          <p:grpSpPr>
            <a:xfrm>
              <a:off x="3854451" y="4171947"/>
              <a:ext cx="2233616" cy="1782125"/>
              <a:chOff x="3854451" y="4171947"/>
              <a:chExt cx="2233616" cy="1782125"/>
            </a:xfrm>
          </p:grpSpPr>
          <p:sp>
            <p:nvSpPr>
              <p:cNvPr id="27" name="Rectangle: Top Corners Rounded 26">
                <a:extLst>
                  <a:ext uri="{FF2B5EF4-FFF2-40B4-BE49-F238E27FC236}">
                    <a16:creationId xmlns:a16="http://schemas.microsoft.com/office/drawing/2014/main" id="{FBE48FE0-37BB-434D-8433-AFFAA1C104C9}"/>
                  </a:ext>
                </a:extLst>
              </p:cNvPr>
              <p:cNvSpPr/>
              <p:nvPr/>
            </p:nvSpPr>
            <p:spPr>
              <a:xfrm rot="16200000">
                <a:off x="4080196" y="3946202"/>
                <a:ext cx="1782125" cy="2233616"/>
              </a:xfrm>
              <a:prstGeom prst="round2SameRect">
                <a:avLst/>
              </a:prstGeom>
              <a:solidFill>
                <a:srgbClr val="1B1B1B"/>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365760" rIns="182880" rtlCol="0" anchor="t" anchorCtr="0"/>
              <a:lstStyle/>
              <a:p>
                <a:pPr marL="171450" indent="-171450">
                  <a:lnSpc>
                    <a:spcPts val="1200"/>
                  </a:lnSpc>
                  <a:buFont typeface="Arial" panose="020B0604020202020204" pitchFamily="34" charset="0"/>
                  <a:buChar char="•"/>
                </a:pPr>
                <a:endParaRPr lang="en-US" sz="800" dirty="0">
                  <a:latin typeface="Century Gothic" panose="020B0502020202020204" pitchFamily="34" charset="0"/>
                </a:endParaRPr>
              </a:p>
            </p:txBody>
          </p:sp>
          <p:sp>
            <p:nvSpPr>
              <p:cNvPr id="21" name="Rectangle 20">
                <a:extLst>
                  <a:ext uri="{FF2B5EF4-FFF2-40B4-BE49-F238E27FC236}">
                    <a16:creationId xmlns:a16="http://schemas.microsoft.com/office/drawing/2014/main" id="{76CB4827-5F43-486B-B9A8-1217CC74CBE3}"/>
                  </a:ext>
                </a:extLst>
              </p:cNvPr>
              <p:cNvSpPr/>
              <p:nvPr/>
            </p:nvSpPr>
            <p:spPr>
              <a:xfrm>
                <a:off x="3990137" y="4631420"/>
                <a:ext cx="1962243" cy="11497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82880" tIns="91440" rIns="182880" bIns="0" rtlCol="0" anchor="ctr" anchorCtr="0"/>
              <a:lstStyle/>
              <a:p>
                <a:pPr marL="171450" indent="-171450">
                  <a:lnSpc>
                    <a:spcPts val="1200"/>
                  </a:lnSpc>
                  <a:buFont typeface="Arial" panose="020B0604020202020204" pitchFamily="34" charset="0"/>
                  <a:buChar char="•"/>
                </a:pPr>
                <a:r>
                  <a:rPr lang="en-US" sz="800" dirty="0">
                    <a:latin typeface="Century Gothic" panose="020B0502020202020204" pitchFamily="34" charset="0"/>
                  </a:rPr>
                  <a:t>Return on investment</a:t>
                </a:r>
              </a:p>
              <a:p>
                <a:pPr marL="171450" indent="-171450">
                  <a:lnSpc>
                    <a:spcPts val="1200"/>
                  </a:lnSpc>
                  <a:buFont typeface="Arial" panose="020B0604020202020204" pitchFamily="34" charset="0"/>
                  <a:buChar char="•"/>
                </a:pPr>
                <a:r>
                  <a:rPr lang="en-US" sz="800" dirty="0">
                    <a:latin typeface="Century Gothic" panose="020B0502020202020204" pitchFamily="34" charset="0"/>
                  </a:rPr>
                  <a:t>Cash flow</a:t>
                </a:r>
              </a:p>
              <a:p>
                <a:pPr marL="171450" indent="-171450">
                  <a:lnSpc>
                    <a:spcPts val="1200"/>
                  </a:lnSpc>
                  <a:buFont typeface="Arial" panose="020B0604020202020204" pitchFamily="34" charset="0"/>
                  <a:buChar char="•"/>
                </a:pPr>
                <a:r>
                  <a:rPr lang="en-US" sz="800" dirty="0">
                    <a:latin typeface="Century Gothic" panose="020B0502020202020204" pitchFamily="34" charset="0"/>
                  </a:rPr>
                  <a:t>Market share</a:t>
                </a:r>
              </a:p>
              <a:p>
                <a:pPr marL="171450" indent="-171450">
                  <a:lnSpc>
                    <a:spcPts val="1200"/>
                  </a:lnSpc>
                  <a:buFont typeface="Arial" panose="020B0604020202020204" pitchFamily="34" charset="0"/>
                  <a:buChar char="•"/>
                </a:pPr>
                <a:r>
                  <a:rPr lang="en-US" sz="800" dirty="0">
                    <a:latin typeface="Century Gothic" panose="020B0502020202020204" pitchFamily="34" charset="0"/>
                  </a:rPr>
                  <a:t>Maximize profits</a:t>
                </a:r>
              </a:p>
              <a:p>
                <a:pPr marL="171450" indent="-171450">
                  <a:lnSpc>
                    <a:spcPts val="1200"/>
                  </a:lnSpc>
                  <a:buFont typeface="Arial" panose="020B0604020202020204" pitchFamily="34" charset="0"/>
                  <a:buChar char="•"/>
                </a:pPr>
                <a:r>
                  <a:rPr lang="en-US" sz="800" dirty="0">
                    <a:latin typeface="Century Gothic" panose="020B0502020202020204" pitchFamily="34" charset="0"/>
                  </a:rPr>
                  <a:t>Variable costs</a:t>
                </a:r>
              </a:p>
            </p:txBody>
          </p:sp>
          <p:sp>
            <p:nvSpPr>
              <p:cNvPr id="29" name="TextBox 28">
                <a:extLst>
                  <a:ext uri="{FF2B5EF4-FFF2-40B4-BE49-F238E27FC236}">
                    <a16:creationId xmlns:a16="http://schemas.microsoft.com/office/drawing/2014/main" id="{A4581B84-DCF1-4EAA-9235-83C6C0EE737C}"/>
                  </a:ext>
                </a:extLst>
              </p:cNvPr>
              <p:cNvSpPr txBox="1"/>
              <p:nvPr/>
            </p:nvSpPr>
            <p:spPr>
              <a:xfrm>
                <a:off x="4297035" y="4584099"/>
                <a:ext cx="1348447" cy="246221"/>
              </a:xfrm>
              <a:prstGeom prst="rect">
                <a:avLst/>
              </a:prstGeom>
              <a:noFill/>
            </p:spPr>
            <p:txBody>
              <a:bodyPr wrap="none" rtlCol="0">
                <a:spAutoFit/>
              </a:bodyPr>
              <a:lstStyle/>
              <a:p>
                <a:pPr algn="ctr"/>
                <a:r>
                  <a:rPr lang="en-US" sz="1000" b="1" dirty="0">
                    <a:solidFill>
                      <a:schemeClr val="accent4"/>
                    </a:solidFill>
                    <a:latin typeface="Century Gothic" panose="020B0502020202020204" pitchFamily="34" charset="0"/>
                  </a:rPr>
                  <a:t>INTERNAL FACTORS</a:t>
                </a:r>
              </a:p>
            </p:txBody>
          </p:sp>
        </p:grpSp>
        <p:grpSp>
          <p:nvGrpSpPr>
            <p:cNvPr id="20" name="Group 19">
              <a:extLst>
                <a:ext uri="{FF2B5EF4-FFF2-40B4-BE49-F238E27FC236}">
                  <a16:creationId xmlns:a16="http://schemas.microsoft.com/office/drawing/2014/main" id="{ABF3B961-7BB5-C941-896D-9EA0565A24EC}"/>
                </a:ext>
              </a:extLst>
            </p:cNvPr>
            <p:cNvGrpSpPr/>
            <p:nvPr/>
          </p:nvGrpSpPr>
          <p:grpSpPr>
            <a:xfrm>
              <a:off x="6103938" y="4171947"/>
              <a:ext cx="2233612" cy="1782125"/>
              <a:chOff x="6103938" y="4171947"/>
              <a:chExt cx="2233612" cy="1782125"/>
            </a:xfrm>
          </p:grpSpPr>
          <p:sp>
            <p:nvSpPr>
              <p:cNvPr id="37" name="Rectangle: Top Corners Rounded 36">
                <a:extLst>
                  <a:ext uri="{FF2B5EF4-FFF2-40B4-BE49-F238E27FC236}">
                    <a16:creationId xmlns:a16="http://schemas.microsoft.com/office/drawing/2014/main" id="{CC235D27-43B8-4AB7-A185-3CE2754F8E78}"/>
                  </a:ext>
                </a:extLst>
              </p:cNvPr>
              <p:cNvSpPr/>
              <p:nvPr/>
            </p:nvSpPr>
            <p:spPr>
              <a:xfrm rot="5400000" flipH="1">
                <a:off x="6329681" y="3946204"/>
                <a:ext cx="1782125" cy="2233612"/>
              </a:xfrm>
              <a:prstGeom prst="round2SameRect">
                <a:avLst/>
              </a:prstGeom>
              <a:solidFill>
                <a:srgbClr val="1B1B1B"/>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365760" rIns="182880" rtlCol="0" anchor="t" anchorCtr="0"/>
              <a:lstStyle/>
              <a:p>
                <a:pPr marL="171450" indent="-171450">
                  <a:lnSpc>
                    <a:spcPts val="1200"/>
                  </a:lnSpc>
                  <a:buFont typeface="Arial" panose="020B0604020202020204" pitchFamily="34" charset="0"/>
                  <a:buChar char="•"/>
                </a:pPr>
                <a:endParaRPr lang="en-US" sz="800" dirty="0">
                  <a:latin typeface="Century Gothic" panose="020B0502020202020204" pitchFamily="34" charset="0"/>
                </a:endParaRPr>
              </a:p>
            </p:txBody>
          </p:sp>
          <p:sp>
            <p:nvSpPr>
              <p:cNvPr id="24" name="Rectangle 23">
                <a:extLst>
                  <a:ext uri="{FF2B5EF4-FFF2-40B4-BE49-F238E27FC236}">
                    <a16:creationId xmlns:a16="http://schemas.microsoft.com/office/drawing/2014/main" id="{2A19B962-283C-4AEC-9995-C04C0FD61935}"/>
                  </a:ext>
                </a:extLst>
              </p:cNvPr>
              <p:cNvSpPr/>
              <p:nvPr/>
            </p:nvSpPr>
            <p:spPr>
              <a:xfrm>
                <a:off x="6239622" y="4631420"/>
                <a:ext cx="1962243" cy="11497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82880" tIns="91440" rIns="182880" bIns="0" rtlCol="0" anchor="ctr" anchorCtr="0"/>
              <a:lstStyle/>
              <a:p>
                <a:pPr marL="171450" indent="-171450">
                  <a:lnSpc>
                    <a:spcPts val="1200"/>
                  </a:lnSpc>
                  <a:buFont typeface="Arial" panose="020B0604020202020204" pitchFamily="34" charset="0"/>
                  <a:buChar char="•"/>
                </a:pPr>
                <a:r>
                  <a:rPr lang="en-US" sz="800" dirty="0">
                    <a:latin typeface="Century Gothic" panose="020B0502020202020204" pitchFamily="34" charset="0"/>
                  </a:rPr>
                  <a:t>Elasticity of demand</a:t>
                </a:r>
              </a:p>
              <a:p>
                <a:pPr marL="171450" indent="-171450">
                  <a:lnSpc>
                    <a:spcPts val="1200"/>
                  </a:lnSpc>
                  <a:buFont typeface="Arial" panose="020B0604020202020204" pitchFamily="34" charset="0"/>
                  <a:buChar char="•"/>
                </a:pPr>
                <a:r>
                  <a:rPr lang="en-US" sz="800" dirty="0">
                    <a:latin typeface="Century Gothic" panose="020B0502020202020204" pitchFamily="34" charset="0"/>
                  </a:rPr>
                  <a:t>Customer expectations</a:t>
                </a:r>
              </a:p>
              <a:p>
                <a:pPr marL="171450" indent="-171450">
                  <a:lnSpc>
                    <a:spcPts val="1200"/>
                  </a:lnSpc>
                  <a:buFont typeface="Arial" panose="020B0604020202020204" pitchFamily="34" charset="0"/>
                  <a:buChar char="•"/>
                </a:pPr>
                <a:r>
                  <a:rPr lang="en-US" sz="800" dirty="0">
                    <a:latin typeface="Century Gothic" panose="020B0502020202020204" pitchFamily="34" charset="0"/>
                  </a:rPr>
                  <a:t>Direct competitor pricing</a:t>
                </a:r>
              </a:p>
              <a:p>
                <a:pPr marL="171450" indent="-171450">
                  <a:lnSpc>
                    <a:spcPts val="1200"/>
                  </a:lnSpc>
                  <a:buFont typeface="Arial" panose="020B0604020202020204" pitchFamily="34" charset="0"/>
                  <a:buChar char="•"/>
                </a:pPr>
                <a:r>
                  <a:rPr lang="en-US" sz="800" dirty="0">
                    <a:latin typeface="Century Gothic" panose="020B0502020202020204" pitchFamily="34" charset="0"/>
                  </a:rPr>
                  <a:t>Related product pricing</a:t>
                </a:r>
              </a:p>
              <a:p>
                <a:pPr marL="171450" indent="-171450">
                  <a:lnSpc>
                    <a:spcPts val="1200"/>
                  </a:lnSpc>
                  <a:buFont typeface="Arial" panose="020B0604020202020204" pitchFamily="34" charset="0"/>
                  <a:buChar char="•"/>
                </a:pPr>
                <a:r>
                  <a:rPr lang="en-US" sz="800" dirty="0">
                    <a:latin typeface="Century Gothic" panose="020B0502020202020204" pitchFamily="34" charset="0"/>
                  </a:rPr>
                  <a:t>Government regulations</a:t>
                </a:r>
              </a:p>
            </p:txBody>
          </p:sp>
          <p:sp>
            <p:nvSpPr>
              <p:cNvPr id="32" name="TextBox 31">
                <a:extLst>
                  <a:ext uri="{FF2B5EF4-FFF2-40B4-BE49-F238E27FC236}">
                    <a16:creationId xmlns:a16="http://schemas.microsoft.com/office/drawing/2014/main" id="{1F2127BC-4D0C-4931-85A6-0E1079A24C98}"/>
                  </a:ext>
                </a:extLst>
              </p:cNvPr>
              <p:cNvSpPr txBox="1"/>
              <p:nvPr/>
            </p:nvSpPr>
            <p:spPr>
              <a:xfrm>
                <a:off x="6534497" y="4584099"/>
                <a:ext cx="1372492" cy="246221"/>
              </a:xfrm>
              <a:prstGeom prst="rect">
                <a:avLst/>
              </a:prstGeom>
              <a:noFill/>
            </p:spPr>
            <p:txBody>
              <a:bodyPr wrap="none" rtlCol="0">
                <a:spAutoFit/>
              </a:bodyPr>
              <a:lstStyle/>
              <a:p>
                <a:pPr algn="ctr"/>
                <a:r>
                  <a:rPr lang="en-US" sz="1000" b="1" dirty="0">
                    <a:solidFill>
                      <a:schemeClr val="accent4"/>
                    </a:solidFill>
                    <a:latin typeface="Century Gothic" panose="020B0502020202020204" pitchFamily="34" charset="0"/>
                  </a:rPr>
                  <a:t>EXTERNAL FACTORS</a:t>
                </a:r>
              </a:p>
            </p:txBody>
          </p:sp>
        </p:grpSp>
      </p:grpSp>
      <p:sp>
        <p:nvSpPr>
          <p:cNvPr id="3" name="Slide Number Placeholder 2">
            <a:extLst>
              <a:ext uri="{FF2B5EF4-FFF2-40B4-BE49-F238E27FC236}">
                <a16:creationId xmlns:a16="http://schemas.microsoft.com/office/drawing/2014/main" id="{2B87E161-1264-4B4B-8378-B048D07D5866}"/>
              </a:ext>
            </a:extLst>
          </p:cNvPr>
          <p:cNvSpPr>
            <a:spLocks noGrp="1"/>
          </p:cNvSpPr>
          <p:nvPr>
            <p:ph type="sldNum" sz="quarter" idx="12"/>
          </p:nvPr>
        </p:nvSpPr>
        <p:spPr/>
        <p:txBody>
          <a:bodyPr/>
          <a:lstStyle/>
          <a:p>
            <a:fld id="{A667128F-6B11-0149-90D6-ED84921B880E}" type="slidenum">
              <a:rPr lang="en-US" smtClean="0"/>
              <a:t>25</a:t>
            </a:fld>
            <a:endParaRPr lang="en-US"/>
          </a:p>
        </p:txBody>
      </p:sp>
      <p:sp>
        <p:nvSpPr>
          <p:cNvPr id="2" name="Footer Placeholder 1">
            <a:extLst>
              <a:ext uri="{FF2B5EF4-FFF2-40B4-BE49-F238E27FC236}">
                <a16:creationId xmlns:a16="http://schemas.microsoft.com/office/drawing/2014/main" id="{E1D1A8A4-6707-45A6-AB7F-052E89C7D823}"/>
              </a:ext>
            </a:extLst>
          </p:cNvPr>
          <p:cNvSpPr>
            <a:spLocks noGrp="1"/>
          </p:cNvSpPr>
          <p:nvPr>
            <p:ph type="ftr" sz="quarter" idx="11"/>
          </p:nvPr>
        </p:nvSpPr>
        <p:spPr/>
        <p:txBody>
          <a:bodyPr/>
          <a:lstStyle/>
          <a:p>
            <a:r>
              <a:rPr lang="en-US"/>
              <a:t>PRICING STRATEGIES</a:t>
            </a:r>
          </a:p>
        </p:txBody>
      </p:sp>
      <p:grpSp>
        <p:nvGrpSpPr>
          <p:cNvPr id="7" name="Group 6">
            <a:extLst>
              <a:ext uri="{FF2B5EF4-FFF2-40B4-BE49-F238E27FC236}">
                <a16:creationId xmlns:a16="http://schemas.microsoft.com/office/drawing/2014/main" id="{9CD85ACE-FBED-BD4C-A1A3-949A7E8AC0CD}"/>
              </a:ext>
            </a:extLst>
          </p:cNvPr>
          <p:cNvGrpSpPr/>
          <p:nvPr/>
        </p:nvGrpSpPr>
        <p:grpSpPr>
          <a:xfrm>
            <a:off x="4657867" y="803224"/>
            <a:ext cx="2910961" cy="2910960"/>
            <a:chOff x="4657867" y="803224"/>
            <a:chExt cx="2910961" cy="2910960"/>
          </a:xfrm>
        </p:grpSpPr>
        <p:sp>
          <p:nvSpPr>
            <p:cNvPr id="35" name="Freeform: Shape 14">
              <a:extLst>
                <a:ext uri="{FF2B5EF4-FFF2-40B4-BE49-F238E27FC236}">
                  <a16:creationId xmlns:a16="http://schemas.microsoft.com/office/drawing/2014/main" id="{480836F8-25AC-8147-99C5-3F320EA8DB0A}"/>
                </a:ext>
              </a:extLst>
            </p:cNvPr>
            <p:cNvSpPr/>
            <p:nvPr/>
          </p:nvSpPr>
          <p:spPr>
            <a:xfrm rot="9341107">
              <a:off x="5090839" y="1234886"/>
              <a:ext cx="2048978" cy="2048977"/>
            </a:xfrm>
            <a:custGeom>
              <a:avLst/>
              <a:gdLst>
                <a:gd name="connsiteX0" fmla="*/ 0 w 3488555"/>
                <a:gd name="connsiteY0" fmla="*/ 1747400 h 3488555"/>
                <a:gd name="connsiteX1" fmla="*/ 1747400 w 3488555"/>
                <a:gd name="connsiteY1" fmla="*/ 0 h 3488555"/>
                <a:gd name="connsiteX2" fmla="*/ 3494801 w 3488555"/>
                <a:gd name="connsiteY2" fmla="*/ 1747400 h 3488555"/>
                <a:gd name="connsiteX3" fmla="*/ 1747400 w 3488555"/>
                <a:gd name="connsiteY3" fmla="*/ 3494801 h 3488555"/>
              </a:gdLst>
              <a:ahLst/>
              <a:cxnLst>
                <a:cxn ang="0">
                  <a:pos x="connsiteX0" y="connsiteY0"/>
                </a:cxn>
                <a:cxn ang="0">
                  <a:pos x="connsiteX1" y="connsiteY1"/>
                </a:cxn>
                <a:cxn ang="0">
                  <a:pos x="connsiteX2" y="connsiteY2"/>
                </a:cxn>
                <a:cxn ang="0">
                  <a:pos x="connsiteX3" y="connsiteY3"/>
                </a:cxn>
              </a:cxnLst>
              <a:rect l="l" t="t" r="r" b="b"/>
              <a:pathLst>
                <a:path w="3488555" h="3488555">
                  <a:moveTo>
                    <a:pt x="0" y="1747400"/>
                  </a:moveTo>
                  <a:lnTo>
                    <a:pt x="1747400" y="0"/>
                  </a:lnTo>
                  <a:lnTo>
                    <a:pt x="3494801" y="1747400"/>
                  </a:lnTo>
                  <a:lnTo>
                    <a:pt x="1747400" y="3494801"/>
                  </a:lnTo>
                  <a:close/>
                </a:path>
              </a:pathLst>
            </a:custGeom>
            <a:noFill/>
            <a:ln w="12025" cap="flat">
              <a:gradFill>
                <a:gsLst>
                  <a:gs pos="0">
                    <a:schemeClr val="accent6">
                      <a:lumMod val="60000"/>
                      <a:lumOff val="40000"/>
                      <a:alpha val="0"/>
                    </a:schemeClr>
                  </a:gs>
                  <a:gs pos="50000">
                    <a:schemeClr val="accent2"/>
                  </a:gs>
                  <a:gs pos="100000">
                    <a:schemeClr val="accent6">
                      <a:lumMod val="60000"/>
                      <a:lumOff val="40000"/>
                      <a:alpha val="0"/>
                    </a:schemeClr>
                  </a:gs>
                </a:gsLst>
                <a:lin ang="5400000" scaled="1"/>
              </a:gradFill>
              <a:prstDash val="solid"/>
              <a:miter/>
            </a:ln>
          </p:spPr>
          <p:txBody>
            <a:bodyPr rtlCol="0" anchor="ctr"/>
            <a:lstStyle/>
            <a:p>
              <a:endParaRPr lang="en-US"/>
            </a:p>
          </p:txBody>
        </p:sp>
        <p:sp>
          <p:nvSpPr>
            <p:cNvPr id="36" name="Freeform: Shape 15">
              <a:extLst>
                <a:ext uri="{FF2B5EF4-FFF2-40B4-BE49-F238E27FC236}">
                  <a16:creationId xmlns:a16="http://schemas.microsoft.com/office/drawing/2014/main" id="{C5DBF5D9-D18A-4142-9132-83B8038A66C5}"/>
                </a:ext>
              </a:extLst>
            </p:cNvPr>
            <p:cNvSpPr/>
            <p:nvPr/>
          </p:nvSpPr>
          <p:spPr>
            <a:xfrm rot="9341107">
              <a:off x="5063423" y="1207024"/>
              <a:ext cx="2105501" cy="2105501"/>
            </a:xfrm>
            <a:custGeom>
              <a:avLst/>
              <a:gdLst>
                <a:gd name="connsiteX0" fmla="*/ 1666540 w 3584791"/>
                <a:gd name="connsiteY0" fmla="*/ 2266 h 3584791"/>
                <a:gd name="connsiteX1" fmla="*/ 3591140 w 3584791"/>
                <a:gd name="connsiteY1" fmla="*/ 1666548 h 3584791"/>
                <a:gd name="connsiteX2" fmla="*/ 1926859 w 3584791"/>
                <a:gd name="connsiteY2" fmla="*/ 3591148 h 3584791"/>
                <a:gd name="connsiteX3" fmla="*/ 2259 w 3584791"/>
                <a:gd name="connsiteY3" fmla="*/ 1926866 h 3584791"/>
                <a:gd name="connsiteX4" fmla="*/ 1666540 w 3584791"/>
                <a:gd name="connsiteY4" fmla="*/ 2266 h 35847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84791" h="3584791">
                  <a:moveTo>
                    <a:pt x="1666540" y="2266"/>
                  </a:moveTo>
                  <a:cubicBezTo>
                    <a:pt x="1738477" y="-69671"/>
                    <a:pt x="3519204" y="1594611"/>
                    <a:pt x="3591140" y="1666548"/>
                  </a:cubicBezTo>
                  <a:cubicBezTo>
                    <a:pt x="3663077" y="1738484"/>
                    <a:pt x="1998795" y="3519212"/>
                    <a:pt x="1926859" y="3591148"/>
                  </a:cubicBezTo>
                  <a:cubicBezTo>
                    <a:pt x="1854922" y="3663084"/>
                    <a:pt x="74195" y="1998802"/>
                    <a:pt x="2259" y="1926866"/>
                  </a:cubicBezTo>
                  <a:cubicBezTo>
                    <a:pt x="-69558" y="1855050"/>
                    <a:pt x="1594604" y="74202"/>
                    <a:pt x="1666540" y="2266"/>
                  </a:cubicBezTo>
                  <a:close/>
                </a:path>
              </a:pathLst>
            </a:custGeom>
            <a:noFill/>
            <a:ln w="12025" cap="flat">
              <a:gradFill>
                <a:gsLst>
                  <a:gs pos="0">
                    <a:schemeClr val="accent6">
                      <a:lumMod val="60000"/>
                      <a:lumOff val="40000"/>
                      <a:alpha val="0"/>
                    </a:schemeClr>
                  </a:gs>
                  <a:gs pos="50000">
                    <a:schemeClr val="accent2"/>
                  </a:gs>
                  <a:gs pos="100000">
                    <a:schemeClr val="accent6">
                      <a:lumMod val="60000"/>
                      <a:lumOff val="40000"/>
                      <a:alpha val="0"/>
                    </a:schemeClr>
                  </a:gs>
                </a:gsLst>
                <a:lin ang="5400000" scaled="1"/>
              </a:gradFill>
              <a:prstDash val="solid"/>
              <a:miter/>
            </a:ln>
          </p:spPr>
          <p:txBody>
            <a:bodyPr rtlCol="0" anchor="ctr"/>
            <a:lstStyle/>
            <a:p>
              <a:endParaRPr lang="en-US"/>
            </a:p>
          </p:txBody>
        </p:sp>
        <p:sp>
          <p:nvSpPr>
            <p:cNvPr id="38" name="Freeform: Shape 16">
              <a:extLst>
                <a:ext uri="{FF2B5EF4-FFF2-40B4-BE49-F238E27FC236}">
                  <a16:creationId xmlns:a16="http://schemas.microsoft.com/office/drawing/2014/main" id="{94F993CB-B663-8848-B4EE-C931EE2435F3}"/>
                </a:ext>
              </a:extLst>
            </p:cNvPr>
            <p:cNvSpPr/>
            <p:nvPr/>
          </p:nvSpPr>
          <p:spPr>
            <a:xfrm rot="9341107">
              <a:off x="5031444" y="1175150"/>
              <a:ext cx="2169089" cy="2169089"/>
            </a:xfrm>
            <a:custGeom>
              <a:avLst/>
              <a:gdLst>
                <a:gd name="connsiteX0" fmla="*/ 1590281 w 3693057"/>
                <a:gd name="connsiteY0" fmla="*/ 9229 h 3693057"/>
                <a:gd name="connsiteX1" fmla="*/ 3692076 w 3693057"/>
                <a:gd name="connsiteY1" fmla="*/ 1590266 h 3693057"/>
                <a:gd name="connsiteX2" fmla="*/ 2111039 w 3693057"/>
                <a:gd name="connsiteY2" fmla="*/ 3692061 h 3693057"/>
                <a:gd name="connsiteX3" fmla="*/ 9244 w 3693057"/>
                <a:gd name="connsiteY3" fmla="*/ 2111024 h 3693057"/>
                <a:gd name="connsiteX4" fmla="*/ 1590281 w 3693057"/>
                <a:gd name="connsiteY4" fmla="*/ 9229 h 36930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3057" h="3693057">
                  <a:moveTo>
                    <a:pt x="1590281" y="9229"/>
                  </a:moveTo>
                  <a:cubicBezTo>
                    <a:pt x="1734034" y="-134524"/>
                    <a:pt x="3548324" y="1446514"/>
                    <a:pt x="3692076" y="1590266"/>
                  </a:cubicBezTo>
                  <a:cubicBezTo>
                    <a:pt x="3835829" y="1734019"/>
                    <a:pt x="2254791" y="3548309"/>
                    <a:pt x="2111039" y="3692061"/>
                  </a:cubicBezTo>
                  <a:cubicBezTo>
                    <a:pt x="1967286" y="3835814"/>
                    <a:pt x="152996" y="2254776"/>
                    <a:pt x="9244" y="2111024"/>
                  </a:cubicBezTo>
                  <a:cubicBezTo>
                    <a:pt x="-134629" y="1967151"/>
                    <a:pt x="1446409" y="152981"/>
                    <a:pt x="1590281" y="9229"/>
                  </a:cubicBezTo>
                  <a:close/>
                </a:path>
              </a:pathLst>
            </a:custGeom>
            <a:noFill/>
            <a:ln w="12025" cap="flat">
              <a:gradFill>
                <a:gsLst>
                  <a:gs pos="0">
                    <a:schemeClr val="accent6">
                      <a:lumMod val="60000"/>
                      <a:lumOff val="40000"/>
                      <a:alpha val="0"/>
                    </a:schemeClr>
                  </a:gs>
                  <a:gs pos="50000">
                    <a:schemeClr val="accent2"/>
                  </a:gs>
                  <a:gs pos="100000">
                    <a:schemeClr val="accent6">
                      <a:lumMod val="60000"/>
                      <a:lumOff val="40000"/>
                      <a:alpha val="0"/>
                    </a:schemeClr>
                  </a:gs>
                </a:gsLst>
                <a:lin ang="5400000" scaled="1"/>
              </a:gradFill>
              <a:prstDash val="solid"/>
              <a:miter/>
            </a:ln>
          </p:spPr>
          <p:txBody>
            <a:bodyPr rtlCol="0" anchor="ctr"/>
            <a:lstStyle/>
            <a:p>
              <a:endParaRPr lang="en-US"/>
            </a:p>
          </p:txBody>
        </p:sp>
        <p:sp>
          <p:nvSpPr>
            <p:cNvPr id="39" name="Freeform: Shape 17">
              <a:extLst>
                <a:ext uri="{FF2B5EF4-FFF2-40B4-BE49-F238E27FC236}">
                  <a16:creationId xmlns:a16="http://schemas.microsoft.com/office/drawing/2014/main" id="{3263F49D-3E47-7047-9BAE-EFAA3624DEA3}"/>
                </a:ext>
              </a:extLst>
            </p:cNvPr>
            <p:cNvSpPr/>
            <p:nvPr/>
          </p:nvSpPr>
          <p:spPr>
            <a:xfrm rot="9341107">
              <a:off x="4995205" y="1139485"/>
              <a:ext cx="2239744" cy="2239744"/>
            </a:xfrm>
            <a:custGeom>
              <a:avLst/>
              <a:gdLst>
                <a:gd name="connsiteX0" fmla="*/ 1518973 w 3813352"/>
                <a:gd name="connsiteY0" fmla="*/ 21179 h 3813352"/>
                <a:gd name="connsiteX1" fmla="*/ 3797962 w 3813352"/>
                <a:gd name="connsiteY1" fmla="*/ 1518973 h 3813352"/>
                <a:gd name="connsiteX2" fmla="*/ 2300169 w 3813352"/>
                <a:gd name="connsiteY2" fmla="*/ 3797962 h 3813352"/>
                <a:gd name="connsiteX3" fmla="*/ 21179 w 3813352"/>
                <a:gd name="connsiteY3" fmla="*/ 2300169 h 3813352"/>
                <a:gd name="connsiteX4" fmla="*/ 1518973 w 3813352"/>
                <a:gd name="connsiteY4" fmla="*/ 21179 h 38133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3352" h="3813352">
                  <a:moveTo>
                    <a:pt x="1518973" y="21179"/>
                  </a:moveTo>
                  <a:cubicBezTo>
                    <a:pt x="1734782" y="-194510"/>
                    <a:pt x="3582273" y="1303284"/>
                    <a:pt x="3797962" y="1518973"/>
                  </a:cubicBezTo>
                  <a:cubicBezTo>
                    <a:pt x="4013651" y="1734662"/>
                    <a:pt x="2515858" y="3582273"/>
                    <a:pt x="2300169" y="3797962"/>
                  </a:cubicBezTo>
                  <a:cubicBezTo>
                    <a:pt x="2084480" y="4013651"/>
                    <a:pt x="236868" y="2515858"/>
                    <a:pt x="21179" y="2300169"/>
                  </a:cubicBezTo>
                  <a:cubicBezTo>
                    <a:pt x="-194510" y="2084480"/>
                    <a:pt x="1303284" y="236868"/>
                    <a:pt x="1518973" y="21179"/>
                  </a:cubicBezTo>
                  <a:close/>
                </a:path>
              </a:pathLst>
            </a:custGeom>
            <a:noFill/>
            <a:ln w="12025" cap="flat">
              <a:gradFill>
                <a:gsLst>
                  <a:gs pos="0">
                    <a:schemeClr val="accent6">
                      <a:lumMod val="60000"/>
                      <a:lumOff val="40000"/>
                      <a:alpha val="0"/>
                    </a:schemeClr>
                  </a:gs>
                  <a:gs pos="50000">
                    <a:schemeClr val="accent2"/>
                  </a:gs>
                  <a:gs pos="100000">
                    <a:schemeClr val="accent6">
                      <a:lumMod val="60000"/>
                      <a:lumOff val="40000"/>
                      <a:alpha val="0"/>
                    </a:schemeClr>
                  </a:gs>
                </a:gsLst>
                <a:lin ang="5400000" scaled="1"/>
              </a:gradFill>
              <a:prstDash val="solid"/>
              <a:miter/>
            </a:ln>
          </p:spPr>
          <p:txBody>
            <a:bodyPr rtlCol="0" anchor="ctr"/>
            <a:lstStyle/>
            <a:p>
              <a:endParaRPr lang="en-US"/>
            </a:p>
          </p:txBody>
        </p:sp>
        <p:sp>
          <p:nvSpPr>
            <p:cNvPr id="42" name="Freeform: Shape 18">
              <a:extLst>
                <a:ext uri="{FF2B5EF4-FFF2-40B4-BE49-F238E27FC236}">
                  <a16:creationId xmlns:a16="http://schemas.microsoft.com/office/drawing/2014/main" id="{19C25D7F-9D59-0C4E-A143-90373C234934}"/>
                </a:ext>
              </a:extLst>
            </p:cNvPr>
            <p:cNvSpPr/>
            <p:nvPr/>
          </p:nvSpPr>
          <p:spPr>
            <a:xfrm rot="9341107">
              <a:off x="4954793" y="1099998"/>
              <a:ext cx="2317464" cy="2317464"/>
            </a:xfrm>
            <a:custGeom>
              <a:avLst/>
              <a:gdLst>
                <a:gd name="connsiteX0" fmla="*/ 1453007 w 3945677"/>
                <a:gd name="connsiteY0" fmla="*/ 38365 h 3945677"/>
                <a:gd name="connsiteX1" fmla="*/ 3909071 w 3945677"/>
                <a:gd name="connsiteY1" fmla="*/ 1453034 h 3945677"/>
                <a:gd name="connsiteX2" fmla="*/ 2494401 w 3945677"/>
                <a:gd name="connsiteY2" fmla="*/ 3909098 h 3945677"/>
                <a:gd name="connsiteX3" fmla="*/ 38337 w 3945677"/>
                <a:gd name="connsiteY3" fmla="*/ 2494428 h 3945677"/>
                <a:gd name="connsiteX4" fmla="*/ 1453007 w 3945677"/>
                <a:gd name="connsiteY4" fmla="*/ 38365 h 3945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5677" h="3945677">
                  <a:moveTo>
                    <a:pt x="1453007" y="38365"/>
                  </a:moveTo>
                  <a:cubicBezTo>
                    <a:pt x="1740632" y="-249261"/>
                    <a:pt x="3621566" y="1165409"/>
                    <a:pt x="3909071" y="1453034"/>
                  </a:cubicBezTo>
                  <a:cubicBezTo>
                    <a:pt x="4196696" y="1740660"/>
                    <a:pt x="2782027" y="3621593"/>
                    <a:pt x="2494401" y="3909098"/>
                  </a:cubicBezTo>
                  <a:cubicBezTo>
                    <a:pt x="2206776" y="4196723"/>
                    <a:pt x="325842" y="2782054"/>
                    <a:pt x="38337" y="2494428"/>
                  </a:cubicBezTo>
                  <a:cubicBezTo>
                    <a:pt x="-249168" y="2206803"/>
                    <a:pt x="1165382" y="325990"/>
                    <a:pt x="1453007" y="38365"/>
                  </a:cubicBezTo>
                  <a:close/>
                </a:path>
              </a:pathLst>
            </a:custGeom>
            <a:noFill/>
            <a:ln w="12025" cap="flat">
              <a:gradFill>
                <a:gsLst>
                  <a:gs pos="0">
                    <a:schemeClr val="accent6">
                      <a:lumMod val="60000"/>
                      <a:lumOff val="40000"/>
                      <a:alpha val="0"/>
                    </a:schemeClr>
                  </a:gs>
                  <a:gs pos="50000">
                    <a:schemeClr val="accent2"/>
                  </a:gs>
                  <a:gs pos="100000">
                    <a:schemeClr val="accent6">
                      <a:lumMod val="60000"/>
                      <a:lumOff val="40000"/>
                      <a:alpha val="0"/>
                    </a:schemeClr>
                  </a:gs>
                </a:gsLst>
                <a:lin ang="5400000" scaled="1"/>
              </a:gradFill>
              <a:prstDash val="solid"/>
              <a:miter/>
            </a:ln>
          </p:spPr>
          <p:txBody>
            <a:bodyPr rtlCol="0" anchor="ctr"/>
            <a:lstStyle/>
            <a:p>
              <a:endParaRPr lang="en-US"/>
            </a:p>
          </p:txBody>
        </p:sp>
        <p:sp>
          <p:nvSpPr>
            <p:cNvPr id="44" name="Freeform: Shape 19">
              <a:extLst>
                <a:ext uri="{FF2B5EF4-FFF2-40B4-BE49-F238E27FC236}">
                  <a16:creationId xmlns:a16="http://schemas.microsoft.com/office/drawing/2014/main" id="{444D50B3-BA9A-2349-B3A8-313F2F23586B}"/>
                </a:ext>
              </a:extLst>
            </p:cNvPr>
            <p:cNvSpPr/>
            <p:nvPr/>
          </p:nvSpPr>
          <p:spPr>
            <a:xfrm rot="9341107">
              <a:off x="4918613" y="1062206"/>
              <a:ext cx="2395184" cy="2395184"/>
            </a:xfrm>
            <a:custGeom>
              <a:avLst/>
              <a:gdLst>
                <a:gd name="connsiteX0" fmla="*/ 1392420 w 4078001"/>
                <a:gd name="connsiteY0" fmla="*/ 61027 h 4078001"/>
                <a:gd name="connsiteX1" fmla="*/ 4025678 w 4078001"/>
                <a:gd name="connsiteY1" fmla="*/ 1392453 h 4078001"/>
                <a:gd name="connsiteX2" fmla="*/ 2694253 w 4078001"/>
                <a:gd name="connsiteY2" fmla="*/ 4025711 h 4078001"/>
                <a:gd name="connsiteX3" fmla="*/ 60994 w 4078001"/>
                <a:gd name="connsiteY3" fmla="*/ 2694286 h 4078001"/>
                <a:gd name="connsiteX4" fmla="*/ 1392420 w 4078001"/>
                <a:gd name="connsiteY4" fmla="*/ 61027 h 4078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78001" h="4078001">
                  <a:moveTo>
                    <a:pt x="1392420" y="61027"/>
                  </a:moveTo>
                  <a:cubicBezTo>
                    <a:pt x="1751982" y="-298534"/>
                    <a:pt x="3666237" y="1032891"/>
                    <a:pt x="4025678" y="1392453"/>
                  </a:cubicBezTo>
                  <a:cubicBezTo>
                    <a:pt x="4385241" y="1752015"/>
                    <a:pt x="3053815" y="3666270"/>
                    <a:pt x="2694253" y="4025711"/>
                  </a:cubicBezTo>
                  <a:cubicBezTo>
                    <a:pt x="2334691" y="4385273"/>
                    <a:pt x="420436" y="3053848"/>
                    <a:pt x="60994" y="2694286"/>
                  </a:cubicBezTo>
                  <a:cubicBezTo>
                    <a:pt x="-298447" y="2334844"/>
                    <a:pt x="1032858" y="420589"/>
                    <a:pt x="1392420" y="61027"/>
                  </a:cubicBezTo>
                  <a:close/>
                </a:path>
              </a:pathLst>
            </a:custGeom>
            <a:noFill/>
            <a:ln w="12025" cap="flat">
              <a:gradFill>
                <a:gsLst>
                  <a:gs pos="0">
                    <a:schemeClr val="accent6">
                      <a:lumMod val="60000"/>
                      <a:lumOff val="40000"/>
                      <a:alpha val="0"/>
                    </a:schemeClr>
                  </a:gs>
                  <a:gs pos="50000">
                    <a:srgbClr val="3359FC"/>
                  </a:gs>
                  <a:gs pos="100000">
                    <a:schemeClr val="accent6">
                      <a:lumMod val="60000"/>
                      <a:lumOff val="40000"/>
                      <a:alpha val="0"/>
                    </a:schemeClr>
                  </a:gs>
                </a:gsLst>
                <a:lin ang="5400000" scaled="1"/>
              </a:gradFill>
              <a:prstDash val="solid"/>
              <a:miter/>
            </a:ln>
          </p:spPr>
          <p:txBody>
            <a:bodyPr rtlCol="0" anchor="ctr"/>
            <a:lstStyle/>
            <a:p>
              <a:endParaRPr lang="en-US"/>
            </a:p>
          </p:txBody>
        </p:sp>
        <p:sp>
          <p:nvSpPr>
            <p:cNvPr id="46" name="Freeform: Shape 20">
              <a:extLst>
                <a:ext uri="{FF2B5EF4-FFF2-40B4-BE49-F238E27FC236}">
                  <a16:creationId xmlns:a16="http://schemas.microsoft.com/office/drawing/2014/main" id="{00703EF3-4D94-504F-8D44-84D85C04DC5E}"/>
                </a:ext>
              </a:extLst>
            </p:cNvPr>
            <p:cNvSpPr/>
            <p:nvPr/>
          </p:nvSpPr>
          <p:spPr>
            <a:xfrm rot="9341107">
              <a:off x="4870417" y="1015388"/>
              <a:ext cx="2487034" cy="2487034"/>
            </a:xfrm>
            <a:custGeom>
              <a:avLst/>
              <a:gdLst>
                <a:gd name="connsiteX0" fmla="*/ 1337553 w 4234385"/>
                <a:gd name="connsiteY0" fmla="*/ 89328 h 4234385"/>
                <a:gd name="connsiteX1" fmla="*/ 4148006 w 4234385"/>
                <a:gd name="connsiteY1" fmla="*/ 1337509 h 4234385"/>
                <a:gd name="connsiteX2" fmla="*/ 2899825 w 4234385"/>
                <a:gd name="connsiteY2" fmla="*/ 4147962 h 4234385"/>
                <a:gd name="connsiteX3" fmla="*/ 89372 w 4234385"/>
                <a:gd name="connsiteY3" fmla="*/ 2899781 h 4234385"/>
                <a:gd name="connsiteX4" fmla="*/ 1337553 w 4234385"/>
                <a:gd name="connsiteY4" fmla="*/ 89328 h 42343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4385" h="4234385">
                  <a:moveTo>
                    <a:pt x="1337553" y="89328"/>
                  </a:moveTo>
                  <a:cubicBezTo>
                    <a:pt x="1768931" y="-342050"/>
                    <a:pt x="3716628" y="906131"/>
                    <a:pt x="4148006" y="1337509"/>
                  </a:cubicBezTo>
                  <a:cubicBezTo>
                    <a:pt x="4579384" y="1768887"/>
                    <a:pt x="3331203" y="3716584"/>
                    <a:pt x="2899825" y="4147962"/>
                  </a:cubicBezTo>
                  <a:cubicBezTo>
                    <a:pt x="2468447" y="4579339"/>
                    <a:pt x="520750" y="3331158"/>
                    <a:pt x="89372" y="2899781"/>
                  </a:cubicBezTo>
                  <a:cubicBezTo>
                    <a:pt x="-342126" y="2468282"/>
                    <a:pt x="906055" y="520706"/>
                    <a:pt x="1337553" y="89328"/>
                  </a:cubicBezTo>
                  <a:close/>
                </a:path>
              </a:pathLst>
            </a:custGeom>
            <a:noFill/>
            <a:ln w="12025" cap="flat">
              <a:gradFill>
                <a:gsLst>
                  <a:gs pos="0">
                    <a:schemeClr val="accent6">
                      <a:lumMod val="60000"/>
                      <a:lumOff val="40000"/>
                      <a:alpha val="0"/>
                    </a:schemeClr>
                  </a:gs>
                  <a:gs pos="50000">
                    <a:srgbClr val="3565FC"/>
                  </a:gs>
                  <a:gs pos="100000">
                    <a:schemeClr val="accent6">
                      <a:lumMod val="60000"/>
                      <a:lumOff val="40000"/>
                      <a:alpha val="0"/>
                    </a:schemeClr>
                  </a:gs>
                </a:gsLst>
                <a:lin ang="5400000" scaled="1"/>
              </a:gradFill>
              <a:prstDash val="solid"/>
              <a:miter/>
            </a:ln>
          </p:spPr>
          <p:txBody>
            <a:bodyPr rtlCol="0" anchor="ctr"/>
            <a:lstStyle/>
            <a:p>
              <a:endParaRPr lang="en-US"/>
            </a:p>
          </p:txBody>
        </p:sp>
        <p:sp>
          <p:nvSpPr>
            <p:cNvPr id="47" name="Freeform: Shape 21">
              <a:extLst>
                <a:ext uri="{FF2B5EF4-FFF2-40B4-BE49-F238E27FC236}">
                  <a16:creationId xmlns:a16="http://schemas.microsoft.com/office/drawing/2014/main" id="{8185E517-5B71-BB43-86D4-696352976F0E}"/>
                </a:ext>
              </a:extLst>
            </p:cNvPr>
            <p:cNvSpPr/>
            <p:nvPr/>
          </p:nvSpPr>
          <p:spPr>
            <a:xfrm rot="9341107">
              <a:off x="4826816" y="970361"/>
              <a:ext cx="2578886" cy="2578885"/>
            </a:xfrm>
            <a:custGeom>
              <a:avLst/>
              <a:gdLst>
                <a:gd name="connsiteX0" fmla="*/ 1288444 w 4390768"/>
                <a:gd name="connsiteY0" fmla="*/ 123507 h 4390768"/>
                <a:gd name="connsiteX1" fmla="*/ 4276091 w 4390768"/>
                <a:gd name="connsiteY1" fmla="*/ 1288444 h 4390768"/>
                <a:gd name="connsiteX2" fmla="*/ 3111154 w 4390768"/>
                <a:gd name="connsiteY2" fmla="*/ 4276091 h 4390768"/>
                <a:gd name="connsiteX3" fmla="*/ 123507 w 4390768"/>
                <a:gd name="connsiteY3" fmla="*/ 3111154 h 4390768"/>
                <a:gd name="connsiteX4" fmla="*/ 1288444 w 4390768"/>
                <a:gd name="connsiteY4" fmla="*/ 123507 h 43907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90768" h="4390768">
                  <a:moveTo>
                    <a:pt x="1288444" y="123507"/>
                  </a:moveTo>
                  <a:cubicBezTo>
                    <a:pt x="1791758" y="-379808"/>
                    <a:pt x="3772777" y="785129"/>
                    <a:pt x="4276091" y="1288444"/>
                  </a:cubicBezTo>
                  <a:cubicBezTo>
                    <a:pt x="4779405" y="1791758"/>
                    <a:pt x="3614469" y="3772777"/>
                    <a:pt x="3111154" y="4276091"/>
                  </a:cubicBezTo>
                  <a:cubicBezTo>
                    <a:pt x="2607840" y="4779405"/>
                    <a:pt x="626821" y="3614469"/>
                    <a:pt x="123507" y="3111154"/>
                  </a:cubicBezTo>
                  <a:cubicBezTo>
                    <a:pt x="-379808" y="2607840"/>
                    <a:pt x="785129" y="626821"/>
                    <a:pt x="1288444" y="123507"/>
                  </a:cubicBezTo>
                  <a:close/>
                </a:path>
              </a:pathLst>
            </a:custGeom>
            <a:noFill/>
            <a:ln w="12025" cap="flat">
              <a:gradFill>
                <a:gsLst>
                  <a:gs pos="0">
                    <a:schemeClr val="accent6">
                      <a:lumMod val="60000"/>
                      <a:lumOff val="40000"/>
                      <a:alpha val="0"/>
                    </a:schemeClr>
                  </a:gs>
                  <a:gs pos="50000">
                    <a:srgbClr val="3774FD"/>
                  </a:gs>
                  <a:gs pos="100000">
                    <a:schemeClr val="accent6">
                      <a:lumMod val="60000"/>
                      <a:lumOff val="40000"/>
                      <a:alpha val="0"/>
                    </a:schemeClr>
                  </a:gs>
                </a:gsLst>
                <a:lin ang="5400000" scaled="1"/>
              </a:gradFill>
              <a:prstDash val="solid"/>
              <a:miter/>
            </a:ln>
          </p:spPr>
          <p:txBody>
            <a:bodyPr rtlCol="0" anchor="ctr"/>
            <a:lstStyle/>
            <a:p>
              <a:endParaRPr lang="en-US"/>
            </a:p>
          </p:txBody>
        </p:sp>
        <p:sp>
          <p:nvSpPr>
            <p:cNvPr id="49" name="Freeform: Shape 22">
              <a:extLst>
                <a:ext uri="{FF2B5EF4-FFF2-40B4-BE49-F238E27FC236}">
                  <a16:creationId xmlns:a16="http://schemas.microsoft.com/office/drawing/2014/main" id="{B098DF93-4C29-7A4A-B6EC-15CB63DDC034}"/>
                </a:ext>
              </a:extLst>
            </p:cNvPr>
            <p:cNvSpPr/>
            <p:nvPr/>
          </p:nvSpPr>
          <p:spPr>
            <a:xfrm rot="9341107">
              <a:off x="4771371" y="916416"/>
              <a:ext cx="2684867" cy="2684866"/>
            </a:xfrm>
            <a:custGeom>
              <a:avLst/>
              <a:gdLst>
                <a:gd name="connsiteX0" fmla="*/ 1245368 w 4571211"/>
                <a:gd name="connsiteY0" fmla="*/ 163613 h 4571211"/>
                <a:gd name="connsiteX1" fmla="*/ 4410210 w 4571211"/>
                <a:gd name="connsiteY1" fmla="*/ 1245426 h 4571211"/>
                <a:gd name="connsiteX2" fmla="*/ 3328397 w 4571211"/>
                <a:gd name="connsiteY2" fmla="*/ 4410268 h 4571211"/>
                <a:gd name="connsiteX3" fmla="*/ 163555 w 4571211"/>
                <a:gd name="connsiteY3" fmla="*/ 3328455 h 4571211"/>
                <a:gd name="connsiteX4" fmla="*/ 1245368 w 4571211"/>
                <a:gd name="connsiteY4" fmla="*/ 163613 h 45712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1211" h="4571211">
                  <a:moveTo>
                    <a:pt x="1245368" y="163613"/>
                  </a:moveTo>
                  <a:cubicBezTo>
                    <a:pt x="1820619" y="-411638"/>
                    <a:pt x="3834959" y="670175"/>
                    <a:pt x="4410210" y="1245426"/>
                  </a:cubicBezTo>
                  <a:cubicBezTo>
                    <a:pt x="4985461" y="1820677"/>
                    <a:pt x="3903648" y="3835017"/>
                    <a:pt x="3328397" y="4410268"/>
                  </a:cubicBezTo>
                  <a:cubicBezTo>
                    <a:pt x="2753146" y="4985519"/>
                    <a:pt x="738806" y="3903705"/>
                    <a:pt x="163555" y="3328455"/>
                  </a:cubicBezTo>
                  <a:cubicBezTo>
                    <a:pt x="-411576" y="2753204"/>
                    <a:pt x="670238" y="738743"/>
                    <a:pt x="1245368" y="163613"/>
                  </a:cubicBezTo>
                  <a:close/>
                </a:path>
              </a:pathLst>
            </a:custGeom>
            <a:noFill/>
            <a:ln w="12025" cap="flat">
              <a:gradFill>
                <a:gsLst>
                  <a:gs pos="0">
                    <a:schemeClr val="accent6">
                      <a:lumMod val="60000"/>
                      <a:lumOff val="40000"/>
                      <a:alpha val="0"/>
                    </a:schemeClr>
                  </a:gs>
                  <a:gs pos="50000">
                    <a:srgbClr val="3981FD"/>
                  </a:gs>
                  <a:gs pos="100000">
                    <a:schemeClr val="accent6">
                      <a:lumMod val="60000"/>
                      <a:lumOff val="40000"/>
                      <a:alpha val="0"/>
                    </a:schemeClr>
                  </a:gs>
                </a:gsLst>
                <a:lin ang="5400000" scaled="1"/>
              </a:gradFill>
              <a:prstDash val="solid"/>
              <a:miter/>
            </a:ln>
          </p:spPr>
          <p:txBody>
            <a:bodyPr rtlCol="0" anchor="ctr"/>
            <a:lstStyle/>
            <a:p>
              <a:endParaRPr lang="en-US"/>
            </a:p>
          </p:txBody>
        </p:sp>
        <p:sp>
          <p:nvSpPr>
            <p:cNvPr id="50" name="Freeform: Shape 23">
              <a:extLst>
                <a:ext uri="{FF2B5EF4-FFF2-40B4-BE49-F238E27FC236}">
                  <a16:creationId xmlns:a16="http://schemas.microsoft.com/office/drawing/2014/main" id="{5591F648-F144-554C-994C-43E1A5D3C689}"/>
                </a:ext>
              </a:extLst>
            </p:cNvPr>
            <p:cNvSpPr/>
            <p:nvPr/>
          </p:nvSpPr>
          <p:spPr>
            <a:xfrm rot="9341107">
              <a:off x="4720547" y="864277"/>
              <a:ext cx="2790848" cy="2790848"/>
            </a:xfrm>
            <a:custGeom>
              <a:avLst/>
              <a:gdLst>
                <a:gd name="connsiteX0" fmla="*/ 1208194 w 4751653"/>
                <a:gd name="connsiteY0" fmla="*/ 209639 h 4751653"/>
                <a:gd name="connsiteX1" fmla="*/ 4550110 w 4751653"/>
                <a:gd name="connsiteY1" fmla="*/ 1208208 h 4751653"/>
                <a:gd name="connsiteX2" fmla="*/ 3551541 w 4751653"/>
                <a:gd name="connsiteY2" fmla="*/ 4550125 h 4751653"/>
                <a:gd name="connsiteX3" fmla="*/ 209625 w 4751653"/>
                <a:gd name="connsiteY3" fmla="*/ 3551555 h 4751653"/>
                <a:gd name="connsiteX4" fmla="*/ 1208194 w 4751653"/>
                <a:gd name="connsiteY4" fmla="*/ 209639 h 4751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51653" h="4751653">
                  <a:moveTo>
                    <a:pt x="1208194" y="209639"/>
                  </a:moveTo>
                  <a:cubicBezTo>
                    <a:pt x="1855260" y="-437428"/>
                    <a:pt x="3903043" y="561021"/>
                    <a:pt x="4550110" y="1208208"/>
                  </a:cubicBezTo>
                  <a:cubicBezTo>
                    <a:pt x="5197177" y="1855275"/>
                    <a:pt x="4198728" y="3903057"/>
                    <a:pt x="3551541" y="4550125"/>
                  </a:cubicBezTo>
                  <a:cubicBezTo>
                    <a:pt x="2904474" y="5197191"/>
                    <a:pt x="856691" y="4198743"/>
                    <a:pt x="209625" y="3551555"/>
                  </a:cubicBezTo>
                  <a:cubicBezTo>
                    <a:pt x="-437442" y="2904488"/>
                    <a:pt x="561127" y="856826"/>
                    <a:pt x="1208194" y="209639"/>
                  </a:cubicBezTo>
                  <a:close/>
                </a:path>
              </a:pathLst>
            </a:custGeom>
            <a:noFill/>
            <a:ln w="12025" cap="flat">
              <a:gradFill>
                <a:gsLst>
                  <a:gs pos="0">
                    <a:schemeClr val="accent6">
                      <a:lumMod val="60000"/>
                      <a:lumOff val="40000"/>
                      <a:alpha val="0"/>
                    </a:schemeClr>
                  </a:gs>
                  <a:gs pos="50000">
                    <a:srgbClr val="3B90FE"/>
                  </a:gs>
                  <a:gs pos="100000">
                    <a:schemeClr val="accent6">
                      <a:lumMod val="60000"/>
                      <a:lumOff val="40000"/>
                      <a:alpha val="0"/>
                    </a:schemeClr>
                  </a:gs>
                </a:gsLst>
                <a:lin ang="5400000" scaled="1"/>
              </a:gradFill>
              <a:prstDash val="solid"/>
              <a:miter/>
            </a:ln>
          </p:spPr>
          <p:txBody>
            <a:bodyPr rtlCol="0" anchor="ctr"/>
            <a:lstStyle/>
            <a:p>
              <a:endParaRPr lang="en-US"/>
            </a:p>
          </p:txBody>
        </p:sp>
        <p:sp>
          <p:nvSpPr>
            <p:cNvPr id="52" name="Freeform: Shape 24">
              <a:extLst>
                <a:ext uri="{FF2B5EF4-FFF2-40B4-BE49-F238E27FC236}">
                  <a16:creationId xmlns:a16="http://schemas.microsoft.com/office/drawing/2014/main" id="{6A143773-6FA1-5E46-AFB6-D4377933C0F9}"/>
                </a:ext>
              </a:extLst>
            </p:cNvPr>
            <p:cNvSpPr/>
            <p:nvPr/>
          </p:nvSpPr>
          <p:spPr>
            <a:xfrm rot="9341107">
              <a:off x="4657867" y="803224"/>
              <a:ext cx="2910961" cy="2910960"/>
            </a:xfrm>
            <a:custGeom>
              <a:avLst/>
              <a:gdLst>
                <a:gd name="connsiteX0" fmla="*/ 1176914 w 4956155"/>
                <a:gd name="connsiteY0" fmla="*/ 261589 h 4956155"/>
                <a:gd name="connsiteX1" fmla="*/ 4696025 w 4956155"/>
                <a:gd name="connsiteY1" fmla="*/ 1176914 h 4956155"/>
                <a:gd name="connsiteX2" fmla="*/ 3780700 w 4956155"/>
                <a:gd name="connsiteY2" fmla="*/ 4696025 h 4956155"/>
                <a:gd name="connsiteX3" fmla="*/ 261589 w 4956155"/>
                <a:gd name="connsiteY3" fmla="*/ 3780700 h 4956155"/>
                <a:gd name="connsiteX4" fmla="*/ 1176914 w 4956155"/>
                <a:gd name="connsiteY4" fmla="*/ 261589 h 4956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56155" h="4956155">
                  <a:moveTo>
                    <a:pt x="1176914" y="261589"/>
                  </a:moveTo>
                  <a:cubicBezTo>
                    <a:pt x="1895917" y="-457415"/>
                    <a:pt x="3977021" y="457910"/>
                    <a:pt x="4696025" y="1176914"/>
                  </a:cubicBezTo>
                  <a:cubicBezTo>
                    <a:pt x="5415028" y="1895917"/>
                    <a:pt x="4499703" y="3977021"/>
                    <a:pt x="3780700" y="4696025"/>
                  </a:cubicBezTo>
                  <a:cubicBezTo>
                    <a:pt x="3061696" y="5415028"/>
                    <a:pt x="980592" y="4499703"/>
                    <a:pt x="261589" y="3780700"/>
                  </a:cubicBezTo>
                  <a:cubicBezTo>
                    <a:pt x="-457415" y="3061696"/>
                    <a:pt x="457910" y="980592"/>
                    <a:pt x="1176914" y="261589"/>
                  </a:cubicBezTo>
                  <a:close/>
                </a:path>
              </a:pathLst>
            </a:custGeom>
            <a:noFill/>
            <a:ln w="12025" cap="flat">
              <a:gradFill>
                <a:gsLst>
                  <a:gs pos="0">
                    <a:schemeClr val="accent6">
                      <a:lumMod val="60000"/>
                      <a:lumOff val="40000"/>
                      <a:alpha val="0"/>
                    </a:schemeClr>
                  </a:gs>
                  <a:gs pos="50000">
                    <a:srgbClr val="3D9CFE"/>
                  </a:gs>
                  <a:gs pos="100000">
                    <a:schemeClr val="accent6">
                      <a:lumMod val="60000"/>
                      <a:lumOff val="40000"/>
                      <a:alpha val="0"/>
                    </a:schemeClr>
                  </a:gs>
                </a:gsLst>
                <a:lin ang="5400000" scaled="1"/>
              </a:gradFill>
              <a:prstDash val="solid"/>
              <a:miter/>
            </a:ln>
          </p:spPr>
          <p:txBody>
            <a:bodyPr rtlCol="0" anchor="ctr"/>
            <a:lstStyle/>
            <a:p>
              <a:endParaRPr lang="en-US"/>
            </a:p>
          </p:txBody>
        </p:sp>
      </p:grpSp>
      <p:sp>
        <p:nvSpPr>
          <p:cNvPr id="5" name="Rectangle: Rounded Corners 4">
            <a:extLst>
              <a:ext uri="{FF2B5EF4-FFF2-40B4-BE49-F238E27FC236}">
                <a16:creationId xmlns:a16="http://schemas.microsoft.com/office/drawing/2014/main" id="{A4591F20-0602-4700-ADD4-6D26EEA751AC}"/>
              </a:ext>
            </a:extLst>
          </p:cNvPr>
          <p:cNvSpPr/>
          <p:nvPr/>
        </p:nvSpPr>
        <p:spPr>
          <a:xfrm>
            <a:off x="8364006" y="862797"/>
            <a:ext cx="2773198" cy="1386945"/>
          </a:xfrm>
          <a:prstGeom prst="roundRect">
            <a:avLst>
              <a:gd name="adj" fmla="val 19777"/>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365760" rIns="182880" rtlCol="0" anchor="t" anchorCtr="0"/>
          <a:lstStyle/>
          <a:p>
            <a:pPr marL="171450" indent="-171450">
              <a:lnSpc>
                <a:spcPts val="1200"/>
              </a:lnSpc>
              <a:buFont typeface="Arial" panose="020B0604020202020204" pitchFamily="34" charset="0"/>
              <a:buChar char="•"/>
            </a:pPr>
            <a:r>
              <a:rPr lang="en-US" sz="800" dirty="0">
                <a:latin typeface="Century Gothic" panose="020B0502020202020204" pitchFamily="34" charset="0"/>
              </a:rPr>
              <a:t>Sales volume potential</a:t>
            </a:r>
          </a:p>
          <a:p>
            <a:pPr marL="171450" indent="-171450">
              <a:lnSpc>
                <a:spcPts val="1200"/>
              </a:lnSpc>
              <a:buFont typeface="Arial" panose="020B0604020202020204" pitchFamily="34" charset="0"/>
              <a:buChar char="•"/>
            </a:pPr>
            <a:r>
              <a:rPr lang="en-US" sz="800" dirty="0">
                <a:latin typeface="Century Gothic" panose="020B0502020202020204" pitchFamily="34" charset="0"/>
              </a:rPr>
              <a:t>Availability of intermediaries</a:t>
            </a:r>
          </a:p>
          <a:p>
            <a:pPr marL="171450" indent="-171450">
              <a:lnSpc>
                <a:spcPts val="1200"/>
              </a:lnSpc>
              <a:buFont typeface="Arial" panose="020B0604020202020204" pitchFamily="34" charset="0"/>
              <a:buChar char="•"/>
            </a:pPr>
            <a:r>
              <a:rPr lang="en-US" sz="800" dirty="0">
                <a:latin typeface="Century Gothic" panose="020B0502020202020204" pitchFamily="34" charset="0"/>
              </a:rPr>
              <a:t>Intermediaries’ attitude</a:t>
            </a:r>
          </a:p>
          <a:p>
            <a:pPr marL="171450" indent="-171450">
              <a:lnSpc>
                <a:spcPts val="1200"/>
              </a:lnSpc>
              <a:buFont typeface="Arial" panose="020B0604020202020204" pitchFamily="34" charset="0"/>
              <a:buChar char="•"/>
            </a:pPr>
            <a:r>
              <a:rPr lang="en-US" sz="800" dirty="0">
                <a:latin typeface="Century Gothic" panose="020B0502020202020204" pitchFamily="34" charset="0"/>
              </a:rPr>
              <a:t>Cost of channel</a:t>
            </a:r>
          </a:p>
        </p:txBody>
      </p:sp>
      <p:sp>
        <p:nvSpPr>
          <p:cNvPr id="6" name="Oval 23">
            <a:extLst>
              <a:ext uri="{FF2B5EF4-FFF2-40B4-BE49-F238E27FC236}">
                <a16:creationId xmlns:a16="http://schemas.microsoft.com/office/drawing/2014/main" id="{770519ED-1817-44C2-965A-49F8BB6613F0}"/>
              </a:ext>
            </a:extLst>
          </p:cNvPr>
          <p:cNvSpPr/>
          <p:nvPr/>
        </p:nvSpPr>
        <p:spPr>
          <a:xfrm>
            <a:off x="8650919" y="635505"/>
            <a:ext cx="2199370" cy="464494"/>
          </a:xfrm>
          <a:prstGeom prst="roundRect">
            <a:avLst>
              <a:gd name="adj" fmla="val 50000"/>
            </a:avLst>
          </a:prstGeom>
          <a:gradFill>
            <a:gsLst>
              <a:gs pos="100000">
                <a:schemeClr val="accent2"/>
              </a:gs>
              <a:gs pos="0">
                <a:schemeClr val="accent2">
                  <a:lumMod val="60000"/>
                  <a:lumOff val="40000"/>
                </a:schemeClr>
              </a:gs>
            </a:gsLst>
            <a:lin ang="3600000" scaled="0"/>
          </a:gradFill>
          <a:ln w="25400">
            <a:noFill/>
          </a:ln>
          <a:effectLst>
            <a:outerShdw blurRad="635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lnSpc>
                <a:spcPts val="1200"/>
              </a:lnSpc>
            </a:pPr>
            <a:r>
              <a:rPr lang="en-US" sz="800" b="1" dirty="0">
                <a:solidFill>
                  <a:prstClr val="white"/>
                </a:solidFill>
                <a:latin typeface="Century Gothic" panose="020B0502020202020204" pitchFamily="34" charset="0"/>
              </a:rPr>
              <a:t>FACTORS RELATING TO</a:t>
            </a:r>
          </a:p>
          <a:p>
            <a:pPr algn="ctr">
              <a:lnSpc>
                <a:spcPts val="1200"/>
              </a:lnSpc>
            </a:pPr>
            <a:r>
              <a:rPr lang="en-US" sz="800" b="1" dirty="0">
                <a:solidFill>
                  <a:prstClr val="white"/>
                </a:solidFill>
                <a:latin typeface="Century Gothic" panose="020B0502020202020204" pitchFamily="34" charset="0"/>
              </a:rPr>
              <a:t>INTERMEDIARIES CONSIDERATIONS</a:t>
            </a:r>
          </a:p>
        </p:txBody>
      </p:sp>
      <p:sp>
        <p:nvSpPr>
          <p:cNvPr id="9" name="Rectangle: Rounded Corners 8">
            <a:extLst>
              <a:ext uri="{FF2B5EF4-FFF2-40B4-BE49-F238E27FC236}">
                <a16:creationId xmlns:a16="http://schemas.microsoft.com/office/drawing/2014/main" id="{09152BC1-9877-467E-9C73-FA58D3495D74}"/>
              </a:ext>
            </a:extLst>
          </p:cNvPr>
          <p:cNvSpPr/>
          <p:nvPr/>
        </p:nvSpPr>
        <p:spPr>
          <a:xfrm>
            <a:off x="1054796" y="862797"/>
            <a:ext cx="2773198" cy="1386945"/>
          </a:xfrm>
          <a:prstGeom prst="roundRect">
            <a:avLst>
              <a:gd name="adj" fmla="val 19777"/>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365760" rIns="182880" rtlCol="0" anchor="t" anchorCtr="0"/>
          <a:lstStyle/>
          <a:p>
            <a:pPr marL="171450" indent="-171450">
              <a:lnSpc>
                <a:spcPts val="1200"/>
              </a:lnSpc>
              <a:buFont typeface="Arial" panose="020B0604020202020204" pitchFamily="34" charset="0"/>
              <a:buChar char="•"/>
            </a:pPr>
            <a:r>
              <a:rPr lang="en-US" sz="800" dirty="0">
                <a:latin typeface="Century Gothic" panose="020B0502020202020204" pitchFamily="34" charset="0"/>
              </a:rPr>
              <a:t>Consumer purchasing habits</a:t>
            </a:r>
          </a:p>
          <a:p>
            <a:pPr marL="171450" indent="-171450">
              <a:lnSpc>
                <a:spcPts val="1200"/>
              </a:lnSpc>
              <a:buFont typeface="Arial" panose="020B0604020202020204" pitchFamily="34" charset="0"/>
              <a:buChar char="•"/>
            </a:pPr>
            <a:r>
              <a:rPr lang="en-US" sz="800" dirty="0">
                <a:latin typeface="Century Gothic" panose="020B0502020202020204" pitchFamily="34" charset="0"/>
              </a:rPr>
              <a:t>Location of the market</a:t>
            </a:r>
          </a:p>
          <a:p>
            <a:pPr marL="171450" indent="-171450">
              <a:lnSpc>
                <a:spcPts val="1200"/>
              </a:lnSpc>
              <a:buFont typeface="Arial" panose="020B0604020202020204" pitchFamily="34" charset="0"/>
              <a:buChar char="•"/>
            </a:pPr>
            <a:r>
              <a:rPr lang="en-US" sz="800" dirty="0">
                <a:latin typeface="Century Gothic" panose="020B0502020202020204" pitchFamily="34" charset="0"/>
              </a:rPr>
              <a:t>Number of customers</a:t>
            </a:r>
          </a:p>
          <a:p>
            <a:pPr marL="171450" indent="-171450">
              <a:lnSpc>
                <a:spcPts val="1200"/>
              </a:lnSpc>
              <a:buFont typeface="Arial" panose="020B0604020202020204" pitchFamily="34" charset="0"/>
              <a:buChar char="•"/>
            </a:pPr>
            <a:r>
              <a:rPr lang="en-US" sz="800" dirty="0">
                <a:latin typeface="Century Gothic" panose="020B0502020202020204" pitchFamily="34" charset="0"/>
              </a:rPr>
              <a:t>Size of orders</a:t>
            </a:r>
          </a:p>
        </p:txBody>
      </p:sp>
      <p:sp>
        <p:nvSpPr>
          <p:cNvPr id="10" name="Oval 23">
            <a:extLst>
              <a:ext uri="{FF2B5EF4-FFF2-40B4-BE49-F238E27FC236}">
                <a16:creationId xmlns:a16="http://schemas.microsoft.com/office/drawing/2014/main" id="{0C7D3AA8-F2AF-46C1-B7A6-ABF411C9CDF6}"/>
              </a:ext>
            </a:extLst>
          </p:cNvPr>
          <p:cNvSpPr/>
          <p:nvPr/>
        </p:nvSpPr>
        <p:spPr>
          <a:xfrm>
            <a:off x="1341709" y="635505"/>
            <a:ext cx="2199370" cy="464494"/>
          </a:xfrm>
          <a:prstGeom prst="roundRect">
            <a:avLst>
              <a:gd name="adj" fmla="val 50000"/>
            </a:avLst>
          </a:prstGeom>
          <a:gradFill>
            <a:gsLst>
              <a:gs pos="100000">
                <a:schemeClr val="accent2"/>
              </a:gs>
              <a:gs pos="0">
                <a:schemeClr val="accent2">
                  <a:lumMod val="60000"/>
                  <a:lumOff val="40000"/>
                </a:schemeClr>
              </a:gs>
            </a:gsLst>
            <a:lin ang="3600000" scaled="0"/>
          </a:gradFill>
          <a:ln w="25400">
            <a:noFill/>
          </a:ln>
          <a:effectLst>
            <a:outerShdw blurRad="635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lnSpc>
                <a:spcPts val="1200"/>
              </a:lnSpc>
            </a:pPr>
            <a:r>
              <a:rPr lang="en-US" sz="800" b="1" dirty="0">
                <a:solidFill>
                  <a:prstClr val="white"/>
                </a:solidFill>
                <a:latin typeface="Century Gothic" panose="020B0502020202020204" pitchFamily="34" charset="0"/>
              </a:rPr>
              <a:t>FACTORS RELATING TO</a:t>
            </a:r>
          </a:p>
          <a:p>
            <a:pPr algn="ctr">
              <a:lnSpc>
                <a:spcPts val="1200"/>
              </a:lnSpc>
            </a:pPr>
            <a:r>
              <a:rPr lang="en-US" sz="800" b="1" dirty="0">
                <a:solidFill>
                  <a:prstClr val="white"/>
                </a:solidFill>
                <a:latin typeface="Century Gothic" panose="020B0502020202020204" pitchFamily="34" charset="0"/>
              </a:rPr>
              <a:t> MARKET CHARACTERISTICS</a:t>
            </a:r>
          </a:p>
        </p:txBody>
      </p:sp>
      <p:sp>
        <p:nvSpPr>
          <p:cNvPr id="12" name="Rectangle: Rounded Corners 11">
            <a:extLst>
              <a:ext uri="{FF2B5EF4-FFF2-40B4-BE49-F238E27FC236}">
                <a16:creationId xmlns:a16="http://schemas.microsoft.com/office/drawing/2014/main" id="{0F058BC0-E508-4DA5-B319-1E9899F4EC45}"/>
              </a:ext>
            </a:extLst>
          </p:cNvPr>
          <p:cNvSpPr/>
          <p:nvPr/>
        </p:nvSpPr>
        <p:spPr>
          <a:xfrm>
            <a:off x="1054796" y="2687873"/>
            <a:ext cx="2773198" cy="1386945"/>
          </a:xfrm>
          <a:prstGeom prst="roundRect">
            <a:avLst>
              <a:gd name="adj" fmla="val 19777"/>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365760" rIns="182880" rtlCol="0" anchor="t" anchorCtr="0"/>
          <a:lstStyle/>
          <a:p>
            <a:pPr marL="171450" indent="-171450">
              <a:lnSpc>
                <a:spcPts val="1200"/>
              </a:lnSpc>
              <a:buFont typeface="Arial" panose="020B0604020202020204" pitchFamily="34" charset="0"/>
              <a:buChar char="•"/>
            </a:pPr>
            <a:r>
              <a:rPr lang="en-US" sz="800" dirty="0">
                <a:latin typeface="Century Gothic" panose="020B0502020202020204" pitchFamily="34" charset="0"/>
              </a:rPr>
              <a:t>Financial strength</a:t>
            </a:r>
          </a:p>
          <a:p>
            <a:pPr marL="171450" indent="-171450">
              <a:lnSpc>
                <a:spcPts val="1200"/>
              </a:lnSpc>
              <a:buFont typeface="Arial" panose="020B0604020202020204" pitchFamily="34" charset="0"/>
              <a:buChar char="•"/>
            </a:pPr>
            <a:r>
              <a:rPr lang="en-US" sz="800" dirty="0">
                <a:latin typeface="Century Gothic" panose="020B0502020202020204" pitchFamily="34" charset="0"/>
              </a:rPr>
              <a:t>Marketing policies</a:t>
            </a:r>
          </a:p>
          <a:p>
            <a:pPr marL="171450" indent="-171450">
              <a:lnSpc>
                <a:spcPts val="1200"/>
              </a:lnSpc>
              <a:buFont typeface="Arial" panose="020B0604020202020204" pitchFamily="34" charset="0"/>
              <a:buChar char="•"/>
            </a:pPr>
            <a:r>
              <a:rPr lang="en-US" sz="800" dirty="0">
                <a:latin typeface="Century Gothic" panose="020B0502020202020204" pitchFamily="34" charset="0"/>
              </a:rPr>
              <a:t>Size of the company</a:t>
            </a:r>
          </a:p>
          <a:p>
            <a:pPr marL="171450" indent="-171450">
              <a:lnSpc>
                <a:spcPts val="1200"/>
              </a:lnSpc>
              <a:buFont typeface="Arial" panose="020B0604020202020204" pitchFamily="34" charset="0"/>
              <a:buChar char="•"/>
            </a:pPr>
            <a:r>
              <a:rPr lang="en-US" sz="800" dirty="0">
                <a:latin typeface="Century Gothic" panose="020B0502020202020204" pitchFamily="34" charset="0"/>
              </a:rPr>
              <a:t>Past channel experience</a:t>
            </a:r>
          </a:p>
        </p:txBody>
      </p:sp>
      <p:sp>
        <p:nvSpPr>
          <p:cNvPr id="13" name="Oval 23">
            <a:extLst>
              <a:ext uri="{FF2B5EF4-FFF2-40B4-BE49-F238E27FC236}">
                <a16:creationId xmlns:a16="http://schemas.microsoft.com/office/drawing/2014/main" id="{D278674C-1714-43B7-9269-ADC81DD320C9}"/>
              </a:ext>
            </a:extLst>
          </p:cNvPr>
          <p:cNvSpPr/>
          <p:nvPr/>
        </p:nvSpPr>
        <p:spPr>
          <a:xfrm>
            <a:off x="1341709" y="2460581"/>
            <a:ext cx="2199370" cy="464494"/>
          </a:xfrm>
          <a:prstGeom prst="roundRect">
            <a:avLst>
              <a:gd name="adj" fmla="val 50000"/>
            </a:avLst>
          </a:prstGeom>
          <a:gradFill>
            <a:gsLst>
              <a:gs pos="100000">
                <a:schemeClr val="accent2"/>
              </a:gs>
              <a:gs pos="0">
                <a:schemeClr val="accent2">
                  <a:lumMod val="60000"/>
                  <a:lumOff val="40000"/>
                </a:schemeClr>
              </a:gs>
            </a:gsLst>
            <a:lin ang="3600000" scaled="0"/>
          </a:gradFill>
          <a:ln w="25400">
            <a:noFill/>
          </a:ln>
          <a:effectLst>
            <a:outerShdw blurRad="635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lnSpc>
                <a:spcPts val="1200"/>
              </a:lnSpc>
            </a:pPr>
            <a:r>
              <a:rPr lang="en-US" sz="800" b="1" dirty="0">
                <a:solidFill>
                  <a:prstClr val="white"/>
                </a:solidFill>
                <a:latin typeface="Century Gothic" panose="020B0502020202020204" pitchFamily="34" charset="0"/>
              </a:rPr>
              <a:t>FACTORS RELATING TO</a:t>
            </a:r>
          </a:p>
          <a:p>
            <a:pPr algn="ctr">
              <a:lnSpc>
                <a:spcPts val="1200"/>
              </a:lnSpc>
            </a:pPr>
            <a:r>
              <a:rPr lang="en-US" sz="800" b="1" dirty="0">
                <a:solidFill>
                  <a:prstClr val="white"/>
                </a:solidFill>
                <a:latin typeface="Century Gothic" panose="020B0502020202020204" pitchFamily="34" charset="0"/>
              </a:rPr>
              <a:t>COMPANY CHARACTERISTICS</a:t>
            </a:r>
          </a:p>
        </p:txBody>
      </p:sp>
      <p:sp>
        <p:nvSpPr>
          <p:cNvPr id="18" name="Rectangle: Rounded Corners 17">
            <a:extLst>
              <a:ext uri="{FF2B5EF4-FFF2-40B4-BE49-F238E27FC236}">
                <a16:creationId xmlns:a16="http://schemas.microsoft.com/office/drawing/2014/main" id="{5497435D-516E-4FB3-A844-A5C18207E05B}"/>
              </a:ext>
            </a:extLst>
          </p:cNvPr>
          <p:cNvSpPr/>
          <p:nvPr/>
        </p:nvSpPr>
        <p:spPr>
          <a:xfrm>
            <a:off x="8364006" y="2687873"/>
            <a:ext cx="2773198" cy="1386945"/>
          </a:xfrm>
          <a:prstGeom prst="roundRect">
            <a:avLst>
              <a:gd name="adj" fmla="val 19777"/>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274320" rIns="182880" rtlCol="0" anchor="t" anchorCtr="0"/>
          <a:lstStyle/>
          <a:p>
            <a:pPr marL="171450" indent="-171450">
              <a:lnSpc>
                <a:spcPts val="1200"/>
              </a:lnSpc>
              <a:buFont typeface="Arial" panose="020B0604020202020204" pitchFamily="34" charset="0"/>
              <a:buChar char="•"/>
            </a:pPr>
            <a:r>
              <a:rPr lang="en-US" sz="800" dirty="0">
                <a:latin typeface="Century Gothic" panose="020B0502020202020204" pitchFamily="34" charset="0"/>
              </a:rPr>
              <a:t>Perishability</a:t>
            </a:r>
          </a:p>
          <a:p>
            <a:pPr marL="171450" indent="-171450">
              <a:lnSpc>
                <a:spcPts val="1200"/>
              </a:lnSpc>
              <a:buFont typeface="Arial" panose="020B0604020202020204" pitchFamily="34" charset="0"/>
              <a:buChar char="•"/>
            </a:pPr>
            <a:r>
              <a:rPr lang="en-US" sz="800" dirty="0">
                <a:latin typeface="Century Gothic" panose="020B0502020202020204" pitchFamily="34" charset="0"/>
              </a:rPr>
              <a:t>Unit value</a:t>
            </a:r>
          </a:p>
          <a:p>
            <a:pPr marL="171450" indent="-171450">
              <a:lnSpc>
                <a:spcPts val="1200"/>
              </a:lnSpc>
              <a:buFont typeface="Arial" panose="020B0604020202020204" pitchFamily="34" charset="0"/>
              <a:buChar char="•"/>
            </a:pPr>
            <a:r>
              <a:rPr lang="en-US" sz="800" dirty="0">
                <a:latin typeface="Century Gothic" panose="020B0502020202020204" pitchFamily="34" charset="0"/>
              </a:rPr>
              <a:t>Style of obsolescence</a:t>
            </a:r>
          </a:p>
          <a:p>
            <a:pPr marL="171450" indent="-171450">
              <a:lnSpc>
                <a:spcPts val="1200"/>
              </a:lnSpc>
              <a:buFont typeface="Arial" panose="020B0604020202020204" pitchFamily="34" charset="0"/>
              <a:buChar char="•"/>
            </a:pPr>
            <a:r>
              <a:rPr lang="en-US" sz="800" dirty="0">
                <a:latin typeface="Century Gothic" panose="020B0502020202020204" pitchFamily="34" charset="0"/>
              </a:rPr>
              <a:t>Standardized products</a:t>
            </a:r>
          </a:p>
          <a:p>
            <a:pPr marL="171450" indent="-171450">
              <a:lnSpc>
                <a:spcPts val="1200"/>
              </a:lnSpc>
              <a:buFont typeface="Arial" panose="020B0604020202020204" pitchFamily="34" charset="0"/>
              <a:buChar char="•"/>
            </a:pPr>
            <a:r>
              <a:rPr lang="en-US" sz="800" dirty="0">
                <a:latin typeface="Century Gothic" panose="020B0502020202020204" pitchFamily="34" charset="0"/>
              </a:rPr>
              <a:t>Purchase frequency</a:t>
            </a:r>
          </a:p>
        </p:txBody>
      </p:sp>
      <p:sp>
        <p:nvSpPr>
          <p:cNvPr id="19" name="Oval 23">
            <a:extLst>
              <a:ext uri="{FF2B5EF4-FFF2-40B4-BE49-F238E27FC236}">
                <a16:creationId xmlns:a16="http://schemas.microsoft.com/office/drawing/2014/main" id="{F8FC548A-071B-4DA8-9206-36F96D45371E}"/>
              </a:ext>
            </a:extLst>
          </p:cNvPr>
          <p:cNvSpPr/>
          <p:nvPr/>
        </p:nvSpPr>
        <p:spPr>
          <a:xfrm>
            <a:off x="8650919" y="2460581"/>
            <a:ext cx="2199370" cy="464494"/>
          </a:xfrm>
          <a:prstGeom prst="roundRect">
            <a:avLst>
              <a:gd name="adj" fmla="val 50000"/>
            </a:avLst>
          </a:prstGeom>
          <a:gradFill>
            <a:gsLst>
              <a:gs pos="100000">
                <a:schemeClr val="accent2"/>
              </a:gs>
              <a:gs pos="0">
                <a:schemeClr val="accent2">
                  <a:lumMod val="60000"/>
                  <a:lumOff val="40000"/>
                </a:schemeClr>
              </a:gs>
            </a:gsLst>
            <a:lin ang="3600000" scaled="0"/>
          </a:gradFill>
          <a:ln w="25400">
            <a:noFill/>
          </a:ln>
          <a:effectLst>
            <a:outerShdw blurRad="635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lnSpc>
                <a:spcPts val="1200"/>
              </a:lnSpc>
            </a:pPr>
            <a:r>
              <a:rPr lang="en-US" sz="800" b="1" dirty="0">
                <a:solidFill>
                  <a:prstClr val="white"/>
                </a:solidFill>
                <a:latin typeface="Century Gothic" panose="020B0502020202020204" pitchFamily="34" charset="0"/>
              </a:rPr>
              <a:t>FACTORS RELATING TO</a:t>
            </a:r>
          </a:p>
          <a:p>
            <a:pPr algn="ctr">
              <a:lnSpc>
                <a:spcPts val="1200"/>
              </a:lnSpc>
            </a:pPr>
            <a:r>
              <a:rPr lang="en-US" sz="800" b="1" dirty="0">
                <a:solidFill>
                  <a:prstClr val="white"/>
                </a:solidFill>
                <a:latin typeface="Century Gothic" panose="020B0502020202020204" pitchFamily="34" charset="0"/>
              </a:rPr>
              <a:t>PRODUCT CHARACTERISTICS</a:t>
            </a:r>
          </a:p>
        </p:txBody>
      </p:sp>
      <p:sp>
        <p:nvSpPr>
          <p:cNvPr id="22" name="Oval 23">
            <a:extLst>
              <a:ext uri="{FF2B5EF4-FFF2-40B4-BE49-F238E27FC236}">
                <a16:creationId xmlns:a16="http://schemas.microsoft.com/office/drawing/2014/main" id="{C396107B-3FE4-44A4-8997-46901C70EA2C}"/>
              </a:ext>
            </a:extLst>
          </p:cNvPr>
          <p:cNvSpPr/>
          <p:nvPr/>
        </p:nvSpPr>
        <p:spPr>
          <a:xfrm>
            <a:off x="4171950" y="3941545"/>
            <a:ext cx="3845444" cy="464494"/>
          </a:xfrm>
          <a:prstGeom prst="roundRect">
            <a:avLst>
              <a:gd name="adj" fmla="val 50000"/>
            </a:avLst>
          </a:prstGeom>
          <a:gradFill>
            <a:gsLst>
              <a:gs pos="100000">
                <a:schemeClr val="accent2"/>
              </a:gs>
              <a:gs pos="0">
                <a:schemeClr val="accent2">
                  <a:lumMod val="60000"/>
                  <a:lumOff val="40000"/>
                </a:schemeClr>
              </a:gs>
            </a:gsLst>
            <a:lin ang="3600000" scaled="0"/>
          </a:gradFill>
          <a:ln w="25400">
            <a:noFill/>
          </a:ln>
          <a:effectLst>
            <a:outerShdw blurRad="635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lnSpc>
                <a:spcPts val="1200"/>
              </a:lnSpc>
            </a:pPr>
            <a:r>
              <a:rPr lang="en-US" sz="800" b="1" dirty="0">
                <a:solidFill>
                  <a:prstClr val="white"/>
                </a:solidFill>
                <a:latin typeface="Century Gothic" panose="020B0502020202020204" pitchFamily="34" charset="0"/>
              </a:rPr>
              <a:t>FACTORS THAT AFFECT PRICE IN ANY MARKET AND PRICING DECISION</a:t>
            </a:r>
          </a:p>
        </p:txBody>
      </p:sp>
      <p:grpSp>
        <p:nvGrpSpPr>
          <p:cNvPr id="14" name="Group 13">
            <a:extLst>
              <a:ext uri="{FF2B5EF4-FFF2-40B4-BE49-F238E27FC236}">
                <a16:creationId xmlns:a16="http://schemas.microsoft.com/office/drawing/2014/main" id="{1E881838-330A-2C40-9048-2BF29098CE62}"/>
              </a:ext>
            </a:extLst>
          </p:cNvPr>
          <p:cNvGrpSpPr/>
          <p:nvPr/>
        </p:nvGrpSpPr>
        <p:grpSpPr>
          <a:xfrm>
            <a:off x="3827995" y="1556271"/>
            <a:ext cx="1281719" cy="1825074"/>
            <a:chOff x="3827995" y="1556271"/>
            <a:chExt cx="1281719" cy="1825074"/>
          </a:xfrm>
        </p:grpSpPr>
        <p:cxnSp>
          <p:nvCxnSpPr>
            <p:cNvPr id="43" name="Connector: Curved 42">
              <a:extLst>
                <a:ext uri="{FF2B5EF4-FFF2-40B4-BE49-F238E27FC236}">
                  <a16:creationId xmlns:a16="http://schemas.microsoft.com/office/drawing/2014/main" id="{A5DCB8F8-528F-4F87-9A01-CBE7F15F6796}"/>
                </a:ext>
              </a:extLst>
            </p:cNvPr>
            <p:cNvCxnSpPr>
              <a:cxnSpLocks/>
              <a:endCxn id="9" idx="3"/>
            </p:cNvCxnSpPr>
            <p:nvPr/>
          </p:nvCxnSpPr>
          <p:spPr>
            <a:xfrm rot="10800000">
              <a:off x="3827995" y="1556271"/>
              <a:ext cx="1281719" cy="692489"/>
            </a:xfrm>
            <a:prstGeom prst="curvedConnector3">
              <a:avLst/>
            </a:prstGeom>
            <a:ln w="12700">
              <a:gradFill>
                <a:gsLst>
                  <a:gs pos="0">
                    <a:schemeClr val="bg1"/>
                  </a:gs>
                  <a:gs pos="90000">
                    <a:schemeClr val="bg1">
                      <a:alpha val="0"/>
                    </a:schemeClr>
                  </a:gs>
                </a:gsLst>
                <a:lin ang="10800000" scaled="0"/>
              </a:gradFill>
              <a:tailEnd type="triangle"/>
            </a:ln>
          </p:spPr>
          <p:style>
            <a:lnRef idx="1">
              <a:schemeClr val="accent1"/>
            </a:lnRef>
            <a:fillRef idx="0">
              <a:schemeClr val="accent1"/>
            </a:fillRef>
            <a:effectRef idx="0">
              <a:schemeClr val="accent1"/>
            </a:effectRef>
            <a:fontRef idx="minor">
              <a:schemeClr val="tx1"/>
            </a:fontRef>
          </p:style>
        </p:cxnSp>
        <p:cxnSp>
          <p:nvCxnSpPr>
            <p:cNvPr id="45" name="Connector: Curved 44">
              <a:extLst>
                <a:ext uri="{FF2B5EF4-FFF2-40B4-BE49-F238E27FC236}">
                  <a16:creationId xmlns:a16="http://schemas.microsoft.com/office/drawing/2014/main" id="{06CAC616-59D6-464C-A6F7-5763D42CA7C7}"/>
                </a:ext>
              </a:extLst>
            </p:cNvPr>
            <p:cNvCxnSpPr>
              <a:cxnSpLocks/>
              <a:endCxn id="12" idx="3"/>
            </p:cNvCxnSpPr>
            <p:nvPr/>
          </p:nvCxnSpPr>
          <p:spPr>
            <a:xfrm rot="10800000" flipV="1">
              <a:off x="3827995" y="2248758"/>
              <a:ext cx="1281719" cy="1132587"/>
            </a:xfrm>
            <a:prstGeom prst="curvedConnector3">
              <a:avLst/>
            </a:prstGeom>
            <a:ln w="12700">
              <a:gradFill>
                <a:gsLst>
                  <a:gs pos="0">
                    <a:schemeClr val="bg1"/>
                  </a:gs>
                  <a:gs pos="90000">
                    <a:schemeClr val="bg1">
                      <a:alpha val="0"/>
                    </a:schemeClr>
                  </a:gs>
                </a:gsLst>
                <a:lin ang="10800000" scaled="0"/>
              </a:gradFill>
              <a:tailEnd type="triangle"/>
            </a:ln>
          </p:spPr>
          <p:style>
            <a:lnRef idx="1">
              <a:schemeClr val="accent1"/>
            </a:lnRef>
            <a:fillRef idx="0">
              <a:schemeClr val="accent1"/>
            </a:fillRef>
            <a:effectRef idx="0">
              <a:schemeClr val="accent1"/>
            </a:effectRef>
            <a:fontRef idx="minor">
              <a:schemeClr val="tx1"/>
            </a:fontRef>
          </p:style>
        </p:cxnSp>
      </p:grpSp>
      <p:grpSp>
        <p:nvGrpSpPr>
          <p:cNvPr id="15" name="Group 14">
            <a:extLst>
              <a:ext uri="{FF2B5EF4-FFF2-40B4-BE49-F238E27FC236}">
                <a16:creationId xmlns:a16="http://schemas.microsoft.com/office/drawing/2014/main" id="{17BB0C4D-C1D6-6545-8315-5FFD415C6A14}"/>
              </a:ext>
            </a:extLst>
          </p:cNvPr>
          <p:cNvGrpSpPr/>
          <p:nvPr/>
        </p:nvGrpSpPr>
        <p:grpSpPr>
          <a:xfrm>
            <a:off x="7082287" y="1556270"/>
            <a:ext cx="1281719" cy="1825076"/>
            <a:chOff x="7082287" y="1556270"/>
            <a:chExt cx="1281719" cy="1825076"/>
          </a:xfrm>
        </p:grpSpPr>
        <p:cxnSp>
          <p:nvCxnSpPr>
            <p:cNvPr id="48" name="Connector: Curved 47">
              <a:extLst>
                <a:ext uri="{FF2B5EF4-FFF2-40B4-BE49-F238E27FC236}">
                  <a16:creationId xmlns:a16="http://schemas.microsoft.com/office/drawing/2014/main" id="{C1DB273B-A5FF-4C81-A1AC-2616935B5E93}"/>
                </a:ext>
              </a:extLst>
            </p:cNvPr>
            <p:cNvCxnSpPr>
              <a:cxnSpLocks/>
              <a:endCxn id="18" idx="1"/>
            </p:cNvCxnSpPr>
            <p:nvPr/>
          </p:nvCxnSpPr>
          <p:spPr>
            <a:xfrm>
              <a:off x="7082287" y="2248759"/>
              <a:ext cx="1281719" cy="1132587"/>
            </a:xfrm>
            <a:prstGeom prst="curvedConnector3">
              <a:avLst>
                <a:gd name="adj1" fmla="val 50000"/>
              </a:avLst>
            </a:prstGeom>
            <a:ln w="12700">
              <a:gradFill>
                <a:gsLst>
                  <a:gs pos="0">
                    <a:schemeClr val="bg1"/>
                  </a:gs>
                  <a:gs pos="90000">
                    <a:schemeClr val="bg1">
                      <a:alpha val="0"/>
                    </a:schemeClr>
                  </a:gs>
                </a:gsLst>
                <a:lin ang="10800000" scaled="0"/>
              </a:gradFill>
              <a:tailEnd type="triangle"/>
            </a:ln>
          </p:spPr>
          <p:style>
            <a:lnRef idx="1">
              <a:schemeClr val="accent1"/>
            </a:lnRef>
            <a:fillRef idx="0">
              <a:schemeClr val="accent1"/>
            </a:fillRef>
            <a:effectRef idx="0">
              <a:schemeClr val="accent1"/>
            </a:effectRef>
            <a:fontRef idx="minor">
              <a:schemeClr val="tx1"/>
            </a:fontRef>
          </p:style>
        </p:cxnSp>
        <p:cxnSp>
          <p:nvCxnSpPr>
            <p:cNvPr id="51" name="Connector: Curved 50">
              <a:extLst>
                <a:ext uri="{FF2B5EF4-FFF2-40B4-BE49-F238E27FC236}">
                  <a16:creationId xmlns:a16="http://schemas.microsoft.com/office/drawing/2014/main" id="{745BFF1B-6898-434E-8E7B-40CC1BA0D0D5}"/>
                </a:ext>
              </a:extLst>
            </p:cNvPr>
            <p:cNvCxnSpPr>
              <a:cxnSpLocks/>
              <a:endCxn id="5" idx="1"/>
            </p:cNvCxnSpPr>
            <p:nvPr/>
          </p:nvCxnSpPr>
          <p:spPr>
            <a:xfrm flipV="1">
              <a:off x="7082287" y="1556270"/>
              <a:ext cx="1281719" cy="692489"/>
            </a:xfrm>
            <a:prstGeom prst="curvedConnector3">
              <a:avLst>
                <a:gd name="adj1" fmla="val 50000"/>
              </a:avLst>
            </a:prstGeom>
            <a:ln w="12700">
              <a:gradFill>
                <a:gsLst>
                  <a:gs pos="0">
                    <a:schemeClr val="bg1"/>
                  </a:gs>
                  <a:gs pos="90000">
                    <a:schemeClr val="bg1">
                      <a:alpha val="0"/>
                    </a:schemeClr>
                  </a:gs>
                </a:gsLst>
                <a:lin ang="10800000" scaled="0"/>
              </a:gradFill>
              <a:tailEnd type="triangle"/>
            </a:ln>
          </p:spPr>
          <p:style>
            <a:lnRef idx="1">
              <a:schemeClr val="accent1"/>
            </a:lnRef>
            <a:fillRef idx="0">
              <a:schemeClr val="accent1"/>
            </a:fillRef>
            <a:effectRef idx="0">
              <a:schemeClr val="accent1"/>
            </a:effectRef>
            <a:fontRef idx="minor">
              <a:schemeClr val="tx1"/>
            </a:fontRef>
          </p:style>
        </p:cxnSp>
      </p:grpSp>
      <p:cxnSp>
        <p:nvCxnSpPr>
          <p:cNvPr id="54" name="Straight Connector 53">
            <a:extLst>
              <a:ext uri="{FF2B5EF4-FFF2-40B4-BE49-F238E27FC236}">
                <a16:creationId xmlns:a16="http://schemas.microsoft.com/office/drawing/2014/main" id="{A85150DB-C4BE-4117-95A3-261B23AD68E6}"/>
              </a:ext>
            </a:extLst>
          </p:cNvPr>
          <p:cNvCxnSpPr>
            <a:cxnSpLocks/>
            <a:endCxn id="22" idx="0"/>
          </p:cNvCxnSpPr>
          <p:nvPr/>
        </p:nvCxnSpPr>
        <p:spPr>
          <a:xfrm flipH="1">
            <a:off x="6094672" y="3235046"/>
            <a:ext cx="1328" cy="706499"/>
          </a:xfrm>
          <a:prstGeom prst="line">
            <a:avLst/>
          </a:prstGeom>
          <a:ln w="12700">
            <a:gradFill>
              <a:gsLst>
                <a:gs pos="0">
                  <a:schemeClr val="bg1"/>
                </a:gs>
                <a:gs pos="90000">
                  <a:schemeClr val="bg1">
                    <a:alpha val="0"/>
                  </a:schemeClr>
                </a:gs>
              </a:gsLst>
              <a:lin ang="16200000" scaled="0"/>
            </a:gradFill>
            <a:tailEnd type="triangle"/>
          </a:ln>
        </p:spPr>
        <p:style>
          <a:lnRef idx="1">
            <a:schemeClr val="accent1"/>
          </a:lnRef>
          <a:fillRef idx="0">
            <a:schemeClr val="accent1"/>
          </a:fillRef>
          <a:effectRef idx="0">
            <a:schemeClr val="accent1"/>
          </a:effectRef>
          <a:fontRef idx="minor">
            <a:schemeClr val="tx1"/>
          </a:fontRef>
        </p:style>
      </p:cxnSp>
      <p:sp>
        <p:nvSpPr>
          <p:cNvPr id="33" name="Oval 32">
            <a:extLst>
              <a:ext uri="{FF2B5EF4-FFF2-40B4-BE49-F238E27FC236}">
                <a16:creationId xmlns:a16="http://schemas.microsoft.com/office/drawing/2014/main" id="{5EB63CE8-5392-C64C-8FBB-CCA98713EAC1}"/>
              </a:ext>
            </a:extLst>
          </p:cNvPr>
          <p:cNvSpPr/>
          <p:nvPr/>
        </p:nvSpPr>
        <p:spPr>
          <a:xfrm>
            <a:off x="5111040" y="1277207"/>
            <a:ext cx="1971246" cy="1971246"/>
          </a:xfrm>
          <a:prstGeom prst="ellipse">
            <a:avLst/>
          </a:prstGeom>
          <a:gradFill flip="none" rotWithShape="1">
            <a:gsLst>
              <a:gs pos="100000">
                <a:schemeClr val="accent6">
                  <a:alpha val="0"/>
                </a:schemeClr>
              </a:gs>
              <a:gs pos="0">
                <a:schemeClr val="accent6">
                  <a:lumMod val="60000"/>
                  <a:lumOff val="40000"/>
                </a:schemeClr>
              </a:gs>
            </a:gsLst>
            <a:path path="circle">
              <a:fillToRect l="100000" t="100000"/>
            </a:path>
            <a:tileRect r="-100000" b="-100000"/>
          </a:gradFill>
          <a:ln w="25400">
            <a:noFill/>
          </a:ln>
          <a:effectLst>
            <a:outerShdw blurRad="635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lnSpc>
                <a:spcPts val="2080"/>
              </a:lnSpc>
              <a:spcAft>
                <a:spcPts val="600"/>
              </a:spcAft>
            </a:pPr>
            <a:r>
              <a:rPr lang="en-US" sz="1400" b="1" dirty="0">
                <a:latin typeface="Century Gothic" panose="020B0502020202020204" pitchFamily="34" charset="0"/>
              </a:rPr>
              <a:t>FACTORS AFFECTING PRICING DECISIONS</a:t>
            </a:r>
            <a:endParaRPr lang="en-US" sz="1400" dirty="0">
              <a:latin typeface="Century Gothic" panose="020B0502020202020204" pitchFamily="34" charset="0"/>
            </a:endParaRPr>
          </a:p>
        </p:txBody>
      </p:sp>
    </p:spTree>
    <p:extLst>
      <p:ext uri="{BB962C8B-B14F-4D97-AF65-F5344CB8AC3E}">
        <p14:creationId xmlns:p14="http://schemas.microsoft.com/office/powerpoint/2010/main" val="33179682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72" fill="hold" grpId="0" nodeType="with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p:cTn id="7" dur="2500" fill="hold"/>
                                        <p:tgtEl>
                                          <p:spTgt spid="33"/>
                                        </p:tgtEl>
                                        <p:attrNameLst>
                                          <p:attrName>ppt_w</p:attrName>
                                        </p:attrNameLst>
                                      </p:cBhvr>
                                      <p:tavLst>
                                        <p:tav tm="0">
                                          <p:val>
                                            <p:strVal val="2/3*#ppt_w"/>
                                          </p:val>
                                        </p:tav>
                                        <p:tav tm="100000">
                                          <p:val>
                                            <p:strVal val="#ppt_w"/>
                                          </p:val>
                                        </p:tav>
                                      </p:tavLst>
                                    </p:anim>
                                    <p:anim calcmode="lin" valueType="num">
                                      <p:cBhvr>
                                        <p:cTn id="8" dur="2500" fill="hold"/>
                                        <p:tgtEl>
                                          <p:spTgt spid="33"/>
                                        </p:tgtEl>
                                        <p:attrNameLst>
                                          <p:attrName>ppt_h</p:attrName>
                                        </p:attrNameLst>
                                      </p:cBhvr>
                                      <p:tavLst>
                                        <p:tav tm="0">
                                          <p:val>
                                            <p:strVal val="2/3*#ppt_h"/>
                                          </p:val>
                                        </p:tav>
                                        <p:tav tm="100000">
                                          <p:val>
                                            <p:strVal val="#ppt_h"/>
                                          </p:val>
                                        </p:tav>
                                      </p:tavLst>
                                    </p:anim>
                                  </p:childTnLst>
                                </p:cTn>
                              </p:par>
                              <p:par>
                                <p:cTn id="9" presetID="23" presetClass="entr" presetSubtype="288"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p:cTn id="11" dur="3000" fill="hold"/>
                                        <p:tgtEl>
                                          <p:spTgt spid="7"/>
                                        </p:tgtEl>
                                        <p:attrNameLst>
                                          <p:attrName>ppt_w</p:attrName>
                                        </p:attrNameLst>
                                      </p:cBhvr>
                                      <p:tavLst>
                                        <p:tav tm="0">
                                          <p:val>
                                            <p:strVal val="4/3*#ppt_w"/>
                                          </p:val>
                                        </p:tav>
                                        <p:tav tm="100000">
                                          <p:val>
                                            <p:strVal val="#ppt_w"/>
                                          </p:val>
                                        </p:tav>
                                      </p:tavLst>
                                    </p:anim>
                                    <p:anim calcmode="lin" valueType="num">
                                      <p:cBhvr>
                                        <p:cTn id="12" dur="3000" fill="hold"/>
                                        <p:tgtEl>
                                          <p:spTgt spid="7"/>
                                        </p:tgtEl>
                                        <p:attrNameLst>
                                          <p:attrName>ppt_h</p:attrName>
                                        </p:attrNameLst>
                                      </p:cBhvr>
                                      <p:tavLst>
                                        <p:tav tm="0">
                                          <p:val>
                                            <p:strVal val="4/3*#ppt_h"/>
                                          </p:val>
                                        </p:tav>
                                        <p:tav tm="100000">
                                          <p:val>
                                            <p:strVal val="#ppt_h"/>
                                          </p:val>
                                        </p:tav>
                                      </p:tavLst>
                                    </p:anim>
                                  </p:childTnLst>
                                </p:cTn>
                              </p:par>
                              <p:par>
                                <p:cTn id="13" presetID="8" presetClass="emph" presetSubtype="0" fill="hold" nodeType="withEffect">
                                  <p:stCondLst>
                                    <p:cond delay="0"/>
                                  </p:stCondLst>
                                  <p:childTnLst>
                                    <p:animRot by="21600000">
                                      <p:cBhvr>
                                        <p:cTn id="14" dur="60000" fill="hold"/>
                                        <p:tgtEl>
                                          <p:spTgt spid="7"/>
                                        </p:tgtEl>
                                        <p:attrNameLst>
                                          <p:attrName>r</p:attrName>
                                        </p:attrNameLst>
                                      </p:cBhvr>
                                    </p:animRot>
                                  </p:childTnLst>
                                </p:cTn>
                              </p:par>
                              <p:par>
                                <p:cTn id="15" presetID="17" presetClass="entr" presetSubtype="2" fill="hold" nodeType="withEffect">
                                  <p:stCondLst>
                                    <p:cond delay="2000"/>
                                  </p:stCondLst>
                                  <p:childTnLst>
                                    <p:set>
                                      <p:cBhvr>
                                        <p:cTn id="16" dur="1" fill="hold">
                                          <p:stCondLst>
                                            <p:cond delay="0"/>
                                          </p:stCondLst>
                                        </p:cTn>
                                        <p:tgtEl>
                                          <p:spTgt spid="14"/>
                                        </p:tgtEl>
                                        <p:attrNameLst>
                                          <p:attrName>style.visibility</p:attrName>
                                        </p:attrNameLst>
                                      </p:cBhvr>
                                      <p:to>
                                        <p:strVal val="visible"/>
                                      </p:to>
                                    </p:set>
                                    <p:anim calcmode="lin" valueType="num">
                                      <p:cBhvr>
                                        <p:cTn id="17" dur="1500" fill="hold"/>
                                        <p:tgtEl>
                                          <p:spTgt spid="14"/>
                                        </p:tgtEl>
                                        <p:attrNameLst>
                                          <p:attrName>ppt_x</p:attrName>
                                        </p:attrNameLst>
                                      </p:cBhvr>
                                      <p:tavLst>
                                        <p:tav tm="0">
                                          <p:val>
                                            <p:strVal val="#ppt_x+#ppt_w/2"/>
                                          </p:val>
                                        </p:tav>
                                        <p:tav tm="100000">
                                          <p:val>
                                            <p:strVal val="#ppt_x"/>
                                          </p:val>
                                        </p:tav>
                                      </p:tavLst>
                                    </p:anim>
                                    <p:anim calcmode="lin" valueType="num">
                                      <p:cBhvr>
                                        <p:cTn id="18" dur="1500" fill="hold"/>
                                        <p:tgtEl>
                                          <p:spTgt spid="14"/>
                                        </p:tgtEl>
                                        <p:attrNameLst>
                                          <p:attrName>ppt_y</p:attrName>
                                        </p:attrNameLst>
                                      </p:cBhvr>
                                      <p:tavLst>
                                        <p:tav tm="0">
                                          <p:val>
                                            <p:strVal val="#ppt_y"/>
                                          </p:val>
                                        </p:tav>
                                        <p:tav tm="100000">
                                          <p:val>
                                            <p:strVal val="#ppt_y"/>
                                          </p:val>
                                        </p:tav>
                                      </p:tavLst>
                                    </p:anim>
                                    <p:anim calcmode="lin" valueType="num">
                                      <p:cBhvr>
                                        <p:cTn id="19" dur="1500" fill="hold"/>
                                        <p:tgtEl>
                                          <p:spTgt spid="14"/>
                                        </p:tgtEl>
                                        <p:attrNameLst>
                                          <p:attrName>ppt_w</p:attrName>
                                        </p:attrNameLst>
                                      </p:cBhvr>
                                      <p:tavLst>
                                        <p:tav tm="0">
                                          <p:val>
                                            <p:fltVal val="0"/>
                                          </p:val>
                                        </p:tav>
                                        <p:tav tm="100000">
                                          <p:val>
                                            <p:strVal val="#ppt_w"/>
                                          </p:val>
                                        </p:tav>
                                      </p:tavLst>
                                    </p:anim>
                                    <p:anim calcmode="lin" valueType="num">
                                      <p:cBhvr>
                                        <p:cTn id="20" dur="1500" fill="hold"/>
                                        <p:tgtEl>
                                          <p:spTgt spid="14"/>
                                        </p:tgtEl>
                                        <p:attrNameLst>
                                          <p:attrName>ppt_h</p:attrName>
                                        </p:attrNameLst>
                                      </p:cBhvr>
                                      <p:tavLst>
                                        <p:tav tm="0">
                                          <p:val>
                                            <p:strVal val="#ppt_h"/>
                                          </p:val>
                                        </p:tav>
                                        <p:tav tm="100000">
                                          <p:val>
                                            <p:strVal val="#ppt_h"/>
                                          </p:val>
                                        </p:tav>
                                      </p:tavLst>
                                    </p:anim>
                                  </p:childTnLst>
                                </p:cTn>
                              </p:par>
                              <p:par>
                                <p:cTn id="21" presetID="17" presetClass="entr" presetSubtype="8" fill="hold" nodeType="withEffect">
                                  <p:stCondLst>
                                    <p:cond delay="2000"/>
                                  </p:stCondLst>
                                  <p:childTnLst>
                                    <p:set>
                                      <p:cBhvr>
                                        <p:cTn id="22" dur="1" fill="hold">
                                          <p:stCondLst>
                                            <p:cond delay="0"/>
                                          </p:stCondLst>
                                        </p:cTn>
                                        <p:tgtEl>
                                          <p:spTgt spid="15"/>
                                        </p:tgtEl>
                                        <p:attrNameLst>
                                          <p:attrName>style.visibility</p:attrName>
                                        </p:attrNameLst>
                                      </p:cBhvr>
                                      <p:to>
                                        <p:strVal val="visible"/>
                                      </p:to>
                                    </p:set>
                                    <p:anim calcmode="lin" valueType="num">
                                      <p:cBhvr>
                                        <p:cTn id="23" dur="1500" fill="hold"/>
                                        <p:tgtEl>
                                          <p:spTgt spid="15"/>
                                        </p:tgtEl>
                                        <p:attrNameLst>
                                          <p:attrName>ppt_x</p:attrName>
                                        </p:attrNameLst>
                                      </p:cBhvr>
                                      <p:tavLst>
                                        <p:tav tm="0">
                                          <p:val>
                                            <p:strVal val="#ppt_x-#ppt_w/2"/>
                                          </p:val>
                                        </p:tav>
                                        <p:tav tm="100000">
                                          <p:val>
                                            <p:strVal val="#ppt_x"/>
                                          </p:val>
                                        </p:tav>
                                      </p:tavLst>
                                    </p:anim>
                                    <p:anim calcmode="lin" valueType="num">
                                      <p:cBhvr>
                                        <p:cTn id="24" dur="1500" fill="hold"/>
                                        <p:tgtEl>
                                          <p:spTgt spid="15"/>
                                        </p:tgtEl>
                                        <p:attrNameLst>
                                          <p:attrName>ppt_y</p:attrName>
                                        </p:attrNameLst>
                                      </p:cBhvr>
                                      <p:tavLst>
                                        <p:tav tm="0">
                                          <p:val>
                                            <p:strVal val="#ppt_y"/>
                                          </p:val>
                                        </p:tav>
                                        <p:tav tm="100000">
                                          <p:val>
                                            <p:strVal val="#ppt_y"/>
                                          </p:val>
                                        </p:tav>
                                      </p:tavLst>
                                    </p:anim>
                                    <p:anim calcmode="lin" valueType="num">
                                      <p:cBhvr>
                                        <p:cTn id="25" dur="1500" fill="hold"/>
                                        <p:tgtEl>
                                          <p:spTgt spid="15"/>
                                        </p:tgtEl>
                                        <p:attrNameLst>
                                          <p:attrName>ppt_w</p:attrName>
                                        </p:attrNameLst>
                                      </p:cBhvr>
                                      <p:tavLst>
                                        <p:tav tm="0">
                                          <p:val>
                                            <p:fltVal val="0"/>
                                          </p:val>
                                        </p:tav>
                                        <p:tav tm="100000">
                                          <p:val>
                                            <p:strVal val="#ppt_w"/>
                                          </p:val>
                                        </p:tav>
                                      </p:tavLst>
                                    </p:anim>
                                    <p:anim calcmode="lin" valueType="num">
                                      <p:cBhvr>
                                        <p:cTn id="26" dur="1500" fill="hold"/>
                                        <p:tgtEl>
                                          <p:spTgt spid="15"/>
                                        </p:tgtEl>
                                        <p:attrNameLst>
                                          <p:attrName>ppt_h</p:attrName>
                                        </p:attrNameLst>
                                      </p:cBhvr>
                                      <p:tavLst>
                                        <p:tav tm="0">
                                          <p:val>
                                            <p:strVal val="#ppt_h"/>
                                          </p:val>
                                        </p:tav>
                                        <p:tav tm="100000">
                                          <p:val>
                                            <p:strVal val="#ppt_h"/>
                                          </p:val>
                                        </p:tav>
                                      </p:tavLst>
                                    </p:anim>
                                  </p:childTnLst>
                                </p:cTn>
                              </p:par>
                              <p:par>
                                <p:cTn id="27" presetID="12" presetClass="entr" presetSubtype="1" fill="hold" nodeType="withEffect">
                                  <p:stCondLst>
                                    <p:cond delay="2000"/>
                                  </p:stCondLst>
                                  <p:childTnLst>
                                    <p:set>
                                      <p:cBhvr>
                                        <p:cTn id="28" dur="1" fill="hold">
                                          <p:stCondLst>
                                            <p:cond delay="0"/>
                                          </p:stCondLst>
                                        </p:cTn>
                                        <p:tgtEl>
                                          <p:spTgt spid="54"/>
                                        </p:tgtEl>
                                        <p:attrNameLst>
                                          <p:attrName>style.visibility</p:attrName>
                                        </p:attrNameLst>
                                      </p:cBhvr>
                                      <p:to>
                                        <p:strVal val="visible"/>
                                      </p:to>
                                    </p:set>
                                    <p:anim calcmode="lin" valueType="num">
                                      <p:cBhvr additive="base">
                                        <p:cTn id="29" dur="1500"/>
                                        <p:tgtEl>
                                          <p:spTgt spid="54"/>
                                        </p:tgtEl>
                                        <p:attrNameLst>
                                          <p:attrName>ppt_y</p:attrName>
                                        </p:attrNameLst>
                                      </p:cBhvr>
                                      <p:tavLst>
                                        <p:tav tm="0">
                                          <p:val>
                                            <p:strVal val="#ppt_y-#ppt_h*1.125000"/>
                                          </p:val>
                                        </p:tav>
                                        <p:tav tm="100000">
                                          <p:val>
                                            <p:strVal val="#ppt_y"/>
                                          </p:val>
                                        </p:tav>
                                      </p:tavLst>
                                    </p:anim>
                                    <p:animEffect transition="in" filter="wipe(down)">
                                      <p:cBhvr>
                                        <p:cTn id="30" dur="1500"/>
                                        <p:tgtEl>
                                          <p:spTgt spid="54"/>
                                        </p:tgtEl>
                                      </p:cBhvr>
                                    </p:animEffect>
                                  </p:childTnLst>
                                </p:cTn>
                              </p:par>
                              <p:par>
                                <p:cTn id="31" presetID="55" presetClass="entr" presetSubtype="0" fill="hold" grpId="0" nodeType="withEffect">
                                  <p:stCondLst>
                                    <p:cond delay="3500"/>
                                  </p:stCondLst>
                                  <p:childTnLst>
                                    <p:set>
                                      <p:cBhvr>
                                        <p:cTn id="32" dur="1" fill="hold">
                                          <p:stCondLst>
                                            <p:cond delay="0"/>
                                          </p:stCondLst>
                                        </p:cTn>
                                        <p:tgtEl>
                                          <p:spTgt spid="10"/>
                                        </p:tgtEl>
                                        <p:attrNameLst>
                                          <p:attrName>style.visibility</p:attrName>
                                        </p:attrNameLst>
                                      </p:cBhvr>
                                      <p:to>
                                        <p:strVal val="visible"/>
                                      </p:to>
                                    </p:set>
                                    <p:anim calcmode="lin" valueType="num">
                                      <p:cBhvr>
                                        <p:cTn id="33" dur="1500" fill="hold"/>
                                        <p:tgtEl>
                                          <p:spTgt spid="10"/>
                                        </p:tgtEl>
                                        <p:attrNameLst>
                                          <p:attrName>ppt_w</p:attrName>
                                        </p:attrNameLst>
                                      </p:cBhvr>
                                      <p:tavLst>
                                        <p:tav tm="0">
                                          <p:val>
                                            <p:strVal val="#ppt_w*0.70"/>
                                          </p:val>
                                        </p:tav>
                                        <p:tav tm="100000">
                                          <p:val>
                                            <p:strVal val="#ppt_w"/>
                                          </p:val>
                                        </p:tav>
                                      </p:tavLst>
                                    </p:anim>
                                    <p:anim calcmode="lin" valueType="num">
                                      <p:cBhvr>
                                        <p:cTn id="34" dur="1500" fill="hold"/>
                                        <p:tgtEl>
                                          <p:spTgt spid="10"/>
                                        </p:tgtEl>
                                        <p:attrNameLst>
                                          <p:attrName>ppt_h</p:attrName>
                                        </p:attrNameLst>
                                      </p:cBhvr>
                                      <p:tavLst>
                                        <p:tav tm="0">
                                          <p:val>
                                            <p:strVal val="#ppt_h"/>
                                          </p:val>
                                        </p:tav>
                                        <p:tav tm="100000">
                                          <p:val>
                                            <p:strVal val="#ppt_h"/>
                                          </p:val>
                                        </p:tav>
                                      </p:tavLst>
                                    </p:anim>
                                    <p:animEffect transition="in" filter="fade">
                                      <p:cBhvr>
                                        <p:cTn id="35" dur="1500"/>
                                        <p:tgtEl>
                                          <p:spTgt spid="10"/>
                                        </p:tgtEl>
                                      </p:cBhvr>
                                    </p:animEffect>
                                  </p:childTnLst>
                                </p:cTn>
                              </p:par>
                              <p:par>
                                <p:cTn id="36" presetID="55" presetClass="entr" presetSubtype="0" fill="hold" grpId="0" nodeType="withEffect">
                                  <p:stCondLst>
                                    <p:cond delay="3500"/>
                                  </p:stCondLst>
                                  <p:childTnLst>
                                    <p:set>
                                      <p:cBhvr>
                                        <p:cTn id="37" dur="1" fill="hold">
                                          <p:stCondLst>
                                            <p:cond delay="0"/>
                                          </p:stCondLst>
                                        </p:cTn>
                                        <p:tgtEl>
                                          <p:spTgt spid="13"/>
                                        </p:tgtEl>
                                        <p:attrNameLst>
                                          <p:attrName>style.visibility</p:attrName>
                                        </p:attrNameLst>
                                      </p:cBhvr>
                                      <p:to>
                                        <p:strVal val="visible"/>
                                      </p:to>
                                    </p:set>
                                    <p:anim calcmode="lin" valueType="num">
                                      <p:cBhvr>
                                        <p:cTn id="38" dur="1500" fill="hold"/>
                                        <p:tgtEl>
                                          <p:spTgt spid="13"/>
                                        </p:tgtEl>
                                        <p:attrNameLst>
                                          <p:attrName>ppt_w</p:attrName>
                                        </p:attrNameLst>
                                      </p:cBhvr>
                                      <p:tavLst>
                                        <p:tav tm="0">
                                          <p:val>
                                            <p:strVal val="#ppt_w*0.70"/>
                                          </p:val>
                                        </p:tav>
                                        <p:tav tm="100000">
                                          <p:val>
                                            <p:strVal val="#ppt_w"/>
                                          </p:val>
                                        </p:tav>
                                      </p:tavLst>
                                    </p:anim>
                                    <p:anim calcmode="lin" valueType="num">
                                      <p:cBhvr>
                                        <p:cTn id="39" dur="1500" fill="hold"/>
                                        <p:tgtEl>
                                          <p:spTgt spid="13"/>
                                        </p:tgtEl>
                                        <p:attrNameLst>
                                          <p:attrName>ppt_h</p:attrName>
                                        </p:attrNameLst>
                                      </p:cBhvr>
                                      <p:tavLst>
                                        <p:tav tm="0">
                                          <p:val>
                                            <p:strVal val="#ppt_h"/>
                                          </p:val>
                                        </p:tav>
                                        <p:tav tm="100000">
                                          <p:val>
                                            <p:strVal val="#ppt_h"/>
                                          </p:val>
                                        </p:tav>
                                      </p:tavLst>
                                    </p:anim>
                                    <p:animEffect transition="in" filter="fade">
                                      <p:cBhvr>
                                        <p:cTn id="40" dur="1500"/>
                                        <p:tgtEl>
                                          <p:spTgt spid="13"/>
                                        </p:tgtEl>
                                      </p:cBhvr>
                                    </p:animEffect>
                                  </p:childTnLst>
                                </p:cTn>
                              </p:par>
                              <p:par>
                                <p:cTn id="41" presetID="55" presetClass="entr" presetSubtype="0" fill="hold" grpId="0" nodeType="withEffect">
                                  <p:stCondLst>
                                    <p:cond delay="3500"/>
                                  </p:stCondLst>
                                  <p:childTnLst>
                                    <p:set>
                                      <p:cBhvr>
                                        <p:cTn id="42" dur="1" fill="hold">
                                          <p:stCondLst>
                                            <p:cond delay="0"/>
                                          </p:stCondLst>
                                        </p:cTn>
                                        <p:tgtEl>
                                          <p:spTgt spid="6"/>
                                        </p:tgtEl>
                                        <p:attrNameLst>
                                          <p:attrName>style.visibility</p:attrName>
                                        </p:attrNameLst>
                                      </p:cBhvr>
                                      <p:to>
                                        <p:strVal val="visible"/>
                                      </p:to>
                                    </p:set>
                                    <p:anim calcmode="lin" valueType="num">
                                      <p:cBhvr>
                                        <p:cTn id="43" dur="1500" fill="hold"/>
                                        <p:tgtEl>
                                          <p:spTgt spid="6"/>
                                        </p:tgtEl>
                                        <p:attrNameLst>
                                          <p:attrName>ppt_w</p:attrName>
                                        </p:attrNameLst>
                                      </p:cBhvr>
                                      <p:tavLst>
                                        <p:tav tm="0">
                                          <p:val>
                                            <p:strVal val="#ppt_w*0.70"/>
                                          </p:val>
                                        </p:tav>
                                        <p:tav tm="100000">
                                          <p:val>
                                            <p:strVal val="#ppt_w"/>
                                          </p:val>
                                        </p:tav>
                                      </p:tavLst>
                                    </p:anim>
                                    <p:anim calcmode="lin" valueType="num">
                                      <p:cBhvr>
                                        <p:cTn id="44" dur="1500" fill="hold"/>
                                        <p:tgtEl>
                                          <p:spTgt spid="6"/>
                                        </p:tgtEl>
                                        <p:attrNameLst>
                                          <p:attrName>ppt_h</p:attrName>
                                        </p:attrNameLst>
                                      </p:cBhvr>
                                      <p:tavLst>
                                        <p:tav tm="0">
                                          <p:val>
                                            <p:strVal val="#ppt_h"/>
                                          </p:val>
                                        </p:tav>
                                        <p:tav tm="100000">
                                          <p:val>
                                            <p:strVal val="#ppt_h"/>
                                          </p:val>
                                        </p:tav>
                                      </p:tavLst>
                                    </p:anim>
                                    <p:animEffect transition="in" filter="fade">
                                      <p:cBhvr>
                                        <p:cTn id="45" dur="1500"/>
                                        <p:tgtEl>
                                          <p:spTgt spid="6"/>
                                        </p:tgtEl>
                                      </p:cBhvr>
                                    </p:animEffect>
                                  </p:childTnLst>
                                </p:cTn>
                              </p:par>
                              <p:par>
                                <p:cTn id="46" presetID="55" presetClass="entr" presetSubtype="0" fill="hold" grpId="0" nodeType="withEffect">
                                  <p:stCondLst>
                                    <p:cond delay="3500"/>
                                  </p:stCondLst>
                                  <p:childTnLst>
                                    <p:set>
                                      <p:cBhvr>
                                        <p:cTn id="47" dur="1" fill="hold">
                                          <p:stCondLst>
                                            <p:cond delay="0"/>
                                          </p:stCondLst>
                                        </p:cTn>
                                        <p:tgtEl>
                                          <p:spTgt spid="19"/>
                                        </p:tgtEl>
                                        <p:attrNameLst>
                                          <p:attrName>style.visibility</p:attrName>
                                        </p:attrNameLst>
                                      </p:cBhvr>
                                      <p:to>
                                        <p:strVal val="visible"/>
                                      </p:to>
                                    </p:set>
                                    <p:anim calcmode="lin" valueType="num">
                                      <p:cBhvr>
                                        <p:cTn id="48" dur="1500" fill="hold"/>
                                        <p:tgtEl>
                                          <p:spTgt spid="19"/>
                                        </p:tgtEl>
                                        <p:attrNameLst>
                                          <p:attrName>ppt_w</p:attrName>
                                        </p:attrNameLst>
                                      </p:cBhvr>
                                      <p:tavLst>
                                        <p:tav tm="0">
                                          <p:val>
                                            <p:strVal val="#ppt_w*0.70"/>
                                          </p:val>
                                        </p:tav>
                                        <p:tav tm="100000">
                                          <p:val>
                                            <p:strVal val="#ppt_w"/>
                                          </p:val>
                                        </p:tav>
                                      </p:tavLst>
                                    </p:anim>
                                    <p:anim calcmode="lin" valueType="num">
                                      <p:cBhvr>
                                        <p:cTn id="49" dur="1500" fill="hold"/>
                                        <p:tgtEl>
                                          <p:spTgt spid="19"/>
                                        </p:tgtEl>
                                        <p:attrNameLst>
                                          <p:attrName>ppt_h</p:attrName>
                                        </p:attrNameLst>
                                      </p:cBhvr>
                                      <p:tavLst>
                                        <p:tav tm="0">
                                          <p:val>
                                            <p:strVal val="#ppt_h"/>
                                          </p:val>
                                        </p:tav>
                                        <p:tav tm="100000">
                                          <p:val>
                                            <p:strVal val="#ppt_h"/>
                                          </p:val>
                                        </p:tav>
                                      </p:tavLst>
                                    </p:anim>
                                    <p:animEffect transition="in" filter="fade">
                                      <p:cBhvr>
                                        <p:cTn id="50" dur="1500"/>
                                        <p:tgtEl>
                                          <p:spTgt spid="19"/>
                                        </p:tgtEl>
                                      </p:cBhvr>
                                    </p:animEffect>
                                  </p:childTnLst>
                                </p:cTn>
                              </p:par>
                              <p:par>
                                <p:cTn id="51" presetID="55" presetClass="entr" presetSubtype="0" fill="hold" grpId="0" nodeType="withEffect">
                                  <p:stCondLst>
                                    <p:cond delay="3500"/>
                                  </p:stCondLst>
                                  <p:childTnLst>
                                    <p:set>
                                      <p:cBhvr>
                                        <p:cTn id="52" dur="1" fill="hold">
                                          <p:stCondLst>
                                            <p:cond delay="0"/>
                                          </p:stCondLst>
                                        </p:cTn>
                                        <p:tgtEl>
                                          <p:spTgt spid="22"/>
                                        </p:tgtEl>
                                        <p:attrNameLst>
                                          <p:attrName>style.visibility</p:attrName>
                                        </p:attrNameLst>
                                      </p:cBhvr>
                                      <p:to>
                                        <p:strVal val="visible"/>
                                      </p:to>
                                    </p:set>
                                    <p:anim calcmode="lin" valueType="num">
                                      <p:cBhvr>
                                        <p:cTn id="53" dur="1500" fill="hold"/>
                                        <p:tgtEl>
                                          <p:spTgt spid="22"/>
                                        </p:tgtEl>
                                        <p:attrNameLst>
                                          <p:attrName>ppt_w</p:attrName>
                                        </p:attrNameLst>
                                      </p:cBhvr>
                                      <p:tavLst>
                                        <p:tav tm="0">
                                          <p:val>
                                            <p:strVal val="#ppt_w*0.70"/>
                                          </p:val>
                                        </p:tav>
                                        <p:tav tm="100000">
                                          <p:val>
                                            <p:strVal val="#ppt_w"/>
                                          </p:val>
                                        </p:tav>
                                      </p:tavLst>
                                    </p:anim>
                                    <p:anim calcmode="lin" valueType="num">
                                      <p:cBhvr>
                                        <p:cTn id="54" dur="1500" fill="hold"/>
                                        <p:tgtEl>
                                          <p:spTgt spid="22"/>
                                        </p:tgtEl>
                                        <p:attrNameLst>
                                          <p:attrName>ppt_h</p:attrName>
                                        </p:attrNameLst>
                                      </p:cBhvr>
                                      <p:tavLst>
                                        <p:tav tm="0">
                                          <p:val>
                                            <p:strVal val="#ppt_h"/>
                                          </p:val>
                                        </p:tav>
                                        <p:tav tm="100000">
                                          <p:val>
                                            <p:strVal val="#ppt_h"/>
                                          </p:val>
                                        </p:tav>
                                      </p:tavLst>
                                    </p:anim>
                                    <p:animEffect transition="in" filter="fade">
                                      <p:cBhvr>
                                        <p:cTn id="55" dur="1500"/>
                                        <p:tgtEl>
                                          <p:spTgt spid="22"/>
                                        </p:tgtEl>
                                      </p:cBhvr>
                                    </p:animEffect>
                                  </p:childTnLst>
                                </p:cTn>
                              </p:par>
                              <p:par>
                                <p:cTn id="56" presetID="10" presetClass="entr" presetSubtype="0" fill="hold" grpId="0" nodeType="withEffect">
                                  <p:stCondLst>
                                    <p:cond delay="2500"/>
                                  </p:stCondLst>
                                  <p:childTnLst>
                                    <p:set>
                                      <p:cBhvr>
                                        <p:cTn id="57" dur="1" fill="hold">
                                          <p:stCondLst>
                                            <p:cond delay="0"/>
                                          </p:stCondLst>
                                        </p:cTn>
                                        <p:tgtEl>
                                          <p:spTgt spid="9"/>
                                        </p:tgtEl>
                                        <p:attrNameLst>
                                          <p:attrName>style.visibility</p:attrName>
                                        </p:attrNameLst>
                                      </p:cBhvr>
                                      <p:to>
                                        <p:strVal val="visible"/>
                                      </p:to>
                                    </p:set>
                                    <p:animEffect transition="in" filter="fade">
                                      <p:cBhvr>
                                        <p:cTn id="58" dur="1500"/>
                                        <p:tgtEl>
                                          <p:spTgt spid="9"/>
                                        </p:tgtEl>
                                      </p:cBhvr>
                                    </p:animEffect>
                                  </p:childTnLst>
                                </p:cTn>
                              </p:par>
                              <p:par>
                                <p:cTn id="59" presetID="0" presetClass="path" presetSubtype="0" decel="50000" fill="hold" grpId="1" nodeType="withEffect">
                                  <p:stCondLst>
                                    <p:cond delay="2500"/>
                                  </p:stCondLst>
                                  <p:childTnLst>
                                    <p:animMotion origin="layout" path="M -2.08333E-7 -0.06643 L -2.08333E-7 -1.85185E-6 " pathEditMode="relative" rAng="0" ptsTypes="AA">
                                      <p:cBhvr>
                                        <p:cTn id="60" dur="1500" fill="hold"/>
                                        <p:tgtEl>
                                          <p:spTgt spid="9"/>
                                        </p:tgtEl>
                                        <p:attrNameLst>
                                          <p:attrName>ppt_x</p:attrName>
                                          <p:attrName>ppt_y</p:attrName>
                                        </p:attrNameLst>
                                      </p:cBhvr>
                                      <p:rCtr x="0" y="3310"/>
                                    </p:animMotion>
                                  </p:childTnLst>
                                </p:cTn>
                              </p:par>
                              <p:par>
                                <p:cTn id="61" presetID="10" presetClass="entr" presetSubtype="0" fill="hold" grpId="0" nodeType="withEffect">
                                  <p:stCondLst>
                                    <p:cond delay="2500"/>
                                  </p:stCondLst>
                                  <p:childTnLst>
                                    <p:set>
                                      <p:cBhvr>
                                        <p:cTn id="62" dur="1" fill="hold">
                                          <p:stCondLst>
                                            <p:cond delay="0"/>
                                          </p:stCondLst>
                                        </p:cTn>
                                        <p:tgtEl>
                                          <p:spTgt spid="12"/>
                                        </p:tgtEl>
                                        <p:attrNameLst>
                                          <p:attrName>style.visibility</p:attrName>
                                        </p:attrNameLst>
                                      </p:cBhvr>
                                      <p:to>
                                        <p:strVal val="visible"/>
                                      </p:to>
                                    </p:set>
                                    <p:animEffect transition="in" filter="fade">
                                      <p:cBhvr>
                                        <p:cTn id="63" dur="1500"/>
                                        <p:tgtEl>
                                          <p:spTgt spid="12"/>
                                        </p:tgtEl>
                                      </p:cBhvr>
                                    </p:animEffect>
                                  </p:childTnLst>
                                </p:cTn>
                              </p:par>
                              <p:par>
                                <p:cTn id="64" presetID="0" presetClass="path" presetSubtype="0" decel="50000" fill="hold" grpId="1" nodeType="withEffect">
                                  <p:stCondLst>
                                    <p:cond delay="2500"/>
                                  </p:stCondLst>
                                  <p:childTnLst>
                                    <p:animMotion origin="layout" path="M -2.08333E-7 -0.06644 L -2.08333E-7 4.44444E-6 " pathEditMode="relative" rAng="0" ptsTypes="AA">
                                      <p:cBhvr>
                                        <p:cTn id="65" dur="1500" fill="hold"/>
                                        <p:tgtEl>
                                          <p:spTgt spid="12"/>
                                        </p:tgtEl>
                                        <p:attrNameLst>
                                          <p:attrName>ppt_x</p:attrName>
                                          <p:attrName>ppt_y</p:attrName>
                                        </p:attrNameLst>
                                      </p:cBhvr>
                                      <p:rCtr x="0" y="3310"/>
                                    </p:animMotion>
                                  </p:childTnLst>
                                </p:cTn>
                              </p:par>
                              <p:par>
                                <p:cTn id="66" presetID="10" presetClass="entr" presetSubtype="0" fill="hold" grpId="0" nodeType="withEffect">
                                  <p:stCondLst>
                                    <p:cond delay="2500"/>
                                  </p:stCondLst>
                                  <p:childTnLst>
                                    <p:set>
                                      <p:cBhvr>
                                        <p:cTn id="67" dur="1" fill="hold">
                                          <p:stCondLst>
                                            <p:cond delay="0"/>
                                          </p:stCondLst>
                                        </p:cTn>
                                        <p:tgtEl>
                                          <p:spTgt spid="5"/>
                                        </p:tgtEl>
                                        <p:attrNameLst>
                                          <p:attrName>style.visibility</p:attrName>
                                        </p:attrNameLst>
                                      </p:cBhvr>
                                      <p:to>
                                        <p:strVal val="visible"/>
                                      </p:to>
                                    </p:set>
                                    <p:animEffect transition="in" filter="fade">
                                      <p:cBhvr>
                                        <p:cTn id="68" dur="1500"/>
                                        <p:tgtEl>
                                          <p:spTgt spid="5"/>
                                        </p:tgtEl>
                                      </p:cBhvr>
                                    </p:animEffect>
                                  </p:childTnLst>
                                </p:cTn>
                              </p:par>
                              <p:par>
                                <p:cTn id="69" presetID="0" presetClass="path" presetSubtype="0" decel="50000" fill="hold" grpId="1" nodeType="withEffect">
                                  <p:stCondLst>
                                    <p:cond delay="2500"/>
                                  </p:stCondLst>
                                  <p:childTnLst>
                                    <p:animMotion origin="layout" path="M 4.16667E-7 -0.06643 L 4.16667E-7 -1.85185E-6 " pathEditMode="relative" rAng="0" ptsTypes="AA">
                                      <p:cBhvr>
                                        <p:cTn id="70" dur="1500" fill="hold"/>
                                        <p:tgtEl>
                                          <p:spTgt spid="5"/>
                                        </p:tgtEl>
                                        <p:attrNameLst>
                                          <p:attrName>ppt_x</p:attrName>
                                          <p:attrName>ppt_y</p:attrName>
                                        </p:attrNameLst>
                                      </p:cBhvr>
                                      <p:rCtr x="0" y="3310"/>
                                    </p:animMotion>
                                  </p:childTnLst>
                                </p:cTn>
                              </p:par>
                              <p:par>
                                <p:cTn id="71" presetID="10" presetClass="entr" presetSubtype="0" fill="hold" grpId="0" nodeType="withEffect">
                                  <p:stCondLst>
                                    <p:cond delay="2500"/>
                                  </p:stCondLst>
                                  <p:childTnLst>
                                    <p:set>
                                      <p:cBhvr>
                                        <p:cTn id="72" dur="1" fill="hold">
                                          <p:stCondLst>
                                            <p:cond delay="0"/>
                                          </p:stCondLst>
                                        </p:cTn>
                                        <p:tgtEl>
                                          <p:spTgt spid="18"/>
                                        </p:tgtEl>
                                        <p:attrNameLst>
                                          <p:attrName>style.visibility</p:attrName>
                                        </p:attrNameLst>
                                      </p:cBhvr>
                                      <p:to>
                                        <p:strVal val="visible"/>
                                      </p:to>
                                    </p:set>
                                    <p:animEffect transition="in" filter="fade">
                                      <p:cBhvr>
                                        <p:cTn id="73" dur="1500"/>
                                        <p:tgtEl>
                                          <p:spTgt spid="18"/>
                                        </p:tgtEl>
                                      </p:cBhvr>
                                    </p:animEffect>
                                  </p:childTnLst>
                                </p:cTn>
                              </p:par>
                              <p:par>
                                <p:cTn id="74" presetID="0" presetClass="path" presetSubtype="0" decel="50000" fill="hold" grpId="1" nodeType="withEffect">
                                  <p:stCondLst>
                                    <p:cond delay="2500"/>
                                  </p:stCondLst>
                                  <p:childTnLst>
                                    <p:animMotion origin="layout" path="M 4.16667E-7 -0.06644 L 4.16667E-7 4.44444E-6 " pathEditMode="relative" rAng="0" ptsTypes="AA">
                                      <p:cBhvr>
                                        <p:cTn id="75" dur="1500" fill="hold"/>
                                        <p:tgtEl>
                                          <p:spTgt spid="18"/>
                                        </p:tgtEl>
                                        <p:attrNameLst>
                                          <p:attrName>ppt_x</p:attrName>
                                          <p:attrName>ppt_y</p:attrName>
                                        </p:attrNameLst>
                                      </p:cBhvr>
                                      <p:rCtr x="0" y="3310"/>
                                    </p:animMotion>
                                  </p:childTnLst>
                                </p:cTn>
                              </p:par>
                              <p:par>
                                <p:cTn id="76" presetID="10" presetClass="entr" presetSubtype="0" fill="hold" nodeType="withEffect">
                                  <p:stCondLst>
                                    <p:cond delay="2500"/>
                                  </p:stCondLst>
                                  <p:childTnLst>
                                    <p:set>
                                      <p:cBhvr>
                                        <p:cTn id="77" dur="1" fill="hold">
                                          <p:stCondLst>
                                            <p:cond delay="0"/>
                                          </p:stCondLst>
                                        </p:cTn>
                                        <p:tgtEl>
                                          <p:spTgt spid="23"/>
                                        </p:tgtEl>
                                        <p:attrNameLst>
                                          <p:attrName>style.visibility</p:attrName>
                                        </p:attrNameLst>
                                      </p:cBhvr>
                                      <p:to>
                                        <p:strVal val="visible"/>
                                      </p:to>
                                    </p:set>
                                    <p:animEffect transition="in" filter="fade">
                                      <p:cBhvr>
                                        <p:cTn id="78" dur="1500"/>
                                        <p:tgtEl>
                                          <p:spTgt spid="23"/>
                                        </p:tgtEl>
                                      </p:cBhvr>
                                    </p:animEffect>
                                  </p:childTnLst>
                                </p:cTn>
                              </p:par>
                              <p:par>
                                <p:cTn id="79" presetID="0" presetClass="path" presetSubtype="0" decel="50000" fill="hold" nodeType="withEffect">
                                  <p:stCondLst>
                                    <p:cond delay="2500"/>
                                  </p:stCondLst>
                                  <p:childTnLst>
                                    <p:animMotion origin="layout" path="M 0 -0.09583 L 0 -4.44444E-6 " pathEditMode="relative" rAng="0" ptsTypes="AA">
                                      <p:cBhvr>
                                        <p:cTn id="80" dur="1500" fill="hold"/>
                                        <p:tgtEl>
                                          <p:spTgt spid="23"/>
                                        </p:tgtEl>
                                        <p:attrNameLst>
                                          <p:attrName>ppt_x</p:attrName>
                                          <p:attrName>ppt_y</p:attrName>
                                        </p:attrNameLst>
                                      </p:cBhvr>
                                      <p:rCtr x="0" y="479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9" grpId="0" animBg="1"/>
      <p:bldP spid="9" grpId="1" animBg="1"/>
      <p:bldP spid="10" grpId="0" animBg="1"/>
      <p:bldP spid="12" grpId="0" animBg="1"/>
      <p:bldP spid="12" grpId="1" animBg="1"/>
      <p:bldP spid="13" grpId="0" animBg="1"/>
      <p:bldP spid="18" grpId="0" animBg="1"/>
      <p:bldP spid="18" grpId="1" animBg="1"/>
      <p:bldP spid="19" grpId="0" animBg="1"/>
      <p:bldP spid="22" grpId="0" animBg="1"/>
      <p:bldP spid="33"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Oval 14">
            <a:extLst>
              <a:ext uri="{FF2B5EF4-FFF2-40B4-BE49-F238E27FC236}">
                <a16:creationId xmlns:a16="http://schemas.microsoft.com/office/drawing/2014/main" id="{E0166781-5713-4CB0-8E4B-5CD4F7F61707}"/>
              </a:ext>
            </a:extLst>
          </p:cNvPr>
          <p:cNvSpPr/>
          <p:nvPr/>
        </p:nvSpPr>
        <p:spPr>
          <a:xfrm rot="10800000">
            <a:off x="333829" y="784451"/>
            <a:ext cx="11524344" cy="2681516"/>
          </a:xfrm>
          <a:prstGeom prst="ellipse">
            <a:avLst/>
          </a:prstGeom>
          <a:gradFill>
            <a:gsLst>
              <a:gs pos="56000">
                <a:schemeClr val="accent2">
                  <a:alpha val="0"/>
                </a:schemeClr>
              </a:gs>
              <a:gs pos="100000">
                <a:schemeClr val="accent2">
                  <a:lumMod val="60000"/>
                  <a:lumOff val="40000"/>
                  <a:alpha val="1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3" name="Slide Number Placeholder 2">
            <a:extLst>
              <a:ext uri="{FF2B5EF4-FFF2-40B4-BE49-F238E27FC236}">
                <a16:creationId xmlns:a16="http://schemas.microsoft.com/office/drawing/2014/main" id="{C948704D-5017-45BA-8627-1998F3C4D66B}"/>
              </a:ext>
            </a:extLst>
          </p:cNvPr>
          <p:cNvSpPr>
            <a:spLocks noGrp="1"/>
          </p:cNvSpPr>
          <p:nvPr>
            <p:ph type="sldNum" sz="quarter" idx="12"/>
          </p:nvPr>
        </p:nvSpPr>
        <p:spPr/>
        <p:txBody>
          <a:bodyPr/>
          <a:lstStyle/>
          <a:p>
            <a:fld id="{A667128F-6B11-0149-90D6-ED84921B880E}" type="slidenum">
              <a:rPr lang="en-US" smtClean="0"/>
              <a:t>26</a:t>
            </a:fld>
            <a:endParaRPr lang="en-US"/>
          </a:p>
        </p:txBody>
      </p:sp>
      <p:sp>
        <p:nvSpPr>
          <p:cNvPr id="2" name="Footer Placeholder 1">
            <a:extLst>
              <a:ext uri="{FF2B5EF4-FFF2-40B4-BE49-F238E27FC236}">
                <a16:creationId xmlns:a16="http://schemas.microsoft.com/office/drawing/2014/main" id="{AD38731E-EA5B-4CA5-837C-E7182533C55B}"/>
              </a:ext>
            </a:extLst>
          </p:cNvPr>
          <p:cNvSpPr>
            <a:spLocks noGrp="1"/>
          </p:cNvSpPr>
          <p:nvPr>
            <p:ph type="ftr" sz="quarter" idx="11"/>
          </p:nvPr>
        </p:nvSpPr>
        <p:spPr/>
        <p:txBody>
          <a:bodyPr/>
          <a:lstStyle/>
          <a:p>
            <a:r>
              <a:rPr lang="en-US"/>
              <a:t>PRICING STRATEGIES</a:t>
            </a:r>
          </a:p>
        </p:txBody>
      </p:sp>
      <p:sp>
        <p:nvSpPr>
          <p:cNvPr id="9" name="Graphic 3">
            <a:extLst>
              <a:ext uri="{FF2B5EF4-FFF2-40B4-BE49-F238E27FC236}">
                <a16:creationId xmlns:a16="http://schemas.microsoft.com/office/drawing/2014/main" id="{D441347D-6B3A-48E4-9DF4-0E4B5EF6B042}"/>
              </a:ext>
            </a:extLst>
          </p:cNvPr>
          <p:cNvSpPr/>
          <p:nvPr/>
        </p:nvSpPr>
        <p:spPr>
          <a:xfrm>
            <a:off x="8405482" y="2107947"/>
            <a:ext cx="2362200" cy="657225"/>
          </a:xfrm>
          <a:custGeom>
            <a:avLst/>
            <a:gdLst>
              <a:gd name="connsiteX0" fmla="*/ 2118074 w 2362200"/>
              <a:gd name="connsiteY0" fmla="*/ 78677 h 657225"/>
              <a:gd name="connsiteX1" fmla="*/ 2338483 w 2362200"/>
              <a:gd name="connsiteY1" fmla="*/ 274034 h 657225"/>
              <a:gd name="connsiteX2" fmla="*/ 2338483 w 2362200"/>
              <a:gd name="connsiteY2" fmla="*/ 392430 h 657225"/>
              <a:gd name="connsiteX3" fmla="*/ 2118074 w 2362200"/>
              <a:gd name="connsiteY3" fmla="*/ 587788 h 657225"/>
              <a:gd name="connsiteX4" fmla="*/ 1910810 w 2362200"/>
              <a:gd name="connsiteY4" fmla="*/ 666464 h 657225"/>
              <a:gd name="connsiteX5" fmla="*/ 333185 w 2362200"/>
              <a:gd name="connsiteY5" fmla="*/ 666464 h 657225"/>
              <a:gd name="connsiteX6" fmla="*/ 0 w 2362200"/>
              <a:gd name="connsiteY6" fmla="*/ 333185 h 657225"/>
              <a:gd name="connsiteX7" fmla="*/ 0 w 2362200"/>
              <a:gd name="connsiteY7" fmla="*/ 333185 h 657225"/>
              <a:gd name="connsiteX8" fmla="*/ 333185 w 2362200"/>
              <a:gd name="connsiteY8" fmla="*/ 0 h 657225"/>
              <a:gd name="connsiteX9" fmla="*/ 1910810 w 2362200"/>
              <a:gd name="connsiteY9" fmla="*/ 0 h 657225"/>
              <a:gd name="connsiteX10" fmla="*/ 2118074 w 2362200"/>
              <a:gd name="connsiteY10" fmla="*/ 78677 h 657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62200" h="657225">
                <a:moveTo>
                  <a:pt x="2118074" y="78677"/>
                </a:moveTo>
                <a:lnTo>
                  <a:pt x="2338483" y="274034"/>
                </a:lnTo>
                <a:cubicBezTo>
                  <a:pt x="2374011" y="305562"/>
                  <a:pt x="2374011" y="360998"/>
                  <a:pt x="2338483" y="392430"/>
                </a:cubicBezTo>
                <a:lnTo>
                  <a:pt x="2118074" y="587788"/>
                </a:lnTo>
                <a:cubicBezTo>
                  <a:pt x="2060924" y="638461"/>
                  <a:pt x="1987201" y="666464"/>
                  <a:pt x="1910810" y="666464"/>
                </a:cubicBezTo>
                <a:lnTo>
                  <a:pt x="333185" y="666464"/>
                </a:lnTo>
                <a:cubicBezTo>
                  <a:pt x="149162" y="666369"/>
                  <a:pt x="0" y="517208"/>
                  <a:pt x="0" y="333185"/>
                </a:cubicBezTo>
                <a:lnTo>
                  <a:pt x="0" y="333185"/>
                </a:lnTo>
                <a:cubicBezTo>
                  <a:pt x="0" y="149162"/>
                  <a:pt x="149162" y="0"/>
                  <a:pt x="333185" y="0"/>
                </a:cubicBezTo>
                <a:lnTo>
                  <a:pt x="1910810" y="0"/>
                </a:lnTo>
                <a:cubicBezTo>
                  <a:pt x="1987201" y="0"/>
                  <a:pt x="2060924" y="28004"/>
                  <a:pt x="2118074" y="78677"/>
                </a:cubicBezTo>
                <a:close/>
              </a:path>
            </a:pathLst>
          </a:custGeom>
          <a:gradFill flip="none" rotWithShape="1">
            <a:gsLst>
              <a:gs pos="100000">
                <a:schemeClr val="accent2">
                  <a:alpha val="0"/>
                </a:schemeClr>
              </a:gs>
              <a:gs pos="0">
                <a:schemeClr val="accent2">
                  <a:lumMod val="60000"/>
                  <a:lumOff val="40000"/>
                </a:schemeClr>
              </a:gs>
            </a:gsLst>
            <a:path path="circle">
              <a:fillToRect l="100000" b="100000"/>
            </a:path>
            <a:tileRect t="-100000" r="-100000"/>
          </a:gradFill>
          <a:ln w="9525" cap="flat">
            <a:noFill/>
            <a:prstDash val="solid"/>
            <a:miter/>
          </a:ln>
        </p:spPr>
        <p:txBody>
          <a:bodyPr rot="0" spcFirstLastPara="0" vertOverflow="overflow" horzOverflow="overflow" vert="horz" wrap="square" lIns="91440" tIns="0" rIns="91440" bIns="45720" numCol="1" spcCol="0" rtlCol="0" fromWordArt="0" anchor="ctr" anchorCtr="0" forceAA="0" compatLnSpc="1">
            <a:prstTxWarp prst="textNoShape">
              <a:avLst/>
            </a:prstTxWarp>
            <a:noAutofit/>
          </a:bodyPr>
          <a:lstStyle/>
          <a:p>
            <a:pPr algn="ctr">
              <a:lnSpc>
                <a:spcPts val="1400"/>
              </a:lnSpc>
            </a:pPr>
            <a:r>
              <a:rPr lang="en-US" sz="1000" b="1" dirty="0">
                <a:solidFill>
                  <a:schemeClr val="bg1"/>
                </a:solidFill>
                <a:latin typeface="Century Gothic" panose="020B0502020202020204" pitchFamily="34" charset="0"/>
              </a:rPr>
              <a:t>Convince buyers of</a:t>
            </a:r>
          </a:p>
          <a:p>
            <a:pPr algn="ctr">
              <a:lnSpc>
                <a:spcPts val="1400"/>
              </a:lnSpc>
            </a:pPr>
            <a:r>
              <a:rPr lang="en-US" sz="1000" b="1" dirty="0">
                <a:solidFill>
                  <a:schemeClr val="bg1"/>
                </a:solidFill>
                <a:latin typeface="Century Gothic" panose="020B0502020202020204" pitchFamily="34" charset="0"/>
              </a:rPr>
              <a:t>product’s value</a:t>
            </a:r>
          </a:p>
        </p:txBody>
      </p:sp>
      <p:sp>
        <p:nvSpPr>
          <p:cNvPr id="10" name="Graphic 3">
            <a:extLst>
              <a:ext uri="{FF2B5EF4-FFF2-40B4-BE49-F238E27FC236}">
                <a16:creationId xmlns:a16="http://schemas.microsoft.com/office/drawing/2014/main" id="{7A1E0727-406C-4A8B-914E-ADEFBFD4CF1B}"/>
              </a:ext>
            </a:extLst>
          </p:cNvPr>
          <p:cNvSpPr/>
          <p:nvPr/>
        </p:nvSpPr>
        <p:spPr>
          <a:xfrm>
            <a:off x="6092604" y="2107947"/>
            <a:ext cx="2362200" cy="657225"/>
          </a:xfrm>
          <a:custGeom>
            <a:avLst/>
            <a:gdLst>
              <a:gd name="connsiteX0" fmla="*/ 2118074 w 2362200"/>
              <a:gd name="connsiteY0" fmla="*/ 78677 h 657225"/>
              <a:gd name="connsiteX1" fmla="*/ 2338483 w 2362200"/>
              <a:gd name="connsiteY1" fmla="*/ 274034 h 657225"/>
              <a:gd name="connsiteX2" fmla="*/ 2338483 w 2362200"/>
              <a:gd name="connsiteY2" fmla="*/ 392430 h 657225"/>
              <a:gd name="connsiteX3" fmla="*/ 2118074 w 2362200"/>
              <a:gd name="connsiteY3" fmla="*/ 587788 h 657225"/>
              <a:gd name="connsiteX4" fmla="*/ 1910810 w 2362200"/>
              <a:gd name="connsiteY4" fmla="*/ 666464 h 657225"/>
              <a:gd name="connsiteX5" fmla="*/ 333185 w 2362200"/>
              <a:gd name="connsiteY5" fmla="*/ 666464 h 657225"/>
              <a:gd name="connsiteX6" fmla="*/ 0 w 2362200"/>
              <a:gd name="connsiteY6" fmla="*/ 333185 h 657225"/>
              <a:gd name="connsiteX7" fmla="*/ 0 w 2362200"/>
              <a:gd name="connsiteY7" fmla="*/ 333185 h 657225"/>
              <a:gd name="connsiteX8" fmla="*/ 333185 w 2362200"/>
              <a:gd name="connsiteY8" fmla="*/ 0 h 657225"/>
              <a:gd name="connsiteX9" fmla="*/ 1910810 w 2362200"/>
              <a:gd name="connsiteY9" fmla="*/ 0 h 657225"/>
              <a:gd name="connsiteX10" fmla="*/ 2118074 w 2362200"/>
              <a:gd name="connsiteY10" fmla="*/ 78677 h 657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62200" h="657225">
                <a:moveTo>
                  <a:pt x="2118074" y="78677"/>
                </a:moveTo>
                <a:lnTo>
                  <a:pt x="2338483" y="274034"/>
                </a:lnTo>
                <a:cubicBezTo>
                  <a:pt x="2374011" y="305562"/>
                  <a:pt x="2374011" y="360998"/>
                  <a:pt x="2338483" y="392430"/>
                </a:cubicBezTo>
                <a:lnTo>
                  <a:pt x="2118074" y="587788"/>
                </a:lnTo>
                <a:cubicBezTo>
                  <a:pt x="2060924" y="638461"/>
                  <a:pt x="1987201" y="666464"/>
                  <a:pt x="1910810" y="666464"/>
                </a:cubicBezTo>
                <a:lnTo>
                  <a:pt x="333185" y="666464"/>
                </a:lnTo>
                <a:cubicBezTo>
                  <a:pt x="149162" y="666369"/>
                  <a:pt x="0" y="517208"/>
                  <a:pt x="0" y="333185"/>
                </a:cubicBezTo>
                <a:lnTo>
                  <a:pt x="0" y="333185"/>
                </a:lnTo>
                <a:cubicBezTo>
                  <a:pt x="0" y="149162"/>
                  <a:pt x="149162" y="0"/>
                  <a:pt x="333185" y="0"/>
                </a:cubicBezTo>
                <a:lnTo>
                  <a:pt x="1910810" y="0"/>
                </a:lnTo>
                <a:cubicBezTo>
                  <a:pt x="1987201" y="0"/>
                  <a:pt x="2060924" y="28004"/>
                  <a:pt x="2118074" y="78677"/>
                </a:cubicBezTo>
                <a:close/>
              </a:path>
            </a:pathLst>
          </a:custGeom>
          <a:gradFill flip="none" rotWithShape="1">
            <a:gsLst>
              <a:gs pos="100000">
                <a:schemeClr val="accent2">
                  <a:alpha val="0"/>
                </a:schemeClr>
              </a:gs>
              <a:gs pos="0">
                <a:schemeClr val="accent2">
                  <a:lumMod val="60000"/>
                  <a:lumOff val="40000"/>
                </a:schemeClr>
              </a:gs>
            </a:gsLst>
            <a:path path="circle">
              <a:fillToRect l="100000" b="100000"/>
            </a:path>
            <a:tileRect t="-100000" r="-100000"/>
          </a:gradFill>
          <a:ln w="9525" cap="flat">
            <a:noFill/>
            <a:prstDash val="solid"/>
            <a:miter/>
          </a:ln>
        </p:spPr>
        <p:txBody>
          <a:bodyPr rot="0" spcFirstLastPara="0" vertOverflow="overflow" horzOverflow="overflow" vert="horz" wrap="square" lIns="91440" tIns="0" rIns="91440" bIns="45720" numCol="1" spcCol="0" rtlCol="0" fromWordArt="0" anchor="ctr" anchorCtr="0" forceAA="0" compatLnSpc="1">
            <a:prstTxWarp prst="textNoShape">
              <a:avLst/>
            </a:prstTxWarp>
            <a:noAutofit/>
          </a:bodyPr>
          <a:lstStyle/>
          <a:p>
            <a:pPr algn="ctr">
              <a:lnSpc>
                <a:spcPts val="1400"/>
              </a:lnSpc>
            </a:pPr>
            <a:r>
              <a:rPr lang="en-US" sz="1000" b="1" dirty="0">
                <a:solidFill>
                  <a:schemeClr val="bg1"/>
                </a:solidFill>
                <a:latin typeface="Century Gothic" panose="020B0502020202020204" pitchFamily="34" charset="0"/>
              </a:rPr>
              <a:t>Set price based on cost</a:t>
            </a:r>
          </a:p>
        </p:txBody>
      </p:sp>
      <p:sp>
        <p:nvSpPr>
          <p:cNvPr id="8" name="Graphic 3">
            <a:extLst>
              <a:ext uri="{FF2B5EF4-FFF2-40B4-BE49-F238E27FC236}">
                <a16:creationId xmlns:a16="http://schemas.microsoft.com/office/drawing/2014/main" id="{C105DD82-8966-4897-9651-159341550C3C}"/>
              </a:ext>
            </a:extLst>
          </p:cNvPr>
          <p:cNvSpPr/>
          <p:nvPr/>
        </p:nvSpPr>
        <p:spPr>
          <a:xfrm>
            <a:off x="3779727" y="2107947"/>
            <a:ext cx="2362200" cy="657225"/>
          </a:xfrm>
          <a:custGeom>
            <a:avLst/>
            <a:gdLst>
              <a:gd name="connsiteX0" fmla="*/ 2118074 w 2362200"/>
              <a:gd name="connsiteY0" fmla="*/ 78677 h 657225"/>
              <a:gd name="connsiteX1" fmla="*/ 2338483 w 2362200"/>
              <a:gd name="connsiteY1" fmla="*/ 274034 h 657225"/>
              <a:gd name="connsiteX2" fmla="*/ 2338483 w 2362200"/>
              <a:gd name="connsiteY2" fmla="*/ 392430 h 657225"/>
              <a:gd name="connsiteX3" fmla="*/ 2118074 w 2362200"/>
              <a:gd name="connsiteY3" fmla="*/ 587788 h 657225"/>
              <a:gd name="connsiteX4" fmla="*/ 1910810 w 2362200"/>
              <a:gd name="connsiteY4" fmla="*/ 666464 h 657225"/>
              <a:gd name="connsiteX5" fmla="*/ 333185 w 2362200"/>
              <a:gd name="connsiteY5" fmla="*/ 666464 h 657225"/>
              <a:gd name="connsiteX6" fmla="*/ 0 w 2362200"/>
              <a:gd name="connsiteY6" fmla="*/ 333185 h 657225"/>
              <a:gd name="connsiteX7" fmla="*/ 0 w 2362200"/>
              <a:gd name="connsiteY7" fmla="*/ 333185 h 657225"/>
              <a:gd name="connsiteX8" fmla="*/ 333185 w 2362200"/>
              <a:gd name="connsiteY8" fmla="*/ 0 h 657225"/>
              <a:gd name="connsiteX9" fmla="*/ 1910810 w 2362200"/>
              <a:gd name="connsiteY9" fmla="*/ 0 h 657225"/>
              <a:gd name="connsiteX10" fmla="*/ 2118074 w 2362200"/>
              <a:gd name="connsiteY10" fmla="*/ 78677 h 657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62200" h="657225">
                <a:moveTo>
                  <a:pt x="2118074" y="78677"/>
                </a:moveTo>
                <a:lnTo>
                  <a:pt x="2338483" y="274034"/>
                </a:lnTo>
                <a:cubicBezTo>
                  <a:pt x="2374011" y="305562"/>
                  <a:pt x="2374011" y="360998"/>
                  <a:pt x="2338483" y="392430"/>
                </a:cubicBezTo>
                <a:lnTo>
                  <a:pt x="2118074" y="587788"/>
                </a:lnTo>
                <a:cubicBezTo>
                  <a:pt x="2060924" y="638461"/>
                  <a:pt x="1987201" y="666464"/>
                  <a:pt x="1910810" y="666464"/>
                </a:cubicBezTo>
                <a:lnTo>
                  <a:pt x="333185" y="666464"/>
                </a:lnTo>
                <a:cubicBezTo>
                  <a:pt x="149162" y="666369"/>
                  <a:pt x="0" y="517208"/>
                  <a:pt x="0" y="333185"/>
                </a:cubicBezTo>
                <a:lnTo>
                  <a:pt x="0" y="333185"/>
                </a:lnTo>
                <a:cubicBezTo>
                  <a:pt x="0" y="149162"/>
                  <a:pt x="149162" y="0"/>
                  <a:pt x="333185" y="0"/>
                </a:cubicBezTo>
                <a:lnTo>
                  <a:pt x="1910810" y="0"/>
                </a:lnTo>
                <a:cubicBezTo>
                  <a:pt x="1987201" y="0"/>
                  <a:pt x="2060924" y="28004"/>
                  <a:pt x="2118074" y="78677"/>
                </a:cubicBezTo>
                <a:close/>
              </a:path>
            </a:pathLst>
          </a:custGeom>
          <a:gradFill flip="none" rotWithShape="1">
            <a:gsLst>
              <a:gs pos="100000">
                <a:schemeClr val="accent2">
                  <a:alpha val="0"/>
                </a:schemeClr>
              </a:gs>
              <a:gs pos="0">
                <a:schemeClr val="accent2">
                  <a:lumMod val="60000"/>
                  <a:lumOff val="40000"/>
                </a:schemeClr>
              </a:gs>
            </a:gsLst>
            <a:path path="circle">
              <a:fillToRect l="100000" b="100000"/>
            </a:path>
            <a:tileRect t="-100000" r="-100000"/>
          </a:gradFill>
          <a:ln w="9525" cap="flat">
            <a:noFill/>
            <a:prstDash val="solid"/>
            <a:miter/>
          </a:ln>
        </p:spPr>
        <p:txBody>
          <a:bodyPr rot="0" spcFirstLastPara="0" vertOverflow="overflow" horzOverflow="overflow" vert="horz" wrap="square" lIns="91440" tIns="0" rIns="91440" bIns="45720" numCol="1" spcCol="0" rtlCol="0" fromWordArt="0" anchor="ctr" anchorCtr="0" forceAA="0" compatLnSpc="1">
            <a:prstTxWarp prst="textNoShape">
              <a:avLst/>
            </a:prstTxWarp>
            <a:noAutofit/>
          </a:bodyPr>
          <a:lstStyle/>
          <a:p>
            <a:pPr algn="ctr">
              <a:lnSpc>
                <a:spcPts val="1400"/>
              </a:lnSpc>
            </a:pPr>
            <a:r>
              <a:rPr lang="en-US" sz="1000" b="1" dirty="0">
                <a:solidFill>
                  <a:schemeClr val="bg1"/>
                </a:solidFill>
                <a:latin typeface="Century Gothic" panose="020B0502020202020204" pitchFamily="34" charset="0"/>
              </a:rPr>
              <a:t>Determine product costs</a:t>
            </a:r>
          </a:p>
        </p:txBody>
      </p:sp>
      <p:sp>
        <p:nvSpPr>
          <p:cNvPr id="6" name="Graphic 3">
            <a:extLst>
              <a:ext uri="{FF2B5EF4-FFF2-40B4-BE49-F238E27FC236}">
                <a16:creationId xmlns:a16="http://schemas.microsoft.com/office/drawing/2014/main" id="{345A1CCA-D392-4440-A2EF-5A687DB1E8DE}"/>
              </a:ext>
            </a:extLst>
          </p:cNvPr>
          <p:cNvSpPr/>
          <p:nvPr/>
        </p:nvSpPr>
        <p:spPr>
          <a:xfrm>
            <a:off x="1466850" y="2107947"/>
            <a:ext cx="2362200" cy="657225"/>
          </a:xfrm>
          <a:custGeom>
            <a:avLst/>
            <a:gdLst>
              <a:gd name="connsiteX0" fmla="*/ 2118074 w 2362200"/>
              <a:gd name="connsiteY0" fmla="*/ 78677 h 657225"/>
              <a:gd name="connsiteX1" fmla="*/ 2338483 w 2362200"/>
              <a:gd name="connsiteY1" fmla="*/ 274034 h 657225"/>
              <a:gd name="connsiteX2" fmla="*/ 2338483 w 2362200"/>
              <a:gd name="connsiteY2" fmla="*/ 392430 h 657225"/>
              <a:gd name="connsiteX3" fmla="*/ 2118074 w 2362200"/>
              <a:gd name="connsiteY3" fmla="*/ 587788 h 657225"/>
              <a:gd name="connsiteX4" fmla="*/ 1910810 w 2362200"/>
              <a:gd name="connsiteY4" fmla="*/ 666464 h 657225"/>
              <a:gd name="connsiteX5" fmla="*/ 333185 w 2362200"/>
              <a:gd name="connsiteY5" fmla="*/ 666464 h 657225"/>
              <a:gd name="connsiteX6" fmla="*/ 0 w 2362200"/>
              <a:gd name="connsiteY6" fmla="*/ 333185 h 657225"/>
              <a:gd name="connsiteX7" fmla="*/ 0 w 2362200"/>
              <a:gd name="connsiteY7" fmla="*/ 333185 h 657225"/>
              <a:gd name="connsiteX8" fmla="*/ 333185 w 2362200"/>
              <a:gd name="connsiteY8" fmla="*/ 0 h 657225"/>
              <a:gd name="connsiteX9" fmla="*/ 1910810 w 2362200"/>
              <a:gd name="connsiteY9" fmla="*/ 0 h 657225"/>
              <a:gd name="connsiteX10" fmla="*/ 2118074 w 2362200"/>
              <a:gd name="connsiteY10" fmla="*/ 78677 h 657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62200" h="657225">
                <a:moveTo>
                  <a:pt x="2118074" y="78677"/>
                </a:moveTo>
                <a:lnTo>
                  <a:pt x="2338483" y="274034"/>
                </a:lnTo>
                <a:cubicBezTo>
                  <a:pt x="2374011" y="305562"/>
                  <a:pt x="2374011" y="360998"/>
                  <a:pt x="2338483" y="392430"/>
                </a:cubicBezTo>
                <a:lnTo>
                  <a:pt x="2118074" y="587788"/>
                </a:lnTo>
                <a:cubicBezTo>
                  <a:pt x="2060924" y="638461"/>
                  <a:pt x="1987201" y="666464"/>
                  <a:pt x="1910810" y="666464"/>
                </a:cubicBezTo>
                <a:lnTo>
                  <a:pt x="333185" y="666464"/>
                </a:lnTo>
                <a:cubicBezTo>
                  <a:pt x="149162" y="666369"/>
                  <a:pt x="0" y="517208"/>
                  <a:pt x="0" y="333185"/>
                </a:cubicBezTo>
                <a:lnTo>
                  <a:pt x="0" y="333185"/>
                </a:lnTo>
                <a:cubicBezTo>
                  <a:pt x="0" y="149162"/>
                  <a:pt x="149162" y="0"/>
                  <a:pt x="333185" y="0"/>
                </a:cubicBezTo>
                <a:lnTo>
                  <a:pt x="1910810" y="0"/>
                </a:lnTo>
                <a:cubicBezTo>
                  <a:pt x="1987201" y="0"/>
                  <a:pt x="2060924" y="28004"/>
                  <a:pt x="2118074" y="78677"/>
                </a:cubicBezTo>
                <a:close/>
              </a:path>
            </a:pathLst>
          </a:custGeom>
          <a:gradFill flip="none" rotWithShape="1">
            <a:gsLst>
              <a:gs pos="100000">
                <a:schemeClr val="accent2">
                  <a:alpha val="0"/>
                </a:schemeClr>
              </a:gs>
              <a:gs pos="0">
                <a:schemeClr val="accent2">
                  <a:lumMod val="60000"/>
                  <a:lumOff val="40000"/>
                </a:schemeClr>
              </a:gs>
            </a:gsLst>
            <a:path path="circle">
              <a:fillToRect l="100000" b="100000"/>
            </a:path>
            <a:tileRect t="-100000" r="-100000"/>
          </a:gradFill>
          <a:ln w="9525" cap="flat">
            <a:noFill/>
            <a:prstDash val="solid"/>
            <a:miter/>
          </a:ln>
        </p:spPr>
        <p:txBody>
          <a:bodyPr tIns="0" rtlCol="0" anchor="ctr"/>
          <a:lstStyle/>
          <a:p>
            <a:pPr algn="ctr">
              <a:lnSpc>
                <a:spcPts val="1400"/>
              </a:lnSpc>
            </a:pPr>
            <a:r>
              <a:rPr lang="en-US" sz="1000" b="1" dirty="0">
                <a:solidFill>
                  <a:schemeClr val="bg1"/>
                </a:solidFill>
                <a:latin typeface="Century Gothic" panose="020B0502020202020204" pitchFamily="34" charset="0"/>
              </a:rPr>
              <a:t>Design a good product</a:t>
            </a:r>
          </a:p>
        </p:txBody>
      </p:sp>
      <p:grpSp>
        <p:nvGrpSpPr>
          <p:cNvPr id="5" name="Group 4">
            <a:extLst>
              <a:ext uri="{FF2B5EF4-FFF2-40B4-BE49-F238E27FC236}">
                <a16:creationId xmlns:a16="http://schemas.microsoft.com/office/drawing/2014/main" id="{9472E0F4-ADFC-6A46-824A-D6E9A663B057}"/>
              </a:ext>
            </a:extLst>
          </p:cNvPr>
          <p:cNvGrpSpPr/>
          <p:nvPr/>
        </p:nvGrpSpPr>
        <p:grpSpPr>
          <a:xfrm>
            <a:off x="2559241" y="1195263"/>
            <a:ext cx="7116051" cy="579968"/>
            <a:chOff x="2559241" y="1229450"/>
            <a:chExt cx="7116051" cy="579968"/>
          </a:xfrm>
        </p:grpSpPr>
        <p:sp>
          <p:nvSpPr>
            <p:cNvPr id="11" name="TextBox 10">
              <a:extLst>
                <a:ext uri="{FF2B5EF4-FFF2-40B4-BE49-F238E27FC236}">
                  <a16:creationId xmlns:a16="http://schemas.microsoft.com/office/drawing/2014/main" id="{88E14CC1-FC69-4FB8-8276-10747F200B94}"/>
                </a:ext>
              </a:extLst>
            </p:cNvPr>
            <p:cNvSpPr txBox="1"/>
            <p:nvPr/>
          </p:nvSpPr>
          <p:spPr>
            <a:xfrm>
              <a:off x="5025461" y="1229450"/>
              <a:ext cx="2183611" cy="323165"/>
            </a:xfrm>
            <a:prstGeom prst="rect">
              <a:avLst/>
            </a:prstGeom>
            <a:noFill/>
          </p:spPr>
          <p:txBody>
            <a:bodyPr wrap="none" rtlCol="0">
              <a:spAutoFit/>
            </a:bodyPr>
            <a:lstStyle/>
            <a:p>
              <a:pPr algn="ctr"/>
              <a:r>
                <a:rPr lang="en-US" sz="1500" b="1" dirty="0">
                  <a:solidFill>
                    <a:schemeClr val="accent2">
                      <a:lumMod val="40000"/>
                      <a:lumOff val="60000"/>
                    </a:schemeClr>
                  </a:solidFill>
                  <a:latin typeface="Century Gothic" panose="020B0502020202020204" pitchFamily="34" charset="0"/>
                </a:rPr>
                <a:t>COST-BASED PRICING</a:t>
              </a:r>
            </a:p>
          </p:txBody>
        </p:sp>
        <p:sp>
          <p:nvSpPr>
            <p:cNvPr id="14" name="TextBox 13">
              <a:extLst>
                <a:ext uri="{FF2B5EF4-FFF2-40B4-BE49-F238E27FC236}">
                  <a16:creationId xmlns:a16="http://schemas.microsoft.com/office/drawing/2014/main" id="{E3C5147D-A136-44C6-AE0A-FE62B1289001}"/>
                </a:ext>
              </a:extLst>
            </p:cNvPr>
            <p:cNvSpPr txBox="1"/>
            <p:nvPr/>
          </p:nvSpPr>
          <p:spPr>
            <a:xfrm>
              <a:off x="2559241" y="1578586"/>
              <a:ext cx="7116051" cy="230832"/>
            </a:xfrm>
            <a:prstGeom prst="rect">
              <a:avLst/>
            </a:prstGeom>
            <a:noFill/>
          </p:spPr>
          <p:txBody>
            <a:bodyPr wrap="none" rtlCol="0">
              <a:spAutoFit/>
            </a:bodyPr>
            <a:lstStyle/>
            <a:p>
              <a:pPr algn="ctr"/>
              <a:r>
                <a:rPr lang="en-US" sz="900" dirty="0">
                  <a:solidFill>
                    <a:schemeClr val="bg1"/>
                  </a:solidFill>
                  <a:latin typeface="Century Gothic" panose="020B0502020202020204" pitchFamily="34" charset="0"/>
                </a:rPr>
                <a:t>Setting prices based on the costs for producing, distributing, and selling the product plus a fair rate of return for effort and risk</a:t>
              </a:r>
            </a:p>
          </p:txBody>
        </p:sp>
      </p:grpSp>
      <p:sp>
        <p:nvSpPr>
          <p:cNvPr id="17" name="Oval 16">
            <a:extLst>
              <a:ext uri="{FF2B5EF4-FFF2-40B4-BE49-F238E27FC236}">
                <a16:creationId xmlns:a16="http://schemas.microsoft.com/office/drawing/2014/main" id="{58008FF7-90E9-488F-AF50-6329F120E602}"/>
              </a:ext>
            </a:extLst>
          </p:cNvPr>
          <p:cNvSpPr/>
          <p:nvPr/>
        </p:nvSpPr>
        <p:spPr>
          <a:xfrm rot="10800000">
            <a:off x="333829" y="3394774"/>
            <a:ext cx="11524344" cy="2681516"/>
          </a:xfrm>
          <a:prstGeom prst="ellipse">
            <a:avLst/>
          </a:prstGeom>
          <a:gradFill>
            <a:gsLst>
              <a:gs pos="56000">
                <a:schemeClr val="accent4">
                  <a:lumMod val="50000"/>
                  <a:alpha val="0"/>
                </a:schemeClr>
              </a:gs>
              <a:gs pos="100000">
                <a:schemeClr val="accent4">
                  <a:alpha val="1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2" name="Graphic 3">
            <a:extLst>
              <a:ext uri="{FF2B5EF4-FFF2-40B4-BE49-F238E27FC236}">
                <a16:creationId xmlns:a16="http://schemas.microsoft.com/office/drawing/2014/main" id="{FB6D94B7-2434-4E43-A841-DACE55AA9FEA}"/>
              </a:ext>
            </a:extLst>
          </p:cNvPr>
          <p:cNvSpPr/>
          <p:nvPr/>
        </p:nvSpPr>
        <p:spPr>
          <a:xfrm>
            <a:off x="8405482" y="4718270"/>
            <a:ext cx="2362200" cy="657225"/>
          </a:xfrm>
          <a:custGeom>
            <a:avLst/>
            <a:gdLst>
              <a:gd name="connsiteX0" fmla="*/ 2118074 w 2362200"/>
              <a:gd name="connsiteY0" fmla="*/ 78677 h 657225"/>
              <a:gd name="connsiteX1" fmla="*/ 2338483 w 2362200"/>
              <a:gd name="connsiteY1" fmla="*/ 274034 h 657225"/>
              <a:gd name="connsiteX2" fmla="*/ 2338483 w 2362200"/>
              <a:gd name="connsiteY2" fmla="*/ 392430 h 657225"/>
              <a:gd name="connsiteX3" fmla="*/ 2118074 w 2362200"/>
              <a:gd name="connsiteY3" fmla="*/ 587788 h 657225"/>
              <a:gd name="connsiteX4" fmla="*/ 1910810 w 2362200"/>
              <a:gd name="connsiteY4" fmla="*/ 666464 h 657225"/>
              <a:gd name="connsiteX5" fmla="*/ 333185 w 2362200"/>
              <a:gd name="connsiteY5" fmla="*/ 666464 h 657225"/>
              <a:gd name="connsiteX6" fmla="*/ 0 w 2362200"/>
              <a:gd name="connsiteY6" fmla="*/ 333185 h 657225"/>
              <a:gd name="connsiteX7" fmla="*/ 0 w 2362200"/>
              <a:gd name="connsiteY7" fmla="*/ 333185 h 657225"/>
              <a:gd name="connsiteX8" fmla="*/ 333185 w 2362200"/>
              <a:gd name="connsiteY8" fmla="*/ 0 h 657225"/>
              <a:gd name="connsiteX9" fmla="*/ 1910810 w 2362200"/>
              <a:gd name="connsiteY9" fmla="*/ 0 h 657225"/>
              <a:gd name="connsiteX10" fmla="*/ 2118074 w 2362200"/>
              <a:gd name="connsiteY10" fmla="*/ 78677 h 657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62200" h="657225">
                <a:moveTo>
                  <a:pt x="2118074" y="78677"/>
                </a:moveTo>
                <a:lnTo>
                  <a:pt x="2338483" y="274034"/>
                </a:lnTo>
                <a:cubicBezTo>
                  <a:pt x="2374011" y="305562"/>
                  <a:pt x="2374011" y="360998"/>
                  <a:pt x="2338483" y="392430"/>
                </a:cubicBezTo>
                <a:lnTo>
                  <a:pt x="2118074" y="587788"/>
                </a:lnTo>
                <a:cubicBezTo>
                  <a:pt x="2060924" y="638461"/>
                  <a:pt x="1987201" y="666464"/>
                  <a:pt x="1910810" y="666464"/>
                </a:cubicBezTo>
                <a:lnTo>
                  <a:pt x="333185" y="666464"/>
                </a:lnTo>
                <a:cubicBezTo>
                  <a:pt x="149162" y="666369"/>
                  <a:pt x="0" y="517208"/>
                  <a:pt x="0" y="333185"/>
                </a:cubicBezTo>
                <a:lnTo>
                  <a:pt x="0" y="333185"/>
                </a:lnTo>
                <a:cubicBezTo>
                  <a:pt x="0" y="149162"/>
                  <a:pt x="149162" y="0"/>
                  <a:pt x="333185" y="0"/>
                </a:cubicBezTo>
                <a:lnTo>
                  <a:pt x="1910810" y="0"/>
                </a:lnTo>
                <a:cubicBezTo>
                  <a:pt x="1987201" y="0"/>
                  <a:pt x="2060924" y="28004"/>
                  <a:pt x="2118074" y="78677"/>
                </a:cubicBezTo>
                <a:close/>
              </a:path>
            </a:pathLst>
          </a:custGeom>
          <a:gradFill flip="none" rotWithShape="1">
            <a:gsLst>
              <a:gs pos="100000">
                <a:schemeClr val="accent4">
                  <a:lumMod val="50000"/>
                  <a:alpha val="0"/>
                </a:schemeClr>
              </a:gs>
              <a:gs pos="0">
                <a:schemeClr val="accent4"/>
              </a:gs>
            </a:gsLst>
            <a:path path="circle">
              <a:fillToRect l="100000" b="100000"/>
            </a:path>
            <a:tileRect t="-100000" r="-100000"/>
          </a:gradFill>
          <a:ln w="9525" cap="flat">
            <a:noFill/>
            <a:prstDash val="solid"/>
            <a:miter/>
          </a:ln>
        </p:spPr>
        <p:txBody>
          <a:bodyPr rot="0" spcFirstLastPara="0" vertOverflow="overflow" horzOverflow="overflow" vert="horz" wrap="square" lIns="91440" tIns="0" rIns="91440" bIns="45720" numCol="1" spcCol="0" rtlCol="0" fromWordArt="0" anchor="ctr" anchorCtr="0" forceAA="0" compatLnSpc="1">
            <a:prstTxWarp prst="textNoShape">
              <a:avLst/>
            </a:prstTxWarp>
            <a:noAutofit/>
          </a:bodyPr>
          <a:lstStyle/>
          <a:p>
            <a:pPr algn="ctr">
              <a:lnSpc>
                <a:spcPts val="1400"/>
              </a:lnSpc>
            </a:pPr>
            <a:r>
              <a:rPr lang="en-US" sz="1000" b="1" dirty="0">
                <a:solidFill>
                  <a:schemeClr val="bg1"/>
                </a:solidFill>
                <a:latin typeface="Century Gothic" panose="020B0502020202020204" pitchFamily="34" charset="0"/>
              </a:rPr>
              <a:t>Design product to deliver</a:t>
            </a:r>
          </a:p>
          <a:p>
            <a:pPr algn="ctr">
              <a:lnSpc>
                <a:spcPts val="1400"/>
              </a:lnSpc>
            </a:pPr>
            <a:r>
              <a:rPr lang="en-US" sz="1000" b="1" dirty="0">
                <a:solidFill>
                  <a:schemeClr val="bg1"/>
                </a:solidFill>
                <a:latin typeface="Century Gothic" panose="020B0502020202020204" pitchFamily="34" charset="0"/>
              </a:rPr>
              <a:t>desired value at target price</a:t>
            </a:r>
          </a:p>
        </p:txBody>
      </p:sp>
      <p:sp>
        <p:nvSpPr>
          <p:cNvPr id="23" name="Graphic 3">
            <a:extLst>
              <a:ext uri="{FF2B5EF4-FFF2-40B4-BE49-F238E27FC236}">
                <a16:creationId xmlns:a16="http://schemas.microsoft.com/office/drawing/2014/main" id="{02E9D19B-8A34-4A17-8239-1BD97FA453D7}"/>
              </a:ext>
            </a:extLst>
          </p:cNvPr>
          <p:cNvSpPr/>
          <p:nvPr/>
        </p:nvSpPr>
        <p:spPr>
          <a:xfrm>
            <a:off x="6092604" y="4718270"/>
            <a:ext cx="2362200" cy="657225"/>
          </a:xfrm>
          <a:custGeom>
            <a:avLst/>
            <a:gdLst>
              <a:gd name="connsiteX0" fmla="*/ 2118074 w 2362200"/>
              <a:gd name="connsiteY0" fmla="*/ 78677 h 657225"/>
              <a:gd name="connsiteX1" fmla="*/ 2338483 w 2362200"/>
              <a:gd name="connsiteY1" fmla="*/ 274034 h 657225"/>
              <a:gd name="connsiteX2" fmla="*/ 2338483 w 2362200"/>
              <a:gd name="connsiteY2" fmla="*/ 392430 h 657225"/>
              <a:gd name="connsiteX3" fmla="*/ 2118074 w 2362200"/>
              <a:gd name="connsiteY3" fmla="*/ 587788 h 657225"/>
              <a:gd name="connsiteX4" fmla="*/ 1910810 w 2362200"/>
              <a:gd name="connsiteY4" fmla="*/ 666464 h 657225"/>
              <a:gd name="connsiteX5" fmla="*/ 333185 w 2362200"/>
              <a:gd name="connsiteY5" fmla="*/ 666464 h 657225"/>
              <a:gd name="connsiteX6" fmla="*/ 0 w 2362200"/>
              <a:gd name="connsiteY6" fmla="*/ 333185 h 657225"/>
              <a:gd name="connsiteX7" fmla="*/ 0 w 2362200"/>
              <a:gd name="connsiteY7" fmla="*/ 333185 h 657225"/>
              <a:gd name="connsiteX8" fmla="*/ 333185 w 2362200"/>
              <a:gd name="connsiteY8" fmla="*/ 0 h 657225"/>
              <a:gd name="connsiteX9" fmla="*/ 1910810 w 2362200"/>
              <a:gd name="connsiteY9" fmla="*/ 0 h 657225"/>
              <a:gd name="connsiteX10" fmla="*/ 2118074 w 2362200"/>
              <a:gd name="connsiteY10" fmla="*/ 78677 h 657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62200" h="657225">
                <a:moveTo>
                  <a:pt x="2118074" y="78677"/>
                </a:moveTo>
                <a:lnTo>
                  <a:pt x="2338483" y="274034"/>
                </a:lnTo>
                <a:cubicBezTo>
                  <a:pt x="2374011" y="305562"/>
                  <a:pt x="2374011" y="360998"/>
                  <a:pt x="2338483" y="392430"/>
                </a:cubicBezTo>
                <a:lnTo>
                  <a:pt x="2118074" y="587788"/>
                </a:lnTo>
                <a:cubicBezTo>
                  <a:pt x="2060924" y="638461"/>
                  <a:pt x="1987201" y="666464"/>
                  <a:pt x="1910810" y="666464"/>
                </a:cubicBezTo>
                <a:lnTo>
                  <a:pt x="333185" y="666464"/>
                </a:lnTo>
                <a:cubicBezTo>
                  <a:pt x="149162" y="666369"/>
                  <a:pt x="0" y="517208"/>
                  <a:pt x="0" y="333185"/>
                </a:cubicBezTo>
                <a:lnTo>
                  <a:pt x="0" y="333185"/>
                </a:lnTo>
                <a:cubicBezTo>
                  <a:pt x="0" y="149162"/>
                  <a:pt x="149162" y="0"/>
                  <a:pt x="333185" y="0"/>
                </a:cubicBezTo>
                <a:lnTo>
                  <a:pt x="1910810" y="0"/>
                </a:lnTo>
                <a:cubicBezTo>
                  <a:pt x="1987201" y="0"/>
                  <a:pt x="2060924" y="28004"/>
                  <a:pt x="2118074" y="78677"/>
                </a:cubicBezTo>
                <a:close/>
              </a:path>
            </a:pathLst>
          </a:custGeom>
          <a:gradFill flip="none" rotWithShape="1">
            <a:gsLst>
              <a:gs pos="100000">
                <a:schemeClr val="accent4">
                  <a:lumMod val="50000"/>
                  <a:alpha val="0"/>
                </a:schemeClr>
              </a:gs>
              <a:gs pos="0">
                <a:schemeClr val="accent4"/>
              </a:gs>
            </a:gsLst>
            <a:path path="circle">
              <a:fillToRect l="100000" b="100000"/>
            </a:path>
            <a:tileRect t="-100000" r="-100000"/>
          </a:gradFill>
          <a:ln w="9525" cap="flat">
            <a:noFill/>
            <a:prstDash val="solid"/>
            <a:miter/>
          </a:ln>
        </p:spPr>
        <p:txBody>
          <a:bodyPr rot="0" spcFirstLastPara="0" vertOverflow="overflow" horzOverflow="overflow" vert="horz" wrap="square" lIns="91440" tIns="0" rIns="91440" bIns="45720" numCol="1" spcCol="0" rtlCol="0" fromWordArt="0" anchor="ctr" anchorCtr="0" forceAA="0" compatLnSpc="1">
            <a:prstTxWarp prst="textNoShape">
              <a:avLst/>
            </a:prstTxWarp>
            <a:noAutofit/>
          </a:bodyPr>
          <a:lstStyle/>
          <a:p>
            <a:pPr algn="ctr">
              <a:lnSpc>
                <a:spcPts val="1400"/>
              </a:lnSpc>
            </a:pPr>
            <a:r>
              <a:rPr lang="en-US" sz="1000" b="1" dirty="0">
                <a:solidFill>
                  <a:schemeClr val="bg1"/>
                </a:solidFill>
                <a:latin typeface="Century Gothic" panose="020B0502020202020204" pitchFamily="34" charset="0"/>
              </a:rPr>
              <a:t>Determine costs that</a:t>
            </a:r>
          </a:p>
          <a:p>
            <a:pPr algn="ctr">
              <a:lnSpc>
                <a:spcPts val="1400"/>
              </a:lnSpc>
            </a:pPr>
            <a:r>
              <a:rPr lang="en-US" sz="1000" b="1" dirty="0">
                <a:solidFill>
                  <a:schemeClr val="bg1"/>
                </a:solidFill>
                <a:latin typeface="Century Gothic" panose="020B0502020202020204" pitchFamily="34" charset="0"/>
              </a:rPr>
              <a:t>can be incurred</a:t>
            </a:r>
          </a:p>
        </p:txBody>
      </p:sp>
      <p:sp>
        <p:nvSpPr>
          <p:cNvPr id="24" name="Graphic 3">
            <a:extLst>
              <a:ext uri="{FF2B5EF4-FFF2-40B4-BE49-F238E27FC236}">
                <a16:creationId xmlns:a16="http://schemas.microsoft.com/office/drawing/2014/main" id="{B29D6EA6-24D1-420F-97EF-F360CB371AE8}"/>
              </a:ext>
            </a:extLst>
          </p:cNvPr>
          <p:cNvSpPr/>
          <p:nvPr/>
        </p:nvSpPr>
        <p:spPr>
          <a:xfrm>
            <a:off x="3779727" y="4718270"/>
            <a:ext cx="2362200" cy="657225"/>
          </a:xfrm>
          <a:custGeom>
            <a:avLst/>
            <a:gdLst>
              <a:gd name="connsiteX0" fmla="*/ 2118074 w 2362200"/>
              <a:gd name="connsiteY0" fmla="*/ 78677 h 657225"/>
              <a:gd name="connsiteX1" fmla="*/ 2338483 w 2362200"/>
              <a:gd name="connsiteY1" fmla="*/ 274034 h 657225"/>
              <a:gd name="connsiteX2" fmla="*/ 2338483 w 2362200"/>
              <a:gd name="connsiteY2" fmla="*/ 392430 h 657225"/>
              <a:gd name="connsiteX3" fmla="*/ 2118074 w 2362200"/>
              <a:gd name="connsiteY3" fmla="*/ 587788 h 657225"/>
              <a:gd name="connsiteX4" fmla="*/ 1910810 w 2362200"/>
              <a:gd name="connsiteY4" fmla="*/ 666464 h 657225"/>
              <a:gd name="connsiteX5" fmla="*/ 333185 w 2362200"/>
              <a:gd name="connsiteY5" fmla="*/ 666464 h 657225"/>
              <a:gd name="connsiteX6" fmla="*/ 0 w 2362200"/>
              <a:gd name="connsiteY6" fmla="*/ 333185 h 657225"/>
              <a:gd name="connsiteX7" fmla="*/ 0 w 2362200"/>
              <a:gd name="connsiteY7" fmla="*/ 333185 h 657225"/>
              <a:gd name="connsiteX8" fmla="*/ 333185 w 2362200"/>
              <a:gd name="connsiteY8" fmla="*/ 0 h 657225"/>
              <a:gd name="connsiteX9" fmla="*/ 1910810 w 2362200"/>
              <a:gd name="connsiteY9" fmla="*/ 0 h 657225"/>
              <a:gd name="connsiteX10" fmla="*/ 2118074 w 2362200"/>
              <a:gd name="connsiteY10" fmla="*/ 78677 h 657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62200" h="657225">
                <a:moveTo>
                  <a:pt x="2118074" y="78677"/>
                </a:moveTo>
                <a:lnTo>
                  <a:pt x="2338483" y="274034"/>
                </a:lnTo>
                <a:cubicBezTo>
                  <a:pt x="2374011" y="305562"/>
                  <a:pt x="2374011" y="360998"/>
                  <a:pt x="2338483" y="392430"/>
                </a:cubicBezTo>
                <a:lnTo>
                  <a:pt x="2118074" y="587788"/>
                </a:lnTo>
                <a:cubicBezTo>
                  <a:pt x="2060924" y="638461"/>
                  <a:pt x="1987201" y="666464"/>
                  <a:pt x="1910810" y="666464"/>
                </a:cubicBezTo>
                <a:lnTo>
                  <a:pt x="333185" y="666464"/>
                </a:lnTo>
                <a:cubicBezTo>
                  <a:pt x="149162" y="666369"/>
                  <a:pt x="0" y="517208"/>
                  <a:pt x="0" y="333185"/>
                </a:cubicBezTo>
                <a:lnTo>
                  <a:pt x="0" y="333185"/>
                </a:lnTo>
                <a:cubicBezTo>
                  <a:pt x="0" y="149162"/>
                  <a:pt x="149162" y="0"/>
                  <a:pt x="333185" y="0"/>
                </a:cubicBezTo>
                <a:lnTo>
                  <a:pt x="1910810" y="0"/>
                </a:lnTo>
                <a:cubicBezTo>
                  <a:pt x="1987201" y="0"/>
                  <a:pt x="2060924" y="28004"/>
                  <a:pt x="2118074" y="78677"/>
                </a:cubicBezTo>
                <a:close/>
              </a:path>
            </a:pathLst>
          </a:custGeom>
          <a:gradFill flip="none" rotWithShape="1">
            <a:gsLst>
              <a:gs pos="100000">
                <a:schemeClr val="accent4">
                  <a:lumMod val="50000"/>
                  <a:alpha val="0"/>
                </a:schemeClr>
              </a:gs>
              <a:gs pos="0">
                <a:schemeClr val="accent4"/>
              </a:gs>
            </a:gsLst>
            <a:path path="circle">
              <a:fillToRect l="100000" b="100000"/>
            </a:path>
            <a:tileRect t="-100000" r="-100000"/>
          </a:gradFill>
          <a:ln w="9525" cap="flat">
            <a:noFill/>
            <a:prstDash val="solid"/>
            <a:miter/>
          </a:ln>
        </p:spPr>
        <p:txBody>
          <a:bodyPr rot="0" spcFirstLastPara="0" vertOverflow="overflow" horzOverflow="overflow" vert="horz" wrap="square" lIns="91440" tIns="0" rIns="91440" bIns="45720" numCol="1" spcCol="0" rtlCol="0" fromWordArt="0" anchor="ctr" anchorCtr="0" forceAA="0" compatLnSpc="1">
            <a:prstTxWarp prst="textNoShape">
              <a:avLst/>
            </a:prstTxWarp>
            <a:noAutofit/>
          </a:bodyPr>
          <a:lstStyle/>
          <a:p>
            <a:pPr algn="ctr">
              <a:lnSpc>
                <a:spcPts val="1400"/>
              </a:lnSpc>
            </a:pPr>
            <a:r>
              <a:rPr lang="en-US" sz="1000" b="1" dirty="0">
                <a:solidFill>
                  <a:schemeClr val="bg1"/>
                </a:solidFill>
                <a:latin typeface="Century Gothic" panose="020B0502020202020204" pitchFamily="34" charset="0"/>
              </a:rPr>
              <a:t>Set target price to match</a:t>
            </a:r>
          </a:p>
          <a:p>
            <a:pPr algn="ctr">
              <a:lnSpc>
                <a:spcPts val="1400"/>
              </a:lnSpc>
            </a:pPr>
            <a:r>
              <a:rPr lang="en-US" sz="1000" b="1" dirty="0">
                <a:solidFill>
                  <a:schemeClr val="bg1"/>
                </a:solidFill>
                <a:latin typeface="Century Gothic" panose="020B0502020202020204" pitchFamily="34" charset="0"/>
              </a:rPr>
              <a:t>customer perceived value</a:t>
            </a:r>
          </a:p>
        </p:txBody>
      </p:sp>
      <p:sp>
        <p:nvSpPr>
          <p:cNvPr id="25" name="Graphic 3">
            <a:extLst>
              <a:ext uri="{FF2B5EF4-FFF2-40B4-BE49-F238E27FC236}">
                <a16:creationId xmlns:a16="http://schemas.microsoft.com/office/drawing/2014/main" id="{AD7A540C-FB62-4BC0-B0B3-A88C0F2AC738}"/>
              </a:ext>
            </a:extLst>
          </p:cNvPr>
          <p:cNvSpPr/>
          <p:nvPr/>
        </p:nvSpPr>
        <p:spPr>
          <a:xfrm>
            <a:off x="1466850" y="4718270"/>
            <a:ext cx="2362200" cy="657225"/>
          </a:xfrm>
          <a:custGeom>
            <a:avLst/>
            <a:gdLst>
              <a:gd name="connsiteX0" fmla="*/ 2118074 w 2362200"/>
              <a:gd name="connsiteY0" fmla="*/ 78677 h 657225"/>
              <a:gd name="connsiteX1" fmla="*/ 2338483 w 2362200"/>
              <a:gd name="connsiteY1" fmla="*/ 274034 h 657225"/>
              <a:gd name="connsiteX2" fmla="*/ 2338483 w 2362200"/>
              <a:gd name="connsiteY2" fmla="*/ 392430 h 657225"/>
              <a:gd name="connsiteX3" fmla="*/ 2118074 w 2362200"/>
              <a:gd name="connsiteY3" fmla="*/ 587788 h 657225"/>
              <a:gd name="connsiteX4" fmla="*/ 1910810 w 2362200"/>
              <a:gd name="connsiteY4" fmla="*/ 666464 h 657225"/>
              <a:gd name="connsiteX5" fmla="*/ 333185 w 2362200"/>
              <a:gd name="connsiteY5" fmla="*/ 666464 h 657225"/>
              <a:gd name="connsiteX6" fmla="*/ 0 w 2362200"/>
              <a:gd name="connsiteY6" fmla="*/ 333185 h 657225"/>
              <a:gd name="connsiteX7" fmla="*/ 0 w 2362200"/>
              <a:gd name="connsiteY7" fmla="*/ 333185 h 657225"/>
              <a:gd name="connsiteX8" fmla="*/ 333185 w 2362200"/>
              <a:gd name="connsiteY8" fmla="*/ 0 h 657225"/>
              <a:gd name="connsiteX9" fmla="*/ 1910810 w 2362200"/>
              <a:gd name="connsiteY9" fmla="*/ 0 h 657225"/>
              <a:gd name="connsiteX10" fmla="*/ 2118074 w 2362200"/>
              <a:gd name="connsiteY10" fmla="*/ 78677 h 657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62200" h="657225">
                <a:moveTo>
                  <a:pt x="2118074" y="78677"/>
                </a:moveTo>
                <a:lnTo>
                  <a:pt x="2338483" y="274034"/>
                </a:lnTo>
                <a:cubicBezTo>
                  <a:pt x="2374011" y="305562"/>
                  <a:pt x="2374011" y="360998"/>
                  <a:pt x="2338483" y="392430"/>
                </a:cubicBezTo>
                <a:lnTo>
                  <a:pt x="2118074" y="587788"/>
                </a:lnTo>
                <a:cubicBezTo>
                  <a:pt x="2060924" y="638461"/>
                  <a:pt x="1987201" y="666464"/>
                  <a:pt x="1910810" y="666464"/>
                </a:cubicBezTo>
                <a:lnTo>
                  <a:pt x="333185" y="666464"/>
                </a:lnTo>
                <a:cubicBezTo>
                  <a:pt x="149162" y="666369"/>
                  <a:pt x="0" y="517208"/>
                  <a:pt x="0" y="333185"/>
                </a:cubicBezTo>
                <a:lnTo>
                  <a:pt x="0" y="333185"/>
                </a:lnTo>
                <a:cubicBezTo>
                  <a:pt x="0" y="149162"/>
                  <a:pt x="149162" y="0"/>
                  <a:pt x="333185" y="0"/>
                </a:cubicBezTo>
                <a:lnTo>
                  <a:pt x="1910810" y="0"/>
                </a:lnTo>
                <a:cubicBezTo>
                  <a:pt x="1987201" y="0"/>
                  <a:pt x="2060924" y="28004"/>
                  <a:pt x="2118074" y="78677"/>
                </a:cubicBezTo>
                <a:close/>
              </a:path>
            </a:pathLst>
          </a:custGeom>
          <a:gradFill flip="none" rotWithShape="1">
            <a:gsLst>
              <a:gs pos="100000">
                <a:schemeClr val="accent4">
                  <a:lumMod val="50000"/>
                  <a:alpha val="0"/>
                </a:schemeClr>
              </a:gs>
              <a:gs pos="0">
                <a:schemeClr val="accent4"/>
              </a:gs>
            </a:gsLst>
            <a:path path="circle">
              <a:fillToRect l="100000" b="100000"/>
            </a:path>
            <a:tileRect t="-100000" r="-100000"/>
          </a:gradFill>
          <a:ln w="9525" cap="flat">
            <a:noFill/>
            <a:prstDash val="solid"/>
            <a:miter/>
          </a:ln>
        </p:spPr>
        <p:txBody>
          <a:bodyPr tIns="0" rtlCol="0" anchor="ctr"/>
          <a:lstStyle/>
          <a:p>
            <a:pPr algn="ctr">
              <a:lnSpc>
                <a:spcPts val="1400"/>
              </a:lnSpc>
            </a:pPr>
            <a:r>
              <a:rPr lang="en-US" sz="1000" b="1" dirty="0">
                <a:solidFill>
                  <a:schemeClr val="bg1"/>
                </a:solidFill>
                <a:latin typeface="Century Gothic" panose="020B0502020202020204" pitchFamily="34" charset="0"/>
              </a:rPr>
              <a:t>Assess customer needs</a:t>
            </a:r>
          </a:p>
          <a:p>
            <a:pPr algn="ctr">
              <a:lnSpc>
                <a:spcPts val="1400"/>
              </a:lnSpc>
            </a:pPr>
            <a:r>
              <a:rPr lang="en-US" sz="1000" b="1" dirty="0">
                <a:solidFill>
                  <a:schemeClr val="bg1"/>
                </a:solidFill>
                <a:latin typeface="Century Gothic" panose="020B0502020202020204" pitchFamily="34" charset="0"/>
              </a:rPr>
              <a:t>&amp; value perceptions</a:t>
            </a:r>
          </a:p>
        </p:txBody>
      </p:sp>
      <p:grpSp>
        <p:nvGrpSpPr>
          <p:cNvPr id="4" name="Group 3">
            <a:extLst>
              <a:ext uri="{FF2B5EF4-FFF2-40B4-BE49-F238E27FC236}">
                <a16:creationId xmlns:a16="http://schemas.microsoft.com/office/drawing/2014/main" id="{C9F3F865-D9CF-FF4A-BE76-BFBC11D4DE6E}"/>
              </a:ext>
            </a:extLst>
          </p:cNvPr>
          <p:cNvGrpSpPr/>
          <p:nvPr/>
        </p:nvGrpSpPr>
        <p:grpSpPr>
          <a:xfrm>
            <a:off x="3838448" y="3805586"/>
            <a:ext cx="4557658" cy="579968"/>
            <a:chOff x="3838448" y="3839773"/>
            <a:chExt cx="4557658" cy="579968"/>
          </a:xfrm>
        </p:grpSpPr>
        <p:sp>
          <p:nvSpPr>
            <p:cNvPr id="20" name="TextBox 19">
              <a:extLst>
                <a:ext uri="{FF2B5EF4-FFF2-40B4-BE49-F238E27FC236}">
                  <a16:creationId xmlns:a16="http://schemas.microsoft.com/office/drawing/2014/main" id="{ACB88305-6552-4EAB-BFD1-6F5525BAA1B1}"/>
                </a:ext>
              </a:extLst>
            </p:cNvPr>
            <p:cNvSpPr txBox="1"/>
            <p:nvPr/>
          </p:nvSpPr>
          <p:spPr>
            <a:xfrm>
              <a:off x="4951723" y="3839773"/>
              <a:ext cx="2331087" cy="323165"/>
            </a:xfrm>
            <a:prstGeom prst="rect">
              <a:avLst/>
            </a:prstGeom>
            <a:noFill/>
          </p:spPr>
          <p:txBody>
            <a:bodyPr wrap="none" rtlCol="0">
              <a:spAutoFit/>
            </a:bodyPr>
            <a:lstStyle/>
            <a:p>
              <a:pPr algn="ctr"/>
              <a:r>
                <a:rPr lang="en-US" sz="1500" b="1" dirty="0">
                  <a:solidFill>
                    <a:schemeClr val="accent4"/>
                  </a:solidFill>
                  <a:latin typeface="Century Gothic" panose="020B0502020202020204" pitchFamily="34" charset="0"/>
                </a:rPr>
                <a:t>VALUE-BASED PRICING </a:t>
              </a:r>
            </a:p>
          </p:txBody>
        </p:sp>
        <p:sp>
          <p:nvSpPr>
            <p:cNvPr id="21" name="TextBox 20">
              <a:extLst>
                <a:ext uri="{FF2B5EF4-FFF2-40B4-BE49-F238E27FC236}">
                  <a16:creationId xmlns:a16="http://schemas.microsoft.com/office/drawing/2014/main" id="{45A3D564-607D-4E50-BFA9-BAA449643F79}"/>
                </a:ext>
              </a:extLst>
            </p:cNvPr>
            <p:cNvSpPr txBox="1"/>
            <p:nvPr/>
          </p:nvSpPr>
          <p:spPr>
            <a:xfrm>
              <a:off x="3838448" y="4188909"/>
              <a:ext cx="4557658" cy="230832"/>
            </a:xfrm>
            <a:prstGeom prst="rect">
              <a:avLst/>
            </a:prstGeom>
            <a:noFill/>
          </p:spPr>
          <p:txBody>
            <a:bodyPr wrap="none" rtlCol="0">
              <a:spAutoFit/>
            </a:bodyPr>
            <a:lstStyle/>
            <a:p>
              <a:pPr algn="ctr"/>
              <a:r>
                <a:rPr lang="en-US" sz="900" dirty="0">
                  <a:solidFill>
                    <a:schemeClr val="bg1"/>
                  </a:solidFill>
                  <a:latin typeface="Century Gothic" panose="020B0502020202020204" pitchFamily="34" charset="0"/>
                </a:rPr>
                <a:t>Setting price based on buyer’s perception of value rather than on seller’s cost</a:t>
              </a:r>
            </a:p>
          </p:txBody>
        </p:sp>
      </p:grpSp>
    </p:spTree>
    <p:extLst>
      <p:ext uri="{BB962C8B-B14F-4D97-AF65-F5344CB8AC3E}">
        <p14:creationId xmlns:p14="http://schemas.microsoft.com/office/powerpoint/2010/main" val="3712616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edge">
                                      <p:cBhvr>
                                        <p:cTn id="7" dur="2500"/>
                                        <p:tgtEl>
                                          <p:spTgt spid="17"/>
                                        </p:tgtEl>
                                      </p:cBhvr>
                                    </p:animEffect>
                                  </p:childTnLst>
                                </p:cTn>
                              </p:par>
                              <p:par>
                                <p:cTn id="8" presetID="20" presetClass="entr" presetSubtype="0" fill="hold" grpId="0" nodeType="withEffect">
                                  <p:stCondLst>
                                    <p:cond delay="1000"/>
                                  </p:stCondLst>
                                  <p:childTnLst>
                                    <p:set>
                                      <p:cBhvr>
                                        <p:cTn id="9" dur="1" fill="hold">
                                          <p:stCondLst>
                                            <p:cond delay="0"/>
                                          </p:stCondLst>
                                        </p:cTn>
                                        <p:tgtEl>
                                          <p:spTgt spid="15"/>
                                        </p:tgtEl>
                                        <p:attrNameLst>
                                          <p:attrName>style.visibility</p:attrName>
                                        </p:attrNameLst>
                                      </p:cBhvr>
                                      <p:to>
                                        <p:strVal val="visible"/>
                                      </p:to>
                                    </p:set>
                                    <p:animEffect transition="in" filter="wedge">
                                      <p:cBhvr>
                                        <p:cTn id="10" dur="2500"/>
                                        <p:tgtEl>
                                          <p:spTgt spid="15"/>
                                        </p:tgtEl>
                                      </p:cBhvr>
                                    </p:animEffect>
                                  </p:childTnLst>
                                </p:cTn>
                              </p:par>
                              <p:par>
                                <p:cTn id="11" presetID="10" presetClass="entr" presetSubtype="0" fill="hold" nodeType="withEffect">
                                  <p:stCondLst>
                                    <p:cond delay="100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500"/>
                                        <p:tgtEl>
                                          <p:spTgt spid="4"/>
                                        </p:tgtEl>
                                      </p:cBhvr>
                                    </p:animEffect>
                                  </p:childTnLst>
                                </p:cTn>
                              </p:par>
                              <p:par>
                                <p:cTn id="14" presetID="10" presetClass="entr" presetSubtype="0" fill="hold" nodeType="withEffect">
                                  <p:stCondLst>
                                    <p:cond delay="20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1500"/>
                                        <p:tgtEl>
                                          <p:spTgt spid="5"/>
                                        </p:tgtEl>
                                      </p:cBhvr>
                                    </p:animEffect>
                                  </p:childTnLst>
                                </p:cTn>
                              </p:par>
                              <p:par>
                                <p:cTn id="17" presetID="10" presetClass="entr" presetSubtype="0" fill="hold" grpId="0" nodeType="withEffect">
                                  <p:stCondLst>
                                    <p:cond delay="250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1500"/>
                                        <p:tgtEl>
                                          <p:spTgt spid="6"/>
                                        </p:tgtEl>
                                      </p:cBhvr>
                                    </p:animEffect>
                                  </p:childTnLst>
                                </p:cTn>
                              </p:par>
                              <p:par>
                                <p:cTn id="20" presetID="0" presetClass="path" presetSubtype="0" decel="50000" fill="hold" grpId="1" nodeType="withEffect">
                                  <p:stCondLst>
                                    <p:cond delay="2500"/>
                                  </p:stCondLst>
                                  <p:childTnLst>
                                    <p:animMotion origin="layout" path="M -0.05196 -4.07407E-6 L 2.5E-6 -4.07407E-6 " pathEditMode="relative" rAng="0" ptsTypes="AA">
                                      <p:cBhvr>
                                        <p:cTn id="21" dur="1500" fill="hold"/>
                                        <p:tgtEl>
                                          <p:spTgt spid="6"/>
                                        </p:tgtEl>
                                        <p:attrNameLst>
                                          <p:attrName>ppt_x</p:attrName>
                                          <p:attrName>ppt_y</p:attrName>
                                        </p:attrNameLst>
                                      </p:cBhvr>
                                      <p:rCtr x="2591" y="0"/>
                                    </p:animMotion>
                                  </p:childTnLst>
                                </p:cTn>
                              </p:par>
                              <p:par>
                                <p:cTn id="22" presetID="10" presetClass="entr" presetSubtype="0" fill="hold" grpId="0" nodeType="withEffect">
                                  <p:stCondLst>
                                    <p:cond delay="300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1500"/>
                                        <p:tgtEl>
                                          <p:spTgt spid="8"/>
                                        </p:tgtEl>
                                      </p:cBhvr>
                                    </p:animEffect>
                                  </p:childTnLst>
                                </p:cTn>
                              </p:par>
                              <p:par>
                                <p:cTn id="25" presetID="0" presetClass="path" presetSubtype="0" decel="50000" fill="hold" grpId="1" nodeType="withEffect">
                                  <p:stCondLst>
                                    <p:cond delay="3000"/>
                                  </p:stCondLst>
                                  <p:childTnLst>
                                    <p:animMotion origin="layout" path="M -0.04831 -4.07407E-6 L -1.04167E-6 -4.07407E-6 " pathEditMode="relative" rAng="0" ptsTypes="AA">
                                      <p:cBhvr>
                                        <p:cTn id="26" dur="1500" fill="hold"/>
                                        <p:tgtEl>
                                          <p:spTgt spid="8"/>
                                        </p:tgtEl>
                                        <p:attrNameLst>
                                          <p:attrName>ppt_x</p:attrName>
                                          <p:attrName>ppt_y</p:attrName>
                                        </p:attrNameLst>
                                      </p:cBhvr>
                                      <p:rCtr x="2409" y="0"/>
                                    </p:animMotion>
                                  </p:childTnLst>
                                </p:cTn>
                              </p:par>
                              <p:par>
                                <p:cTn id="27" presetID="10" presetClass="entr" presetSubtype="0" fill="hold" grpId="0" nodeType="withEffect">
                                  <p:stCondLst>
                                    <p:cond delay="350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1500"/>
                                        <p:tgtEl>
                                          <p:spTgt spid="10"/>
                                        </p:tgtEl>
                                      </p:cBhvr>
                                    </p:animEffect>
                                  </p:childTnLst>
                                </p:cTn>
                              </p:par>
                              <p:par>
                                <p:cTn id="30" presetID="0" presetClass="path" presetSubtype="0" decel="50000" fill="hold" grpId="1" nodeType="withEffect">
                                  <p:stCondLst>
                                    <p:cond delay="3500"/>
                                  </p:stCondLst>
                                  <p:childTnLst>
                                    <p:animMotion origin="layout" path="M -0.04934 -4.07407E-6 L -4.58333E-6 -4.07407E-6 " pathEditMode="relative" rAng="0" ptsTypes="AA">
                                      <p:cBhvr>
                                        <p:cTn id="31" dur="1500" fill="hold"/>
                                        <p:tgtEl>
                                          <p:spTgt spid="10"/>
                                        </p:tgtEl>
                                        <p:attrNameLst>
                                          <p:attrName>ppt_x</p:attrName>
                                          <p:attrName>ppt_y</p:attrName>
                                        </p:attrNameLst>
                                      </p:cBhvr>
                                      <p:rCtr x="2461" y="0"/>
                                    </p:animMotion>
                                  </p:childTnLst>
                                </p:cTn>
                              </p:par>
                              <p:par>
                                <p:cTn id="32" presetID="10" presetClass="entr" presetSubtype="0" fill="hold" grpId="0" nodeType="withEffect">
                                  <p:stCondLst>
                                    <p:cond delay="4000"/>
                                  </p:stCondLst>
                                  <p:childTnLst>
                                    <p:set>
                                      <p:cBhvr>
                                        <p:cTn id="33" dur="1" fill="hold">
                                          <p:stCondLst>
                                            <p:cond delay="0"/>
                                          </p:stCondLst>
                                        </p:cTn>
                                        <p:tgtEl>
                                          <p:spTgt spid="9"/>
                                        </p:tgtEl>
                                        <p:attrNameLst>
                                          <p:attrName>style.visibility</p:attrName>
                                        </p:attrNameLst>
                                      </p:cBhvr>
                                      <p:to>
                                        <p:strVal val="visible"/>
                                      </p:to>
                                    </p:set>
                                    <p:animEffect transition="in" filter="fade">
                                      <p:cBhvr>
                                        <p:cTn id="34" dur="1500"/>
                                        <p:tgtEl>
                                          <p:spTgt spid="9"/>
                                        </p:tgtEl>
                                      </p:cBhvr>
                                    </p:animEffect>
                                  </p:childTnLst>
                                </p:cTn>
                              </p:par>
                              <p:par>
                                <p:cTn id="35" presetID="0" presetClass="path" presetSubtype="0" decel="50000" fill="hold" grpId="1" nodeType="withEffect">
                                  <p:stCondLst>
                                    <p:cond delay="4000"/>
                                  </p:stCondLst>
                                  <p:childTnLst>
                                    <p:animMotion origin="layout" path="M -0.04453 -4.07407E-6 L 1.875E-6 -4.07407E-6 " pathEditMode="relative" rAng="0" ptsTypes="AA">
                                      <p:cBhvr>
                                        <p:cTn id="36" dur="1500" fill="hold"/>
                                        <p:tgtEl>
                                          <p:spTgt spid="9"/>
                                        </p:tgtEl>
                                        <p:attrNameLst>
                                          <p:attrName>ppt_x</p:attrName>
                                          <p:attrName>ppt_y</p:attrName>
                                        </p:attrNameLst>
                                      </p:cBhvr>
                                      <p:rCtr x="2227" y="0"/>
                                    </p:animMotion>
                                  </p:childTnLst>
                                </p:cTn>
                              </p:par>
                              <p:par>
                                <p:cTn id="37" presetID="10" presetClass="entr" presetSubtype="0" fill="hold" grpId="0" nodeType="withEffect">
                                  <p:stCondLst>
                                    <p:cond delay="2500"/>
                                  </p:stCondLst>
                                  <p:childTnLst>
                                    <p:set>
                                      <p:cBhvr>
                                        <p:cTn id="38" dur="1" fill="hold">
                                          <p:stCondLst>
                                            <p:cond delay="0"/>
                                          </p:stCondLst>
                                        </p:cTn>
                                        <p:tgtEl>
                                          <p:spTgt spid="25"/>
                                        </p:tgtEl>
                                        <p:attrNameLst>
                                          <p:attrName>style.visibility</p:attrName>
                                        </p:attrNameLst>
                                      </p:cBhvr>
                                      <p:to>
                                        <p:strVal val="visible"/>
                                      </p:to>
                                    </p:set>
                                    <p:animEffect transition="in" filter="fade">
                                      <p:cBhvr>
                                        <p:cTn id="39" dur="1000"/>
                                        <p:tgtEl>
                                          <p:spTgt spid="25"/>
                                        </p:tgtEl>
                                      </p:cBhvr>
                                    </p:animEffect>
                                  </p:childTnLst>
                                </p:cTn>
                              </p:par>
                              <p:par>
                                <p:cTn id="40" presetID="0" presetClass="path" presetSubtype="0" accel="50000" decel="50000" fill="hold" grpId="1" nodeType="withEffect">
                                  <p:stCondLst>
                                    <p:cond delay="2500"/>
                                  </p:stCondLst>
                                  <p:childTnLst>
                                    <p:animMotion origin="layout" path="M -0.04375 3.7037E-7 L 2.5E-6 3.7037E-7 " pathEditMode="relative" rAng="0" ptsTypes="AA">
                                      <p:cBhvr>
                                        <p:cTn id="41" dur="1500" fill="hold"/>
                                        <p:tgtEl>
                                          <p:spTgt spid="25"/>
                                        </p:tgtEl>
                                        <p:attrNameLst>
                                          <p:attrName>ppt_x</p:attrName>
                                          <p:attrName>ppt_y</p:attrName>
                                        </p:attrNameLst>
                                      </p:cBhvr>
                                      <p:rCtr x="2187" y="0"/>
                                    </p:animMotion>
                                  </p:childTnLst>
                                </p:cTn>
                              </p:par>
                              <p:par>
                                <p:cTn id="42" presetID="10" presetClass="entr" presetSubtype="0" fill="hold" grpId="0" nodeType="withEffect">
                                  <p:stCondLst>
                                    <p:cond delay="3000"/>
                                  </p:stCondLst>
                                  <p:childTnLst>
                                    <p:set>
                                      <p:cBhvr>
                                        <p:cTn id="43" dur="1" fill="hold">
                                          <p:stCondLst>
                                            <p:cond delay="0"/>
                                          </p:stCondLst>
                                        </p:cTn>
                                        <p:tgtEl>
                                          <p:spTgt spid="24"/>
                                        </p:tgtEl>
                                        <p:attrNameLst>
                                          <p:attrName>style.visibility</p:attrName>
                                        </p:attrNameLst>
                                      </p:cBhvr>
                                      <p:to>
                                        <p:strVal val="visible"/>
                                      </p:to>
                                    </p:set>
                                    <p:animEffect transition="in" filter="fade">
                                      <p:cBhvr>
                                        <p:cTn id="44" dur="1000"/>
                                        <p:tgtEl>
                                          <p:spTgt spid="24"/>
                                        </p:tgtEl>
                                      </p:cBhvr>
                                    </p:animEffect>
                                  </p:childTnLst>
                                </p:cTn>
                              </p:par>
                              <p:par>
                                <p:cTn id="45" presetID="0" presetClass="path" presetSubtype="0" accel="50000" decel="50000" fill="hold" grpId="1" nodeType="withEffect">
                                  <p:stCondLst>
                                    <p:cond delay="3000"/>
                                  </p:stCondLst>
                                  <p:childTnLst>
                                    <p:animMotion origin="layout" path="M -0.04127 3.7037E-7 L -1.04167E-6 3.7037E-7 " pathEditMode="relative" rAng="0" ptsTypes="AA">
                                      <p:cBhvr>
                                        <p:cTn id="46" dur="1500" fill="hold"/>
                                        <p:tgtEl>
                                          <p:spTgt spid="24"/>
                                        </p:tgtEl>
                                        <p:attrNameLst>
                                          <p:attrName>ppt_x</p:attrName>
                                          <p:attrName>ppt_y</p:attrName>
                                        </p:attrNameLst>
                                      </p:cBhvr>
                                      <p:rCtr x="2057" y="0"/>
                                    </p:animMotion>
                                  </p:childTnLst>
                                </p:cTn>
                              </p:par>
                              <p:par>
                                <p:cTn id="47" presetID="10" presetClass="entr" presetSubtype="0" fill="hold" grpId="0" nodeType="withEffect">
                                  <p:stCondLst>
                                    <p:cond delay="3500"/>
                                  </p:stCondLst>
                                  <p:childTnLst>
                                    <p:set>
                                      <p:cBhvr>
                                        <p:cTn id="48" dur="1" fill="hold">
                                          <p:stCondLst>
                                            <p:cond delay="0"/>
                                          </p:stCondLst>
                                        </p:cTn>
                                        <p:tgtEl>
                                          <p:spTgt spid="23"/>
                                        </p:tgtEl>
                                        <p:attrNameLst>
                                          <p:attrName>style.visibility</p:attrName>
                                        </p:attrNameLst>
                                      </p:cBhvr>
                                      <p:to>
                                        <p:strVal val="visible"/>
                                      </p:to>
                                    </p:set>
                                    <p:animEffect transition="in" filter="fade">
                                      <p:cBhvr>
                                        <p:cTn id="49" dur="1000"/>
                                        <p:tgtEl>
                                          <p:spTgt spid="23"/>
                                        </p:tgtEl>
                                      </p:cBhvr>
                                    </p:animEffect>
                                  </p:childTnLst>
                                </p:cTn>
                              </p:par>
                              <p:par>
                                <p:cTn id="50" presetID="0" presetClass="path" presetSubtype="0" accel="50000" decel="50000" fill="hold" grpId="1" nodeType="withEffect">
                                  <p:stCondLst>
                                    <p:cond delay="3500"/>
                                  </p:stCondLst>
                                  <p:childTnLst>
                                    <p:animMotion origin="layout" path="M -0.047 3.7037E-7 L -4.58333E-6 3.7037E-7 " pathEditMode="relative" rAng="0" ptsTypes="AA">
                                      <p:cBhvr>
                                        <p:cTn id="51" dur="1500" fill="hold"/>
                                        <p:tgtEl>
                                          <p:spTgt spid="23"/>
                                        </p:tgtEl>
                                        <p:attrNameLst>
                                          <p:attrName>ppt_x</p:attrName>
                                          <p:attrName>ppt_y</p:attrName>
                                        </p:attrNameLst>
                                      </p:cBhvr>
                                      <p:rCtr x="2344" y="0"/>
                                    </p:animMotion>
                                  </p:childTnLst>
                                </p:cTn>
                              </p:par>
                              <p:par>
                                <p:cTn id="52" presetID="10" presetClass="entr" presetSubtype="0" fill="hold" grpId="0" nodeType="withEffect">
                                  <p:stCondLst>
                                    <p:cond delay="4000"/>
                                  </p:stCondLst>
                                  <p:childTnLst>
                                    <p:set>
                                      <p:cBhvr>
                                        <p:cTn id="53" dur="1" fill="hold">
                                          <p:stCondLst>
                                            <p:cond delay="0"/>
                                          </p:stCondLst>
                                        </p:cTn>
                                        <p:tgtEl>
                                          <p:spTgt spid="22"/>
                                        </p:tgtEl>
                                        <p:attrNameLst>
                                          <p:attrName>style.visibility</p:attrName>
                                        </p:attrNameLst>
                                      </p:cBhvr>
                                      <p:to>
                                        <p:strVal val="visible"/>
                                      </p:to>
                                    </p:set>
                                    <p:animEffect transition="in" filter="fade">
                                      <p:cBhvr>
                                        <p:cTn id="54" dur="1000"/>
                                        <p:tgtEl>
                                          <p:spTgt spid="22"/>
                                        </p:tgtEl>
                                      </p:cBhvr>
                                    </p:animEffect>
                                  </p:childTnLst>
                                </p:cTn>
                              </p:par>
                              <p:par>
                                <p:cTn id="55" presetID="0" presetClass="path" presetSubtype="0" accel="50000" decel="50000" fill="hold" grpId="1" nodeType="withEffect">
                                  <p:stCondLst>
                                    <p:cond delay="4000"/>
                                  </p:stCondLst>
                                  <p:childTnLst>
                                    <p:animMotion origin="layout" path="M -0.0457 3.7037E-7 L 1.875E-6 3.7037E-7 " pathEditMode="relative" rAng="0" ptsTypes="AA">
                                      <p:cBhvr>
                                        <p:cTn id="56" dur="1500" fill="hold"/>
                                        <p:tgtEl>
                                          <p:spTgt spid="22"/>
                                        </p:tgtEl>
                                        <p:attrNameLst>
                                          <p:attrName>ppt_x</p:attrName>
                                          <p:attrName>ppt_y</p:attrName>
                                        </p:attrNameLst>
                                      </p:cBhvr>
                                      <p:rCtr x="2279"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9" grpId="0" animBg="1"/>
      <p:bldP spid="9" grpId="1" animBg="1"/>
      <p:bldP spid="10" grpId="0" animBg="1"/>
      <p:bldP spid="10" grpId="1" animBg="1"/>
      <p:bldP spid="8" grpId="0" animBg="1"/>
      <p:bldP spid="8" grpId="1" animBg="1"/>
      <p:bldP spid="6" grpId="0" animBg="1"/>
      <p:bldP spid="6" grpId="1" animBg="1"/>
      <p:bldP spid="17" grpId="0" animBg="1"/>
      <p:bldP spid="22" grpId="0" animBg="1"/>
      <p:bldP spid="22" grpId="1" animBg="1"/>
      <p:bldP spid="23" grpId="0" animBg="1"/>
      <p:bldP spid="23" grpId="1" animBg="1"/>
      <p:bldP spid="24" grpId="0" animBg="1"/>
      <p:bldP spid="24" grpId="1" animBg="1"/>
      <p:bldP spid="25" grpId="0" animBg="1"/>
      <p:bldP spid="25" grpId="1"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D1DCAE9-5F02-47D9-997A-B6FB33E9CA03}"/>
              </a:ext>
            </a:extLst>
          </p:cNvPr>
          <p:cNvSpPr>
            <a:spLocks noGrp="1"/>
          </p:cNvSpPr>
          <p:nvPr>
            <p:ph type="sldNum" sz="quarter" idx="12"/>
          </p:nvPr>
        </p:nvSpPr>
        <p:spPr/>
        <p:txBody>
          <a:bodyPr/>
          <a:lstStyle/>
          <a:p>
            <a:fld id="{A667128F-6B11-0149-90D6-ED84921B880E}" type="slidenum">
              <a:rPr lang="en-US" smtClean="0"/>
              <a:t>27</a:t>
            </a:fld>
            <a:endParaRPr lang="en-US"/>
          </a:p>
        </p:txBody>
      </p:sp>
      <p:sp>
        <p:nvSpPr>
          <p:cNvPr id="2" name="Footer Placeholder 1">
            <a:extLst>
              <a:ext uri="{FF2B5EF4-FFF2-40B4-BE49-F238E27FC236}">
                <a16:creationId xmlns:a16="http://schemas.microsoft.com/office/drawing/2014/main" id="{8177548D-0080-410C-B2EC-4C8E7ED2FC56}"/>
              </a:ext>
            </a:extLst>
          </p:cNvPr>
          <p:cNvSpPr>
            <a:spLocks noGrp="1"/>
          </p:cNvSpPr>
          <p:nvPr>
            <p:ph type="ftr" sz="quarter" idx="11"/>
          </p:nvPr>
        </p:nvSpPr>
        <p:spPr/>
        <p:txBody>
          <a:bodyPr/>
          <a:lstStyle/>
          <a:p>
            <a:r>
              <a:rPr lang="en-US"/>
              <a:t>PRICING STRATEGIES</a:t>
            </a:r>
          </a:p>
        </p:txBody>
      </p:sp>
      <p:sp>
        <p:nvSpPr>
          <p:cNvPr id="6" name="TextBox 5">
            <a:extLst>
              <a:ext uri="{FF2B5EF4-FFF2-40B4-BE49-F238E27FC236}">
                <a16:creationId xmlns:a16="http://schemas.microsoft.com/office/drawing/2014/main" id="{AA40B9B2-6AA5-4370-BF78-E2DB6C4C26F3}"/>
              </a:ext>
            </a:extLst>
          </p:cNvPr>
          <p:cNvSpPr txBox="1"/>
          <p:nvPr/>
        </p:nvSpPr>
        <p:spPr>
          <a:xfrm>
            <a:off x="3658914" y="597166"/>
            <a:ext cx="4916704" cy="430887"/>
          </a:xfrm>
          <a:prstGeom prst="rect">
            <a:avLst/>
          </a:prstGeom>
          <a:noFill/>
        </p:spPr>
        <p:txBody>
          <a:bodyPr wrap="square" rtlCol="0">
            <a:spAutoFit/>
          </a:bodyPr>
          <a:lstStyle/>
          <a:p>
            <a:pPr algn="ctr"/>
            <a:r>
              <a:rPr lang="en-US" sz="2200" b="1" dirty="0">
                <a:solidFill>
                  <a:schemeClr val="bg1"/>
                </a:solidFill>
                <a:latin typeface="Century Gothic" panose="020B0502020202020204" pitchFamily="34" charset="0"/>
              </a:rPr>
              <a:t>PRICING STRATEGIES</a:t>
            </a:r>
          </a:p>
        </p:txBody>
      </p:sp>
      <p:sp>
        <p:nvSpPr>
          <p:cNvPr id="82" name="Rectangle: Top Corners Rounded 81">
            <a:extLst>
              <a:ext uri="{FF2B5EF4-FFF2-40B4-BE49-F238E27FC236}">
                <a16:creationId xmlns:a16="http://schemas.microsoft.com/office/drawing/2014/main" id="{5BC6FAE6-8847-4124-A886-8B741BA73515}"/>
              </a:ext>
            </a:extLst>
          </p:cNvPr>
          <p:cNvSpPr/>
          <p:nvPr/>
        </p:nvSpPr>
        <p:spPr>
          <a:xfrm>
            <a:off x="873968" y="1173193"/>
            <a:ext cx="10444072" cy="4666890"/>
          </a:xfrm>
          <a:prstGeom prst="round2SameRect">
            <a:avLst>
              <a:gd name="adj1" fmla="val 7525"/>
              <a:gd name="adj2" fmla="val 0"/>
            </a:avLst>
          </a:prstGeom>
          <a:solidFill>
            <a:schemeClr val="tx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24" name="Group 1023">
            <a:extLst>
              <a:ext uri="{FF2B5EF4-FFF2-40B4-BE49-F238E27FC236}">
                <a16:creationId xmlns:a16="http://schemas.microsoft.com/office/drawing/2014/main" id="{A70C48CF-9939-4D2F-8777-19731AB06A11}"/>
              </a:ext>
            </a:extLst>
          </p:cNvPr>
          <p:cNvGrpSpPr/>
          <p:nvPr/>
        </p:nvGrpSpPr>
        <p:grpSpPr>
          <a:xfrm>
            <a:off x="982981" y="1267556"/>
            <a:ext cx="10226042" cy="4478164"/>
            <a:chOff x="873969" y="1173193"/>
            <a:chExt cx="10444065" cy="4666890"/>
          </a:xfrm>
        </p:grpSpPr>
        <p:cxnSp>
          <p:nvCxnSpPr>
            <p:cNvPr id="84" name="Straight Connector 83">
              <a:extLst>
                <a:ext uri="{FF2B5EF4-FFF2-40B4-BE49-F238E27FC236}">
                  <a16:creationId xmlns:a16="http://schemas.microsoft.com/office/drawing/2014/main" id="{85E1C9A5-470A-454F-A5AD-54B90DC909D7}"/>
                </a:ext>
              </a:extLst>
            </p:cNvPr>
            <p:cNvCxnSpPr>
              <a:cxnSpLocks/>
            </p:cNvCxnSpPr>
            <p:nvPr/>
          </p:nvCxnSpPr>
          <p:spPr>
            <a:xfrm>
              <a:off x="4355321" y="1173193"/>
              <a:ext cx="0" cy="4666890"/>
            </a:xfrm>
            <a:prstGeom prst="line">
              <a:avLst/>
            </a:prstGeom>
            <a:ln cap="rnd">
              <a:solidFill>
                <a:schemeClr val="bg1">
                  <a:alpha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B711EDD9-3EF2-44A5-9D61-198C9D4CA9E5}"/>
                </a:ext>
              </a:extLst>
            </p:cNvPr>
            <p:cNvCxnSpPr>
              <a:cxnSpLocks/>
            </p:cNvCxnSpPr>
            <p:nvPr/>
          </p:nvCxnSpPr>
          <p:spPr>
            <a:xfrm>
              <a:off x="7836680" y="1173193"/>
              <a:ext cx="0" cy="4666890"/>
            </a:xfrm>
            <a:prstGeom prst="line">
              <a:avLst/>
            </a:prstGeom>
            <a:ln cap="rnd">
              <a:solidFill>
                <a:schemeClr val="bg1">
                  <a:alpha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5AE685A7-9DA2-47EC-9445-1A69991BB1C6}"/>
                </a:ext>
              </a:extLst>
            </p:cNvPr>
            <p:cNvCxnSpPr>
              <a:cxnSpLocks/>
            </p:cNvCxnSpPr>
            <p:nvPr/>
          </p:nvCxnSpPr>
          <p:spPr>
            <a:xfrm flipH="1">
              <a:off x="873969" y="2728823"/>
              <a:ext cx="10444065" cy="1"/>
            </a:xfrm>
            <a:prstGeom prst="line">
              <a:avLst/>
            </a:prstGeom>
            <a:ln cap="rnd">
              <a:solidFill>
                <a:schemeClr val="bg1">
                  <a:alpha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5AD3E22F-7834-4FE8-865A-C5D23EFFC1E6}"/>
                </a:ext>
              </a:extLst>
            </p:cNvPr>
            <p:cNvCxnSpPr>
              <a:cxnSpLocks/>
            </p:cNvCxnSpPr>
            <p:nvPr/>
          </p:nvCxnSpPr>
          <p:spPr>
            <a:xfrm flipH="1">
              <a:off x="873969" y="4284453"/>
              <a:ext cx="10444065" cy="1"/>
            </a:xfrm>
            <a:prstGeom prst="line">
              <a:avLst/>
            </a:prstGeom>
            <a:ln cap="rnd">
              <a:solidFill>
                <a:schemeClr val="bg1">
                  <a:alpha val="25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96" name="TextBox 95">
            <a:extLst>
              <a:ext uri="{FF2B5EF4-FFF2-40B4-BE49-F238E27FC236}">
                <a16:creationId xmlns:a16="http://schemas.microsoft.com/office/drawing/2014/main" id="{E42971FF-3311-4855-B04F-F2449745C021}"/>
              </a:ext>
            </a:extLst>
          </p:cNvPr>
          <p:cNvSpPr txBox="1"/>
          <p:nvPr/>
        </p:nvSpPr>
        <p:spPr>
          <a:xfrm>
            <a:off x="1852253" y="1320814"/>
            <a:ext cx="1524776" cy="261610"/>
          </a:xfrm>
          <a:prstGeom prst="rect">
            <a:avLst/>
          </a:prstGeom>
          <a:noFill/>
        </p:spPr>
        <p:txBody>
          <a:bodyPr wrap="none" rtlCol="0">
            <a:spAutoFit/>
          </a:bodyPr>
          <a:lstStyle/>
          <a:p>
            <a:pPr algn="ctr"/>
            <a:r>
              <a:rPr lang="en-US" sz="1100" dirty="0">
                <a:solidFill>
                  <a:schemeClr val="bg1"/>
                </a:solidFill>
                <a:latin typeface="Century Gothic" panose="020B0502020202020204" pitchFamily="34" charset="0"/>
              </a:rPr>
              <a:t>COST-PLUS PRICING</a:t>
            </a:r>
          </a:p>
        </p:txBody>
      </p:sp>
      <p:sp>
        <p:nvSpPr>
          <p:cNvPr id="101" name="TextBox 100">
            <a:extLst>
              <a:ext uri="{FF2B5EF4-FFF2-40B4-BE49-F238E27FC236}">
                <a16:creationId xmlns:a16="http://schemas.microsoft.com/office/drawing/2014/main" id="{6D9DD877-092E-4520-91A1-ADBEDA10FE5E}"/>
              </a:ext>
            </a:extLst>
          </p:cNvPr>
          <p:cNvSpPr txBox="1"/>
          <p:nvPr/>
        </p:nvSpPr>
        <p:spPr>
          <a:xfrm>
            <a:off x="4995386" y="1320814"/>
            <a:ext cx="2201245" cy="261610"/>
          </a:xfrm>
          <a:prstGeom prst="rect">
            <a:avLst/>
          </a:prstGeom>
          <a:noFill/>
        </p:spPr>
        <p:txBody>
          <a:bodyPr wrap="none" rtlCol="0">
            <a:spAutoFit/>
          </a:bodyPr>
          <a:lstStyle/>
          <a:p>
            <a:pPr algn="ctr"/>
            <a:r>
              <a:rPr lang="en-US" sz="1100" dirty="0">
                <a:solidFill>
                  <a:schemeClr val="bg1"/>
                </a:solidFill>
                <a:latin typeface="Century Gothic" panose="020B0502020202020204" pitchFamily="34" charset="0"/>
              </a:rPr>
              <a:t>COMPETITION BASED PRICING</a:t>
            </a:r>
          </a:p>
        </p:txBody>
      </p:sp>
      <p:sp>
        <p:nvSpPr>
          <p:cNvPr id="124" name="TextBox 123">
            <a:extLst>
              <a:ext uri="{FF2B5EF4-FFF2-40B4-BE49-F238E27FC236}">
                <a16:creationId xmlns:a16="http://schemas.microsoft.com/office/drawing/2014/main" id="{8291C64F-64D1-45FD-92D4-E5888485B3A1}"/>
              </a:ext>
            </a:extLst>
          </p:cNvPr>
          <p:cNvSpPr txBox="1"/>
          <p:nvPr/>
        </p:nvSpPr>
        <p:spPr>
          <a:xfrm>
            <a:off x="8869475" y="1320814"/>
            <a:ext cx="1415772" cy="261610"/>
          </a:xfrm>
          <a:prstGeom prst="rect">
            <a:avLst/>
          </a:prstGeom>
          <a:noFill/>
        </p:spPr>
        <p:txBody>
          <a:bodyPr wrap="none" rtlCol="0">
            <a:spAutoFit/>
          </a:bodyPr>
          <a:lstStyle/>
          <a:p>
            <a:pPr algn="ctr"/>
            <a:r>
              <a:rPr lang="en-US" sz="1100" dirty="0">
                <a:solidFill>
                  <a:schemeClr val="bg1"/>
                </a:solidFill>
                <a:latin typeface="Century Gothic" panose="020B0502020202020204" pitchFamily="34" charset="0"/>
              </a:rPr>
              <a:t>PREMIUM PRICING</a:t>
            </a:r>
          </a:p>
        </p:txBody>
      </p:sp>
      <p:sp>
        <p:nvSpPr>
          <p:cNvPr id="195" name="TextBox 194">
            <a:extLst>
              <a:ext uri="{FF2B5EF4-FFF2-40B4-BE49-F238E27FC236}">
                <a16:creationId xmlns:a16="http://schemas.microsoft.com/office/drawing/2014/main" id="{33D45109-7023-4942-B930-A772524D0B40}"/>
              </a:ext>
            </a:extLst>
          </p:cNvPr>
          <p:cNvSpPr txBox="1"/>
          <p:nvPr/>
        </p:nvSpPr>
        <p:spPr>
          <a:xfrm>
            <a:off x="1417043" y="2876444"/>
            <a:ext cx="2395207" cy="261610"/>
          </a:xfrm>
          <a:prstGeom prst="rect">
            <a:avLst/>
          </a:prstGeom>
          <a:noFill/>
        </p:spPr>
        <p:txBody>
          <a:bodyPr wrap="none" rtlCol="0">
            <a:spAutoFit/>
          </a:bodyPr>
          <a:lstStyle/>
          <a:p>
            <a:pPr algn="ctr"/>
            <a:r>
              <a:rPr lang="en-US" sz="1100" dirty="0">
                <a:solidFill>
                  <a:schemeClr val="bg1"/>
                </a:solidFill>
                <a:latin typeface="Century Gothic" panose="020B0502020202020204" pitchFamily="34" charset="0"/>
              </a:rPr>
              <a:t>PENETRATION PRICING STRATEGY</a:t>
            </a:r>
          </a:p>
        </p:txBody>
      </p:sp>
      <p:sp>
        <p:nvSpPr>
          <p:cNvPr id="173" name="TextBox 172">
            <a:extLst>
              <a:ext uri="{FF2B5EF4-FFF2-40B4-BE49-F238E27FC236}">
                <a16:creationId xmlns:a16="http://schemas.microsoft.com/office/drawing/2014/main" id="{D992A7FE-F4D1-453E-B28E-CC59E0E3E342}"/>
              </a:ext>
            </a:extLst>
          </p:cNvPr>
          <p:cNvSpPr txBox="1"/>
          <p:nvPr/>
        </p:nvSpPr>
        <p:spPr>
          <a:xfrm>
            <a:off x="5360064" y="2876444"/>
            <a:ext cx="1471878" cy="261610"/>
          </a:xfrm>
          <a:prstGeom prst="rect">
            <a:avLst/>
          </a:prstGeom>
          <a:noFill/>
        </p:spPr>
        <p:txBody>
          <a:bodyPr wrap="none" rtlCol="0">
            <a:spAutoFit/>
          </a:bodyPr>
          <a:lstStyle/>
          <a:p>
            <a:pPr algn="ctr"/>
            <a:r>
              <a:rPr lang="en-US" sz="1100" dirty="0">
                <a:solidFill>
                  <a:schemeClr val="bg1"/>
                </a:solidFill>
                <a:latin typeface="Century Gothic" panose="020B0502020202020204" pitchFamily="34" charset="0"/>
              </a:rPr>
              <a:t>DYNAMIC PRICING</a:t>
            </a:r>
          </a:p>
        </p:txBody>
      </p:sp>
      <p:sp>
        <p:nvSpPr>
          <p:cNvPr id="151" name="TextBox 150">
            <a:extLst>
              <a:ext uri="{FF2B5EF4-FFF2-40B4-BE49-F238E27FC236}">
                <a16:creationId xmlns:a16="http://schemas.microsoft.com/office/drawing/2014/main" id="{4406B493-690D-4661-9FB9-53C42A41D21F}"/>
              </a:ext>
            </a:extLst>
          </p:cNvPr>
          <p:cNvSpPr txBox="1"/>
          <p:nvPr/>
        </p:nvSpPr>
        <p:spPr>
          <a:xfrm>
            <a:off x="8818980" y="2876444"/>
            <a:ext cx="1516762" cy="261610"/>
          </a:xfrm>
          <a:prstGeom prst="rect">
            <a:avLst/>
          </a:prstGeom>
          <a:noFill/>
        </p:spPr>
        <p:txBody>
          <a:bodyPr wrap="none" rtlCol="0">
            <a:spAutoFit/>
          </a:bodyPr>
          <a:lstStyle/>
          <a:p>
            <a:pPr algn="ctr"/>
            <a:r>
              <a:rPr lang="en-US" sz="1100" dirty="0">
                <a:solidFill>
                  <a:schemeClr val="bg1"/>
                </a:solidFill>
                <a:latin typeface="Century Gothic" panose="020B0502020202020204" pitchFamily="34" charset="0"/>
              </a:rPr>
              <a:t>HIGH-LOW PRICING</a:t>
            </a:r>
          </a:p>
        </p:txBody>
      </p:sp>
      <p:sp>
        <p:nvSpPr>
          <p:cNvPr id="265" name="TextBox 264">
            <a:extLst>
              <a:ext uri="{FF2B5EF4-FFF2-40B4-BE49-F238E27FC236}">
                <a16:creationId xmlns:a16="http://schemas.microsoft.com/office/drawing/2014/main" id="{1AC63326-33BD-47E1-844E-B42F35FE5FD8}"/>
              </a:ext>
            </a:extLst>
          </p:cNvPr>
          <p:cNvSpPr txBox="1"/>
          <p:nvPr/>
        </p:nvSpPr>
        <p:spPr>
          <a:xfrm>
            <a:off x="1754471" y="4432074"/>
            <a:ext cx="1720343" cy="261610"/>
          </a:xfrm>
          <a:prstGeom prst="rect">
            <a:avLst/>
          </a:prstGeom>
          <a:noFill/>
        </p:spPr>
        <p:txBody>
          <a:bodyPr wrap="none" rtlCol="0">
            <a:spAutoFit/>
          </a:bodyPr>
          <a:lstStyle/>
          <a:p>
            <a:pPr algn="ctr"/>
            <a:r>
              <a:rPr lang="en-US" sz="1100" dirty="0">
                <a:solidFill>
                  <a:schemeClr val="bg1"/>
                </a:solidFill>
                <a:latin typeface="Century Gothic" panose="020B0502020202020204" pitchFamily="34" charset="0"/>
              </a:rPr>
              <a:t>VALUE-BASED PRICING</a:t>
            </a:r>
          </a:p>
        </p:txBody>
      </p:sp>
      <p:sp>
        <p:nvSpPr>
          <p:cNvPr id="243" name="TextBox 242">
            <a:extLst>
              <a:ext uri="{FF2B5EF4-FFF2-40B4-BE49-F238E27FC236}">
                <a16:creationId xmlns:a16="http://schemas.microsoft.com/office/drawing/2014/main" id="{A4B6CC50-3AC0-4AED-A022-900500A21136}"/>
              </a:ext>
            </a:extLst>
          </p:cNvPr>
          <p:cNvSpPr txBox="1"/>
          <p:nvPr/>
        </p:nvSpPr>
        <p:spPr>
          <a:xfrm>
            <a:off x="5434605" y="4432074"/>
            <a:ext cx="1322798" cy="261610"/>
          </a:xfrm>
          <a:prstGeom prst="rect">
            <a:avLst/>
          </a:prstGeom>
          <a:noFill/>
        </p:spPr>
        <p:txBody>
          <a:bodyPr wrap="none" rtlCol="0">
            <a:spAutoFit/>
          </a:bodyPr>
          <a:lstStyle/>
          <a:p>
            <a:pPr algn="ctr"/>
            <a:r>
              <a:rPr lang="en-US" sz="1100" dirty="0">
                <a:solidFill>
                  <a:schemeClr val="bg1"/>
                </a:solidFill>
                <a:latin typeface="Century Gothic" panose="020B0502020202020204" pitchFamily="34" charset="0"/>
              </a:rPr>
              <a:t>BUNDLE PRICING</a:t>
            </a:r>
          </a:p>
        </p:txBody>
      </p:sp>
      <p:grpSp>
        <p:nvGrpSpPr>
          <p:cNvPr id="1025" name="Group 1024">
            <a:extLst>
              <a:ext uri="{FF2B5EF4-FFF2-40B4-BE49-F238E27FC236}">
                <a16:creationId xmlns:a16="http://schemas.microsoft.com/office/drawing/2014/main" id="{D9F8BC85-F0BC-4AB3-92C4-8ABDBC951B10}"/>
              </a:ext>
            </a:extLst>
          </p:cNvPr>
          <p:cNvGrpSpPr/>
          <p:nvPr/>
        </p:nvGrpSpPr>
        <p:grpSpPr>
          <a:xfrm>
            <a:off x="1199033" y="1641225"/>
            <a:ext cx="9720758" cy="4028378"/>
            <a:chOff x="1199033" y="1641225"/>
            <a:chExt cx="9720758" cy="4028378"/>
          </a:xfrm>
        </p:grpSpPr>
        <p:grpSp>
          <p:nvGrpSpPr>
            <p:cNvPr id="73" name="Group 72">
              <a:extLst>
                <a:ext uri="{FF2B5EF4-FFF2-40B4-BE49-F238E27FC236}">
                  <a16:creationId xmlns:a16="http://schemas.microsoft.com/office/drawing/2014/main" id="{107DF307-F5AF-4BC9-8F13-B8F2204503A8}"/>
                </a:ext>
              </a:extLst>
            </p:cNvPr>
            <p:cNvGrpSpPr/>
            <p:nvPr/>
          </p:nvGrpSpPr>
          <p:grpSpPr>
            <a:xfrm>
              <a:off x="1199033" y="1641225"/>
              <a:ext cx="2511177" cy="917118"/>
              <a:chOff x="1277714" y="1716954"/>
              <a:chExt cx="2511177" cy="917118"/>
            </a:xfrm>
          </p:grpSpPr>
          <p:grpSp>
            <p:nvGrpSpPr>
              <p:cNvPr id="72" name="Group 71">
                <a:extLst>
                  <a:ext uri="{FF2B5EF4-FFF2-40B4-BE49-F238E27FC236}">
                    <a16:creationId xmlns:a16="http://schemas.microsoft.com/office/drawing/2014/main" id="{D616DDD1-6E8C-4AC8-BA95-163C6D201521}"/>
                  </a:ext>
                </a:extLst>
              </p:cNvPr>
              <p:cNvGrpSpPr/>
              <p:nvPr/>
            </p:nvGrpSpPr>
            <p:grpSpPr>
              <a:xfrm>
                <a:off x="1277714" y="1716954"/>
                <a:ext cx="996339" cy="215444"/>
                <a:chOff x="1277714" y="1716954"/>
                <a:chExt cx="996339" cy="215444"/>
              </a:xfrm>
            </p:grpSpPr>
            <p:grpSp>
              <p:nvGrpSpPr>
                <p:cNvPr id="46" name="Group 45">
                  <a:extLst>
                    <a:ext uri="{FF2B5EF4-FFF2-40B4-BE49-F238E27FC236}">
                      <a16:creationId xmlns:a16="http://schemas.microsoft.com/office/drawing/2014/main" id="{8D830B8D-692D-4819-BB8A-449A83ED5C22}"/>
                    </a:ext>
                  </a:extLst>
                </p:cNvPr>
                <p:cNvGrpSpPr/>
                <p:nvPr/>
              </p:nvGrpSpPr>
              <p:grpSpPr>
                <a:xfrm>
                  <a:off x="1277714" y="1756096"/>
                  <a:ext cx="137160" cy="137160"/>
                  <a:chOff x="1464745" y="3420554"/>
                  <a:chExt cx="143892" cy="143892"/>
                </a:xfrm>
              </p:grpSpPr>
              <p:sp>
                <p:nvSpPr>
                  <p:cNvPr id="35" name="Oval 34">
                    <a:extLst>
                      <a:ext uri="{FF2B5EF4-FFF2-40B4-BE49-F238E27FC236}">
                        <a16:creationId xmlns:a16="http://schemas.microsoft.com/office/drawing/2014/main" id="{F5DFA4C4-6B6E-40CF-B217-9635A4D2663A}"/>
                      </a:ext>
                    </a:extLst>
                  </p:cNvPr>
                  <p:cNvSpPr/>
                  <p:nvPr/>
                </p:nvSpPr>
                <p:spPr>
                  <a:xfrm>
                    <a:off x="1464745" y="3420554"/>
                    <a:ext cx="143892" cy="143892"/>
                  </a:xfrm>
                  <a:prstGeom prst="ellipse">
                    <a:avLst/>
                  </a:prstGeom>
                  <a:gradFill>
                    <a:gsLst>
                      <a:gs pos="100000">
                        <a:schemeClr val="accent4">
                          <a:lumMod val="50000"/>
                        </a:schemeClr>
                      </a:gs>
                      <a:gs pos="0">
                        <a:schemeClr val="accent4">
                          <a:lumMod val="75000"/>
                        </a:schemeClr>
                      </a:gs>
                    </a:gsLst>
                    <a:lin ang="3600000" scaled="0"/>
                  </a:gradFill>
                  <a:ln w="25400">
                    <a:noFill/>
                  </a:ln>
                  <a:effectLst>
                    <a:outerShdw blurRad="635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700" b="1" dirty="0">
                      <a:latin typeface="Century Gothic" panose="020B0502020202020204" pitchFamily="34" charset="0"/>
                    </a:endParaRPr>
                  </a:p>
                </p:txBody>
              </p:sp>
              <p:sp>
                <p:nvSpPr>
                  <p:cNvPr id="42" name="Graphic 40" descr="Add">
                    <a:extLst>
                      <a:ext uri="{FF2B5EF4-FFF2-40B4-BE49-F238E27FC236}">
                        <a16:creationId xmlns:a16="http://schemas.microsoft.com/office/drawing/2014/main" id="{8B9D7B3D-0ECD-437B-A332-E43147529E51}"/>
                      </a:ext>
                    </a:extLst>
                  </p:cNvPr>
                  <p:cNvSpPr/>
                  <p:nvPr/>
                </p:nvSpPr>
                <p:spPr>
                  <a:xfrm>
                    <a:off x="1496805" y="3452615"/>
                    <a:ext cx="79772" cy="79770"/>
                  </a:xfrm>
                  <a:custGeom>
                    <a:avLst/>
                    <a:gdLst>
                      <a:gd name="connsiteX0" fmla="*/ 762000 w 762000"/>
                      <a:gd name="connsiteY0" fmla="*/ 323850 h 762000"/>
                      <a:gd name="connsiteX1" fmla="*/ 438150 w 762000"/>
                      <a:gd name="connsiteY1" fmla="*/ 323850 h 762000"/>
                      <a:gd name="connsiteX2" fmla="*/ 438150 w 762000"/>
                      <a:gd name="connsiteY2" fmla="*/ 0 h 762000"/>
                      <a:gd name="connsiteX3" fmla="*/ 323850 w 762000"/>
                      <a:gd name="connsiteY3" fmla="*/ 0 h 762000"/>
                      <a:gd name="connsiteX4" fmla="*/ 323850 w 762000"/>
                      <a:gd name="connsiteY4" fmla="*/ 323850 h 762000"/>
                      <a:gd name="connsiteX5" fmla="*/ 0 w 762000"/>
                      <a:gd name="connsiteY5" fmla="*/ 323850 h 762000"/>
                      <a:gd name="connsiteX6" fmla="*/ 0 w 762000"/>
                      <a:gd name="connsiteY6" fmla="*/ 438150 h 762000"/>
                      <a:gd name="connsiteX7" fmla="*/ 323850 w 762000"/>
                      <a:gd name="connsiteY7" fmla="*/ 438150 h 762000"/>
                      <a:gd name="connsiteX8" fmla="*/ 323850 w 762000"/>
                      <a:gd name="connsiteY8" fmla="*/ 762000 h 762000"/>
                      <a:gd name="connsiteX9" fmla="*/ 438150 w 762000"/>
                      <a:gd name="connsiteY9" fmla="*/ 762000 h 762000"/>
                      <a:gd name="connsiteX10" fmla="*/ 438150 w 762000"/>
                      <a:gd name="connsiteY10" fmla="*/ 438150 h 762000"/>
                      <a:gd name="connsiteX11" fmla="*/ 762000 w 762000"/>
                      <a:gd name="connsiteY11" fmla="*/ 438150 h 76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62000" h="762000">
                        <a:moveTo>
                          <a:pt x="762000" y="323850"/>
                        </a:moveTo>
                        <a:lnTo>
                          <a:pt x="438150" y="323850"/>
                        </a:lnTo>
                        <a:lnTo>
                          <a:pt x="438150" y="0"/>
                        </a:lnTo>
                        <a:lnTo>
                          <a:pt x="323850" y="0"/>
                        </a:lnTo>
                        <a:lnTo>
                          <a:pt x="323850" y="323850"/>
                        </a:lnTo>
                        <a:lnTo>
                          <a:pt x="0" y="323850"/>
                        </a:lnTo>
                        <a:lnTo>
                          <a:pt x="0" y="438150"/>
                        </a:lnTo>
                        <a:lnTo>
                          <a:pt x="323850" y="438150"/>
                        </a:lnTo>
                        <a:lnTo>
                          <a:pt x="323850" y="762000"/>
                        </a:lnTo>
                        <a:lnTo>
                          <a:pt x="438150" y="762000"/>
                        </a:lnTo>
                        <a:lnTo>
                          <a:pt x="438150" y="438150"/>
                        </a:lnTo>
                        <a:lnTo>
                          <a:pt x="762000" y="438150"/>
                        </a:lnTo>
                        <a:close/>
                      </a:path>
                    </a:pathLst>
                  </a:custGeom>
                  <a:solidFill>
                    <a:schemeClr val="bg1"/>
                  </a:solidFill>
                  <a:ln w="9525" cap="flat">
                    <a:noFill/>
                    <a:prstDash val="solid"/>
                    <a:miter/>
                  </a:ln>
                </p:spPr>
                <p:txBody>
                  <a:bodyPr rtlCol="0" anchor="ctr"/>
                  <a:lstStyle/>
                  <a:p>
                    <a:endParaRPr lang="en-US"/>
                  </a:p>
                </p:txBody>
              </p:sp>
            </p:grpSp>
            <p:sp>
              <p:nvSpPr>
                <p:cNvPr id="47" name="TextBox 46">
                  <a:extLst>
                    <a:ext uri="{FF2B5EF4-FFF2-40B4-BE49-F238E27FC236}">
                      <a16:creationId xmlns:a16="http://schemas.microsoft.com/office/drawing/2014/main" id="{3B4F7042-D3CE-46F2-8A23-6236F90B4F19}"/>
                    </a:ext>
                  </a:extLst>
                </p:cNvPr>
                <p:cNvSpPr txBox="1"/>
                <p:nvPr/>
              </p:nvSpPr>
              <p:spPr>
                <a:xfrm>
                  <a:off x="1444980" y="1716954"/>
                  <a:ext cx="829073" cy="215444"/>
                </a:xfrm>
                <a:prstGeom prst="rect">
                  <a:avLst/>
                </a:prstGeom>
                <a:noFill/>
              </p:spPr>
              <p:txBody>
                <a:bodyPr wrap="none" rtlCol="0">
                  <a:spAutoFit/>
                </a:bodyPr>
                <a:lstStyle/>
                <a:p>
                  <a:r>
                    <a:rPr lang="en-US" sz="800" dirty="0">
                      <a:solidFill>
                        <a:schemeClr val="bg1"/>
                      </a:solidFill>
                      <a:latin typeface="Century Gothic" panose="020B0502020202020204" pitchFamily="34" charset="0"/>
                    </a:rPr>
                    <a:t>Simple In Use</a:t>
                  </a:r>
                </a:p>
              </p:txBody>
            </p:sp>
          </p:grpSp>
          <p:grpSp>
            <p:nvGrpSpPr>
              <p:cNvPr id="71" name="Group 70">
                <a:extLst>
                  <a:ext uri="{FF2B5EF4-FFF2-40B4-BE49-F238E27FC236}">
                    <a16:creationId xmlns:a16="http://schemas.microsoft.com/office/drawing/2014/main" id="{37274688-84DB-4A8E-95DF-06E82F01052B}"/>
                  </a:ext>
                </a:extLst>
              </p:cNvPr>
              <p:cNvGrpSpPr/>
              <p:nvPr/>
            </p:nvGrpSpPr>
            <p:grpSpPr>
              <a:xfrm>
                <a:off x="1277714" y="1950845"/>
                <a:ext cx="1736926" cy="215444"/>
                <a:chOff x="1277714" y="1950845"/>
                <a:chExt cx="1736926" cy="215444"/>
              </a:xfrm>
            </p:grpSpPr>
            <p:grpSp>
              <p:nvGrpSpPr>
                <p:cNvPr id="51" name="Group 50">
                  <a:extLst>
                    <a:ext uri="{FF2B5EF4-FFF2-40B4-BE49-F238E27FC236}">
                      <a16:creationId xmlns:a16="http://schemas.microsoft.com/office/drawing/2014/main" id="{A4BC1F25-E54D-401F-8301-EC56AA87DD94}"/>
                    </a:ext>
                  </a:extLst>
                </p:cNvPr>
                <p:cNvGrpSpPr/>
                <p:nvPr/>
              </p:nvGrpSpPr>
              <p:grpSpPr>
                <a:xfrm>
                  <a:off x="1277714" y="1989987"/>
                  <a:ext cx="137160" cy="137160"/>
                  <a:chOff x="1464745" y="3420554"/>
                  <a:chExt cx="143892" cy="143892"/>
                </a:xfrm>
              </p:grpSpPr>
              <p:sp>
                <p:nvSpPr>
                  <p:cNvPr id="53" name="Oval 52">
                    <a:extLst>
                      <a:ext uri="{FF2B5EF4-FFF2-40B4-BE49-F238E27FC236}">
                        <a16:creationId xmlns:a16="http://schemas.microsoft.com/office/drawing/2014/main" id="{3ACFB978-8E9A-4048-B0F6-AD42855CB842}"/>
                      </a:ext>
                    </a:extLst>
                  </p:cNvPr>
                  <p:cNvSpPr/>
                  <p:nvPr/>
                </p:nvSpPr>
                <p:spPr>
                  <a:xfrm>
                    <a:off x="1464745" y="3420554"/>
                    <a:ext cx="143892" cy="143892"/>
                  </a:xfrm>
                  <a:prstGeom prst="ellipse">
                    <a:avLst/>
                  </a:prstGeom>
                  <a:gradFill>
                    <a:gsLst>
                      <a:gs pos="100000">
                        <a:schemeClr val="accent4">
                          <a:lumMod val="50000"/>
                        </a:schemeClr>
                      </a:gs>
                      <a:gs pos="0">
                        <a:schemeClr val="accent4">
                          <a:lumMod val="75000"/>
                        </a:schemeClr>
                      </a:gs>
                    </a:gsLst>
                    <a:lin ang="3600000" scaled="0"/>
                  </a:gradFill>
                  <a:ln w="25400">
                    <a:noFill/>
                  </a:ln>
                  <a:effectLst>
                    <a:outerShdw blurRad="635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700" b="1" dirty="0">
                      <a:latin typeface="Century Gothic" panose="020B0502020202020204" pitchFamily="34" charset="0"/>
                    </a:endParaRPr>
                  </a:p>
                </p:txBody>
              </p:sp>
              <p:sp>
                <p:nvSpPr>
                  <p:cNvPr id="54" name="Graphic 40" descr="Add">
                    <a:extLst>
                      <a:ext uri="{FF2B5EF4-FFF2-40B4-BE49-F238E27FC236}">
                        <a16:creationId xmlns:a16="http://schemas.microsoft.com/office/drawing/2014/main" id="{CCC93B81-68EA-4810-AB1C-FC7CE92DB588}"/>
                      </a:ext>
                    </a:extLst>
                  </p:cNvPr>
                  <p:cNvSpPr/>
                  <p:nvPr/>
                </p:nvSpPr>
                <p:spPr>
                  <a:xfrm>
                    <a:off x="1496805" y="3452615"/>
                    <a:ext cx="79772" cy="79770"/>
                  </a:xfrm>
                  <a:custGeom>
                    <a:avLst/>
                    <a:gdLst>
                      <a:gd name="connsiteX0" fmla="*/ 762000 w 762000"/>
                      <a:gd name="connsiteY0" fmla="*/ 323850 h 762000"/>
                      <a:gd name="connsiteX1" fmla="*/ 438150 w 762000"/>
                      <a:gd name="connsiteY1" fmla="*/ 323850 h 762000"/>
                      <a:gd name="connsiteX2" fmla="*/ 438150 w 762000"/>
                      <a:gd name="connsiteY2" fmla="*/ 0 h 762000"/>
                      <a:gd name="connsiteX3" fmla="*/ 323850 w 762000"/>
                      <a:gd name="connsiteY3" fmla="*/ 0 h 762000"/>
                      <a:gd name="connsiteX4" fmla="*/ 323850 w 762000"/>
                      <a:gd name="connsiteY4" fmla="*/ 323850 h 762000"/>
                      <a:gd name="connsiteX5" fmla="*/ 0 w 762000"/>
                      <a:gd name="connsiteY5" fmla="*/ 323850 h 762000"/>
                      <a:gd name="connsiteX6" fmla="*/ 0 w 762000"/>
                      <a:gd name="connsiteY6" fmla="*/ 438150 h 762000"/>
                      <a:gd name="connsiteX7" fmla="*/ 323850 w 762000"/>
                      <a:gd name="connsiteY7" fmla="*/ 438150 h 762000"/>
                      <a:gd name="connsiteX8" fmla="*/ 323850 w 762000"/>
                      <a:gd name="connsiteY8" fmla="*/ 762000 h 762000"/>
                      <a:gd name="connsiteX9" fmla="*/ 438150 w 762000"/>
                      <a:gd name="connsiteY9" fmla="*/ 762000 h 762000"/>
                      <a:gd name="connsiteX10" fmla="*/ 438150 w 762000"/>
                      <a:gd name="connsiteY10" fmla="*/ 438150 h 762000"/>
                      <a:gd name="connsiteX11" fmla="*/ 762000 w 762000"/>
                      <a:gd name="connsiteY11" fmla="*/ 438150 h 76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62000" h="762000">
                        <a:moveTo>
                          <a:pt x="762000" y="323850"/>
                        </a:moveTo>
                        <a:lnTo>
                          <a:pt x="438150" y="323850"/>
                        </a:lnTo>
                        <a:lnTo>
                          <a:pt x="438150" y="0"/>
                        </a:lnTo>
                        <a:lnTo>
                          <a:pt x="323850" y="0"/>
                        </a:lnTo>
                        <a:lnTo>
                          <a:pt x="323850" y="323850"/>
                        </a:lnTo>
                        <a:lnTo>
                          <a:pt x="0" y="323850"/>
                        </a:lnTo>
                        <a:lnTo>
                          <a:pt x="0" y="438150"/>
                        </a:lnTo>
                        <a:lnTo>
                          <a:pt x="323850" y="438150"/>
                        </a:lnTo>
                        <a:lnTo>
                          <a:pt x="323850" y="762000"/>
                        </a:lnTo>
                        <a:lnTo>
                          <a:pt x="438150" y="762000"/>
                        </a:lnTo>
                        <a:lnTo>
                          <a:pt x="438150" y="438150"/>
                        </a:lnTo>
                        <a:lnTo>
                          <a:pt x="762000" y="438150"/>
                        </a:lnTo>
                        <a:close/>
                      </a:path>
                    </a:pathLst>
                  </a:custGeom>
                  <a:solidFill>
                    <a:schemeClr val="bg1"/>
                  </a:solidFill>
                  <a:ln w="9525" cap="flat">
                    <a:noFill/>
                    <a:prstDash val="solid"/>
                    <a:miter/>
                  </a:ln>
                </p:spPr>
                <p:txBody>
                  <a:bodyPr rtlCol="0" anchor="ctr"/>
                  <a:lstStyle/>
                  <a:p>
                    <a:endParaRPr lang="en-US"/>
                  </a:p>
                </p:txBody>
              </p:sp>
            </p:grpSp>
            <p:sp>
              <p:nvSpPr>
                <p:cNvPr id="52" name="TextBox 51">
                  <a:extLst>
                    <a:ext uri="{FF2B5EF4-FFF2-40B4-BE49-F238E27FC236}">
                      <a16:creationId xmlns:a16="http://schemas.microsoft.com/office/drawing/2014/main" id="{B13F5D44-B49B-4098-B7DD-8B3654DFAAEB}"/>
                    </a:ext>
                  </a:extLst>
                </p:cNvPr>
                <p:cNvSpPr txBox="1"/>
                <p:nvPr/>
              </p:nvSpPr>
              <p:spPr>
                <a:xfrm>
                  <a:off x="1444980" y="1950845"/>
                  <a:ext cx="1569660" cy="215444"/>
                </a:xfrm>
                <a:prstGeom prst="rect">
                  <a:avLst/>
                </a:prstGeom>
                <a:noFill/>
              </p:spPr>
              <p:txBody>
                <a:bodyPr wrap="none" rtlCol="0">
                  <a:spAutoFit/>
                </a:bodyPr>
                <a:lstStyle/>
                <a:p>
                  <a:r>
                    <a:rPr lang="en-US" sz="800" dirty="0">
                      <a:solidFill>
                        <a:schemeClr val="bg1"/>
                      </a:solidFill>
                      <a:latin typeface="Century Gothic" panose="020B0502020202020204" pitchFamily="34" charset="0"/>
                    </a:rPr>
                    <a:t>External data is not needed</a:t>
                  </a:r>
                </a:p>
              </p:txBody>
            </p:sp>
          </p:grpSp>
          <p:grpSp>
            <p:nvGrpSpPr>
              <p:cNvPr id="70" name="Group 69">
                <a:extLst>
                  <a:ext uri="{FF2B5EF4-FFF2-40B4-BE49-F238E27FC236}">
                    <a16:creationId xmlns:a16="http://schemas.microsoft.com/office/drawing/2014/main" id="{8729EFE9-5C80-4AF3-BAB6-2348A5B16E39}"/>
                  </a:ext>
                </a:extLst>
              </p:cNvPr>
              <p:cNvGrpSpPr/>
              <p:nvPr/>
            </p:nvGrpSpPr>
            <p:grpSpPr>
              <a:xfrm>
                <a:off x="1277714" y="2184736"/>
                <a:ext cx="1829901" cy="215444"/>
                <a:chOff x="1277714" y="2184736"/>
                <a:chExt cx="1829901" cy="215444"/>
              </a:xfrm>
            </p:grpSpPr>
            <p:sp>
              <p:nvSpPr>
                <p:cNvPr id="57" name="TextBox 56">
                  <a:extLst>
                    <a:ext uri="{FF2B5EF4-FFF2-40B4-BE49-F238E27FC236}">
                      <a16:creationId xmlns:a16="http://schemas.microsoft.com/office/drawing/2014/main" id="{054D6A64-6B5D-48DE-940B-856315CB89B9}"/>
                    </a:ext>
                  </a:extLst>
                </p:cNvPr>
                <p:cNvSpPr txBox="1"/>
                <p:nvPr/>
              </p:nvSpPr>
              <p:spPr>
                <a:xfrm>
                  <a:off x="1444980" y="2184736"/>
                  <a:ext cx="1662635" cy="215444"/>
                </a:xfrm>
                <a:prstGeom prst="rect">
                  <a:avLst/>
                </a:prstGeom>
                <a:noFill/>
              </p:spPr>
              <p:txBody>
                <a:bodyPr wrap="none" rtlCol="0">
                  <a:spAutoFit/>
                </a:bodyPr>
                <a:lstStyle/>
                <a:p>
                  <a:r>
                    <a:rPr lang="en-US" sz="800" dirty="0">
                      <a:solidFill>
                        <a:schemeClr val="bg1"/>
                      </a:solidFill>
                      <a:latin typeface="Century Gothic" panose="020B0502020202020204" pitchFamily="34" charset="0"/>
                    </a:rPr>
                    <a:t>Can’t be used for a long time</a:t>
                  </a:r>
                </a:p>
              </p:txBody>
            </p:sp>
            <p:grpSp>
              <p:nvGrpSpPr>
                <p:cNvPr id="68" name="Group 67">
                  <a:extLst>
                    <a:ext uri="{FF2B5EF4-FFF2-40B4-BE49-F238E27FC236}">
                      <a16:creationId xmlns:a16="http://schemas.microsoft.com/office/drawing/2014/main" id="{2FD68C6D-DDCE-48E4-923A-73CE8D2D9914}"/>
                    </a:ext>
                  </a:extLst>
                </p:cNvPr>
                <p:cNvGrpSpPr/>
                <p:nvPr/>
              </p:nvGrpSpPr>
              <p:grpSpPr>
                <a:xfrm>
                  <a:off x="1277714" y="2223878"/>
                  <a:ext cx="137160" cy="137160"/>
                  <a:chOff x="1277714" y="2220512"/>
                  <a:chExt cx="143892" cy="143892"/>
                </a:xfrm>
              </p:grpSpPr>
              <p:sp>
                <p:nvSpPr>
                  <p:cNvPr id="58" name="Oval 57">
                    <a:extLst>
                      <a:ext uri="{FF2B5EF4-FFF2-40B4-BE49-F238E27FC236}">
                        <a16:creationId xmlns:a16="http://schemas.microsoft.com/office/drawing/2014/main" id="{B982DB78-40BD-48E1-9F24-B29A07F9E647}"/>
                      </a:ext>
                    </a:extLst>
                  </p:cNvPr>
                  <p:cNvSpPr/>
                  <p:nvPr/>
                </p:nvSpPr>
                <p:spPr>
                  <a:xfrm>
                    <a:off x="1277714" y="2220512"/>
                    <a:ext cx="143892" cy="143892"/>
                  </a:xfrm>
                  <a:prstGeom prst="ellipse">
                    <a:avLst/>
                  </a:prstGeom>
                  <a:gradFill>
                    <a:gsLst>
                      <a:gs pos="100000">
                        <a:srgbClr val="C00000"/>
                      </a:gs>
                      <a:gs pos="0">
                        <a:srgbClr val="FF5252"/>
                      </a:gs>
                    </a:gsLst>
                    <a:lin ang="3600000" scaled="0"/>
                  </a:gradFill>
                  <a:ln w="25400">
                    <a:noFill/>
                  </a:ln>
                  <a:effectLst>
                    <a:outerShdw blurRad="635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700" b="1" dirty="0">
                      <a:latin typeface="Century Gothic" panose="020B0502020202020204" pitchFamily="34" charset="0"/>
                    </a:endParaRPr>
                  </a:p>
                </p:txBody>
              </p:sp>
              <p:sp>
                <p:nvSpPr>
                  <p:cNvPr id="43" name="Rectangle 42">
                    <a:extLst>
                      <a:ext uri="{FF2B5EF4-FFF2-40B4-BE49-F238E27FC236}">
                        <a16:creationId xmlns:a16="http://schemas.microsoft.com/office/drawing/2014/main" id="{01E3F629-7D7E-4370-83B8-60CF0C570EB1}"/>
                      </a:ext>
                    </a:extLst>
                  </p:cNvPr>
                  <p:cNvSpPr/>
                  <p:nvPr/>
                </p:nvSpPr>
                <p:spPr>
                  <a:xfrm>
                    <a:off x="1309774" y="2286475"/>
                    <a:ext cx="79772" cy="119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69" name="Group 68">
                <a:extLst>
                  <a:ext uri="{FF2B5EF4-FFF2-40B4-BE49-F238E27FC236}">
                    <a16:creationId xmlns:a16="http://schemas.microsoft.com/office/drawing/2014/main" id="{26C3FF0E-1CF3-4080-A6B3-36F2149963F2}"/>
                  </a:ext>
                </a:extLst>
              </p:cNvPr>
              <p:cNvGrpSpPr/>
              <p:nvPr/>
            </p:nvGrpSpPr>
            <p:grpSpPr>
              <a:xfrm>
                <a:off x="1277714" y="2418628"/>
                <a:ext cx="2511177" cy="215444"/>
                <a:chOff x="1277714" y="2418628"/>
                <a:chExt cx="2511177" cy="215444"/>
              </a:xfrm>
            </p:grpSpPr>
            <p:sp>
              <p:nvSpPr>
                <p:cNvPr id="62" name="TextBox 61">
                  <a:extLst>
                    <a:ext uri="{FF2B5EF4-FFF2-40B4-BE49-F238E27FC236}">
                      <a16:creationId xmlns:a16="http://schemas.microsoft.com/office/drawing/2014/main" id="{DF094FE2-E5DE-4328-BE90-FEB18A96E75D}"/>
                    </a:ext>
                  </a:extLst>
                </p:cNvPr>
                <p:cNvSpPr txBox="1"/>
                <p:nvPr/>
              </p:nvSpPr>
              <p:spPr>
                <a:xfrm>
                  <a:off x="1444980" y="2418628"/>
                  <a:ext cx="2343911" cy="215444"/>
                </a:xfrm>
                <a:prstGeom prst="rect">
                  <a:avLst/>
                </a:prstGeom>
                <a:noFill/>
              </p:spPr>
              <p:txBody>
                <a:bodyPr wrap="none" rtlCol="0">
                  <a:spAutoFit/>
                </a:bodyPr>
                <a:lstStyle/>
                <a:p>
                  <a:r>
                    <a:rPr lang="en-US" sz="800" dirty="0">
                      <a:solidFill>
                        <a:schemeClr val="bg1"/>
                      </a:solidFill>
                      <a:latin typeface="Century Gothic" panose="020B0502020202020204" pitchFamily="34" charset="0"/>
                    </a:rPr>
                    <a:t>Competition and demand are disregarded</a:t>
                  </a:r>
                </a:p>
              </p:txBody>
            </p:sp>
            <p:grpSp>
              <p:nvGrpSpPr>
                <p:cNvPr id="65" name="Group 64">
                  <a:extLst>
                    <a:ext uri="{FF2B5EF4-FFF2-40B4-BE49-F238E27FC236}">
                      <a16:creationId xmlns:a16="http://schemas.microsoft.com/office/drawing/2014/main" id="{19AC8ABC-CDAF-44F1-9C74-24369873FFAB}"/>
                    </a:ext>
                  </a:extLst>
                </p:cNvPr>
                <p:cNvGrpSpPr/>
                <p:nvPr/>
              </p:nvGrpSpPr>
              <p:grpSpPr>
                <a:xfrm>
                  <a:off x="1277714" y="2457770"/>
                  <a:ext cx="137160" cy="137160"/>
                  <a:chOff x="1277714" y="2454404"/>
                  <a:chExt cx="143892" cy="143892"/>
                </a:xfrm>
              </p:grpSpPr>
              <p:sp>
                <p:nvSpPr>
                  <p:cNvPr id="63" name="Oval 62">
                    <a:extLst>
                      <a:ext uri="{FF2B5EF4-FFF2-40B4-BE49-F238E27FC236}">
                        <a16:creationId xmlns:a16="http://schemas.microsoft.com/office/drawing/2014/main" id="{8AB8F919-B79B-4B9C-AE8E-9955B2BCC7DA}"/>
                      </a:ext>
                    </a:extLst>
                  </p:cNvPr>
                  <p:cNvSpPr/>
                  <p:nvPr/>
                </p:nvSpPr>
                <p:spPr>
                  <a:xfrm>
                    <a:off x="1277714" y="2454404"/>
                    <a:ext cx="143892" cy="143892"/>
                  </a:xfrm>
                  <a:prstGeom prst="ellipse">
                    <a:avLst/>
                  </a:prstGeom>
                  <a:gradFill>
                    <a:gsLst>
                      <a:gs pos="100000">
                        <a:srgbClr val="C00000"/>
                      </a:gs>
                      <a:gs pos="0">
                        <a:srgbClr val="FF5252"/>
                      </a:gs>
                    </a:gsLst>
                    <a:lin ang="3600000" scaled="0"/>
                  </a:gradFill>
                  <a:ln w="25400">
                    <a:noFill/>
                  </a:ln>
                  <a:effectLst>
                    <a:outerShdw blurRad="635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700" b="1" dirty="0">
                      <a:latin typeface="Century Gothic" panose="020B0502020202020204" pitchFamily="34" charset="0"/>
                    </a:endParaRPr>
                  </a:p>
                </p:txBody>
              </p:sp>
              <p:sp>
                <p:nvSpPr>
                  <p:cNvPr id="66" name="Rectangle 65">
                    <a:extLst>
                      <a:ext uri="{FF2B5EF4-FFF2-40B4-BE49-F238E27FC236}">
                        <a16:creationId xmlns:a16="http://schemas.microsoft.com/office/drawing/2014/main" id="{0A3DD497-9723-4964-ADEA-FA89F956A950}"/>
                      </a:ext>
                    </a:extLst>
                  </p:cNvPr>
                  <p:cNvSpPr/>
                  <p:nvPr/>
                </p:nvSpPr>
                <p:spPr>
                  <a:xfrm>
                    <a:off x="1309774" y="2520367"/>
                    <a:ext cx="79772" cy="119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grpSp>
          <p:nvGrpSpPr>
            <p:cNvPr id="100" name="Group 99">
              <a:extLst>
                <a:ext uri="{FF2B5EF4-FFF2-40B4-BE49-F238E27FC236}">
                  <a16:creationId xmlns:a16="http://schemas.microsoft.com/office/drawing/2014/main" id="{E53A53BB-8492-4250-A358-C1BD26D8AD43}"/>
                </a:ext>
              </a:extLst>
            </p:cNvPr>
            <p:cNvGrpSpPr/>
            <p:nvPr/>
          </p:nvGrpSpPr>
          <p:grpSpPr>
            <a:xfrm>
              <a:off x="4680392" y="1641225"/>
              <a:ext cx="2238667" cy="917118"/>
              <a:chOff x="1277714" y="1716954"/>
              <a:chExt cx="2238667" cy="917118"/>
            </a:xfrm>
          </p:grpSpPr>
          <p:grpSp>
            <p:nvGrpSpPr>
              <p:cNvPr id="102" name="Group 101">
                <a:extLst>
                  <a:ext uri="{FF2B5EF4-FFF2-40B4-BE49-F238E27FC236}">
                    <a16:creationId xmlns:a16="http://schemas.microsoft.com/office/drawing/2014/main" id="{99AB67E4-3BA9-48A9-8F02-26C6C5964AB9}"/>
                  </a:ext>
                </a:extLst>
              </p:cNvPr>
              <p:cNvGrpSpPr/>
              <p:nvPr/>
            </p:nvGrpSpPr>
            <p:grpSpPr>
              <a:xfrm>
                <a:off x="1277714" y="1716954"/>
                <a:ext cx="1895624" cy="215444"/>
                <a:chOff x="1277714" y="1716954"/>
                <a:chExt cx="1895624" cy="215444"/>
              </a:xfrm>
            </p:grpSpPr>
            <p:grpSp>
              <p:nvGrpSpPr>
                <p:cNvPr id="118" name="Group 117">
                  <a:extLst>
                    <a:ext uri="{FF2B5EF4-FFF2-40B4-BE49-F238E27FC236}">
                      <a16:creationId xmlns:a16="http://schemas.microsoft.com/office/drawing/2014/main" id="{28A3DC58-498F-4E64-9AD9-6BCF564B36CA}"/>
                    </a:ext>
                  </a:extLst>
                </p:cNvPr>
                <p:cNvGrpSpPr/>
                <p:nvPr/>
              </p:nvGrpSpPr>
              <p:grpSpPr>
                <a:xfrm>
                  <a:off x="1277714" y="1756096"/>
                  <a:ext cx="137160" cy="137160"/>
                  <a:chOff x="1464745" y="3420554"/>
                  <a:chExt cx="143892" cy="143892"/>
                </a:xfrm>
              </p:grpSpPr>
              <p:sp>
                <p:nvSpPr>
                  <p:cNvPr id="120" name="Oval 119">
                    <a:extLst>
                      <a:ext uri="{FF2B5EF4-FFF2-40B4-BE49-F238E27FC236}">
                        <a16:creationId xmlns:a16="http://schemas.microsoft.com/office/drawing/2014/main" id="{A2F74A04-DA06-46A0-BF2E-AB254DAFCE3D}"/>
                      </a:ext>
                    </a:extLst>
                  </p:cNvPr>
                  <p:cNvSpPr/>
                  <p:nvPr/>
                </p:nvSpPr>
                <p:spPr>
                  <a:xfrm>
                    <a:off x="1464745" y="3420554"/>
                    <a:ext cx="143892" cy="143892"/>
                  </a:xfrm>
                  <a:prstGeom prst="ellipse">
                    <a:avLst/>
                  </a:prstGeom>
                  <a:gradFill>
                    <a:gsLst>
                      <a:gs pos="100000">
                        <a:schemeClr val="accent4">
                          <a:lumMod val="50000"/>
                        </a:schemeClr>
                      </a:gs>
                      <a:gs pos="0">
                        <a:schemeClr val="accent4">
                          <a:lumMod val="75000"/>
                        </a:schemeClr>
                      </a:gs>
                    </a:gsLst>
                    <a:lin ang="3600000" scaled="0"/>
                  </a:gradFill>
                  <a:ln w="25400">
                    <a:noFill/>
                  </a:ln>
                  <a:effectLst>
                    <a:outerShdw blurRad="635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700" b="1" dirty="0">
                      <a:latin typeface="Century Gothic" panose="020B0502020202020204" pitchFamily="34" charset="0"/>
                    </a:endParaRPr>
                  </a:p>
                </p:txBody>
              </p:sp>
              <p:sp>
                <p:nvSpPr>
                  <p:cNvPr id="121" name="Graphic 40" descr="Add">
                    <a:extLst>
                      <a:ext uri="{FF2B5EF4-FFF2-40B4-BE49-F238E27FC236}">
                        <a16:creationId xmlns:a16="http://schemas.microsoft.com/office/drawing/2014/main" id="{3469EEEA-5C6E-4E53-B8E4-338AB377CA90}"/>
                      </a:ext>
                    </a:extLst>
                  </p:cNvPr>
                  <p:cNvSpPr/>
                  <p:nvPr/>
                </p:nvSpPr>
                <p:spPr>
                  <a:xfrm>
                    <a:off x="1496805" y="3452615"/>
                    <a:ext cx="79772" cy="79770"/>
                  </a:xfrm>
                  <a:custGeom>
                    <a:avLst/>
                    <a:gdLst>
                      <a:gd name="connsiteX0" fmla="*/ 762000 w 762000"/>
                      <a:gd name="connsiteY0" fmla="*/ 323850 h 762000"/>
                      <a:gd name="connsiteX1" fmla="*/ 438150 w 762000"/>
                      <a:gd name="connsiteY1" fmla="*/ 323850 h 762000"/>
                      <a:gd name="connsiteX2" fmla="*/ 438150 w 762000"/>
                      <a:gd name="connsiteY2" fmla="*/ 0 h 762000"/>
                      <a:gd name="connsiteX3" fmla="*/ 323850 w 762000"/>
                      <a:gd name="connsiteY3" fmla="*/ 0 h 762000"/>
                      <a:gd name="connsiteX4" fmla="*/ 323850 w 762000"/>
                      <a:gd name="connsiteY4" fmla="*/ 323850 h 762000"/>
                      <a:gd name="connsiteX5" fmla="*/ 0 w 762000"/>
                      <a:gd name="connsiteY5" fmla="*/ 323850 h 762000"/>
                      <a:gd name="connsiteX6" fmla="*/ 0 w 762000"/>
                      <a:gd name="connsiteY6" fmla="*/ 438150 h 762000"/>
                      <a:gd name="connsiteX7" fmla="*/ 323850 w 762000"/>
                      <a:gd name="connsiteY7" fmla="*/ 438150 h 762000"/>
                      <a:gd name="connsiteX8" fmla="*/ 323850 w 762000"/>
                      <a:gd name="connsiteY8" fmla="*/ 762000 h 762000"/>
                      <a:gd name="connsiteX9" fmla="*/ 438150 w 762000"/>
                      <a:gd name="connsiteY9" fmla="*/ 762000 h 762000"/>
                      <a:gd name="connsiteX10" fmla="*/ 438150 w 762000"/>
                      <a:gd name="connsiteY10" fmla="*/ 438150 h 762000"/>
                      <a:gd name="connsiteX11" fmla="*/ 762000 w 762000"/>
                      <a:gd name="connsiteY11" fmla="*/ 438150 h 76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62000" h="762000">
                        <a:moveTo>
                          <a:pt x="762000" y="323850"/>
                        </a:moveTo>
                        <a:lnTo>
                          <a:pt x="438150" y="323850"/>
                        </a:lnTo>
                        <a:lnTo>
                          <a:pt x="438150" y="0"/>
                        </a:lnTo>
                        <a:lnTo>
                          <a:pt x="323850" y="0"/>
                        </a:lnTo>
                        <a:lnTo>
                          <a:pt x="323850" y="323850"/>
                        </a:lnTo>
                        <a:lnTo>
                          <a:pt x="0" y="323850"/>
                        </a:lnTo>
                        <a:lnTo>
                          <a:pt x="0" y="438150"/>
                        </a:lnTo>
                        <a:lnTo>
                          <a:pt x="323850" y="438150"/>
                        </a:lnTo>
                        <a:lnTo>
                          <a:pt x="323850" y="762000"/>
                        </a:lnTo>
                        <a:lnTo>
                          <a:pt x="438150" y="762000"/>
                        </a:lnTo>
                        <a:lnTo>
                          <a:pt x="438150" y="438150"/>
                        </a:lnTo>
                        <a:lnTo>
                          <a:pt x="762000" y="438150"/>
                        </a:lnTo>
                        <a:close/>
                      </a:path>
                    </a:pathLst>
                  </a:custGeom>
                  <a:solidFill>
                    <a:schemeClr val="bg1"/>
                  </a:solidFill>
                  <a:ln w="9525" cap="flat">
                    <a:noFill/>
                    <a:prstDash val="solid"/>
                    <a:miter/>
                  </a:ln>
                </p:spPr>
                <p:txBody>
                  <a:bodyPr rtlCol="0" anchor="ctr"/>
                  <a:lstStyle/>
                  <a:p>
                    <a:endParaRPr lang="en-US"/>
                  </a:p>
                </p:txBody>
              </p:sp>
            </p:grpSp>
            <p:sp>
              <p:nvSpPr>
                <p:cNvPr id="119" name="TextBox 118">
                  <a:extLst>
                    <a:ext uri="{FF2B5EF4-FFF2-40B4-BE49-F238E27FC236}">
                      <a16:creationId xmlns:a16="http://schemas.microsoft.com/office/drawing/2014/main" id="{0F2825A0-485C-4B6F-B222-415FD509BC93}"/>
                    </a:ext>
                  </a:extLst>
                </p:cNvPr>
                <p:cNvSpPr txBox="1"/>
                <p:nvPr/>
              </p:nvSpPr>
              <p:spPr>
                <a:xfrm>
                  <a:off x="1444980" y="1716954"/>
                  <a:ext cx="1728358" cy="215444"/>
                </a:xfrm>
                <a:prstGeom prst="rect">
                  <a:avLst/>
                </a:prstGeom>
                <a:noFill/>
              </p:spPr>
              <p:txBody>
                <a:bodyPr wrap="none" rtlCol="0">
                  <a:spAutoFit/>
                </a:bodyPr>
                <a:lstStyle/>
                <a:p>
                  <a:r>
                    <a:rPr lang="en-US" sz="800" dirty="0">
                      <a:solidFill>
                        <a:schemeClr val="bg1"/>
                      </a:solidFill>
                      <a:latin typeface="Century Gothic" panose="020B0502020202020204" pitchFamily="34" charset="0"/>
                    </a:rPr>
                    <a:t>Helps to increase Market Share</a:t>
                  </a:r>
                </a:p>
              </p:txBody>
            </p:sp>
          </p:grpSp>
          <p:grpSp>
            <p:nvGrpSpPr>
              <p:cNvPr id="103" name="Group 102">
                <a:extLst>
                  <a:ext uri="{FF2B5EF4-FFF2-40B4-BE49-F238E27FC236}">
                    <a16:creationId xmlns:a16="http://schemas.microsoft.com/office/drawing/2014/main" id="{6D0B0378-1441-4354-BA39-A1860DE4876B}"/>
                  </a:ext>
                </a:extLst>
              </p:cNvPr>
              <p:cNvGrpSpPr/>
              <p:nvPr/>
            </p:nvGrpSpPr>
            <p:grpSpPr>
              <a:xfrm>
                <a:off x="1277714" y="1950845"/>
                <a:ext cx="2238667" cy="215444"/>
                <a:chOff x="1277714" y="1950845"/>
                <a:chExt cx="2238667" cy="215444"/>
              </a:xfrm>
            </p:grpSpPr>
            <p:grpSp>
              <p:nvGrpSpPr>
                <p:cNvPr id="114" name="Group 113">
                  <a:extLst>
                    <a:ext uri="{FF2B5EF4-FFF2-40B4-BE49-F238E27FC236}">
                      <a16:creationId xmlns:a16="http://schemas.microsoft.com/office/drawing/2014/main" id="{C9F2E57C-C746-4E1A-9858-0ED2CEAA8D5C}"/>
                    </a:ext>
                  </a:extLst>
                </p:cNvPr>
                <p:cNvGrpSpPr/>
                <p:nvPr/>
              </p:nvGrpSpPr>
              <p:grpSpPr>
                <a:xfrm>
                  <a:off x="1277714" y="1989987"/>
                  <a:ext cx="137160" cy="137160"/>
                  <a:chOff x="1464745" y="3420554"/>
                  <a:chExt cx="143892" cy="143892"/>
                </a:xfrm>
              </p:grpSpPr>
              <p:sp>
                <p:nvSpPr>
                  <p:cNvPr id="116" name="Oval 115">
                    <a:extLst>
                      <a:ext uri="{FF2B5EF4-FFF2-40B4-BE49-F238E27FC236}">
                        <a16:creationId xmlns:a16="http://schemas.microsoft.com/office/drawing/2014/main" id="{D5955B7C-577B-4AB5-ABF9-9EC4A1041D3B}"/>
                      </a:ext>
                    </a:extLst>
                  </p:cNvPr>
                  <p:cNvSpPr/>
                  <p:nvPr/>
                </p:nvSpPr>
                <p:spPr>
                  <a:xfrm>
                    <a:off x="1464745" y="3420554"/>
                    <a:ext cx="143892" cy="143892"/>
                  </a:xfrm>
                  <a:prstGeom prst="ellipse">
                    <a:avLst/>
                  </a:prstGeom>
                  <a:gradFill>
                    <a:gsLst>
                      <a:gs pos="100000">
                        <a:schemeClr val="accent4">
                          <a:lumMod val="50000"/>
                        </a:schemeClr>
                      </a:gs>
                      <a:gs pos="0">
                        <a:schemeClr val="accent4">
                          <a:lumMod val="75000"/>
                        </a:schemeClr>
                      </a:gs>
                    </a:gsLst>
                    <a:lin ang="3600000" scaled="0"/>
                  </a:gradFill>
                  <a:ln w="25400">
                    <a:noFill/>
                  </a:ln>
                  <a:effectLst>
                    <a:outerShdw blurRad="635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700" b="1" dirty="0">
                      <a:latin typeface="Century Gothic" panose="020B0502020202020204" pitchFamily="34" charset="0"/>
                    </a:endParaRPr>
                  </a:p>
                </p:txBody>
              </p:sp>
              <p:sp>
                <p:nvSpPr>
                  <p:cNvPr id="117" name="Graphic 40" descr="Add">
                    <a:extLst>
                      <a:ext uri="{FF2B5EF4-FFF2-40B4-BE49-F238E27FC236}">
                        <a16:creationId xmlns:a16="http://schemas.microsoft.com/office/drawing/2014/main" id="{0BDD115A-9F64-410D-AD95-23900CF00765}"/>
                      </a:ext>
                    </a:extLst>
                  </p:cNvPr>
                  <p:cNvSpPr/>
                  <p:nvPr/>
                </p:nvSpPr>
                <p:spPr>
                  <a:xfrm>
                    <a:off x="1496805" y="3452615"/>
                    <a:ext cx="79772" cy="79770"/>
                  </a:xfrm>
                  <a:custGeom>
                    <a:avLst/>
                    <a:gdLst>
                      <a:gd name="connsiteX0" fmla="*/ 762000 w 762000"/>
                      <a:gd name="connsiteY0" fmla="*/ 323850 h 762000"/>
                      <a:gd name="connsiteX1" fmla="*/ 438150 w 762000"/>
                      <a:gd name="connsiteY1" fmla="*/ 323850 h 762000"/>
                      <a:gd name="connsiteX2" fmla="*/ 438150 w 762000"/>
                      <a:gd name="connsiteY2" fmla="*/ 0 h 762000"/>
                      <a:gd name="connsiteX3" fmla="*/ 323850 w 762000"/>
                      <a:gd name="connsiteY3" fmla="*/ 0 h 762000"/>
                      <a:gd name="connsiteX4" fmla="*/ 323850 w 762000"/>
                      <a:gd name="connsiteY4" fmla="*/ 323850 h 762000"/>
                      <a:gd name="connsiteX5" fmla="*/ 0 w 762000"/>
                      <a:gd name="connsiteY5" fmla="*/ 323850 h 762000"/>
                      <a:gd name="connsiteX6" fmla="*/ 0 w 762000"/>
                      <a:gd name="connsiteY6" fmla="*/ 438150 h 762000"/>
                      <a:gd name="connsiteX7" fmla="*/ 323850 w 762000"/>
                      <a:gd name="connsiteY7" fmla="*/ 438150 h 762000"/>
                      <a:gd name="connsiteX8" fmla="*/ 323850 w 762000"/>
                      <a:gd name="connsiteY8" fmla="*/ 762000 h 762000"/>
                      <a:gd name="connsiteX9" fmla="*/ 438150 w 762000"/>
                      <a:gd name="connsiteY9" fmla="*/ 762000 h 762000"/>
                      <a:gd name="connsiteX10" fmla="*/ 438150 w 762000"/>
                      <a:gd name="connsiteY10" fmla="*/ 438150 h 762000"/>
                      <a:gd name="connsiteX11" fmla="*/ 762000 w 762000"/>
                      <a:gd name="connsiteY11" fmla="*/ 438150 h 76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62000" h="762000">
                        <a:moveTo>
                          <a:pt x="762000" y="323850"/>
                        </a:moveTo>
                        <a:lnTo>
                          <a:pt x="438150" y="323850"/>
                        </a:lnTo>
                        <a:lnTo>
                          <a:pt x="438150" y="0"/>
                        </a:lnTo>
                        <a:lnTo>
                          <a:pt x="323850" y="0"/>
                        </a:lnTo>
                        <a:lnTo>
                          <a:pt x="323850" y="323850"/>
                        </a:lnTo>
                        <a:lnTo>
                          <a:pt x="0" y="323850"/>
                        </a:lnTo>
                        <a:lnTo>
                          <a:pt x="0" y="438150"/>
                        </a:lnTo>
                        <a:lnTo>
                          <a:pt x="323850" y="438150"/>
                        </a:lnTo>
                        <a:lnTo>
                          <a:pt x="323850" y="762000"/>
                        </a:lnTo>
                        <a:lnTo>
                          <a:pt x="438150" y="762000"/>
                        </a:lnTo>
                        <a:lnTo>
                          <a:pt x="438150" y="438150"/>
                        </a:lnTo>
                        <a:lnTo>
                          <a:pt x="762000" y="438150"/>
                        </a:lnTo>
                        <a:close/>
                      </a:path>
                    </a:pathLst>
                  </a:custGeom>
                  <a:solidFill>
                    <a:schemeClr val="bg1"/>
                  </a:solidFill>
                  <a:ln w="9525" cap="flat">
                    <a:noFill/>
                    <a:prstDash val="solid"/>
                    <a:miter/>
                  </a:ln>
                </p:spPr>
                <p:txBody>
                  <a:bodyPr rtlCol="0" anchor="ctr"/>
                  <a:lstStyle/>
                  <a:p>
                    <a:endParaRPr lang="en-US"/>
                  </a:p>
                </p:txBody>
              </p:sp>
            </p:grpSp>
            <p:sp>
              <p:nvSpPr>
                <p:cNvPr id="115" name="TextBox 114">
                  <a:extLst>
                    <a:ext uri="{FF2B5EF4-FFF2-40B4-BE49-F238E27FC236}">
                      <a16:creationId xmlns:a16="http://schemas.microsoft.com/office/drawing/2014/main" id="{4E25572E-5960-4CC4-9C8A-AA9697C4569F}"/>
                    </a:ext>
                  </a:extLst>
                </p:cNvPr>
                <p:cNvSpPr txBox="1"/>
                <p:nvPr/>
              </p:nvSpPr>
              <p:spPr>
                <a:xfrm>
                  <a:off x="1444980" y="1950845"/>
                  <a:ext cx="2071401" cy="215444"/>
                </a:xfrm>
                <a:prstGeom prst="rect">
                  <a:avLst/>
                </a:prstGeom>
                <a:noFill/>
              </p:spPr>
              <p:txBody>
                <a:bodyPr wrap="none" rtlCol="0">
                  <a:spAutoFit/>
                </a:bodyPr>
                <a:lstStyle/>
                <a:p>
                  <a:r>
                    <a:rPr lang="en-US" sz="800" dirty="0">
                      <a:solidFill>
                        <a:schemeClr val="bg1"/>
                      </a:solidFill>
                      <a:latin typeface="Century Gothic" panose="020B0502020202020204" pitchFamily="34" charset="0"/>
                    </a:rPr>
                    <a:t>Control and Flexibility with Smart Rules</a:t>
                  </a:r>
                </a:p>
              </p:txBody>
            </p:sp>
          </p:grpSp>
          <p:grpSp>
            <p:nvGrpSpPr>
              <p:cNvPr id="104" name="Group 103">
                <a:extLst>
                  <a:ext uri="{FF2B5EF4-FFF2-40B4-BE49-F238E27FC236}">
                    <a16:creationId xmlns:a16="http://schemas.microsoft.com/office/drawing/2014/main" id="{4C6C8E38-0B9D-467A-81E6-6F9637DD5586}"/>
                  </a:ext>
                </a:extLst>
              </p:cNvPr>
              <p:cNvGrpSpPr/>
              <p:nvPr/>
            </p:nvGrpSpPr>
            <p:grpSpPr>
              <a:xfrm>
                <a:off x="1277714" y="2184736"/>
                <a:ext cx="1764178" cy="215444"/>
                <a:chOff x="1277714" y="2184736"/>
                <a:chExt cx="1764178" cy="215444"/>
              </a:xfrm>
            </p:grpSpPr>
            <p:sp>
              <p:nvSpPr>
                <p:cNvPr id="110" name="TextBox 109">
                  <a:extLst>
                    <a:ext uri="{FF2B5EF4-FFF2-40B4-BE49-F238E27FC236}">
                      <a16:creationId xmlns:a16="http://schemas.microsoft.com/office/drawing/2014/main" id="{0979B2F7-5306-41DE-8624-4C2E6FA109AF}"/>
                    </a:ext>
                  </a:extLst>
                </p:cNvPr>
                <p:cNvSpPr txBox="1"/>
                <p:nvPr/>
              </p:nvSpPr>
              <p:spPr>
                <a:xfrm>
                  <a:off x="1444980" y="2184736"/>
                  <a:ext cx="1596912" cy="215444"/>
                </a:xfrm>
                <a:prstGeom prst="rect">
                  <a:avLst/>
                </a:prstGeom>
                <a:noFill/>
              </p:spPr>
              <p:txBody>
                <a:bodyPr wrap="none" rtlCol="0">
                  <a:spAutoFit/>
                </a:bodyPr>
                <a:lstStyle/>
                <a:p>
                  <a:r>
                    <a:rPr lang="en-US" sz="800" dirty="0">
                      <a:solidFill>
                        <a:schemeClr val="bg1"/>
                      </a:solidFill>
                      <a:latin typeface="Century Gothic" panose="020B0502020202020204" pitchFamily="34" charset="0"/>
                    </a:rPr>
                    <a:t>High Quality Data is needed</a:t>
                  </a:r>
                </a:p>
              </p:txBody>
            </p:sp>
            <p:grpSp>
              <p:nvGrpSpPr>
                <p:cNvPr id="111" name="Group 110">
                  <a:extLst>
                    <a:ext uri="{FF2B5EF4-FFF2-40B4-BE49-F238E27FC236}">
                      <a16:creationId xmlns:a16="http://schemas.microsoft.com/office/drawing/2014/main" id="{9FC17505-C8BD-422F-A547-99715B85DAC8}"/>
                    </a:ext>
                  </a:extLst>
                </p:cNvPr>
                <p:cNvGrpSpPr/>
                <p:nvPr/>
              </p:nvGrpSpPr>
              <p:grpSpPr>
                <a:xfrm>
                  <a:off x="1277714" y="2223878"/>
                  <a:ext cx="137160" cy="137160"/>
                  <a:chOff x="1277714" y="2220512"/>
                  <a:chExt cx="143892" cy="143892"/>
                </a:xfrm>
              </p:grpSpPr>
              <p:sp>
                <p:nvSpPr>
                  <p:cNvPr id="112" name="Oval 111">
                    <a:extLst>
                      <a:ext uri="{FF2B5EF4-FFF2-40B4-BE49-F238E27FC236}">
                        <a16:creationId xmlns:a16="http://schemas.microsoft.com/office/drawing/2014/main" id="{1320BB30-F91F-4105-82A8-E9BDD433596F}"/>
                      </a:ext>
                    </a:extLst>
                  </p:cNvPr>
                  <p:cNvSpPr/>
                  <p:nvPr/>
                </p:nvSpPr>
                <p:spPr>
                  <a:xfrm>
                    <a:off x="1277714" y="2220512"/>
                    <a:ext cx="143892" cy="143892"/>
                  </a:xfrm>
                  <a:prstGeom prst="ellipse">
                    <a:avLst/>
                  </a:prstGeom>
                  <a:gradFill>
                    <a:gsLst>
                      <a:gs pos="100000">
                        <a:srgbClr val="C00000"/>
                      </a:gs>
                      <a:gs pos="0">
                        <a:srgbClr val="FF5252"/>
                      </a:gs>
                    </a:gsLst>
                    <a:lin ang="3600000" scaled="0"/>
                  </a:gradFill>
                  <a:ln w="25400">
                    <a:noFill/>
                  </a:ln>
                  <a:effectLst>
                    <a:outerShdw blurRad="635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700" b="1" dirty="0">
                      <a:latin typeface="Century Gothic" panose="020B0502020202020204" pitchFamily="34" charset="0"/>
                    </a:endParaRPr>
                  </a:p>
                </p:txBody>
              </p:sp>
              <p:sp>
                <p:nvSpPr>
                  <p:cNvPr id="113" name="Rectangle 112">
                    <a:extLst>
                      <a:ext uri="{FF2B5EF4-FFF2-40B4-BE49-F238E27FC236}">
                        <a16:creationId xmlns:a16="http://schemas.microsoft.com/office/drawing/2014/main" id="{4153123B-2061-4F17-8729-DC17B35445F5}"/>
                      </a:ext>
                    </a:extLst>
                  </p:cNvPr>
                  <p:cNvSpPr/>
                  <p:nvPr/>
                </p:nvSpPr>
                <p:spPr>
                  <a:xfrm>
                    <a:off x="1309774" y="2286475"/>
                    <a:ext cx="79772" cy="119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05" name="Group 104">
                <a:extLst>
                  <a:ext uri="{FF2B5EF4-FFF2-40B4-BE49-F238E27FC236}">
                    <a16:creationId xmlns:a16="http://schemas.microsoft.com/office/drawing/2014/main" id="{690555CA-E9AA-4D1B-8273-FB93114EA3CA}"/>
                  </a:ext>
                </a:extLst>
              </p:cNvPr>
              <p:cNvGrpSpPr/>
              <p:nvPr/>
            </p:nvGrpSpPr>
            <p:grpSpPr>
              <a:xfrm>
                <a:off x="1277714" y="2418628"/>
                <a:ext cx="2110427" cy="215444"/>
                <a:chOff x="1277714" y="2418628"/>
                <a:chExt cx="2110427" cy="215444"/>
              </a:xfrm>
            </p:grpSpPr>
            <p:sp>
              <p:nvSpPr>
                <p:cNvPr id="106" name="TextBox 105">
                  <a:extLst>
                    <a:ext uri="{FF2B5EF4-FFF2-40B4-BE49-F238E27FC236}">
                      <a16:creationId xmlns:a16="http://schemas.microsoft.com/office/drawing/2014/main" id="{44C33CF3-3ECB-483A-A66A-F4C3754A3462}"/>
                    </a:ext>
                  </a:extLst>
                </p:cNvPr>
                <p:cNvSpPr txBox="1"/>
                <p:nvPr/>
              </p:nvSpPr>
              <p:spPr>
                <a:xfrm>
                  <a:off x="1444980" y="2418628"/>
                  <a:ext cx="1943161" cy="215444"/>
                </a:xfrm>
                <a:prstGeom prst="rect">
                  <a:avLst/>
                </a:prstGeom>
                <a:noFill/>
              </p:spPr>
              <p:txBody>
                <a:bodyPr wrap="none" rtlCol="0">
                  <a:spAutoFit/>
                </a:bodyPr>
                <a:lstStyle/>
                <a:p>
                  <a:r>
                    <a:rPr lang="en-US" sz="800" dirty="0">
                      <a:solidFill>
                        <a:schemeClr val="bg1"/>
                      </a:solidFill>
                      <a:latin typeface="Century Gothic" panose="020B0502020202020204" pitchFamily="34" charset="0"/>
                    </a:rPr>
                    <a:t>Can’t be used for certain SKU types</a:t>
                  </a:r>
                </a:p>
              </p:txBody>
            </p:sp>
            <p:grpSp>
              <p:nvGrpSpPr>
                <p:cNvPr id="107" name="Group 106">
                  <a:extLst>
                    <a:ext uri="{FF2B5EF4-FFF2-40B4-BE49-F238E27FC236}">
                      <a16:creationId xmlns:a16="http://schemas.microsoft.com/office/drawing/2014/main" id="{628C46DC-96A1-439E-A50F-D220389DABB0}"/>
                    </a:ext>
                  </a:extLst>
                </p:cNvPr>
                <p:cNvGrpSpPr/>
                <p:nvPr/>
              </p:nvGrpSpPr>
              <p:grpSpPr>
                <a:xfrm>
                  <a:off x="1277714" y="2457770"/>
                  <a:ext cx="137160" cy="137160"/>
                  <a:chOff x="1277714" y="2454404"/>
                  <a:chExt cx="143892" cy="143892"/>
                </a:xfrm>
              </p:grpSpPr>
              <p:sp>
                <p:nvSpPr>
                  <p:cNvPr id="108" name="Oval 107">
                    <a:extLst>
                      <a:ext uri="{FF2B5EF4-FFF2-40B4-BE49-F238E27FC236}">
                        <a16:creationId xmlns:a16="http://schemas.microsoft.com/office/drawing/2014/main" id="{248A501B-F443-4301-BEE1-657B42DA24C4}"/>
                      </a:ext>
                    </a:extLst>
                  </p:cNvPr>
                  <p:cNvSpPr/>
                  <p:nvPr/>
                </p:nvSpPr>
                <p:spPr>
                  <a:xfrm>
                    <a:off x="1277714" y="2454404"/>
                    <a:ext cx="143892" cy="143892"/>
                  </a:xfrm>
                  <a:prstGeom prst="ellipse">
                    <a:avLst/>
                  </a:prstGeom>
                  <a:gradFill>
                    <a:gsLst>
                      <a:gs pos="100000">
                        <a:srgbClr val="C00000"/>
                      </a:gs>
                      <a:gs pos="0">
                        <a:srgbClr val="FF5252"/>
                      </a:gs>
                    </a:gsLst>
                    <a:lin ang="3600000" scaled="0"/>
                  </a:gradFill>
                  <a:ln w="25400">
                    <a:noFill/>
                  </a:ln>
                  <a:effectLst>
                    <a:outerShdw blurRad="635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700" b="1" dirty="0">
                      <a:latin typeface="Century Gothic" panose="020B0502020202020204" pitchFamily="34" charset="0"/>
                    </a:endParaRPr>
                  </a:p>
                </p:txBody>
              </p:sp>
              <p:sp>
                <p:nvSpPr>
                  <p:cNvPr id="109" name="Rectangle 108">
                    <a:extLst>
                      <a:ext uri="{FF2B5EF4-FFF2-40B4-BE49-F238E27FC236}">
                        <a16:creationId xmlns:a16="http://schemas.microsoft.com/office/drawing/2014/main" id="{204E555F-1DC8-4B77-8030-063B9F663A2F}"/>
                      </a:ext>
                    </a:extLst>
                  </p:cNvPr>
                  <p:cNvSpPr/>
                  <p:nvPr/>
                </p:nvSpPr>
                <p:spPr>
                  <a:xfrm>
                    <a:off x="1309774" y="2520367"/>
                    <a:ext cx="79772" cy="119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grpSp>
          <p:nvGrpSpPr>
            <p:cNvPr id="123" name="Group 122">
              <a:extLst>
                <a:ext uri="{FF2B5EF4-FFF2-40B4-BE49-F238E27FC236}">
                  <a16:creationId xmlns:a16="http://schemas.microsoft.com/office/drawing/2014/main" id="{177323E5-969E-44E4-8DBB-B4E700CBF505}"/>
                </a:ext>
              </a:extLst>
            </p:cNvPr>
            <p:cNvGrpSpPr/>
            <p:nvPr/>
          </p:nvGrpSpPr>
          <p:grpSpPr>
            <a:xfrm>
              <a:off x="8161751" y="1641225"/>
              <a:ext cx="2128059" cy="917118"/>
              <a:chOff x="1277714" y="1716954"/>
              <a:chExt cx="2128059" cy="917118"/>
            </a:xfrm>
          </p:grpSpPr>
          <p:grpSp>
            <p:nvGrpSpPr>
              <p:cNvPr id="125" name="Group 124">
                <a:extLst>
                  <a:ext uri="{FF2B5EF4-FFF2-40B4-BE49-F238E27FC236}">
                    <a16:creationId xmlns:a16="http://schemas.microsoft.com/office/drawing/2014/main" id="{92A2CC55-2064-45F5-97AC-814835094865}"/>
                  </a:ext>
                </a:extLst>
              </p:cNvPr>
              <p:cNvGrpSpPr/>
              <p:nvPr/>
            </p:nvGrpSpPr>
            <p:grpSpPr>
              <a:xfrm>
                <a:off x="1277714" y="1716954"/>
                <a:ext cx="1765781" cy="215444"/>
                <a:chOff x="1277714" y="1716954"/>
                <a:chExt cx="1765781" cy="215444"/>
              </a:xfrm>
            </p:grpSpPr>
            <p:grpSp>
              <p:nvGrpSpPr>
                <p:cNvPr id="141" name="Group 140">
                  <a:extLst>
                    <a:ext uri="{FF2B5EF4-FFF2-40B4-BE49-F238E27FC236}">
                      <a16:creationId xmlns:a16="http://schemas.microsoft.com/office/drawing/2014/main" id="{03CAC4CC-3067-440C-9567-A935E35379A0}"/>
                    </a:ext>
                  </a:extLst>
                </p:cNvPr>
                <p:cNvGrpSpPr/>
                <p:nvPr/>
              </p:nvGrpSpPr>
              <p:grpSpPr>
                <a:xfrm>
                  <a:off x="1277714" y="1756096"/>
                  <a:ext cx="137160" cy="137160"/>
                  <a:chOff x="1464745" y="3420554"/>
                  <a:chExt cx="143892" cy="143892"/>
                </a:xfrm>
              </p:grpSpPr>
              <p:sp>
                <p:nvSpPr>
                  <p:cNvPr id="143" name="Oval 142">
                    <a:extLst>
                      <a:ext uri="{FF2B5EF4-FFF2-40B4-BE49-F238E27FC236}">
                        <a16:creationId xmlns:a16="http://schemas.microsoft.com/office/drawing/2014/main" id="{18E1FB19-8519-4A20-8FDB-6740CD1F608E}"/>
                      </a:ext>
                    </a:extLst>
                  </p:cNvPr>
                  <p:cNvSpPr/>
                  <p:nvPr/>
                </p:nvSpPr>
                <p:spPr>
                  <a:xfrm>
                    <a:off x="1464745" y="3420554"/>
                    <a:ext cx="143892" cy="143892"/>
                  </a:xfrm>
                  <a:prstGeom prst="ellipse">
                    <a:avLst/>
                  </a:prstGeom>
                  <a:gradFill>
                    <a:gsLst>
                      <a:gs pos="100000">
                        <a:schemeClr val="accent4">
                          <a:lumMod val="50000"/>
                        </a:schemeClr>
                      </a:gs>
                      <a:gs pos="0">
                        <a:schemeClr val="accent4">
                          <a:lumMod val="75000"/>
                        </a:schemeClr>
                      </a:gs>
                    </a:gsLst>
                    <a:lin ang="3600000" scaled="0"/>
                  </a:gradFill>
                  <a:ln w="25400">
                    <a:noFill/>
                  </a:ln>
                  <a:effectLst>
                    <a:outerShdw blurRad="635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700" b="1" dirty="0">
                      <a:latin typeface="Century Gothic" panose="020B0502020202020204" pitchFamily="34" charset="0"/>
                    </a:endParaRPr>
                  </a:p>
                </p:txBody>
              </p:sp>
              <p:sp>
                <p:nvSpPr>
                  <p:cNvPr id="144" name="Graphic 40" descr="Add">
                    <a:extLst>
                      <a:ext uri="{FF2B5EF4-FFF2-40B4-BE49-F238E27FC236}">
                        <a16:creationId xmlns:a16="http://schemas.microsoft.com/office/drawing/2014/main" id="{9CFF0EB8-C740-4BEC-AE87-5A53EF52B3A1}"/>
                      </a:ext>
                    </a:extLst>
                  </p:cNvPr>
                  <p:cNvSpPr/>
                  <p:nvPr/>
                </p:nvSpPr>
                <p:spPr>
                  <a:xfrm>
                    <a:off x="1496805" y="3452615"/>
                    <a:ext cx="79772" cy="79770"/>
                  </a:xfrm>
                  <a:custGeom>
                    <a:avLst/>
                    <a:gdLst>
                      <a:gd name="connsiteX0" fmla="*/ 762000 w 762000"/>
                      <a:gd name="connsiteY0" fmla="*/ 323850 h 762000"/>
                      <a:gd name="connsiteX1" fmla="*/ 438150 w 762000"/>
                      <a:gd name="connsiteY1" fmla="*/ 323850 h 762000"/>
                      <a:gd name="connsiteX2" fmla="*/ 438150 w 762000"/>
                      <a:gd name="connsiteY2" fmla="*/ 0 h 762000"/>
                      <a:gd name="connsiteX3" fmla="*/ 323850 w 762000"/>
                      <a:gd name="connsiteY3" fmla="*/ 0 h 762000"/>
                      <a:gd name="connsiteX4" fmla="*/ 323850 w 762000"/>
                      <a:gd name="connsiteY4" fmla="*/ 323850 h 762000"/>
                      <a:gd name="connsiteX5" fmla="*/ 0 w 762000"/>
                      <a:gd name="connsiteY5" fmla="*/ 323850 h 762000"/>
                      <a:gd name="connsiteX6" fmla="*/ 0 w 762000"/>
                      <a:gd name="connsiteY6" fmla="*/ 438150 h 762000"/>
                      <a:gd name="connsiteX7" fmla="*/ 323850 w 762000"/>
                      <a:gd name="connsiteY7" fmla="*/ 438150 h 762000"/>
                      <a:gd name="connsiteX8" fmla="*/ 323850 w 762000"/>
                      <a:gd name="connsiteY8" fmla="*/ 762000 h 762000"/>
                      <a:gd name="connsiteX9" fmla="*/ 438150 w 762000"/>
                      <a:gd name="connsiteY9" fmla="*/ 762000 h 762000"/>
                      <a:gd name="connsiteX10" fmla="*/ 438150 w 762000"/>
                      <a:gd name="connsiteY10" fmla="*/ 438150 h 762000"/>
                      <a:gd name="connsiteX11" fmla="*/ 762000 w 762000"/>
                      <a:gd name="connsiteY11" fmla="*/ 438150 h 76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62000" h="762000">
                        <a:moveTo>
                          <a:pt x="762000" y="323850"/>
                        </a:moveTo>
                        <a:lnTo>
                          <a:pt x="438150" y="323850"/>
                        </a:lnTo>
                        <a:lnTo>
                          <a:pt x="438150" y="0"/>
                        </a:lnTo>
                        <a:lnTo>
                          <a:pt x="323850" y="0"/>
                        </a:lnTo>
                        <a:lnTo>
                          <a:pt x="323850" y="323850"/>
                        </a:lnTo>
                        <a:lnTo>
                          <a:pt x="0" y="323850"/>
                        </a:lnTo>
                        <a:lnTo>
                          <a:pt x="0" y="438150"/>
                        </a:lnTo>
                        <a:lnTo>
                          <a:pt x="323850" y="438150"/>
                        </a:lnTo>
                        <a:lnTo>
                          <a:pt x="323850" y="762000"/>
                        </a:lnTo>
                        <a:lnTo>
                          <a:pt x="438150" y="762000"/>
                        </a:lnTo>
                        <a:lnTo>
                          <a:pt x="438150" y="438150"/>
                        </a:lnTo>
                        <a:lnTo>
                          <a:pt x="762000" y="438150"/>
                        </a:lnTo>
                        <a:close/>
                      </a:path>
                    </a:pathLst>
                  </a:custGeom>
                  <a:solidFill>
                    <a:schemeClr val="bg1"/>
                  </a:solidFill>
                  <a:ln w="9525" cap="flat">
                    <a:noFill/>
                    <a:prstDash val="solid"/>
                    <a:miter/>
                  </a:ln>
                </p:spPr>
                <p:txBody>
                  <a:bodyPr rtlCol="0" anchor="ctr"/>
                  <a:lstStyle/>
                  <a:p>
                    <a:endParaRPr lang="en-US"/>
                  </a:p>
                </p:txBody>
              </p:sp>
            </p:grpSp>
            <p:sp>
              <p:nvSpPr>
                <p:cNvPr id="142" name="TextBox 141">
                  <a:extLst>
                    <a:ext uri="{FF2B5EF4-FFF2-40B4-BE49-F238E27FC236}">
                      <a16:creationId xmlns:a16="http://schemas.microsoft.com/office/drawing/2014/main" id="{B5B4C24F-A5B5-4BEB-A346-B3B20229843E}"/>
                    </a:ext>
                  </a:extLst>
                </p:cNvPr>
                <p:cNvSpPr txBox="1"/>
                <p:nvPr/>
              </p:nvSpPr>
              <p:spPr>
                <a:xfrm>
                  <a:off x="1444980" y="1716954"/>
                  <a:ext cx="1598515" cy="215444"/>
                </a:xfrm>
                <a:prstGeom prst="rect">
                  <a:avLst/>
                </a:prstGeom>
                <a:noFill/>
              </p:spPr>
              <p:txBody>
                <a:bodyPr wrap="none" rtlCol="0">
                  <a:spAutoFit/>
                </a:bodyPr>
                <a:lstStyle/>
                <a:p>
                  <a:r>
                    <a:rPr lang="en-US" sz="800" dirty="0">
                      <a:solidFill>
                        <a:schemeClr val="bg1"/>
                      </a:solidFill>
                      <a:latin typeface="Century Gothic" panose="020B0502020202020204" pitchFamily="34" charset="0"/>
                    </a:rPr>
                    <a:t>Helps to Capitalize on Brand</a:t>
                  </a:r>
                </a:p>
              </p:txBody>
            </p:sp>
          </p:grpSp>
          <p:grpSp>
            <p:nvGrpSpPr>
              <p:cNvPr id="126" name="Group 125">
                <a:extLst>
                  <a:ext uri="{FF2B5EF4-FFF2-40B4-BE49-F238E27FC236}">
                    <a16:creationId xmlns:a16="http://schemas.microsoft.com/office/drawing/2014/main" id="{2C7C4F6C-3CD9-4B9E-9C91-6147F7A5BE3E}"/>
                  </a:ext>
                </a:extLst>
              </p:cNvPr>
              <p:cNvGrpSpPr/>
              <p:nvPr/>
            </p:nvGrpSpPr>
            <p:grpSpPr>
              <a:xfrm>
                <a:off x="1277714" y="1950845"/>
                <a:ext cx="2036689" cy="215444"/>
                <a:chOff x="1277714" y="1950845"/>
                <a:chExt cx="2036689" cy="215444"/>
              </a:xfrm>
            </p:grpSpPr>
            <p:grpSp>
              <p:nvGrpSpPr>
                <p:cNvPr id="137" name="Group 136">
                  <a:extLst>
                    <a:ext uri="{FF2B5EF4-FFF2-40B4-BE49-F238E27FC236}">
                      <a16:creationId xmlns:a16="http://schemas.microsoft.com/office/drawing/2014/main" id="{5BED0D1A-2729-48ED-B350-63750ED185DD}"/>
                    </a:ext>
                  </a:extLst>
                </p:cNvPr>
                <p:cNvGrpSpPr/>
                <p:nvPr/>
              </p:nvGrpSpPr>
              <p:grpSpPr>
                <a:xfrm>
                  <a:off x="1277714" y="1989987"/>
                  <a:ext cx="137160" cy="137160"/>
                  <a:chOff x="1464745" y="3420554"/>
                  <a:chExt cx="143892" cy="143892"/>
                </a:xfrm>
              </p:grpSpPr>
              <p:sp>
                <p:nvSpPr>
                  <p:cNvPr id="139" name="Oval 138">
                    <a:extLst>
                      <a:ext uri="{FF2B5EF4-FFF2-40B4-BE49-F238E27FC236}">
                        <a16:creationId xmlns:a16="http://schemas.microsoft.com/office/drawing/2014/main" id="{D571C02D-D1FA-4E03-BD8C-BF2329CD819D}"/>
                      </a:ext>
                    </a:extLst>
                  </p:cNvPr>
                  <p:cNvSpPr/>
                  <p:nvPr/>
                </p:nvSpPr>
                <p:spPr>
                  <a:xfrm>
                    <a:off x="1464745" y="3420554"/>
                    <a:ext cx="143892" cy="143892"/>
                  </a:xfrm>
                  <a:prstGeom prst="ellipse">
                    <a:avLst/>
                  </a:prstGeom>
                  <a:gradFill>
                    <a:gsLst>
                      <a:gs pos="100000">
                        <a:schemeClr val="accent4">
                          <a:lumMod val="50000"/>
                        </a:schemeClr>
                      </a:gs>
                      <a:gs pos="0">
                        <a:schemeClr val="accent4">
                          <a:lumMod val="75000"/>
                        </a:schemeClr>
                      </a:gs>
                    </a:gsLst>
                    <a:lin ang="3600000" scaled="0"/>
                  </a:gradFill>
                  <a:ln w="25400">
                    <a:noFill/>
                  </a:ln>
                  <a:effectLst>
                    <a:outerShdw blurRad="635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700" b="1" dirty="0">
                      <a:latin typeface="Century Gothic" panose="020B0502020202020204" pitchFamily="34" charset="0"/>
                    </a:endParaRPr>
                  </a:p>
                </p:txBody>
              </p:sp>
              <p:sp>
                <p:nvSpPr>
                  <p:cNvPr id="140" name="Graphic 40" descr="Add">
                    <a:extLst>
                      <a:ext uri="{FF2B5EF4-FFF2-40B4-BE49-F238E27FC236}">
                        <a16:creationId xmlns:a16="http://schemas.microsoft.com/office/drawing/2014/main" id="{59286962-BAE3-4D71-AAB0-5C41702FB1A2}"/>
                      </a:ext>
                    </a:extLst>
                  </p:cNvPr>
                  <p:cNvSpPr/>
                  <p:nvPr/>
                </p:nvSpPr>
                <p:spPr>
                  <a:xfrm>
                    <a:off x="1496805" y="3452615"/>
                    <a:ext cx="79772" cy="79770"/>
                  </a:xfrm>
                  <a:custGeom>
                    <a:avLst/>
                    <a:gdLst>
                      <a:gd name="connsiteX0" fmla="*/ 762000 w 762000"/>
                      <a:gd name="connsiteY0" fmla="*/ 323850 h 762000"/>
                      <a:gd name="connsiteX1" fmla="*/ 438150 w 762000"/>
                      <a:gd name="connsiteY1" fmla="*/ 323850 h 762000"/>
                      <a:gd name="connsiteX2" fmla="*/ 438150 w 762000"/>
                      <a:gd name="connsiteY2" fmla="*/ 0 h 762000"/>
                      <a:gd name="connsiteX3" fmla="*/ 323850 w 762000"/>
                      <a:gd name="connsiteY3" fmla="*/ 0 h 762000"/>
                      <a:gd name="connsiteX4" fmla="*/ 323850 w 762000"/>
                      <a:gd name="connsiteY4" fmla="*/ 323850 h 762000"/>
                      <a:gd name="connsiteX5" fmla="*/ 0 w 762000"/>
                      <a:gd name="connsiteY5" fmla="*/ 323850 h 762000"/>
                      <a:gd name="connsiteX6" fmla="*/ 0 w 762000"/>
                      <a:gd name="connsiteY6" fmla="*/ 438150 h 762000"/>
                      <a:gd name="connsiteX7" fmla="*/ 323850 w 762000"/>
                      <a:gd name="connsiteY7" fmla="*/ 438150 h 762000"/>
                      <a:gd name="connsiteX8" fmla="*/ 323850 w 762000"/>
                      <a:gd name="connsiteY8" fmla="*/ 762000 h 762000"/>
                      <a:gd name="connsiteX9" fmla="*/ 438150 w 762000"/>
                      <a:gd name="connsiteY9" fmla="*/ 762000 h 762000"/>
                      <a:gd name="connsiteX10" fmla="*/ 438150 w 762000"/>
                      <a:gd name="connsiteY10" fmla="*/ 438150 h 762000"/>
                      <a:gd name="connsiteX11" fmla="*/ 762000 w 762000"/>
                      <a:gd name="connsiteY11" fmla="*/ 438150 h 76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62000" h="762000">
                        <a:moveTo>
                          <a:pt x="762000" y="323850"/>
                        </a:moveTo>
                        <a:lnTo>
                          <a:pt x="438150" y="323850"/>
                        </a:lnTo>
                        <a:lnTo>
                          <a:pt x="438150" y="0"/>
                        </a:lnTo>
                        <a:lnTo>
                          <a:pt x="323850" y="0"/>
                        </a:lnTo>
                        <a:lnTo>
                          <a:pt x="323850" y="323850"/>
                        </a:lnTo>
                        <a:lnTo>
                          <a:pt x="0" y="323850"/>
                        </a:lnTo>
                        <a:lnTo>
                          <a:pt x="0" y="438150"/>
                        </a:lnTo>
                        <a:lnTo>
                          <a:pt x="323850" y="438150"/>
                        </a:lnTo>
                        <a:lnTo>
                          <a:pt x="323850" y="762000"/>
                        </a:lnTo>
                        <a:lnTo>
                          <a:pt x="438150" y="762000"/>
                        </a:lnTo>
                        <a:lnTo>
                          <a:pt x="438150" y="438150"/>
                        </a:lnTo>
                        <a:lnTo>
                          <a:pt x="762000" y="438150"/>
                        </a:lnTo>
                        <a:close/>
                      </a:path>
                    </a:pathLst>
                  </a:custGeom>
                  <a:solidFill>
                    <a:schemeClr val="bg1"/>
                  </a:solidFill>
                  <a:ln w="9525" cap="flat">
                    <a:noFill/>
                    <a:prstDash val="solid"/>
                    <a:miter/>
                  </a:ln>
                </p:spPr>
                <p:txBody>
                  <a:bodyPr rtlCol="0" anchor="ctr"/>
                  <a:lstStyle/>
                  <a:p>
                    <a:endParaRPr lang="en-US"/>
                  </a:p>
                </p:txBody>
              </p:sp>
            </p:grpSp>
            <p:sp>
              <p:nvSpPr>
                <p:cNvPr id="138" name="TextBox 137">
                  <a:extLst>
                    <a:ext uri="{FF2B5EF4-FFF2-40B4-BE49-F238E27FC236}">
                      <a16:creationId xmlns:a16="http://schemas.microsoft.com/office/drawing/2014/main" id="{DB371911-EB3C-4F31-A051-CE38A03ADA3D}"/>
                    </a:ext>
                  </a:extLst>
                </p:cNvPr>
                <p:cNvSpPr txBox="1"/>
                <p:nvPr/>
              </p:nvSpPr>
              <p:spPr>
                <a:xfrm>
                  <a:off x="1444980" y="1950845"/>
                  <a:ext cx="1869423" cy="215444"/>
                </a:xfrm>
                <a:prstGeom prst="rect">
                  <a:avLst/>
                </a:prstGeom>
                <a:noFill/>
              </p:spPr>
              <p:txBody>
                <a:bodyPr wrap="none" rtlCol="0">
                  <a:spAutoFit/>
                </a:bodyPr>
                <a:lstStyle/>
                <a:p>
                  <a:r>
                    <a:rPr lang="en-US" sz="800" dirty="0">
                      <a:solidFill>
                        <a:schemeClr val="bg1"/>
                      </a:solidFill>
                      <a:latin typeface="Century Gothic" panose="020B0502020202020204" pitchFamily="34" charset="0"/>
                    </a:rPr>
                    <a:t>Relies on wealthy customer group</a:t>
                  </a:r>
                </a:p>
              </p:txBody>
            </p:sp>
          </p:grpSp>
          <p:grpSp>
            <p:nvGrpSpPr>
              <p:cNvPr id="127" name="Group 126">
                <a:extLst>
                  <a:ext uri="{FF2B5EF4-FFF2-40B4-BE49-F238E27FC236}">
                    <a16:creationId xmlns:a16="http://schemas.microsoft.com/office/drawing/2014/main" id="{AF8488A1-A3ED-47B3-B4D8-1A630891310B}"/>
                  </a:ext>
                </a:extLst>
              </p:cNvPr>
              <p:cNvGrpSpPr/>
              <p:nvPr/>
            </p:nvGrpSpPr>
            <p:grpSpPr>
              <a:xfrm>
                <a:off x="1277714" y="2184736"/>
                <a:ext cx="1983789" cy="215444"/>
                <a:chOff x="1277714" y="2184736"/>
                <a:chExt cx="1983789" cy="215444"/>
              </a:xfrm>
            </p:grpSpPr>
            <p:sp>
              <p:nvSpPr>
                <p:cNvPr id="133" name="TextBox 132">
                  <a:extLst>
                    <a:ext uri="{FF2B5EF4-FFF2-40B4-BE49-F238E27FC236}">
                      <a16:creationId xmlns:a16="http://schemas.microsoft.com/office/drawing/2014/main" id="{7716E9AB-9945-4C91-9226-3F12C79E0E84}"/>
                    </a:ext>
                  </a:extLst>
                </p:cNvPr>
                <p:cNvSpPr txBox="1"/>
                <p:nvPr/>
              </p:nvSpPr>
              <p:spPr>
                <a:xfrm>
                  <a:off x="1444980" y="2184736"/>
                  <a:ext cx="1816523" cy="215444"/>
                </a:xfrm>
                <a:prstGeom prst="rect">
                  <a:avLst/>
                </a:prstGeom>
                <a:noFill/>
              </p:spPr>
              <p:txBody>
                <a:bodyPr wrap="none" rtlCol="0">
                  <a:spAutoFit/>
                </a:bodyPr>
                <a:lstStyle/>
                <a:p>
                  <a:r>
                    <a:rPr lang="en-US" sz="800" dirty="0">
                      <a:solidFill>
                        <a:schemeClr val="bg1"/>
                      </a:solidFill>
                      <a:latin typeface="Century Gothic" panose="020B0502020202020204" pitchFamily="34" charset="0"/>
                    </a:rPr>
                    <a:t>Difficult to increase market share</a:t>
                  </a:r>
                </a:p>
              </p:txBody>
            </p:sp>
            <p:grpSp>
              <p:nvGrpSpPr>
                <p:cNvPr id="134" name="Group 133">
                  <a:extLst>
                    <a:ext uri="{FF2B5EF4-FFF2-40B4-BE49-F238E27FC236}">
                      <a16:creationId xmlns:a16="http://schemas.microsoft.com/office/drawing/2014/main" id="{BC80BA96-5456-4E26-9D75-D7DB38B55E8C}"/>
                    </a:ext>
                  </a:extLst>
                </p:cNvPr>
                <p:cNvGrpSpPr/>
                <p:nvPr/>
              </p:nvGrpSpPr>
              <p:grpSpPr>
                <a:xfrm>
                  <a:off x="1277714" y="2223878"/>
                  <a:ext cx="137160" cy="137160"/>
                  <a:chOff x="1277714" y="2220512"/>
                  <a:chExt cx="143892" cy="143892"/>
                </a:xfrm>
              </p:grpSpPr>
              <p:sp>
                <p:nvSpPr>
                  <p:cNvPr id="135" name="Oval 134">
                    <a:extLst>
                      <a:ext uri="{FF2B5EF4-FFF2-40B4-BE49-F238E27FC236}">
                        <a16:creationId xmlns:a16="http://schemas.microsoft.com/office/drawing/2014/main" id="{7E8D401B-C71D-4971-A036-8D4009FF38B5}"/>
                      </a:ext>
                    </a:extLst>
                  </p:cNvPr>
                  <p:cNvSpPr/>
                  <p:nvPr/>
                </p:nvSpPr>
                <p:spPr>
                  <a:xfrm>
                    <a:off x="1277714" y="2220512"/>
                    <a:ext cx="143892" cy="143892"/>
                  </a:xfrm>
                  <a:prstGeom prst="ellipse">
                    <a:avLst/>
                  </a:prstGeom>
                  <a:gradFill>
                    <a:gsLst>
                      <a:gs pos="100000">
                        <a:srgbClr val="C00000"/>
                      </a:gs>
                      <a:gs pos="0">
                        <a:srgbClr val="FF5252"/>
                      </a:gs>
                    </a:gsLst>
                    <a:lin ang="3600000" scaled="0"/>
                  </a:gradFill>
                  <a:ln w="25400">
                    <a:noFill/>
                  </a:ln>
                  <a:effectLst>
                    <a:outerShdw blurRad="635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700" b="1" dirty="0">
                      <a:latin typeface="Century Gothic" panose="020B0502020202020204" pitchFamily="34" charset="0"/>
                    </a:endParaRPr>
                  </a:p>
                </p:txBody>
              </p:sp>
              <p:sp>
                <p:nvSpPr>
                  <p:cNvPr id="136" name="Rectangle 135">
                    <a:extLst>
                      <a:ext uri="{FF2B5EF4-FFF2-40B4-BE49-F238E27FC236}">
                        <a16:creationId xmlns:a16="http://schemas.microsoft.com/office/drawing/2014/main" id="{54B0394F-8C14-4CB8-BD01-C107C7306ADF}"/>
                      </a:ext>
                    </a:extLst>
                  </p:cNvPr>
                  <p:cNvSpPr/>
                  <p:nvPr/>
                </p:nvSpPr>
                <p:spPr>
                  <a:xfrm>
                    <a:off x="1309774" y="2286475"/>
                    <a:ext cx="79772" cy="119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28" name="Group 127">
                <a:extLst>
                  <a:ext uri="{FF2B5EF4-FFF2-40B4-BE49-F238E27FC236}">
                    <a16:creationId xmlns:a16="http://schemas.microsoft.com/office/drawing/2014/main" id="{68B60B80-6C27-47FF-8DA9-B539D3EC7780}"/>
                  </a:ext>
                </a:extLst>
              </p:cNvPr>
              <p:cNvGrpSpPr/>
              <p:nvPr/>
            </p:nvGrpSpPr>
            <p:grpSpPr>
              <a:xfrm>
                <a:off x="1277714" y="2418628"/>
                <a:ext cx="2128059" cy="215444"/>
                <a:chOff x="1277714" y="2418628"/>
                <a:chExt cx="2128059" cy="215444"/>
              </a:xfrm>
            </p:grpSpPr>
            <p:sp>
              <p:nvSpPr>
                <p:cNvPr id="129" name="TextBox 128">
                  <a:extLst>
                    <a:ext uri="{FF2B5EF4-FFF2-40B4-BE49-F238E27FC236}">
                      <a16:creationId xmlns:a16="http://schemas.microsoft.com/office/drawing/2014/main" id="{EC19BD33-9F37-49A7-9864-2597EFC79690}"/>
                    </a:ext>
                  </a:extLst>
                </p:cNvPr>
                <p:cNvSpPr txBox="1"/>
                <p:nvPr/>
              </p:nvSpPr>
              <p:spPr>
                <a:xfrm>
                  <a:off x="1444980" y="2418628"/>
                  <a:ext cx="1960793" cy="215444"/>
                </a:xfrm>
                <a:prstGeom prst="rect">
                  <a:avLst/>
                </a:prstGeom>
                <a:noFill/>
              </p:spPr>
              <p:txBody>
                <a:bodyPr wrap="none" rtlCol="0">
                  <a:spAutoFit/>
                </a:bodyPr>
                <a:lstStyle/>
                <a:p>
                  <a:r>
                    <a:rPr lang="en-US" sz="800" dirty="0">
                      <a:solidFill>
                        <a:schemeClr val="bg1"/>
                      </a:solidFill>
                      <a:latin typeface="Century Gothic" panose="020B0502020202020204" pitchFamily="34" charset="0"/>
                    </a:rPr>
                    <a:t>Can’t be used for certain SKU Types</a:t>
                  </a:r>
                </a:p>
              </p:txBody>
            </p:sp>
            <p:grpSp>
              <p:nvGrpSpPr>
                <p:cNvPr id="130" name="Group 129">
                  <a:extLst>
                    <a:ext uri="{FF2B5EF4-FFF2-40B4-BE49-F238E27FC236}">
                      <a16:creationId xmlns:a16="http://schemas.microsoft.com/office/drawing/2014/main" id="{ACABD0AB-662F-4F1F-8051-E111EC94FA30}"/>
                    </a:ext>
                  </a:extLst>
                </p:cNvPr>
                <p:cNvGrpSpPr/>
                <p:nvPr/>
              </p:nvGrpSpPr>
              <p:grpSpPr>
                <a:xfrm>
                  <a:off x="1277714" y="2457770"/>
                  <a:ext cx="137160" cy="137160"/>
                  <a:chOff x="1277714" y="2454404"/>
                  <a:chExt cx="143892" cy="143892"/>
                </a:xfrm>
              </p:grpSpPr>
              <p:sp>
                <p:nvSpPr>
                  <p:cNvPr id="131" name="Oval 130">
                    <a:extLst>
                      <a:ext uri="{FF2B5EF4-FFF2-40B4-BE49-F238E27FC236}">
                        <a16:creationId xmlns:a16="http://schemas.microsoft.com/office/drawing/2014/main" id="{4E139B36-2497-401C-9D80-62E326E85275}"/>
                      </a:ext>
                    </a:extLst>
                  </p:cNvPr>
                  <p:cNvSpPr/>
                  <p:nvPr/>
                </p:nvSpPr>
                <p:spPr>
                  <a:xfrm>
                    <a:off x="1277714" y="2454404"/>
                    <a:ext cx="143892" cy="143892"/>
                  </a:xfrm>
                  <a:prstGeom prst="ellipse">
                    <a:avLst/>
                  </a:prstGeom>
                  <a:gradFill>
                    <a:gsLst>
                      <a:gs pos="100000">
                        <a:srgbClr val="C00000"/>
                      </a:gs>
                      <a:gs pos="0">
                        <a:srgbClr val="FF5252"/>
                      </a:gs>
                    </a:gsLst>
                    <a:lin ang="3600000" scaled="0"/>
                  </a:gradFill>
                  <a:ln w="25400">
                    <a:noFill/>
                  </a:ln>
                  <a:effectLst>
                    <a:outerShdw blurRad="635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700" b="1" dirty="0">
                      <a:latin typeface="Century Gothic" panose="020B0502020202020204" pitchFamily="34" charset="0"/>
                    </a:endParaRPr>
                  </a:p>
                </p:txBody>
              </p:sp>
              <p:sp>
                <p:nvSpPr>
                  <p:cNvPr id="132" name="Rectangle 131">
                    <a:extLst>
                      <a:ext uri="{FF2B5EF4-FFF2-40B4-BE49-F238E27FC236}">
                        <a16:creationId xmlns:a16="http://schemas.microsoft.com/office/drawing/2014/main" id="{A3608E5F-9C41-4F77-B7DD-E2AD6A734AAE}"/>
                      </a:ext>
                    </a:extLst>
                  </p:cNvPr>
                  <p:cNvSpPr/>
                  <p:nvPr/>
                </p:nvSpPr>
                <p:spPr>
                  <a:xfrm>
                    <a:off x="1309774" y="2520367"/>
                    <a:ext cx="79772" cy="119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grpSp>
          <p:nvGrpSpPr>
            <p:cNvPr id="194" name="Group 193">
              <a:extLst>
                <a:ext uri="{FF2B5EF4-FFF2-40B4-BE49-F238E27FC236}">
                  <a16:creationId xmlns:a16="http://schemas.microsoft.com/office/drawing/2014/main" id="{5B912638-0E60-4A04-98FC-5FBA608565D6}"/>
                </a:ext>
              </a:extLst>
            </p:cNvPr>
            <p:cNvGrpSpPr/>
            <p:nvPr/>
          </p:nvGrpSpPr>
          <p:grpSpPr>
            <a:xfrm>
              <a:off x="1199033" y="3196855"/>
              <a:ext cx="2459881" cy="917118"/>
              <a:chOff x="1277714" y="1716954"/>
              <a:chExt cx="2459881" cy="917118"/>
            </a:xfrm>
          </p:grpSpPr>
          <p:grpSp>
            <p:nvGrpSpPr>
              <p:cNvPr id="196" name="Group 195">
                <a:extLst>
                  <a:ext uri="{FF2B5EF4-FFF2-40B4-BE49-F238E27FC236}">
                    <a16:creationId xmlns:a16="http://schemas.microsoft.com/office/drawing/2014/main" id="{C8263611-EB4C-41D6-9A37-77B4EB3E23AA}"/>
                  </a:ext>
                </a:extLst>
              </p:cNvPr>
              <p:cNvGrpSpPr/>
              <p:nvPr/>
            </p:nvGrpSpPr>
            <p:grpSpPr>
              <a:xfrm>
                <a:off x="1277714" y="1716954"/>
                <a:ext cx="1621510" cy="215444"/>
                <a:chOff x="1277714" y="1716954"/>
                <a:chExt cx="1621510" cy="215444"/>
              </a:xfrm>
            </p:grpSpPr>
            <p:grpSp>
              <p:nvGrpSpPr>
                <p:cNvPr id="212" name="Group 211">
                  <a:extLst>
                    <a:ext uri="{FF2B5EF4-FFF2-40B4-BE49-F238E27FC236}">
                      <a16:creationId xmlns:a16="http://schemas.microsoft.com/office/drawing/2014/main" id="{BC007290-EE65-4B88-846A-B346212EEDE6}"/>
                    </a:ext>
                  </a:extLst>
                </p:cNvPr>
                <p:cNvGrpSpPr/>
                <p:nvPr/>
              </p:nvGrpSpPr>
              <p:grpSpPr>
                <a:xfrm>
                  <a:off x="1277714" y="1756096"/>
                  <a:ext cx="137160" cy="137160"/>
                  <a:chOff x="1464745" y="3420554"/>
                  <a:chExt cx="143892" cy="143892"/>
                </a:xfrm>
              </p:grpSpPr>
              <p:sp>
                <p:nvSpPr>
                  <p:cNvPr id="214" name="Oval 213">
                    <a:extLst>
                      <a:ext uri="{FF2B5EF4-FFF2-40B4-BE49-F238E27FC236}">
                        <a16:creationId xmlns:a16="http://schemas.microsoft.com/office/drawing/2014/main" id="{9DA2AFEB-9FB5-483E-86D9-ACE98BF9D4AA}"/>
                      </a:ext>
                    </a:extLst>
                  </p:cNvPr>
                  <p:cNvSpPr/>
                  <p:nvPr/>
                </p:nvSpPr>
                <p:spPr>
                  <a:xfrm>
                    <a:off x="1464745" y="3420554"/>
                    <a:ext cx="143892" cy="143892"/>
                  </a:xfrm>
                  <a:prstGeom prst="ellipse">
                    <a:avLst/>
                  </a:prstGeom>
                  <a:gradFill>
                    <a:gsLst>
                      <a:gs pos="100000">
                        <a:schemeClr val="accent4">
                          <a:lumMod val="50000"/>
                        </a:schemeClr>
                      </a:gs>
                      <a:gs pos="0">
                        <a:schemeClr val="accent4">
                          <a:lumMod val="75000"/>
                        </a:schemeClr>
                      </a:gs>
                    </a:gsLst>
                    <a:lin ang="3600000" scaled="0"/>
                  </a:gradFill>
                  <a:ln w="25400">
                    <a:noFill/>
                  </a:ln>
                  <a:effectLst>
                    <a:outerShdw blurRad="635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700" b="1" dirty="0">
                      <a:latin typeface="Century Gothic" panose="020B0502020202020204" pitchFamily="34" charset="0"/>
                    </a:endParaRPr>
                  </a:p>
                </p:txBody>
              </p:sp>
              <p:sp>
                <p:nvSpPr>
                  <p:cNvPr id="215" name="Graphic 40" descr="Add">
                    <a:extLst>
                      <a:ext uri="{FF2B5EF4-FFF2-40B4-BE49-F238E27FC236}">
                        <a16:creationId xmlns:a16="http://schemas.microsoft.com/office/drawing/2014/main" id="{75925C8B-52CA-4D1D-A278-52F8537A86F5}"/>
                      </a:ext>
                    </a:extLst>
                  </p:cNvPr>
                  <p:cNvSpPr/>
                  <p:nvPr/>
                </p:nvSpPr>
                <p:spPr>
                  <a:xfrm>
                    <a:off x="1496805" y="3452615"/>
                    <a:ext cx="79772" cy="79770"/>
                  </a:xfrm>
                  <a:custGeom>
                    <a:avLst/>
                    <a:gdLst>
                      <a:gd name="connsiteX0" fmla="*/ 762000 w 762000"/>
                      <a:gd name="connsiteY0" fmla="*/ 323850 h 762000"/>
                      <a:gd name="connsiteX1" fmla="*/ 438150 w 762000"/>
                      <a:gd name="connsiteY1" fmla="*/ 323850 h 762000"/>
                      <a:gd name="connsiteX2" fmla="*/ 438150 w 762000"/>
                      <a:gd name="connsiteY2" fmla="*/ 0 h 762000"/>
                      <a:gd name="connsiteX3" fmla="*/ 323850 w 762000"/>
                      <a:gd name="connsiteY3" fmla="*/ 0 h 762000"/>
                      <a:gd name="connsiteX4" fmla="*/ 323850 w 762000"/>
                      <a:gd name="connsiteY4" fmla="*/ 323850 h 762000"/>
                      <a:gd name="connsiteX5" fmla="*/ 0 w 762000"/>
                      <a:gd name="connsiteY5" fmla="*/ 323850 h 762000"/>
                      <a:gd name="connsiteX6" fmla="*/ 0 w 762000"/>
                      <a:gd name="connsiteY6" fmla="*/ 438150 h 762000"/>
                      <a:gd name="connsiteX7" fmla="*/ 323850 w 762000"/>
                      <a:gd name="connsiteY7" fmla="*/ 438150 h 762000"/>
                      <a:gd name="connsiteX8" fmla="*/ 323850 w 762000"/>
                      <a:gd name="connsiteY8" fmla="*/ 762000 h 762000"/>
                      <a:gd name="connsiteX9" fmla="*/ 438150 w 762000"/>
                      <a:gd name="connsiteY9" fmla="*/ 762000 h 762000"/>
                      <a:gd name="connsiteX10" fmla="*/ 438150 w 762000"/>
                      <a:gd name="connsiteY10" fmla="*/ 438150 h 762000"/>
                      <a:gd name="connsiteX11" fmla="*/ 762000 w 762000"/>
                      <a:gd name="connsiteY11" fmla="*/ 438150 h 76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62000" h="762000">
                        <a:moveTo>
                          <a:pt x="762000" y="323850"/>
                        </a:moveTo>
                        <a:lnTo>
                          <a:pt x="438150" y="323850"/>
                        </a:lnTo>
                        <a:lnTo>
                          <a:pt x="438150" y="0"/>
                        </a:lnTo>
                        <a:lnTo>
                          <a:pt x="323850" y="0"/>
                        </a:lnTo>
                        <a:lnTo>
                          <a:pt x="323850" y="323850"/>
                        </a:lnTo>
                        <a:lnTo>
                          <a:pt x="0" y="323850"/>
                        </a:lnTo>
                        <a:lnTo>
                          <a:pt x="0" y="438150"/>
                        </a:lnTo>
                        <a:lnTo>
                          <a:pt x="323850" y="438150"/>
                        </a:lnTo>
                        <a:lnTo>
                          <a:pt x="323850" y="762000"/>
                        </a:lnTo>
                        <a:lnTo>
                          <a:pt x="438150" y="762000"/>
                        </a:lnTo>
                        <a:lnTo>
                          <a:pt x="438150" y="438150"/>
                        </a:lnTo>
                        <a:lnTo>
                          <a:pt x="762000" y="438150"/>
                        </a:lnTo>
                        <a:close/>
                      </a:path>
                    </a:pathLst>
                  </a:custGeom>
                  <a:solidFill>
                    <a:schemeClr val="bg1"/>
                  </a:solidFill>
                  <a:ln w="9525" cap="flat">
                    <a:noFill/>
                    <a:prstDash val="solid"/>
                    <a:miter/>
                  </a:ln>
                </p:spPr>
                <p:txBody>
                  <a:bodyPr rtlCol="0" anchor="ctr"/>
                  <a:lstStyle/>
                  <a:p>
                    <a:endParaRPr lang="en-US"/>
                  </a:p>
                </p:txBody>
              </p:sp>
            </p:grpSp>
            <p:sp>
              <p:nvSpPr>
                <p:cNvPr id="213" name="TextBox 212">
                  <a:extLst>
                    <a:ext uri="{FF2B5EF4-FFF2-40B4-BE49-F238E27FC236}">
                      <a16:creationId xmlns:a16="http://schemas.microsoft.com/office/drawing/2014/main" id="{73B1539A-418A-4BEA-9B0E-2EDB21479294}"/>
                    </a:ext>
                  </a:extLst>
                </p:cNvPr>
                <p:cNvSpPr txBox="1"/>
                <p:nvPr/>
              </p:nvSpPr>
              <p:spPr>
                <a:xfrm>
                  <a:off x="1444980" y="1716954"/>
                  <a:ext cx="1454244" cy="215444"/>
                </a:xfrm>
                <a:prstGeom prst="rect">
                  <a:avLst/>
                </a:prstGeom>
                <a:noFill/>
              </p:spPr>
              <p:txBody>
                <a:bodyPr wrap="none" rtlCol="0">
                  <a:spAutoFit/>
                </a:bodyPr>
                <a:lstStyle/>
                <a:p>
                  <a:r>
                    <a:rPr lang="en-US" sz="800" dirty="0">
                      <a:solidFill>
                        <a:schemeClr val="bg1"/>
                      </a:solidFill>
                      <a:latin typeface="Century Gothic" panose="020B0502020202020204" pitchFamily="34" charset="0"/>
                    </a:rPr>
                    <a:t>Perfect for Market Entrr5zf</a:t>
                  </a:r>
                </a:p>
              </p:txBody>
            </p:sp>
          </p:grpSp>
          <p:grpSp>
            <p:nvGrpSpPr>
              <p:cNvPr id="197" name="Group 196">
                <a:extLst>
                  <a:ext uri="{FF2B5EF4-FFF2-40B4-BE49-F238E27FC236}">
                    <a16:creationId xmlns:a16="http://schemas.microsoft.com/office/drawing/2014/main" id="{0B644A11-F8E9-4E38-AC13-9B964C002110}"/>
                  </a:ext>
                </a:extLst>
              </p:cNvPr>
              <p:cNvGrpSpPr/>
              <p:nvPr/>
            </p:nvGrpSpPr>
            <p:grpSpPr>
              <a:xfrm>
                <a:off x="1277714" y="1950845"/>
                <a:ext cx="2172943" cy="215444"/>
                <a:chOff x="1277714" y="1950845"/>
                <a:chExt cx="2172943" cy="215444"/>
              </a:xfrm>
            </p:grpSpPr>
            <p:grpSp>
              <p:nvGrpSpPr>
                <p:cNvPr id="208" name="Group 207">
                  <a:extLst>
                    <a:ext uri="{FF2B5EF4-FFF2-40B4-BE49-F238E27FC236}">
                      <a16:creationId xmlns:a16="http://schemas.microsoft.com/office/drawing/2014/main" id="{990B791F-CC9E-4C07-8E28-CCE4DDB7914D}"/>
                    </a:ext>
                  </a:extLst>
                </p:cNvPr>
                <p:cNvGrpSpPr/>
                <p:nvPr/>
              </p:nvGrpSpPr>
              <p:grpSpPr>
                <a:xfrm>
                  <a:off x="1277714" y="1989987"/>
                  <a:ext cx="137160" cy="137160"/>
                  <a:chOff x="1464745" y="3420554"/>
                  <a:chExt cx="143892" cy="143892"/>
                </a:xfrm>
              </p:grpSpPr>
              <p:sp>
                <p:nvSpPr>
                  <p:cNvPr id="210" name="Oval 209">
                    <a:extLst>
                      <a:ext uri="{FF2B5EF4-FFF2-40B4-BE49-F238E27FC236}">
                        <a16:creationId xmlns:a16="http://schemas.microsoft.com/office/drawing/2014/main" id="{48E4AF03-97B7-4854-83BA-FE7FD7253BF0}"/>
                      </a:ext>
                    </a:extLst>
                  </p:cNvPr>
                  <p:cNvSpPr/>
                  <p:nvPr/>
                </p:nvSpPr>
                <p:spPr>
                  <a:xfrm>
                    <a:off x="1464745" y="3420554"/>
                    <a:ext cx="143892" cy="143892"/>
                  </a:xfrm>
                  <a:prstGeom prst="ellipse">
                    <a:avLst/>
                  </a:prstGeom>
                  <a:gradFill>
                    <a:gsLst>
                      <a:gs pos="100000">
                        <a:schemeClr val="accent4">
                          <a:lumMod val="50000"/>
                        </a:schemeClr>
                      </a:gs>
                      <a:gs pos="0">
                        <a:schemeClr val="accent4">
                          <a:lumMod val="75000"/>
                        </a:schemeClr>
                      </a:gs>
                    </a:gsLst>
                    <a:lin ang="3600000" scaled="0"/>
                  </a:gradFill>
                  <a:ln w="25400">
                    <a:noFill/>
                  </a:ln>
                  <a:effectLst>
                    <a:outerShdw blurRad="635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700" b="1" dirty="0">
                      <a:latin typeface="Century Gothic" panose="020B0502020202020204" pitchFamily="34" charset="0"/>
                    </a:endParaRPr>
                  </a:p>
                </p:txBody>
              </p:sp>
              <p:sp>
                <p:nvSpPr>
                  <p:cNvPr id="211" name="Graphic 40" descr="Add">
                    <a:extLst>
                      <a:ext uri="{FF2B5EF4-FFF2-40B4-BE49-F238E27FC236}">
                        <a16:creationId xmlns:a16="http://schemas.microsoft.com/office/drawing/2014/main" id="{261A9632-63FD-4793-8AD8-1D06FF899BC9}"/>
                      </a:ext>
                    </a:extLst>
                  </p:cNvPr>
                  <p:cNvSpPr/>
                  <p:nvPr/>
                </p:nvSpPr>
                <p:spPr>
                  <a:xfrm>
                    <a:off x="1496805" y="3452615"/>
                    <a:ext cx="79772" cy="79770"/>
                  </a:xfrm>
                  <a:custGeom>
                    <a:avLst/>
                    <a:gdLst>
                      <a:gd name="connsiteX0" fmla="*/ 762000 w 762000"/>
                      <a:gd name="connsiteY0" fmla="*/ 323850 h 762000"/>
                      <a:gd name="connsiteX1" fmla="*/ 438150 w 762000"/>
                      <a:gd name="connsiteY1" fmla="*/ 323850 h 762000"/>
                      <a:gd name="connsiteX2" fmla="*/ 438150 w 762000"/>
                      <a:gd name="connsiteY2" fmla="*/ 0 h 762000"/>
                      <a:gd name="connsiteX3" fmla="*/ 323850 w 762000"/>
                      <a:gd name="connsiteY3" fmla="*/ 0 h 762000"/>
                      <a:gd name="connsiteX4" fmla="*/ 323850 w 762000"/>
                      <a:gd name="connsiteY4" fmla="*/ 323850 h 762000"/>
                      <a:gd name="connsiteX5" fmla="*/ 0 w 762000"/>
                      <a:gd name="connsiteY5" fmla="*/ 323850 h 762000"/>
                      <a:gd name="connsiteX6" fmla="*/ 0 w 762000"/>
                      <a:gd name="connsiteY6" fmla="*/ 438150 h 762000"/>
                      <a:gd name="connsiteX7" fmla="*/ 323850 w 762000"/>
                      <a:gd name="connsiteY7" fmla="*/ 438150 h 762000"/>
                      <a:gd name="connsiteX8" fmla="*/ 323850 w 762000"/>
                      <a:gd name="connsiteY8" fmla="*/ 762000 h 762000"/>
                      <a:gd name="connsiteX9" fmla="*/ 438150 w 762000"/>
                      <a:gd name="connsiteY9" fmla="*/ 762000 h 762000"/>
                      <a:gd name="connsiteX10" fmla="*/ 438150 w 762000"/>
                      <a:gd name="connsiteY10" fmla="*/ 438150 h 762000"/>
                      <a:gd name="connsiteX11" fmla="*/ 762000 w 762000"/>
                      <a:gd name="connsiteY11" fmla="*/ 438150 h 76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62000" h="762000">
                        <a:moveTo>
                          <a:pt x="762000" y="323850"/>
                        </a:moveTo>
                        <a:lnTo>
                          <a:pt x="438150" y="323850"/>
                        </a:lnTo>
                        <a:lnTo>
                          <a:pt x="438150" y="0"/>
                        </a:lnTo>
                        <a:lnTo>
                          <a:pt x="323850" y="0"/>
                        </a:lnTo>
                        <a:lnTo>
                          <a:pt x="323850" y="323850"/>
                        </a:lnTo>
                        <a:lnTo>
                          <a:pt x="0" y="323850"/>
                        </a:lnTo>
                        <a:lnTo>
                          <a:pt x="0" y="438150"/>
                        </a:lnTo>
                        <a:lnTo>
                          <a:pt x="323850" y="438150"/>
                        </a:lnTo>
                        <a:lnTo>
                          <a:pt x="323850" y="762000"/>
                        </a:lnTo>
                        <a:lnTo>
                          <a:pt x="438150" y="762000"/>
                        </a:lnTo>
                        <a:lnTo>
                          <a:pt x="438150" y="438150"/>
                        </a:lnTo>
                        <a:lnTo>
                          <a:pt x="762000" y="438150"/>
                        </a:lnTo>
                        <a:close/>
                      </a:path>
                    </a:pathLst>
                  </a:custGeom>
                  <a:solidFill>
                    <a:schemeClr val="bg1"/>
                  </a:solidFill>
                  <a:ln w="9525" cap="flat">
                    <a:noFill/>
                    <a:prstDash val="solid"/>
                    <a:miter/>
                  </a:ln>
                </p:spPr>
                <p:txBody>
                  <a:bodyPr rtlCol="0" anchor="ctr"/>
                  <a:lstStyle/>
                  <a:p>
                    <a:endParaRPr lang="en-US"/>
                  </a:p>
                </p:txBody>
              </p:sp>
            </p:grpSp>
            <p:sp>
              <p:nvSpPr>
                <p:cNvPr id="209" name="TextBox 208">
                  <a:extLst>
                    <a:ext uri="{FF2B5EF4-FFF2-40B4-BE49-F238E27FC236}">
                      <a16:creationId xmlns:a16="http://schemas.microsoft.com/office/drawing/2014/main" id="{7893FAE3-5C13-4489-9A93-6AD4618D54F5}"/>
                    </a:ext>
                  </a:extLst>
                </p:cNvPr>
                <p:cNvSpPr txBox="1"/>
                <p:nvPr/>
              </p:nvSpPr>
              <p:spPr>
                <a:xfrm>
                  <a:off x="1444980" y="1950845"/>
                  <a:ext cx="2005677" cy="215444"/>
                </a:xfrm>
                <a:prstGeom prst="rect">
                  <a:avLst/>
                </a:prstGeom>
                <a:noFill/>
              </p:spPr>
              <p:txBody>
                <a:bodyPr wrap="none" rtlCol="0">
                  <a:spAutoFit/>
                </a:bodyPr>
                <a:lstStyle/>
                <a:p>
                  <a:r>
                    <a:rPr lang="en-US" sz="800" dirty="0">
                      <a:solidFill>
                        <a:schemeClr val="bg1"/>
                      </a:solidFill>
                      <a:latin typeface="Century Gothic" panose="020B0502020202020204" pitchFamily="34" charset="0"/>
                    </a:rPr>
                    <a:t>Helps to build customer base quickly</a:t>
                  </a:r>
                </a:p>
              </p:txBody>
            </p:sp>
          </p:grpSp>
          <p:grpSp>
            <p:nvGrpSpPr>
              <p:cNvPr id="198" name="Group 197">
                <a:extLst>
                  <a:ext uri="{FF2B5EF4-FFF2-40B4-BE49-F238E27FC236}">
                    <a16:creationId xmlns:a16="http://schemas.microsoft.com/office/drawing/2014/main" id="{7AA68AD5-CAE9-4D0A-BECE-F4420CBA894D}"/>
                  </a:ext>
                </a:extLst>
              </p:cNvPr>
              <p:cNvGrpSpPr/>
              <p:nvPr/>
            </p:nvGrpSpPr>
            <p:grpSpPr>
              <a:xfrm>
                <a:off x="1277714" y="2184736"/>
                <a:ext cx="2036689" cy="215444"/>
                <a:chOff x="1277714" y="2184736"/>
                <a:chExt cx="2036689" cy="215444"/>
              </a:xfrm>
            </p:grpSpPr>
            <p:sp>
              <p:nvSpPr>
                <p:cNvPr id="204" name="TextBox 203">
                  <a:extLst>
                    <a:ext uri="{FF2B5EF4-FFF2-40B4-BE49-F238E27FC236}">
                      <a16:creationId xmlns:a16="http://schemas.microsoft.com/office/drawing/2014/main" id="{B4E205E7-5507-4981-8E6A-E5CDE4E2DD79}"/>
                    </a:ext>
                  </a:extLst>
                </p:cNvPr>
                <p:cNvSpPr txBox="1"/>
                <p:nvPr/>
              </p:nvSpPr>
              <p:spPr>
                <a:xfrm>
                  <a:off x="1444980" y="2184736"/>
                  <a:ext cx="1869423" cy="215444"/>
                </a:xfrm>
                <a:prstGeom prst="rect">
                  <a:avLst/>
                </a:prstGeom>
                <a:noFill/>
              </p:spPr>
              <p:txBody>
                <a:bodyPr wrap="none" rtlCol="0">
                  <a:spAutoFit/>
                </a:bodyPr>
                <a:lstStyle/>
                <a:p>
                  <a:r>
                    <a:rPr lang="en-US" sz="800" dirty="0">
                      <a:solidFill>
                        <a:schemeClr val="bg1"/>
                      </a:solidFill>
                      <a:latin typeface="Century Gothic" panose="020B0502020202020204" pitchFamily="34" charset="0"/>
                    </a:rPr>
                    <a:t>Limited or no profit for a long time</a:t>
                  </a:r>
                </a:p>
              </p:txBody>
            </p:sp>
            <p:grpSp>
              <p:nvGrpSpPr>
                <p:cNvPr id="205" name="Group 204">
                  <a:extLst>
                    <a:ext uri="{FF2B5EF4-FFF2-40B4-BE49-F238E27FC236}">
                      <a16:creationId xmlns:a16="http://schemas.microsoft.com/office/drawing/2014/main" id="{9A0BBB39-04CC-4A72-B03F-2A6EF3A72E0C}"/>
                    </a:ext>
                  </a:extLst>
                </p:cNvPr>
                <p:cNvGrpSpPr/>
                <p:nvPr/>
              </p:nvGrpSpPr>
              <p:grpSpPr>
                <a:xfrm>
                  <a:off x="1277714" y="2223878"/>
                  <a:ext cx="137160" cy="137160"/>
                  <a:chOff x="1277714" y="2220512"/>
                  <a:chExt cx="143892" cy="143892"/>
                </a:xfrm>
              </p:grpSpPr>
              <p:sp>
                <p:nvSpPr>
                  <p:cNvPr id="206" name="Oval 205">
                    <a:extLst>
                      <a:ext uri="{FF2B5EF4-FFF2-40B4-BE49-F238E27FC236}">
                        <a16:creationId xmlns:a16="http://schemas.microsoft.com/office/drawing/2014/main" id="{B072D02F-BAF2-4607-ADD4-493DF2AEED61}"/>
                      </a:ext>
                    </a:extLst>
                  </p:cNvPr>
                  <p:cNvSpPr/>
                  <p:nvPr/>
                </p:nvSpPr>
                <p:spPr>
                  <a:xfrm>
                    <a:off x="1277714" y="2220512"/>
                    <a:ext cx="143892" cy="143892"/>
                  </a:xfrm>
                  <a:prstGeom prst="ellipse">
                    <a:avLst/>
                  </a:prstGeom>
                  <a:gradFill>
                    <a:gsLst>
                      <a:gs pos="100000">
                        <a:srgbClr val="C00000"/>
                      </a:gs>
                      <a:gs pos="0">
                        <a:srgbClr val="FF5252"/>
                      </a:gs>
                    </a:gsLst>
                    <a:lin ang="3600000" scaled="0"/>
                  </a:gradFill>
                  <a:ln w="25400">
                    <a:noFill/>
                  </a:ln>
                  <a:effectLst>
                    <a:outerShdw blurRad="635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700" b="1" dirty="0">
                      <a:latin typeface="Century Gothic" panose="020B0502020202020204" pitchFamily="34" charset="0"/>
                    </a:endParaRPr>
                  </a:p>
                </p:txBody>
              </p:sp>
              <p:sp>
                <p:nvSpPr>
                  <p:cNvPr id="207" name="Rectangle 206">
                    <a:extLst>
                      <a:ext uri="{FF2B5EF4-FFF2-40B4-BE49-F238E27FC236}">
                        <a16:creationId xmlns:a16="http://schemas.microsoft.com/office/drawing/2014/main" id="{3CDDA13D-F893-4263-9EA1-7AB641AA5F31}"/>
                      </a:ext>
                    </a:extLst>
                  </p:cNvPr>
                  <p:cNvSpPr/>
                  <p:nvPr/>
                </p:nvSpPr>
                <p:spPr>
                  <a:xfrm>
                    <a:off x="1309774" y="2286475"/>
                    <a:ext cx="79772" cy="119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99" name="Group 198">
                <a:extLst>
                  <a:ext uri="{FF2B5EF4-FFF2-40B4-BE49-F238E27FC236}">
                    <a16:creationId xmlns:a16="http://schemas.microsoft.com/office/drawing/2014/main" id="{722FA5D5-F5F3-4D03-ADDB-462C8217042C}"/>
                  </a:ext>
                </a:extLst>
              </p:cNvPr>
              <p:cNvGrpSpPr/>
              <p:nvPr/>
            </p:nvGrpSpPr>
            <p:grpSpPr>
              <a:xfrm>
                <a:off x="1277714" y="2418628"/>
                <a:ext cx="2459881" cy="215444"/>
                <a:chOff x="1277714" y="2418628"/>
                <a:chExt cx="2459881" cy="215444"/>
              </a:xfrm>
            </p:grpSpPr>
            <p:sp>
              <p:nvSpPr>
                <p:cNvPr id="200" name="TextBox 199">
                  <a:extLst>
                    <a:ext uri="{FF2B5EF4-FFF2-40B4-BE49-F238E27FC236}">
                      <a16:creationId xmlns:a16="http://schemas.microsoft.com/office/drawing/2014/main" id="{AF595A0A-5672-4C75-839B-A84D96BA6B6E}"/>
                    </a:ext>
                  </a:extLst>
                </p:cNvPr>
                <p:cNvSpPr txBox="1"/>
                <p:nvPr/>
              </p:nvSpPr>
              <p:spPr>
                <a:xfrm>
                  <a:off x="1444980" y="2418628"/>
                  <a:ext cx="2292615" cy="215444"/>
                </a:xfrm>
                <a:prstGeom prst="rect">
                  <a:avLst/>
                </a:prstGeom>
                <a:noFill/>
              </p:spPr>
              <p:txBody>
                <a:bodyPr wrap="none" rtlCol="0">
                  <a:spAutoFit/>
                </a:bodyPr>
                <a:lstStyle/>
                <a:p>
                  <a:r>
                    <a:rPr lang="en-US" sz="800" dirty="0">
                      <a:solidFill>
                        <a:schemeClr val="bg1"/>
                      </a:solidFill>
                      <a:latin typeface="Century Gothic" panose="020B0502020202020204" pitchFamily="34" charset="0"/>
                    </a:rPr>
                    <a:t>Risk of losing customer after price increase</a:t>
                  </a:r>
                </a:p>
              </p:txBody>
            </p:sp>
            <p:grpSp>
              <p:nvGrpSpPr>
                <p:cNvPr id="201" name="Group 200">
                  <a:extLst>
                    <a:ext uri="{FF2B5EF4-FFF2-40B4-BE49-F238E27FC236}">
                      <a16:creationId xmlns:a16="http://schemas.microsoft.com/office/drawing/2014/main" id="{2F40FE6B-BD2C-43E2-A4D5-F6A0DCEBDC19}"/>
                    </a:ext>
                  </a:extLst>
                </p:cNvPr>
                <p:cNvGrpSpPr/>
                <p:nvPr/>
              </p:nvGrpSpPr>
              <p:grpSpPr>
                <a:xfrm>
                  <a:off x="1277714" y="2457770"/>
                  <a:ext cx="137160" cy="137160"/>
                  <a:chOff x="1277714" y="2454404"/>
                  <a:chExt cx="143892" cy="143892"/>
                </a:xfrm>
              </p:grpSpPr>
              <p:sp>
                <p:nvSpPr>
                  <p:cNvPr id="202" name="Oval 201">
                    <a:extLst>
                      <a:ext uri="{FF2B5EF4-FFF2-40B4-BE49-F238E27FC236}">
                        <a16:creationId xmlns:a16="http://schemas.microsoft.com/office/drawing/2014/main" id="{9B5E9B70-15DD-4C7D-B75E-5815F9A58DBF}"/>
                      </a:ext>
                    </a:extLst>
                  </p:cNvPr>
                  <p:cNvSpPr/>
                  <p:nvPr/>
                </p:nvSpPr>
                <p:spPr>
                  <a:xfrm>
                    <a:off x="1277714" y="2454404"/>
                    <a:ext cx="143892" cy="143892"/>
                  </a:xfrm>
                  <a:prstGeom prst="ellipse">
                    <a:avLst/>
                  </a:prstGeom>
                  <a:gradFill>
                    <a:gsLst>
                      <a:gs pos="100000">
                        <a:srgbClr val="C00000"/>
                      </a:gs>
                      <a:gs pos="0">
                        <a:srgbClr val="FF5252"/>
                      </a:gs>
                    </a:gsLst>
                    <a:lin ang="3600000" scaled="0"/>
                  </a:gradFill>
                  <a:ln w="25400">
                    <a:noFill/>
                  </a:ln>
                  <a:effectLst>
                    <a:outerShdw blurRad="635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700" b="1" dirty="0">
                      <a:latin typeface="Century Gothic" panose="020B0502020202020204" pitchFamily="34" charset="0"/>
                    </a:endParaRPr>
                  </a:p>
                </p:txBody>
              </p:sp>
              <p:sp>
                <p:nvSpPr>
                  <p:cNvPr id="203" name="Rectangle 202">
                    <a:extLst>
                      <a:ext uri="{FF2B5EF4-FFF2-40B4-BE49-F238E27FC236}">
                        <a16:creationId xmlns:a16="http://schemas.microsoft.com/office/drawing/2014/main" id="{7743EA8D-DE57-48CD-BE65-DEA07BEF756B}"/>
                      </a:ext>
                    </a:extLst>
                  </p:cNvPr>
                  <p:cNvSpPr/>
                  <p:nvPr/>
                </p:nvSpPr>
                <p:spPr>
                  <a:xfrm>
                    <a:off x="1309774" y="2520367"/>
                    <a:ext cx="79772" cy="119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grpSp>
          <p:nvGrpSpPr>
            <p:cNvPr id="172" name="Group 171">
              <a:extLst>
                <a:ext uri="{FF2B5EF4-FFF2-40B4-BE49-F238E27FC236}">
                  <a16:creationId xmlns:a16="http://schemas.microsoft.com/office/drawing/2014/main" id="{35248D6A-5892-4195-BF9E-74DFF9D81CB8}"/>
                </a:ext>
              </a:extLst>
            </p:cNvPr>
            <p:cNvGrpSpPr/>
            <p:nvPr/>
          </p:nvGrpSpPr>
          <p:grpSpPr>
            <a:xfrm>
              <a:off x="4680392" y="3196855"/>
              <a:ext cx="2855823" cy="917118"/>
              <a:chOff x="1277714" y="1716954"/>
              <a:chExt cx="2855823" cy="917118"/>
            </a:xfrm>
          </p:grpSpPr>
          <p:grpSp>
            <p:nvGrpSpPr>
              <p:cNvPr id="174" name="Group 173">
                <a:extLst>
                  <a:ext uri="{FF2B5EF4-FFF2-40B4-BE49-F238E27FC236}">
                    <a16:creationId xmlns:a16="http://schemas.microsoft.com/office/drawing/2014/main" id="{92240FD7-BDE1-4415-83F6-8B3BE2850D9A}"/>
                  </a:ext>
                </a:extLst>
              </p:cNvPr>
              <p:cNvGrpSpPr/>
              <p:nvPr/>
            </p:nvGrpSpPr>
            <p:grpSpPr>
              <a:xfrm>
                <a:off x="1277714" y="1716954"/>
                <a:ext cx="2780482" cy="215444"/>
                <a:chOff x="1277714" y="1716954"/>
                <a:chExt cx="2780482" cy="215444"/>
              </a:xfrm>
            </p:grpSpPr>
            <p:grpSp>
              <p:nvGrpSpPr>
                <p:cNvPr id="190" name="Group 189">
                  <a:extLst>
                    <a:ext uri="{FF2B5EF4-FFF2-40B4-BE49-F238E27FC236}">
                      <a16:creationId xmlns:a16="http://schemas.microsoft.com/office/drawing/2014/main" id="{30CE68EB-C6C0-4E70-89B3-AB23D1C0BD05}"/>
                    </a:ext>
                  </a:extLst>
                </p:cNvPr>
                <p:cNvGrpSpPr/>
                <p:nvPr/>
              </p:nvGrpSpPr>
              <p:grpSpPr>
                <a:xfrm>
                  <a:off x="1277714" y="1756096"/>
                  <a:ext cx="137160" cy="137160"/>
                  <a:chOff x="1464745" y="3420554"/>
                  <a:chExt cx="143892" cy="143892"/>
                </a:xfrm>
              </p:grpSpPr>
              <p:sp>
                <p:nvSpPr>
                  <p:cNvPr id="192" name="Oval 191">
                    <a:extLst>
                      <a:ext uri="{FF2B5EF4-FFF2-40B4-BE49-F238E27FC236}">
                        <a16:creationId xmlns:a16="http://schemas.microsoft.com/office/drawing/2014/main" id="{AC58E947-4FFB-440F-AAA3-E3B6F1D5C539}"/>
                      </a:ext>
                    </a:extLst>
                  </p:cNvPr>
                  <p:cNvSpPr/>
                  <p:nvPr/>
                </p:nvSpPr>
                <p:spPr>
                  <a:xfrm>
                    <a:off x="1464745" y="3420554"/>
                    <a:ext cx="143892" cy="143892"/>
                  </a:xfrm>
                  <a:prstGeom prst="ellipse">
                    <a:avLst/>
                  </a:prstGeom>
                  <a:gradFill>
                    <a:gsLst>
                      <a:gs pos="100000">
                        <a:schemeClr val="accent4">
                          <a:lumMod val="50000"/>
                        </a:schemeClr>
                      </a:gs>
                      <a:gs pos="0">
                        <a:schemeClr val="accent4">
                          <a:lumMod val="75000"/>
                        </a:schemeClr>
                      </a:gs>
                    </a:gsLst>
                    <a:lin ang="3600000" scaled="0"/>
                  </a:gradFill>
                  <a:ln w="25400">
                    <a:noFill/>
                  </a:ln>
                  <a:effectLst>
                    <a:outerShdw blurRad="635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700" b="1" dirty="0">
                      <a:latin typeface="Century Gothic" panose="020B0502020202020204" pitchFamily="34" charset="0"/>
                    </a:endParaRPr>
                  </a:p>
                </p:txBody>
              </p:sp>
              <p:sp>
                <p:nvSpPr>
                  <p:cNvPr id="193" name="Graphic 40" descr="Add">
                    <a:extLst>
                      <a:ext uri="{FF2B5EF4-FFF2-40B4-BE49-F238E27FC236}">
                        <a16:creationId xmlns:a16="http://schemas.microsoft.com/office/drawing/2014/main" id="{61822C52-6FDB-4057-AC9A-B88A9D532562}"/>
                      </a:ext>
                    </a:extLst>
                  </p:cNvPr>
                  <p:cNvSpPr/>
                  <p:nvPr/>
                </p:nvSpPr>
                <p:spPr>
                  <a:xfrm>
                    <a:off x="1496805" y="3452615"/>
                    <a:ext cx="79772" cy="79770"/>
                  </a:xfrm>
                  <a:custGeom>
                    <a:avLst/>
                    <a:gdLst>
                      <a:gd name="connsiteX0" fmla="*/ 762000 w 762000"/>
                      <a:gd name="connsiteY0" fmla="*/ 323850 h 762000"/>
                      <a:gd name="connsiteX1" fmla="*/ 438150 w 762000"/>
                      <a:gd name="connsiteY1" fmla="*/ 323850 h 762000"/>
                      <a:gd name="connsiteX2" fmla="*/ 438150 w 762000"/>
                      <a:gd name="connsiteY2" fmla="*/ 0 h 762000"/>
                      <a:gd name="connsiteX3" fmla="*/ 323850 w 762000"/>
                      <a:gd name="connsiteY3" fmla="*/ 0 h 762000"/>
                      <a:gd name="connsiteX4" fmla="*/ 323850 w 762000"/>
                      <a:gd name="connsiteY4" fmla="*/ 323850 h 762000"/>
                      <a:gd name="connsiteX5" fmla="*/ 0 w 762000"/>
                      <a:gd name="connsiteY5" fmla="*/ 323850 h 762000"/>
                      <a:gd name="connsiteX6" fmla="*/ 0 w 762000"/>
                      <a:gd name="connsiteY6" fmla="*/ 438150 h 762000"/>
                      <a:gd name="connsiteX7" fmla="*/ 323850 w 762000"/>
                      <a:gd name="connsiteY7" fmla="*/ 438150 h 762000"/>
                      <a:gd name="connsiteX8" fmla="*/ 323850 w 762000"/>
                      <a:gd name="connsiteY8" fmla="*/ 762000 h 762000"/>
                      <a:gd name="connsiteX9" fmla="*/ 438150 w 762000"/>
                      <a:gd name="connsiteY9" fmla="*/ 762000 h 762000"/>
                      <a:gd name="connsiteX10" fmla="*/ 438150 w 762000"/>
                      <a:gd name="connsiteY10" fmla="*/ 438150 h 762000"/>
                      <a:gd name="connsiteX11" fmla="*/ 762000 w 762000"/>
                      <a:gd name="connsiteY11" fmla="*/ 438150 h 76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62000" h="762000">
                        <a:moveTo>
                          <a:pt x="762000" y="323850"/>
                        </a:moveTo>
                        <a:lnTo>
                          <a:pt x="438150" y="323850"/>
                        </a:lnTo>
                        <a:lnTo>
                          <a:pt x="438150" y="0"/>
                        </a:lnTo>
                        <a:lnTo>
                          <a:pt x="323850" y="0"/>
                        </a:lnTo>
                        <a:lnTo>
                          <a:pt x="323850" y="323850"/>
                        </a:lnTo>
                        <a:lnTo>
                          <a:pt x="0" y="323850"/>
                        </a:lnTo>
                        <a:lnTo>
                          <a:pt x="0" y="438150"/>
                        </a:lnTo>
                        <a:lnTo>
                          <a:pt x="323850" y="438150"/>
                        </a:lnTo>
                        <a:lnTo>
                          <a:pt x="323850" y="762000"/>
                        </a:lnTo>
                        <a:lnTo>
                          <a:pt x="438150" y="762000"/>
                        </a:lnTo>
                        <a:lnTo>
                          <a:pt x="438150" y="438150"/>
                        </a:lnTo>
                        <a:lnTo>
                          <a:pt x="762000" y="438150"/>
                        </a:lnTo>
                        <a:close/>
                      </a:path>
                    </a:pathLst>
                  </a:custGeom>
                  <a:solidFill>
                    <a:schemeClr val="bg1"/>
                  </a:solidFill>
                  <a:ln w="9525" cap="flat">
                    <a:noFill/>
                    <a:prstDash val="solid"/>
                    <a:miter/>
                  </a:ln>
                </p:spPr>
                <p:txBody>
                  <a:bodyPr rtlCol="0" anchor="ctr"/>
                  <a:lstStyle/>
                  <a:p>
                    <a:endParaRPr lang="en-US"/>
                  </a:p>
                </p:txBody>
              </p:sp>
            </p:grpSp>
            <p:sp>
              <p:nvSpPr>
                <p:cNvPr id="191" name="TextBox 190">
                  <a:extLst>
                    <a:ext uri="{FF2B5EF4-FFF2-40B4-BE49-F238E27FC236}">
                      <a16:creationId xmlns:a16="http://schemas.microsoft.com/office/drawing/2014/main" id="{C11510B9-61B8-418F-B900-21835B63531F}"/>
                    </a:ext>
                  </a:extLst>
                </p:cNvPr>
                <p:cNvSpPr txBox="1"/>
                <p:nvPr/>
              </p:nvSpPr>
              <p:spPr>
                <a:xfrm>
                  <a:off x="1444980" y="1716954"/>
                  <a:ext cx="2613216" cy="215444"/>
                </a:xfrm>
                <a:prstGeom prst="rect">
                  <a:avLst/>
                </a:prstGeom>
                <a:noFill/>
              </p:spPr>
              <p:txBody>
                <a:bodyPr wrap="none" rtlCol="0">
                  <a:spAutoFit/>
                </a:bodyPr>
                <a:lstStyle/>
                <a:p>
                  <a:r>
                    <a:rPr lang="en-US" sz="800" dirty="0">
                      <a:solidFill>
                        <a:schemeClr val="bg1"/>
                      </a:solidFill>
                      <a:latin typeface="Century Gothic" panose="020B0502020202020204" pitchFamily="34" charset="0"/>
                    </a:rPr>
                    <a:t>Perfect for certain types of SKU (e.g. New Entries)</a:t>
                  </a:r>
                </a:p>
              </p:txBody>
            </p:sp>
          </p:grpSp>
          <p:grpSp>
            <p:nvGrpSpPr>
              <p:cNvPr id="175" name="Group 174">
                <a:extLst>
                  <a:ext uri="{FF2B5EF4-FFF2-40B4-BE49-F238E27FC236}">
                    <a16:creationId xmlns:a16="http://schemas.microsoft.com/office/drawing/2014/main" id="{30A258A2-91BA-4E3E-AD48-889481AD1DA9}"/>
                  </a:ext>
                </a:extLst>
              </p:cNvPr>
              <p:cNvGrpSpPr/>
              <p:nvPr/>
            </p:nvGrpSpPr>
            <p:grpSpPr>
              <a:xfrm>
                <a:off x="1277714" y="1950845"/>
                <a:ext cx="2068749" cy="215444"/>
                <a:chOff x="1277714" y="1950845"/>
                <a:chExt cx="2068749" cy="215444"/>
              </a:xfrm>
            </p:grpSpPr>
            <p:grpSp>
              <p:nvGrpSpPr>
                <p:cNvPr id="186" name="Group 185">
                  <a:extLst>
                    <a:ext uri="{FF2B5EF4-FFF2-40B4-BE49-F238E27FC236}">
                      <a16:creationId xmlns:a16="http://schemas.microsoft.com/office/drawing/2014/main" id="{8DCA8544-544E-4CB9-AE78-24D42FACF4A6}"/>
                    </a:ext>
                  </a:extLst>
                </p:cNvPr>
                <p:cNvGrpSpPr/>
                <p:nvPr/>
              </p:nvGrpSpPr>
              <p:grpSpPr>
                <a:xfrm>
                  <a:off x="1277714" y="1989987"/>
                  <a:ext cx="137160" cy="137160"/>
                  <a:chOff x="1464745" y="3420554"/>
                  <a:chExt cx="143892" cy="143892"/>
                </a:xfrm>
              </p:grpSpPr>
              <p:sp>
                <p:nvSpPr>
                  <p:cNvPr id="188" name="Oval 187">
                    <a:extLst>
                      <a:ext uri="{FF2B5EF4-FFF2-40B4-BE49-F238E27FC236}">
                        <a16:creationId xmlns:a16="http://schemas.microsoft.com/office/drawing/2014/main" id="{019D5849-C006-419D-96A4-F01D80314743}"/>
                      </a:ext>
                    </a:extLst>
                  </p:cNvPr>
                  <p:cNvSpPr/>
                  <p:nvPr/>
                </p:nvSpPr>
                <p:spPr>
                  <a:xfrm>
                    <a:off x="1464745" y="3420554"/>
                    <a:ext cx="143892" cy="143892"/>
                  </a:xfrm>
                  <a:prstGeom prst="ellipse">
                    <a:avLst/>
                  </a:prstGeom>
                  <a:gradFill>
                    <a:gsLst>
                      <a:gs pos="100000">
                        <a:schemeClr val="accent4">
                          <a:lumMod val="50000"/>
                        </a:schemeClr>
                      </a:gs>
                      <a:gs pos="0">
                        <a:schemeClr val="accent4">
                          <a:lumMod val="75000"/>
                        </a:schemeClr>
                      </a:gs>
                    </a:gsLst>
                    <a:lin ang="3600000" scaled="0"/>
                  </a:gradFill>
                  <a:ln w="25400">
                    <a:noFill/>
                  </a:ln>
                  <a:effectLst>
                    <a:outerShdw blurRad="635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700" b="1" dirty="0">
                      <a:latin typeface="Century Gothic" panose="020B0502020202020204" pitchFamily="34" charset="0"/>
                    </a:endParaRPr>
                  </a:p>
                </p:txBody>
              </p:sp>
              <p:sp>
                <p:nvSpPr>
                  <p:cNvPr id="189" name="Graphic 40" descr="Add">
                    <a:extLst>
                      <a:ext uri="{FF2B5EF4-FFF2-40B4-BE49-F238E27FC236}">
                        <a16:creationId xmlns:a16="http://schemas.microsoft.com/office/drawing/2014/main" id="{93F4AD50-3160-4946-AADA-22145D1DBBEC}"/>
                      </a:ext>
                    </a:extLst>
                  </p:cNvPr>
                  <p:cNvSpPr/>
                  <p:nvPr/>
                </p:nvSpPr>
                <p:spPr>
                  <a:xfrm>
                    <a:off x="1496805" y="3452615"/>
                    <a:ext cx="79772" cy="79770"/>
                  </a:xfrm>
                  <a:custGeom>
                    <a:avLst/>
                    <a:gdLst>
                      <a:gd name="connsiteX0" fmla="*/ 762000 w 762000"/>
                      <a:gd name="connsiteY0" fmla="*/ 323850 h 762000"/>
                      <a:gd name="connsiteX1" fmla="*/ 438150 w 762000"/>
                      <a:gd name="connsiteY1" fmla="*/ 323850 h 762000"/>
                      <a:gd name="connsiteX2" fmla="*/ 438150 w 762000"/>
                      <a:gd name="connsiteY2" fmla="*/ 0 h 762000"/>
                      <a:gd name="connsiteX3" fmla="*/ 323850 w 762000"/>
                      <a:gd name="connsiteY3" fmla="*/ 0 h 762000"/>
                      <a:gd name="connsiteX4" fmla="*/ 323850 w 762000"/>
                      <a:gd name="connsiteY4" fmla="*/ 323850 h 762000"/>
                      <a:gd name="connsiteX5" fmla="*/ 0 w 762000"/>
                      <a:gd name="connsiteY5" fmla="*/ 323850 h 762000"/>
                      <a:gd name="connsiteX6" fmla="*/ 0 w 762000"/>
                      <a:gd name="connsiteY6" fmla="*/ 438150 h 762000"/>
                      <a:gd name="connsiteX7" fmla="*/ 323850 w 762000"/>
                      <a:gd name="connsiteY7" fmla="*/ 438150 h 762000"/>
                      <a:gd name="connsiteX8" fmla="*/ 323850 w 762000"/>
                      <a:gd name="connsiteY8" fmla="*/ 762000 h 762000"/>
                      <a:gd name="connsiteX9" fmla="*/ 438150 w 762000"/>
                      <a:gd name="connsiteY9" fmla="*/ 762000 h 762000"/>
                      <a:gd name="connsiteX10" fmla="*/ 438150 w 762000"/>
                      <a:gd name="connsiteY10" fmla="*/ 438150 h 762000"/>
                      <a:gd name="connsiteX11" fmla="*/ 762000 w 762000"/>
                      <a:gd name="connsiteY11" fmla="*/ 438150 h 76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62000" h="762000">
                        <a:moveTo>
                          <a:pt x="762000" y="323850"/>
                        </a:moveTo>
                        <a:lnTo>
                          <a:pt x="438150" y="323850"/>
                        </a:lnTo>
                        <a:lnTo>
                          <a:pt x="438150" y="0"/>
                        </a:lnTo>
                        <a:lnTo>
                          <a:pt x="323850" y="0"/>
                        </a:lnTo>
                        <a:lnTo>
                          <a:pt x="323850" y="323850"/>
                        </a:lnTo>
                        <a:lnTo>
                          <a:pt x="0" y="323850"/>
                        </a:lnTo>
                        <a:lnTo>
                          <a:pt x="0" y="438150"/>
                        </a:lnTo>
                        <a:lnTo>
                          <a:pt x="323850" y="438150"/>
                        </a:lnTo>
                        <a:lnTo>
                          <a:pt x="323850" y="762000"/>
                        </a:lnTo>
                        <a:lnTo>
                          <a:pt x="438150" y="762000"/>
                        </a:lnTo>
                        <a:lnTo>
                          <a:pt x="438150" y="438150"/>
                        </a:lnTo>
                        <a:lnTo>
                          <a:pt x="762000" y="438150"/>
                        </a:lnTo>
                        <a:close/>
                      </a:path>
                    </a:pathLst>
                  </a:custGeom>
                  <a:solidFill>
                    <a:schemeClr val="bg1"/>
                  </a:solidFill>
                  <a:ln w="9525" cap="flat">
                    <a:noFill/>
                    <a:prstDash val="solid"/>
                    <a:miter/>
                  </a:ln>
                </p:spPr>
                <p:txBody>
                  <a:bodyPr rtlCol="0" anchor="ctr"/>
                  <a:lstStyle/>
                  <a:p>
                    <a:endParaRPr lang="en-US"/>
                  </a:p>
                </p:txBody>
              </p:sp>
            </p:grpSp>
            <p:sp>
              <p:nvSpPr>
                <p:cNvPr id="187" name="TextBox 186">
                  <a:extLst>
                    <a:ext uri="{FF2B5EF4-FFF2-40B4-BE49-F238E27FC236}">
                      <a16:creationId xmlns:a16="http://schemas.microsoft.com/office/drawing/2014/main" id="{3F5E4300-D9BF-4D4B-83BC-E0745E77651A}"/>
                    </a:ext>
                  </a:extLst>
                </p:cNvPr>
                <p:cNvSpPr txBox="1"/>
                <p:nvPr/>
              </p:nvSpPr>
              <p:spPr>
                <a:xfrm>
                  <a:off x="1444980" y="1950845"/>
                  <a:ext cx="1901483" cy="215444"/>
                </a:xfrm>
                <a:prstGeom prst="rect">
                  <a:avLst/>
                </a:prstGeom>
                <a:noFill/>
              </p:spPr>
              <p:txBody>
                <a:bodyPr wrap="none" rtlCol="0">
                  <a:spAutoFit/>
                </a:bodyPr>
                <a:lstStyle/>
                <a:p>
                  <a:r>
                    <a:rPr lang="en-US" sz="800" dirty="0">
                      <a:solidFill>
                        <a:schemeClr val="bg1"/>
                      </a:solidFill>
                      <a:latin typeface="Century Gothic" panose="020B0502020202020204" pitchFamily="34" charset="0"/>
                    </a:rPr>
                    <a:t>Helps to increase profit sustainably</a:t>
                  </a:r>
                </a:p>
              </p:txBody>
            </p:sp>
          </p:grpSp>
          <p:grpSp>
            <p:nvGrpSpPr>
              <p:cNvPr id="176" name="Group 175">
                <a:extLst>
                  <a:ext uri="{FF2B5EF4-FFF2-40B4-BE49-F238E27FC236}">
                    <a16:creationId xmlns:a16="http://schemas.microsoft.com/office/drawing/2014/main" id="{F677216A-C6AF-42EB-8E86-A997A8BBBDAC}"/>
                  </a:ext>
                </a:extLst>
              </p:cNvPr>
              <p:cNvGrpSpPr/>
              <p:nvPr/>
            </p:nvGrpSpPr>
            <p:grpSpPr>
              <a:xfrm>
                <a:off x="1277714" y="2184736"/>
                <a:ext cx="2855823" cy="215444"/>
                <a:chOff x="1277714" y="2184736"/>
                <a:chExt cx="2855823" cy="215444"/>
              </a:xfrm>
            </p:grpSpPr>
            <p:sp>
              <p:nvSpPr>
                <p:cNvPr id="182" name="TextBox 181">
                  <a:extLst>
                    <a:ext uri="{FF2B5EF4-FFF2-40B4-BE49-F238E27FC236}">
                      <a16:creationId xmlns:a16="http://schemas.microsoft.com/office/drawing/2014/main" id="{75A315F5-6FAE-4FDC-9AD8-AA202948EE2A}"/>
                    </a:ext>
                  </a:extLst>
                </p:cNvPr>
                <p:cNvSpPr txBox="1"/>
                <p:nvPr/>
              </p:nvSpPr>
              <p:spPr>
                <a:xfrm>
                  <a:off x="1444980" y="2184736"/>
                  <a:ext cx="2688557" cy="215444"/>
                </a:xfrm>
                <a:prstGeom prst="rect">
                  <a:avLst/>
                </a:prstGeom>
                <a:noFill/>
              </p:spPr>
              <p:txBody>
                <a:bodyPr wrap="none" rtlCol="0">
                  <a:spAutoFit/>
                </a:bodyPr>
                <a:lstStyle/>
                <a:p>
                  <a:r>
                    <a:rPr lang="en-US" sz="800" dirty="0">
                      <a:solidFill>
                        <a:schemeClr val="bg1"/>
                      </a:solidFill>
                      <a:latin typeface="Century Gothic" panose="020B0502020202020204" pitchFamily="34" charset="0"/>
                    </a:rPr>
                    <a:t>Limited capacity under force majeure fluctuations</a:t>
                  </a:r>
                </a:p>
              </p:txBody>
            </p:sp>
            <p:grpSp>
              <p:nvGrpSpPr>
                <p:cNvPr id="183" name="Group 182">
                  <a:extLst>
                    <a:ext uri="{FF2B5EF4-FFF2-40B4-BE49-F238E27FC236}">
                      <a16:creationId xmlns:a16="http://schemas.microsoft.com/office/drawing/2014/main" id="{E0EA0B19-3448-4F98-80A9-0797B4921FB0}"/>
                    </a:ext>
                  </a:extLst>
                </p:cNvPr>
                <p:cNvGrpSpPr/>
                <p:nvPr/>
              </p:nvGrpSpPr>
              <p:grpSpPr>
                <a:xfrm>
                  <a:off x="1277714" y="2223878"/>
                  <a:ext cx="137160" cy="137160"/>
                  <a:chOff x="1277714" y="2220512"/>
                  <a:chExt cx="143892" cy="143892"/>
                </a:xfrm>
              </p:grpSpPr>
              <p:sp>
                <p:nvSpPr>
                  <p:cNvPr id="184" name="Oval 183">
                    <a:extLst>
                      <a:ext uri="{FF2B5EF4-FFF2-40B4-BE49-F238E27FC236}">
                        <a16:creationId xmlns:a16="http://schemas.microsoft.com/office/drawing/2014/main" id="{51DECBBF-CD81-4BCD-88E5-A4982F4C96DD}"/>
                      </a:ext>
                    </a:extLst>
                  </p:cNvPr>
                  <p:cNvSpPr/>
                  <p:nvPr/>
                </p:nvSpPr>
                <p:spPr>
                  <a:xfrm>
                    <a:off x="1277714" y="2220512"/>
                    <a:ext cx="143892" cy="143892"/>
                  </a:xfrm>
                  <a:prstGeom prst="ellipse">
                    <a:avLst/>
                  </a:prstGeom>
                  <a:gradFill>
                    <a:gsLst>
                      <a:gs pos="100000">
                        <a:srgbClr val="C00000"/>
                      </a:gs>
                      <a:gs pos="0">
                        <a:srgbClr val="FF5252"/>
                      </a:gs>
                    </a:gsLst>
                    <a:lin ang="3600000" scaled="0"/>
                  </a:gradFill>
                  <a:ln w="25400">
                    <a:noFill/>
                  </a:ln>
                  <a:effectLst>
                    <a:outerShdw blurRad="635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700" b="1" dirty="0">
                      <a:latin typeface="Century Gothic" panose="020B0502020202020204" pitchFamily="34" charset="0"/>
                    </a:endParaRPr>
                  </a:p>
                </p:txBody>
              </p:sp>
              <p:sp>
                <p:nvSpPr>
                  <p:cNvPr id="185" name="Rectangle 184">
                    <a:extLst>
                      <a:ext uri="{FF2B5EF4-FFF2-40B4-BE49-F238E27FC236}">
                        <a16:creationId xmlns:a16="http://schemas.microsoft.com/office/drawing/2014/main" id="{4C87DFC2-D74D-483D-A7BC-5653F487F237}"/>
                      </a:ext>
                    </a:extLst>
                  </p:cNvPr>
                  <p:cNvSpPr/>
                  <p:nvPr/>
                </p:nvSpPr>
                <p:spPr>
                  <a:xfrm>
                    <a:off x="1309774" y="2286475"/>
                    <a:ext cx="79772" cy="119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77" name="Group 176">
                <a:extLst>
                  <a:ext uri="{FF2B5EF4-FFF2-40B4-BE49-F238E27FC236}">
                    <a16:creationId xmlns:a16="http://schemas.microsoft.com/office/drawing/2014/main" id="{1035DDD5-4F20-4115-BEE5-7639632DAC8A}"/>
                  </a:ext>
                </a:extLst>
              </p:cNvPr>
              <p:cNvGrpSpPr/>
              <p:nvPr/>
            </p:nvGrpSpPr>
            <p:grpSpPr>
              <a:xfrm>
                <a:off x="1277714" y="2418628"/>
                <a:ext cx="2809336" cy="215444"/>
                <a:chOff x="1277714" y="2418628"/>
                <a:chExt cx="2809336" cy="215444"/>
              </a:xfrm>
            </p:grpSpPr>
            <p:sp>
              <p:nvSpPr>
                <p:cNvPr id="178" name="TextBox 177">
                  <a:extLst>
                    <a:ext uri="{FF2B5EF4-FFF2-40B4-BE49-F238E27FC236}">
                      <a16:creationId xmlns:a16="http://schemas.microsoft.com/office/drawing/2014/main" id="{02116A21-F58F-4384-BB33-2EE7C8BB7BE3}"/>
                    </a:ext>
                  </a:extLst>
                </p:cNvPr>
                <p:cNvSpPr txBox="1"/>
                <p:nvPr/>
              </p:nvSpPr>
              <p:spPr>
                <a:xfrm>
                  <a:off x="1444980" y="2418628"/>
                  <a:ext cx="2642070" cy="215444"/>
                </a:xfrm>
                <a:prstGeom prst="rect">
                  <a:avLst/>
                </a:prstGeom>
                <a:noFill/>
              </p:spPr>
              <p:txBody>
                <a:bodyPr wrap="none" rtlCol="0">
                  <a:spAutoFit/>
                </a:bodyPr>
                <a:lstStyle/>
                <a:p>
                  <a:r>
                    <a:rPr lang="en-US" sz="800" dirty="0">
                      <a:solidFill>
                        <a:schemeClr val="bg1"/>
                      </a:solidFill>
                      <a:latin typeface="Century Gothic" panose="020B0502020202020204" pitchFamily="34" charset="0"/>
                    </a:rPr>
                    <a:t>Required substantial operation and tech maturity</a:t>
                  </a:r>
                </a:p>
              </p:txBody>
            </p:sp>
            <p:grpSp>
              <p:nvGrpSpPr>
                <p:cNvPr id="179" name="Group 178">
                  <a:extLst>
                    <a:ext uri="{FF2B5EF4-FFF2-40B4-BE49-F238E27FC236}">
                      <a16:creationId xmlns:a16="http://schemas.microsoft.com/office/drawing/2014/main" id="{DF1B78D5-4C13-47E2-9881-AC6DEA14DC56}"/>
                    </a:ext>
                  </a:extLst>
                </p:cNvPr>
                <p:cNvGrpSpPr/>
                <p:nvPr/>
              </p:nvGrpSpPr>
              <p:grpSpPr>
                <a:xfrm>
                  <a:off x="1277714" y="2457770"/>
                  <a:ext cx="137160" cy="137160"/>
                  <a:chOff x="1277714" y="2454404"/>
                  <a:chExt cx="143892" cy="143892"/>
                </a:xfrm>
              </p:grpSpPr>
              <p:sp>
                <p:nvSpPr>
                  <p:cNvPr id="180" name="Oval 179">
                    <a:extLst>
                      <a:ext uri="{FF2B5EF4-FFF2-40B4-BE49-F238E27FC236}">
                        <a16:creationId xmlns:a16="http://schemas.microsoft.com/office/drawing/2014/main" id="{542E914B-57C9-4AB0-9A6D-8212141ED5E5}"/>
                      </a:ext>
                    </a:extLst>
                  </p:cNvPr>
                  <p:cNvSpPr/>
                  <p:nvPr/>
                </p:nvSpPr>
                <p:spPr>
                  <a:xfrm>
                    <a:off x="1277714" y="2454404"/>
                    <a:ext cx="143892" cy="143892"/>
                  </a:xfrm>
                  <a:prstGeom prst="ellipse">
                    <a:avLst/>
                  </a:prstGeom>
                  <a:gradFill>
                    <a:gsLst>
                      <a:gs pos="100000">
                        <a:srgbClr val="C00000"/>
                      </a:gs>
                      <a:gs pos="0">
                        <a:srgbClr val="FF5252"/>
                      </a:gs>
                    </a:gsLst>
                    <a:lin ang="3600000" scaled="0"/>
                  </a:gradFill>
                  <a:ln w="25400">
                    <a:noFill/>
                  </a:ln>
                  <a:effectLst>
                    <a:outerShdw blurRad="635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700" b="1" dirty="0">
                      <a:latin typeface="Century Gothic" panose="020B0502020202020204" pitchFamily="34" charset="0"/>
                    </a:endParaRPr>
                  </a:p>
                </p:txBody>
              </p:sp>
              <p:sp>
                <p:nvSpPr>
                  <p:cNvPr id="181" name="Rectangle 180">
                    <a:extLst>
                      <a:ext uri="{FF2B5EF4-FFF2-40B4-BE49-F238E27FC236}">
                        <a16:creationId xmlns:a16="http://schemas.microsoft.com/office/drawing/2014/main" id="{54BA65F8-3D65-4F8E-9D03-6456017925C5}"/>
                      </a:ext>
                    </a:extLst>
                  </p:cNvPr>
                  <p:cNvSpPr/>
                  <p:nvPr/>
                </p:nvSpPr>
                <p:spPr>
                  <a:xfrm>
                    <a:off x="1309774" y="2520367"/>
                    <a:ext cx="79772" cy="119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grpSp>
          <p:nvGrpSpPr>
            <p:cNvPr id="150" name="Group 149">
              <a:extLst>
                <a:ext uri="{FF2B5EF4-FFF2-40B4-BE49-F238E27FC236}">
                  <a16:creationId xmlns:a16="http://schemas.microsoft.com/office/drawing/2014/main" id="{2844E1E4-B365-4E52-BCAA-F3057085AF29}"/>
                </a:ext>
              </a:extLst>
            </p:cNvPr>
            <p:cNvGrpSpPr/>
            <p:nvPr/>
          </p:nvGrpSpPr>
          <p:grpSpPr>
            <a:xfrm>
              <a:off x="8161751" y="3196855"/>
              <a:ext cx="2413394" cy="917118"/>
              <a:chOff x="1277714" y="1716954"/>
              <a:chExt cx="2413394" cy="917118"/>
            </a:xfrm>
          </p:grpSpPr>
          <p:grpSp>
            <p:nvGrpSpPr>
              <p:cNvPr id="152" name="Group 151">
                <a:extLst>
                  <a:ext uri="{FF2B5EF4-FFF2-40B4-BE49-F238E27FC236}">
                    <a16:creationId xmlns:a16="http://schemas.microsoft.com/office/drawing/2014/main" id="{BB298D1D-6BD9-48E7-9FE0-EB651556B558}"/>
                  </a:ext>
                </a:extLst>
              </p:cNvPr>
              <p:cNvGrpSpPr/>
              <p:nvPr/>
            </p:nvGrpSpPr>
            <p:grpSpPr>
              <a:xfrm>
                <a:off x="1277714" y="1716954"/>
                <a:ext cx="2229049" cy="215444"/>
                <a:chOff x="1277714" y="1716954"/>
                <a:chExt cx="2229049" cy="215444"/>
              </a:xfrm>
            </p:grpSpPr>
            <p:grpSp>
              <p:nvGrpSpPr>
                <p:cNvPr id="168" name="Group 167">
                  <a:extLst>
                    <a:ext uri="{FF2B5EF4-FFF2-40B4-BE49-F238E27FC236}">
                      <a16:creationId xmlns:a16="http://schemas.microsoft.com/office/drawing/2014/main" id="{A133E06B-7ECA-4B35-A54B-2A7FA1D96F2A}"/>
                    </a:ext>
                  </a:extLst>
                </p:cNvPr>
                <p:cNvGrpSpPr/>
                <p:nvPr/>
              </p:nvGrpSpPr>
              <p:grpSpPr>
                <a:xfrm>
                  <a:off x="1277714" y="1756096"/>
                  <a:ext cx="137160" cy="137160"/>
                  <a:chOff x="1464745" y="3420554"/>
                  <a:chExt cx="143892" cy="143892"/>
                </a:xfrm>
              </p:grpSpPr>
              <p:sp>
                <p:nvSpPr>
                  <p:cNvPr id="170" name="Oval 169">
                    <a:extLst>
                      <a:ext uri="{FF2B5EF4-FFF2-40B4-BE49-F238E27FC236}">
                        <a16:creationId xmlns:a16="http://schemas.microsoft.com/office/drawing/2014/main" id="{FE1374B4-6A41-41AD-9BAD-3FB3D01E13C0}"/>
                      </a:ext>
                    </a:extLst>
                  </p:cNvPr>
                  <p:cNvSpPr/>
                  <p:nvPr/>
                </p:nvSpPr>
                <p:spPr>
                  <a:xfrm>
                    <a:off x="1464745" y="3420554"/>
                    <a:ext cx="143892" cy="143892"/>
                  </a:xfrm>
                  <a:prstGeom prst="ellipse">
                    <a:avLst/>
                  </a:prstGeom>
                  <a:gradFill>
                    <a:gsLst>
                      <a:gs pos="100000">
                        <a:schemeClr val="accent4">
                          <a:lumMod val="50000"/>
                        </a:schemeClr>
                      </a:gs>
                      <a:gs pos="0">
                        <a:schemeClr val="accent4">
                          <a:lumMod val="75000"/>
                        </a:schemeClr>
                      </a:gs>
                    </a:gsLst>
                    <a:lin ang="3600000" scaled="0"/>
                  </a:gradFill>
                  <a:ln w="25400">
                    <a:noFill/>
                  </a:ln>
                  <a:effectLst>
                    <a:outerShdw blurRad="635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700" b="1" dirty="0">
                      <a:latin typeface="Century Gothic" panose="020B0502020202020204" pitchFamily="34" charset="0"/>
                    </a:endParaRPr>
                  </a:p>
                </p:txBody>
              </p:sp>
              <p:sp>
                <p:nvSpPr>
                  <p:cNvPr id="171" name="Graphic 40" descr="Add">
                    <a:extLst>
                      <a:ext uri="{FF2B5EF4-FFF2-40B4-BE49-F238E27FC236}">
                        <a16:creationId xmlns:a16="http://schemas.microsoft.com/office/drawing/2014/main" id="{24851F9F-DF40-47BA-B4E0-BC8FB2891E0B}"/>
                      </a:ext>
                    </a:extLst>
                  </p:cNvPr>
                  <p:cNvSpPr/>
                  <p:nvPr/>
                </p:nvSpPr>
                <p:spPr>
                  <a:xfrm>
                    <a:off x="1496805" y="3452615"/>
                    <a:ext cx="79772" cy="79770"/>
                  </a:xfrm>
                  <a:custGeom>
                    <a:avLst/>
                    <a:gdLst>
                      <a:gd name="connsiteX0" fmla="*/ 762000 w 762000"/>
                      <a:gd name="connsiteY0" fmla="*/ 323850 h 762000"/>
                      <a:gd name="connsiteX1" fmla="*/ 438150 w 762000"/>
                      <a:gd name="connsiteY1" fmla="*/ 323850 h 762000"/>
                      <a:gd name="connsiteX2" fmla="*/ 438150 w 762000"/>
                      <a:gd name="connsiteY2" fmla="*/ 0 h 762000"/>
                      <a:gd name="connsiteX3" fmla="*/ 323850 w 762000"/>
                      <a:gd name="connsiteY3" fmla="*/ 0 h 762000"/>
                      <a:gd name="connsiteX4" fmla="*/ 323850 w 762000"/>
                      <a:gd name="connsiteY4" fmla="*/ 323850 h 762000"/>
                      <a:gd name="connsiteX5" fmla="*/ 0 w 762000"/>
                      <a:gd name="connsiteY5" fmla="*/ 323850 h 762000"/>
                      <a:gd name="connsiteX6" fmla="*/ 0 w 762000"/>
                      <a:gd name="connsiteY6" fmla="*/ 438150 h 762000"/>
                      <a:gd name="connsiteX7" fmla="*/ 323850 w 762000"/>
                      <a:gd name="connsiteY7" fmla="*/ 438150 h 762000"/>
                      <a:gd name="connsiteX8" fmla="*/ 323850 w 762000"/>
                      <a:gd name="connsiteY8" fmla="*/ 762000 h 762000"/>
                      <a:gd name="connsiteX9" fmla="*/ 438150 w 762000"/>
                      <a:gd name="connsiteY9" fmla="*/ 762000 h 762000"/>
                      <a:gd name="connsiteX10" fmla="*/ 438150 w 762000"/>
                      <a:gd name="connsiteY10" fmla="*/ 438150 h 762000"/>
                      <a:gd name="connsiteX11" fmla="*/ 762000 w 762000"/>
                      <a:gd name="connsiteY11" fmla="*/ 438150 h 76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62000" h="762000">
                        <a:moveTo>
                          <a:pt x="762000" y="323850"/>
                        </a:moveTo>
                        <a:lnTo>
                          <a:pt x="438150" y="323850"/>
                        </a:lnTo>
                        <a:lnTo>
                          <a:pt x="438150" y="0"/>
                        </a:lnTo>
                        <a:lnTo>
                          <a:pt x="323850" y="0"/>
                        </a:lnTo>
                        <a:lnTo>
                          <a:pt x="323850" y="323850"/>
                        </a:lnTo>
                        <a:lnTo>
                          <a:pt x="0" y="323850"/>
                        </a:lnTo>
                        <a:lnTo>
                          <a:pt x="0" y="438150"/>
                        </a:lnTo>
                        <a:lnTo>
                          <a:pt x="323850" y="438150"/>
                        </a:lnTo>
                        <a:lnTo>
                          <a:pt x="323850" y="762000"/>
                        </a:lnTo>
                        <a:lnTo>
                          <a:pt x="438150" y="762000"/>
                        </a:lnTo>
                        <a:lnTo>
                          <a:pt x="438150" y="438150"/>
                        </a:lnTo>
                        <a:lnTo>
                          <a:pt x="762000" y="438150"/>
                        </a:lnTo>
                        <a:close/>
                      </a:path>
                    </a:pathLst>
                  </a:custGeom>
                  <a:solidFill>
                    <a:schemeClr val="bg1"/>
                  </a:solidFill>
                  <a:ln w="9525" cap="flat">
                    <a:noFill/>
                    <a:prstDash val="solid"/>
                    <a:miter/>
                  </a:ln>
                </p:spPr>
                <p:txBody>
                  <a:bodyPr rtlCol="0" anchor="ctr"/>
                  <a:lstStyle/>
                  <a:p>
                    <a:endParaRPr lang="en-US"/>
                  </a:p>
                </p:txBody>
              </p:sp>
            </p:grpSp>
            <p:sp>
              <p:nvSpPr>
                <p:cNvPr id="169" name="TextBox 168">
                  <a:extLst>
                    <a:ext uri="{FF2B5EF4-FFF2-40B4-BE49-F238E27FC236}">
                      <a16:creationId xmlns:a16="http://schemas.microsoft.com/office/drawing/2014/main" id="{18E54779-ECB4-4F6B-AE6C-9D105EF303FB}"/>
                    </a:ext>
                  </a:extLst>
                </p:cNvPr>
                <p:cNvSpPr txBox="1"/>
                <p:nvPr/>
              </p:nvSpPr>
              <p:spPr>
                <a:xfrm>
                  <a:off x="1444980" y="1716954"/>
                  <a:ext cx="2061783" cy="215444"/>
                </a:xfrm>
                <a:prstGeom prst="rect">
                  <a:avLst/>
                </a:prstGeom>
                <a:noFill/>
              </p:spPr>
              <p:txBody>
                <a:bodyPr wrap="none" rtlCol="0">
                  <a:spAutoFit/>
                </a:bodyPr>
                <a:lstStyle/>
                <a:p>
                  <a:r>
                    <a:rPr lang="en-US" sz="800" dirty="0">
                      <a:solidFill>
                        <a:schemeClr val="bg1"/>
                      </a:solidFill>
                      <a:latin typeface="Century Gothic" panose="020B0502020202020204" pitchFamily="34" charset="0"/>
                    </a:rPr>
                    <a:t>Helps to capitalize on seasonal trends</a:t>
                  </a:r>
                </a:p>
              </p:txBody>
            </p:sp>
          </p:grpSp>
          <p:grpSp>
            <p:nvGrpSpPr>
              <p:cNvPr id="153" name="Group 152">
                <a:extLst>
                  <a:ext uri="{FF2B5EF4-FFF2-40B4-BE49-F238E27FC236}">
                    <a16:creationId xmlns:a16="http://schemas.microsoft.com/office/drawing/2014/main" id="{36A059BB-0DA0-4B71-9CF6-8073137E357F}"/>
                  </a:ext>
                </a:extLst>
              </p:cNvPr>
              <p:cNvGrpSpPr/>
              <p:nvPr/>
            </p:nvGrpSpPr>
            <p:grpSpPr>
              <a:xfrm>
                <a:off x="1277714" y="1950845"/>
                <a:ext cx="2076763" cy="215444"/>
                <a:chOff x="1277714" y="1950845"/>
                <a:chExt cx="2076763" cy="215444"/>
              </a:xfrm>
            </p:grpSpPr>
            <p:grpSp>
              <p:nvGrpSpPr>
                <p:cNvPr id="164" name="Group 163">
                  <a:extLst>
                    <a:ext uri="{FF2B5EF4-FFF2-40B4-BE49-F238E27FC236}">
                      <a16:creationId xmlns:a16="http://schemas.microsoft.com/office/drawing/2014/main" id="{F084388A-EC8D-4ABC-92BA-DBC352ECB07F}"/>
                    </a:ext>
                  </a:extLst>
                </p:cNvPr>
                <p:cNvGrpSpPr/>
                <p:nvPr/>
              </p:nvGrpSpPr>
              <p:grpSpPr>
                <a:xfrm>
                  <a:off x="1277714" y="1989987"/>
                  <a:ext cx="137160" cy="137160"/>
                  <a:chOff x="1464745" y="3420554"/>
                  <a:chExt cx="143892" cy="143892"/>
                </a:xfrm>
              </p:grpSpPr>
              <p:sp>
                <p:nvSpPr>
                  <p:cNvPr id="166" name="Oval 165">
                    <a:extLst>
                      <a:ext uri="{FF2B5EF4-FFF2-40B4-BE49-F238E27FC236}">
                        <a16:creationId xmlns:a16="http://schemas.microsoft.com/office/drawing/2014/main" id="{02A9191E-91F4-456C-AB3A-3AE30DEA9065}"/>
                      </a:ext>
                    </a:extLst>
                  </p:cNvPr>
                  <p:cNvSpPr/>
                  <p:nvPr/>
                </p:nvSpPr>
                <p:spPr>
                  <a:xfrm>
                    <a:off x="1464745" y="3420554"/>
                    <a:ext cx="143892" cy="143892"/>
                  </a:xfrm>
                  <a:prstGeom prst="ellipse">
                    <a:avLst/>
                  </a:prstGeom>
                  <a:gradFill>
                    <a:gsLst>
                      <a:gs pos="100000">
                        <a:schemeClr val="accent4">
                          <a:lumMod val="50000"/>
                        </a:schemeClr>
                      </a:gs>
                      <a:gs pos="0">
                        <a:schemeClr val="accent4">
                          <a:lumMod val="75000"/>
                        </a:schemeClr>
                      </a:gs>
                    </a:gsLst>
                    <a:lin ang="3600000" scaled="0"/>
                  </a:gradFill>
                  <a:ln w="25400">
                    <a:noFill/>
                  </a:ln>
                  <a:effectLst>
                    <a:outerShdw blurRad="635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700" b="1" dirty="0">
                      <a:latin typeface="Century Gothic" panose="020B0502020202020204" pitchFamily="34" charset="0"/>
                    </a:endParaRPr>
                  </a:p>
                </p:txBody>
              </p:sp>
              <p:sp>
                <p:nvSpPr>
                  <p:cNvPr id="167" name="Graphic 40" descr="Add">
                    <a:extLst>
                      <a:ext uri="{FF2B5EF4-FFF2-40B4-BE49-F238E27FC236}">
                        <a16:creationId xmlns:a16="http://schemas.microsoft.com/office/drawing/2014/main" id="{8DE846EF-849B-4B94-8F50-E831E0A08054}"/>
                      </a:ext>
                    </a:extLst>
                  </p:cNvPr>
                  <p:cNvSpPr/>
                  <p:nvPr/>
                </p:nvSpPr>
                <p:spPr>
                  <a:xfrm>
                    <a:off x="1496805" y="3452615"/>
                    <a:ext cx="79772" cy="79770"/>
                  </a:xfrm>
                  <a:custGeom>
                    <a:avLst/>
                    <a:gdLst>
                      <a:gd name="connsiteX0" fmla="*/ 762000 w 762000"/>
                      <a:gd name="connsiteY0" fmla="*/ 323850 h 762000"/>
                      <a:gd name="connsiteX1" fmla="*/ 438150 w 762000"/>
                      <a:gd name="connsiteY1" fmla="*/ 323850 h 762000"/>
                      <a:gd name="connsiteX2" fmla="*/ 438150 w 762000"/>
                      <a:gd name="connsiteY2" fmla="*/ 0 h 762000"/>
                      <a:gd name="connsiteX3" fmla="*/ 323850 w 762000"/>
                      <a:gd name="connsiteY3" fmla="*/ 0 h 762000"/>
                      <a:gd name="connsiteX4" fmla="*/ 323850 w 762000"/>
                      <a:gd name="connsiteY4" fmla="*/ 323850 h 762000"/>
                      <a:gd name="connsiteX5" fmla="*/ 0 w 762000"/>
                      <a:gd name="connsiteY5" fmla="*/ 323850 h 762000"/>
                      <a:gd name="connsiteX6" fmla="*/ 0 w 762000"/>
                      <a:gd name="connsiteY6" fmla="*/ 438150 h 762000"/>
                      <a:gd name="connsiteX7" fmla="*/ 323850 w 762000"/>
                      <a:gd name="connsiteY7" fmla="*/ 438150 h 762000"/>
                      <a:gd name="connsiteX8" fmla="*/ 323850 w 762000"/>
                      <a:gd name="connsiteY8" fmla="*/ 762000 h 762000"/>
                      <a:gd name="connsiteX9" fmla="*/ 438150 w 762000"/>
                      <a:gd name="connsiteY9" fmla="*/ 762000 h 762000"/>
                      <a:gd name="connsiteX10" fmla="*/ 438150 w 762000"/>
                      <a:gd name="connsiteY10" fmla="*/ 438150 h 762000"/>
                      <a:gd name="connsiteX11" fmla="*/ 762000 w 762000"/>
                      <a:gd name="connsiteY11" fmla="*/ 438150 h 76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62000" h="762000">
                        <a:moveTo>
                          <a:pt x="762000" y="323850"/>
                        </a:moveTo>
                        <a:lnTo>
                          <a:pt x="438150" y="323850"/>
                        </a:lnTo>
                        <a:lnTo>
                          <a:pt x="438150" y="0"/>
                        </a:lnTo>
                        <a:lnTo>
                          <a:pt x="323850" y="0"/>
                        </a:lnTo>
                        <a:lnTo>
                          <a:pt x="323850" y="323850"/>
                        </a:lnTo>
                        <a:lnTo>
                          <a:pt x="0" y="323850"/>
                        </a:lnTo>
                        <a:lnTo>
                          <a:pt x="0" y="438150"/>
                        </a:lnTo>
                        <a:lnTo>
                          <a:pt x="323850" y="438150"/>
                        </a:lnTo>
                        <a:lnTo>
                          <a:pt x="323850" y="762000"/>
                        </a:lnTo>
                        <a:lnTo>
                          <a:pt x="438150" y="762000"/>
                        </a:lnTo>
                        <a:lnTo>
                          <a:pt x="438150" y="438150"/>
                        </a:lnTo>
                        <a:lnTo>
                          <a:pt x="762000" y="438150"/>
                        </a:lnTo>
                        <a:close/>
                      </a:path>
                    </a:pathLst>
                  </a:custGeom>
                  <a:solidFill>
                    <a:schemeClr val="bg1"/>
                  </a:solidFill>
                  <a:ln w="9525" cap="flat">
                    <a:noFill/>
                    <a:prstDash val="solid"/>
                    <a:miter/>
                  </a:ln>
                </p:spPr>
                <p:txBody>
                  <a:bodyPr rtlCol="0" anchor="ctr"/>
                  <a:lstStyle/>
                  <a:p>
                    <a:endParaRPr lang="en-US"/>
                  </a:p>
                </p:txBody>
              </p:sp>
            </p:grpSp>
            <p:sp>
              <p:nvSpPr>
                <p:cNvPr id="165" name="TextBox 164">
                  <a:extLst>
                    <a:ext uri="{FF2B5EF4-FFF2-40B4-BE49-F238E27FC236}">
                      <a16:creationId xmlns:a16="http://schemas.microsoft.com/office/drawing/2014/main" id="{63150DC7-D1C7-4EB0-864C-90A08803D926}"/>
                    </a:ext>
                  </a:extLst>
                </p:cNvPr>
                <p:cNvSpPr txBox="1"/>
                <p:nvPr/>
              </p:nvSpPr>
              <p:spPr>
                <a:xfrm>
                  <a:off x="1444980" y="1950845"/>
                  <a:ext cx="1909497" cy="215444"/>
                </a:xfrm>
                <a:prstGeom prst="rect">
                  <a:avLst/>
                </a:prstGeom>
                <a:noFill/>
              </p:spPr>
              <p:txBody>
                <a:bodyPr wrap="none" rtlCol="0">
                  <a:spAutoFit/>
                </a:bodyPr>
                <a:lstStyle/>
                <a:p>
                  <a:r>
                    <a:rPr lang="en-US" sz="800" dirty="0">
                      <a:solidFill>
                        <a:schemeClr val="bg1"/>
                      </a:solidFill>
                      <a:latin typeface="Century Gothic" panose="020B0502020202020204" pitchFamily="34" charset="0"/>
                    </a:rPr>
                    <a:t>Little dependence on competition</a:t>
                  </a:r>
                </a:p>
              </p:txBody>
            </p:sp>
          </p:grpSp>
          <p:grpSp>
            <p:nvGrpSpPr>
              <p:cNvPr id="154" name="Group 153">
                <a:extLst>
                  <a:ext uri="{FF2B5EF4-FFF2-40B4-BE49-F238E27FC236}">
                    <a16:creationId xmlns:a16="http://schemas.microsoft.com/office/drawing/2014/main" id="{DEF668D0-5B12-4A10-92D6-E61C7F3606A3}"/>
                  </a:ext>
                </a:extLst>
              </p:cNvPr>
              <p:cNvGrpSpPr/>
              <p:nvPr/>
            </p:nvGrpSpPr>
            <p:grpSpPr>
              <a:xfrm>
                <a:off x="1277714" y="2184736"/>
                <a:ext cx="2413394" cy="215444"/>
                <a:chOff x="1277714" y="2184736"/>
                <a:chExt cx="2413394" cy="215444"/>
              </a:xfrm>
            </p:grpSpPr>
            <p:sp>
              <p:nvSpPr>
                <p:cNvPr id="160" name="TextBox 159">
                  <a:extLst>
                    <a:ext uri="{FF2B5EF4-FFF2-40B4-BE49-F238E27FC236}">
                      <a16:creationId xmlns:a16="http://schemas.microsoft.com/office/drawing/2014/main" id="{C070D28F-6251-40C5-9D6A-500E8A288053}"/>
                    </a:ext>
                  </a:extLst>
                </p:cNvPr>
                <p:cNvSpPr txBox="1"/>
                <p:nvPr/>
              </p:nvSpPr>
              <p:spPr>
                <a:xfrm>
                  <a:off x="1444980" y="2184736"/>
                  <a:ext cx="2246128" cy="215444"/>
                </a:xfrm>
                <a:prstGeom prst="rect">
                  <a:avLst/>
                </a:prstGeom>
                <a:noFill/>
              </p:spPr>
              <p:txBody>
                <a:bodyPr wrap="none" rtlCol="0">
                  <a:spAutoFit/>
                </a:bodyPr>
                <a:lstStyle/>
                <a:p>
                  <a:r>
                    <a:rPr lang="en-US" sz="800" dirty="0">
                      <a:solidFill>
                        <a:schemeClr val="bg1"/>
                      </a:solidFill>
                      <a:latin typeface="Century Gothic" panose="020B0502020202020204" pitchFamily="34" charset="0"/>
                    </a:rPr>
                    <a:t>Diluted margin with traditional markdown</a:t>
                  </a:r>
                </a:p>
              </p:txBody>
            </p:sp>
            <p:grpSp>
              <p:nvGrpSpPr>
                <p:cNvPr id="161" name="Group 160">
                  <a:extLst>
                    <a:ext uri="{FF2B5EF4-FFF2-40B4-BE49-F238E27FC236}">
                      <a16:creationId xmlns:a16="http://schemas.microsoft.com/office/drawing/2014/main" id="{6865E879-617B-4FC1-8701-88EA73F1A668}"/>
                    </a:ext>
                  </a:extLst>
                </p:cNvPr>
                <p:cNvGrpSpPr/>
                <p:nvPr/>
              </p:nvGrpSpPr>
              <p:grpSpPr>
                <a:xfrm>
                  <a:off x="1277714" y="2223878"/>
                  <a:ext cx="137160" cy="137160"/>
                  <a:chOff x="1277714" y="2220512"/>
                  <a:chExt cx="143892" cy="143892"/>
                </a:xfrm>
              </p:grpSpPr>
              <p:sp>
                <p:nvSpPr>
                  <p:cNvPr id="162" name="Oval 161">
                    <a:extLst>
                      <a:ext uri="{FF2B5EF4-FFF2-40B4-BE49-F238E27FC236}">
                        <a16:creationId xmlns:a16="http://schemas.microsoft.com/office/drawing/2014/main" id="{047FDE29-FBBC-44D0-8C8F-6DC6B7BBE651}"/>
                      </a:ext>
                    </a:extLst>
                  </p:cNvPr>
                  <p:cNvSpPr/>
                  <p:nvPr/>
                </p:nvSpPr>
                <p:spPr>
                  <a:xfrm>
                    <a:off x="1277714" y="2220512"/>
                    <a:ext cx="143892" cy="143892"/>
                  </a:xfrm>
                  <a:prstGeom prst="ellipse">
                    <a:avLst/>
                  </a:prstGeom>
                  <a:gradFill>
                    <a:gsLst>
                      <a:gs pos="100000">
                        <a:srgbClr val="C00000"/>
                      </a:gs>
                      <a:gs pos="0">
                        <a:srgbClr val="FF5252"/>
                      </a:gs>
                    </a:gsLst>
                    <a:lin ang="3600000" scaled="0"/>
                  </a:gradFill>
                  <a:ln w="25400">
                    <a:noFill/>
                  </a:ln>
                  <a:effectLst>
                    <a:outerShdw blurRad="635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700" b="1" dirty="0">
                      <a:latin typeface="Century Gothic" panose="020B0502020202020204" pitchFamily="34" charset="0"/>
                    </a:endParaRPr>
                  </a:p>
                </p:txBody>
              </p:sp>
              <p:sp>
                <p:nvSpPr>
                  <p:cNvPr id="163" name="Rectangle 162">
                    <a:extLst>
                      <a:ext uri="{FF2B5EF4-FFF2-40B4-BE49-F238E27FC236}">
                        <a16:creationId xmlns:a16="http://schemas.microsoft.com/office/drawing/2014/main" id="{93BE0942-150F-4787-95BE-9D721B3815E0}"/>
                      </a:ext>
                    </a:extLst>
                  </p:cNvPr>
                  <p:cNvSpPr/>
                  <p:nvPr/>
                </p:nvSpPr>
                <p:spPr>
                  <a:xfrm>
                    <a:off x="1309774" y="2286475"/>
                    <a:ext cx="79772" cy="119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55" name="Group 154">
                <a:extLst>
                  <a:ext uri="{FF2B5EF4-FFF2-40B4-BE49-F238E27FC236}">
                    <a16:creationId xmlns:a16="http://schemas.microsoft.com/office/drawing/2014/main" id="{5D1ACA48-FAA4-4C3D-B335-F46A524E00E5}"/>
                  </a:ext>
                </a:extLst>
              </p:cNvPr>
              <p:cNvGrpSpPr/>
              <p:nvPr/>
            </p:nvGrpSpPr>
            <p:grpSpPr>
              <a:xfrm>
                <a:off x="1277714" y="2418628"/>
                <a:ext cx="2128059" cy="215444"/>
                <a:chOff x="1277714" y="2418628"/>
                <a:chExt cx="2128059" cy="215444"/>
              </a:xfrm>
            </p:grpSpPr>
            <p:sp>
              <p:nvSpPr>
                <p:cNvPr id="156" name="TextBox 155">
                  <a:extLst>
                    <a:ext uri="{FF2B5EF4-FFF2-40B4-BE49-F238E27FC236}">
                      <a16:creationId xmlns:a16="http://schemas.microsoft.com/office/drawing/2014/main" id="{A09CD176-F54F-4EBD-A5B5-BAC18A844C76}"/>
                    </a:ext>
                  </a:extLst>
                </p:cNvPr>
                <p:cNvSpPr txBox="1"/>
                <p:nvPr/>
              </p:nvSpPr>
              <p:spPr>
                <a:xfrm>
                  <a:off x="1444980" y="2418628"/>
                  <a:ext cx="1960793" cy="215444"/>
                </a:xfrm>
                <a:prstGeom prst="rect">
                  <a:avLst/>
                </a:prstGeom>
                <a:noFill/>
              </p:spPr>
              <p:txBody>
                <a:bodyPr wrap="none" rtlCol="0">
                  <a:spAutoFit/>
                </a:bodyPr>
                <a:lstStyle/>
                <a:p>
                  <a:r>
                    <a:rPr lang="en-US" sz="800" dirty="0">
                      <a:solidFill>
                        <a:schemeClr val="bg1"/>
                      </a:solidFill>
                      <a:latin typeface="Century Gothic" panose="020B0502020202020204" pitchFamily="34" charset="0"/>
                    </a:rPr>
                    <a:t>Can’t be used for certain SKU Types</a:t>
                  </a:r>
                </a:p>
              </p:txBody>
            </p:sp>
            <p:grpSp>
              <p:nvGrpSpPr>
                <p:cNvPr id="157" name="Group 156">
                  <a:extLst>
                    <a:ext uri="{FF2B5EF4-FFF2-40B4-BE49-F238E27FC236}">
                      <a16:creationId xmlns:a16="http://schemas.microsoft.com/office/drawing/2014/main" id="{BB71D744-C6B0-4D4A-A4AA-1F6E3DA1EAEB}"/>
                    </a:ext>
                  </a:extLst>
                </p:cNvPr>
                <p:cNvGrpSpPr/>
                <p:nvPr/>
              </p:nvGrpSpPr>
              <p:grpSpPr>
                <a:xfrm>
                  <a:off x="1277714" y="2457770"/>
                  <a:ext cx="137160" cy="137160"/>
                  <a:chOff x="1277714" y="2454404"/>
                  <a:chExt cx="143892" cy="143892"/>
                </a:xfrm>
              </p:grpSpPr>
              <p:sp>
                <p:nvSpPr>
                  <p:cNvPr id="158" name="Oval 157">
                    <a:extLst>
                      <a:ext uri="{FF2B5EF4-FFF2-40B4-BE49-F238E27FC236}">
                        <a16:creationId xmlns:a16="http://schemas.microsoft.com/office/drawing/2014/main" id="{9E415BC7-6595-4925-A472-A5C269813F26}"/>
                      </a:ext>
                    </a:extLst>
                  </p:cNvPr>
                  <p:cNvSpPr/>
                  <p:nvPr/>
                </p:nvSpPr>
                <p:spPr>
                  <a:xfrm>
                    <a:off x="1277714" y="2454404"/>
                    <a:ext cx="143892" cy="143892"/>
                  </a:xfrm>
                  <a:prstGeom prst="ellipse">
                    <a:avLst/>
                  </a:prstGeom>
                  <a:gradFill>
                    <a:gsLst>
                      <a:gs pos="100000">
                        <a:srgbClr val="C00000"/>
                      </a:gs>
                      <a:gs pos="0">
                        <a:srgbClr val="FF5252"/>
                      </a:gs>
                    </a:gsLst>
                    <a:lin ang="3600000" scaled="0"/>
                  </a:gradFill>
                  <a:ln w="25400">
                    <a:noFill/>
                  </a:ln>
                  <a:effectLst>
                    <a:outerShdw blurRad="635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700" b="1" dirty="0">
                      <a:latin typeface="Century Gothic" panose="020B0502020202020204" pitchFamily="34" charset="0"/>
                    </a:endParaRPr>
                  </a:p>
                </p:txBody>
              </p:sp>
              <p:sp>
                <p:nvSpPr>
                  <p:cNvPr id="159" name="Rectangle 158">
                    <a:extLst>
                      <a:ext uri="{FF2B5EF4-FFF2-40B4-BE49-F238E27FC236}">
                        <a16:creationId xmlns:a16="http://schemas.microsoft.com/office/drawing/2014/main" id="{CE518BA4-BC52-45A6-9190-23DE3705E4DA}"/>
                      </a:ext>
                    </a:extLst>
                  </p:cNvPr>
                  <p:cNvSpPr/>
                  <p:nvPr/>
                </p:nvSpPr>
                <p:spPr>
                  <a:xfrm>
                    <a:off x="1309774" y="2520367"/>
                    <a:ext cx="79772" cy="119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grpSp>
          <p:nvGrpSpPr>
            <p:cNvPr id="264" name="Group 263">
              <a:extLst>
                <a:ext uri="{FF2B5EF4-FFF2-40B4-BE49-F238E27FC236}">
                  <a16:creationId xmlns:a16="http://schemas.microsoft.com/office/drawing/2014/main" id="{651056DE-1A5C-433A-8950-797BF8D9318C}"/>
                </a:ext>
              </a:extLst>
            </p:cNvPr>
            <p:cNvGrpSpPr/>
            <p:nvPr/>
          </p:nvGrpSpPr>
          <p:grpSpPr>
            <a:xfrm>
              <a:off x="1199033" y="4752485"/>
              <a:ext cx="2794908" cy="917118"/>
              <a:chOff x="1277714" y="1716954"/>
              <a:chExt cx="2794908" cy="917118"/>
            </a:xfrm>
          </p:grpSpPr>
          <p:grpSp>
            <p:nvGrpSpPr>
              <p:cNvPr id="266" name="Group 265">
                <a:extLst>
                  <a:ext uri="{FF2B5EF4-FFF2-40B4-BE49-F238E27FC236}">
                    <a16:creationId xmlns:a16="http://schemas.microsoft.com/office/drawing/2014/main" id="{59E1FFF3-2F6D-4E24-8B6D-21B5B68D714C}"/>
                  </a:ext>
                </a:extLst>
              </p:cNvPr>
              <p:cNvGrpSpPr/>
              <p:nvPr/>
            </p:nvGrpSpPr>
            <p:grpSpPr>
              <a:xfrm>
                <a:off x="1277714" y="1716954"/>
                <a:ext cx="1910051" cy="215444"/>
                <a:chOff x="1277714" y="1716954"/>
                <a:chExt cx="1910051" cy="215444"/>
              </a:xfrm>
            </p:grpSpPr>
            <p:grpSp>
              <p:nvGrpSpPr>
                <p:cNvPr id="282" name="Group 281">
                  <a:extLst>
                    <a:ext uri="{FF2B5EF4-FFF2-40B4-BE49-F238E27FC236}">
                      <a16:creationId xmlns:a16="http://schemas.microsoft.com/office/drawing/2014/main" id="{0BC21884-F99C-4AAC-A5E6-C8E255A1BDBC}"/>
                    </a:ext>
                  </a:extLst>
                </p:cNvPr>
                <p:cNvGrpSpPr/>
                <p:nvPr/>
              </p:nvGrpSpPr>
              <p:grpSpPr>
                <a:xfrm>
                  <a:off x="1277714" y="1756096"/>
                  <a:ext cx="137160" cy="137160"/>
                  <a:chOff x="1464745" y="3420554"/>
                  <a:chExt cx="143892" cy="143892"/>
                </a:xfrm>
              </p:grpSpPr>
              <p:sp>
                <p:nvSpPr>
                  <p:cNvPr id="284" name="Oval 283">
                    <a:extLst>
                      <a:ext uri="{FF2B5EF4-FFF2-40B4-BE49-F238E27FC236}">
                        <a16:creationId xmlns:a16="http://schemas.microsoft.com/office/drawing/2014/main" id="{5113FF4E-5958-4DC9-B69A-8D8C5FD38730}"/>
                      </a:ext>
                    </a:extLst>
                  </p:cNvPr>
                  <p:cNvSpPr/>
                  <p:nvPr/>
                </p:nvSpPr>
                <p:spPr>
                  <a:xfrm>
                    <a:off x="1464745" y="3420554"/>
                    <a:ext cx="143892" cy="143892"/>
                  </a:xfrm>
                  <a:prstGeom prst="ellipse">
                    <a:avLst/>
                  </a:prstGeom>
                  <a:gradFill>
                    <a:gsLst>
                      <a:gs pos="100000">
                        <a:schemeClr val="accent4">
                          <a:lumMod val="50000"/>
                        </a:schemeClr>
                      </a:gs>
                      <a:gs pos="0">
                        <a:schemeClr val="accent4">
                          <a:lumMod val="75000"/>
                        </a:schemeClr>
                      </a:gs>
                    </a:gsLst>
                    <a:lin ang="3600000" scaled="0"/>
                  </a:gradFill>
                  <a:ln w="25400">
                    <a:noFill/>
                  </a:ln>
                  <a:effectLst>
                    <a:outerShdw blurRad="635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700" b="1" dirty="0">
                      <a:latin typeface="Century Gothic" panose="020B0502020202020204" pitchFamily="34" charset="0"/>
                    </a:endParaRPr>
                  </a:p>
                </p:txBody>
              </p:sp>
              <p:sp>
                <p:nvSpPr>
                  <p:cNvPr id="285" name="Graphic 40" descr="Add">
                    <a:extLst>
                      <a:ext uri="{FF2B5EF4-FFF2-40B4-BE49-F238E27FC236}">
                        <a16:creationId xmlns:a16="http://schemas.microsoft.com/office/drawing/2014/main" id="{F470E860-06E1-4625-B9AB-F1225206421E}"/>
                      </a:ext>
                    </a:extLst>
                  </p:cNvPr>
                  <p:cNvSpPr/>
                  <p:nvPr/>
                </p:nvSpPr>
                <p:spPr>
                  <a:xfrm>
                    <a:off x="1496805" y="3452615"/>
                    <a:ext cx="79772" cy="79770"/>
                  </a:xfrm>
                  <a:custGeom>
                    <a:avLst/>
                    <a:gdLst>
                      <a:gd name="connsiteX0" fmla="*/ 762000 w 762000"/>
                      <a:gd name="connsiteY0" fmla="*/ 323850 h 762000"/>
                      <a:gd name="connsiteX1" fmla="*/ 438150 w 762000"/>
                      <a:gd name="connsiteY1" fmla="*/ 323850 h 762000"/>
                      <a:gd name="connsiteX2" fmla="*/ 438150 w 762000"/>
                      <a:gd name="connsiteY2" fmla="*/ 0 h 762000"/>
                      <a:gd name="connsiteX3" fmla="*/ 323850 w 762000"/>
                      <a:gd name="connsiteY3" fmla="*/ 0 h 762000"/>
                      <a:gd name="connsiteX4" fmla="*/ 323850 w 762000"/>
                      <a:gd name="connsiteY4" fmla="*/ 323850 h 762000"/>
                      <a:gd name="connsiteX5" fmla="*/ 0 w 762000"/>
                      <a:gd name="connsiteY5" fmla="*/ 323850 h 762000"/>
                      <a:gd name="connsiteX6" fmla="*/ 0 w 762000"/>
                      <a:gd name="connsiteY6" fmla="*/ 438150 h 762000"/>
                      <a:gd name="connsiteX7" fmla="*/ 323850 w 762000"/>
                      <a:gd name="connsiteY7" fmla="*/ 438150 h 762000"/>
                      <a:gd name="connsiteX8" fmla="*/ 323850 w 762000"/>
                      <a:gd name="connsiteY8" fmla="*/ 762000 h 762000"/>
                      <a:gd name="connsiteX9" fmla="*/ 438150 w 762000"/>
                      <a:gd name="connsiteY9" fmla="*/ 762000 h 762000"/>
                      <a:gd name="connsiteX10" fmla="*/ 438150 w 762000"/>
                      <a:gd name="connsiteY10" fmla="*/ 438150 h 762000"/>
                      <a:gd name="connsiteX11" fmla="*/ 762000 w 762000"/>
                      <a:gd name="connsiteY11" fmla="*/ 438150 h 76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62000" h="762000">
                        <a:moveTo>
                          <a:pt x="762000" y="323850"/>
                        </a:moveTo>
                        <a:lnTo>
                          <a:pt x="438150" y="323850"/>
                        </a:lnTo>
                        <a:lnTo>
                          <a:pt x="438150" y="0"/>
                        </a:lnTo>
                        <a:lnTo>
                          <a:pt x="323850" y="0"/>
                        </a:lnTo>
                        <a:lnTo>
                          <a:pt x="323850" y="323850"/>
                        </a:lnTo>
                        <a:lnTo>
                          <a:pt x="0" y="323850"/>
                        </a:lnTo>
                        <a:lnTo>
                          <a:pt x="0" y="438150"/>
                        </a:lnTo>
                        <a:lnTo>
                          <a:pt x="323850" y="438150"/>
                        </a:lnTo>
                        <a:lnTo>
                          <a:pt x="323850" y="762000"/>
                        </a:lnTo>
                        <a:lnTo>
                          <a:pt x="438150" y="762000"/>
                        </a:lnTo>
                        <a:lnTo>
                          <a:pt x="438150" y="438150"/>
                        </a:lnTo>
                        <a:lnTo>
                          <a:pt x="762000" y="438150"/>
                        </a:lnTo>
                        <a:close/>
                      </a:path>
                    </a:pathLst>
                  </a:custGeom>
                  <a:solidFill>
                    <a:schemeClr val="bg1"/>
                  </a:solidFill>
                  <a:ln w="9525" cap="flat">
                    <a:noFill/>
                    <a:prstDash val="solid"/>
                    <a:miter/>
                  </a:ln>
                </p:spPr>
                <p:txBody>
                  <a:bodyPr rtlCol="0" anchor="ctr"/>
                  <a:lstStyle/>
                  <a:p>
                    <a:endParaRPr lang="en-US"/>
                  </a:p>
                </p:txBody>
              </p:sp>
            </p:grpSp>
            <p:sp>
              <p:nvSpPr>
                <p:cNvPr id="283" name="TextBox 282">
                  <a:extLst>
                    <a:ext uri="{FF2B5EF4-FFF2-40B4-BE49-F238E27FC236}">
                      <a16:creationId xmlns:a16="http://schemas.microsoft.com/office/drawing/2014/main" id="{83D5C7AE-0711-4E5B-8699-74EF48A00FD0}"/>
                    </a:ext>
                  </a:extLst>
                </p:cNvPr>
                <p:cNvSpPr txBox="1"/>
                <p:nvPr/>
              </p:nvSpPr>
              <p:spPr>
                <a:xfrm>
                  <a:off x="1444980" y="1716954"/>
                  <a:ext cx="1742785" cy="215444"/>
                </a:xfrm>
                <a:prstGeom prst="rect">
                  <a:avLst/>
                </a:prstGeom>
                <a:noFill/>
              </p:spPr>
              <p:txBody>
                <a:bodyPr wrap="none" rtlCol="0">
                  <a:spAutoFit/>
                </a:bodyPr>
                <a:lstStyle/>
                <a:p>
                  <a:r>
                    <a:rPr lang="en-US" sz="800" dirty="0">
                      <a:solidFill>
                        <a:schemeClr val="bg1"/>
                      </a:solidFill>
                      <a:latin typeface="Century Gothic" panose="020B0502020202020204" pitchFamily="34" charset="0"/>
                    </a:rPr>
                    <a:t>Helps to maximize profit margin</a:t>
                  </a:r>
                </a:p>
              </p:txBody>
            </p:sp>
          </p:grpSp>
          <p:grpSp>
            <p:nvGrpSpPr>
              <p:cNvPr id="267" name="Group 266">
                <a:extLst>
                  <a:ext uri="{FF2B5EF4-FFF2-40B4-BE49-F238E27FC236}">
                    <a16:creationId xmlns:a16="http://schemas.microsoft.com/office/drawing/2014/main" id="{6388D819-0989-435B-BD73-E465972B3DC9}"/>
                  </a:ext>
                </a:extLst>
              </p:cNvPr>
              <p:cNvGrpSpPr/>
              <p:nvPr/>
            </p:nvGrpSpPr>
            <p:grpSpPr>
              <a:xfrm>
                <a:off x="1277714" y="1950845"/>
                <a:ext cx="2083175" cy="215444"/>
                <a:chOff x="1277714" y="1950845"/>
                <a:chExt cx="2083175" cy="215444"/>
              </a:xfrm>
            </p:grpSpPr>
            <p:grpSp>
              <p:nvGrpSpPr>
                <p:cNvPr id="278" name="Group 277">
                  <a:extLst>
                    <a:ext uri="{FF2B5EF4-FFF2-40B4-BE49-F238E27FC236}">
                      <a16:creationId xmlns:a16="http://schemas.microsoft.com/office/drawing/2014/main" id="{8078BAA9-13CD-486C-92CF-C3C7C7352909}"/>
                    </a:ext>
                  </a:extLst>
                </p:cNvPr>
                <p:cNvGrpSpPr/>
                <p:nvPr/>
              </p:nvGrpSpPr>
              <p:grpSpPr>
                <a:xfrm>
                  <a:off x="1277714" y="1989987"/>
                  <a:ext cx="137160" cy="137160"/>
                  <a:chOff x="1464745" y="3420554"/>
                  <a:chExt cx="143892" cy="143892"/>
                </a:xfrm>
              </p:grpSpPr>
              <p:sp>
                <p:nvSpPr>
                  <p:cNvPr id="280" name="Oval 279">
                    <a:extLst>
                      <a:ext uri="{FF2B5EF4-FFF2-40B4-BE49-F238E27FC236}">
                        <a16:creationId xmlns:a16="http://schemas.microsoft.com/office/drawing/2014/main" id="{23E72107-F4DC-43C5-9C68-8829C3A647C9}"/>
                      </a:ext>
                    </a:extLst>
                  </p:cNvPr>
                  <p:cNvSpPr/>
                  <p:nvPr/>
                </p:nvSpPr>
                <p:spPr>
                  <a:xfrm>
                    <a:off x="1464745" y="3420554"/>
                    <a:ext cx="143892" cy="143892"/>
                  </a:xfrm>
                  <a:prstGeom prst="ellipse">
                    <a:avLst/>
                  </a:prstGeom>
                  <a:gradFill>
                    <a:gsLst>
                      <a:gs pos="100000">
                        <a:schemeClr val="accent4">
                          <a:lumMod val="50000"/>
                        </a:schemeClr>
                      </a:gs>
                      <a:gs pos="0">
                        <a:schemeClr val="accent4">
                          <a:lumMod val="75000"/>
                        </a:schemeClr>
                      </a:gs>
                    </a:gsLst>
                    <a:lin ang="3600000" scaled="0"/>
                  </a:gradFill>
                  <a:ln w="25400">
                    <a:noFill/>
                  </a:ln>
                  <a:effectLst>
                    <a:outerShdw blurRad="635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700" b="1" dirty="0">
                      <a:latin typeface="Century Gothic" panose="020B0502020202020204" pitchFamily="34" charset="0"/>
                    </a:endParaRPr>
                  </a:p>
                </p:txBody>
              </p:sp>
              <p:sp>
                <p:nvSpPr>
                  <p:cNvPr id="281" name="Graphic 40" descr="Add">
                    <a:extLst>
                      <a:ext uri="{FF2B5EF4-FFF2-40B4-BE49-F238E27FC236}">
                        <a16:creationId xmlns:a16="http://schemas.microsoft.com/office/drawing/2014/main" id="{8E9DBB77-5ECB-47FA-8740-A5DEFC4ADED0}"/>
                      </a:ext>
                    </a:extLst>
                  </p:cNvPr>
                  <p:cNvSpPr/>
                  <p:nvPr/>
                </p:nvSpPr>
                <p:spPr>
                  <a:xfrm>
                    <a:off x="1496805" y="3452615"/>
                    <a:ext cx="79772" cy="79770"/>
                  </a:xfrm>
                  <a:custGeom>
                    <a:avLst/>
                    <a:gdLst>
                      <a:gd name="connsiteX0" fmla="*/ 762000 w 762000"/>
                      <a:gd name="connsiteY0" fmla="*/ 323850 h 762000"/>
                      <a:gd name="connsiteX1" fmla="*/ 438150 w 762000"/>
                      <a:gd name="connsiteY1" fmla="*/ 323850 h 762000"/>
                      <a:gd name="connsiteX2" fmla="*/ 438150 w 762000"/>
                      <a:gd name="connsiteY2" fmla="*/ 0 h 762000"/>
                      <a:gd name="connsiteX3" fmla="*/ 323850 w 762000"/>
                      <a:gd name="connsiteY3" fmla="*/ 0 h 762000"/>
                      <a:gd name="connsiteX4" fmla="*/ 323850 w 762000"/>
                      <a:gd name="connsiteY4" fmla="*/ 323850 h 762000"/>
                      <a:gd name="connsiteX5" fmla="*/ 0 w 762000"/>
                      <a:gd name="connsiteY5" fmla="*/ 323850 h 762000"/>
                      <a:gd name="connsiteX6" fmla="*/ 0 w 762000"/>
                      <a:gd name="connsiteY6" fmla="*/ 438150 h 762000"/>
                      <a:gd name="connsiteX7" fmla="*/ 323850 w 762000"/>
                      <a:gd name="connsiteY7" fmla="*/ 438150 h 762000"/>
                      <a:gd name="connsiteX8" fmla="*/ 323850 w 762000"/>
                      <a:gd name="connsiteY8" fmla="*/ 762000 h 762000"/>
                      <a:gd name="connsiteX9" fmla="*/ 438150 w 762000"/>
                      <a:gd name="connsiteY9" fmla="*/ 762000 h 762000"/>
                      <a:gd name="connsiteX10" fmla="*/ 438150 w 762000"/>
                      <a:gd name="connsiteY10" fmla="*/ 438150 h 762000"/>
                      <a:gd name="connsiteX11" fmla="*/ 762000 w 762000"/>
                      <a:gd name="connsiteY11" fmla="*/ 438150 h 76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62000" h="762000">
                        <a:moveTo>
                          <a:pt x="762000" y="323850"/>
                        </a:moveTo>
                        <a:lnTo>
                          <a:pt x="438150" y="323850"/>
                        </a:lnTo>
                        <a:lnTo>
                          <a:pt x="438150" y="0"/>
                        </a:lnTo>
                        <a:lnTo>
                          <a:pt x="323850" y="0"/>
                        </a:lnTo>
                        <a:lnTo>
                          <a:pt x="323850" y="323850"/>
                        </a:lnTo>
                        <a:lnTo>
                          <a:pt x="0" y="323850"/>
                        </a:lnTo>
                        <a:lnTo>
                          <a:pt x="0" y="438150"/>
                        </a:lnTo>
                        <a:lnTo>
                          <a:pt x="323850" y="438150"/>
                        </a:lnTo>
                        <a:lnTo>
                          <a:pt x="323850" y="762000"/>
                        </a:lnTo>
                        <a:lnTo>
                          <a:pt x="438150" y="762000"/>
                        </a:lnTo>
                        <a:lnTo>
                          <a:pt x="438150" y="438150"/>
                        </a:lnTo>
                        <a:lnTo>
                          <a:pt x="762000" y="438150"/>
                        </a:lnTo>
                        <a:close/>
                      </a:path>
                    </a:pathLst>
                  </a:custGeom>
                  <a:solidFill>
                    <a:schemeClr val="bg1"/>
                  </a:solidFill>
                  <a:ln w="9525" cap="flat">
                    <a:noFill/>
                    <a:prstDash val="solid"/>
                    <a:miter/>
                  </a:ln>
                </p:spPr>
                <p:txBody>
                  <a:bodyPr rtlCol="0" anchor="ctr"/>
                  <a:lstStyle/>
                  <a:p>
                    <a:endParaRPr lang="en-US"/>
                  </a:p>
                </p:txBody>
              </p:sp>
            </p:grpSp>
            <p:sp>
              <p:nvSpPr>
                <p:cNvPr id="279" name="TextBox 278">
                  <a:extLst>
                    <a:ext uri="{FF2B5EF4-FFF2-40B4-BE49-F238E27FC236}">
                      <a16:creationId xmlns:a16="http://schemas.microsoft.com/office/drawing/2014/main" id="{BEC005C3-6BF1-4762-B7BD-8B6261FAA0C2}"/>
                    </a:ext>
                  </a:extLst>
                </p:cNvPr>
                <p:cNvSpPr txBox="1"/>
                <p:nvPr/>
              </p:nvSpPr>
              <p:spPr>
                <a:xfrm>
                  <a:off x="1444980" y="1950845"/>
                  <a:ext cx="1915909" cy="215444"/>
                </a:xfrm>
                <a:prstGeom prst="rect">
                  <a:avLst/>
                </a:prstGeom>
                <a:noFill/>
              </p:spPr>
              <p:txBody>
                <a:bodyPr wrap="none" rtlCol="0">
                  <a:spAutoFit/>
                </a:bodyPr>
                <a:lstStyle/>
                <a:p>
                  <a:r>
                    <a:rPr lang="en-US" sz="800" dirty="0">
                      <a:solidFill>
                        <a:schemeClr val="bg1"/>
                      </a:solidFill>
                      <a:latin typeface="Century Gothic" panose="020B0502020202020204" pitchFamily="34" charset="0"/>
                    </a:rPr>
                    <a:t>Little Dependence on competition</a:t>
                  </a:r>
                </a:p>
              </p:txBody>
            </p:sp>
          </p:grpSp>
          <p:grpSp>
            <p:nvGrpSpPr>
              <p:cNvPr id="268" name="Group 267">
                <a:extLst>
                  <a:ext uri="{FF2B5EF4-FFF2-40B4-BE49-F238E27FC236}">
                    <a16:creationId xmlns:a16="http://schemas.microsoft.com/office/drawing/2014/main" id="{6F1D32E2-2D82-4C60-9BA2-3C21872E5BE3}"/>
                  </a:ext>
                </a:extLst>
              </p:cNvPr>
              <p:cNvGrpSpPr/>
              <p:nvPr/>
            </p:nvGrpSpPr>
            <p:grpSpPr>
              <a:xfrm>
                <a:off x="1277714" y="2184736"/>
                <a:ext cx="2794908" cy="215444"/>
                <a:chOff x="1277714" y="2184736"/>
                <a:chExt cx="2794908" cy="215444"/>
              </a:xfrm>
            </p:grpSpPr>
            <p:sp>
              <p:nvSpPr>
                <p:cNvPr id="274" name="TextBox 273">
                  <a:extLst>
                    <a:ext uri="{FF2B5EF4-FFF2-40B4-BE49-F238E27FC236}">
                      <a16:creationId xmlns:a16="http://schemas.microsoft.com/office/drawing/2014/main" id="{611FCF84-4F76-46F6-AE36-197B1AD36292}"/>
                    </a:ext>
                  </a:extLst>
                </p:cNvPr>
                <p:cNvSpPr txBox="1"/>
                <p:nvPr/>
              </p:nvSpPr>
              <p:spPr>
                <a:xfrm>
                  <a:off x="1444980" y="2184736"/>
                  <a:ext cx="2627642" cy="215444"/>
                </a:xfrm>
                <a:prstGeom prst="rect">
                  <a:avLst/>
                </a:prstGeom>
                <a:noFill/>
              </p:spPr>
              <p:txBody>
                <a:bodyPr wrap="none" rtlCol="0">
                  <a:spAutoFit/>
                </a:bodyPr>
                <a:lstStyle/>
                <a:p>
                  <a:r>
                    <a:rPr lang="en-US" sz="800" dirty="0">
                      <a:solidFill>
                        <a:schemeClr val="bg1"/>
                      </a:solidFill>
                      <a:latin typeface="Century Gothic" panose="020B0502020202020204" pitchFamily="34" charset="0"/>
                    </a:rPr>
                    <a:t>Difficult to evaluate “Willingness to pay” Precisely</a:t>
                  </a:r>
                </a:p>
              </p:txBody>
            </p:sp>
            <p:grpSp>
              <p:nvGrpSpPr>
                <p:cNvPr id="275" name="Group 274">
                  <a:extLst>
                    <a:ext uri="{FF2B5EF4-FFF2-40B4-BE49-F238E27FC236}">
                      <a16:creationId xmlns:a16="http://schemas.microsoft.com/office/drawing/2014/main" id="{9272F23B-445E-4715-A86C-DF4560810B2D}"/>
                    </a:ext>
                  </a:extLst>
                </p:cNvPr>
                <p:cNvGrpSpPr/>
                <p:nvPr/>
              </p:nvGrpSpPr>
              <p:grpSpPr>
                <a:xfrm>
                  <a:off x="1277714" y="2223878"/>
                  <a:ext cx="137160" cy="137160"/>
                  <a:chOff x="1277714" y="2220512"/>
                  <a:chExt cx="143892" cy="143892"/>
                </a:xfrm>
              </p:grpSpPr>
              <p:sp>
                <p:nvSpPr>
                  <p:cNvPr id="276" name="Oval 275">
                    <a:extLst>
                      <a:ext uri="{FF2B5EF4-FFF2-40B4-BE49-F238E27FC236}">
                        <a16:creationId xmlns:a16="http://schemas.microsoft.com/office/drawing/2014/main" id="{895E4A2A-18F3-42A5-806F-AB295FADA528}"/>
                      </a:ext>
                    </a:extLst>
                  </p:cNvPr>
                  <p:cNvSpPr/>
                  <p:nvPr/>
                </p:nvSpPr>
                <p:spPr>
                  <a:xfrm>
                    <a:off x="1277714" y="2220512"/>
                    <a:ext cx="143892" cy="143892"/>
                  </a:xfrm>
                  <a:prstGeom prst="ellipse">
                    <a:avLst/>
                  </a:prstGeom>
                  <a:gradFill>
                    <a:gsLst>
                      <a:gs pos="100000">
                        <a:srgbClr val="C00000"/>
                      </a:gs>
                      <a:gs pos="0">
                        <a:srgbClr val="FF5252"/>
                      </a:gs>
                    </a:gsLst>
                    <a:lin ang="3600000" scaled="0"/>
                  </a:gradFill>
                  <a:ln w="25400">
                    <a:noFill/>
                  </a:ln>
                  <a:effectLst>
                    <a:outerShdw blurRad="635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700" b="1" dirty="0">
                      <a:latin typeface="Century Gothic" panose="020B0502020202020204" pitchFamily="34" charset="0"/>
                    </a:endParaRPr>
                  </a:p>
                </p:txBody>
              </p:sp>
              <p:sp>
                <p:nvSpPr>
                  <p:cNvPr id="277" name="Rectangle 276">
                    <a:extLst>
                      <a:ext uri="{FF2B5EF4-FFF2-40B4-BE49-F238E27FC236}">
                        <a16:creationId xmlns:a16="http://schemas.microsoft.com/office/drawing/2014/main" id="{B85C817D-4EDE-40F6-B5FF-CCF0A3A19C8C}"/>
                      </a:ext>
                    </a:extLst>
                  </p:cNvPr>
                  <p:cNvSpPr/>
                  <p:nvPr/>
                </p:nvSpPr>
                <p:spPr>
                  <a:xfrm>
                    <a:off x="1309774" y="2286475"/>
                    <a:ext cx="79772" cy="119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69" name="Group 268">
                <a:extLst>
                  <a:ext uri="{FF2B5EF4-FFF2-40B4-BE49-F238E27FC236}">
                    <a16:creationId xmlns:a16="http://schemas.microsoft.com/office/drawing/2014/main" id="{5C93429B-7C28-491E-8564-767FE8E81C7B}"/>
                  </a:ext>
                </a:extLst>
              </p:cNvPr>
              <p:cNvGrpSpPr/>
              <p:nvPr/>
            </p:nvGrpSpPr>
            <p:grpSpPr>
              <a:xfrm>
                <a:off x="1277714" y="2418628"/>
                <a:ext cx="2179355" cy="215444"/>
                <a:chOff x="1277714" y="2418628"/>
                <a:chExt cx="2179355" cy="215444"/>
              </a:xfrm>
            </p:grpSpPr>
            <p:sp>
              <p:nvSpPr>
                <p:cNvPr id="270" name="TextBox 269">
                  <a:extLst>
                    <a:ext uri="{FF2B5EF4-FFF2-40B4-BE49-F238E27FC236}">
                      <a16:creationId xmlns:a16="http://schemas.microsoft.com/office/drawing/2014/main" id="{2AD86237-ED34-449A-A1D4-30458700B851}"/>
                    </a:ext>
                  </a:extLst>
                </p:cNvPr>
                <p:cNvSpPr txBox="1"/>
                <p:nvPr/>
              </p:nvSpPr>
              <p:spPr>
                <a:xfrm>
                  <a:off x="1444980" y="2418628"/>
                  <a:ext cx="2012089" cy="215444"/>
                </a:xfrm>
                <a:prstGeom prst="rect">
                  <a:avLst/>
                </a:prstGeom>
                <a:noFill/>
              </p:spPr>
              <p:txBody>
                <a:bodyPr wrap="none" rtlCol="0">
                  <a:spAutoFit/>
                </a:bodyPr>
                <a:lstStyle/>
                <a:p>
                  <a:r>
                    <a:rPr lang="en-US" sz="800" dirty="0">
                      <a:solidFill>
                        <a:schemeClr val="bg1"/>
                      </a:solidFill>
                      <a:latin typeface="Century Gothic" panose="020B0502020202020204" pitchFamily="34" charset="0"/>
                    </a:rPr>
                    <a:t>Risk of undermining price perception</a:t>
                  </a:r>
                </a:p>
              </p:txBody>
            </p:sp>
            <p:grpSp>
              <p:nvGrpSpPr>
                <p:cNvPr id="271" name="Group 270">
                  <a:extLst>
                    <a:ext uri="{FF2B5EF4-FFF2-40B4-BE49-F238E27FC236}">
                      <a16:creationId xmlns:a16="http://schemas.microsoft.com/office/drawing/2014/main" id="{6E513E65-0300-4D7D-A6BE-23665B989206}"/>
                    </a:ext>
                  </a:extLst>
                </p:cNvPr>
                <p:cNvGrpSpPr/>
                <p:nvPr/>
              </p:nvGrpSpPr>
              <p:grpSpPr>
                <a:xfrm>
                  <a:off x="1277714" y="2457770"/>
                  <a:ext cx="137160" cy="137160"/>
                  <a:chOff x="1277714" y="2454404"/>
                  <a:chExt cx="143892" cy="143892"/>
                </a:xfrm>
              </p:grpSpPr>
              <p:sp>
                <p:nvSpPr>
                  <p:cNvPr id="272" name="Oval 271">
                    <a:extLst>
                      <a:ext uri="{FF2B5EF4-FFF2-40B4-BE49-F238E27FC236}">
                        <a16:creationId xmlns:a16="http://schemas.microsoft.com/office/drawing/2014/main" id="{5B21503F-AA77-4C84-B15D-A58F5630CE26}"/>
                      </a:ext>
                    </a:extLst>
                  </p:cNvPr>
                  <p:cNvSpPr/>
                  <p:nvPr/>
                </p:nvSpPr>
                <p:spPr>
                  <a:xfrm>
                    <a:off x="1277714" y="2454404"/>
                    <a:ext cx="143892" cy="143892"/>
                  </a:xfrm>
                  <a:prstGeom prst="ellipse">
                    <a:avLst/>
                  </a:prstGeom>
                  <a:gradFill>
                    <a:gsLst>
                      <a:gs pos="100000">
                        <a:srgbClr val="C00000"/>
                      </a:gs>
                      <a:gs pos="0">
                        <a:srgbClr val="FF5252"/>
                      </a:gs>
                    </a:gsLst>
                    <a:lin ang="3600000" scaled="0"/>
                  </a:gradFill>
                  <a:ln w="25400">
                    <a:noFill/>
                  </a:ln>
                  <a:effectLst>
                    <a:outerShdw blurRad="635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700" b="1" dirty="0">
                      <a:latin typeface="Century Gothic" panose="020B0502020202020204" pitchFamily="34" charset="0"/>
                    </a:endParaRPr>
                  </a:p>
                </p:txBody>
              </p:sp>
              <p:sp>
                <p:nvSpPr>
                  <p:cNvPr id="273" name="Rectangle 272">
                    <a:extLst>
                      <a:ext uri="{FF2B5EF4-FFF2-40B4-BE49-F238E27FC236}">
                        <a16:creationId xmlns:a16="http://schemas.microsoft.com/office/drawing/2014/main" id="{510755CB-5460-474E-BA55-2FCB29A5753F}"/>
                      </a:ext>
                    </a:extLst>
                  </p:cNvPr>
                  <p:cNvSpPr/>
                  <p:nvPr/>
                </p:nvSpPr>
                <p:spPr>
                  <a:xfrm>
                    <a:off x="1309774" y="2520367"/>
                    <a:ext cx="79772" cy="119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grpSp>
          <p:nvGrpSpPr>
            <p:cNvPr id="242" name="Group 241">
              <a:extLst>
                <a:ext uri="{FF2B5EF4-FFF2-40B4-BE49-F238E27FC236}">
                  <a16:creationId xmlns:a16="http://schemas.microsoft.com/office/drawing/2014/main" id="{4770B6FF-519C-4DFB-A1FF-4F4C8B998906}"/>
                </a:ext>
              </a:extLst>
            </p:cNvPr>
            <p:cNvGrpSpPr/>
            <p:nvPr/>
          </p:nvGrpSpPr>
          <p:grpSpPr>
            <a:xfrm>
              <a:off x="4680392" y="4752485"/>
              <a:ext cx="2682698" cy="917118"/>
              <a:chOff x="1277714" y="1716954"/>
              <a:chExt cx="2682698" cy="917118"/>
            </a:xfrm>
          </p:grpSpPr>
          <p:grpSp>
            <p:nvGrpSpPr>
              <p:cNvPr id="244" name="Group 243">
                <a:extLst>
                  <a:ext uri="{FF2B5EF4-FFF2-40B4-BE49-F238E27FC236}">
                    <a16:creationId xmlns:a16="http://schemas.microsoft.com/office/drawing/2014/main" id="{31AE5E9F-CE21-4D55-8C14-5D6A9EDBEB3B}"/>
                  </a:ext>
                </a:extLst>
              </p:cNvPr>
              <p:cNvGrpSpPr/>
              <p:nvPr/>
            </p:nvGrpSpPr>
            <p:grpSpPr>
              <a:xfrm>
                <a:off x="1277714" y="1716954"/>
                <a:ext cx="2402173" cy="215444"/>
                <a:chOff x="1277714" y="1716954"/>
                <a:chExt cx="2402173" cy="215444"/>
              </a:xfrm>
            </p:grpSpPr>
            <p:grpSp>
              <p:nvGrpSpPr>
                <p:cNvPr id="260" name="Group 259">
                  <a:extLst>
                    <a:ext uri="{FF2B5EF4-FFF2-40B4-BE49-F238E27FC236}">
                      <a16:creationId xmlns:a16="http://schemas.microsoft.com/office/drawing/2014/main" id="{43129D73-A943-4774-AFD2-94E3A8A4BCA9}"/>
                    </a:ext>
                  </a:extLst>
                </p:cNvPr>
                <p:cNvGrpSpPr/>
                <p:nvPr/>
              </p:nvGrpSpPr>
              <p:grpSpPr>
                <a:xfrm>
                  <a:off x="1277714" y="1756096"/>
                  <a:ext cx="137160" cy="137160"/>
                  <a:chOff x="1464745" y="3420554"/>
                  <a:chExt cx="143892" cy="143892"/>
                </a:xfrm>
              </p:grpSpPr>
              <p:sp>
                <p:nvSpPr>
                  <p:cNvPr id="262" name="Oval 261">
                    <a:extLst>
                      <a:ext uri="{FF2B5EF4-FFF2-40B4-BE49-F238E27FC236}">
                        <a16:creationId xmlns:a16="http://schemas.microsoft.com/office/drawing/2014/main" id="{CA9D79A7-DDA3-45D4-91A3-02D07016C3A7}"/>
                      </a:ext>
                    </a:extLst>
                  </p:cNvPr>
                  <p:cNvSpPr/>
                  <p:nvPr/>
                </p:nvSpPr>
                <p:spPr>
                  <a:xfrm>
                    <a:off x="1464745" y="3420554"/>
                    <a:ext cx="143892" cy="143892"/>
                  </a:xfrm>
                  <a:prstGeom prst="ellipse">
                    <a:avLst/>
                  </a:prstGeom>
                  <a:gradFill>
                    <a:gsLst>
                      <a:gs pos="100000">
                        <a:schemeClr val="accent4">
                          <a:lumMod val="50000"/>
                        </a:schemeClr>
                      </a:gs>
                      <a:gs pos="0">
                        <a:schemeClr val="accent4">
                          <a:lumMod val="75000"/>
                        </a:schemeClr>
                      </a:gs>
                    </a:gsLst>
                    <a:lin ang="3600000" scaled="0"/>
                  </a:gradFill>
                  <a:ln w="25400">
                    <a:noFill/>
                  </a:ln>
                  <a:effectLst>
                    <a:outerShdw blurRad="635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700" b="1" dirty="0">
                      <a:latin typeface="Century Gothic" panose="020B0502020202020204" pitchFamily="34" charset="0"/>
                    </a:endParaRPr>
                  </a:p>
                </p:txBody>
              </p:sp>
              <p:sp>
                <p:nvSpPr>
                  <p:cNvPr id="263" name="Graphic 40" descr="Add">
                    <a:extLst>
                      <a:ext uri="{FF2B5EF4-FFF2-40B4-BE49-F238E27FC236}">
                        <a16:creationId xmlns:a16="http://schemas.microsoft.com/office/drawing/2014/main" id="{0F115083-F8F8-4DC9-9876-243A84B0B86D}"/>
                      </a:ext>
                    </a:extLst>
                  </p:cNvPr>
                  <p:cNvSpPr/>
                  <p:nvPr/>
                </p:nvSpPr>
                <p:spPr>
                  <a:xfrm>
                    <a:off x="1496805" y="3452615"/>
                    <a:ext cx="79772" cy="79770"/>
                  </a:xfrm>
                  <a:custGeom>
                    <a:avLst/>
                    <a:gdLst>
                      <a:gd name="connsiteX0" fmla="*/ 762000 w 762000"/>
                      <a:gd name="connsiteY0" fmla="*/ 323850 h 762000"/>
                      <a:gd name="connsiteX1" fmla="*/ 438150 w 762000"/>
                      <a:gd name="connsiteY1" fmla="*/ 323850 h 762000"/>
                      <a:gd name="connsiteX2" fmla="*/ 438150 w 762000"/>
                      <a:gd name="connsiteY2" fmla="*/ 0 h 762000"/>
                      <a:gd name="connsiteX3" fmla="*/ 323850 w 762000"/>
                      <a:gd name="connsiteY3" fmla="*/ 0 h 762000"/>
                      <a:gd name="connsiteX4" fmla="*/ 323850 w 762000"/>
                      <a:gd name="connsiteY4" fmla="*/ 323850 h 762000"/>
                      <a:gd name="connsiteX5" fmla="*/ 0 w 762000"/>
                      <a:gd name="connsiteY5" fmla="*/ 323850 h 762000"/>
                      <a:gd name="connsiteX6" fmla="*/ 0 w 762000"/>
                      <a:gd name="connsiteY6" fmla="*/ 438150 h 762000"/>
                      <a:gd name="connsiteX7" fmla="*/ 323850 w 762000"/>
                      <a:gd name="connsiteY7" fmla="*/ 438150 h 762000"/>
                      <a:gd name="connsiteX8" fmla="*/ 323850 w 762000"/>
                      <a:gd name="connsiteY8" fmla="*/ 762000 h 762000"/>
                      <a:gd name="connsiteX9" fmla="*/ 438150 w 762000"/>
                      <a:gd name="connsiteY9" fmla="*/ 762000 h 762000"/>
                      <a:gd name="connsiteX10" fmla="*/ 438150 w 762000"/>
                      <a:gd name="connsiteY10" fmla="*/ 438150 h 762000"/>
                      <a:gd name="connsiteX11" fmla="*/ 762000 w 762000"/>
                      <a:gd name="connsiteY11" fmla="*/ 438150 h 76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62000" h="762000">
                        <a:moveTo>
                          <a:pt x="762000" y="323850"/>
                        </a:moveTo>
                        <a:lnTo>
                          <a:pt x="438150" y="323850"/>
                        </a:lnTo>
                        <a:lnTo>
                          <a:pt x="438150" y="0"/>
                        </a:lnTo>
                        <a:lnTo>
                          <a:pt x="323850" y="0"/>
                        </a:lnTo>
                        <a:lnTo>
                          <a:pt x="323850" y="323850"/>
                        </a:lnTo>
                        <a:lnTo>
                          <a:pt x="0" y="323850"/>
                        </a:lnTo>
                        <a:lnTo>
                          <a:pt x="0" y="438150"/>
                        </a:lnTo>
                        <a:lnTo>
                          <a:pt x="323850" y="438150"/>
                        </a:lnTo>
                        <a:lnTo>
                          <a:pt x="323850" y="762000"/>
                        </a:lnTo>
                        <a:lnTo>
                          <a:pt x="438150" y="762000"/>
                        </a:lnTo>
                        <a:lnTo>
                          <a:pt x="438150" y="438150"/>
                        </a:lnTo>
                        <a:lnTo>
                          <a:pt x="762000" y="438150"/>
                        </a:lnTo>
                        <a:close/>
                      </a:path>
                    </a:pathLst>
                  </a:custGeom>
                  <a:solidFill>
                    <a:schemeClr val="bg1"/>
                  </a:solidFill>
                  <a:ln w="9525" cap="flat">
                    <a:noFill/>
                    <a:prstDash val="solid"/>
                    <a:miter/>
                  </a:ln>
                </p:spPr>
                <p:txBody>
                  <a:bodyPr rtlCol="0" anchor="ctr"/>
                  <a:lstStyle/>
                  <a:p>
                    <a:endParaRPr lang="en-US"/>
                  </a:p>
                </p:txBody>
              </p:sp>
            </p:grpSp>
            <p:sp>
              <p:nvSpPr>
                <p:cNvPr id="261" name="TextBox 260">
                  <a:extLst>
                    <a:ext uri="{FF2B5EF4-FFF2-40B4-BE49-F238E27FC236}">
                      <a16:creationId xmlns:a16="http://schemas.microsoft.com/office/drawing/2014/main" id="{E340C7F4-0312-40DA-ADB9-6E4B726184D5}"/>
                    </a:ext>
                  </a:extLst>
                </p:cNvPr>
                <p:cNvSpPr txBox="1"/>
                <p:nvPr/>
              </p:nvSpPr>
              <p:spPr>
                <a:xfrm>
                  <a:off x="1444980" y="1716954"/>
                  <a:ext cx="2234907" cy="215444"/>
                </a:xfrm>
                <a:prstGeom prst="rect">
                  <a:avLst/>
                </a:prstGeom>
                <a:noFill/>
              </p:spPr>
              <p:txBody>
                <a:bodyPr wrap="none" rtlCol="0">
                  <a:spAutoFit/>
                </a:bodyPr>
                <a:lstStyle/>
                <a:p>
                  <a:r>
                    <a:rPr lang="en-US" sz="800" dirty="0">
                      <a:solidFill>
                        <a:schemeClr val="bg1"/>
                      </a:solidFill>
                      <a:latin typeface="Century Gothic" panose="020B0502020202020204" pitchFamily="34" charset="0"/>
                    </a:rPr>
                    <a:t>Helps to sell products with a low demand</a:t>
                  </a:r>
                </a:p>
              </p:txBody>
            </p:sp>
          </p:grpSp>
          <p:grpSp>
            <p:nvGrpSpPr>
              <p:cNvPr id="245" name="Group 244">
                <a:extLst>
                  <a:ext uri="{FF2B5EF4-FFF2-40B4-BE49-F238E27FC236}">
                    <a16:creationId xmlns:a16="http://schemas.microsoft.com/office/drawing/2014/main" id="{C724CC64-B99E-4852-AAC8-3541A005FA0B}"/>
                  </a:ext>
                </a:extLst>
              </p:cNvPr>
              <p:cNvGrpSpPr/>
              <p:nvPr/>
            </p:nvGrpSpPr>
            <p:grpSpPr>
              <a:xfrm>
                <a:off x="1277714" y="1950845"/>
                <a:ext cx="2394158" cy="215444"/>
                <a:chOff x="1277714" y="1950845"/>
                <a:chExt cx="2394158" cy="215444"/>
              </a:xfrm>
            </p:grpSpPr>
            <p:grpSp>
              <p:nvGrpSpPr>
                <p:cNvPr id="256" name="Group 255">
                  <a:extLst>
                    <a:ext uri="{FF2B5EF4-FFF2-40B4-BE49-F238E27FC236}">
                      <a16:creationId xmlns:a16="http://schemas.microsoft.com/office/drawing/2014/main" id="{33FA7161-628B-44D0-B9E5-D797FC7CE7FF}"/>
                    </a:ext>
                  </a:extLst>
                </p:cNvPr>
                <p:cNvGrpSpPr/>
                <p:nvPr/>
              </p:nvGrpSpPr>
              <p:grpSpPr>
                <a:xfrm>
                  <a:off x="1277714" y="1989987"/>
                  <a:ext cx="137160" cy="137160"/>
                  <a:chOff x="1464745" y="3420554"/>
                  <a:chExt cx="143892" cy="143892"/>
                </a:xfrm>
              </p:grpSpPr>
              <p:sp>
                <p:nvSpPr>
                  <p:cNvPr id="258" name="Oval 257">
                    <a:extLst>
                      <a:ext uri="{FF2B5EF4-FFF2-40B4-BE49-F238E27FC236}">
                        <a16:creationId xmlns:a16="http://schemas.microsoft.com/office/drawing/2014/main" id="{8FEAE9CA-7011-4C3A-B160-5E911290D69B}"/>
                      </a:ext>
                    </a:extLst>
                  </p:cNvPr>
                  <p:cNvSpPr/>
                  <p:nvPr/>
                </p:nvSpPr>
                <p:spPr>
                  <a:xfrm>
                    <a:off x="1464745" y="3420554"/>
                    <a:ext cx="143892" cy="143892"/>
                  </a:xfrm>
                  <a:prstGeom prst="ellipse">
                    <a:avLst/>
                  </a:prstGeom>
                  <a:gradFill>
                    <a:gsLst>
                      <a:gs pos="100000">
                        <a:schemeClr val="accent4">
                          <a:lumMod val="50000"/>
                        </a:schemeClr>
                      </a:gs>
                      <a:gs pos="0">
                        <a:schemeClr val="accent4">
                          <a:lumMod val="75000"/>
                        </a:schemeClr>
                      </a:gs>
                    </a:gsLst>
                    <a:lin ang="3600000" scaled="0"/>
                  </a:gradFill>
                  <a:ln w="25400">
                    <a:noFill/>
                  </a:ln>
                  <a:effectLst>
                    <a:outerShdw blurRad="635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700" b="1" dirty="0">
                      <a:latin typeface="Century Gothic" panose="020B0502020202020204" pitchFamily="34" charset="0"/>
                    </a:endParaRPr>
                  </a:p>
                </p:txBody>
              </p:sp>
              <p:sp>
                <p:nvSpPr>
                  <p:cNvPr id="259" name="Graphic 40" descr="Add">
                    <a:extLst>
                      <a:ext uri="{FF2B5EF4-FFF2-40B4-BE49-F238E27FC236}">
                        <a16:creationId xmlns:a16="http://schemas.microsoft.com/office/drawing/2014/main" id="{A047103A-11F8-4FC1-944B-2F2FBBED3721}"/>
                      </a:ext>
                    </a:extLst>
                  </p:cNvPr>
                  <p:cNvSpPr/>
                  <p:nvPr/>
                </p:nvSpPr>
                <p:spPr>
                  <a:xfrm>
                    <a:off x="1496805" y="3452615"/>
                    <a:ext cx="79772" cy="79770"/>
                  </a:xfrm>
                  <a:custGeom>
                    <a:avLst/>
                    <a:gdLst>
                      <a:gd name="connsiteX0" fmla="*/ 762000 w 762000"/>
                      <a:gd name="connsiteY0" fmla="*/ 323850 h 762000"/>
                      <a:gd name="connsiteX1" fmla="*/ 438150 w 762000"/>
                      <a:gd name="connsiteY1" fmla="*/ 323850 h 762000"/>
                      <a:gd name="connsiteX2" fmla="*/ 438150 w 762000"/>
                      <a:gd name="connsiteY2" fmla="*/ 0 h 762000"/>
                      <a:gd name="connsiteX3" fmla="*/ 323850 w 762000"/>
                      <a:gd name="connsiteY3" fmla="*/ 0 h 762000"/>
                      <a:gd name="connsiteX4" fmla="*/ 323850 w 762000"/>
                      <a:gd name="connsiteY4" fmla="*/ 323850 h 762000"/>
                      <a:gd name="connsiteX5" fmla="*/ 0 w 762000"/>
                      <a:gd name="connsiteY5" fmla="*/ 323850 h 762000"/>
                      <a:gd name="connsiteX6" fmla="*/ 0 w 762000"/>
                      <a:gd name="connsiteY6" fmla="*/ 438150 h 762000"/>
                      <a:gd name="connsiteX7" fmla="*/ 323850 w 762000"/>
                      <a:gd name="connsiteY7" fmla="*/ 438150 h 762000"/>
                      <a:gd name="connsiteX8" fmla="*/ 323850 w 762000"/>
                      <a:gd name="connsiteY8" fmla="*/ 762000 h 762000"/>
                      <a:gd name="connsiteX9" fmla="*/ 438150 w 762000"/>
                      <a:gd name="connsiteY9" fmla="*/ 762000 h 762000"/>
                      <a:gd name="connsiteX10" fmla="*/ 438150 w 762000"/>
                      <a:gd name="connsiteY10" fmla="*/ 438150 h 762000"/>
                      <a:gd name="connsiteX11" fmla="*/ 762000 w 762000"/>
                      <a:gd name="connsiteY11" fmla="*/ 438150 h 76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62000" h="762000">
                        <a:moveTo>
                          <a:pt x="762000" y="323850"/>
                        </a:moveTo>
                        <a:lnTo>
                          <a:pt x="438150" y="323850"/>
                        </a:lnTo>
                        <a:lnTo>
                          <a:pt x="438150" y="0"/>
                        </a:lnTo>
                        <a:lnTo>
                          <a:pt x="323850" y="0"/>
                        </a:lnTo>
                        <a:lnTo>
                          <a:pt x="323850" y="323850"/>
                        </a:lnTo>
                        <a:lnTo>
                          <a:pt x="0" y="323850"/>
                        </a:lnTo>
                        <a:lnTo>
                          <a:pt x="0" y="438150"/>
                        </a:lnTo>
                        <a:lnTo>
                          <a:pt x="323850" y="438150"/>
                        </a:lnTo>
                        <a:lnTo>
                          <a:pt x="323850" y="762000"/>
                        </a:lnTo>
                        <a:lnTo>
                          <a:pt x="438150" y="762000"/>
                        </a:lnTo>
                        <a:lnTo>
                          <a:pt x="438150" y="438150"/>
                        </a:lnTo>
                        <a:lnTo>
                          <a:pt x="762000" y="438150"/>
                        </a:lnTo>
                        <a:close/>
                      </a:path>
                    </a:pathLst>
                  </a:custGeom>
                  <a:solidFill>
                    <a:schemeClr val="bg1"/>
                  </a:solidFill>
                  <a:ln w="9525" cap="flat">
                    <a:noFill/>
                    <a:prstDash val="solid"/>
                    <a:miter/>
                  </a:ln>
                </p:spPr>
                <p:txBody>
                  <a:bodyPr rtlCol="0" anchor="ctr"/>
                  <a:lstStyle/>
                  <a:p>
                    <a:endParaRPr lang="en-US"/>
                  </a:p>
                </p:txBody>
              </p:sp>
            </p:grpSp>
            <p:sp>
              <p:nvSpPr>
                <p:cNvPr id="257" name="TextBox 256">
                  <a:extLst>
                    <a:ext uri="{FF2B5EF4-FFF2-40B4-BE49-F238E27FC236}">
                      <a16:creationId xmlns:a16="http://schemas.microsoft.com/office/drawing/2014/main" id="{74E92790-7894-4D46-B2DF-697DFCE4143A}"/>
                    </a:ext>
                  </a:extLst>
                </p:cNvPr>
                <p:cNvSpPr txBox="1"/>
                <p:nvPr/>
              </p:nvSpPr>
              <p:spPr>
                <a:xfrm>
                  <a:off x="1444980" y="1950845"/>
                  <a:ext cx="2226892" cy="215444"/>
                </a:xfrm>
                <a:prstGeom prst="rect">
                  <a:avLst/>
                </a:prstGeom>
                <a:noFill/>
              </p:spPr>
              <p:txBody>
                <a:bodyPr wrap="none" rtlCol="0">
                  <a:spAutoFit/>
                </a:bodyPr>
                <a:lstStyle/>
                <a:p>
                  <a:r>
                    <a:rPr lang="en-US" sz="800" dirty="0">
                      <a:solidFill>
                        <a:schemeClr val="bg1"/>
                      </a:solidFill>
                      <a:latin typeface="Century Gothic" panose="020B0502020202020204" pitchFamily="34" charset="0"/>
                    </a:rPr>
                    <a:t>Adds extra value to a buying experience</a:t>
                  </a:r>
                </a:p>
              </p:txBody>
            </p:sp>
          </p:grpSp>
          <p:grpSp>
            <p:nvGrpSpPr>
              <p:cNvPr id="246" name="Group 245">
                <a:extLst>
                  <a:ext uri="{FF2B5EF4-FFF2-40B4-BE49-F238E27FC236}">
                    <a16:creationId xmlns:a16="http://schemas.microsoft.com/office/drawing/2014/main" id="{E44FF8A6-AB0F-44EF-BA0D-6916AF893012}"/>
                  </a:ext>
                </a:extLst>
              </p:cNvPr>
              <p:cNvGrpSpPr/>
              <p:nvPr/>
            </p:nvGrpSpPr>
            <p:grpSpPr>
              <a:xfrm>
                <a:off x="1277714" y="2184736"/>
                <a:ext cx="2378128" cy="215444"/>
                <a:chOff x="1277714" y="2184736"/>
                <a:chExt cx="2378128" cy="215444"/>
              </a:xfrm>
            </p:grpSpPr>
            <p:sp>
              <p:nvSpPr>
                <p:cNvPr id="252" name="TextBox 251">
                  <a:extLst>
                    <a:ext uri="{FF2B5EF4-FFF2-40B4-BE49-F238E27FC236}">
                      <a16:creationId xmlns:a16="http://schemas.microsoft.com/office/drawing/2014/main" id="{9A7C4550-7494-4E5A-AD56-490B33BB5841}"/>
                    </a:ext>
                  </a:extLst>
                </p:cNvPr>
                <p:cNvSpPr txBox="1"/>
                <p:nvPr/>
              </p:nvSpPr>
              <p:spPr>
                <a:xfrm>
                  <a:off x="1444980" y="2184736"/>
                  <a:ext cx="2210862" cy="215444"/>
                </a:xfrm>
                <a:prstGeom prst="rect">
                  <a:avLst/>
                </a:prstGeom>
                <a:noFill/>
              </p:spPr>
              <p:txBody>
                <a:bodyPr wrap="none" rtlCol="0">
                  <a:spAutoFit/>
                </a:bodyPr>
                <a:lstStyle/>
                <a:p>
                  <a:r>
                    <a:rPr lang="en-US" sz="800" dirty="0">
                      <a:solidFill>
                        <a:schemeClr val="bg1"/>
                      </a:solidFill>
                      <a:latin typeface="Century Gothic" panose="020B0502020202020204" pitchFamily="34" charset="0"/>
                    </a:rPr>
                    <a:t>Might discourage some groups of buyers</a:t>
                  </a:r>
                </a:p>
              </p:txBody>
            </p:sp>
            <p:grpSp>
              <p:nvGrpSpPr>
                <p:cNvPr id="253" name="Group 252">
                  <a:extLst>
                    <a:ext uri="{FF2B5EF4-FFF2-40B4-BE49-F238E27FC236}">
                      <a16:creationId xmlns:a16="http://schemas.microsoft.com/office/drawing/2014/main" id="{86B54DED-5143-4E6C-A439-89ADD10B15F3}"/>
                    </a:ext>
                  </a:extLst>
                </p:cNvPr>
                <p:cNvGrpSpPr/>
                <p:nvPr/>
              </p:nvGrpSpPr>
              <p:grpSpPr>
                <a:xfrm>
                  <a:off x="1277714" y="2223878"/>
                  <a:ext cx="137160" cy="137160"/>
                  <a:chOff x="1277714" y="2220512"/>
                  <a:chExt cx="143892" cy="143892"/>
                </a:xfrm>
              </p:grpSpPr>
              <p:sp>
                <p:nvSpPr>
                  <p:cNvPr id="254" name="Oval 253">
                    <a:extLst>
                      <a:ext uri="{FF2B5EF4-FFF2-40B4-BE49-F238E27FC236}">
                        <a16:creationId xmlns:a16="http://schemas.microsoft.com/office/drawing/2014/main" id="{381A7626-1A06-48B6-9E91-58B0E98E9613}"/>
                      </a:ext>
                    </a:extLst>
                  </p:cNvPr>
                  <p:cNvSpPr/>
                  <p:nvPr/>
                </p:nvSpPr>
                <p:spPr>
                  <a:xfrm>
                    <a:off x="1277714" y="2220512"/>
                    <a:ext cx="143892" cy="143892"/>
                  </a:xfrm>
                  <a:prstGeom prst="ellipse">
                    <a:avLst/>
                  </a:prstGeom>
                  <a:gradFill>
                    <a:gsLst>
                      <a:gs pos="100000">
                        <a:srgbClr val="C00000"/>
                      </a:gs>
                      <a:gs pos="0">
                        <a:srgbClr val="FF5252"/>
                      </a:gs>
                    </a:gsLst>
                    <a:lin ang="3600000" scaled="0"/>
                  </a:gradFill>
                  <a:ln w="25400">
                    <a:noFill/>
                  </a:ln>
                  <a:effectLst>
                    <a:outerShdw blurRad="635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700" b="1" dirty="0">
                      <a:latin typeface="Century Gothic" panose="020B0502020202020204" pitchFamily="34" charset="0"/>
                    </a:endParaRPr>
                  </a:p>
                </p:txBody>
              </p:sp>
              <p:sp>
                <p:nvSpPr>
                  <p:cNvPr id="255" name="Rectangle 254">
                    <a:extLst>
                      <a:ext uri="{FF2B5EF4-FFF2-40B4-BE49-F238E27FC236}">
                        <a16:creationId xmlns:a16="http://schemas.microsoft.com/office/drawing/2014/main" id="{D6E36B06-BF1E-4C44-A568-338518F75053}"/>
                      </a:ext>
                    </a:extLst>
                  </p:cNvPr>
                  <p:cNvSpPr/>
                  <p:nvPr/>
                </p:nvSpPr>
                <p:spPr>
                  <a:xfrm>
                    <a:off x="1309774" y="2286475"/>
                    <a:ext cx="79772" cy="119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47" name="Group 246">
                <a:extLst>
                  <a:ext uri="{FF2B5EF4-FFF2-40B4-BE49-F238E27FC236}">
                    <a16:creationId xmlns:a16="http://schemas.microsoft.com/office/drawing/2014/main" id="{C5006D6B-9B59-4150-82DC-5033146AFF6C}"/>
                  </a:ext>
                </a:extLst>
              </p:cNvPr>
              <p:cNvGrpSpPr/>
              <p:nvPr/>
            </p:nvGrpSpPr>
            <p:grpSpPr>
              <a:xfrm>
                <a:off x="1277714" y="2418628"/>
                <a:ext cx="2682698" cy="215444"/>
                <a:chOff x="1277714" y="2418628"/>
                <a:chExt cx="2682698" cy="215444"/>
              </a:xfrm>
            </p:grpSpPr>
            <p:sp>
              <p:nvSpPr>
                <p:cNvPr id="248" name="TextBox 247">
                  <a:extLst>
                    <a:ext uri="{FF2B5EF4-FFF2-40B4-BE49-F238E27FC236}">
                      <a16:creationId xmlns:a16="http://schemas.microsoft.com/office/drawing/2014/main" id="{3E16DE2A-6AAC-41D4-B1A2-BBCEF60DF7E3}"/>
                    </a:ext>
                  </a:extLst>
                </p:cNvPr>
                <p:cNvSpPr txBox="1"/>
                <p:nvPr/>
              </p:nvSpPr>
              <p:spPr>
                <a:xfrm>
                  <a:off x="1444980" y="2418628"/>
                  <a:ext cx="2515432" cy="215444"/>
                </a:xfrm>
                <a:prstGeom prst="rect">
                  <a:avLst/>
                </a:prstGeom>
                <a:noFill/>
              </p:spPr>
              <p:txBody>
                <a:bodyPr wrap="none" rtlCol="0">
                  <a:spAutoFit/>
                </a:bodyPr>
                <a:lstStyle/>
                <a:p>
                  <a:r>
                    <a:rPr lang="en-US" sz="800" dirty="0">
                      <a:solidFill>
                        <a:schemeClr val="bg1"/>
                      </a:solidFill>
                      <a:latin typeface="Century Gothic" panose="020B0502020202020204" pitchFamily="34" charset="0"/>
                    </a:rPr>
                    <a:t>Works only in combination with other strategies</a:t>
                  </a:r>
                </a:p>
              </p:txBody>
            </p:sp>
            <p:grpSp>
              <p:nvGrpSpPr>
                <p:cNvPr id="249" name="Group 248">
                  <a:extLst>
                    <a:ext uri="{FF2B5EF4-FFF2-40B4-BE49-F238E27FC236}">
                      <a16:creationId xmlns:a16="http://schemas.microsoft.com/office/drawing/2014/main" id="{84E38BB5-84AB-488F-AB33-D81FA6DEE390}"/>
                    </a:ext>
                  </a:extLst>
                </p:cNvPr>
                <p:cNvGrpSpPr/>
                <p:nvPr/>
              </p:nvGrpSpPr>
              <p:grpSpPr>
                <a:xfrm>
                  <a:off x="1277714" y="2457770"/>
                  <a:ext cx="137160" cy="137160"/>
                  <a:chOff x="1277714" y="2454404"/>
                  <a:chExt cx="143892" cy="143892"/>
                </a:xfrm>
              </p:grpSpPr>
              <p:sp>
                <p:nvSpPr>
                  <p:cNvPr id="250" name="Oval 249">
                    <a:extLst>
                      <a:ext uri="{FF2B5EF4-FFF2-40B4-BE49-F238E27FC236}">
                        <a16:creationId xmlns:a16="http://schemas.microsoft.com/office/drawing/2014/main" id="{1EEE0AF0-C6A8-43CE-AE48-C2FA10601690}"/>
                      </a:ext>
                    </a:extLst>
                  </p:cNvPr>
                  <p:cNvSpPr/>
                  <p:nvPr/>
                </p:nvSpPr>
                <p:spPr>
                  <a:xfrm>
                    <a:off x="1277714" y="2454404"/>
                    <a:ext cx="143892" cy="143892"/>
                  </a:xfrm>
                  <a:prstGeom prst="ellipse">
                    <a:avLst/>
                  </a:prstGeom>
                  <a:gradFill>
                    <a:gsLst>
                      <a:gs pos="100000">
                        <a:srgbClr val="C00000"/>
                      </a:gs>
                      <a:gs pos="0">
                        <a:srgbClr val="FF5252"/>
                      </a:gs>
                    </a:gsLst>
                    <a:lin ang="3600000" scaled="0"/>
                  </a:gradFill>
                  <a:ln w="25400">
                    <a:noFill/>
                  </a:ln>
                  <a:effectLst>
                    <a:outerShdw blurRad="635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700" b="1" dirty="0">
                      <a:latin typeface="Century Gothic" panose="020B0502020202020204" pitchFamily="34" charset="0"/>
                    </a:endParaRPr>
                  </a:p>
                </p:txBody>
              </p:sp>
              <p:sp>
                <p:nvSpPr>
                  <p:cNvPr id="251" name="Rectangle 250">
                    <a:extLst>
                      <a:ext uri="{FF2B5EF4-FFF2-40B4-BE49-F238E27FC236}">
                        <a16:creationId xmlns:a16="http://schemas.microsoft.com/office/drawing/2014/main" id="{0FEC5FA8-D7F5-40FC-8D36-3FBD0FA3C35E}"/>
                      </a:ext>
                    </a:extLst>
                  </p:cNvPr>
                  <p:cNvSpPr/>
                  <p:nvPr/>
                </p:nvSpPr>
                <p:spPr>
                  <a:xfrm>
                    <a:off x="1309774" y="2520367"/>
                    <a:ext cx="79772" cy="119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grpSp>
          <p:nvGrpSpPr>
            <p:cNvPr id="220" name="Group 219">
              <a:extLst>
                <a:ext uri="{FF2B5EF4-FFF2-40B4-BE49-F238E27FC236}">
                  <a16:creationId xmlns:a16="http://schemas.microsoft.com/office/drawing/2014/main" id="{D1E07411-07A8-433C-A887-5E5DFC765F58}"/>
                </a:ext>
              </a:extLst>
            </p:cNvPr>
            <p:cNvGrpSpPr/>
            <p:nvPr/>
          </p:nvGrpSpPr>
          <p:grpSpPr>
            <a:xfrm>
              <a:off x="8161751" y="4752485"/>
              <a:ext cx="2758040" cy="917118"/>
              <a:chOff x="1277714" y="1716954"/>
              <a:chExt cx="2758040" cy="917118"/>
            </a:xfrm>
          </p:grpSpPr>
          <p:grpSp>
            <p:nvGrpSpPr>
              <p:cNvPr id="222" name="Group 221">
                <a:extLst>
                  <a:ext uri="{FF2B5EF4-FFF2-40B4-BE49-F238E27FC236}">
                    <a16:creationId xmlns:a16="http://schemas.microsoft.com/office/drawing/2014/main" id="{FCB0D941-E3B0-4E4C-847A-50EF96B343EB}"/>
                  </a:ext>
                </a:extLst>
              </p:cNvPr>
              <p:cNvGrpSpPr/>
              <p:nvPr/>
            </p:nvGrpSpPr>
            <p:grpSpPr>
              <a:xfrm>
                <a:off x="1277714" y="1716954"/>
                <a:ext cx="2432630" cy="215444"/>
                <a:chOff x="1277714" y="1716954"/>
                <a:chExt cx="2432630" cy="215444"/>
              </a:xfrm>
            </p:grpSpPr>
            <p:grpSp>
              <p:nvGrpSpPr>
                <p:cNvPr id="238" name="Group 237">
                  <a:extLst>
                    <a:ext uri="{FF2B5EF4-FFF2-40B4-BE49-F238E27FC236}">
                      <a16:creationId xmlns:a16="http://schemas.microsoft.com/office/drawing/2014/main" id="{0470259E-16CE-4736-8206-52F28B40E365}"/>
                    </a:ext>
                  </a:extLst>
                </p:cNvPr>
                <p:cNvGrpSpPr/>
                <p:nvPr/>
              </p:nvGrpSpPr>
              <p:grpSpPr>
                <a:xfrm>
                  <a:off x="1277714" y="1756096"/>
                  <a:ext cx="137160" cy="137160"/>
                  <a:chOff x="1464745" y="3420554"/>
                  <a:chExt cx="143892" cy="143892"/>
                </a:xfrm>
              </p:grpSpPr>
              <p:sp>
                <p:nvSpPr>
                  <p:cNvPr id="240" name="Oval 239">
                    <a:extLst>
                      <a:ext uri="{FF2B5EF4-FFF2-40B4-BE49-F238E27FC236}">
                        <a16:creationId xmlns:a16="http://schemas.microsoft.com/office/drawing/2014/main" id="{93E05BAE-CD56-47C1-AC40-C6B1AA5154D0}"/>
                      </a:ext>
                    </a:extLst>
                  </p:cNvPr>
                  <p:cNvSpPr/>
                  <p:nvPr/>
                </p:nvSpPr>
                <p:spPr>
                  <a:xfrm>
                    <a:off x="1464745" y="3420554"/>
                    <a:ext cx="143892" cy="143892"/>
                  </a:xfrm>
                  <a:prstGeom prst="ellipse">
                    <a:avLst/>
                  </a:prstGeom>
                  <a:gradFill>
                    <a:gsLst>
                      <a:gs pos="100000">
                        <a:schemeClr val="accent4">
                          <a:lumMod val="50000"/>
                        </a:schemeClr>
                      </a:gs>
                      <a:gs pos="0">
                        <a:schemeClr val="accent4">
                          <a:lumMod val="75000"/>
                        </a:schemeClr>
                      </a:gs>
                    </a:gsLst>
                    <a:lin ang="3600000" scaled="0"/>
                  </a:gradFill>
                  <a:ln w="25400">
                    <a:noFill/>
                  </a:ln>
                  <a:effectLst>
                    <a:outerShdw blurRad="635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700" b="1" dirty="0">
                      <a:latin typeface="Century Gothic" panose="020B0502020202020204" pitchFamily="34" charset="0"/>
                    </a:endParaRPr>
                  </a:p>
                </p:txBody>
              </p:sp>
              <p:sp>
                <p:nvSpPr>
                  <p:cNvPr id="241" name="Graphic 40" descr="Add">
                    <a:extLst>
                      <a:ext uri="{FF2B5EF4-FFF2-40B4-BE49-F238E27FC236}">
                        <a16:creationId xmlns:a16="http://schemas.microsoft.com/office/drawing/2014/main" id="{4A34BBBD-213C-48F5-A697-0AF151B65C75}"/>
                      </a:ext>
                    </a:extLst>
                  </p:cNvPr>
                  <p:cNvSpPr/>
                  <p:nvPr/>
                </p:nvSpPr>
                <p:spPr>
                  <a:xfrm>
                    <a:off x="1496805" y="3452615"/>
                    <a:ext cx="79772" cy="79770"/>
                  </a:xfrm>
                  <a:custGeom>
                    <a:avLst/>
                    <a:gdLst>
                      <a:gd name="connsiteX0" fmla="*/ 762000 w 762000"/>
                      <a:gd name="connsiteY0" fmla="*/ 323850 h 762000"/>
                      <a:gd name="connsiteX1" fmla="*/ 438150 w 762000"/>
                      <a:gd name="connsiteY1" fmla="*/ 323850 h 762000"/>
                      <a:gd name="connsiteX2" fmla="*/ 438150 w 762000"/>
                      <a:gd name="connsiteY2" fmla="*/ 0 h 762000"/>
                      <a:gd name="connsiteX3" fmla="*/ 323850 w 762000"/>
                      <a:gd name="connsiteY3" fmla="*/ 0 h 762000"/>
                      <a:gd name="connsiteX4" fmla="*/ 323850 w 762000"/>
                      <a:gd name="connsiteY4" fmla="*/ 323850 h 762000"/>
                      <a:gd name="connsiteX5" fmla="*/ 0 w 762000"/>
                      <a:gd name="connsiteY5" fmla="*/ 323850 h 762000"/>
                      <a:gd name="connsiteX6" fmla="*/ 0 w 762000"/>
                      <a:gd name="connsiteY6" fmla="*/ 438150 h 762000"/>
                      <a:gd name="connsiteX7" fmla="*/ 323850 w 762000"/>
                      <a:gd name="connsiteY7" fmla="*/ 438150 h 762000"/>
                      <a:gd name="connsiteX8" fmla="*/ 323850 w 762000"/>
                      <a:gd name="connsiteY8" fmla="*/ 762000 h 762000"/>
                      <a:gd name="connsiteX9" fmla="*/ 438150 w 762000"/>
                      <a:gd name="connsiteY9" fmla="*/ 762000 h 762000"/>
                      <a:gd name="connsiteX10" fmla="*/ 438150 w 762000"/>
                      <a:gd name="connsiteY10" fmla="*/ 438150 h 762000"/>
                      <a:gd name="connsiteX11" fmla="*/ 762000 w 762000"/>
                      <a:gd name="connsiteY11" fmla="*/ 438150 h 76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62000" h="762000">
                        <a:moveTo>
                          <a:pt x="762000" y="323850"/>
                        </a:moveTo>
                        <a:lnTo>
                          <a:pt x="438150" y="323850"/>
                        </a:lnTo>
                        <a:lnTo>
                          <a:pt x="438150" y="0"/>
                        </a:lnTo>
                        <a:lnTo>
                          <a:pt x="323850" y="0"/>
                        </a:lnTo>
                        <a:lnTo>
                          <a:pt x="323850" y="323850"/>
                        </a:lnTo>
                        <a:lnTo>
                          <a:pt x="0" y="323850"/>
                        </a:lnTo>
                        <a:lnTo>
                          <a:pt x="0" y="438150"/>
                        </a:lnTo>
                        <a:lnTo>
                          <a:pt x="323850" y="438150"/>
                        </a:lnTo>
                        <a:lnTo>
                          <a:pt x="323850" y="762000"/>
                        </a:lnTo>
                        <a:lnTo>
                          <a:pt x="438150" y="762000"/>
                        </a:lnTo>
                        <a:lnTo>
                          <a:pt x="438150" y="438150"/>
                        </a:lnTo>
                        <a:lnTo>
                          <a:pt x="762000" y="438150"/>
                        </a:lnTo>
                        <a:close/>
                      </a:path>
                    </a:pathLst>
                  </a:custGeom>
                  <a:solidFill>
                    <a:schemeClr val="bg1"/>
                  </a:solidFill>
                  <a:ln w="9525" cap="flat">
                    <a:noFill/>
                    <a:prstDash val="solid"/>
                    <a:miter/>
                  </a:ln>
                </p:spPr>
                <p:txBody>
                  <a:bodyPr rtlCol="0" anchor="ctr"/>
                  <a:lstStyle/>
                  <a:p>
                    <a:endParaRPr lang="en-US"/>
                  </a:p>
                </p:txBody>
              </p:sp>
            </p:grpSp>
            <p:sp>
              <p:nvSpPr>
                <p:cNvPr id="239" name="TextBox 238">
                  <a:extLst>
                    <a:ext uri="{FF2B5EF4-FFF2-40B4-BE49-F238E27FC236}">
                      <a16:creationId xmlns:a16="http://schemas.microsoft.com/office/drawing/2014/main" id="{6FBF0925-BC58-494B-8712-6DE0DAD5C17C}"/>
                    </a:ext>
                  </a:extLst>
                </p:cNvPr>
                <p:cNvSpPr txBox="1"/>
                <p:nvPr/>
              </p:nvSpPr>
              <p:spPr>
                <a:xfrm>
                  <a:off x="1444980" y="1716954"/>
                  <a:ext cx="2265364" cy="215444"/>
                </a:xfrm>
                <a:prstGeom prst="rect">
                  <a:avLst/>
                </a:prstGeom>
                <a:noFill/>
              </p:spPr>
              <p:txBody>
                <a:bodyPr wrap="none" rtlCol="0">
                  <a:spAutoFit/>
                </a:bodyPr>
                <a:lstStyle/>
                <a:p>
                  <a:r>
                    <a:rPr lang="en-US" sz="800" dirty="0">
                      <a:solidFill>
                        <a:schemeClr val="bg1"/>
                      </a:solidFill>
                      <a:latin typeface="Century Gothic" panose="020B0502020202020204" pitchFamily="34" charset="0"/>
                    </a:rPr>
                    <a:t>Helps to capitalize on consumer emotions</a:t>
                  </a:r>
                </a:p>
              </p:txBody>
            </p:sp>
          </p:grpSp>
          <p:grpSp>
            <p:nvGrpSpPr>
              <p:cNvPr id="223" name="Group 222">
                <a:extLst>
                  <a:ext uri="{FF2B5EF4-FFF2-40B4-BE49-F238E27FC236}">
                    <a16:creationId xmlns:a16="http://schemas.microsoft.com/office/drawing/2014/main" id="{49A49205-AF21-4081-BEF2-EB9131AAEC38}"/>
                  </a:ext>
                </a:extLst>
              </p:cNvPr>
              <p:cNvGrpSpPr/>
              <p:nvPr/>
            </p:nvGrpSpPr>
            <p:grpSpPr>
              <a:xfrm>
                <a:off x="1277714" y="1950845"/>
                <a:ext cx="2758040" cy="215444"/>
                <a:chOff x="1277714" y="1950845"/>
                <a:chExt cx="2758040" cy="215444"/>
              </a:xfrm>
            </p:grpSpPr>
            <p:grpSp>
              <p:nvGrpSpPr>
                <p:cNvPr id="234" name="Group 233">
                  <a:extLst>
                    <a:ext uri="{FF2B5EF4-FFF2-40B4-BE49-F238E27FC236}">
                      <a16:creationId xmlns:a16="http://schemas.microsoft.com/office/drawing/2014/main" id="{2A6CE7A0-A6C7-4CDF-A1DE-7A923D864D33}"/>
                    </a:ext>
                  </a:extLst>
                </p:cNvPr>
                <p:cNvGrpSpPr/>
                <p:nvPr/>
              </p:nvGrpSpPr>
              <p:grpSpPr>
                <a:xfrm>
                  <a:off x="1277714" y="1989987"/>
                  <a:ext cx="137160" cy="137160"/>
                  <a:chOff x="1464745" y="3420554"/>
                  <a:chExt cx="143892" cy="143892"/>
                </a:xfrm>
              </p:grpSpPr>
              <p:sp>
                <p:nvSpPr>
                  <p:cNvPr id="236" name="Oval 235">
                    <a:extLst>
                      <a:ext uri="{FF2B5EF4-FFF2-40B4-BE49-F238E27FC236}">
                        <a16:creationId xmlns:a16="http://schemas.microsoft.com/office/drawing/2014/main" id="{AA195F14-423A-4D20-B4BF-36E2803F66E3}"/>
                      </a:ext>
                    </a:extLst>
                  </p:cNvPr>
                  <p:cNvSpPr/>
                  <p:nvPr/>
                </p:nvSpPr>
                <p:spPr>
                  <a:xfrm>
                    <a:off x="1464745" y="3420554"/>
                    <a:ext cx="143892" cy="143892"/>
                  </a:xfrm>
                  <a:prstGeom prst="ellipse">
                    <a:avLst/>
                  </a:prstGeom>
                  <a:gradFill>
                    <a:gsLst>
                      <a:gs pos="100000">
                        <a:schemeClr val="accent4">
                          <a:lumMod val="50000"/>
                        </a:schemeClr>
                      </a:gs>
                      <a:gs pos="0">
                        <a:schemeClr val="accent4">
                          <a:lumMod val="75000"/>
                        </a:schemeClr>
                      </a:gs>
                    </a:gsLst>
                    <a:lin ang="3600000" scaled="0"/>
                  </a:gradFill>
                  <a:ln w="25400">
                    <a:noFill/>
                  </a:ln>
                  <a:effectLst>
                    <a:outerShdw blurRad="635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700" b="1" dirty="0">
                      <a:latin typeface="Century Gothic" panose="020B0502020202020204" pitchFamily="34" charset="0"/>
                    </a:endParaRPr>
                  </a:p>
                </p:txBody>
              </p:sp>
              <p:sp>
                <p:nvSpPr>
                  <p:cNvPr id="237" name="Graphic 40" descr="Add">
                    <a:extLst>
                      <a:ext uri="{FF2B5EF4-FFF2-40B4-BE49-F238E27FC236}">
                        <a16:creationId xmlns:a16="http://schemas.microsoft.com/office/drawing/2014/main" id="{6D06D8F9-CFDC-4786-A924-753AFF41DD85}"/>
                      </a:ext>
                    </a:extLst>
                  </p:cNvPr>
                  <p:cNvSpPr/>
                  <p:nvPr/>
                </p:nvSpPr>
                <p:spPr>
                  <a:xfrm>
                    <a:off x="1496805" y="3452615"/>
                    <a:ext cx="79772" cy="79770"/>
                  </a:xfrm>
                  <a:custGeom>
                    <a:avLst/>
                    <a:gdLst>
                      <a:gd name="connsiteX0" fmla="*/ 762000 w 762000"/>
                      <a:gd name="connsiteY0" fmla="*/ 323850 h 762000"/>
                      <a:gd name="connsiteX1" fmla="*/ 438150 w 762000"/>
                      <a:gd name="connsiteY1" fmla="*/ 323850 h 762000"/>
                      <a:gd name="connsiteX2" fmla="*/ 438150 w 762000"/>
                      <a:gd name="connsiteY2" fmla="*/ 0 h 762000"/>
                      <a:gd name="connsiteX3" fmla="*/ 323850 w 762000"/>
                      <a:gd name="connsiteY3" fmla="*/ 0 h 762000"/>
                      <a:gd name="connsiteX4" fmla="*/ 323850 w 762000"/>
                      <a:gd name="connsiteY4" fmla="*/ 323850 h 762000"/>
                      <a:gd name="connsiteX5" fmla="*/ 0 w 762000"/>
                      <a:gd name="connsiteY5" fmla="*/ 323850 h 762000"/>
                      <a:gd name="connsiteX6" fmla="*/ 0 w 762000"/>
                      <a:gd name="connsiteY6" fmla="*/ 438150 h 762000"/>
                      <a:gd name="connsiteX7" fmla="*/ 323850 w 762000"/>
                      <a:gd name="connsiteY7" fmla="*/ 438150 h 762000"/>
                      <a:gd name="connsiteX8" fmla="*/ 323850 w 762000"/>
                      <a:gd name="connsiteY8" fmla="*/ 762000 h 762000"/>
                      <a:gd name="connsiteX9" fmla="*/ 438150 w 762000"/>
                      <a:gd name="connsiteY9" fmla="*/ 762000 h 762000"/>
                      <a:gd name="connsiteX10" fmla="*/ 438150 w 762000"/>
                      <a:gd name="connsiteY10" fmla="*/ 438150 h 762000"/>
                      <a:gd name="connsiteX11" fmla="*/ 762000 w 762000"/>
                      <a:gd name="connsiteY11" fmla="*/ 438150 h 76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62000" h="762000">
                        <a:moveTo>
                          <a:pt x="762000" y="323850"/>
                        </a:moveTo>
                        <a:lnTo>
                          <a:pt x="438150" y="323850"/>
                        </a:lnTo>
                        <a:lnTo>
                          <a:pt x="438150" y="0"/>
                        </a:lnTo>
                        <a:lnTo>
                          <a:pt x="323850" y="0"/>
                        </a:lnTo>
                        <a:lnTo>
                          <a:pt x="323850" y="323850"/>
                        </a:lnTo>
                        <a:lnTo>
                          <a:pt x="0" y="323850"/>
                        </a:lnTo>
                        <a:lnTo>
                          <a:pt x="0" y="438150"/>
                        </a:lnTo>
                        <a:lnTo>
                          <a:pt x="323850" y="438150"/>
                        </a:lnTo>
                        <a:lnTo>
                          <a:pt x="323850" y="762000"/>
                        </a:lnTo>
                        <a:lnTo>
                          <a:pt x="438150" y="762000"/>
                        </a:lnTo>
                        <a:lnTo>
                          <a:pt x="438150" y="438150"/>
                        </a:lnTo>
                        <a:lnTo>
                          <a:pt x="762000" y="438150"/>
                        </a:lnTo>
                        <a:close/>
                      </a:path>
                    </a:pathLst>
                  </a:custGeom>
                  <a:solidFill>
                    <a:schemeClr val="bg1"/>
                  </a:solidFill>
                  <a:ln w="9525" cap="flat">
                    <a:noFill/>
                    <a:prstDash val="solid"/>
                    <a:miter/>
                  </a:ln>
                </p:spPr>
                <p:txBody>
                  <a:bodyPr rtlCol="0" anchor="ctr"/>
                  <a:lstStyle/>
                  <a:p>
                    <a:endParaRPr lang="en-US"/>
                  </a:p>
                </p:txBody>
              </p:sp>
            </p:grpSp>
            <p:sp>
              <p:nvSpPr>
                <p:cNvPr id="235" name="TextBox 234">
                  <a:extLst>
                    <a:ext uri="{FF2B5EF4-FFF2-40B4-BE49-F238E27FC236}">
                      <a16:creationId xmlns:a16="http://schemas.microsoft.com/office/drawing/2014/main" id="{E3F9CC5A-EE24-4B73-BD29-22E90433240C}"/>
                    </a:ext>
                  </a:extLst>
                </p:cNvPr>
                <p:cNvSpPr txBox="1"/>
                <p:nvPr/>
              </p:nvSpPr>
              <p:spPr>
                <a:xfrm>
                  <a:off x="1444980" y="1950845"/>
                  <a:ext cx="2590774" cy="215444"/>
                </a:xfrm>
                <a:prstGeom prst="rect">
                  <a:avLst/>
                </a:prstGeom>
                <a:noFill/>
              </p:spPr>
              <p:txBody>
                <a:bodyPr wrap="none" rtlCol="0">
                  <a:spAutoFit/>
                </a:bodyPr>
                <a:lstStyle/>
                <a:p>
                  <a:r>
                    <a:rPr lang="en-US" sz="800" dirty="0">
                      <a:solidFill>
                        <a:schemeClr val="bg1"/>
                      </a:solidFill>
                      <a:latin typeface="Century Gothic" panose="020B0502020202020204" pitchFamily="34" charset="0"/>
                    </a:rPr>
                    <a:t>Reinforces customer base with price anchoring</a:t>
                  </a:r>
                </a:p>
              </p:txBody>
            </p:sp>
          </p:grpSp>
          <p:grpSp>
            <p:nvGrpSpPr>
              <p:cNvPr id="224" name="Group 223">
                <a:extLst>
                  <a:ext uri="{FF2B5EF4-FFF2-40B4-BE49-F238E27FC236}">
                    <a16:creationId xmlns:a16="http://schemas.microsoft.com/office/drawing/2014/main" id="{1C2610AB-C81B-4A0D-84DF-96CDFFE2BE86}"/>
                  </a:ext>
                </a:extLst>
              </p:cNvPr>
              <p:cNvGrpSpPr/>
              <p:nvPr/>
            </p:nvGrpSpPr>
            <p:grpSpPr>
              <a:xfrm>
                <a:off x="1277714" y="2184736"/>
                <a:ext cx="1377854" cy="215444"/>
                <a:chOff x="1277714" y="2184736"/>
                <a:chExt cx="1377854" cy="215444"/>
              </a:xfrm>
            </p:grpSpPr>
            <p:sp>
              <p:nvSpPr>
                <p:cNvPr id="230" name="TextBox 229">
                  <a:extLst>
                    <a:ext uri="{FF2B5EF4-FFF2-40B4-BE49-F238E27FC236}">
                      <a16:creationId xmlns:a16="http://schemas.microsoft.com/office/drawing/2014/main" id="{68E7A832-652F-4AC7-B758-F85F31036757}"/>
                    </a:ext>
                  </a:extLst>
                </p:cNvPr>
                <p:cNvSpPr txBox="1"/>
                <p:nvPr/>
              </p:nvSpPr>
              <p:spPr>
                <a:xfrm>
                  <a:off x="1444980" y="2184736"/>
                  <a:ext cx="1210588" cy="215444"/>
                </a:xfrm>
                <a:prstGeom prst="rect">
                  <a:avLst/>
                </a:prstGeom>
                <a:noFill/>
              </p:spPr>
              <p:txBody>
                <a:bodyPr wrap="none" rtlCol="0">
                  <a:spAutoFit/>
                </a:bodyPr>
                <a:lstStyle/>
                <a:p>
                  <a:r>
                    <a:rPr lang="en-US" sz="800" dirty="0">
                      <a:solidFill>
                        <a:schemeClr val="bg1"/>
                      </a:solidFill>
                      <a:latin typeface="Century Gothic" panose="020B0502020202020204" pitchFamily="34" charset="0"/>
                    </a:rPr>
                    <a:t>Limited scope of use</a:t>
                  </a:r>
                </a:p>
              </p:txBody>
            </p:sp>
            <p:grpSp>
              <p:nvGrpSpPr>
                <p:cNvPr id="231" name="Group 230">
                  <a:extLst>
                    <a:ext uri="{FF2B5EF4-FFF2-40B4-BE49-F238E27FC236}">
                      <a16:creationId xmlns:a16="http://schemas.microsoft.com/office/drawing/2014/main" id="{FA61E9BC-6545-458B-A104-480ADA67CE6E}"/>
                    </a:ext>
                  </a:extLst>
                </p:cNvPr>
                <p:cNvGrpSpPr/>
                <p:nvPr/>
              </p:nvGrpSpPr>
              <p:grpSpPr>
                <a:xfrm>
                  <a:off x="1277714" y="2223878"/>
                  <a:ext cx="137160" cy="137160"/>
                  <a:chOff x="1277714" y="2220512"/>
                  <a:chExt cx="143892" cy="143892"/>
                </a:xfrm>
              </p:grpSpPr>
              <p:sp>
                <p:nvSpPr>
                  <p:cNvPr id="232" name="Oval 231">
                    <a:extLst>
                      <a:ext uri="{FF2B5EF4-FFF2-40B4-BE49-F238E27FC236}">
                        <a16:creationId xmlns:a16="http://schemas.microsoft.com/office/drawing/2014/main" id="{D786EFA9-79A8-4217-AC8C-5E7E649EF4BF}"/>
                      </a:ext>
                    </a:extLst>
                  </p:cNvPr>
                  <p:cNvSpPr/>
                  <p:nvPr/>
                </p:nvSpPr>
                <p:spPr>
                  <a:xfrm>
                    <a:off x="1277714" y="2220512"/>
                    <a:ext cx="143892" cy="143892"/>
                  </a:xfrm>
                  <a:prstGeom prst="ellipse">
                    <a:avLst/>
                  </a:prstGeom>
                  <a:gradFill>
                    <a:gsLst>
                      <a:gs pos="100000">
                        <a:srgbClr val="C00000"/>
                      </a:gs>
                      <a:gs pos="0">
                        <a:srgbClr val="FF5252"/>
                      </a:gs>
                    </a:gsLst>
                    <a:lin ang="3600000" scaled="0"/>
                  </a:gradFill>
                  <a:ln w="25400">
                    <a:noFill/>
                  </a:ln>
                  <a:effectLst>
                    <a:outerShdw blurRad="635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700" b="1" dirty="0">
                      <a:latin typeface="Century Gothic" panose="020B0502020202020204" pitchFamily="34" charset="0"/>
                    </a:endParaRPr>
                  </a:p>
                </p:txBody>
              </p:sp>
              <p:sp>
                <p:nvSpPr>
                  <p:cNvPr id="233" name="Rectangle 232">
                    <a:extLst>
                      <a:ext uri="{FF2B5EF4-FFF2-40B4-BE49-F238E27FC236}">
                        <a16:creationId xmlns:a16="http://schemas.microsoft.com/office/drawing/2014/main" id="{A2623AA8-780D-4B62-A28C-FC013C466A0F}"/>
                      </a:ext>
                    </a:extLst>
                  </p:cNvPr>
                  <p:cNvSpPr/>
                  <p:nvPr/>
                </p:nvSpPr>
                <p:spPr>
                  <a:xfrm>
                    <a:off x="1309774" y="2286475"/>
                    <a:ext cx="79772" cy="119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25" name="Group 224">
                <a:extLst>
                  <a:ext uri="{FF2B5EF4-FFF2-40B4-BE49-F238E27FC236}">
                    <a16:creationId xmlns:a16="http://schemas.microsoft.com/office/drawing/2014/main" id="{B9840572-36A9-4908-80BE-593E79A5CCB3}"/>
                  </a:ext>
                </a:extLst>
              </p:cNvPr>
              <p:cNvGrpSpPr/>
              <p:nvPr/>
            </p:nvGrpSpPr>
            <p:grpSpPr>
              <a:xfrm>
                <a:off x="1277714" y="2418628"/>
                <a:ext cx="2682698" cy="215444"/>
                <a:chOff x="1277714" y="2418628"/>
                <a:chExt cx="2682698" cy="215444"/>
              </a:xfrm>
            </p:grpSpPr>
            <p:sp>
              <p:nvSpPr>
                <p:cNvPr id="226" name="TextBox 225">
                  <a:extLst>
                    <a:ext uri="{FF2B5EF4-FFF2-40B4-BE49-F238E27FC236}">
                      <a16:creationId xmlns:a16="http://schemas.microsoft.com/office/drawing/2014/main" id="{FCB2E5B5-9108-40DA-B1C5-A29553C31FB2}"/>
                    </a:ext>
                  </a:extLst>
                </p:cNvPr>
                <p:cNvSpPr txBox="1"/>
                <p:nvPr/>
              </p:nvSpPr>
              <p:spPr>
                <a:xfrm>
                  <a:off x="1444980" y="2418628"/>
                  <a:ext cx="2515432" cy="215444"/>
                </a:xfrm>
                <a:prstGeom prst="rect">
                  <a:avLst/>
                </a:prstGeom>
                <a:noFill/>
              </p:spPr>
              <p:txBody>
                <a:bodyPr wrap="none" rtlCol="0">
                  <a:spAutoFit/>
                </a:bodyPr>
                <a:lstStyle/>
                <a:p>
                  <a:r>
                    <a:rPr lang="en-US" sz="800" dirty="0">
                      <a:solidFill>
                        <a:schemeClr val="bg1"/>
                      </a:solidFill>
                      <a:latin typeface="Century Gothic" panose="020B0502020202020204" pitchFamily="34" charset="0"/>
                    </a:rPr>
                    <a:t>Works only in combination with other strategies</a:t>
                  </a:r>
                </a:p>
              </p:txBody>
            </p:sp>
            <p:grpSp>
              <p:nvGrpSpPr>
                <p:cNvPr id="227" name="Group 226">
                  <a:extLst>
                    <a:ext uri="{FF2B5EF4-FFF2-40B4-BE49-F238E27FC236}">
                      <a16:creationId xmlns:a16="http://schemas.microsoft.com/office/drawing/2014/main" id="{33C95E8C-90FC-45D5-9AAD-22D05B5C8625}"/>
                    </a:ext>
                  </a:extLst>
                </p:cNvPr>
                <p:cNvGrpSpPr/>
                <p:nvPr/>
              </p:nvGrpSpPr>
              <p:grpSpPr>
                <a:xfrm>
                  <a:off x="1277714" y="2457770"/>
                  <a:ext cx="137160" cy="137160"/>
                  <a:chOff x="1277714" y="2454404"/>
                  <a:chExt cx="143892" cy="143892"/>
                </a:xfrm>
              </p:grpSpPr>
              <p:sp>
                <p:nvSpPr>
                  <p:cNvPr id="228" name="Oval 227">
                    <a:extLst>
                      <a:ext uri="{FF2B5EF4-FFF2-40B4-BE49-F238E27FC236}">
                        <a16:creationId xmlns:a16="http://schemas.microsoft.com/office/drawing/2014/main" id="{8A1B0D7B-4CC4-425A-8592-873DD7441B19}"/>
                      </a:ext>
                    </a:extLst>
                  </p:cNvPr>
                  <p:cNvSpPr/>
                  <p:nvPr/>
                </p:nvSpPr>
                <p:spPr>
                  <a:xfrm>
                    <a:off x="1277714" y="2454404"/>
                    <a:ext cx="143892" cy="143892"/>
                  </a:xfrm>
                  <a:prstGeom prst="ellipse">
                    <a:avLst/>
                  </a:prstGeom>
                  <a:gradFill>
                    <a:gsLst>
                      <a:gs pos="100000">
                        <a:srgbClr val="C00000"/>
                      </a:gs>
                      <a:gs pos="0">
                        <a:srgbClr val="FF5252"/>
                      </a:gs>
                    </a:gsLst>
                    <a:lin ang="3600000" scaled="0"/>
                  </a:gradFill>
                  <a:ln w="25400">
                    <a:noFill/>
                  </a:ln>
                  <a:effectLst>
                    <a:outerShdw blurRad="635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700" b="1" dirty="0">
                      <a:latin typeface="Century Gothic" panose="020B0502020202020204" pitchFamily="34" charset="0"/>
                    </a:endParaRPr>
                  </a:p>
                </p:txBody>
              </p:sp>
              <p:sp>
                <p:nvSpPr>
                  <p:cNvPr id="229" name="Rectangle 228">
                    <a:extLst>
                      <a:ext uri="{FF2B5EF4-FFF2-40B4-BE49-F238E27FC236}">
                        <a16:creationId xmlns:a16="http://schemas.microsoft.com/office/drawing/2014/main" id="{84379733-D981-4BBF-B213-27F436793834}"/>
                      </a:ext>
                    </a:extLst>
                  </p:cNvPr>
                  <p:cNvSpPr/>
                  <p:nvPr/>
                </p:nvSpPr>
                <p:spPr>
                  <a:xfrm>
                    <a:off x="1309774" y="2520367"/>
                    <a:ext cx="79772" cy="119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grpSp>
      <p:sp>
        <p:nvSpPr>
          <p:cNvPr id="221" name="TextBox 220">
            <a:extLst>
              <a:ext uri="{FF2B5EF4-FFF2-40B4-BE49-F238E27FC236}">
                <a16:creationId xmlns:a16="http://schemas.microsoft.com/office/drawing/2014/main" id="{67877CE1-A51D-475E-A42E-3BE92E5E55ED}"/>
              </a:ext>
            </a:extLst>
          </p:cNvPr>
          <p:cNvSpPr txBox="1"/>
          <p:nvPr/>
        </p:nvSpPr>
        <p:spPr>
          <a:xfrm>
            <a:off x="8586547" y="4432074"/>
            <a:ext cx="1981633" cy="261610"/>
          </a:xfrm>
          <a:prstGeom prst="rect">
            <a:avLst/>
          </a:prstGeom>
          <a:noFill/>
        </p:spPr>
        <p:txBody>
          <a:bodyPr wrap="none" rtlCol="0">
            <a:spAutoFit/>
          </a:bodyPr>
          <a:lstStyle/>
          <a:p>
            <a:pPr algn="ctr"/>
            <a:r>
              <a:rPr lang="en-US" sz="1100" dirty="0">
                <a:solidFill>
                  <a:schemeClr val="bg1"/>
                </a:solidFill>
                <a:latin typeface="Century Gothic" panose="020B0502020202020204" pitchFamily="34" charset="0"/>
              </a:rPr>
              <a:t>PSYCHOLOGICAL PRICING</a:t>
            </a:r>
          </a:p>
        </p:txBody>
      </p:sp>
    </p:spTree>
    <p:extLst>
      <p:ext uri="{BB962C8B-B14F-4D97-AF65-F5344CB8AC3E}">
        <p14:creationId xmlns:p14="http://schemas.microsoft.com/office/powerpoint/2010/main" val="35301541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17BA5C5A-4C2D-4FB7-BDF8-539CB84E39CB}"/>
              </a:ext>
            </a:extLst>
          </p:cNvPr>
          <p:cNvSpPr>
            <a:spLocks noGrp="1"/>
          </p:cNvSpPr>
          <p:nvPr>
            <p:ph type="sldNum" sz="quarter" idx="12"/>
          </p:nvPr>
        </p:nvSpPr>
        <p:spPr/>
        <p:txBody>
          <a:bodyPr/>
          <a:lstStyle/>
          <a:p>
            <a:fld id="{A667128F-6B11-0149-90D6-ED84921B880E}" type="slidenum">
              <a:rPr lang="en-US" smtClean="0"/>
              <a:t>28</a:t>
            </a:fld>
            <a:endParaRPr lang="en-US"/>
          </a:p>
        </p:txBody>
      </p:sp>
      <p:sp>
        <p:nvSpPr>
          <p:cNvPr id="6" name="Footer Placeholder 5">
            <a:extLst>
              <a:ext uri="{FF2B5EF4-FFF2-40B4-BE49-F238E27FC236}">
                <a16:creationId xmlns:a16="http://schemas.microsoft.com/office/drawing/2014/main" id="{4C43A723-6AE2-44DF-BF7D-6807F330BD17}"/>
              </a:ext>
            </a:extLst>
          </p:cNvPr>
          <p:cNvSpPr>
            <a:spLocks noGrp="1"/>
          </p:cNvSpPr>
          <p:nvPr>
            <p:ph type="ftr" sz="quarter" idx="11"/>
          </p:nvPr>
        </p:nvSpPr>
        <p:spPr/>
        <p:txBody>
          <a:bodyPr/>
          <a:lstStyle/>
          <a:p>
            <a:r>
              <a:rPr lang="en-US"/>
              <a:t>PRICING STRATEGIES</a:t>
            </a:r>
          </a:p>
        </p:txBody>
      </p:sp>
      <p:sp>
        <p:nvSpPr>
          <p:cNvPr id="8" name="TextBox 7">
            <a:extLst>
              <a:ext uri="{FF2B5EF4-FFF2-40B4-BE49-F238E27FC236}">
                <a16:creationId xmlns:a16="http://schemas.microsoft.com/office/drawing/2014/main" id="{9C6788D7-7B25-4355-AF64-92F0D9B4E367}"/>
              </a:ext>
            </a:extLst>
          </p:cNvPr>
          <p:cNvSpPr txBox="1"/>
          <p:nvPr/>
        </p:nvSpPr>
        <p:spPr>
          <a:xfrm>
            <a:off x="1682646" y="874761"/>
            <a:ext cx="8869240" cy="430887"/>
          </a:xfrm>
          <a:prstGeom prst="rect">
            <a:avLst/>
          </a:prstGeom>
          <a:noFill/>
        </p:spPr>
        <p:txBody>
          <a:bodyPr wrap="square" rtlCol="0">
            <a:spAutoFit/>
          </a:bodyPr>
          <a:lstStyle/>
          <a:p>
            <a:pPr algn="ctr"/>
            <a:r>
              <a:rPr lang="en-US" sz="2200" b="1" dirty="0">
                <a:solidFill>
                  <a:schemeClr val="bg1"/>
                </a:solidFill>
                <a:latin typeface="Century Gothic" panose="020B0502020202020204" pitchFamily="34" charset="0"/>
              </a:rPr>
              <a:t>PRICING MANAGEMENT PROCESS</a:t>
            </a:r>
          </a:p>
        </p:txBody>
      </p:sp>
      <p:grpSp>
        <p:nvGrpSpPr>
          <p:cNvPr id="50" name="Group 49">
            <a:extLst>
              <a:ext uri="{FF2B5EF4-FFF2-40B4-BE49-F238E27FC236}">
                <a16:creationId xmlns:a16="http://schemas.microsoft.com/office/drawing/2014/main" id="{43A66644-E521-45FD-920D-3D0A66B195A1}"/>
              </a:ext>
            </a:extLst>
          </p:cNvPr>
          <p:cNvGrpSpPr/>
          <p:nvPr/>
        </p:nvGrpSpPr>
        <p:grpSpPr>
          <a:xfrm>
            <a:off x="1055639" y="1725018"/>
            <a:ext cx="10080723" cy="2246951"/>
            <a:chOff x="1055639" y="1544471"/>
            <a:chExt cx="10080723" cy="2246951"/>
          </a:xfrm>
        </p:grpSpPr>
        <p:sp>
          <p:nvSpPr>
            <p:cNvPr id="10" name="Rectangle: Rounded Corners 9">
              <a:extLst>
                <a:ext uri="{FF2B5EF4-FFF2-40B4-BE49-F238E27FC236}">
                  <a16:creationId xmlns:a16="http://schemas.microsoft.com/office/drawing/2014/main" id="{32EBC345-A1AC-4EA6-A334-8F0B549C87AB}"/>
                </a:ext>
              </a:extLst>
            </p:cNvPr>
            <p:cNvSpPr/>
            <p:nvPr/>
          </p:nvSpPr>
          <p:spPr>
            <a:xfrm>
              <a:off x="1055639" y="1544471"/>
              <a:ext cx="3249376" cy="2246951"/>
            </a:xfrm>
            <a:prstGeom prst="roundRect">
              <a:avLst>
                <a:gd name="adj" fmla="val 14331"/>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40080" tIns="0" rIns="182880" rtlCol="0" anchor="ctr"/>
            <a:lstStyle/>
            <a:p>
              <a:pPr>
                <a:lnSpc>
                  <a:spcPts val="1400"/>
                </a:lnSpc>
              </a:pPr>
              <a:endParaRPr lang="en-US" sz="900" dirty="0">
                <a:latin typeface="Century Gothic" panose="020B0502020202020204" pitchFamily="34" charset="0"/>
              </a:endParaRPr>
            </a:p>
          </p:txBody>
        </p:sp>
        <p:sp>
          <p:nvSpPr>
            <p:cNvPr id="11" name="Rectangle: Rounded Corners 10">
              <a:extLst>
                <a:ext uri="{FF2B5EF4-FFF2-40B4-BE49-F238E27FC236}">
                  <a16:creationId xmlns:a16="http://schemas.microsoft.com/office/drawing/2014/main" id="{8248BB80-E878-46AD-9AC5-F426076479A1}"/>
                </a:ext>
              </a:extLst>
            </p:cNvPr>
            <p:cNvSpPr/>
            <p:nvPr/>
          </p:nvSpPr>
          <p:spPr>
            <a:xfrm>
              <a:off x="4591890" y="1544471"/>
              <a:ext cx="6544472" cy="2246951"/>
            </a:xfrm>
            <a:prstGeom prst="roundRect">
              <a:avLst>
                <a:gd name="adj" fmla="val 14246"/>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40080" tIns="0" rIns="182880" rtlCol="0" anchor="ctr"/>
            <a:lstStyle/>
            <a:p>
              <a:pPr>
                <a:lnSpc>
                  <a:spcPts val="1400"/>
                </a:lnSpc>
              </a:pPr>
              <a:endParaRPr lang="en-US" sz="900" dirty="0">
                <a:latin typeface="Century Gothic" panose="020B0502020202020204" pitchFamily="34" charset="0"/>
              </a:endParaRPr>
            </a:p>
          </p:txBody>
        </p:sp>
        <p:sp>
          <p:nvSpPr>
            <p:cNvPr id="31" name="Graphic 29">
              <a:extLst>
                <a:ext uri="{FF2B5EF4-FFF2-40B4-BE49-F238E27FC236}">
                  <a16:creationId xmlns:a16="http://schemas.microsoft.com/office/drawing/2014/main" id="{E135AA2D-C667-4014-85B1-E1EA56630D08}"/>
                </a:ext>
              </a:extLst>
            </p:cNvPr>
            <p:cNvSpPr/>
            <p:nvPr/>
          </p:nvSpPr>
          <p:spPr>
            <a:xfrm>
              <a:off x="2436018" y="2558977"/>
              <a:ext cx="488618" cy="701602"/>
            </a:xfrm>
            <a:custGeom>
              <a:avLst/>
              <a:gdLst>
                <a:gd name="connsiteX0" fmla="*/ 377381 w 371475"/>
                <a:gd name="connsiteY0" fmla="*/ 0 h 533400"/>
                <a:gd name="connsiteX1" fmla="*/ 377381 w 371475"/>
                <a:gd name="connsiteY1" fmla="*/ 0 h 533400"/>
                <a:gd name="connsiteX2" fmla="*/ 0 w 371475"/>
                <a:gd name="connsiteY2" fmla="*/ 0 h 533400"/>
                <a:gd name="connsiteX3" fmla="*/ 0 w 371475"/>
                <a:gd name="connsiteY3" fmla="*/ 0 h 533400"/>
                <a:gd name="connsiteX4" fmla="*/ 81248 w 371475"/>
                <a:gd name="connsiteY4" fmla="*/ 267367 h 533400"/>
                <a:gd name="connsiteX5" fmla="*/ 0 w 371475"/>
                <a:gd name="connsiteY5" fmla="*/ 534734 h 533400"/>
                <a:gd name="connsiteX6" fmla="*/ 0 w 371475"/>
                <a:gd name="connsiteY6" fmla="*/ 534734 h 533400"/>
                <a:gd name="connsiteX7" fmla="*/ 377381 w 371475"/>
                <a:gd name="connsiteY7" fmla="*/ 534734 h 533400"/>
                <a:gd name="connsiteX8" fmla="*/ 377381 w 371475"/>
                <a:gd name="connsiteY8" fmla="*/ 534734 h 533400"/>
                <a:gd name="connsiteX9" fmla="*/ 296132 w 371475"/>
                <a:gd name="connsiteY9" fmla="*/ 267367 h 533400"/>
                <a:gd name="connsiteX10" fmla="*/ 377381 w 371475"/>
                <a:gd name="connsiteY10" fmla="*/ 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1475" h="533400">
                  <a:moveTo>
                    <a:pt x="377381" y="0"/>
                  </a:moveTo>
                  <a:lnTo>
                    <a:pt x="377381" y="0"/>
                  </a:lnTo>
                  <a:cubicBezTo>
                    <a:pt x="278035" y="115443"/>
                    <a:pt x="99346" y="115443"/>
                    <a:pt x="0" y="0"/>
                  </a:cubicBezTo>
                  <a:lnTo>
                    <a:pt x="0" y="0"/>
                  </a:lnTo>
                  <a:cubicBezTo>
                    <a:pt x="51340" y="76486"/>
                    <a:pt x="81248" y="168402"/>
                    <a:pt x="81248" y="267367"/>
                  </a:cubicBezTo>
                  <a:cubicBezTo>
                    <a:pt x="81248" y="366332"/>
                    <a:pt x="51340" y="458248"/>
                    <a:pt x="0" y="534734"/>
                  </a:cubicBezTo>
                  <a:lnTo>
                    <a:pt x="0" y="534734"/>
                  </a:lnTo>
                  <a:cubicBezTo>
                    <a:pt x="99346" y="419291"/>
                    <a:pt x="278035" y="419291"/>
                    <a:pt x="377381" y="534734"/>
                  </a:cubicBezTo>
                  <a:lnTo>
                    <a:pt x="377381" y="534734"/>
                  </a:lnTo>
                  <a:cubicBezTo>
                    <a:pt x="326041" y="458248"/>
                    <a:pt x="296132" y="366332"/>
                    <a:pt x="296132" y="267367"/>
                  </a:cubicBezTo>
                  <a:cubicBezTo>
                    <a:pt x="296132" y="168402"/>
                    <a:pt x="326041" y="76486"/>
                    <a:pt x="377381" y="0"/>
                  </a:cubicBezTo>
                  <a:close/>
                </a:path>
              </a:pathLst>
            </a:custGeom>
            <a:solidFill>
              <a:schemeClr val="accent4">
                <a:alpha val="25000"/>
              </a:schemeClr>
            </a:solidFill>
            <a:ln w="9525" cap="flat">
              <a:noFill/>
              <a:prstDash val="solid"/>
              <a:miter/>
            </a:ln>
          </p:spPr>
          <p:txBody>
            <a:bodyPr rtlCol="0" anchor="ctr"/>
            <a:lstStyle/>
            <a:p>
              <a:endParaRPr lang="en-US"/>
            </a:p>
          </p:txBody>
        </p:sp>
        <p:sp>
          <p:nvSpPr>
            <p:cNvPr id="14" name="Oval 13">
              <a:extLst>
                <a:ext uri="{FF2B5EF4-FFF2-40B4-BE49-F238E27FC236}">
                  <a16:creationId xmlns:a16="http://schemas.microsoft.com/office/drawing/2014/main" id="{110D4326-7750-412E-9C11-A9D193227E59}"/>
                </a:ext>
              </a:extLst>
            </p:cNvPr>
            <p:cNvSpPr/>
            <p:nvPr/>
          </p:nvSpPr>
          <p:spPr>
            <a:xfrm>
              <a:off x="1305385" y="2289602"/>
              <a:ext cx="1240352" cy="1240352"/>
            </a:xfrm>
            <a:prstGeom prst="ellipse">
              <a:avLst/>
            </a:prstGeom>
            <a:gradFill>
              <a:gsLst>
                <a:gs pos="78000">
                  <a:schemeClr val="accent4">
                    <a:lumMod val="50000"/>
                    <a:alpha val="54035"/>
                  </a:schemeClr>
                </a:gs>
                <a:gs pos="26000">
                  <a:schemeClr val="accent4">
                    <a:lumMod val="75000"/>
                  </a:schemeClr>
                </a:gs>
              </a:gsLst>
              <a:lin ang="3600000" scaled="0"/>
            </a:gradFill>
            <a:ln w="25400">
              <a:noFill/>
            </a:ln>
            <a:effectLst>
              <a:outerShdw blurRad="635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lnSpc>
                  <a:spcPts val="1200"/>
                </a:lnSpc>
                <a:spcAft>
                  <a:spcPts val="600"/>
                </a:spcAft>
              </a:pPr>
              <a:r>
                <a:rPr lang="en-US" sz="1000" b="1" dirty="0">
                  <a:solidFill>
                    <a:prstClr val="white"/>
                  </a:solidFill>
                  <a:latin typeface="Century Gothic" panose="020B0502020202020204" pitchFamily="34" charset="0"/>
                </a:rPr>
                <a:t>STEP 1</a:t>
              </a:r>
            </a:p>
            <a:p>
              <a:pPr algn="ctr">
                <a:lnSpc>
                  <a:spcPts val="1200"/>
                </a:lnSpc>
              </a:pPr>
              <a:r>
                <a:rPr lang="en-US" sz="800" dirty="0">
                  <a:solidFill>
                    <a:prstClr val="white"/>
                  </a:solidFill>
                  <a:latin typeface="Century Gothic" panose="020B0502020202020204" pitchFamily="34" charset="0"/>
                </a:rPr>
                <a:t>Identify Scope of Pricing</a:t>
              </a:r>
            </a:p>
          </p:txBody>
        </p:sp>
        <p:sp>
          <p:nvSpPr>
            <p:cNvPr id="15" name="Oval 14">
              <a:extLst>
                <a:ext uri="{FF2B5EF4-FFF2-40B4-BE49-F238E27FC236}">
                  <a16:creationId xmlns:a16="http://schemas.microsoft.com/office/drawing/2014/main" id="{132EA00F-8B14-4A8B-9C71-3BE104A608E2}"/>
                </a:ext>
              </a:extLst>
            </p:cNvPr>
            <p:cNvSpPr/>
            <p:nvPr/>
          </p:nvSpPr>
          <p:spPr>
            <a:xfrm>
              <a:off x="2814917" y="2289602"/>
              <a:ext cx="1240352" cy="1240352"/>
            </a:xfrm>
            <a:prstGeom prst="ellipse">
              <a:avLst/>
            </a:prstGeom>
            <a:gradFill>
              <a:gsLst>
                <a:gs pos="78000">
                  <a:schemeClr val="accent4">
                    <a:lumMod val="50000"/>
                    <a:alpha val="54035"/>
                  </a:schemeClr>
                </a:gs>
                <a:gs pos="26000">
                  <a:schemeClr val="accent4">
                    <a:lumMod val="75000"/>
                  </a:schemeClr>
                </a:gs>
              </a:gsLst>
              <a:lin ang="3600000" scaled="0"/>
            </a:gradFill>
            <a:ln w="25400">
              <a:noFill/>
            </a:ln>
            <a:effectLst>
              <a:outerShdw blurRad="635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lnSpc>
                  <a:spcPts val="1200"/>
                </a:lnSpc>
                <a:spcAft>
                  <a:spcPts val="600"/>
                </a:spcAft>
              </a:pPr>
              <a:r>
                <a:rPr lang="en-US" sz="1000" b="1" dirty="0">
                  <a:solidFill>
                    <a:prstClr val="white"/>
                  </a:solidFill>
                  <a:latin typeface="Century Gothic" panose="020B0502020202020204" pitchFamily="34" charset="0"/>
                </a:rPr>
                <a:t>STEP 2</a:t>
              </a:r>
            </a:p>
            <a:p>
              <a:pPr algn="ctr">
                <a:lnSpc>
                  <a:spcPts val="1200"/>
                </a:lnSpc>
              </a:pPr>
              <a:r>
                <a:rPr lang="en-US" sz="800" dirty="0">
                  <a:solidFill>
                    <a:prstClr val="white"/>
                  </a:solidFill>
                  <a:latin typeface="Century Gothic" panose="020B0502020202020204" pitchFamily="34" charset="0"/>
                </a:rPr>
                <a:t>Determine Strategy/Change in Strategy</a:t>
              </a:r>
            </a:p>
          </p:txBody>
        </p:sp>
        <p:sp>
          <p:nvSpPr>
            <p:cNvPr id="32" name="Graphic 29">
              <a:extLst>
                <a:ext uri="{FF2B5EF4-FFF2-40B4-BE49-F238E27FC236}">
                  <a16:creationId xmlns:a16="http://schemas.microsoft.com/office/drawing/2014/main" id="{02D476FE-1495-4F69-9B7A-DEB379AC6A00}"/>
                </a:ext>
              </a:extLst>
            </p:cNvPr>
            <p:cNvSpPr/>
            <p:nvPr/>
          </p:nvSpPr>
          <p:spPr>
            <a:xfrm>
              <a:off x="5940496" y="2539206"/>
              <a:ext cx="644176" cy="741144"/>
            </a:xfrm>
            <a:custGeom>
              <a:avLst/>
              <a:gdLst>
                <a:gd name="connsiteX0" fmla="*/ 377381 w 371475"/>
                <a:gd name="connsiteY0" fmla="*/ 0 h 533400"/>
                <a:gd name="connsiteX1" fmla="*/ 377381 w 371475"/>
                <a:gd name="connsiteY1" fmla="*/ 0 h 533400"/>
                <a:gd name="connsiteX2" fmla="*/ 0 w 371475"/>
                <a:gd name="connsiteY2" fmla="*/ 0 h 533400"/>
                <a:gd name="connsiteX3" fmla="*/ 0 w 371475"/>
                <a:gd name="connsiteY3" fmla="*/ 0 h 533400"/>
                <a:gd name="connsiteX4" fmla="*/ 81248 w 371475"/>
                <a:gd name="connsiteY4" fmla="*/ 267367 h 533400"/>
                <a:gd name="connsiteX5" fmla="*/ 0 w 371475"/>
                <a:gd name="connsiteY5" fmla="*/ 534734 h 533400"/>
                <a:gd name="connsiteX6" fmla="*/ 0 w 371475"/>
                <a:gd name="connsiteY6" fmla="*/ 534734 h 533400"/>
                <a:gd name="connsiteX7" fmla="*/ 377381 w 371475"/>
                <a:gd name="connsiteY7" fmla="*/ 534734 h 533400"/>
                <a:gd name="connsiteX8" fmla="*/ 377381 w 371475"/>
                <a:gd name="connsiteY8" fmla="*/ 534734 h 533400"/>
                <a:gd name="connsiteX9" fmla="*/ 296132 w 371475"/>
                <a:gd name="connsiteY9" fmla="*/ 267367 h 533400"/>
                <a:gd name="connsiteX10" fmla="*/ 377381 w 371475"/>
                <a:gd name="connsiteY10" fmla="*/ 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1475" h="533400">
                  <a:moveTo>
                    <a:pt x="377381" y="0"/>
                  </a:moveTo>
                  <a:lnTo>
                    <a:pt x="377381" y="0"/>
                  </a:lnTo>
                  <a:cubicBezTo>
                    <a:pt x="278035" y="115443"/>
                    <a:pt x="99346" y="115443"/>
                    <a:pt x="0" y="0"/>
                  </a:cubicBezTo>
                  <a:lnTo>
                    <a:pt x="0" y="0"/>
                  </a:lnTo>
                  <a:cubicBezTo>
                    <a:pt x="51340" y="76486"/>
                    <a:pt x="81248" y="168402"/>
                    <a:pt x="81248" y="267367"/>
                  </a:cubicBezTo>
                  <a:cubicBezTo>
                    <a:pt x="81248" y="366332"/>
                    <a:pt x="51340" y="458248"/>
                    <a:pt x="0" y="534734"/>
                  </a:cubicBezTo>
                  <a:lnTo>
                    <a:pt x="0" y="534734"/>
                  </a:lnTo>
                  <a:cubicBezTo>
                    <a:pt x="99346" y="419291"/>
                    <a:pt x="278035" y="419291"/>
                    <a:pt x="377381" y="534734"/>
                  </a:cubicBezTo>
                  <a:lnTo>
                    <a:pt x="377381" y="534734"/>
                  </a:lnTo>
                  <a:cubicBezTo>
                    <a:pt x="326041" y="458248"/>
                    <a:pt x="296132" y="366332"/>
                    <a:pt x="296132" y="267367"/>
                  </a:cubicBezTo>
                  <a:cubicBezTo>
                    <a:pt x="296132" y="168402"/>
                    <a:pt x="326041" y="76486"/>
                    <a:pt x="377381" y="0"/>
                  </a:cubicBezTo>
                  <a:close/>
                </a:path>
              </a:pathLst>
            </a:custGeom>
            <a:solidFill>
              <a:schemeClr val="accent2">
                <a:lumMod val="60000"/>
                <a:lumOff val="40000"/>
                <a:alpha val="25000"/>
              </a:schemeClr>
            </a:solidFill>
            <a:ln w="9525" cap="flat">
              <a:noFill/>
              <a:prstDash val="solid"/>
              <a:miter/>
            </a:ln>
          </p:spPr>
          <p:txBody>
            <a:bodyPr rtlCol="0" anchor="ctr"/>
            <a:lstStyle/>
            <a:p>
              <a:endParaRPr lang="en-US"/>
            </a:p>
          </p:txBody>
        </p:sp>
        <p:sp>
          <p:nvSpPr>
            <p:cNvPr id="33" name="Graphic 29">
              <a:extLst>
                <a:ext uri="{FF2B5EF4-FFF2-40B4-BE49-F238E27FC236}">
                  <a16:creationId xmlns:a16="http://schemas.microsoft.com/office/drawing/2014/main" id="{1364DB0D-C215-45DA-836E-7F2F68B73BAB}"/>
                </a:ext>
              </a:extLst>
            </p:cNvPr>
            <p:cNvSpPr/>
            <p:nvPr/>
          </p:nvSpPr>
          <p:spPr>
            <a:xfrm>
              <a:off x="7542040" y="2539206"/>
              <a:ext cx="644176" cy="741144"/>
            </a:xfrm>
            <a:custGeom>
              <a:avLst/>
              <a:gdLst>
                <a:gd name="connsiteX0" fmla="*/ 377381 w 371475"/>
                <a:gd name="connsiteY0" fmla="*/ 0 h 533400"/>
                <a:gd name="connsiteX1" fmla="*/ 377381 w 371475"/>
                <a:gd name="connsiteY1" fmla="*/ 0 h 533400"/>
                <a:gd name="connsiteX2" fmla="*/ 0 w 371475"/>
                <a:gd name="connsiteY2" fmla="*/ 0 h 533400"/>
                <a:gd name="connsiteX3" fmla="*/ 0 w 371475"/>
                <a:gd name="connsiteY3" fmla="*/ 0 h 533400"/>
                <a:gd name="connsiteX4" fmla="*/ 81248 w 371475"/>
                <a:gd name="connsiteY4" fmla="*/ 267367 h 533400"/>
                <a:gd name="connsiteX5" fmla="*/ 0 w 371475"/>
                <a:gd name="connsiteY5" fmla="*/ 534734 h 533400"/>
                <a:gd name="connsiteX6" fmla="*/ 0 w 371475"/>
                <a:gd name="connsiteY6" fmla="*/ 534734 h 533400"/>
                <a:gd name="connsiteX7" fmla="*/ 377381 w 371475"/>
                <a:gd name="connsiteY7" fmla="*/ 534734 h 533400"/>
                <a:gd name="connsiteX8" fmla="*/ 377381 w 371475"/>
                <a:gd name="connsiteY8" fmla="*/ 534734 h 533400"/>
                <a:gd name="connsiteX9" fmla="*/ 296132 w 371475"/>
                <a:gd name="connsiteY9" fmla="*/ 267367 h 533400"/>
                <a:gd name="connsiteX10" fmla="*/ 377381 w 371475"/>
                <a:gd name="connsiteY10" fmla="*/ 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1475" h="533400">
                  <a:moveTo>
                    <a:pt x="377381" y="0"/>
                  </a:moveTo>
                  <a:lnTo>
                    <a:pt x="377381" y="0"/>
                  </a:lnTo>
                  <a:cubicBezTo>
                    <a:pt x="278035" y="115443"/>
                    <a:pt x="99346" y="115443"/>
                    <a:pt x="0" y="0"/>
                  </a:cubicBezTo>
                  <a:lnTo>
                    <a:pt x="0" y="0"/>
                  </a:lnTo>
                  <a:cubicBezTo>
                    <a:pt x="51340" y="76486"/>
                    <a:pt x="81248" y="168402"/>
                    <a:pt x="81248" y="267367"/>
                  </a:cubicBezTo>
                  <a:cubicBezTo>
                    <a:pt x="81248" y="366332"/>
                    <a:pt x="51340" y="458248"/>
                    <a:pt x="0" y="534734"/>
                  </a:cubicBezTo>
                  <a:lnTo>
                    <a:pt x="0" y="534734"/>
                  </a:lnTo>
                  <a:cubicBezTo>
                    <a:pt x="99346" y="419291"/>
                    <a:pt x="278035" y="419291"/>
                    <a:pt x="377381" y="534734"/>
                  </a:cubicBezTo>
                  <a:lnTo>
                    <a:pt x="377381" y="534734"/>
                  </a:lnTo>
                  <a:cubicBezTo>
                    <a:pt x="326041" y="458248"/>
                    <a:pt x="296132" y="366332"/>
                    <a:pt x="296132" y="267367"/>
                  </a:cubicBezTo>
                  <a:cubicBezTo>
                    <a:pt x="296132" y="168402"/>
                    <a:pt x="326041" y="76486"/>
                    <a:pt x="377381" y="0"/>
                  </a:cubicBezTo>
                  <a:close/>
                </a:path>
              </a:pathLst>
            </a:custGeom>
            <a:solidFill>
              <a:schemeClr val="accent2">
                <a:lumMod val="60000"/>
                <a:lumOff val="40000"/>
                <a:alpha val="25000"/>
              </a:schemeClr>
            </a:solidFill>
            <a:ln w="9525" cap="flat">
              <a:noFill/>
              <a:prstDash val="solid"/>
              <a:miter/>
            </a:ln>
          </p:spPr>
          <p:txBody>
            <a:bodyPr rtlCol="0" anchor="ctr"/>
            <a:lstStyle/>
            <a:p>
              <a:endParaRPr lang="en-US"/>
            </a:p>
          </p:txBody>
        </p:sp>
        <p:sp>
          <p:nvSpPr>
            <p:cNvPr id="34" name="Graphic 29">
              <a:extLst>
                <a:ext uri="{FF2B5EF4-FFF2-40B4-BE49-F238E27FC236}">
                  <a16:creationId xmlns:a16="http://schemas.microsoft.com/office/drawing/2014/main" id="{CBB73108-969D-422D-BA13-4C0CF1D9AEC0}"/>
                </a:ext>
              </a:extLst>
            </p:cNvPr>
            <p:cNvSpPr/>
            <p:nvPr/>
          </p:nvSpPr>
          <p:spPr>
            <a:xfrm>
              <a:off x="9143584" y="2539206"/>
              <a:ext cx="644176" cy="741144"/>
            </a:xfrm>
            <a:custGeom>
              <a:avLst/>
              <a:gdLst>
                <a:gd name="connsiteX0" fmla="*/ 377381 w 371475"/>
                <a:gd name="connsiteY0" fmla="*/ 0 h 533400"/>
                <a:gd name="connsiteX1" fmla="*/ 377381 w 371475"/>
                <a:gd name="connsiteY1" fmla="*/ 0 h 533400"/>
                <a:gd name="connsiteX2" fmla="*/ 0 w 371475"/>
                <a:gd name="connsiteY2" fmla="*/ 0 h 533400"/>
                <a:gd name="connsiteX3" fmla="*/ 0 w 371475"/>
                <a:gd name="connsiteY3" fmla="*/ 0 h 533400"/>
                <a:gd name="connsiteX4" fmla="*/ 81248 w 371475"/>
                <a:gd name="connsiteY4" fmla="*/ 267367 h 533400"/>
                <a:gd name="connsiteX5" fmla="*/ 0 w 371475"/>
                <a:gd name="connsiteY5" fmla="*/ 534734 h 533400"/>
                <a:gd name="connsiteX6" fmla="*/ 0 w 371475"/>
                <a:gd name="connsiteY6" fmla="*/ 534734 h 533400"/>
                <a:gd name="connsiteX7" fmla="*/ 377381 w 371475"/>
                <a:gd name="connsiteY7" fmla="*/ 534734 h 533400"/>
                <a:gd name="connsiteX8" fmla="*/ 377381 w 371475"/>
                <a:gd name="connsiteY8" fmla="*/ 534734 h 533400"/>
                <a:gd name="connsiteX9" fmla="*/ 296132 w 371475"/>
                <a:gd name="connsiteY9" fmla="*/ 267367 h 533400"/>
                <a:gd name="connsiteX10" fmla="*/ 377381 w 371475"/>
                <a:gd name="connsiteY10" fmla="*/ 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1475" h="533400">
                  <a:moveTo>
                    <a:pt x="377381" y="0"/>
                  </a:moveTo>
                  <a:lnTo>
                    <a:pt x="377381" y="0"/>
                  </a:lnTo>
                  <a:cubicBezTo>
                    <a:pt x="278035" y="115443"/>
                    <a:pt x="99346" y="115443"/>
                    <a:pt x="0" y="0"/>
                  </a:cubicBezTo>
                  <a:lnTo>
                    <a:pt x="0" y="0"/>
                  </a:lnTo>
                  <a:cubicBezTo>
                    <a:pt x="51340" y="76486"/>
                    <a:pt x="81248" y="168402"/>
                    <a:pt x="81248" y="267367"/>
                  </a:cubicBezTo>
                  <a:cubicBezTo>
                    <a:pt x="81248" y="366332"/>
                    <a:pt x="51340" y="458248"/>
                    <a:pt x="0" y="534734"/>
                  </a:cubicBezTo>
                  <a:lnTo>
                    <a:pt x="0" y="534734"/>
                  </a:lnTo>
                  <a:cubicBezTo>
                    <a:pt x="99346" y="419291"/>
                    <a:pt x="278035" y="419291"/>
                    <a:pt x="377381" y="534734"/>
                  </a:cubicBezTo>
                  <a:lnTo>
                    <a:pt x="377381" y="534734"/>
                  </a:lnTo>
                  <a:cubicBezTo>
                    <a:pt x="326041" y="458248"/>
                    <a:pt x="296132" y="366332"/>
                    <a:pt x="296132" y="267367"/>
                  </a:cubicBezTo>
                  <a:cubicBezTo>
                    <a:pt x="296132" y="168402"/>
                    <a:pt x="326041" y="76486"/>
                    <a:pt x="377381" y="0"/>
                  </a:cubicBezTo>
                  <a:close/>
                </a:path>
              </a:pathLst>
            </a:custGeom>
            <a:solidFill>
              <a:schemeClr val="accent2">
                <a:lumMod val="60000"/>
                <a:lumOff val="40000"/>
                <a:alpha val="25000"/>
              </a:schemeClr>
            </a:solidFill>
            <a:ln w="9525" cap="flat">
              <a:noFill/>
              <a:prstDash val="solid"/>
              <a:miter/>
            </a:ln>
          </p:spPr>
          <p:txBody>
            <a:bodyPr rtlCol="0" anchor="ctr"/>
            <a:lstStyle/>
            <a:p>
              <a:endParaRPr lang="en-US"/>
            </a:p>
          </p:txBody>
        </p:sp>
        <p:sp>
          <p:nvSpPr>
            <p:cNvPr id="18" name="Oval 17">
              <a:extLst>
                <a:ext uri="{FF2B5EF4-FFF2-40B4-BE49-F238E27FC236}">
                  <a16:creationId xmlns:a16="http://schemas.microsoft.com/office/drawing/2014/main" id="{D9EDEDBF-F0EA-4BA6-A00E-B1069893ED01}"/>
                </a:ext>
              </a:extLst>
            </p:cNvPr>
            <p:cNvSpPr/>
            <p:nvPr/>
          </p:nvSpPr>
          <p:spPr>
            <a:xfrm>
              <a:off x="8044724" y="2289602"/>
              <a:ext cx="1240352" cy="1240352"/>
            </a:xfrm>
            <a:prstGeom prst="ellipse">
              <a:avLst/>
            </a:prstGeom>
            <a:gradFill>
              <a:gsLst>
                <a:gs pos="100000">
                  <a:schemeClr val="accent2">
                    <a:alpha val="0"/>
                  </a:schemeClr>
                </a:gs>
                <a:gs pos="20000">
                  <a:schemeClr val="accent2">
                    <a:lumMod val="60000"/>
                    <a:lumOff val="40000"/>
                  </a:schemeClr>
                </a:gs>
              </a:gsLst>
              <a:lin ang="3600000" scaled="0"/>
            </a:gradFill>
            <a:ln w="25400">
              <a:noFill/>
            </a:ln>
            <a:effectLst>
              <a:outerShdw blurRad="635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lnSpc>
                  <a:spcPts val="1200"/>
                </a:lnSpc>
                <a:spcAft>
                  <a:spcPts val="600"/>
                </a:spcAft>
              </a:pPr>
              <a:r>
                <a:rPr lang="en-US" sz="1000" b="1" dirty="0">
                  <a:solidFill>
                    <a:prstClr val="white"/>
                  </a:solidFill>
                  <a:latin typeface="Century Gothic" panose="020B0502020202020204" pitchFamily="34" charset="0"/>
                </a:rPr>
                <a:t>STEP 5</a:t>
              </a:r>
            </a:p>
            <a:p>
              <a:pPr algn="ctr">
                <a:lnSpc>
                  <a:spcPts val="1200"/>
                </a:lnSpc>
              </a:pPr>
              <a:r>
                <a:rPr lang="en-US" sz="800" dirty="0">
                  <a:solidFill>
                    <a:prstClr val="white"/>
                  </a:solidFill>
                  <a:latin typeface="Century Gothic" panose="020B0502020202020204" pitchFamily="34" charset="0"/>
                </a:rPr>
                <a:t>Determine Price &amp; Verify Strategy</a:t>
              </a:r>
            </a:p>
          </p:txBody>
        </p:sp>
        <p:sp>
          <p:nvSpPr>
            <p:cNvPr id="19" name="Oval 18">
              <a:extLst>
                <a:ext uri="{FF2B5EF4-FFF2-40B4-BE49-F238E27FC236}">
                  <a16:creationId xmlns:a16="http://schemas.microsoft.com/office/drawing/2014/main" id="{216788B9-CDBF-4B80-99E2-18D77A239195}"/>
                </a:ext>
              </a:extLst>
            </p:cNvPr>
            <p:cNvSpPr/>
            <p:nvPr/>
          </p:nvSpPr>
          <p:spPr>
            <a:xfrm>
              <a:off x="9646265" y="2289602"/>
              <a:ext cx="1240352" cy="1240352"/>
            </a:xfrm>
            <a:prstGeom prst="ellipse">
              <a:avLst/>
            </a:prstGeom>
            <a:gradFill>
              <a:gsLst>
                <a:gs pos="100000">
                  <a:schemeClr val="accent2">
                    <a:alpha val="0"/>
                  </a:schemeClr>
                </a:gs>
                <a:gs pos="20000">
                  <a:schemeClr val="accent2">
                    <a:lumMod val="60000"/>
                    <a:lumOff val="40000"/>
                  </a:schemeClr>
                </a:gs>
              </a:gsLst>
              <a:lin ang="3600000" scaled="0"/>
            </a:gradFill>
            <a:ln w="25400">
              <a:noFill/>
            </a:ln>
            <a:effectLst>
              <a:outerShdw blurRad="635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lnSpc>
                  <a:spcPts val="1200"/>
                </a:lnSpc>
                <a:spcAft>
                  <a:spcPts val="600"/>
                </a:spcAft>
              </a:pPr>
              <a:r>
                <a:rPr lang="en-US" sz="1000" b="1" dirty="0">
                  <a:solidFill>
                    <a:prstClr val="white"/>
                  </a:solidFill>
                  <a:latin typeface="Century Gothic" panose="020B0502020202020204" pitchFamily="34" charset="0"/>
                </a:rPr>
                <a:t>STEP 6</a:t>
              </a:r>
            </a:p>
            <a:p>
              <a:pPr algn="ctr">
                <a:lnSpc>
                  <a:spcPts val="1200"/>
                </a:lnSpc>
              </a:pPr>
              <a:r>
                <a:rPr lang="en-US" sz="800" dirty="0">
                  <a:solidFill>
                    <a:prstClr val="white"/>
                  </a:solidFill>
                  <a:latin typeface="Century Gothic" panose="020B0502020202020204" pitchFamily="34" charset="0"/>
                </a:rPr>
                <a:t>Execute Price Decision &amp; Monitor Impact</a:t>
              </a:r>
            </a:p>
          </p:txBody>
        </p:sp>
        <p:sp>
          <p:nvSpPr>
            <p:cNvPr id="16" name="Oval 15">
              <a:extLst>
                <a:ext uri="{FF2B5EF4-FFF2-40B4-BE49-F238E27FC236}">
                  <a16:creationId xmlns:a16="http://schemas.microsoft.com/office/drawing/2014/main" id="{4E4ED3BE-DA8D-456F-B8F8-56501A8D8D23}"/>
                </a:ext>
              </a:extLst>
            </p:cNvPr>
            <p:cNvSpPr/>
            <p:nvPr/>
          </p:nvSpPr>
          <p:spPr>
            <a:xfrm>
              <a:off x="4841636" y="2289602"/>
              <a:ext cx="1240352" cy="1240352"/>
            </a:xfrm>
            <a:prstGeom prst="ellipse">
              <a:avLst/>
            </a:prstGeom>
            <a:gradFill>
              <a:gsLst>
                <a:gs pos="100000">
                  <a:schemeClr val="accent2">
                    <a:alpha val="0"/>
                  </a:schemeClr>
                </a:gs>
                <a:gs pos="20000">
                  <a:schemeClr val="accent2">
                    <a:lumMod val="60000"/>
                    <a:lumOff val="40000"/>
                  </a:schemeClr>
                </a:gs>
              </a:gsLst>
              <a:lin ang="3600000" scaled="0"/>
            </a:gradFill>
            <a:ln w="25400">
              <a:noFill/>
            </a:ln>
            <a:effectLst>
              <a:outerShdw blurRad="635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lnSpc>
                  <a:spcPts val="1200"/>
                </a:lnSpc>
                <a:spcAft>
                  <a:spcPts val="600"/>
                </a:spcAft>
              </a:pPr>
              <a:r>
                <a:rPr lang="en-US" sz="1000" b="1" dirty="0">
                  <a:solidFill>
                    <a:prstClr val="white"/>
                  </a:solidFill>
                  <a:latin typeface="Century Gothic" panose="020B0502020202020204" pitchFamily="34" charset="0"/>
                </a:rPr>
                <a:t>STEP 3</a:t>
              </a:r>
            </a:p>
            <a:p>
              <a:pPr algn="ctr">
                <a:lnSpc>
                  <a:spcPts val="1200"/>
                </a:lnSpc>
              </a:pPr>
              <a:r>
                <a:rPr lang="en-US" sz="800" dirty="0">
                  <a:solidFill>
                    <a:prstClr val="white"/>
                  </a:solidFill>
                  <a:latin typeface="Century Gothic" panose="020B0502020202020204" pitchFamily="34" charset="0"/>
                </a:rPr>
                <a:t>Identify Required Analyses</a:t>
              </a:r>
            </a:p>
          </p:txBody>
        </p:sp>
        <p:sp>
          <p:nvSpPr>
            <p:cNvPr id="17" name="Oval 16">
              <a:extLst>
                <a:ext uri="{FF2B5EF4-FFF2-40B4-BE49-F238E27FC236}">
                  <a16:creationId xmlns:a16="http://schemas.microsoft.com/office/drawing/2014/main" id="{6A45BC61-7C0E-4753-933A-3A6B8766732D}"/>
                </a:ext>
              </a:extLst>
            </p:cNvPr>
            <p:cNvSpPr/>
            <p:nvPr/>
          </p:nvSpPr>
          <p:spPr>
            <a:xfrm>
              <a:off x="6443180" y="2289602"/>
              <a:ext cx="1240352" cy="1240352"/>
            </a:xfrm>
            <a:prstGeom prst="ellipse">
              <a:avLst/>
            </a:prstGeom>
            <a:gradFill>
              <a:gsLst>
                <a:gs pos="100000">
                  <a:schemeClr val="accent2">
                    <a:alpha val="0"/>
                  </a:schemeClr>
                </a:gs>
                <a:gs pos="20000">
                  <a:schemeClr val="accent2">
                    <a:lumMod val="60000"/>
                    <a:lumOff val="40000"/>
                  </a:schemeClr>
                </a:gs>
              </a:gsLst>
              <a:lin ang="3600000" scaled="0"/>
            </a:gradFill>
            <a:ln w="25400">
              <a:noFill/>
            </a:ln>
            <a:effectLst>
              <a:outerShdw blurRad="635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lnSpc>
                  <a:spcPts val="1200"/>
                </a:lnSpc>
                <a:spcAft>
                  <a:spcPts val="600"/>
                </a:spcAft>
              </a:pPr>
              <a:r>
                <a:rPr lang="en-US" sz="1000" b="1" dirty="0">
                  <a:solidFill>
                    <a:prstClr val="white"/>
                  </a:solidFill>
                  <a:latin typeface="Century Gothic" panose="020B0502020202020204" pitchFamily="34" charset="0"/>
                </a:rPr>
                <a:t>STEP 4</a:t>
              </a:r>
            </a:p>
            <a:p>
              <a:pPr algn="ctr">
                <a:lnSpc>
                  <a:spcPts val="1200"/>
                </a:lnSpc>
              </a:pPr>
              <a:r>
                <a:rPr lang="en-US" sz="800" dirty="0">
                  <a:solidFill>
                    <a:prstClr val="white"/>
                  </a:solidFill>
                  <a:latin typeface="Century Gothic" panose="020B0502020202020204" pitchFamily="34" charset="0"/>
                </a:rPr>
                <a:t>Gather Data &amp; Analyses</a:t>
              </a:r>
            </a:p>
          </p:txBody>
        </p:sp>
        <p:sp>
          <p:nvSpPr>
            <p:cNvPr id="35" name="TextBox 34">
              <a:extLst>
                <a:ext uri="{FF2B5EF4-FFF2-40B4-BE49-F238E27FC236}">
                  <a16:creationId xmlns:a16="http://schemas.microsoft.com/office/drawing/2014/main" id="{0BA8E549-8858-4A36-8D67-58B37BDC3CC5}"/>
                </a:ext>
              </a:extLst>
            </p:cNvPr>
            <p:cNvSpPr txBox="1"/>
            <p:nvPr/>
          </p:nvSpPr>
          <p:spPr>
            <a:xfrm>
              <a:off x="1890688" y="1761042"/>
              <a:ext cx="1579278" cy="276999"/>
            </a:xfrm>
            <a:prstGeom prst="rect">
              <a:avLst/>
            </a:prstGeom>
            <a:noFill/>
          </p:spPr>
          <p:txBody>
            <a:bodyPr wrap="none" rtlCol="0">
              <a:spAutoFit/>
            </a:bodyPr>
            <a:lstStyle/>
            <a:p>
              <a:pPr algn="ctr"/>
              <a:r>
                <a:rPr lang="en-US" sz="1200" b="1" dirty="0">
                  <a:solidFill>
                    <a:schemeClr val="accent4"/>
                  </a:solidFill>
                  <a:latin typeface="Century Gothic" panose="020B0502020202020204" pitchFamily="34" charset="0"/>
                </a:rPr>
                <a:t>PRICING STRATEGY</a:t>
              </a:r>
            </a:p>
          </p:txBody>
        </p:sp>
        <p:sp>
          <p:nvSpPr>
            <p:cNvPr id="36" name="TextBox 35">
              <a:extLst>
                <a:ext uri="{FF2B5EF4-FFF2-40B4-BE49-F238E27FC236}">
                  <a16:creationId xmlns:a16="http://schemas.microsoft.com/office/drawing/2014/main" id="{8E0FD4FD-E98B-4FF6-AEF2-69BE23DFC5C4}"/>
                </a:ext>
              </a:extLst>
            </p:cNvPr>
            <p:cNvSpPr txBox="1"/>
            <p:nvPr/>
          </p:nvSpPr>
          <p:spPr>
            <a:xfrm>
              <a:off x="7019985" y="1761042"/>
              <a:ext cx="1688284" cy="276999"/>
            </a:xfrm>
            <a:prstGeom prst="rect">
              <a:avLst/>
            </a:prstGeom>
            <a:noFill/>
          </p:spPr>
          <p:txBody>
            <a:bodyPr wrap="none" rtlCol="0">
              <a:spAutoFit/>
            </a:bodyPr>
            <a:lstStyle/>
            <a:p>
              <a:pPr algn="ctr"/>
              <a:r>
                <a:rPr lang="en-US" sz="1200" b="1" dirty="0">
                  <a:solidFill>
                    <a:schemeClr val="accent2">
                      <a:lumMod val="60000"/>
                      <a:lumOff val="40000"/>
                    </a:schemeClr>
                  </a:solidFill>
                  <a:latin typeface="Century Gothic" panose="020B0502020202020204" pitchFamily="34" charset="0"/>
                </a:rPr>
                <a:t>PRICING EXECUTION</a:t>
              </a:r>
            </a:p>
          </p:txBody>
        </p:sp>
      </p:grpSp>
      <p:cxnSp>
        <p:nvCxnSpPr>
          <p:cNvPr id="38" name="Straight Connector 37">
            <a:extLst>
              <a:ext uri="{FF2B5EF4-FFF2-40B4-BE49-F238E27FC236}">
                <a16:creationId xmlns:a16="http://schemas.microsoft.com/office/drawing/2014/main" id="{DDFAE052-D8FC-4556-B474-2185FD3AFB2B}"/>
              </a:ext>
            </a:extLst>
          </p:cNvPr>
          <p:cNvCxnSpPr>
            <a:cxnSpLocks/>
          </p:cNvCxnSpPr>
          <p:nvPr/>
        </p:nvCxnSpPr>
        <p:spPr>
          <a:xfrm flipV="1">
            <a:off x="6096000" y="4210783"/>
            <a:ext cx="0" cy="1409700"/>
          </a:xfrm>
          <a:prstGeom prst="line">
            <a:avLst/>
          </a:prstGeom>
          <a:ln cap="rnd">
            <a:solidFill>
              <a:schemeClr val="bg1">
                <a:alpha val="25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66" name="Group 65">
            <a:extLst>
              <a:ext uri="{FF2B5EF4-FFF2-40B4-BE49-F238E27FC236}">
                <a16:creationId xmlns:a16="http://schemas.microsoft.com/office/drawing/2014/main" id="{E23F701D-7ADA-4FF8-ACA9-8EAECE428F2A}"/>
              </a:ext>
            </a:extLst>
          </p:cNvPr>
          <p:cNvGrpSpPr/>
          <p:nvPr/>
        </p:nvGrpSpPr>
        <p:grpSpPr>
          <a:xfrm>
            <a:off x="2521380" y="4317863"/>
            <a:ext cx="7149241" cy="1195540"/>
            <a:chOff x="2521380" y="4222552"/>
            <a:chExt cx="7149241" cy="1195540"/>
          </a:xfrm>
        </p:grpSpPr>
        <p:grpSp>
          <p:nvGrpSpPr>
            <p:cNvPr id="44" name="Group 43">
              <a:extLst>
                <a:ext uri="{FF2B5EF4-FFF2-40B4-BE49-F238E27FC236}">
                  <a16:creationId xmlns:a16="http://schemas.microsoft.com/office/drawing/2014/main" id="{F6D86A9B-1290-43F7-A0CB-32475C103779}"/>
                </a:ext>
              </a:extLst>
            </p:cNvPr>
            <p:cNvGrpSpPr/>
            <p:nvPr/>
          </p:nvGrpSpPr>
          <p:grpSpPr>
            <a:xfrm>
              <a:off x="2521380" y="4222552"/>
              <a:ext cx="2597141" cy="1195540"/>
              <a:chOff x="2320927" y="4222552"/>
              <a:chExt cx="2597141" cy="1195540"/>
            </a:xfrm>
          </p:grpSpPr>
          <p:sp>
            <p:nvSpPr>
              <p:cNvPr id="42" name="Rectangle 41">
                <a:extLst>
                  <a:ext uri="{FF2B5EF4-FFF2-40B4-BE49-F238E27FC236}">
                    <a16:creationId xmlns:a16="http://schemas.microsoft.com/office/drawing/2014/main" id="{95AE6852-B438-4D94-9EF1-34D5C6D6EC27}"/>
                  </a:ext>
                </a:extLst>
              </p:cNvPr>
              <p:cNvSpPr/>
              <p:nvPr/>
            </p:nvSpPr>
            <p:spPr>
              <a:xfrm>
                <a:off x="2320927" y="4474584"/>
                <a:ext cx="2597141" cy="9435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82880" tIns="91440" rIns="182880" bIns="0" rtlCol="0" anchor="t" anchorCtr="0"/>
              <a:lstStyle/>
              <a:p>
                <a:pPr marL="171450" indent="-171450">
                  <a:lnSpc>
                    <a:spcPts val="1400"/>
                  </a:lnSpc>
                  <a:buFont typeface="Arial" panose="020B0604020202020204" pitchFamily="34" charset="0"/>
                  <a:buChar char="•"/>
                </a:pPr>
                <a:r>
                  <a:rPr lang="en-US" sz="900" dirty="0">
                    <a:latin typeface="Century Gothic" panose="020B0502020202020204" pitchFamily="34" charset="0"/>
                  </a:rPr>
                  <a:t>Organizational Structure and Control</a:t>
                </a:r>
              </a:p>
              <a:p>
                <a:pPr marL="171450" indent="-171450">
                  <a:lnSpc>
                    <a:spcPts val="1400"/>
                  </a:lnSpc>
                  <a:buFont typeface="Arial" panose="020B0604020202020204" pitchFamily="34" charset="0"/>
                  <a:buChar char="•"/>
                </a:pPr>
                <a:r>
                  <a:rPr lang="en-US" sz="900" dirty="0">
                    <a:latin typeface="Century Gothic" panose="020B0502020202020204" pitchFamily="34" charset="0"/>
                  </a:rPr>
                  <a:t>Internal Incentives</a:t>
                </a:r>
              </a:p>
              <a:p>
                <a:pPr marL="171450" indent="-171450">
                  <a:lnSpc>
                    <a:spcPts val="1400"/>
                  </a:lnSpc>
                  <a:buFont typeface="Arial" panose="020B0604020202020204" pitchFamily="34" charset="0"/>
                  <a:buChar char="•"/>
                </a:pPr>
                <a:r>
                  <a:rPr lang="en-US" sz="900" dirty="0">
                    <a:latin typeface="Century Gothic" panose="020B0502020202020204" pitchFamily="34" charset="0"/>
                  </a:rPr>
                  <a:t>Information Technology</a:t>
                </a:r>
              </a:p>
              <a:p>
                <a:pPr marL="171450" indent="-171450">
                  <a:lnSpc>
                    <a:spcPts val="1400"/>
                  </a:lnSpc>
                  <a:buFont typeface="Arial" panose="020B0604020202020204" pitchFamily="34" charset="0"/>
                  <a:buChar char="•"/>
                </a:pPr>
                <a:r>
                  <a:rPr lang="en-US" sz="900" dirty="0">
                    <a:latin typeface="Century Gothic" panose="020B0502020202020204" pitchFamily="34" charset="0"/>
                  </a:rPr>
                  <a:t>Communication Systems</a:t>
                </a:r>
              </a:p>
            </p:txBody>
          </p:sp>
          <p:sp>
            <p:nvSpPr>
              <p:cNvPr id="43" name="TextBox 42">
                <a:extLst>
                  <a:ext uri="{FF2B5EF4-FFF2-40B4-BE49-F238E27FC236}">
                    <a16:creationId xmlns:a16="http://schemas.microsoft.com/office/drawing/2014/main" id="{A6EE752D-BE0A-4910-9738-64016B980857}"/>
                  </a:ext>
                </a:extLst>
              </p:cNvPr>
              <p:cNvSpPr txBox="1"/>
              <p:nvPr/>
            </p:nvSpPr>
            <p:spPr>
              <a:xfrm>
                <a:off x="2545330" y="4222552"/>
                <a:ext cx="2148345" cy="246221"/>
              </a:xfrm>
              <a:prstGeom prst="rect">
                <a:avLst/>
              </a:prstGeom>
              <a:noFill/>
            </p:spPr>
            <p:txBody>
              <a:bodyPr wrap="none" rtlCol="0">
                <a:spAutoFit/>
              </a:bodyPr>
              <a:lstStyle/>
              <a:p>
                <a:pPr algn="ctr"/>
                <a:r>
                  <a:rPr lang="en-US" sz="1000" b="1" dirty="0">
                    <a:solidFill>
                      <a:schemeClr val="bg2"/>
                    </a:solidFill>
                    <a:latin typeface="Century Gothic" panose="020B0502020202020204" pitchFamily="34" charset="0"/>
                  </a:rPr>
                  <a:t>Company/Environment Enables</a:t>
                </a:r>
              </a:p>
            </p:txBody>
          </p:sp>
        </p:grpSp>
        <p:grpSp>
          <p:nvGrpSpPr>
            <p:cNvPr id="45" name="Group 44">
              <a:extLst>
                <a:ext uri="{FF2B5EF4-FFF2-40B4-BE49-F238E27FC236}">
                  <a16:creationId xmlns:a16="http://schemas.microsoft.com/office/drawing/2014/main" id="{EA587F7A-977B-459D-A1C7-C93EA90CC682}"/>
                </a:ext>
              </a:extLst>
            </p:cNvPr>
            <p:cNvGrpSpPr/>
            <p:nvPr/>
          </p:nvGrpSpPr>
          <p:grpSpPr>
            <a:xfrm>
              <a:off x="7073480" y="4222552"/>
              <a:ext cx="2597141" cy="1195540"/>
              <a:chOff x="2320927" y="4222552"/>
              <a:chExt cx="2597141" cy="1195540"/>
            </a:xfrm>
          </p:grpSpPr>
          <p:sp>
            <p:nvSpPr>
              <p:cNvPr id="46" name="Rectangle 45">
                <a:extLst>
                  <a:ext uri="{FF2B5EF4-FFF2-40B4-BE49-F238E27FC236}">
                    <a16:creationId xmlns:a16="http://schemas.microsoft.com/office/drawing/2014/main" id="{5FB71271-0301-4732-8374-729AA012E43E}"/>
                  </a:ext>
                </a:extLst>
              </p:cNvPr>
              <p:cNvSpPr/>
              <p:nvPr/>
            </p:nvSpPr>
            <p:spPr>
              <a:xfrm>
                <a:off x="2320927" y="4474584"/>
                <a:ext cx="2597141" cy="9435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82880" tIns="91440" rIns="182880" bIns="0" rtlCol="0" anchor="t" anchorCtr="0"/>
              <a:lstStyle/>
              <a:p>
                <a:pPr marL="171450" indent="-171450">
                  <a:lnSpc>
                    <a:spcPts val="1400"/>
                  </a:lnSpc>
                  <a:buFont typeface="Arial" panose="020B0604020202020204" pitchFamily="34" charset="0"/>
                  <a:buChar char="•"/>
                </a:pPr>
                <a:r>
                  <a:rPr lang="en-US" sz="900" dirty="0">
                    <a:latin typeface="Century Gothic" panose="020B0502020202020204" pitchFamily="34" charset="0"/>
                  </a:rPr>
                  <a:t>Customers</a:t>
                </a:r>
              </a:p>
              <a:p>
                <a:pPr marL="171450" indent="-171450">
                  <a:lnSpc>
                    <a:spcPts val="1400"/>
                  </a:lnSpc>
                  <a:buFont typeface="Arial" panose="020B0604020202020204" pitchFamily="34" charset="0"/>
                  <a:buChar char="•"/>
                </a:pPr>
                <a:r>
                  <a:rPr lang="en-US" sz="900" dirty="0">
                    <a:latin typeface="Century Gothic" panose="020B0502020202020204" pitchFamily="34" charset="0"/>
                  </a:rPr>
                  <a:t>Competitors</a:t>
                </a:r>
              </a:p>
              <a:p>
                <a:pPr marL="171450" indent="-171450">
                  <a:lnSpc>
                    <a:spcPts val="1400"/>
                  </a:lnSpc>
                  <a:buFont typeface="Arial" panose="020B0604020202020204" pitchFamily="34" charset="0"/>
                  <a:buChar char="•"/>
                </a:pPr>
                <a:r>
                  <a:rPr lang="en-US" sz="900" dirty="0">
                    <a:latin typeface="Century Gothic" panose="020B0502020202020204" pitchFamily="34" charset="0"/>
                  </a:rPr>
                  <a:t>Costs</a:t>
                </a:r>
              </a:p>
              <a:p>
                <a:pPr marL="171450" indent="-171450">
                  <a:lnSpc>
                    <a:spcPts val="1400"/>
                  </a:lnSpc>
                  <a:buFont typeface="Arial" panose="020B0604020202020204" pitchFamily="34" charset="0"/>
                  <a:buChar char="•"/>
                </a:pPr>
                <a:r>
                  <a:rPr lang="en-US" sz="900" dirty="0">
                    <a:latin typeface="Century Gothic" panose="020B0502020202020204" pitchFamily="34" charset="0"/>
                  </a:rPr>
                  <a:t>Legislative Environments</a:t>
                </a:r>
              </a:p>
            </p:txBody>
          </p:sp>
          <p:sp>
            <p:nvSpPr>
              <p:cNvPr id="47" name="TextBox 46">
                <a:extLst>
                  <a:ext uri="{FF2B5EF4-FFF2-40B4-BE49-F238E27FC236}">
                    <a16:creationId xmlns:a16="http://schemas.microsoft.com/office/drawing/2014/main" id="{08A67B01-06DE-4B8B-B353-B786D2C29DB7}"/>
                  </a:ext>
                </a:extLst>
              </p:cNvPr>
              <p:cNvSpPr txBox="1"/>
              <p:nvPr/>
            </p:nvSpPr>
            <p:spPr>
              <a:xfrm>
                <a:off x="2942879" y="4222552"/>
                <a:ext cx="1353256" cy="246221"/>
              </a:xfrm>
              <a:prstGeom prst="rect">
                <a:avLst/>
              </a:prstGeom>
              <a:noFill/>
            </p:spPr>
            <p:txBody>
              <a:bodyPr wrap="none" rtlCol="0">
                <a:spAutoFit/>
              </a:bodyPr>
              <a:lstStyle/>
              <a:p>
                <a:pPr algn="ctr"/>
                <a:r>
                  <a:rPr lang="en-US" sz="1000" b="1" dirty="0">
                    <a:solidFill>
                      <a:schemeClr val="bg2"/>
                    </a:solidFill>
                    <a:latin typeface="Century Gothic" panose="020B0502020202020204" pitchFamily="34" charset="0"/>
                  </a:rPr>
                  <a:t>Influencing Factors</a:t>
                </a:r>
              </a:p>
            </p:txBody>
          </p:sp>
        </p:grpSp>
      </p:grpSp>
      <p:sp>
        <p:nvSpPr>
          <p:cNvPr id="2" name="Arrow: Right 1">
            <a:extLst>
              <a:ext uri="{FF2B5EF4-FFF2-40B4-BE49-F238E27FC236}">
                <a16:creationId xmlns:a16="http://schemas.microsoft.com/office/drawing/2014/main" id="{FE3D3283-77C9-48E3-8ED5-A786719B2738}"/>
              </a:ext>
            </a:extLst>
          </p:cNvPr>
          <p:cNvSpPr/>
          <p:nvPr/>
        </p:nvSpPr>
        <p:spPr>
          <a:xfrm>
            <a:off x="4305014" y="2732877"/>
            <a:ext cx="286875" cy="231232"/>
          </a:xfrm>
          <a:prstGeom prst="rightArrow">
            <a:avLst>
              <a:gd name="adj1" fmla="val 50000"/>
              <a:gd name="adj2" fmla="val 66477"/>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40080" tIns="0" rIns="182880" rtlCol="0" anchor="ctr"/>
          <a:lstStyle/>
          <a:p>
            <a:pPr>
              <a:lnSpc>
                <a:spcPts val="1400"/>
              </a:lnSpc>
            </a:pPr>
            <a:endParaRPr lang="en-US" sz="900">
              <a:latin typeface="Century Gothic" panose="020B0502020202020204" pitchFamily="34" charset="0"/>
            </a:endParaRPr>
          </a:p>
        </p:txBody>
      </p:sp>
    </p:spTree>
    <p:extLst>
      <p:ext uri="{BB962C8B-B14F-4D97-AF65-F5344CB8AC3E}">
        <p14:creationId xmlns:p14="http://schemas.microsoft.com/office/powerpoint/2010/main" val="626010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hlinkClick r:id="rId3"/>
            <a:extLst>
              <a:ext uri="{FF2B5EF4-FFF2-40B4-BE49-F238E27FC236}">
                <a16:creationId xmlns:a16="http://schemas.microsoft.com/office/drawing/2014/main" id="{AA3CFC22-BF99-E245-80B6-A946ED2E65D8}"/>
              </a:ext>
            </a:extLst>
          </p:cNvPr>
          <p:cNvPicPr>
            <a:picLocks noChangeAspect="1"/>
          </p:cNvPicPr>
          <p:nvPr/>
        </p:nvPicPr>
        <p:blipFill>
          <a:blip r:embed="rId4"/>
          <a:srcRect/>
          <a:stretch/>
        </p:blipFill>
        <p:spPr>
          <a:xfrm>
            <a:off x="4048772" y="863422"/>
            <a:ext cx="3390414" cy="1907108"/>
          </a:xfrm>
          <a:prstGeom prst="roundRect">
            <a:avLst>
              <a:gd name="adj" fmla="val 8594"/>
            </a:avLst>
          </a:prstGeom>
          <a:solidFill>
            <a:srgbClr val="FFFFFF">
              <a:shade val="85000"/>
            </a:srgbClr>
          </a:solidFill>
          <a:ln>
            <a:noFill/>
          </a:ln>
          <a:effectLst>
            <a:outerShdw blurRad="394295" dir="5280000" sx="99000" sy="99000" algn="bl" rotWithShape="0">
              <a:schemeClr val="accent6">
                <a:alpha val="54000"/>
              </a:schemeClr>
            </a:outerShdw>
            <a:reflection blurRad="12700" endPos="0" dist="5000" dir="5400000" sy="-100000" algn="bl" rotWithShape="0"/>
          </a:effectLst>
        </p:spPr>
      </p:pic>
      <p:sp>
        <p:nvSpPr>
          <p:cNvPr id="14" name="TextBox 13">
            <a:extLst>
              <a:ext uri="{FF2B5EF4-FFF2-40B4-BE49-F238E27FC236}">
                <a16:creationId xmlns:a16="http://schemas.microsoft.com/office/drawing/2014/main" id="{C43E536B-30A9-AF47-88CD-B0C3BE6C4082}"/>
              </a:ext>
            </a:extLst>
          </p:cNvPr>
          <p:cNvSpPr txBox="1"/>
          <p:nvPr/>
        </p:nvSpPr>
        <p:spPr>
          <a:xfrm>
            <a:off x="744776" y="611752"/>
            <a:ext cx="2866176" cy="576120"/>
          </a:xfrm>
          <a:prstGeom prst="rect">
            <a:avLst/>
          </a:prstGeom>
          <a:noFill/>
        </p:spPr>
        <p:txBody>
          <a:bodyPr wrap="square" rtlCol="0">
            <a:spAutoFit/>
          </a:bodyPr>
          <a:lstStyle/>
          <a:p>
            <a:pPr marL="0" marR="0" lvl="0" indent="0" algn="l" defTabSz="912847" rtl="0" eaLnBrk="1" fontAlgn="auto" latinLnBrk="0" hangingPunct="1">
              <a:lnSpc>
                <a:spcPct val="15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entury Gothic" panose="020B0502020202020204" pitchFamily="34" charset="0"/>
                <a:ea typeface="Helvetica Neue"/>
                <a:cs typeface="Helvetica Neue"/>
                <a:sym typeface="Century Gothic"/>
              </a:rPr>
              <a:t>Related</a:t>
            </a:r>
          </a:p>
        </p:txBody>
      </p:sp>
      <p:sp>
        <p:nvSpPr>
          <p:cNvPr id="15" name="Rounded Rectangle 14">
            <a:hlinkClick r:id="rId3"/>
            <a:extLst>
              <a:ext uri="{FF2B5EF4-FFF2-40B4-BE49-F238E27FC236}">
                <a16:creationId xmlns:a16="http://schemas.microsoft.com/office/drawing/2014/main" id="{F66D41B6-E740-D140-BB0D-F39E37E14AAC}"/>
              </a:ext>
            </a:extLst>
          </p:cNvPr>
          <p:cNvSpPr/>
          <p:nvPr/>
        </p:nvSpPr>
        <p:spPr bwMode="auto">
          <a:xfrm>
            <a:off x="4486592" y="2671595"/>
            <a:ext cx="2514773" cy="492883"/>
          </a:xfrm>
          <a:prstGeom prst="roundRect">
            <a:avLst>
              <a:gd name="adj" fmla="val 9962"/>
            </a:avLst>
          </a:prstGeom>
          <a:solidFill>
            <a:schemeClr val="accent6">
              <a:lumMod val="50000"/>
            </a:schemeClr>
          </a:solidFill>
          <a:ln w="9525">
            <a:noFill/>
            <a:round/>
            <a:headEnd/>
            <a:tailEnd/>
          </a:ln>
        </p:spPr>
        <p:txBody>
          <a:bodyPr vert="horz" wrap="square" lIns="121719" tIns="60860" rIns="121719" bIns="60860" numCol="1" rtlCol="0" anchor="ctr" anchorCtr="0" compatLnSpc="1">
            <a:prstTxWarp prst="textNoShape">
              <a:avLst/>
            </a:prstTxWarp>
          </a:bodyPr>
          <a:lstStyle/>
          <a:p>
            <a:pPr marL="0" marR="0" lvl="0" indent="0" algn="ctr" defTabSz="91284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Century Gothic" panose="020B0502020202020204" pitchFamily="34" charset="0"/>
                <a:ea typeface="Helvetica Neue"/>
                <a:cs typeface="Helvetica Neue"/>
                <a:sym typeface="Century Gothic"/>
              </a:rPr>
              <a:t>Pricing Strategies (Part 1)</a:t>
            </a:r>
          </a:p>
        </p:txBody>
      </p:sp>
      <p:pic>
        <p:nvPicPr>
          <p:cNvPr id="16" name="Picture 15">
            <a:hlinkClick r:id="rId5"/>
            <a:extLst>
              <a:ext uri="{FF2B5EF4-FFF2-40B4-BE49-F238E27FC236}">
                <a16:creationId xmlns:a16="http://schemas.microsoft.com/office/drawing/2014/main" id="{5C4E2841-866B-8541-B6A2-6E14C1BDA095}"/>
              </a:ext>
            </a:extLst>
          </p:cNvPr>
          <p:cNvPicPr>
            <a:picLocks noChangeAspect="1"/>
          </p:cNvPicPr>
          <p:nvPr/>
        </p:nvPicPr>
        <p:blipFill>
          <a:blip r:embed="rId6"/>
          <a:srcRect/>
          <a:stretch/>
        </p:blipFill>
        <p:spPr>
          <a:xfrm>
            <a:off x="8056810" y="863422"/>
            <a:ext cx="3390414" cy="1907108"/>
          </a:xfrm>
          <a:prstGeom prst="roundRect">
            <a:avLst>
              <a:gd name="adj" fmla="val 8594"/>
            </a:avLst>
          </a:prstGeom>
          <a:solidFill>
            <a:srgbClr val="FFFFFF">
              <a:shade val="85000"/>
            </a:srgbClr>
          </a:solidFill>
          <a:ln>
            <a:noFill/>
          </a:ln>
          <a:effectLst>
            <a:outerShdw blurRad="394295" dir="5280000" sx="99000" sy="99000" algn="bl" rotWithShape="0">
              <a:schemeClr val="accent6">
                <a:alpha val="54000"/>
              </a:schemeClr>
            </a:outerShdw>
            <a:reflection blurRad="12700" endPos="0" dist="5000" dir="5400000" sy="-100000" algn="bl" rotWithShape="0"/>
          </a:effectLst>
        </p:spPr>
      </p:pic>
      <p:sp>
        <p:nvSpPr>
          <p:cNvPr id="17" name="Rounded Rectangle 16">
            <a:hlinkClick r:id="rId5"/>
            <a:extLst>
              <a:ext uri="{FF2B5EF4-FFF2-40B4-BE49-F238E27FC236}">
                <a16:creationId xmlns:a16="http://schemas.microsoft.com/office/drawing/2014/main" id="{955879B9-FF5D-0048-9554-EBC3EEC4272E}"/>
              </a:ext>
            </a:extLst>
          </p:cNvPr>
          <p:cNvSpPr/>
          <p:nvPr/>
        </p:nvSpPr>
        <p:spPr bwMode="auto">
          <a:xfrm>
            <a:off x="8494630" y="2671595"/>
            <a:ext cx="2514773" cy="492883"/>
          </a:xfrm>
          <a:prstGeom prst="roundRect">
            <a:avLst>
              <a:gd name="adj" fmla="val 9962"/>
            </a:avLst>
          </a:prstGeom>
          <a:solidFill>
            <a:schemeClr val="accent6">
              <a:lumMod val="50000"/>
            </a:schemeClr>
          </a:solidFill>
          <a:ln w="9525">
            <a:noFill/>
            <a:round/>
            <a:headEnd/>
            <a:tailEnd/>
          </a:ln>
        </p:spPr>
        <p:txBody>
          <a:bodyPr vert="horz" wrap="square" lIns="121719" tIns="60860" rIns="121719" bIns="60860" numCol="1" rtlCol="0" anchor="ctr" anchorCtr="0" compatLnSpc="1">
            <a:prstTxWarp prst="textNoShape">
              <a:avLst/>
            </a:prstTxWarp>
          </a:bodyPr>
          <a:lstStyle/>
          <a:p>
            <a:pPr marL="0" marR="0" lvl="0" indent="0" algn="ctr" defTabSz="91284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Century Gothic" panose="020B0502020202020204" pitchFamily="34" charset="0"/>
                <a:ea typeface="Helvetica Neue"/>
                <a:cs typeface="Helvetica Neue"/>
                <a:sym typeface="Century Gothic"/>
              </a:rPr>
              <a:t>Cost Optimization</a:t>
            </a:r>
          </a:p>
        </p:txBody>
      </p:sp>
      <p:pic>
        <p:nvPicPr>
          <p:cNvPr id="18" name="Picture 17">
            <a:hlinkClick r:id="rId7"/>
            <a:extLst>
              <a:ext uri="{FF2B5EF4-FFF2-40B4-BE49-F238E27FC236}">
                <a16:creationId xmlns:a16="http://schemas.microsoft.com/office/drawing/2014/main" id="{8E411872-98A0-784E-8CDB-FC13C254A00A}"/>
              </a:ext>
            </a:extLst>
          </p:cNvPr>
          <p:cNvPicPr>
            <a:picLocks noChangeAspect="1"/>
          </p:cNvPicPr>
          <p:nvPr/>
        </p:nvPicPr>
        <p:blipFill>
          <a:blip r:embed="rId8"/>
          <a:srcRect/>
          <a:stretch/>
        </p:blipFill>
        <p:spPr>
          <a:xfrm>
            <a:off x="4048772" y="3755451"/>
            <a:ext cx="3390414" cy="1907108"/>
          </a:xfrm>
          <a:prstGeom prst="roundRect">
            <a:avLst>
              <a:gd name="adj" fmla="val 8594"/>
            </a:avLst>
          </a:prstGeom>
          <a:solidFill>
            <a:srgbClr val="FFFFFF">
              <a:shade val="85000"/>
            </a:srgbClr>
          </a:solidFill>
          <a:ln>
            <a:noFill/>
          </a:ln>
          <a:effectLst>
            <a:outerShdw blurRad="394295" dir="5280000" sx="99000" sy="99000" algn="bl" rotWithShape="0">
              <a:schemeClr val="accent6">
                <a:alpha val="54000"/>
              </a:schemeClr>
            </a:outerShdw>
            <a:reflection blurRad="12700" endPos="0" dist="5000" dir="5400000" sy="-100000" algn="bl" rotWithShape="0"/>
          </a:effectLst>
        </p:spPr>
      </p:pic>
      <p:sp>
        <p:nvSpPr>
          <p:cNvPr id="19" name="Rounded Rectangle 18">
            <a:hlinkClick r:id="rId7"/>
            <a:extLst>
              <a:ext uri="{FF2B5EF4-FFF2-40B4-BE49-F238E27FC236}">
                <a16:creationId xmlns:a16="http://schemas.microsoft.com/office/drawing/2014/main" id="{688AAFB8-C6B3-384F-A061-1D4221085CD3}"/>
              </a:ext>
            </a:extLst>
          </p:cNvPr>
          <p:cNvSpPr/>
          <p:nvPr/>
        </p:nvSpPr>
        <p:spPr bwMode="auto">
          <a:xfrm>
            <a:off x="4486592" y="5563624"/>
            <a:ext cx="2514773" cy="492883"/>
          </a:xfrm>
          <a:prstGeom prst="roundRect">
            <a:avLst>
              <a:gd name="adj" fmla="val 9962"/>
            </a:avLst>
          </a:prstGeom>
          <a:solidFill>
            <a:schemeClr val="accent6">
              <a:lumMod val="50000"/>
            </a:schemeClr>
          </a:solidFill>
          <a:ln w="9525">
            <a:noFill/>
            <a:round/>
            <a:headEnd/>
            <a:tailEnd/>
          </a:ln>
        </p:spPr>
        <p:txBody>
          <a:bodyPr vert="horz" wrap="square" lIns="121719" tIns="60860" rIns="121719" bIns="60860" numCol="1" rtlCol="0" anchor="ctr" anchorCtr="0" compatLnSpc="1">
            <a:prstTxWarp prst="textNoShape">
              <a:avLst/>
            </a:prstTxWarp>
          </a:bodyPr>
          <a:lstStyle/>
          <a:p>
            <a:pPr marL="0" marR="0" lvl="0" indent="0" algn="ctr" defTabSz="91284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Century Gothic" panose="020B0502020202020204" pitchFamily="34" charset="0"/>
                <a:ea typeface="Helvetica Neue"/>
                <a:cs typeface="Helvetica Neue"/>
                <a:sym typeface="Century Gothic"/>
              </a:rPr>
              <a:t>Entry &amp; Exit Barriers</a:t>
            </a:r>
          </a:p>
        </p:txBody>
      </p:sp>
      <p:pic>
        <p:nvPicPr>
          <p:cNvPr id="20" name="Picture 19">
            <a:hlinkClick r:id="rId9"/>
            <a:extLst>
              <a:ext uri="{FF2B5EF4-FFF2-40B4-BE49-F238E27FC236}">
                <a16:creationId xmlns:a16="http://schemas.microsoft.com/office/drawing/2014/main" id="{8B59CCA0-7F30-5D49-BC06-CAB42990D906}"/>
              </a:ext>
            </a:extLst>
          </p:cNvPr>
          <p:cNvPicPr>
            <a:picLocks noChangeAspect="1"/>
          </p:cNvPicPr>
          <p:nvPr/>
        </p:nvPicPr>
        <p:blipFill>
          <a:blip r:embed="rId10"/>
          <a:srcRect/>
          <a:stretch/>
        </p:blipFill>
        <p:spPr>
          <a:xfrm>
            <a:off x="8056810" y="3755451"/>
            <a:ext cx="3390414" cy="1907108"/>
          </a:xfrm>
          <a:prstGeom prst="roundRect">
            <a:avLst>
              <a:gd name="adj" fmla="val 8594"/>
            </a:avLst>
          </a:prstGeom>
          <a:solidFill>
            <a:srgbClr val="FFFFFF">
              <a:shade val="85000"/>
            </a:srgbClr>
          </a:solidFill>
          <a:ln>
            <a:noFill/>
          </a:ln>
          <a:effectLst>
            <a:outerShdw blurRad="394295" dir="5280000" sx="99000" sy="99000" algn="bl" rotWithShape="0">
              <a:schemeClr val="accent6">
                <a:alpha val="54000"/>
              </a:schemeClr>
            </a:outerShdw>
            <a:reflection blurRad="12700" endPos="0" dist="5000" dir="5400000" sy="-100000" algn="bl" rotWithShape="0"/>
          </a:effectLst>
        </p:spPr>
      </p:pic>
      <p:sp>
        <p:nvSpPr>
          <p:cNvPr id="21" name="Rounded Rectangle 20">
            <a:hlinkClick r:id="rId9"/>
            <a:extLst>
              <a:ext uri="{FF2B5EF4-FFF2-40B4-BE49-F238E27FC236}">
                <a16:creationId xmlns:a16="http://schemas.microsoft.com/office/drawing/2014/main" id="{4297B13F-5B10-404E-B4D7-56E27BEB5458}"/>
              </a:ext>
            </a:extLst>
          </p:cNvPr>
          <p:cNvSpPr/>
          <p:nvPr/>
        </p:nvSpPr>
        <p:spPr bwMode="auto">
          <a:xfrm>
            <a:off x="8494630" y="5563624"/>
            <a:ext cx="2514773" cy="492883"/>
          </a:xfrm>
          <a:prstGeom prst="roundRect">
            <a:avLst>
              <a:gd name="adj" fmla="val 9962"/>
            </a:avLst>
          </a:prstGeom>
          <a:solidFill>
            <a:schemeClr val="accent6">
              <a:lumMod val="50000"/>
            </a:schemeClr>
          </a:solidFill>
          <a:ln w="9525">
            <a:noFill/>
            <a:round/>
            <a:headEnd/>
            <a:tailEnd/>
          </a:ln>
        </p:spPr>
        <p:txBody>
          <a:bodyPr vert="horz" wrap="square" lIns="121719" tIns="60860" rIns="121719" bIns="60860" numCol="1" rtlCol="0" anchor="ctr" anchorCtr="0" compatLnSpc="1">
            <a:prstTxWarp prst="textNoShape">
              <a:avLst/>
            </a:prstTxWarp>
          </a:bodyPr>
          <a:lstStyle/>
          <a:p>
            <a:pPr marL="0" marR="0" lvl="0" indent="0" algn="ctr" defTabSz="91284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Century Gothic" panose="020B0502020202020204" pitchFamily="34" charset="0"/>
                <a:ea typeface="Helvetica Neue"/>
                <a:cs typeface="Helvetica Neue"/>
                <a:sym typeface="Century Gothic"/>
              </a:rPr>
              <a:t>Competitive Strategies</a:t>
            </a:r>
          </a:p>
        </p:txBody>
      </p:sp>
      <p:sp>
        <p:nvSpPr>
          <p:cNvPr id="22" name="TextBox 21">
            <a:extLst>
              <a:ext uri="{FF2B5EF4-FFF2-40B4-BE49-F238E27FC236}">
                <a16:creationId xmlns:a16="http://schemas.microsoft.com/office/drawing/2014/main" id="{CD32708B-4137-464E-B42A-197E5544EDD6}"/>
              </a:ext>
            </a:extLst>
          </p:cNvPr>
          <p:cNvSpPr txBox="1"/>
          <p:nvPr/>
        </p:nvSpPr>
        <p:spPr>
          <a:xfrm>
            <a:off x="744776" y="1356917"/>
            <a:ext cx="2514773" cy="2273186"/>
          </a:xfrm>
          <a:prstGeom prst="rect">
            <a:avLst/>
          </a:prstGeom>
          <a:solidFill>
            <a:schemeClr val="bg1"/>
          </a:solidFill>
        </p:spPr>
        <p:txBody>
          <a:bodyPr wrap="square" rtlCol="0">
            <a:spAutoFit/>
          </a:bodyPr>
          <a:lstStyle/>
          <a:p>
            <a:pPr marL="0" marR="0" lvl="0" indent="0" algn="l" defTabSz="912847" rtl="0" eaLnBrk="1" fontAlgn="auto" latinLnBrk="0" hangingPunct="1">
              <a:lnSpc>
                <a:spcPct val="15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entury Gothic" panose="020B0502020202020204" pitchFamily="34" charset="0"/>
                <a:ea typeface="Helvetica Neue"/>
                <a:cs typeface="Helvetica Neue"/>
                <a:sym typeface="Century Gothic"/>
              </a:rPr>
              <a:t>The following resources are related to this framework and can save you hours of work.</a:t>
            </a:r>
          </a:p>
          <a:p>
            <a:pPr marL="0" marR="0" lvl="0" indent="0" algn="l" defTabSz="912847" rtl="0" eaLnBrk="1" fontAlgn="auto" latinLnBrk="0" hangingPunct="1">
              <a:lnSpc>
                <a:spcPct val="15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entury Gothic" panose="020B0502020202020204" pitchFamily="34" charset="0"/>
              <a:ea typeface="Helvetica Neue"/>
              <a:cs typeface="Helvetica Neue"/>
              <a:sym typeface="Century Gothic"/>
            </a:endParaRPr>
          </a:p>
          <a:p>
            <a:pPr marL="0" marR="0" lvl="0" indent="0" algn="l" defTabSz="912847" rtl="0" eaLnBrk="1" fontAlgn="auto" latinLnBrk="0" hangingPunct="1">
              <a:lnSpc>
                <a:spcPct val="15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entury Gothic" panose="020B0502020202020204" pitchFamily="34" charset="0"/>
                <a:ea typeface="Helvetica Neue"/>
                <a:cs typeface="Helvetica Neue"/>
                <a:sym typeface="Century Gothic"/>
              </a:rPr>
              <a:t>If you’re a free or paid member, log into You Exec first for a better download experience.</a:t>
            </a:r>
          </a:p>
        </p:txBody>
      </p:sp>
    </p:spTree>
    <p:extLst>
      <p:ext uri="{BB962C8B-B14F-4D97-AF65-F5344CB8AC3E}">
        <p14:creationId xmlns:p14="http://schemas.microsoft.com/office/powerpoint/2010/main" val="1648887734"/>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1" name="TextBox 20">
            <a:extLst>
              <a:ext uri="{FF2B5EF4-FFF2-40B4-BE49-F238E27FC236}">
                <a16:creationId xmlns:a16="http://schemas.microsoft.com/office/drawing/2014/main" id="{05DE50F1-69AA-4AE9-BBEF-85ABB849155F}"/>
              </a:ext>
            </a:extLst>
          </p:cNvPr>
          <p:cNvSpPr txBox="1"/>
          <p:nvPr/>
        </p:nvSpPr>
        <p:spPr>
          <a:xfrm>
            <a:off x="897112" y="1154225"/>
            <a:ext cx="2468946" cy="430887"/>
          </a:xfrm>
          <a:prstGeom prst="rect">
            <a:avLst/>
          </a:prstGeom>
          <a:noFill/>
        </p:spPr>
        <p:txBody>
          <a:bodyPr wrap="none" rtlCol="0">
            <a:spAutoFit/>
          </a:bodyPr>
          <a:lstStyle/>
          <a:p>
            <a:r>
              <a:rPr lang="en-US" sz="2200" b="1" dirty="0">
                <a:solidFill>
                  <a:schemeClr val="bg1"/>
                </a:solidFill>
                <a:latin typeface="Century Gothic" panose="020B0502020202020204" pitchFamily="34" charset="0"/>
              </a:rPr>
              <a:t>KOTLER’S MATRIX</a:t>
            </a:r>
          </a:p>
        </p:txBody>
      </p:sp>
      <p:sp>
        <p:nvSpPr>
          <p:cNvPr id="26" name="Rectangle: Diagonal Corners Rounded 25">
            <a:extLst>
              <a:ext uri="{FF2B5EF4-FFF2-40B4-BE49-F238E27FC236}">
                <a16:creationId xmlns:a16="http://schemas.microsoft.com/office/drawing/2014/main" id="{EE4515B9-8C44-4CAF-BAC8-0335D55142E6}"/>
              </a:ext>
            </a:extLst>
          </p:cNvPr>
          <p:cNvSpPr/>
          <p:nvPr/>
        </p:nvSpPr>
        <p:spPr>
          <a:xfrm>
            <a:off x="6095983" y="380999"/>
            <a:ext cx="5715017" cy="4876799"/>
          </a:xfrm>
          <a:prstGeom prst="round2DiagRect">
            <a:avLst>
              <a:gd name="adj1" fmla="val 0"/>
              <a:gd name="adj2" fmla="val 7813"/>
            </a:avLst>
          </a:prstGeom>
          <a:solidFill>
            <a:schemeClr val="tx2">
              <a:lumMod val="60000"/>
              <a:lumOff val="4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6" name="Straight Connector 35">
            <a:extLst>
              <a:ext uri="{FF2B5EF4-FFF2-40B4-BE49-F238E27FC236}">
                <a16:creationId xmlns:a16="http://schemas.microsoft.com/office/drawing/2014/main" id="{D8681EA5-9307-47C3-ABBD-AC6FD00E5879}"/>
              </a:ext>
            </a:extLst>
          </p:cNvPr>
          <p:cNvCxnSpPr>
            <a:cxnSpLocks/>
          </p:cNvCxnSpPr>
          <p:nvPr/>
        </p:nvCxnSpPr>
        <p:spPr>
          <a:xfrm>
            <a:off x="9906000" y="381000"/>
            <a:ext cx="0" cy="4876800"/>
          </a:xfrm>
          <a:prstGeom prst="line">
            <a:avLst/>
          </a:prstGeom>
          <a:ln w="6350">
            <a:solidFill>
              <a:schemeClr val="tx2">
                <a:lumMod val="40000"/>
                <a:lumOff val="60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DBD4A5F1-2B16-4BBD-B4D0-743D7C6362C0}"/>
              </a:ext>
            </a:extLst>
          </p:cNvPr>
          <p:cNvCxnSpPr/>
          <p:nvPr/>
        </p:nvCxnSpPr>
        <p:spPr>
          <a:xfrm>
            <a:off x="8001000" y="381000"/>
            <a:ext cx="0" cy="4876800"/>
          </a:xfrm>
          <a:prstGeom prst="line">
            <a:avLst/>
          </a:prstGeom>
          <a:ln w="6350">
            <a:solidFill>
              <a:schemeClr val="tx2">
                <a:lumMod val="40000"/>
                <a:lumOff val="60000"/>
                <a:alpha val="25000"/>
              </a:schemeClr>
            </a:solidFill>
          </a:ln>
        </p:spPr>
        <p:style>
          <a:lnRef idx="1">
            <a:schemeClr val="accent1"/>
          </a:lnRef>
          <a:fillRef idx="0">
            <a:schemeClr val="accent1"/>
          </a:fillRef>
          <a:effectRef idx="0">
            <a:schemeClr val="accent1"/>
          </a:effectRef>
          <a:fontRef idx="minor">
            <a:schemeClr val="tx1"/>
          </a:fontRef>
        </p:style>
      </p:cxnSp>
      <p:sp>
        <p:nvSpPr>
          <p:cNvPr id="69" name="TextBox 68">
            <a:extLst>
              <a:ext uri="{FF2B5EF4-FFF2-40B4-BE49-F238E27FC236}">
                <a16:creationId xmlns:a16="http://schemas.microsoft.com/office/drawing/2014/main" id="{56674907-B279-499D-A689-238CA9E5A60E}"/>
              </a:ext>
            </a:extLst>
          </p:cNvPr>
          <p:cNvSpPr txBox="1"/>
          <p:nvPr/>
        </p:nvSpPr>
        <p:spPr>
          <a:xfrm>
            <a:off x="10205113" y="2445035"/>
            <a:ext cx="1306769" cy="270202"/>
          </a:xfrm>
          <a:prstGeom prst="rect">
            <a:avLst/>
          </a:prstGeom>
          <a:noFill/>
        </p:spPr>
        <p:txBody>
          <a:bodyPr wrap="none" rtlCol="0">
            <a:spAutoFit/>
          </a:bodyPr>
          <a:lstStyle/>
          <a:p>
            <a:pPr algn="ctr">
              <a:lnSpc>
                <a:spcPts val="1500"/>
              </a:lnSpc>
            </a:pPr>
            <a:r>
              <a:rPr lang="en-US" sz="1200" b="1" dirty="0">
                <a:solidFill>
                  <a:schemeClr val="bg2"/>
                </a:solidFill>
                <a:latin typeface="Century Gothic" panose="020B0502020202020204" pitchFamily="34" charset="0"/>
              </a:rPr>
              <a:t>OVERARCHING</a:t>
            </a:r>
          </a:p>
        </p:txBody>
      </p:sp>
      <p:sp>
        <p:nvSpPr>
          <p:cNvPr id="70" name="TextBox 69">
            <a:extLst>
              <a:ext uri="{FF2B5EF4-FFF2-40B4-BE49-F238E27FC236}">
                <a16:creationId xmlns:a16="http://schemas.microsoft.com/office/drawing/2014/main" id="{AC0EA795-EAF6-4C31-8C7B-1CE270975232}"/>
              </a:ext>
            </a:extLst>
          </p:cNvPr>
          <p:cNvSpPr txBox="1"/>
          <p:nvPr/>
        </p:nvSpPr>
        <p:spPr>
          <a:xfrm>
            <a:off x="10343770" y="2742035"/>
            <a:ext cx="954107" cy="265009"/>
          </a:xfrm>
          <a:prstGeom prst="rect">
            <a:avLst/>
          </a:prstGeom>
          <a:noFill/>
        </p:spPr>
        <p:txBody>
          <a:bodyPr wrap="none" rtlCol="0">
            <a:spAutoFit/>
          </a:bodyPr>
          <a:lstStyle/>
          <a:p>
            <a:pPr marL="171450" indent="-171450">
              <a:lnSpc>
                <a:spcPts val="1500"/>
              </a:lnSpc>
              <a:buFont typeface="Arial" panose="020B0604020202020204" pitchFamily="34" charset="0"/>
              <a:buChar char="•"/>
            </a:pPr>
            <a:r>
              <a:rPr lang="en-US" sz="1000" dirty="0">
                <a:solidFill>
                  <a:schemeClr val="bg1"/>
                </a:solidFill>
                <a:latin typeface="Century Gothic" panose="020B0502020202020204" pitchFamily="34" charset="0"/>
              </a:rPr>
              <a:t>Product 9</a:t>
            </a:r>
          </a:p>
        </p:txBody>
      </p:sp>
      <p:sp>
        <p:nvSpPr>
          <p:cNvPr id="67" name="TextBox 66">
            <a:extLst>
              <a:ext uri="{FF2B5EF4-FFF2-40B4-BE49-F238E27FC236}">
                <a16:creationId xmlns:a16="http://schemas.microsoft.com/office/drawing/2014/main" id="{D7FDBE72-1D53-4E67-B089-34AB4D4C9D5C}"/>
              </a:ext>
            </a:extLst>
          </p:cNvPr>
          <p:cNvSpPr txBox="1"/>
          <p:nvPr/>
        </p:nvSpPr>
        <p:spPr>
          <a:xfrm>
            <a:off x="6452818" y="2445035"/>
            <a:ext cx="1191352" cy="270202"/>
          </a:xfrm>
          <a:prstGeom prst="rect">
            <a:avLst/>
          </a:prstGeom>
          <a:noFill/>
        </p:spPr>
        <p:txBody>
          <a:bodyPr wrap="none" rtlCol="0">
            <a:spAutoFit/>
          </a:bodyPr>
          <a:lstStyle/>
          <a:p>
            <a:pPr algn="ctr">
              <a:lnSpc>
                <a:spcPts val="1500"/>
              </a:lnSpc>
            </a:pPr>
            <a:r>
              <a:rPr lang="en-US" sz="1200" b="1" dirty="0">
                <a:solidFill>
                  <a:schemeClr val="accent2">
                    <a:lumMod val="40000"/>
                    <a:lumOff val="60000"/>
                  </a:schemeClr>
                </a:solidFill>
                <a:latin typeface="Century Gothic" panose="020B0502020202020204" pitchFamily="34" charset="0"/>
              </a:rPr>
              <a:t>GOOD VALUE</a:t>
            </a:r>
          </a:p>
        </p:txBody>
      </p:sp>
      <p:sp>
        <p:nvSpPr>
          <p:cNvPr id="68" name="TextBox 67">
            <a:extLst>
              <a:ext uri="{FF2B5EF4-FFF2-40B4-BE49-F238E27FC236}">
                <a16:creationId xmlns:a16="http://schemas.microsoft.com/office/drawing/2014/main" id="{041E40BF-9695-4A82-825F-9D08385A4044}"/>
              </a:ext>
            </a:extLst>
          </p:cNvPr>
          <p:cNvSpPr txBox="1"/>
          <p:nvPr/>
        </p:nvSpPr>
        <p:spPr>
          <a:xfrm>
            <a:off x="6533768" y="2742035"/>
            <a:ext cx="954107" cy="457369"/>
          </a:xfrm>
          <a:prstGeom prst="rect">
            <a:avLst/>
          </a:prstGeom>
          <a:noFill/>
        </p:spPr>
        <p:txBody>
          <a:bodyPr wrap="none" rtlCol="0">
            <a:spAutoFit/>
          </a:bodyPr>
          <a:lstStyle/>
          <a:p>
            <a:pPr marL="171450" indent="-171450">
              <a:lnSpc>
                <a:spcPts val="1500"/>
              </a:lnSpc>
              <a:buFont typeface="Arial" panose="020B0604020202020204" pitchFamily="34" charset="0"/>
              <a:buChar char="•"/>
            </a:pPr>
            <a:r>
              <a:rPr lang="en-US" sz="1000" dirty="0">
                <a:solidFill>
                  <a:schemeClr val="bg1"/>
                </a:solidFill>
                <a:latin typeface="Century Gothic" panose="020B0502020202020204" pitchFamily="34" charset="0"/>
              </a:rPr>
              <a:t>Product 2</a:t>
            </a:r>
          </a:p>
          <a:p>
            <a:pPr marL="171450" indent="-171450">
              <a:lnSpc>
                <a:spcPts val="1500"/>
              </a:lnSpc>
              <a:buFont typeface="Arial" panose="020B0604020202020204" pitchFamily="34" charset="0"/>
              <a:buChar char="•"/>
            </a:pPr>
            <a:r>
              <a:rPr lang="en-US" sz="1000" dirty="0">
                <a:solidFill>
                  <a:schemeClr val="bg1"/>
                </a:solidFill>
                <a:latin typeface="Century Gothic" panose="020B0502020202020204" pitchFamily="34" charset="0"/>
              </a:rPr>
              <a:t>Product 5</a:t>
            </a:r>
          </a:p>
        </p:txBody>
      </p:sp>
      <p:sp>
        <p:nvSpPr>
          <p:cNvPr id="65" name="TextBox 64">
            <a:extLst>
              <a:ext uri="{FF2B5EF4-FFF2-40B4-BE49-F238E27FC236}">
                <a16:creationId xmlns:a16="http://schemas.microsoft.com/office/drawing/2014/main" id="{A12A8681-61B5-4646-92E2-55CBA238E931}"/>
              </a:ext>
            </a:extLst>
          </p:cNvPr>
          <p:cNvSpPr txBox="1"/>
          <p:nvPr/>
        </p:nvSpPr>
        <p:spPr>
          <a:xfrm>
            <a:off x="8462014" y="2445035"/>
            <a:ext cx="982961" cy="270202"/>
          </a:xfrm>
          <a:prstGeom prst="rect">
            <a:avLst/>
          </a:prstGeom>
          <a:noFill/>
        </p:spPr>
        <p:txBody>
          <a:bodyPr wrap="none" rtlCol="0">
            <a:spAutoFit/>
          </a:bodyPr>
          <a:lstStyle/>
          <a:p>
            <a:pPr algn="ctr">
              <a:lnSpc>
                <a:spcPts val="1500"/>
              </a:lnSpc>
            </a:pPr>
            <a:r>
              <a:rPr lang="en-US" sz="1200" b="1" dirty="0">
                <a:solidFill>
                  <a:schemeClr val="accent2">
                    <a:lumMod val="40000"/>
                    <a:lumOff val="60000"/>
                  </a:schemeClr>
                </a:solidFill>
                <a:latin typeface="Century Gothic" panose="020B0502020202020204" pitchFamily="34" charset="0"/>
              </a:rPr>
              <a:t>MID VALUE</a:t>
            </a:r>
          </a:p>
        </p:txBody>
      </p:sp>
      <p:sp>
        <p:nvSpPr>
          <p:cNvPr id="66" name="TextBox 65">
            <a:extLst>
              <a:ext uri="{FF2B5EF4-FFF2-40B4-BE49-F238E27FC236}">
                <a16:creationId xmlns:a16="http://schemas.microsoft.com/office/drawing/2014/main" id="{97A87EF0-9F39-4E01-BCF1-254D7E3644C0}"/>
              </a:ext>
            </a:extLst>
          </p:cNvPr>
          <p:cNvSpPr txBox="1"/>
          <p:nvPr/>
        </p:nvSpPr>
        <p:spPr>
          <a:xfrm>
            <a:off x="8438769" y="2742035"/>
            <a:ext cx="954107" cy="265009"/>
          </a:xfrm>
          <a:prstGeom prst="rect">
            <a:avLst/>
          </a:prstGeom>
          <a:noFill/>
        </p:spPr>
        <p:txBody>
          <a:bodyPr wrap="none" rtlCol="0">
            <a:spAutoFit/>
          </a:bodyPr>
          <a:lstStyle/>
          <a:p>
            <a:pPr marL="171450" indent="-171450">
              <a:lnSpc>
                <a:spcPts val="1500"/>
              </a:lnSpc>
              <a:buFont typeface="Arial" panose="020B0604020202020204" pitchFamily="34" charset="0"/>
              <a:buChar char="•"/>
            </a:pPr>
            <a:r>
              <a:rPr lang="en-US" sz="1000" dirty="0">
                <a:solidFill>
                  <a:schemeClr val="bg1"/>
                </a:solidFill>
                <a:latin typeface="Century Gothic" panose="020B0502020202020204" pitchFamily="34" charset="0"/>
              </a:rPr>
              <a:t>Product 8</a:t>
            </a:r>
          </a:p>
        </p:txBody>
      </p:sp>
      <p:sp>
        <p:nvSpPr>
          <p:cNvPr id="79" name="TextBox 78">
            <a:extLst>
              <a:ext uri="{FF2B5EF4-FFF2-40B4-BE49-F238E27FC236}">
                <a16:creationId xmlns:a16="http://schemas.microsoft.com/office/drawing/2014/main" id="{D86C19FC-A7B0-4C51-A3A7-AC33BF26FBC9}"/>
              </a:ext>
            </a:extLst>
          </p:cNvPr>
          <p:cNvSpPr txBox="1"/>
          <p:nvPr/>
        </p:nvSpPr>
        <p:spPr>
          <a:xfrm>
            <a:off x="10485635" y="4070634"/>
            <a:ext cx="745718" cy="270202"/>
          </a:xfrm>
          <a:prstGeom prst="rect">
            <a:avLst/>
          </a:prstGeom>
          <a:noFill/>
        </p:spPr>
        <p:txBody>
          <a:bodyPr wrap="none" rtlCol="0">
            <a:spAutoFit/>
          </a:bodyPr>
          <a:lstStyle/>
          <a:p>
            <a:pPr algn="ctr">
              <a:lnSpc>
                <a:spcPts val="1500"/>
              </a:lnSpc>
            </a:pPr>
            <a:r>
              <a:rPr lang="en-US" sz="1200" b="1" dirty="0">
                <a:solidFill>
                  <a:schemeClr val="bg2"/>
                </a:solidFill>
                <a:latin typeface="Century Gothic" panose="020B0502020202020204" pitchFamily="34" charset="0"/>
              </a:rPr>
              <a:t>RIP-OFF</a:t>
            </a:r>
          </a:p>
        </p:txBody>
      </p:sp>
      <p:sp>
        <p:nvSpPr>
          <p:cNvPr id="80" name="TextBox 79">
            <a:extLst>
              <a:ext uri="{FF2B5EF4-FFF2-40B4-BE49-F238E27FC236}">
                <a16:creationId xmlns:a16="http://schemas.microsoft.com/office/drawing/2014/main" id="{9FA7283F-BB54-487C-BE2C-42CB101A94F6}"/>
              </a:ext>
            </a:extLst>
          </p:cNvPr>
          <p:cNvSpPr txBox="1"/>
          <p:nvPr/>
        </p:nvSpPr>
        <p:spPr>
          <a:xfrm>
            <a:off x="10343770" y="4367634"/>
            <a:ext cx="954107" cy="265009"/>
          </a:xfrm>
          <a:prstGeom prst="rect">
            <a:avLst/>
          </a:prstGeom>
          <a:noFill/>
        </p:spPr>
        <p:txBody>
          <a:bodyPr wrap="none" rtlCol="0">
            <a:spAutoFit/>
          </a:bodyPr>
          <a:lstStyle/>
          <a:p>
            <a:pPr marL="171450" indent="-171450">
              <a:lnSpc>
                <a:spcPts val="1500"/>
              </a:lnSpc>
              <a:buFont typeface="Arial" panose="020B0604020202020204" pitchFamily="34" charset="0"/>
              <a:buChar char="•"/>
            </a:pPr>
            <a:r>
              <a:rPr lang="en-US" sz="1000" dirty="0">
                <a:solidFill>
                  <a:schemeClr val="bg1"/>
                </a:solidFill>
                <a:latin typeface="Century Gothic" panose="020B0502020202020204" pitchFamily="34" charset="0"/>
              </a:rPr>
              <a:t>Product 3</a:t>
            </a:r>
          </a:p>
        </p:txBody>
      </p:sp>
      <p:sp>
        <p:nvSpPr>
          <p:cNvPr id="51" name="TextBox 50">
            <a:extLst>
              <a:ext uri="{FF2B5EF4-FFF2-40B4-BE49-F238E27FC236}">
                <a16:creationId xmlns:a16="http://schemas.microsoft.com/office/drawing/2014/main" id="{52A74C4A-6398-4A7E-8889-AD7C390DA43B}"/>
              </a:ext>
            </a:extLst>
          </p:cNvPr>
          <p:cNvSpPr txBox="1"/>
          <p:nvPr/>
        </p:nvSpPr>
        <p:spPr>
          <a:xfrm>
            <a:off x="10429532" y="819436"/>
            <a:ext cx="857928" cy="270202"/>
          </a:xfrm>
          <a:prstGeom prst="rect">
            <a:avLst/>
          </a:prstGeom>
          <a:noFill/>
        </p:spPr>
        <p:txBody>
          <a:bodyPr wrap="none" rtlCol="0">
            <a:spAutoFit/>
          </a:bodyPr>
          <a:lstStyle/>
          <a:p>
            <a:pPr algn="ctr">
              <a:lnSpc>
                <a:spcPts val="1500"/>
              </a:lnSpc>
            </a:pPr>
            <a:r>
              <a:rPr lang="en-US" sz="1200" b="1" dirty="0">
                <a:solidFill>
                  <a:schemeClr val="accent4"/>
                </a:solidFill>
                <a:latin typeface="Century Gothic" panose="020B0502020202020204" pitchFamily="34" charset="0"/>
              </a:rPr>
              <a:t>PREMIUM</a:t>
            </a:r>
          </a:p>
        </p:txBody>
      </p:sp>
      <p:sp>
        <p:nvSpPr>
          <p:cNvPr id="52" name="TextBox 51">
            <a:extLst>
              <a:ext uri="{FF2B5EF4-FFF2-40B4-BE49-F238E27FC236}">
                <a16:creationId xmlns:a16="http://schemas.microsoft.com/office/drawing/2014/main" id="{305CC958-8324-4EA2-8B2A-3EB2E70B2BF7}"/>
              </a:ext>
            </a:extLst>
          </p:cNvPr>
          <p:cNvSpPr txBox="1"/>
          <p:nvPr/>
        </p:nvSpPr>
        <p:spPr>
          <a:xfrm>
            <a:off x="10343770" y="1116436"/>
            <a:ext cx="1024639" cy="265009"/>
          </a:xfrm>
          <a:prstGeom prst="rect">
            <a:avLst/>
          </a:prstGeom>
          <a:noFill/>
        </p:spPr>
        <p:txBody>
          <a:bodyPr wrap="none" rtlCol="0">
            <a:spAutoFit/>
          </a:bodyPr>
          <a:lstStyle/>
          <a:p>
            <a:pPr marL="171450" indent="-171450">
              <a:lnSpc>
                <a:spcPts val="1500"/>
              </a:lnSpc>
              <a:buFont typeface="Arial" panose="020B0604020202020204" pitchFamily="34" charset="0"/>
              <a:buChar char="•"/>
            </a:pPr>
            <a:r>
              <a:rPr lang="en-US" sz="1000" dirty="0">
                <a:solidFill>
                  <a:schemeClr val="bg1"/>
                </a:solidFill>
                <a:latin typeface="Century Gothic" panose="020B0502020202020204" pitchFamily="34" charset="0"/>
              </a:rPr>
              <a:t>Product 10</a:t>
            </a:r>
          </a:p>
        </p:txBody>
      </p:sp>
      <p:sp>
        <p:nvSpPr>
          <p:cNvPr id="55" name="TextBox 54">
            <a:extLst>
              <a:ext uri="{FF2B5EF4-FFF2-40B4-BE49-F238E27FC236}">
                <a16:creationId xmlns:a16="http://schemas.microsoft.com/office/drawing/2014/main" id="{A45AE860-9BE6-4516-AEA5-09D7F13D28C6}"/>
              </a:ext>
            </a:extLst>
          </p:cNvPr>
          <p:cNvSpPr txBox="1"/>
          <p:nvPr/>
        </p:nvSpPr>
        <p:spPr>
          <a:xfrm>
            <a:off x="6271677" y="819436"/>
            <a:ext cx="1553630" cy="270202"/>
          </a:xfrm>
          <a:prstGeom prst="rect">
            <a:avLst/>
          </a:prstGeom>
          <a:noFill/>
        </p:spPr>
        <p:txBody>
          <a:bodyPr wrap="none" rtlCol="0">
            <a:spAutoFit/>
          </a:bodyPr>
          <a:lstStyle/>
          <a:p>
            <a:pPr algn="ctr">
              <a:lnSpc>
                <a:spcPts val="1500"/>
              </a:lnSpc>
            </a:pPr>
            <a:r>
              <a:rPr lang="en-US" sz="1200" b="1" dirty="0">
                <a:solidFill>
                  <a:schemeClr val="accent4"/>
                </a:solidFill>
                <a:latin typeface="Century Gothic" panose="020B0502020202020204" pitchFamily="34" charset="0"/>
              </a:rPr>
              <a:t>SUPER HIGH VALUE</a:t>
            </a:r>
          </a:p>
        </p:txBody>
      </p:sp>
      <p:sp>
        <p:nvSpPr>
          <p:cNvPr id="56" name="TextBox 55">
            <a:extLst>
              <a:ext uri="{FF2B5EF4-FFF2-40B4-BE49-F238E27FC236}">
                <a16:creationId xmlns:a16="http://schemas.microsoft.com/office/drawing/2014/main" id="{D5F7617D-CA8F-45A7-8D6B-8617893EEB88}"/>
              </a:ext>
            </a:extLst>
          </p:cNvPr>
          <p:cNvSpPr txBox="1"/>
          <p:nvPr/>
        </p:nvSpPr>
        <p:spPr>
          <a:xfrm>
            <a:off x="6533768" y="1116436"/>
            <a:ext cx="954107" cy="265009"/>
          </a:xfrm>
          <a:prstGeom prst="rect">
            <a:avLst/>
          </a:prstGeom>
          <a:noFill/>
        </p:spPr>
        <p:txBody>
          <a:bodyPr wrap="none" rtlCol="0">
            <a:spAutoFit/>
          </a:bodyPr>
          <a:lstStyle/>
          <a:p>
            <a:pPr marL="171450" indent="-171450">
              <a:lnSpc>
                <a:spcPts val="1500"/>
              </a:lnSpc>
              <a:buFont typeface="Arial" panose="020B0604020202020204" pitchFamily="34" charset="0"/>
              <a:buChar char="•"/>
            </a:pPr>
            <a:r>
              <a:rPr lang="en-US" sz="1000" dirty="0">
                <a:solidFill>
                  <a:schemeClr val="bg1"/>
                </a:solidFill>
                <a:latin typeface="Century Gothic" panose="020B0502020202020204" pitchFamily="34" charset="0"/>
              </a:rPr>
              <a:t>Product 4</a:t>
            </a:r>
          </a:p>
        </p:txBody>
      </p:sp>
      <p:sp>
        <p:nvSpPr>
          <p:cNvPr id="58" name="TextBox 57">
            <a:extLst>
              <a:ext uri="{FF2B5EF4-FFF2-40B4-BE49-F238E27FC236}">
                <a16:creationId xmlns:a16="http://schemas.microsoft.com/office/drawing/2014/main" id="{0345460E-A071-4E59-9694-F07C498F1848}"/>
              </a:ext>
            </a:extLst>
          </p:cNvPr>
          <p:cNvSpPr txBox="1"/>
          <p:nvPr/>
        </p:nvSpPr>
        <p:spPr>
          <a:xfrm>
            <a:off x="8415525" y="819436"/>
            <a:ext cx="1075936" cy="270202"/>
          </a:xfrm>
          <a:prstGeom prst="rect">
            <a:avLst/>
          </a:prstGeom>
          <a:noFill/>
        </p:spPr>
        <p:txBody>
          <a:bodyPr wrap="none" rtlCol="0">
            <a:spAutoFit/>
          </a:bodyPr>
          <a:lstStyle/>
          <a:p>
            <a:pPr algn="ctr">
              <a:lnSpc>
                <a:spcPts val="1500"/>
              </a:lnSpc>
            </a:pPr>
            <a:r>
              <a:rPr lang="en-US" sz="1200" b="1" dirty="0">
                <a:solidFill>
                  <a:schemeClr val="accent2">
                    <a:lumMod val="40000"/>
                    <a:lumOff val="60000"/>
                  </a:schemeClr>
                </a:solidFill>
                <a:latin typeface="Century Gothic" panose="020B0502020202020204" pitchFamily="34" charset="0"/>
              </a:rPr>
              <a:t>HIGH VALUE</a:t>
            </a:r>
          </a:p>
        </p:txBody>
      </p:sp>
      <p:sp>
        <p:nvSpPr>
          <p:cNvPr id="59" name="TextBox 58">
            <a:extLst>
              <a:ext uri="{FF2B5EF4-FFF2-40B4-BE49-F238E27FC236}">
                <a16:creationId xmlns:a16="http://schemas.microsoft.com/office/drawing/2014/main" id="{F201F495-220A-41E1-9937-BDC419E4942C}"/>
              </a:ext>
            </a:extLst>
          </p:cNvPr>
          <p:cNvSpPr txBox="1"/>
          <p:nvPr/>
        </p:nvSpPr>
        <p:spPr>
          <a:xfrm>
            <a:off x="8438769" y="1116436"/>
            <a:ext cx="954107" cy="265009"/>
          </a:xfrm>
          <a:prstGeom prst="rect">
            <a:avLst/>
          </a:prstGeom>
          <a:noFill/>
        </p:spPr>
        <p:txBody>
          <a:bodyPr wrap="none" rtlCol="0">
            <a:spAutoFit/>
          </a:bodyPr>
          <a:lstStyle/>
          <a:p>
            <a:pPr marL="171450" indent="-171450">
              <a:lnSpc>
                <a:spcPts val="1500"/>
              </a:lnSpc>
              <a:buFont typeface="Arial" panose="020B0604020202020204" pitchFamily="34" charset="0"/>
              <a:buChar char="•"/>
            </a:pPr>
            <a:r>
              <a:rPr lang="en-US" sz="1000" dirty="0">
                <a:solidFill>
                  <a:schemeClr val="bg1"/>
                </a:solidFill>
                <a:latin typeface="Century Gothic" panose="020B0502020202020204" pitchFamily="34" charset="0"/>
              </a:rPr>
              <a:t>Product 1</a:t>
            </a:r>
          </a:p>
        </p:txBody>
      </p:sp>
      <p:sp>
        <p:nvSpPr>
          <p:cNvPr id="77" name="TextBox 76">
            <a:extLst>
              <a:ext uri="{FF2B5EF4-FFF2-40B4-BE49-F238E27FC236}">
                <a16:creationId xmlns:a16="http://schemas.microsoft.com/office/drawing/2014/main" id="{54A52FD9-C9E0-4F28-A626-3A22367E8730}"/>
              </a:ext>
            </a:extLst>
          </p:cNvPr>
          <p:cNvSpPr txBox="1"/>
          <p:nvPr/>
        </p:nvSpPr>
        <p:spPr>
          <a:xfrm>
            <a:off x="6552202" y="4070634"/>
            <a:ext cx="992580" cy="270202"/>
          </a:xfrm>
          <a:prstGeom prst="rect">
            <a:avLst/>
          </a:prstGeom>
          <a:noFill/>
        </p:spPr>
        <p:txBody>
          <a:bodyPr wrap="none" rtlCol="0">
            <a:spAutoFit/>
          </a:bodyPr>
          <a:lstStyle/>
          <a:p>
            <a:pPr algn="ctr">
              <a:lnSpc>
                <a:spcPts val="1500"/>
              </a:lnSpc>
            </a:pPr>
            <a:r>
              <a:rPr lang="en-US" sz="1200" b="1" dirty="0">
                <a:solidFill>
                  <a:schemeClr val="accent4"/>
                </a:solidFill>
                <a:latin typeface="Century Gothic" panose="020B0502020202020204" pitchFamily="34" charset="0"/>
              </a:rPr>
              <a:t>ECONOMY</a:t>
            </a:r>
          </a:p>
        </p:txBody>
      </p:sp>
      <p:sp>
        <p:nvSpPr>
          <p:cNvPr id="78" name="TextBox 77">
            <a:extLst>
              <a:ext uri="{FF2B5EF4-FFF2-40B4-BE49-F238E27FC236}">
                <a16:creationId xmlns:a16="http://schemas.microsoft.com/office/drawing/2014/main" id="{1CEBC84C-6014-4E60-BF43-C61FCBA0CB2D}"/>
              </a:ext>
            </a:extLst>
          </p:cNvPr>
          <p:cNvSpPr txBox="1"/>
          <p:nvPr/>
        </p:nvSpPr>
        <p:spPr>
          <a:xfrm>
            <a:off x="6533768" y="4367634"/>
            <a:ext cx="954107" cy="265009"/>
          </a:xfrm>
          <a:prstGeom prst="rect">
            <a:avLst/>
          </a:prstGeom>
          <a:noFill/>
        </p:spPr>
        <p:txBody>
          <a:bodyPr wrap="none" rtlCol="0">
            <a:spAutoFit/>
          </a:bodyPr>
          <a:lstStyle/>
          <a:p>
            <a:pPr marL="171450" indent="-171450">
              <a:lnSpc>
                <a:spcPts val="1500"/>
              </a:lnSpc>
              <a:buFont typeface="Arial" panose="020B0604020202020204" pitchFamily="34" charset="0"/>
              <a:buChar char="•"/>
            </a:pPr>
            <a:r>
              <a:rPr lang="en-US" sz="1000" dirty="0">
                <a:solidFill>
                  <a:schemeClr val="bg1"/>
                </a:solidFill>
                <a:latin typeface="Century Gothic" panose="020B0502020202020204" pitchFamily="34" charset="0"/>
              </a:rPr>
              <a:t>Product 7</a:t>
            </a:r>
          </a:p>
        </p:txBody>
      </p:sp>
      <p:sp>
        <p:nvSpPr>
          <p:cNvPr id="75" name="TextBox 74">
            <a:extLst>
              <a:ext uri="{FF2B5EF4-FFF2-40B4-BE49-F238E27FC236}">
                <a16:creationId xmlns:a16="http://schemas.microsoft.com/office/drawing/2014/main" id="{206B6A72-CC9E-4648-B6E6-026A1BAC0C71}"/>
              </a:ext>
            </a:extLst>
          </p:cNvPr>
          <p:cNvSpPr txBox="1"/>
          <p:nvPr/>
        </p:nvSpPr>
        <p:spPr>
          <a:xfrm>
            <a:off x="8227976" y="4070634"/>
            <a:ext cx="1451038" cy="270202"/>
          </a:xfrm>
          <a:prstGeom prst="rect">
            <a:avLst/>
          </a:prstGeom>
          <a:noFill/>
        </p:spPr>
        <p:txBody>
          <a:bodyPr wrap="none" rtlCol="0">
            <a:spAutoFit/>
          </a:bodyPr>
          <a:lstStyle/>
          <a:p>
            <a:pPr algn="ctr">
              <a:lnSpc>
                <a:spcPts val="1500"/>
              </a:lnSpc>
            </a:pPr>
            <a:r>
              <a:rPr lang="en-US" sz="1200" b="1" dirty="0">
                <a:solidFill>
                  <a:schemeClr val="bg2"/>
                </a:solidFill>
                <a:latin typeface="Century Gothic" panose="020B0502020202020204" pitchFamily="34" charset="0"/>
              </a:rPr>
              <a:t>FALSE ECONOMY</a:t>
            </a:r>
          </a:p>
        </p:txBody>
      </p:sp>
      <p:sp>
        <p:nvSpPr>
          <p:cNvPr id="76" name="TextBox 75">
            <a:extLst>
              <a:ext uri="{FF2B5EF4-FFF2-40B4-BE49-F238E27FC236}">
                <a16:creationId xmlns:a16="http://schemas.microsoft.com/office/drawing/2014/main" id="{D7DE7A02-DE5F-4890-B75B-C745374AE1E5}"/>
              </a:ext>
            </a:extLst>
          </p:cNvPr>
          <p:cNvSpPr txBox="1"/>
          <p:nvPr/>
        </p:nvSpPr>
        <p:spPr>
          <a:xfrm>
            <a:off x="8438769" y="4367634"/>
            <a:ext cx="954107" cy="265009"/>
          </a:xfrm>
          <a:prstGeom prst="rect">
            <a:avLst/>
          </a:prstGeom>
          <a:noFill/>
        </p:spPr>
        <p:txBody>
          <a:bodyPr wrap="none" rtlCol="0">
            <a:spAutoFit/>
          </a:bodyPr>
          <a:lstStyle/>
          <a:p>
            <a:pPr marL="171450" indent="-171450">
              <a:lnSpc>
                <a:spcPts val="1500"/>
              </a:lnSpc>
              <a:buFont typeface="Arial" panose="020B0604020202020204" pitchFamily="34" charset="0"/>
              <a:buChar char="•"/>
            </a:pPr>
            <a:r>
              <a:rPr lang="en-US" sz="1000" dirty="0">
                <a:solidFill>
                  <a:schemeClr val="bg1"/>
                </a:solidFill>
                <a:latin typeface="Century Gothic" panose="020B0502020202020204" pitchFamily="34" charset="0"/>
              </a:rPr>
              <a:t>Product 6</a:t>
            </a:r>
          </a:p>
        </p:txBody>
      </p:sp>
      <p:grpSp>
        <p:nvGrpSpPr>
          <p:cNvPr id="91" name="Group 90">
            <a:extLst>
              <a:ext uri="{FF2B5EF4-FFF2-40B4-BE49-F238E27FC236}">
                <a16:creationId xmlns:a16="http://schemas.microsoft.com/office/drawing/2014/main" id="{505747D0-23DC-4F26-B2B4-259BE20BBF13}"/>
              </a:ext>
            </a:extLst>
          </p:cNvPr>
          <p:cNvGrpSpPr/>
          <p:nvPr/>
        </p:nvGrpSpPr>
        <p:grpSpPr>
          <a:xfrm>
            <a:off x="6763639" y="5419477"/>
            <a:ext cx="4390931" cy="246221"/>
            <a:chOff x="6763639" y="5332756"/>
            <a:chExt cx="4390931" cy="246221"/>
          </a:xfrm>
        </p:grpSpPr>
        <p:grpSp>
          <p:nvGrpSpPr>
            <p:cNvPr id="83" name="Group 82">
              <a:extLst>
                <a:ext uri="{FF2B5EF4-FFF2-40B4-BE49-F238E27FC236}">
                  <a16:creationId xmlns:a16="http://schemas.microsoft.com/office/drawing/2014/main" id="{6E7491AC-ECE9-44A6-9718-7E2F2B676C70}"/>
                </a:ext>
              </a:extLst>
            </p:cNvPr>
            <p:cNvGrpSpPr/>
            <p:nvPr/>
          </p:nvGrpSpPr>
          <p:grpSpPr>
            <a:xfrm>
              <a:off x="6763639" y="5332756"/>
              <a:ext cx="4390931" cy="246221"/>
              <a:chOff x="6763639" y="5332756"/>
              <a:chExt cx="4390931" cy="246221"/>
            </a:xfrm>
          </p:grpSpPr>
          <p:sp>
            <p:nvSpPr>
              <p:cNvPr id="60" name="TextBox 59">
                <a:extLst>
                  <a:ext uri="{FF2B5EF4-FFF2-40B4-BE49-F238E27FC236}">
                    <a16:creationId xmlns:a16="http://schemas.microsoft.com/office/drawing/2014/main" id="{C0933D01-E345-48D7-B120-6550A3E41A37}"/>
                  </a:ext>
                </a:extLst>
              </p:cNvPr>
              <p:cNvSpPr txBox="1"/>
              <p:nvPr/>
            </p:nvSpPr>
            <p:spPr>
              <a:xfrm>
                <a:off x="8594900" y="5332756"/>
                <a:ext cx="717184" cy="246221"/>
              </a:xfrm>
              <a:prstGeom prst="rect">
                <a:avLst/>
              </a:prstGeom>
              <a:noFill/>
            </p:spPr>
            <p:txBody>
              <a:bodyPr wrap="none" lIns="182880" rIns="182880" rtlCol="0">
                <a:spAutoFit/>
              </a:bodyPr>
              <a:lstStyle/>
              <a:p>
                <a:pPr algn="ctr"/>
                <a:r>
                  <a:rPr lang="en-US" sz="1000" b="1" dirty="0">
                    <a:solidFill>
                      <a:schemeClr val="tx2">
                        <a:lumMod val="40000"/>
                        <a:lumOff val="60000"/>
                      </a:schemeClr>
                    </a:solidFill>
                    <a:latin typeface="Century Gothic" panose="020B0502020202020204" pitchFamily="34" charset="0"/>
                  </a:rPr>
                  <a:t>PRICE</a:t>
                </a:r>
              </a:p>
            </p:txBody>
          </p:sp>
          <p:sp>
            <p:nvSpPr>
              <p:cNvPr id="84" name="TextBox 83">
                <a:extLst>
                  <a:ext uri="{FF2B5EF4-FFF2-40B4-BE49-F238E27FC236}">
                    <a16:creationId xmlns:a16="http://schemas.microsoft.com/office/drawing/2014/main" id="{FDD6D339-57C8-457C-B09A-3C356B801CF4}"/>
                  </a:ext>
                </a:extLst>
              </p:cNvPr>
              <p:cNvSpPr txBox="1"/>
              <p:nvPr/>
            </p:nvSpPr>
            <p:spPr>
              <a:xfrm>
                <a:off x="6763639" y="5348144"/>
                <a:ext cx="569708" cy="215444"/>
              </a:xfrm>
              <a:prstGeom prst="rect">
                <a:avLst/>
              </a:prstGeom>
              <a:noFill/>
            </p:spPr>
            <p:txBody>
              <a:bodyPr wrap="none" lIns="182880" rIns="182880" rtlCol="0">
                <a:spAutoFit/>
              </a:bodyPr>
              <a:lstStyle/>
              <a:p>
                <a:pPr algn="ctr"/>
                <a:r>
                  <a:rPr lang="en-US" sz="800" dirty="0">
                    <a:solidFill>
                      <a:schemeClr val="tx2">
                        <a:lumMod val="40000"/>
                        <a:lumOff val="60000"/>
                      </a:schemeClr>
                    </a:solidFill>
                    <a:latin typeface="Century Gothic" panose="020B0502020202020204" pitchFamily="34" charset="0"/>
                  </a:rPr>
                  <a:t>Low</a:t>
                </a:r>
              </a:p>
            </p:txBody>
          </p:sp>
          <p:sp>
            <p:nvSpPr>
              <p:cNvPr id="85" name="TextBox 84">
                <a:extLst>
                  <a:ext uri="{FF2B5EF4-FFF2-40B4-BE49-F238E27FC236}">
                    <a16:creationId xmlns:a16="http://schemas.microsoft.com/office/drawing/2014/main" id="{D961A283-0957-44F5-87E3-C0B31AAD2773}"/>
                  </a:ext>
                </a:extLst>
              </p:cNvPr>
              <p:cNvSpPr txBox="1"/>
              <p:nvPr/>
            </p:nvSpPr>
            <p:spPr>
              <a:xfrm>
                <a:off x="10562420" y="5348144"/>
                <a:ext cx="592150" cy="215444"/>
              </a:xfrm>
              <a:prstGeom prst="rect">
                <a:avLst/>
              </a:prstGeom>
              <a:noFill/>
            </p:spPr>
            <p:txBody>
              <a:bodyPr wrap="none" lIns="182880" rIns="182880" rtlCol="0">
                <a:spAutoFit/>
              </a:bodyPr>
              <a:lstStyle/>
              <a:p>
                <a:pPr algn="ctr"/>
                <a:r>
                  <a:rPr lang="en-US" sz="800" dirty="0">
                    <a:solidFill>
                      <a:schemeClr val="tx2">
                        <a:lumMod val="40000"/>
                        <a:lumOff val="60000"/>
                      </a:schemeClr>
                    </a:solidFill>
                    <a:latin typeface="Century Gothic" panose="020B0502020202020204" pitchFamily="34" charset="0"/>
                  </a:rPr>
                  <a:t>High</a:t>
                </a:r>
              </a:p>
            </p:txBody>
          </p:sp>
        </p:grpSp>
        <p:cxnSp>
          <p:nvCxnSpPr>
            <p:cNvPr id="87" name="Straight Arrow Connector 86">
              <a:extLst>
                <a:ext uri="{FF2B5EF4-FFF2-40B4-BE49-F238E27FC236}">
                  <a16:creationId xmlns:a16="http://schemas.microsoft.com/office/drawing/2014/main" id="{E68A551F-3AEB-46FA-BCCF-701DFF5ECEA6}"/>
                </a:ext>
              </a:extLst>
            </p:cNvPr>
            <p:cNvCxnSpPr>
              <a:stCxn id="60" idx="1"/>
              <a:endCxn id="84" idx="3"/>
            </p:cNvCxnSpPr>
            <p:nvPr/>
          </p:nvCxnSpPr>
          <p:spPr>
            <a:xfrm flipH="1" flipV="1">
              <a:off x="7333347" y="5455866"/>
              <a:ext cx="1261553" cy="1"/>
            </a:xfrm>
            <a:prstGeom prst="straightConnector1">
              <a:avLst/>
            </a:prstGeom>
            <a:ln>
              <a:solidFill>
                <a:schemeClr val="tx2">
                  <a:lumMod val="40000"/>
                  <a:lumOff val="60000"/>
                  <a:alpha val="50000"/>
                </a:schemeClr>
              </a:solidFill>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0ED8DD9E-5840-4FE2-8CBC-422293A4D8BB}"/>
                </a:ext>
              </a:extLst>
            </p:cNvPr>
            <p:cNvCxnSpPr>
              <a:cxnSpLocks/>
              <a:stCxn id="60" idx="3"/>
              <a:endCxn id="85" idx="1"/>
            </p:cNvCxnSpPr>
            <p:nvPr/>
          </p:nvCxnSpPr>
          <p:spPr>
            <a:xfrm flipV="1">
              <a:off x="9312084" y="5455866"/>
              <a:ext cx="1250336" cy="1"/>
            </a:xfrm>
            <a:prstGeom prst="straightConnector1">
              <a:avLst/>
            </a:prstGeom>
            <a:ln>
              <a:solidFill>
                <a:schemeClr val="tx2">
                  <a:lumMod val="40000"/>
                  <a:lumOff val="60000"/>
                  <a:alpha val="50000"/>
                </a:schemeClr>
              </a:solidFill>
              <a:headEnd w="sm" len="sm"/>
              <a:tailEnd type="triangle" w="sm" len="sm"/>
            </a:ln>
          </p:spPr>
          <p:style>
            <a:lnRef idx="1">
              <a:schemeClr val="accent1"/>
            </a:lnRef>
            <a:fillRef idx="0">
              <a:schemeClr val="accent1"/>
            </a:fillRef>
            <a:effectRef idx="0">
              <a:schemeClr val="accent1"/>
            </a:effectRef>
            <a:fontRef idx="minor">
              <a:schemeClr val="tx1"/>
            </a:fontRef>
          </p:style>
        </p:cxnSp>
      </p:grpSp>
      <p:cxnSp>
        <p:nvCxnSpPr>
          <p:cNvPr id="39" name="Straight Connector 38">
            <a:extLst>
              <a:ext uri="{FF2B5EF4-FFF2-40B4-BE49-F238E27FC236}">
                <a16:creationId xmlns:a16="http://schemas.microsoft.com/office/drawing/2014/main" id="{8E949CD2-988F-476C-9702-52D2B8E5D5CD}"/>
              </a:ext>
            </a:extLst>
          </p:cNvPr>
          <p:cNvCxnSpPr>
            <a:cxnSpLocks/>
          </p:cNvCxnSpPr>
          <p:nvPr/>
        </p:nvCxnSpPr>
        <p:spPr>
          <a:xfrm rot="5400000" flipV="1">
            <a:off x="8953492" y="-850896"/>
            <a:ext cx="0" cy="5714989"/>
          </a:xfrm>
          <a:prstGeom prst="line">
            <a:avLst/>
          </a:prstGeom>
          <a:ln w="6350">
            <a:solidFill>
              <a:schemeClr val="tx2">
                <a:lumMod val="40000"/>
                <a:lumOff val="60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342D3EA-395E-4E85-8EDD-ADA24D14DF10}"/>
              </a:ext>
            </a:extLst>
          </p:cNvPr>
          <p:cNvCxnSpPr>
            <a:cxnSpLocks/>
          </p:cNvCxnSpPr>
          <p:nvPr/>
        </p:nvCxnSpPr>
        <p:spPr>
          <a:xfrm rot="5400000" flipV="1">
            <a:off x="8953492" y="774703"/>
            <a:ext cx="0" cy="5714989"/>
          </a:xfrm>
          <a:prstGeom prst="line">
            <a:avLst/>
          </a:prstGeom>
          <a:ln w="6350">
            <a:solidFill>
              <a:schemeClr val="tx2">
                <a:lumMod val="40000"/>
                <a:lumOff val="60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93" name="Group 92">
            <a:extLst>
              <a:ext uri="{FF2B5EF4-FFF2-40B4-BE49-F238E27FC236}">
                <a16:creationId xmlns:a16="http://schemas.microsoft.com/office/drawing/2014/main" id="{76B2B5E7-308F-401A-8EB3-A2E1B4688D87}"/>
              </a:ext>
            </a:extLst>
          </p:cNvPr>
          <p:cNvGrpSpPr/>
          <p:nvPr/>
        </p:nvGrpSpPr>
        <p:grpSpPr>
          <a:xfrm rot="16200000">
            <a:off x="3863153" y="2692612"/>
            <a:ext cx="3832811" cy="246221"/>
            <a:chOff x="7046376" y="5332760"/>
            <a:chExt cx="3832811" cy="246221"/>
          </a:xfrm>
        </p:grpSpPr>
        <p:grpSp>
          <p:nvGrpSpPr>
            <p:cNvPr id="94" name="Group 93">
              <a:extLst>
                <a:ext uri="{FF2B5EF4-FFF2-40B4-BE49-F238E27FC236}">
                  <a16:creationId xmlns:a16="http://schemas.microsoft.com/office/drawing/2014/main" id="{2E1589F3-78A2-4A69-B7D1-579D3FD4F3B2}"/>
                </a:ext>
              </a:extLst>
            </p:cNvPr>
            <p:cNvGrpSpPr/>
            <p:nvPr/>
          </p:nvGrpSpPr>
          <p:grpSpPr>
            <a:xfrm>
              <a:off x="7046376" y="5332760"/>
              <a:ext cx="3832811" cy="246221"/>
              <a:chOff x="7046376" y="5332760"/>
              <a:chExt cx="3832811" cy="246221"/>
            </a:xfrm>
          </p:grpSpPr>
          <p:sp>
            <p:nvSpPr>
              <p:cNvPr id="97" name="TextBox 96">
                <a:extLst>
                  <a:ext uri="{FF2B5EF4-FFF2-40B4-BE49-F238E27FC236}">
                    <a16:creationId xmlns:a16="http://schemas.microsoft.com/office/drawing/2014/main" id="{930E21D8-1056-4FC9-AC33-48A9805B11B8}"/>
                  </a:ext>
                </a:extLst>
              </p:cNvPr>
              <p:cNvSpPr txBox="1"/>
              <p:nvPr/>
            </p:nvSpPr>
            <p:spPr>
              <a:xfrm>
                <a:off x="8212588" y="5332760"/>
                <a:ext cx="1493037" cy="246221"/>
              </a:xfrm>
              <a:prstGeom prst="rect">
                <a:avLst/>
              </a:prstGeom>
              <a:noFill/>
            </p:spPr>
            <p:txBody>
              <a:bodyPr wrap="none" lIns="182880" rIns="182880" rtlCol="0">
                <a:spAutoFit/>
              </a:bodyPr>
              <a:lstStyle/>
              <a:p>
                <a:pPr algn="ctr"/>
                <a:r>
                  <a:rPr lang="en-US" sz="1000" b="1" dirty="0">
                    <a:solidFill>
                      <a:schemeClr val="tx2">
                        <a:lumMod val="40000"/>
                        <a:lumOff val="60000"/>
                      </a:schemeClr>
                    </a:solidFill>
                    <a:latin typeface="Century Gothic" panose="020B0502020202020204" pitchFamily="34" charset="0"/>
                  </a:rPr>
                  <a:t>PRODUCT QUALITY</a:t>
                </a:r>
              </a:p>
            </p:txBody>
          </p:sp>
          <p:sp>
            <p:nvSpPr>
              <p:cNvPr id="98" name="TextBox 97">
                <a:extLst>
                  <a:ext uri="{FF2B5EF4-FFF2-40B4-BE49-F238E27FC236}">
                    <a16:creationId xmlns:a16="http://schemas.microsoft.com/office/drawing/2014/main" id="{E0990DD5-FA51-4CE8-9D93-3BC76335F17B}"/>
                  </a:ext>
                </a:extLst>
              </p:cNvPr>
              <p:cNvSpPr txBox="1"/>
              <p:nvPr/>
            </p:nvSpPr>
            <p:spPr>
              <a:xfrm>
                <a:off x="7046376" y="5348144"/>
                <a:ext cx="569708" cy="215444"/>
              </a:xfrm>
              <a:prstGeom prst="rect">
                <a:avLst/>
              </a:prstGeom>
              <a:noFill/>
            </p:spPr>
            <p:txBody>
              <a:bodyPr wrap="none" lIns="182880" rIns="182880" rtlCol="0">
                <a:spAutoFit/>
              </a:bodyPr>
              <a:lstStyle/>
              <a:p>
                <a:pPr algn="ctr"/>
                <a:r>
                  <a:rPr lang="en-US" sz="800" dirty="0">
                    <a:solidFill>
                      <a:schemeClr val="tx2">
                        <a:lumMod val="40000"/>
                        <a:lumOff val="60000"/>
                      </a:schemeClr>
                    </a:solidFill>
                    <a:latin typeface="Century Gothic" panose="020B0502020202020204" pitchFamily="34" charset="0"/>
                  </a:rPr>
                  <a:t>Low</a:t>
                </a:r>
              </a:p>
            </p:txBody>
          </p:sp>
          <p:sp>
            <p:nvSpPr>
              <p:cNvPr id="99" name="TextBox 98">
                <a:extLst>
                  <a:ext uri="{FF2B5EF4-FFF2-40B4-BE49-F238E27FC236}">
                    <a16:creationId xmlns:a16="http://schemas.microsoft.com/office/drawing/2014/main" id="{AFE7F937-4436-4FA6-BD1A-723DCBAA3914}"/>
                  </a:ext>
                </a:extLst>
              </p:cNvPr>
              <p:cNvSpPr txBox="1"/>
              <p:nvPr/>
            </p:nvSpPr>
            <p:spPr>
              <a:xfrm>
                <a:off x="10287037" y="5348144"/>
                <a:ext cx="592150" cy="215444"/>
              </a:xfrm>
              <a:prstGeom prst="rect">
                <a:avLst/>
              </a:prstGeom>
              <a:noFill/>
            </p:spPr>
            <p:txBody>
              <a:bodyPr wrap="none" lIns="182880" rIns="182880" rtlCol="0">
                <a:spAutoFit/>
              </a:bodyPr>
              <a:lstStyle/>
              <a:p>
                <a:pPr algn="ctr"/>
                <a:r>
                  <a:rPr lang="en-US" sz="800" dirty="0">
                    <a:solidFill>
                      <a:schemeClr val="tx2">
                        <a:lumMod val="40000"/>
                        <a:lumOff val="60000"/>
                      </a:schemeClr>
                    </a:solidFill>
                    <a:latin typeface="Century Gothic" panose="020B0502020202020204" pitchFamily="34" charset="0"/>
                  </a:rPr>
                  <a:t>High</a:t>
                </a:r>
              </a:p>
            </p:txBody>
          </p:sp>
        </p:grpSp>
        <p:cxnSp>
          <p:nvCxnSpPr>
            <p:cNvPr id="95" name="Straight Arrow Connector 94">
              <a:extLst>
                <a:ext uri="{FF2B5EF4-FFF2-40B4-BE49-F238E27FC236}">
                  <a16:creationId xmlns:a16="http://schemas.microsoft.com/office/drawing/2014/main" id="{917E9E3B-7936-4AB6-91CB-652E23119797}"/>
                </a:ext>
              </a:extLst>
            </p:cNvPr>
            <p:cNvCxnSpPr>
              <a:stCxn id="97" idx="1"/>
              <a:endCxn id="98" idx="3"/>
            </p:cNvCxnSpPr>
            <p:nvPr/>
          </p:nvCxnSpPr>
          <p:spPr>
            <a:xfrm rot="5400000" flipH="1">
              <a:off x="7914334" y="5157616"/>
              <a:ext cx="5" cy="596504"/>
            </a:xfrm>
            <a:prstGeom prst="straightConnector1">
              <a:avLst/>
            </a:prstGeom>
            <a:ln>
              <a:solidFill>
                <a:schemeClr val="tx2">
                  <a:lumMod val="40000"/>
                  <a:lumOff val="60000"/>
                  <a:alpha val="50000"/>
                </a:schemeClr>
              </a:solidFill>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5C31D509-5985-475F-9314-030E34D4788D}"/>
                </a:ext>
              </a:extLst>
            </p:cNvPr>
            <p:cNvCxnSpPr>
              <a:cxnSpLocks/>
              <a:stCxn id="97" idx="3"/>
              <a:endCxn id="99" idx="1"/>
            </p:cNvCxnSpPr>
            <p:nvPr/>
          </p:nvCxnSpPr>
          <p:spPr>
            <a:xfrm rot="5400000" flipH="1" flipV="1">
              <a:off x="9996329" y="5165163"/>
              <a:ext cx="5" cy="581412"/>
            </a:xfrm>
            <a:prstGeom prst="straightConnector1">
              <a:avLst/>
            </a:prstGeom>
            <a:ln>
              <a:solidFill>
                <a:schemeClr val="tx2">
                  <a:lumMod val="40000"/>
                  <a:lumOff val="60000"/>
                  <a:alpha val="50000"/>
                </a:schemeClr>
              </a:solidFill>
              <a:headEnd w="sm" len="sm"/>
              <a:tailEnd type="triangle" w="sm" len="sm"/>
            </a:ln>
          </p:spPr>
          <p:style>
            <a:lnRef idx="1">
              <a:schemeClr val="accent1"/>
            </a:lnRef>
            <a:fillRef idx="0">
              <a:schemeClr val="accent1"/>
            </a:fillRef>
            <a:effectRef idx="0">
              <a:schemeClr val="accent1"/>
            </a:effectRef>
            <a:fontRef idx="minor">
              <a:schemeClr val="tx1"/>
            </a:fontRef>
          </p:style>
        </p:cxnSp>
      </p:grpSp>
      <p:graphicFrame>
        <p:nvGraphicFramePr>
          <p:cNvPr id="103" name="Table 103">
            <a:extLst>
              <a:ext uri="{FF2B5EF4-FFF2-40B4-BE49-F238E27FC236}">
                <a16:creationId xmlns:a16="http://schemas.microsoft.com/office/drawing/2014/main" id="{84A933F7-9D81-4EF6-B2FD-E524653EACEA}"/>
              </a:ext>
            </a:extLst>
          </p:cNvPr>
          <p:cNvGraphicFramePr>
            <a:graphicFrameLocks noGrp="1"/>
          </p:cNvGraphicFramePr>
          <p:nvPr>
            <p:extLst>
              <p:ext uri="{D42A27DB-BD31-4B8C-83A1-F6EECF244321}">
                <p14:modId xmlns:p14="http://schemas.microsoft.com/office/powerpoint/2010/main" val="2705450753"/>
              </p:ext>
            </p:extLst>
          </p:nvPr>
        </p:nvGraphicFramePr>
        <p:xfrm>
          <a:off x="956639" y="2242819"/>
          <a:ext cx="4230750" cy="3002785"/>
        </p:xfrm>
        <a:graphic>
          <a:graphicData uri="http://schemas.openxmlformats.org/drawingml/2006/table">
            <a:tbl>
              <a:tblPr bandRow="1">
                <a:tableStyleId>{5C22544A-7EE6-4342-B048-85BDC9FD1C3A}</a:tableStyleId>
              </a:tblPr>
              <a:tblGrid>
                <a:gridCol w="1410250">
                  <a:extLst>
                    <a:ext uri="{9D8B030D-6E8A-4147-A177-3AD203B41FA5}">
                      <a16:colId xmlns:a16="http://schemas.microsoft.com/office/drawing/2014/main" val="1259128215"/>
                    </a:ext>
                  </a:extLst>
                </a:gridCol>
                <a:gridCol w="1410250">
                  <a:extLst>
                    <a:ext uri="{9D8B030D-6E8A-4147-A177-3AD203B41FA5}">
                      <a16:colId xmlns:a16="http://schemas.microsoft.com/office/drawing/2014/main" val="3524186201"/>
                    </a:ext>
                  </a:extLst>
                </a:gridCol>
                <a:gridCol w="1410250">
                  <a:extLst>
                    <a:ext uri="{9D8B030D-6E8A-4147-A177-3AD203B41FA5}">
                      <a16:colId xmlns:a16="http://schemas.microsoft.com/office/drawing/2014/main" val="3732633632"/>
                    </a:ext>
                  </a:extLst>
                </a:gridCol>
              </a:tblGrid>
              <a:tr h="367875">
                <a:tc>
                  <a:txBody>
                    <a:bodyPr/>
                    <a:lstStyle/>
                    <a:p>
                      <a:pPr algn="ctr"/>
                      <a:r>
                        <a:rPr lang="en-US" sz="1000" b="1" dirty="0">
                          <a:solidFill>
                            <a:schemeClr val="bg1"/>
                          </a:solidFill>
                          <a:latin typeface="Century Gothic" panose="020B0502020202020204" pitchFamily="34" charset="0"/>
                        </a:rPr>
                        <a:t>Products</a:t>
                      </a:r>
                    </a:p>
                  </a:txBody>
                  <a:tcPr anchor="ctr">
                    <a:lnL w="12700" cmpd="sng">
                      <a:noFill/>
                    </a:lnL>
                    <a:lnR w="3175" cap="flat" cmpd="sng" algn="ctr">
                      <a:solidFill>
                        <a:srgbClr val="FFFFFF">
                          <a:alpha val="50196"/>
                        </a:srgbClr>
                      </a:solidFill>
                      <a:prstDash val="solid"/>
                      <a:round/>
                      <a:headEnd type="none" w="med" len="med"/>
                      <a:tailEnd type="none" w="med" len="med"/>
                    </a:lnR>
                    <a:lnT w="12700" cmpd="sng">
                      <a:noFill/>
                    </a:lnT>
                    <a:lnB w="3175" cap="flat" cmpd="sng" algn="ctr">
                      <a:solidFill>
                        <a:srgbClr val="FFFFFF">
                          <a:alpha val="50196"/>
                        </a:srgbClr>
                      </a:solidFill>
                      <a:prstDash val="solid"/>
                      <a:round/>
                      <a:headEnd type="none" w="med" len="med"/>
                      <a:tailEnd type="none" w="med" len="med"/>
                    </a:lnB>
                    <a:lnTlToBr w="12700" cmpd="sng">
                      <a:noFill/>
                      <a:prstDash val="solid"/>
                    </a:lnTlToBr>
                    <a:lnBlToTr w="12700" cmpd="sng">
                      <a:noFill/>
                      <a:prstDash val="solid"/>
                    </a:lnBlToTr>
                    <a:gradFill flip="none" rotWithShape="1">
                      <a:gsLst>
                        <a:gs pos="0">
                          <a:schemeClr val="accent2"/>
                        </a:gs>
                        <a:gs pos="99000">
                          <a:srgbClr val="ABADFD"/>
                        </a:gs>
                        <a:gs pos="69000">
                          <a:srgbClr val="8184FC"/>
                        </a:gs>
                      </a:gsLst>
                      <a:lin ang="16200000" scaled="1"/>
                      <a:tileRect/>
                    </a:gradFill>
                  </a:tcPr>
                </a:tc>
                <a:tc>
                  <a:txBody>
                    <a:bodyPr/>
                    <a:lstStyle/>
                    <a:p>
                      <a:pPr algn="ctr"/>
                      <a:r>
                        <a:rPr lang="en-US" sz="1000" b="1" dirty="0">
                          <a:solidFill>
                            <a:schemeClr val="bg1"/>
                          </a:solidFill>
                          <a:latin typeface="Century Gothic" panose="020B0502020202020204" pitchFamily="34" charset="0"/>
                        </a:rPr>
                        <a:t>Product Quality</a:t>
                      </a:r>
                    </a:p>
                  </a:txBody>
                  <a:tcPr anchor="ctr">
                    <a:lnL w="3175" cap="flat" cmpd="sng" algn="ctr">
                      <a:solidFill>
                        <a:srgbClr val="FFFFFF">
                          <a:alpha val="50196"/>
                        </a:srgbClr>
                      </a:solidFill>
                      <a:prstDash val="solid"/>
                      <a:round/>
                      <a:headEnd type="none" w="med" len="med"/>
                      <a:tailEnd type="none" w="med" len="med"/>
                    </a:lnL>
                    <a:lnR w="3175" cap="flat" cmpd="sng" algn="ctr">
                      <a:solidFill>
                        <a:srgbClr val="FFFFFF">
                          <a:alpha val="50196"/>
                        </a:srgbClr>
                      </a:solidFill>
                      <a:prstDash val="solid"/>
                      <a:round/>
                      <a:headEnd type="none" w="med" len="med"/>
                      <a:tailEnd type="none" w="med" len="med"/>
                    </a:lnR>
                    <a:lnT w="12700" cmpd="sng">
                      <a:noFill/>
                    </a:lnT>
                    <a:lnB w="3175" cap="flat" cmpd="sng" algn="ctr">
                      <a:solidFill>
                        <a:srgbClr val="FFFFFF">
                          <a:alpha val="50196"/>
                        </a:srgbClr>
                      </a:solidFill>
                      <a:prstDash val="solid"/>
                      <a:round/>
                      <a:headEnd type="none" w="med" len="med"/>
                      <a:tailEnd type="none" w="med" len="med"/>
                    </a:lnB>
                    <a:lnTlToBr w="12700" cmpd="sng">
                      <a:noFill/>
                      <a:prstDash val="solid"/>
                    </a:lnTlToBr>
                    <a:lnBlToTr w="12700" cmpd="sng">
                      <a:noFill/>
                      <a:prstDash val="solid"/>
                    </a:lnBlToTr>
                    <a:gradFill flip="none" rotWithShape="1">
                      <a:gsLst>
                        <a:gs pos="0">
                          <a:schemeClr val="accent2"/>
                        </a:gs>
                        <a:gs pos="99000">
                          <a:srgbClr val="ABADFD"/>
                        </a:gs>
                        <a:gs pos="69000">
                          <a:srgbClr val="8184FC"/>
                        </a:gs>
                      </a:gsLst>
                      <a:lin ang="16200000" scaled="1"/>
                      <a:tileRect/>
                    </a:gradFill>
                  </a:tcPr>
                </a:tc>
                <a:tc>
                  <a:txBody>
                    <a:bodyPr/>
                    <a:lstStyle/>
                    <a:p>
                      <a:pPr algn="ctr"/>
                      <a:r>
                        <a:rPr lang="en-US" sz="1000" b="1" dirty="0">
                          <a:solidFill>
                            <a:schemeClr val="bg1"/>
                          </a:solidFill>
                          <a:latin typeface="Century Gothic" panose="020B0502020202020204" pitchFamily="34" charset="0"/>
                        </a:rPr>
                        <a:t>Price</a:t>
                      </a:r>
                    </a:p>
                  </a:txBody>
                  <a:tcPr anchor="ctr">
                    <a:lnL w="3175" cap="flat" cmpd="sng" algn="ctr">
                      <a:solidFill>
                        <a:srgbClr val="FFFFFF">
                          <a:alpha val="50196"/>
                        </a:srgbClr>
                      </a:solidFill>
                      <a:prstDash val="solid"/>
                      <a:round/>
                      <a:headEnd type="none" w="med" len="med"/>
                      <a:tailEnd type="none" w="med" len="med"/>
                    </a:lnL>
                    <a:lnR w="12700" cmpd="sng">
                      <a:noFill/>
                    </a:lnR>
                    <a:lnT w="12700" cmpd="sng">
                      <a:noFill/>
                    </a:lnT>
                    <a:lnB w="3175" cap="flat" cmpd="sng" algn="ctr">
                      <a:solidFill>
                        <a:srgbClr val="FFFFFF">
                          <a:alpha val="50196"/>
                        </a:srgbClr>
                      </a:solidFill>
                      <a:prstDash val="solid"/>
                      <a:round/>
                      <a:headEnd type="none" w="med" len="med"/>
                      <a:tailEnd type="none" w="med" len="med"/>
                    </a:lnB>
                    <a:lnTlToBr w="12700" cmpd="sng">
                      <a:noFill/>
                      <a:prstDash val="solid"/>
                    </a:lnTlToBr>
                    <a:lnBlToTr w="12700" cmpd="sng">
                      <a:noFill/>
                      <a:prstDash val="solid"/>
                    </a:lnBlToTr>
                    <a:gradFill flip="none" rotWithShape="1">
                      <a:gsLst>
                        <a:gs pos="0">
                          <a:schemeClr val="accent2"/>
                        </a:gs>
                        <a:gs pos="99000">
                          <a:srgbClr val="ABADFD"/>
                        </a:gs>
                        <a:gs pos="69000">
                          <a:srgbClr val="8184FC"/>
                        </a:gs>
                      </a:gsLst>
                      <a:lin ang="16200000" scaled="1"/>
                      <a:tileRect/>
                    </a:gradFill>
                  </a:tcPr>
                </a:tc>
                <a:extLst>
                  <a:ext uri="{0D108BD9-81ED-4DB2-BD59-A6C34878D82A}">
                    <a16:rowId xmlns:a16="http://schemas.microsoft.com/office/drawing/2014/main" val="2489331306"/>
                  </a:ext>
                </a:extLst>
              </a:tr>
              <a:tr h="263491">
                <a:tc>
                  <a:txBody>
                    <a:bodyPr/>
                    <a:lstStyle/>
                    <a:p>
                      <a:r>
                        <a:rPr lang="en-US" sz="800" dirty="0">
                          <a:solidFill>
                            <a:schemeClr val="bg1"/>
                          </a:solidFill>
                          <a:latin typeface="Century Gothic" panose="020B0502020202020204" pitchFamily="34" charset="0"/>
                        </a:rPr>
                        <a:t>Product 1</a:t>
                      </a:r>
                    </a:p>
                  </a:txBody>
                  <a:tcPr anchor="ctr">
                    <a:lnL w="12700" cmpd="sng">
                      <a:noFill/>
                    </a:lnL>
                    <a:lnR w="3175" cap="flat" cmpd="sng" algn="ctr">
                      <a:solidFill>
                        <a:srgbClr val="FFFFFF">
                          <a:alpha val="50196"/>
                        </a:srgbClr>
                      </a:solidFill>
                      <a:prstDash val="solid"/>
                      <a:round/>
                      <a:headEnd type="none" w="med" len="med"/>
                      <a:tailEnd type="none" w="med" len="med"/>
                    </a:lnR>
                    <a:lnT w="3175" cap="flat" cmpd="sng" algn="ctr">
                      <a:solidFill>
                        <a:srgbClr val="FFFFFF">
                          <a:alpha val="50196"/>
                        </a:srgbClr>
                      </a:solidFill>
                      <a:prstDash val="solid"/>
                      <a:round/>
                      <a:headEnd type="none" w="med" len="med"/>
                      <a:tailEnd type="none" w="med" len="med"/>
                    </a:lnT>
                    <a:lnB w="3175" cap="flat" cmpd="sng" algn="ctr">
                      <a:solidFill>
                        <a:srgbClr val="FFFFFF">
                          <a:alpha val="50196"/>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800" dirty="0">
                          <a:solidFill>
                            <a:schemeClr val="bg1"/>
                          </a:solidFill>
                          <a:latin typeface="Century Gothic" panose="020B0502020202020204" pitchFamily="34" charset="0"/>
                        </a:rPr>
                        <a:t>High</a:t>
                      </a:r>
                    </a:p>
                  </a:txBody>
                  <a:tcPr anchor="ctr">
                    <a:lnL w="3175" cap="flat" cmpd="sng" algn="ctr">
                      <a:solidFill>
                        <a:srgbClr val="FFFFFF">
                          <a:alpha val="50196"/>
                        </a:srgbClr>
                      </a:solidFill>
                      <a:prstDash val="solid"/>
                      <a:round/>
                      <a:headEnd type="none" w="med" len="med"/>
                      <a:tailEnd type="none" w="med" len="med"/>
                    </a:lnL>
                    <a:lnR w="3175" cap="flat" cmpd="sng" algn="ctr">
                      <a:solidFill>
                        <a:srgbClr val="FFFFFF">
                          <a:alpha val="50196"/>
                        </a:srgbClr>
                      </a:solidFill>
                      <a:prstDash val="solid"/>
                      <a:round/>
                      <a:headEnd type="none" w="med" len="med"/>
                      <a:tailEnd type="none" w="med" len="med"/>
                    </a:lnR>
                    <a:lnT w="3175" cap="flat" cmpd="sng" algn="ctr">
                      <a:solidFill>
                        <a:srgbClr val="FFFFFF">
                          <a:alpha val="50196"/>
                        </a:srgbClr>
                      </a:solidFill>
                      <a:prstDash val="solid"/>
                      <a:round/>
                      <a:headEnd type="none" w="med" len="med"/>
                      <a:tailEnd type="none" w="med" len="med"/>
                    </a:lnT>
                    <a:lnB w="3175" cap="flat" cmpd="sng" algn="ctr">
                      <a:solidFill>
                        <a:srgbClr val="FFFFFF">
                          <a:alpha val="50196"/>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800" dirty="0">
                          <a:solidFill>
                            <a:schemeClr val="bg1"/>
                          </a:solidFill>
                          <a:latin typeface="Century Gothic" panose="020B0502020202020204" pitchFamily="34" charset="0"/>
                        </a:rPr>
                        <a:t>Med</a:t>
                      </a:r>
                    </a:p>
                  </a:txBody>
                  <a:tcPr anchor="ctr">
                    <a:lnL w="3175" cap="flat" cmpd="sng" algn="ctr">
                      <a:solidFill>
                        <a:srgbClr val="FFFFFF">
                          <a:alpha val="50196"/>
                        </a:srgbClr>
                      </a:solidFill>
                      <a:prstDash val="solid"/>
                      <a:round/>
                      <a:headEnd type="none" w="med" len="med"/>
                      <a:tailEnd type="none" w="med" len="med"/>
                    </a:lnL>
                    <a:lnR w="12700" cmpd="sng">
                      <a:noFill/>
                    </a:lnR>
                    <a:lnT w="3175" cap="flat" cmpd="sng" algn="ctr">
                      <a:solidFill>
                        <a:srgbClr val="FFFFFF">
                          <a:alpha val="50196"/>
                        </a:srgbClr>
                      </a:solidFill>
                      <a:prstDash val="solid"/>
                      <a:round/>
                      <a:headEnd type="none" w="med" len="med"/>
                      <a:tailEnd type="none" w="med" len="med"/>
                    </a:lnT>
                    <a:lnB w="3175" cap="flat" cmpd="sng" algn="ctr">
                      <a:solidFill>
                        <a:srgbClr val="FFFFFF">
                          <a:alpha val="50196"/>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11965382"/>
                  </a:ext>
                </a:extLst>
              </a:tr>
              <a:tr h="263491">
                <a:tc>
                  <a:txBody>
                    <a:bodyPr/>
                    <a:lstStyle/>
                    <a:p>
                      <a:r>
                        <a:rPr lang="en-US" sz="800" dirty="0">
                          <a:solidFill>
                            <a:schemeClr val="bg1"/>
                          </a:solidFill>
                          <a:latin typeface="Century Gothic" panose="020B0502020202020204" pitchFamily="34" charset="0"/>
                        </a:rPr>
                        <a:t>Product 2</a:t>
                      </a:r>
                    </a:p>
                  </a:txBody>
                  <a:tcPr anchor="ctr">
                    <a:lnL w="12700" cmpd="sng">
                      <a:noFill/>
                    </a:lnL>
                    <a:lnR w="3175" cap="flat" cmpd="sng" algn="ctr">
                      <a:solidFill>
                        <a:srgbClr val="FFFFFF">
                          <a:alpha val="50196"/>
                        </a:srgbClr>
                      </a:solidFill>
                      <a:prstDash val="solid"/>
                      <a:round/>
                      <a:headEnd type="none" w="med" len="med"/>
                      <a:tailEnd type="none" w="med" len="med"/>
                    </a:lnR>
                    <a:lnT w="3175" cap="flat" cmpd="sng" algn="ctr">
                      <a:solidFill>
                        <a:srgbClr val="FFFFFF">
                          <a:alpha val="50196"/>
                        </a:srgbClr>
                      </a:solidFill>
                      <a:prstDash val="solid"/>
                      <a:round/>
                      <a:headEnd type="none" w="med" len="med"/>
                      <a:tailEnd type="none" w="med" len="med"/>
                    </a:lnT>
                    <a:lnB w="3175" cap="flat" cmpd="sng" algn="ctr">
                      <a:solidFill>
                        <a:srgbClr val="FFFFFF">
                          <a:alpha val="50196"/>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800" dirty="0">
                          <a:solidFill>
                            <a:schemeClr val="bg1"/>
                          </a:solidFill>
                          <a:latin typeface="Century Gothic" panose="020B0502020202020204" pitchFamily="34" charset="0"/>
                        </a:rPr>
                        <a:t>Med</a:t>
                      </a:r>
                    </a:p>
                  </a:txBody>
                  <a:tcPr anchor="ctr">
                    <a:lnL w="3175" cap="flat" cmpd="sng" algn="ctr">
                      <a:solidFill>
                        <a:srgbClr val="FFFFFF">
                          <a:alpha val="50196"/>
                        </a:srgbClr>
                      </a:solidFill>
                      <a:prstDash val="solid"/>
                      <a:round/>
                      <a:headEnd type="none" w="med" len="med"/>
                      <a:tailEnd type="none" w="med" len="med"/>
                    </a:lnL>
                    <a:lnR w="3175" cap="flat" cmpd="sng" algn="ctr">
                      <a:solidFill>
                        <a:srgbClr val="FFFFFF">
                          <a:alpha val="50196"/>
                        </a:srgbClr>
                      </a:solidFill>
                      <a:prstDash val="solid"/>
                      <a:round/>
                      <a:headEnd type="none" w="med" len="med"/>
                      <a:tailEnd type="none" w="med" len="med"/>
                    </a:lnR>
                    <a:lnT w="3175" cap="flat" cmpd="sng" algn="ctr">
                      <a:solidFill>
                        <a:srgbClr val="FFFFFF">
                          <a:alpha val="50196"/>
                        </a:srgbClr>
                      </a:solidFill>
                      <a:prstDash val="solid"/>
                      <a:round/>
                      <a:headEnd type="none" w="med" len="med"/>
                      <a:tailEnd type="none" w="med" len="med"/>
                    </a:lnT>
                    <a:lnB w="3175" cap="flat" cmpd="sng" algn="ctr">
                      <a:solidFill>
                        <a:srgbClr val="FFFFFF">
                          <a:alpha val="50196"/>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800" dirty="0">
                          <a:solidFill>
                            <a:schemeClr val="bg1"/>
                          </a:solidFill>
                          <a:latin typeface="Century Gothic" panose="020B0502020202020204" pitchFamily="34" charset="0"/>
                        </a:rPr>
                        <a:t>Low</a:t>
                      </a:r>
                    </a:p>
                  </a:txBody>
                  <a:tcPr anchor="ctr">
                    <a:lnL w="3175" cap="flat" cmpd="sng" algn="ctr">
                      <a:solidFill>
                        <a:srgbClr val="FFFFFF">
                          <a:alpha val="50196"/>
                        </a:srgbClr>
                      </a:solidFill>
                      <a:prstDash val="solid"/>
                      <a:round/>
                      <a:headEnd type="none" w="med" len="med"/>
                      <a:tailEnd type="none" w="med" len="med"/>
                    </a:lnL>
                    <a:lnR w="12700" cmpd="sng">
                      <a:noFill/>
                    </a:lnR>
                    <a:lnT w="3175" cap="flat" cmpd="sng" algn="ctr">
                      <a:solidFill>
                        <a:srgbClr val="FFFFFF">
                          <a:alpha val="50196"/>
                        </a:srgbClr>
                      </a:solidFill>
                      <a:prstDash val="solid"/>
                      <a:round/>
                      <a:headEnd type="none" w="med" len="med"/>
                      <a:tailEnd type="none" w="med" len="med"/>
                    </a:lnT>
                    <a:lnB w="3175" cap="flat" cmpd="sng" algn="ctr">
                      <a:solidFill>
                        <a:srgbClr val="FFFFFF">
                          <a:alpha val="50196"/>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95571256"/>
                  </a:ext>
                </a:extLst>
              </a:tr>
              <a:tr h="263491">
                <a:tc>
                  <a:txBody>
                    <a:bodyPr/>
                    <a:lstStyle/>
                    <a:p>
                      <a:r>
                        <a:rPr lang="en-US" sz="800" dirty="0">
                          <a:solidFill>
                            <a:schemeClr val="bg1"/>
                          </a:solidFill>
                          <a:latin typeface="Century Gothic" panose="020B0502020202020204" pitchFamily="34" charset="0"/>
                        </a:rPr>
                        <a:t>Product 3</a:t>
                      </a:r>
                    </a:p>
                  </a:txBody>
                  <a:tcPr anchor="ctr">
                    <a:lnL w="12700" cmpd="sng">
                      <a:noFill/>
                    </a:lnL>
                    <a:lnR w="3175" cap="flat" cmpd="sng" algn="ctr">
                      <a:solidFill>
                        <a:srgbClr val="FFFFFF">
                          <a:alpha val="50196"/>
                        </a:srgbClr>
                      </a:solidFill>
                      <a:prstDash val="solid"/>
                      <a:round/>
                      <a:headEnd type="none" w="med" len="med"/>
                      <a:tailEnd type="none" w="med" len="med"/>
                    </a:lnR>
                    <a:lnT w="3175" cap="flat" cmpd="sng" algn="ctr">
                      <a:solidFill>
                        <a:srgbClr val="FFFFFF">
                          <a:alpha val="50196"/>
                        </a:srgbClr>
                      </a:solidFill>
                      <a:prstDash val="solid"/>
                      <a:round/>
                      <a:headEnd type="none" w="med" len="med"/>
                      <a:tailEnd type="none" w="med" len="med"/>
                    </a:lnT>
                    <a:lnB w="3175" cap="flat" cmpd="sng" algn="ctr">
                      <a:solidFill>
                        <a:srgbClr val="FFFFFF">
                          <a:alpha val="50196"/>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800" dirty="0">
                          <a:solidFill>
                            <a:schemeClr val="bg1"/>
                          </a:solidFill>
                          <a:latin typeface="Century Gothic" panose="020B0502020202020204" pitchFamily="34" charset="0"/>
                        </a:rPr>
                        <a:t>Low</a:t>
                      </a:r>
                    </a:p>
                  </a:txBody>
                  <a:tcPr anchor="ctr">
                    <a:lnL w="3175" cap="flat" cmpd="sng" algn="ctr">
                      <a:solidFill>
                        <a:srgbClr val="FFFFFF">
                          <a:alpha val="50196"/>
                        </a:srgbClr>
                      </a:solidFill>
                      <a:prstDash val="solid"/>
                      <a:round/>
                      <a:headEnd type="none" w="med" len="med"/>
                      <a:tailEnd type="none" w="med" len="med"/>
                    </a:lnL>
                    <a:lnR w="3175" cap="flat" cmpd="sng" algn="ctr">
                      <a:solidFill>
                        <a:srgbClr val="FFFFFF">
                          <a:alpha val="50196"/>
                        </a:srgbClr>
                      </a:solidFill>
                      <a:prstDash val="solid"/>
                      <a:round/>
                      <a:headEnd type="none" w="med" len="med"/>
                      <a:tailEnd type="none" w="med" len="med"/>
                    </a:lnR>
                    <a:lnT w="3175" cap="flat" cmpd="sng" algn="ctr">
                      <a:solidFill>
                        <a:srgbClr val="FFFFFF">
                          <a:alpha val="50196"/>
                        </a:srgbClr>
                      </a:solidFill>
                      <a:prstDash val="solid"/>
                      <a:round/>
                      <a:headEnd type="none" w="med" len="med"/>
                      <a:tailEnd type="none" w="med" len="med"/>
                    </a:lnT>
                    <a:lnB w="3175" cap="flat" cmpd="sng" algn="ctr">
                      <a:solidFill>
                        <a:srgbClr val="FFFFFF">
                          <a:alpha val="50196"/>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800" dirty="0">
                          <a:solidFill>
                            <a:schemeClr val="bg1"/>
                          </a:solidFill>
                          <a:latin typeface="Century Gothic" panose="020B0502020202020204" pitchFamily="34" charset="0"/>
                        </a:rPr>
                        <a:t>High</a:t>
                      </a:r>
                    </a:p>
                  </a:txBody>
                  <a:tcPr anchor="ctr">
                    <a:lnL w="3175" cap="flat" cmpd="sng" algn="ctr">
                      <a:solidFill>
                        <a:srgbClr val="FFFFFF">
                          <a:alpha val="50196"/>
                        </a:srgbClr>
                      </a:solidFill>
                      <a:prstDash val="solid"/>
                      <a:round/>
                      <a:headEnd type="none" w="med" len="med"/>
                      <a:tailEnd type="none" w="med" len="med"/>
                    </a:lnL>
                    <a:lnR w="12700" cmpd="sng">
                      <a:noFill/>
                    </a:lnR>
                    <a:lnT w="3175" cap="flat" cmpd="sng" algn="ctr">
                      <a:solidFill>
                        <a:srgbClr val="FFFFFF">
                          <a:alpha val="50196"/>
                        </a:srgbClr>
                      </a:solidFill>
                      <a:prstDash val="solid"/>
                      <a:round/>
                      <a:headEnd type="none" w="med" len="med"/>
                      <a:tailEnd type="none" w="med" len="med"/>
                    </a:lnT>
                    <a:lnB w="3175" cap="flat" cmpd="sng" algn="ctr">
                      <a:solidFill>
                        <a:srgbClr val="FFFFFF">
                          <a:alpha val="50196"/>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79588041"/>
                  </a:ext>
                </a:extLst>
              </a:tr>
              <a:tr h="263491">
                <a:tc>
                  <a:txBody>
                    <a:bodyPr/>
                    <a:lstStyle/>
                    <a:p>
                      <a:r>
                        <a:rPr lang="en-US" sz="800" dirty="0">
                          <a:solidFill>
                            <a:schemeClr val="bg1"/>
                          </a:solidFill>
                          <a:latin typeface="Century Gothic" panose="020B0502020202020204" pitchFamily="34" charset="0"/>
                        </a:rPr>
                        <a:t>Product 4</a:t>
                      </a:r>
                    </a:p>
                  </a:txBody>
                  <a:tcPr anchor="ctr">
                    <a:lnL w="12700" cmpd="sng">
                      <a:noFill/>
                    </a:lnL>
                    <a:lnR w="3175" cap="flat" cmpd="sng" algn="ctr">
                      <a:solidFill>
                        <a:srgbClr val="FFFFFF">
                          <a:alpha val="50196"/>
                        </a:srgbClr>
                      </a:solidFill>
                      <a:prstDash val="solid"/>
                      <a:round/>
                      <a:headEnd type="none" w="med" len="med"/>
                      <a:tailEnd type="none" w="med" len="med"/>
                    </a:lnR>
                    <a:lnT w="3175" cap="flat" cmpd="sng" algn="ctr">
                      <a:solidFill>
                        <a:srgbClr val="FFFFFF">
                          <a:alpha val="50196"/>
                        </a:srgbClr>
                      </a:solidFill>
                      <a:prstDash val="solid"/>
                      <a:round/>
                      <a:headEnd type="none" w="med" len="med"/>
                      <a:tailEnd type="none" w="med" len="med"/>
                    </a:lnT>
                    <a:lnB w="3175" cap="flat" cmpd="sng" algn="ctr">
                      <a:solidFill>
                        <a:srgbClr val="FFFFFF">
                          <a:alpha val="50196"/>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800" dirty="0">
                          <a:solidFill>
                            <a:schemeClr val="bg1"/>
                          </a:solidFill>
                          <a:latin typeface="Century Gothic" panose="020B0502020202020204" pitchFamily="34" charset="0"/>
                        </a:rPr>
                        <a:t>High</a:t>
                      </a:r>
                    </a:p>
                  </a:txBody>
                  <a:tcPr anchor="ctr">
                    <a:lnL w="3175" cap="flat" cmpd="sng" algn="ctr">
                      <a:solidFill>
                        <a:srgbClr val="FFFFFF">
                          <a:alpha val="50196"/>
                        </a:srgbClr>
                      </a:solidFill>
                      <a:prstDash val="solid"/>
                      <a:round/>
                      <a:headEnd type="none" w="med" len="med"/>
                      <a:tailEnd type="none" w="med" len="med"/>
                    </a:lnL>
                    <a:lnR w="3175" cap="flat" cmpd="sng" algn="ctr">
                      <a:solidFill>
                        <a:srgbClr val="FFFFFF">
                          <a:alpha val="50196"/>
                        </a:srgbClr>
                      </a:solidFill>
                      <a:prstDash val="solid"/>
                      <a:round/>
                      <a:headEnd type="none" w="med" len="med"/>
                      <a:tailEnd type="none" w="med" len="med"/>
                    </a:lnR>
                    <a:lnT w="3175" cap="flat" cmpd="sng" algn="ctr">
                      <a:solidFill>
                        <a:srgbClr val="FFFFFF">
                          <a:alpha val="50196"/>
                        </a:srgbClr>
                      </a:solidFill>
                      <a:prstDash val="solid"/>
                      <a:round/>
                      <a:headEnd type="none" w="med" len="med"/>
                      <a:tailEnd type="none" w="med" len="med"/>
                    </a:lnT>
                    <a:lnB w="3175" cap="flat" cmpd="sng" algn="ctr">
                      <a:solidFill>
                        <a:srgbClr val="FFFFFF">
                          <a:alpha val="50196"/>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800" dirty="0">
                          <a:solidFill>
                            <a:schemeClr val="bg1"/>
                          </a:solidFill>
                          <a:latin typeface="Century Gothic" panose="020B0502020202020204" pitchFamily="34" charset="0"/>
                        </a:rPr>
                        <a:t>Low</a:t>
                      </a:r>
                    </a:p>
                  </a:txBody>
                  <a:tcPr anchor="ctr">
                    <a:lnL w="3175" cap="flat" cmpd="sng" algn="ctr">
                      <a:solidFill>
                        <a:srgbClr val="FFFFFF">
                          <a:alpha val="50196"/>
                        </a:srgbClr>
                      </a:solidFill>
                      <a:prstDash val="solid"/>
                      <a:round/>
                      <a:headEnd type="none" w="med" len="med"/>
                      <a:tailEnd type="none" w="med" len="med"/>
                    </a:lnL>
                    <a:lnR w="12700" cmpd="sng">
                      <a:noFill/>
                    </a:lnR>
                    <a:lnT w="3175" cap="flat" cmpd="sng" algn="ctr">
                      <a:solidFill>
                        <a:srgbClr val="FFFFFF">
                          <a:alpha val="50196"/>
                        </a:srgbClr>
                      </a:solidFill>
                      <a:prstDash val="solid"/>
                      <a:round/>
                      <a:headEnd type="none" w="med" len="med"/>
                      <a:tailEnd type="none" w="med" len="med"/>
                    </a:lnT>
                    <a:lnB w="3175" cap="flat" cmpd="sng" algn="ctr">
                      <a:solidFill>
                        <a:srgbClr val="FFFFFF">
                          <a:alpha val="50196"/>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52260060"/>
                  </a:ext>
                </a:extLst>
              </a:tr>
              <a:tr h="263491">
                <a:tc>
                  <a:txBody>
                    <a:bodyPr/>
                    <a:lstStyle/>
                    <a:p>
                      <a:r>
                        <a:rPr lang="en-US" sz="800" dirty="0">
                          <a:solidFill>
                            <a:schemeClr val="bg1"/>
                          </a:solidFill>
                          <a:latin typeface="Century Gothic" panose="020B0502020202020204" pitchFamily="34" charset="0"/>
                        </a:rPr>
                        <a:t>Product 5</a:t>
                      </a:r>
                    </a:p>
                  </a:txBody>
                  <a:tcPr anchor="ctr">
                    <a:lnL w="12700" cmpd="sng">
                      <a:noFill/>
                    </a:lnL>
                    <a:lnR w="3175" cap="flat" cmpd="sng" algn="ctr">
                      <a:solidFill>
                        <a:srgbClr val="FFFFFF">
                          <a:alpha val="50196"/>
                        </a:srgbClr>
                      </a:solidFill>
                      <a:prstDash val="solid"/>
                      <a:round/>
                      <a:headEnd type="none" w="med" len="med"/>
                      <a:tailEnd type="none" w="med" len="med"/>
                    </a:lnR>
                    <a:lnT w="3175" cap="flat" cmpd="sng" algn="ctr">
                      <a:solidFill>
                        <a:srgbClr val="FFFFFF">
                          <a:alpha val="50196"/>
                        </a:srgbClr>
                      </a:solidFill>
                      <a:prstDash val="solid"/>
                      <a:round/>
                      <a:headEnd type="none" w="med" len="med"/>
                      <a:tailEnd type="none" w="med" len="med"/>
                    </a:lnT>
                    <a:lnB w="3175" cap="flat" cmpd="sng" algn="ctr">
                      <a:solidFill>
                        <a:srgbClr val="FFFFFF">
                          <a:alpha val="50196"/>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800" dirty="0">
                          <a:solidFill>
                            <a:schemeClr val="bg1"/>
                          </a:solidFill>
                          <a:latin typeface="Century Gothic" panose="020B0502020202020204" pitchFamily="34" charset="0"/>
                        </a:rPr>
                        <a:t>Med</a:t>
                      </a:r>
                    </a:p>
                  </a:txBody>
                  <a:tcPr anchor="ctr">
                    <a:lnL w="3175" cap="flat" cmpd="sng" algn="ctr">
                      <a:solidFill>
                        <a:srgbClr val="FFFFFF">
                          <a:alpha val="50196"/>
                        </a:srgbClr>
                      </a:solidFill>
                      <a:prstDash val="solid"/>
                      <a:round/>
                      <a:headEnd type="none" w="med" len="med"/>
                      <a:tailEnd type="none" w="med" len="med"/>
                    </a:lnL>
                    <a:lnR w="3175" cap="flat" cmpd="sng" algn="ctr">
                      <a:solidFill>
                        <a:srgbClr val="FFFFFF">
                          <a:alpha val="50196"/>
                        </a:srgbClr>
                      </a:solidFill>
                      <a:prstDash val="solid"/>
                      <a:round/>
                      <a:headEnd type="none" w="med" len="med"/>
                      <a:tailEnd type="none" w="med" len="med"/>
                    </a:lnR>
                    <a:lnT w="3175" cap="flat" cmpd="sng" algn="ctr">
                      <a:solidFill>
                        <a:srgbClr val="FFFFFF">
                          <a:alpha val="50196"/>
                        </a:srgbClr>
                      </a:solidFill>
                      <a:prstDash val="solid"/>
                      <a:round/>
                      <a:headEnd type="none" w="med" len="med"/>
                      <a:tailEnd type="none" w="med" len="med"/>
                    </a:lnT>
                    <a:lnB w="3175" cap="flat" cmpd="sng" algn="ctr">
                      <a:solidFill>
                        <a:srgbClr val="FFFFFF">
                          <a:alpha val="50196"/>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800" dirty="0">
                          <a:solidFill>
                            <a:schemeClr val="bg1"/>
                          </a:solidFill>
                          <a:latin typeface="Century Gothic" panose="020B0502020202020204" pitchFamily="34" charset="0"/>
                        </a:rPr>
                        <a:t>Low</a:t>
                      </a:r>
                    </a:p>
                  </a:txBody>
                  <a:tcPr anchor="ctr">
                    <a:lnL w="3175" cap="flat" cmpd="sng" algn="ctr">
                      <a:solidFill>
                        <a:srgbClr val="FFFFFF">
                          <a:alpha val="50196"/>
                        </a:srgbClr>
                      </a:solidFill>
                      <a:prstDash val="solid"/>
                      <a:round/>
                      <a:headEnd type="none" w="med" len="med"/>
                      <a:tailEnd type="none" w="med" len="med"/>
                    </a:lnL>
                    <a:lnR w="12700" cmpd="sng">
                      <a:noFill/>
                    </a:lnR>
                    <a:lnT w="3175" cap="flat" cmpd="sng" algn="ctr">
                      <a:solidFill>
                        <a:srgbClr val="FFFFFF">
                          <a:alpha val="50196"/>
                        </a:srgbClr>
                      </a:solidFill>
                      <a:prstDash val="solid"/>
                      <a:round/>
                      <a:headEnd type="none" w="med" len="med"/>
                      <a:tailEnd type="none" w="med" len="med"/>
                    </a:lnT>
                    <a:lnB w="3175" cap="flat" cmpd="sng" algn="ctr">
                      <a:solidFill>
                        <a:srgbClr val="FFFFFF">
                          <a:alpha val="50196"/>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97215792"/>
                  </a:ext>
                </a:extLst>
              </a:tr>
              <a:tr h="263491">
                <a:tc>
                  <a:txBody>
                    <a:bodyPr/>
                    <a:lstStyle/>
                    <a:p>
                      <a:r>
                        <a:rPr lang="en-US" sz="800" dirty="0">
                          <a:solidFill>
                            <a:schemeClr val="bg1"/>
                          </a:solidFill>
                          <a:latin typeface="Century Gothic" panose="020B0502020202020204" pitchFamily="34" charset="0"/>
                        </a:rPr>
                        <a:t>Product 6</a:t>
                      </a:r>
                    </a:p>
                  </a:txBody>
                  <a:tcPr anchor="ctr">
                    <a:lnL w="12700" cmpd="sng">
                      <a:noFill/>
                    </a:lnL>
                    <a:lnR w="3175" cap="flat" cmpd="sng" algn="ctr">
                      <a:solidFill>
                        <a:srgbClr val="FFFFFF">
                          <a:alpha val="50196"/>
                        </a:srgbClr>
                      </a:solidFill>
                      <a:prstDash val="solid"/>
                      <a:round/>
                      <a:headEnd type="none" w="med" len="med"/>
                      <a:tailEnd type="none" w="med" len="med"/>
                    </a:lnR>
                    <a:lnT w="3175" cap="flat" cmpd="sng" algn="ctr">
                      <a:solidFill>
                        <a:srgbClr val="FFFFFF">
                          <a:alpha val="50196"/>
                        </a:srgbClr>
                      </a:solidFill>
                      <a:prstDash val="solid"/>
                      <a:round/>
                      <a:headEnd type="none" w="med" len="med"/>
                      <a:tailEnd type="none" w="med" len="med"/>
                    </a:lnT>
                    <a:lnB w="3175" cap="flat" cmpd="sng" algn="ctr">
                      <a:solidFill>
                        <a:srgbClr val="FFFFFF">
                          <a:alpha val="50196"/>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800" dirty="0">
                          <a:solidFill>
                            <a:schemeClr val="bg1"/>
                          </a:solidFill>
                          <a:latin typeface="Century Gothic" panose="020B0502020202020204" pitchFamily="34" charset="0"/>
                        </a:rPr>
                        <a:t>Low</a:t>
                      </a:r>
                    </a:p>
                  </a:txBody>
                  <a:tcPr anchor="ctr">
                    <a:lnL w="3175" cap="flat" cmpd="sng" algn="ctr">
                      <a:solidFill>
                        <a:srgbClr val="FFFFFF">
                          <a:alpha val="50196"/>
                        </a:srgbClr>
                      </a:solidFill>
                      <a:prstDash val="solid"/>
                      <a:round/>
                      <a:headEnd type="none" w="med" len="med"/>
                      <a:tailEnd type="none" w="med" len="med"/>
                    </a:lnL>
                    <a:lnR w="3175" cap="flat" cmpd="sng" algn="ctr">
                      <a:solidFill>
                        <a:srgbClr val="FFFFFF">
                          <a:alpha val="50196"/>
                        </a:srgbClr>
                      </a:solidFill>
                      <a:prstDash val="solid"/>
                      <a:round/>
                      <a:headEnd type="none" w="med" len="med"/>
                      <a:tailEnd type="none" w="med" len="med"/>
                    </a:lnR>
                    <a:lnT w="3175" cap="flat" cmpd="sng" algn="ctr">
                      <a:solidFill>
                        <a:srgbClr val="FFFFFF">
                          <a:alpha val="50196"/>
                        </a:srgbClr>
                      </a:solidFill>
                      <a:prstDash val="solid"/>
                      <a:round/>
                      <a:headEnd type="none" w="med" len="med"/>
                      <a:tailEnd type="none" w="med" len="med"/>
                    </a:lnT>
                    <a:lnB w="3175" cap="flat" cmpd="sng" algn="ctr">
                      <a:solidFill>
                        <a:srgbClr val="FFFFFF">
                          <a:alpha val="50196"/>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800" dirty="0">
                          <a:solidFill>
                            <a:schemeClr val="bg1"/>
                          </a:solidFill>
                          <a:latin typeface="Century Gothic" panose="020B0502020202020204" pitchFamily="34" charset="0"/>
                        </a:rPr>
                        <a:t>Med</a:t>
                      </a:r>
                    </a:p>
                  </a:txBody>
                  <a:tcPr anchor="ctr">
                    <a:lnL w="3175" cap="flat" cmpd="sng" algn="ctr">
                      <a:solidFill>
                        <a:srgbClr val="FFFFFF">
                          <a:alpha val="50196"/>
                        </a:srgbClr>
                      </a:solidFill>
                      <a:prstDash val="solid"/>
                      <a:round/>
                      <a:headEnd type="none" w="med" len="med"/>
                      <a:tailEnd type="none" w="med" len="med"/>
                    </a:lnL>
                    <a:lnR w="12700" cmpd="sng">
                      <a:noFill/>
                    </a:lnR>
                    <a:lnT w="3175" cap="flat" cmpd="sng" algn="ctr">
                      <a:solidFill>
                        <a:srgbClr val="FFFFFF">
                          <a:alpha val="50196"/>
                        </a:srgbClr>
                      </a:solidFill>
                      <a:prstDash val="solid"/>
                      <a:round/>
                      <a:headEnd type="none" w="med" len="med"/>
                      <a:tailEnd type="none" w="med" len="med"/>
                    </a:lnT>
                    <a:lnB w="3175" cap="flat" cmpd="sng" algn="ctr">
                      <a:solidFill>
                        <a:srgbClr val="FFFFFF">
                          <a:alpha val="50196"/>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84893419"/>
                  </a:ext>
                </a:extLst>
              </a:tr>
              <a:tr h="263491">
                <a:tc>
                  <a:txBody>
                    <a:bodyPr/>
                    <a:lstStyle/>
                    <a:p>
                      <a:r>
                        <a:rPr lang="en-US" sz="800" dirty="0">
                          <a:solidFill>
                            <a:schemeClr val="bg1"/>
                          </a:solidFill>
                          <a:latin typeface="Century Gothic" panose="020B0502020202020204" pitchFamily="34" charset="0"/>
                        </a:rPr>
                        <a:t>Product 7</a:t>
                      </a:r>
                    </a:p>
                  </a:txBody>
                  <a:tcPr anchor="ctr">
                    <a:lnL w="12700" cmpd="sng">
                      <a:noFill/>
                    </a:lnL>
                    <a:lnR w="3175" cap="flat" cmpd="sng" algn="ctr">
                      <a:solidFill>
                        <a:srgbClr val="FFFFFF">
                          <a:alpha val="50196"/>
                        </a:srgbClr>
                      </a:solidFill>
                      <a:prstDash val="solid"/>
                      <a:round/>
                      <a:headEnd type="none" w="med" len="med"/>
                      <a:tailEnd type="none" w="med" len="med"/>
                    </a:lnR>
                    <a:lnT w="3175" cap="flat" cmpd="sng" algn="ctr">
                      <a:solidFill>
                        <a:srgbClr val="FFFFFF">
                          <a:alpha val="50196"/>
                        </a:srgbClr>
                      </a:solidFill>
                      <a:prstDash val="solid"/>
                      <a:round/>
                      <a:headEnd type="none" w="med" len="med"/>
                      <a:tailEnd type="none" w="med" len="med"/>
                    </a:lnT>
                    <a:lnB w="3175" cap="flat" cmpd="sng" algn="ctr">
                      <a:solidFill>
                        <a:srgbClr val="FFFFFF">
                          <a:alpha val="50196"/>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800" dirty="0">
                          <a:solidFill>
                            <a:schemeClr val="bg1"/>
                          </a:solidFill>
                          <a:latin typeface="Century Gothic" panose="020B0502020202020204" pitchFamily="34" charset="0"/>
                        </a:rPr>
                        <a:t>Low</a:t>
                      </a:r>
                    </a:p>
                  </a:txBody>
                  <a:tcPr anchor="ctr">
                    <a:lnL w="3175" cap="flat" cmpd="sng" algn="ctr">
                      <a:solidFill>
                        <a:srgbClr val="FFFFFF">
                          <a:alpha val="50196"/>
                        </a:srgbClr>
                      </a:solidFill>
                      <a:prstDash val="solid"/>
                      <a:round/>
                      <a:headEnd type="none" w="med" len="med"/>
                      <a:tailEnd type="none" w="med" len="med"/>
                    </a:lnL>
                    <a:lnR w="3175" cap="flat" cmpd="sng" algn="ctr">
                      <a:solidFill>
                        <a:srgbClr val="FFFFFF">
                          <a:alpha val="50196"/>
                        </a:srgbClr>
                      </a:solidFill>
                      <a:prstDash val="solid"/>
                      <a:round/>
                      <a:headEnd type="none" w="med" len="med"/>
                      <a:tailEnd type="none" w="med" len="med"/>
                    </a:lnR>
                    <a:lnT w="3175" cap="flat" cmpd="sng" algn="ctr">
                      <a:solidFill>
                        <a:srgbClr val="FFFFFF">
                          <a:alpha val="50196"/>
                        </a:srgbClr>
                      </a:solidFill>
                      <a:prstDash val="solid"/>
                      <a:round/>
                      <a:headEnd type="none" w="med" len="med"/>
                      <a:tailEnd type="none" w="med" len="med"/>
                    </a:lnT>
                    <a:lnB w="3175" cap="flat" cmpd="sng" algn="ctr">
                      <a:solidFill>
                        <a:srgbClr val="FFFFFF">
                          <a:alpha val="50196"/>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800" dirty="0">
                          <a:solidFill>
                            <a:schemeClr val="bg1"/>
                          </a:solidFill>
                          <a:latin typeface="Century Gothic" panose="020B0502020202020204" pitchFamily="34" charset="0"/>
                        </a:rPr>
                        <a:t>Low</a:t>
                      </a:r>
                    </a:p>
                  </a:txBody>
                  <a:tcPr anchor="ctr">
                    <a:lnL w="3175" cap="flat" cmpd="sng" algn="ctr">
                      <a:solidFill>
                        <a:srgbClr val="FFFFFF">
                          <a:alpha val="50196"/>
                        </a:srgbClr>
                      </a:solidFill>
                      <a:prstDash val="solid"/>
                      <a:round/>
                      <a:headEnd type="none" w="med" len="med"/>
                      <a:tailEnd type="none" w="med" len="med"/>
                    </a:lnL>
                    <a:lnR w="12700" cmpd="sng">
                      <a:noFill/>
                    </a:lnR>
                    <a:lnT w="3175" cap="flat" cmpd="sng" algn="ctr">
                      <a:solidFill>
                        <a:srgbClr val="FFFFFF">
                          <a:alpha val="50196"/>
                        </a:srgbClr>
                      </a:solidFill>
                      <a:prstDash val="solid"/>
                      <a:round/>
                      <a:headEnd type="none" w="med" len="med"/>
                      <a:tailEnd type="none" w="med" len="med"/>
                    </a:lnT>
                    <a:lnB w="3175" cap="flat" cmpd="sng" algn="ctr">
                      <a:solidFill>
                        <a:srgbClr val="FFFFFF">
                          <a:alpha val="50196"/>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15312551"/>
                  </a:ext>
                </a:extLst>
              </a:tr>
              <a:tr h="263491">
                <a:tc>
                  <a:txBody>
                    <a:bodyPr/>
                    <a:lstStyle/>
                    <a:p>
                      <a:r>
                        <a:rPr lang="en-US" sz="800" dirty="0">
                          <a:solidFill>
                            <a:schemeClr val="bg1"/>
                          </a:solidFill>
                          <a:latin typeface="Century Gothic" panose="020B0502020202020204" pitchFamily="34" charset="0"/>
                        </a:rPr>
                        <a:t>Product 8</a:t>
                      </a:r>
                    </a:p>
                  </a:txBody>
                  <a:tcPr anchor="ctr">
                    <a:lnL w="12700" cmpd="sng">
                      <a:noFill/>
                    </a:lnL>
                    <a:lnR w="3175" cap="flat" cmpd="sng" algn="ctr">
                      <a:solidFill>
                        <a:srgbClr val="FFFFFF">
                          <a:alpha val="50196"/>
                        </a:srgbClr>
                      </a:solidFill>
                      <a:prstDash val="solid"/>
                      <a:round/>
                      <a:headEnd type="none" w="med" len="med"/>
                      <a:tailEnd type="none" w="med" len="med"/>
                    </a:lnR>
                    <a:lnT w="3175" cap="flat" cmpd="sng" algn="ctr">
                      <a:solidFill>
                        <a:srgbClr val="FFFFFF">
                          <a:alpha val="50196"/>
                        </a:srgbClr>
                      </a:solidFill>
                      <a:prstDash val="solid"/>
                      <a:round/>
                      <a:headEnd type="none" w="med" len="med"/>
                      <a:tailEnd type="none" w="med" len="med"/>
                    </a:lnT>
                    <a:lnB w="3175" cap="flat" cmpd="sng" algn="ctr">
                      <a:solidFill>
                        <a:srgbClr val="FFFFFF">
                          <a:alpha val="50196"/>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800" dirty="0">
                          <a:solidFill>
                            <a:schemeClr val="bg1"/>
                          </a:solidFill>
                          <a:latin typeface="Century Gothic" panose="020B0502020202020204" pitchFamily="34" charset="0"/>
                        </a:rPr>
                        <a:t>Med</a:t>
                      </a:r>
                    </a:p>
                  </a:txBody>
                  <a:tcPr anchor="ctr">
                    <a:lnL w="3175" cap="flat" cmpd="sng" algn="ctr">
                      <a:solidFill>
                        <a:srgbClr val="FFFFFF">
                          <a:alpha val="50196"/>
                        </a:srgbClr>
                      </a:solidFill>
                      <a:prstDash val="solid"/>
                      <a:round/>
                      <a:headEnd type="none" w="med" len="med"/>
                      <a:tailEnd type="none" w="med" len="med"/>
                    </a:lnL>
                    <a:lnR w="3175" cap="flat" cmpd="sng" algn="ctr">
                      <a:solidFill>
                        <a:srgbClr val="FFFFFF">
                          <a:alpha val="50196"/>
                        </a:srgbClr>
                      </a:solidFill>
                      <a:prstDash val="solid"/>
                      <a:round/>
                      <a:headEnd type="none" w="med" len="med"/>
                      <a:tailEnd type="none" w="med" len="med"/>
                    </a:lnR>
                    <a:lnT w="3175" cap="flat" cmpd="sng" algn="ctr">
                      <a:solidFill>
                        <a:srgbClr val="FFFFFF">
                          <a:alpha val="50196"/>
                        </a:srgbClr>
                      </a:solidFill>
                      <a:prstDash val="solid"/>
                      <a:round/>
                      <a:headEnd type="none" w="med" len="med"/>
                      <a:tailEnd type="none" w="med" len="med"/>
                    </a:lnT>
                    <a:lnB w="3175" cap="flat" cmpd="sng" algn="ctr">
                      <a:solidFill>
                        <a:srgbClr val="FFFFFF">
                          <a:alpha val="50196"/>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800" dirty="0">
                          <a:solidFill>
                            <a:schemeClr val="bg1"/>
                          </a:solidFill>
                          <a:latin typeface="Century Gothic" panose="020B0502020202020204" pitchFamily="34" charset="0"/>
                        </a:rPr>
                        <a:t>Med</a:t>
                      </a:r>
                    </a:p>
                  </a:txBody>
                  <a:tcPr anchor="ctr">
                    <a:lnL w="3175" cap="flat" cmpd="sng" algn="ctr">
                      <a:solidFill>
                        <a:srgbClr val="FFFFFF">
                          <a:alpha val="50196"/>
                        </a:srgbClr>
                      </a:solidFill>
                      <a:prstDash val="solid"/>
                      <a:round/>
                      <a:headEnd type="none" w="med" len="med"/>
                      <a:tailEnd type="none" w="med" len="med"/>
                    </a:lnL>
                    <a:lnR w="12700" cmpd="sng">
                      <a:noFill/>
                    </a:lnR>
                    <a:lnT w="3175" cap="flat" cmpd="sng" algn="ctr">
                      <a:solidFill>
                        <a:srgbClr val="FFFFFF">
                          <a:alpha val="50196"/>
                        </a:srgbClr>
                      </a:solidFill>
                      <a:prstDash val="solid"/>
                      <a:round/>
                      <a:headEnd type="none" w="med" len="med"/>
                      <a:tailEnd type="none" w="med" len="med"/>
                    </a:lnT>
                    <a:lnB w="3175" cap="flat" cmpd="sng" algn="ctr">
                      <a:solidFill>
                        <a:srgbClr val="FFFFFF">
                          <a:alpha val="50196"/>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88266625"/>
                  </a:ext>
                </a:extLst>
              </a:tr>
              <a:tr h="263491">
                <a:tc>
                  <a:txBody>
                    <a:bodyPr/>
                    <a:lstStyle/>
                    <a:p>
                      <a:r>
                        <a:rPr lang="en-US" sz="800" dirty="0">
                          <a:solidFill>
                            <a:schemeClr val="bg1"/>
                          </a:solidFill>
                          <a:latin typeface="Century Gothic" panose="020B0502020202020204" pitchFamily="34" charset="0"/>
                        </a:rPr>
                        <a:t>Product 9</a:t>
                      </a:r>
                    </a:p>
                  </a:txBody>
                  <a:tcPr anchor="ctr">
                    <a:lnL w="12700" cmpd="sng">
                      <a:noFill/>
                    </a:lnL>
                    <a:lnR w="3175" cap="flat" cmpd="sng" algn="ctr">
                      <a:solidFill>
                        <a:srgbClr val="FFFFFF">
                          <a:alpha val="50196"/>
                        </a:srgbClr>
                      </a:solidFill>
                      <a:prstDash val="solid"/>
                      <a:round/>
                      <a:headEnd type="none" w="med" len="med"/>
                      <a:tailEnd type="none" w="med" len="med"/>
                    </a:lnR>
                    <a:lnT w="3175" cap="flat" cmpd="sng" algn="ctr">
                      <a:solidFill>
                        <a:srgbClr val="FFFFFF">
                          <a:alpha val="50196"/>
                        </a:srgbClr>
                      </a:solidFill>
                      <a:prstDash val="solid"/>
                      <a:round/>
                      <a:headEnd type="none" w="med" len="med"/>
                      <a:tailEnd type="none" w="med" len="med"/>
                    </a:lnT>
                    <a:lnB w="3175" cap="flat" cmpd="sng" algn="ctr">
                      <a:solidFill>
                        <a:srgbClr val="FFFFFF">
                          <a:alpha val="50196"/>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800" dirty="0">
                          <a:solidFill>
                            <a:schemeClr val="bg1"/>
                          </a:solidFill>
                          <a:latin typeface="Century Gothic" panose="020B0502020202020204" pitchFamily="34" charset="0"/>
                        </a:rPr>
                        <a:t>Med</a:t>
                      </a:r>
                    </a:p>
                  </a:txBody>
                  <a:tcPr anchor="ctr">
                    <a:lnL w="3175" cap="flat" cmpd="sng" algn="ctr">
                      <a:solidFill>
                        <a:srgbClr val="FFFFFF">
                          <a:alpha val="50196"/>
                        </a:srgbClr>
                      </a:solidFill>
                      <a:prstDash val="solid"/>
                      <a:round/>
                      <a:headEnd type="none" w="med" len="med"/>
                      <a:tailEnd type="none" w="med" len="med"/>
                    </a:lnL>
                    <a:lnR w="3175" cap="flat" cmpd="sng" algn="ctr">
                      <a:solidFill>
                        <a:srgbClr val="FFFFFF">
                          <a:alpha val="50196"/>
                        </a:srgbClr>
                      </a:solidFill>
                      <a:prstDash val="solid"/>
                      <a:round/>
                      <a:headEnd type="none" w="med" len="med"/>
                      <a:tailEnd type="none" w="med" len="med"/>
                    </a:lnR>
                    <a:lnT w="3175" cap="flat" cmpd="sng" algn="ctr">
                      <a:solidFill>
                        <a:srgbClr val="FFFFFF">
                          <a:alpha val="50196"/>
                        </a:srgbClr>
                      </a:solidFill>
                      <a:prstDash val="solid"/>
                      <a:round/>
                      <a:headEnd type="none" w="med" len="med"/>
                      <a:tailEnd type="none" w="med" len="med"/>
                    </a:lnT>
                    <a:lnB w="3175" cap="flat" cmpd="sng" algn="ctr">
                      <a:solidFill>
                        <a:srgbClr val="FFFFFF">
                          <a:alpha val="50196"/>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800" dirty="0">
                          <a:solidFill>
                            <a:schemeClr val="bg1"/>
                          </a:solidFill>
                          <a:latin typeface="Century Gothic" panose="020B0502020202020204" pitchFamily="34" charset="0"/>
                        </a:rPr>
                        <a:t>High</a:t>
                      </a:r>
                    </a:p>
                  </a:txBody>
                  <a:tcPr anchor="ctr">
                    <a:lnL w="3175" cap="flat" cmpd="sng" algn="ctr">
                      <a:solidFill>
                        <a:srgbClr val="FFFFFF">
                          <a:alpha val="50196"/>
                        </a:srgbClr>
                      </a:solidFill>
                      <a:prstDash val="solid"/>
                      <a:round/>
                      <a:headEnd type="none" w="med" len="med"/>
                      <a:tailEnd type="none" w="med" len="med"/>
                    </a:lnL>
                    <a:lnR w="12700" cmpd="sng">
                      <a:noFill/>
                    </a:lnR>
                    <a:lnT w="3175" cap="flat" cmpd="sng" algn="ctr">
                      <a:solidFill>
                        <a:srgbClr val="FFFFFF">
                          <a:alpha val="50196"/>
                        </a:srgbClr>
                      </a:solidFill>
                      <a:prstDash val="solid"/>
                      <a:round/>
                      <a:headEnd type="none" w="med" len="med"/>
                      <a:tailEnd type="none" w="med" len="med"/>
                    </a:lnT>
                    <a:lnB w="3175" cap="flat" cmpd="sng" algn="ctr">
                      <a:solidFill>
                        <a:srgbClr val="FFFFFF">
                          <a:alpha val="50196"/>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93745419"/>
                  </a:ext>
                </a:extLst>
              </a:tr>
              <a:tr h="263491">
                <a:tc>
                  <a:txBody>
                    <a:bodyPr/>
                    <a:lstStyle/>
                    <a:p>
                      <a:r>
                        <a:rPr lang="en-US" sz="800" dirty="0">
                          <a:solidFill>
                            <a:schemeClr val="bg1"/>
                          </a:solidFill>
                          <a:latin typeface="Century Gothic" panose="020B0502020202020204" pitchFamily="34" charset="0"/>
                        </a:rPr>
                        <a:t>Product 10</a:t>
                      </a:r>
                    </a:p>
                  </a:txBody>
                  <a:tcPr anchor="ctr">
                    <a:lnL w="12700" cmpd="sng">
                      <a:noFill/>
                    </a:lnL>
                    <a:lnR w="3175" cap="flat" cmpd="sng" algn="ctr">
                      <a:solidFill>
                        <a:srgbClr val="FFFFFF">
                          <a:alpha val="50196"/>
                        </a:srgbClr>
                      </a:solidFill>
                      <a:prstDash val="solid"/>
                      <a:round/>
                      <a:headEnd type="none" w="med" len="med"/>
                      <a:tailEnd type="none" w="med" len="med"/>
                    </a:lnR>
                    <a:lnT w="3175" cap="flat" cmpd="sng" algn="ctr">
                      <a:solidFill>
                        <a:srgbClr val="FFFFFF">
                          <a:alpha val="50196"/>
                        </a:srgbClr>
                      </a:solidFill>
                      <a:prstDash val="solid"/>
                      <a:round/>
                      <a:headEnd type="none" w="med" len="med"/>
                      <a:tailEnd type="none" w="med" len="med"/>
                    </a:lnT>
                    <a:lnB w="3175" cap="flat" cmpd="sng" algn="ctr">
                      <a:solidFill>
                        <a:srgbClr val="FFFFFF">
                          <a:alpha val="50196"/>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800" dirty="0">
                          <a:solidFill>
                            <a:schemeClr val="bg1"/>
                          </a:solidFill>
                          <a:latin typeface="Century Gothic" panose="020B0502020202020204" pitchFamily="34" charset="0"/>
                        </a:rPr>
                        <a:t>High</a:t>
                      </a:r>
                    </a:p>
                  </a:txBody>
                  <a:tcPr anchor="ctr">
                    <a:lnL w="3175" cap="flat" cmpd="sng" algn="ctr">
                      <a:solidFill>
                        <a:srgbClr val="FFFFFF">
                          <a:alpha val="50196"/>
                        </a:srgbClr>
                      </a:solidFill>
                      <a:prstDash val="solid"/>
                      <a:round/>
                      <a:headEnd type="none" w="med" len="med"/>
                      <a:tailEnd type="none" w="med" len="med"/>
                    </a:lnL>
                    <a:lnR w="3175" cap="flat" cmpd="sng" algn="ctr">
                      <a:solidFill>
                        <a:srgbClr val="FFFFFF">
                          <a:alpha val="50196"/>
                        </a:srgbClr>
                      </a:solidFill>
                      <a:prstDash val="solid"/>
                      <a:round/>
                      <a:headEnd type="none" w="med" len="med"/>
                      <a:tailEnd type="none" w="med" len="med"/>
                    </a:lnR>
                    <a:lnT w="3175" cap="flat" cmpd="sng" algn="ctr">
                      <a:solidFill>
                        <a:srgbClr val="FFFFFF">
                          <a:alpha val="50196"/>
                        </a:srgbClr>
                      </a:solidFill>
                      <a:prstDash val="solid"/>
                      <a:round/>
                      <a:headEnd type="none" w="med" len="med"/>
                      <a:tailEnd type="none" w="med" len="med"/>
                    </a:lnT>
                    <a:lnB w="3175" cap="flat" cmpd="sng" algn="ctr">
                      <a:solidFill>
                        <a:srgbClr val="FFFFFF">
                          <a:alpha val="50196"/>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800" dirty="0">
                          <a:solidFill>
                            <a:schemeClr val="bg1"/>
                          </a:solidFill>
                          <a:latin typeface="Century Gothic" panose="020B0502020202020204" pitchFamily="34" charset="0"/>
                        </a:rPr>
                        <a:t>High</a:t>
                      </a:r>
                    </a:p>
                  </a:txBody>
                  <a:tcPr anchor="ctr">
                    <a:lnL w="3175" cap="flat" cmpd="sng" algn="ctr">
                      <a:solidFill>
                        <a:srgbClr val="FFFFFF">
                          <a:alpha val="50196"/>
                        </a:srgbClr>
                      </a:solidFill>
                      <a:prstDash val="solid"/>
                      <a:round/>
                      <a:headEnd type="none" w="med" len="med"/>
                      <a:tailEnd type="none" w="med" len="med"/>
                    </a:lnL>
                    <a:lnR w="12700" cmpd="sng">
                      <a:noFill/>
                    </a:lnR>
                    <a:lnT w="3175" cap="flat" cmpd="sng" algn="ctr">
                      <a:solidFill>
                        <a:srgbClr val="FFFFFF">
                          <a:alpha val="50196"/>
                        </a:srgbClr>
                      </a:solidFill>
                      <a:prstDash val="solid"/>
                      <a:round/>
                      <a:headEnd type="none" w="med" len="med"/>
                      <a:tailEnd type="none" w="med" len="med"/>
                    </a:lnT>
                    <a:lnB w="3175" cap="flat" cmpd="sng" algn="ctr">
                      <a:solidFill>
                        <a:srgbClr val="FFFFFF">
                          <a:alpha val="50196"/>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4721011"/>
                  </a:ext>
                </a:extLst>
              </a:tr>
            </a:tbl>
          </a:graphicData>
        </a:graphic>
      </p:graphicFrame>
      <p:sp>
        <p:nvSpPr>
          <p:cNvPr id="3" name="Footer Placeholder 2">
            <a:extLst>
              <a:ext uri="{FF2B5EF4-FFF2-40B4-BE49-F238E27FC236}">
                <a16:creationId xmlns:a16="http://schemas.microsoft.com/office/drawing/2014/main" id="{B696309D-AF9C-4B57-A8C8-C49631F64B35}"/>
              </a:ext>
            </a:extLst>
          </p:cNvPr>
          <p:cNvSpPr>
            <a:spLocks noGrp="1"/>
          </p:cNvSpPr>
          <p:nvPr>
            <p:ph type="ftr" sz="quarter" idx="11"/>
          </p:nvPr>
        </p:nvSpPr>
        <p:spPr/>
        <p:txBody>
          <a:bodyPr/>
          <a:lstStyle/>
          <a:p>
            <a:pPr algn="r"/>
            <a:r>
              <a:rPr lang="en-US" dirty="0"/>
              <a:t>PRICING STRATEGIES</a:t>
            </a:r>
          </a:p>
        </p:txBody>
      </p:sp>
      <p:sp>
        <p:nvSpPr>
          <p:cNvPr id="4" name="Slide Number Placeholder 3">
            <a:extLst>
              <a:ext uri="{FF2B5EF4-FFF2-40B4-BE49-F238E27FC236}">
                <a16:creationId xmlns:a16="http://schemas.microsoft.com/office/drawing/2014/main" id="{DAEA7A6D-87C4-4257-BE41-4FBA23EF63BE}"/>
              </a:ext>
            </a:extLst>
          </p:cNvPr>
          <p:cNvSpPr>
            <a:spLocks noGrp="1"/>
          </p:cNvSpPr>
          <p:nvPr>
            <p:ph type="sldNum" sz="quarter" idx="12"/>
          </p:nvPr>
        </p:nvSpPr>
        <p:spPr/>
        <p:txBody>
          <a:bodyPr/>
          <a:lstStyle/>
          <a:p>
            <a:pPr algn="l"/>
            <a:fld id="{A667128F-6B11-0149-90D6-ED84921B880E}" type="slidenum">
              <a:rPr lang="en-US" smtClean="0"/>
              <a:pPr algn="l"/>
              <a:t>3</a:t>
            </a:fld>
            <a:endParaRPr lang="en-US" dirty="0"/>
          </a:p>
        </p:txBody>
      </p:sp>
    </p:spTree>
    <p:extLst>
      <p:ext uri="{BB962C8B-B14F-4D97-AF65-F5344CB8AC3E}">
        <p14:creationId xmlns:p14="http://schemas.microsoft.com/office/powerpoint/2010/main" val="30978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500"/>
                                        <p:tgtEl>
                                          <p:spTgt spid="26"/>
                                        </p:tgtEl>
                                      </p:cBhvr>
                                    </p:animEffect>
                                  </p:childTnLst>
                                </p:cTn>
                              </p:par>
                              <p:par>
                                <p:cTn id="8" presetID="0" presetClass="path" presetSubtype="0" decel="50000" fill="hold" grpId="1" nodeType="withEffect">
                                  <p:stCondLst>
                                    <p:cond delay="0"/>
                                  </p:stCondLst>
                                  <p:childTnLst>
                                    <p:animMotion origin="layout" path="M 0.02943 -0.05463 L 8.33333E-7 -3.7037E-6 " pathEditMode="relative" rAng="0" ptsTypes="AA">
                                      <p:cBhvr>
                                        <p:cTn id="9" dur="1500" fill="hold"/>
                                        <p:tgtEl>
                                          <p:spTgt spid="26"/>
                                        </p:tgtEl>
                                        <p:attrNameLst>
                                          <p:attrName>ppt_x</p:attrName>
                                          <p:attrName>ppt_y</p:attrName>
                                        </p:attrNameLst>
                                      </p:cBhvr>
                                      <p:rCtr x="-1654" y="3287"/>
                                    </p:animMotion>
                                  </p:childTnLst>
                                </p:cTn>
                              </p:par>
                              <p:par>
                                <p:cTn id="10" presetID="16" presetClass="entr" presetSubtype="42" fill="hold" nodeType="withEffect">
                                  <p:stCondLst>
                                    <p:cond delay="1000"/>
                                  </p:stCondLst>
                                  <p:childTnLst>
                                    <p:set>
                                      <p:cBhvr>
                                        <p:cTn id="11" dur="1" fill="hold">
                                          <p:stCondLst>
                                            <p:cond delay="0"/>
                                          </p:stCondLst>
                                        </p:cTn>
                                        <p:tgtEl>
                                          <p:spTgt spid="93"/>
                                        </p:tgtEl>
                                        <p:attrNameLst>
                                          <p:attrName>style.visibility</p:attrName>
                                        </p:attrNameLst>
                                      </p:cBhvr>
                                      <p:to>
                                        <p:strVal val="visible"/>
                                      </p:to>
                                    </p:set>
                                    <p:animEffect transition="in" filter="barn(outHorizontal)">
                                      <p:cBhvr>
                                        <p:cTn id="12" dur="1500"/>
                                        <p:tgtEl>
                                          <p:spTgt spid="93"/>
                                        </p:tgtEl>
                                      </p:cBhvr>
                                    </p:animEffect>
                                  </p:childTnLst>
                                </p:cTn>
                              </p:par>
                              <p:par>
                                <p:cTn id="13" presetID="16" presetClass="entr" presetSubtype="37" fill="hold" nodeType="withEffect">
                                  <p:stCondLst>
                                    <p:cond delay="1000"/>
                                  </p:stCondLst>
                                  <p:childTnLst>
                                    <p:set>
                                      <p:cBhvr>
                                        <p:cTn id="14" dur="1" fill="hold">
                                          <p:stCondLst>
                                            <p:cond delay="0"/>
                                          </p:stCondLst>
                                        </p:cTn>
                                        <p:tgtEl>
                                          <p:spTgt spid="91"/>
                                        </p:tgtEl>
                                        <p:attrNameLst>
                                          <p:attrName>style.visibility</p:attrName>
                                        </p:attrNameLst>
                                      </p:cBhvr>
                                      <p:to>
                                        <p:strVal val="visible"/>
                                      </p:to>
                                    </p:set>
                                    <p:animEffect transition="in" filter="barn(outVertical)">
                                      <p:cBhvr>
                                        <p:cTn id="15" dur="1500"/>
                                        <p:tgtEl>
                                          <p:spTgt spid="91"/>
                                        </p:tgtEl>
                                      </p:cBhvr>
                                    </p:animEffect>
                                  </p:childTnLst>
                                </p:cTn>
                              </p:par>
                              <p:par>
                                <p:cTn id="16" presetID="16" presetClass="entr" presetSubtype="37" fill="hold" nodeType="withEffect">
                                  <p:stCondLst>
                                    <p:cond delay="1000"/>
                                  </p:stCondLst>
                                  <p:childTnLst>
                                    <p:set>
                                      <p:cBhvr>
                                        <p:cTn id="17" dur="1" fill="hold">
                                          <p:stCondLst>
                                            <p:cond delay="0"/>
                                          </p:stCondLst>
                                        </p:cTn>
                                        <p:tgtEl>
                                          <p:spTgt spid="39"/>
                                        </p:tgtEl>
                                        <p:attrNameLst>
                                          <p:attrName>style.visibility</p:attrName>
                                        </p:attrNameLst>
                                      </p:cBhvr>
                                      <p:to>
                                        <p:strVal val="visible"/>
                                      </p:to>
                                    </p:set>
                                    <p:animEffect transition="in" filter="barn(outVertical)">
                                      <p:cBhvr>
                                        <p:cTn id="18" dur="1500"/>
                                        <p:tgtEl>
                                          <p:spTgt spid="39"/>
                                        </p:tgtEl>
                                      </p:cBhvr>
                                    </p:animEffect>
                                  </p:childTnLst>
                                </p:cTn>
                              </p:par>
                              <p:par>
                                <p:cTn id="19" presetID="16" presetClass="entr" presetSubtype="37" fill="hold" nodeType="withEffect">
                                  <p:stCondLst>
                                    <p:cond delay="1000"/>
                                  </p:stCondLst>
                                  <p:childTnLst>
                                    <p:set>
                                      <p:cBhvr>
                                        <p:cTn id="20" dur="1" fill="hold">
                                          <p:stCondLst>
                                            <p:cond delay="0"/>
                                          </p:stCondLst>
                                        </p:cTn>
                                        <p:tgtEl>
                                          <p:spTgt spid="40"/>
                                        </p:tgtEl>
                                        <p:attrNameLst>
                                          <p:attrName>style.visibility</p:attrName>
                                        </p:attrNameLst>
                                      </p:cBhvr>
                                      <p:to>
                                        <p:strVal val="visible"/>
                                      </p:to>
                                    </p:set>
                                    <p:animEffect transition="in" filter="barn(outVertical)">
                                      <p:cBhvr>
                                        <p:cTn id="21" dur="1500"/>
                                        <p:tgtEl>
                                          <p:spTgt spid="40"/>
                                        </p:tgtEl>
                                      </p:cBhvr>
                                    </p:animEffect>
                                  </p:childTnLst>
                                </p:cTn>
                              </p:par>
                              <p:par>
                                <p:cTn id="22" presetID="16" presetClass="entr" presetSubtype="42" fill="hold" nodeType="withEffect">
                                  <p:stCondLst>
                                    <p:cond delay="1000"/>
                                  </p:stCondLst>
                                  <p:childTnLst>
                                    <p:set>
                                      <p:cBhvr>
                                        <p:cTn id="23" dur="1" fill="hold">
                                          <p:stCondLst>
                                            <p:cond delay="0"/>
                                          </p:stCondLst>
                                        </p:cTn>
                                        <p:tgtEl>
                                          <p:spTgt spid="38"/>
                                        </p:tgtEl>
                                        <p:attrNameLst>
                                          <p:attrName>style.visibility</p:attrName>
                                        </p:attrNameLst>
                                      </p:cBhvr>
                                      <p:to>
                                        <p:strVal val="visible"/>
                                      </p:to>
                                    </p:set>
                                    <p:animEffect transition="in" filter="barn(outHorizontal)">
                                      <p:cBhvr>
                                        <p:cTn id="24" dur="1500"/>
                                        <p:tgtEl>
                                          <p:spTgt spid="38"/>
                                        </p:tgtEl>
                                      </p:cBhvr>
                                    </p:animEffect>
                                  </p:childTnLst>
                                </p:cTn>
                              </p:par>
                              <p:par>
                                <p:cTn id="25" presetID="16" presetClass="entr" presetSubtype="42" fill="hold" nodeType="withEffect">
                                  <p:stCondLst>
                                    <p:cond delay="1000"/>
                                  </p:stCondLst>
                                  <p:childTnLst>
                                    <p:set>
                                      <p:cBhvr>
                                        <p:cTn id="26" dur="1" fill="hold">
                                          <p:stCondLst>
                                            <p:cond delay="0"/>
                                          </p:stCondLst>
                                        </p:cTn>
                                        <p:tgtEl>
                                          <p:spTgt spid="36"/>
                                        </p:tgtEl>
                                        <p:attrNameLst>
                                          <p:attrName>style.visibility</p:attrName>
                                        </p:attrNameLst>
                                      </p:cBhvr>
                                      <p:to>
                                        <p:strVal val="visible"/>
                                      </p:to>
                                    </p:set>
                                    <p:animEffect transition="in" filter="barn(outHorizontal)">
                                      <p:cBhvr>
                                        <p:cTn id="27" dur="1500"/>
                                        <p:tgtEl>
                                          <p:spTgt spid="36"/>
                                        </p:tgtEl>
                                      </p:cBhvr>
                                    </p:animEffect>
                                  </p:childTnLst>
                                </p:cTn>
                              </p:par>
                              <p:par>
                                <p:cTn id="28" presetID="10" presetClass="entr" presetSubtype="0" fill="hold" grpId="0" nodeType="withEffect">
                                  <p:stCondLst>
                                    <p:cond delay="2500"/>
                                  </p:stCondLst>
                                  <p:childTnLst>
                                    <p:set>
                                      <p:cBhvr>
                                        <p:cTn id="29" dur="1" fill="hold">
                                          <p:stCondLst>
                                            <p:cond delay="0"/>
                                          </p:stCondLst>
                                        </p:cTn>
                                        <p:tgtEl>
                                          <p:spTgt spid="58"/>
                                        </p:tgtEl>
                                        <p:attrNameLst>
                                          <p:attrName>style.visibility</p:attrName>
                                        </p:attrNameLst>
                                      </p:cBhvr>
                                      <p:to>
                                        <p:strVal val="visible"/>
                                      </p:to>
                                    </p:set>
                                    <p:animEffect transition="in" filter="fade">
                                      <p:cBhvr>
                                        <p:cTn id="30" dur="1500"/>
                                        <p:tgtEl>
                                          <p:spTgt spid="58"/>
                                        </p:tgtEl>
                                      </p:cBhvr>
                                    </p:animEffect>
                                  </p:childTnLst>
                                </p:cTn>
                              </p:par>
                              <p:par>
                                <p:cTn id="31" presetID="10" presetClass="entr" presetSubtype="0" fill="hold" grpId="0" nodeType="withEffect">
                                  <p:stCondLst>
                                    <p:cond delay="2500"/>
                                  </p:stCondLst>
                                  <p:childTnLst>
                                    <p:set>
                                      <p:cBhvr>
                                        <p:cTn id="32" dur="1" fill="hold">
                                          <p:stCondLst>
                                            <p:cond delay="0"/>
                                          </p:stCondLst>
                                        </p:cTn>
                                        <p:tgtEl>
                                          <p:spTgt spid="55"/>
                                        </p:tgtEl>
                                        <p:attrNameLst>
                                          <p:attrName>style.visibility</p:attrName>
                                        </p:attrNameLst>
                                      </p:cBhvr>
                                      <p:to>
                                        <p:strVal val="visible"/>
                                      </p:to>
                                    </p:set>
                                    <p:animEffect transition="in" filter="fade">
                                      <p:cBhvr>
                                        <p:cTn id="33" dur="1500"/>
                                        <p:tgtEl>
                                          <p:spTgt spid="55"/>
                                        </p:tgtEl>
                                      </p:cBhvr>
                                    </p:animEffect>
                                  </p:childTnLst>
                                </p:cTn>
                              </p:par>
                              <p:par>
                                <p:cTn id="34" presetID="10" presetClass="entr" presetSubtype="0" fill="hold" grpId="0" nodeType="withEffect">
                                  <p:stCondLst>
                                    <p:cond delay="2500"/>
                                  </p:stCondLst>
                                  <p:childTnLst>
                                    <p:set>
                                      <p:cBhvr>
                                        <p:cTn id="35" dur="1" fill="hold">
                                          <p:stCondLst>
                                            <p:cond delay="0"/>
                                          </p:stCondLst>
                                        </p:cTn>
                                        <p:tgtEl>
                                          <p:spTgt spid="51"/>
                                        </p:tgtEl>
                                        <p:attrNameLst>
                                          <p:attrName>style.visibility</p:attrName>
                                        </p:attrNameLst>
                                      </p:cBhvr>
                                      <p:to>
                                        <p:strVal val="visible"/>
                                      </p:to>
                                    </p:set>
                                    <p:animEffect transition="in" filter="fade">
                                      <p:cBhvr>
                                        <p:cTn id="36" dur="1500"/>
                                        <p:tgtEl>
                                          <p:spTgt spid="51"/>
                                        </p:tgtEl>
                                      </p:cBhvr>
                                    </p:animEffect>
                                  </p:childTnLst>
                                </p:cTn>
                              </p:par>
                              <p:par>
                                <p:cTn id="37" presetID="10" presetClass="entr" presetSubtype="0" fill="hold" grpId="0" nodeType="withEffect">
                                  <p:stCondLst>
                                    <p:cond delay="2500"/>
                                  </p:stCondLst>
                                  <p:childTnLst>
                                    <p:set>
                                      <p:cBhvr>
                                        <p:cTn id="38" dur="1" fill="hold">
                                          <p:stCondLst>
                                            <p:cond delay="0"/>
                                          </p:stCondLst>
                                        </p:cTn>
                                        <p:tgtEl>
                                          <p:spTgt spid="67"/>
                                        </p:tgtEl>
                                        <p:attrNameLst>
                                          <p:attrName>style.visibility</p:attrName>
                                        </p:attrNameLst>
                                      </p:cBhvr>
                                      <p:to>
                                        <p:strVal val="visible"/>
                                      </p:to>
                                    </p:set>
                                    <p:animEffect transition="in" filter="fade">
                                      <p:cBhvr>
                                        <p:cTn id="39" dur="1500"/>
                                        <p:tgtEl>
                                          <p:spTgt spid="67"/>
                                        </p:tgtEl>
                                      </p:cBhvr>
                                    </p:animEffect>
                                  </p:childTnLst>
                                </p:cTn>
                              </p:par>
                              <p:par>
                                <p:cTn id="40" presetID="10" presetClass="entr" presetSubtype="0" fill="hold" grpId="0" nodeType="withEffect">
                                  <p:stCondLst>
                                    <p:cond delay="2500"/>
                                  </p:stCondLst>
                                  <p:childTnLst>
                                    <p:set>
                                      <p:cBhvr>
                                        <p:cTn id="41" dur="1" fill="hold">
                                          <p:stCondLst>
                                            <p:cond delay="0"/>
                                          </p:stCondLst>
                                        </p:cTn>
                                        <p:tgtEl>
                                          <p:spTgt spid="65"/>
                                        </p:tgtEl>
                                        <p:attrNameLst>
                                          <p:attrName>style.visibility</p:attrName>
                                        </p:attrNameLst>
                                      </p:cBhvr>
                                      <p:to>
                                        <p:strVal val="visible"/>
                                      </p:to>
                                    </p:set>
                                    <p:animEffect transition="in" filter="fade">
                                      <p:cBhvr>
                                        <p:cTn id="42" dur="1500"/>
                                        <p:tgtEl>
                                          <p:spTgt spid="65"/>
                                        </p:tgtEl>
                                      </p:cBhvr>
                                    </p:animEffect>
                                  </p:childTnLst>
                                </p:cTn>
                              </p:par>
                              <p:par>
                                <p:cTn id="43" presetID="10" presetClass="entr" presetSubtype="0" fill="hold" grpId="0" nodeType="withEffect">
                                  <p:stCondLst>
                                    <p:cond delay="2500"/>
                                  </p:stCondLst>
                                  <p:childTnLst>
                                    <p:set>
                                      <p:cBhvr>
                                        <p:cTn id="44" dur="1" fill="hold">
                                          <p:stCondLst>
                                            <p:cond delay="0"/>
                                          </p:stCondLst>
                                        </p:cTn>
                                        <p:tgtEl>
                                          <p:spTgt spid="69"/>
                                        </p:tgtEl>
                                        <p:attrNameLst>
                                          <p:attrName>style.visibility</p:attrName>
                                        </p:attrNameLst>
                                      </p:cBhvr>
                                      <p:to>
                                        <p:strVal val="visible"/>
                                      </p:to>
                                    </p:set>
                                    <p:animEffect transition="in" filter="fade">
                                      <p:cBhvr>
                                        <p:cTn id="45" dur="1500"/>
                                        <p:tgtEl>
                                          <p:spTgt spid="69"/>
                                        </p:tgtEl>
                                      </p:cBhvr>
                                    </p:animEffect>
                                  </p:childTnLst>
                                </p:cTn>
                              </p:par>
                              <p:par>
                                <p:cTn id="46" presetID="10" presetClass="entr" presetSubtype="0" fill="hold" grpId="0" nodeType="withEffect">
                                  <p:stCondLst>
                                    <p:cond delay="2500"/>
                                  </p:stCondLst>
                                  <p:childTnLst>
                                    <p:set>
                                      <p:cBhvr>
                                        <p:cTn id="47" dur="1" fill="hold">
                                          <p:stCondLst>
                                            <p:cond delay="0"/>
                                          </p:stCondLst>
                                        </p:cTn>
                                        <p:tgtEl>
                                          <p:spTgt spid="77"/>
                                        </p:tgtEl>
                                        <p:attrNameLst>
                                          <p:attrName>style.visibility</p:attrName>
                                        </p:attrNameLst>
                                      </p:cBhvr>
                                      <p:to>
                                        <p:strVal val="visible"/>
                                      </p:to>
                                    </p:set>
                                    <p:animEffect transition="in" filter="fade">
                                      <p:cBhvr>
                                        <p:cTn id="48" dur="1500"/>
                                        <p:tgtEl>
                                          <p:spTgt spid="77"/>
                                        </p:tgtEl>
                                      </p:cBhvr>
                                    </p:animEffect>
                                  </p:childTnLst>
                                </p:cTn>
                              </p:par>
                              <p:par>
                                <p:cTn id="49" presetID="10" presetClass="entr" presetSubtype="0" fill="hold" grpId="0" nodeType="withEffect">
                                  <p:stCondLst>
                                    <p:cond delay="2500"/>
                                  </p:stCondLst>
                                  <p:childTnLst>
                                    <p:set>
                                      <p:cBhvr>
                                        <p:cTn id="50" dur="1" fill="hold">
                                          <p:stCondLst>
                                            <p:cond delay="0"/>
                                          </p:stCondLst>
                                        </p:cTn>
                                        <p:tgtEl>
                                          <p:spTgt spid="75"/>
                                        </p:tgtEl>
                                        <p:attrNameLst>
                                          <p:attrName>style.visibility</p:attrName>
                                        </p:attrNameLst>
                                      </p:cBhvr>
                                      <p:to>
                                        <p:strVal val="visible"/>
                                      </p:to>
                                    </p:set>
                                    <p:animEffect transition="in" filter="fade">
                                      <p:cBhvr>
                                        <p:cTn id="51" dur="1500"/>
                                        <p:tgtEl>
                                          <p:spTgt spid="75"/>
                                        </p:tgtEl>
                                      </p:cBhvr>
                                    </p:animEffect>
                                  </p:childTnLst>
                                </p:cTn>
                              </p:par>
                              <p:par>
                                <p:cTn id="52" presetID="10" presetClass="entr" presetSubtype="0" fill="hold" grpId="0" nodeType="withEffect">
                                  <p:stCondLst>
                                    <p:cond delay="2500"/>
                                  </p:stCondLst>
                                  <p:childTnLst>
                                    <p:set>
                                      <p:cBhvr>
                                        <p:cTn id="53" dur="1" fill="hold">
                                          <p:stCondLst>
                                            <p:cond delay="0"/>
                                          </p:stCondLst>
                                        </p:cTn>
                                        <p:tgtEl>
                                          <p:spTgt spid="79"/>
                                        </p:tgtEl>
                                        <p:attrNameLst>
                                          <p:attrName>style.visibility</p:attrName>
                                        </p:attrNameLst>
                                      </p:cBhvr>
                                      <p:to>
                                        <p:strVal val="visible"/>
                                      </p:to>
                                    </p:set>
                                    <p:animEffect transition="in" filter="fade">
                                      <p:cBhvr>
                                        <p:cTn id="54" dur="1500"/>
                                        <p:tgtEl>
                                          <p:spTgt spid="79"/>
                                        </p:tgtEl>
                                      </p:cBhvr>
                                    </p:animEffect>
                                  </p:childTnLst>
                                </p:cTn>
                              </p:par>
                              <p:par>
                                <p:cTn id="55" presetID="12" presetClass="entr" presetSubtype="1" fill="hold" grpId="0" nodeType="withEffect">
                                  <p:stCondLst>
                                    <p:cond delay="3500"/>
                                  </p:stCondLst>
                                  <p:childTnLst>
                                    <p:set>
                                      <p:cBhvr>
                                        <p:cTn id="56" dur="1" fill="hold">
                                          <p:stCondLst>
                                            <p:cond delay="0"/>
                                          </p:stCondLst>
                                        </p:cTn>
                                        <p:tgtEl>
                                          <p:spTgt spid="56"/>
                                        </p:tgtEl>
                                        <p:attrNameLst>
                                          <p:attrName>style.visibility</p:attrName>
                                        </p:attrNameLst>
                                      </p:cBhvr>
                                      <p:to>
                                        <p:strVal val="visible"/>
                                      </p:to>
                                    </p:set>
                                    <p:anim calcmode="lin" valueType="num">
                                      <p:cBhvr additive="base">
                                        <p:cTn id="57" dur="1500"/>
                                        <p:tgtEl>
                                          <p:spTgt spid="56"/>
                                        </p:tgtEl>
                                        <p:attrNameLst>
                                          <p:attrName>ppt_y</p:attrName>
                                        </p:attrNameLst>
                                      </p:cBhvr>
                                      <p:tavLst>
                                        <p:tav tm="0">
                                          <p:val>
                                            <p:strVal val="#ppt_y-#ppt_h*1.125000"/>
                                          </p:val>
                                        </p:tav>
                                        <p:tav tm="100000">
                                          <p:val>
                                            <p:strVal val="#ppt_y"/>
                                          </p:val>
                                        </p:tav>
                                      </p:tavLst>
                                    </p:anim>
                                    <p:animEffect transition="in" filter="wipe(down)">
                                      <p:cBhvr>
                                        <p:cTn id="58" dur="1500"/>
                                        <p:tgtEl>
                                          <p:spTgt spid="56"/>
                                        </p:tgtEl>
                                      </p:cBhvr>
                                    </p:animEffect>
                                  </p:childTnLst>
                                </p:cTn>
                              </p:par>
                              <p:par>
                                <p:cTn id="59" presetID="12" presetClass="entr" presetSubtype="1" fill="hold" grpId="0" nodeType="withEffect">
                                  <p:stCondLst>
                                    <p:cond delay="3500"/>
                                  </p:stCondLst>
                                  <p:childTnLst>
                                    <p:set>
                                      <p:cBhvr>
                                        <p:cTn id="60" dur="1" fill="hold">
                                          <p:stCondLst>
                                            <p:cond delay="0"/>
                                          </p:stCondLst>
                                        </p:cTn>
                                        <p:tgtEl>
                                          <p:spTgt spid="59"/>
                                        </p:tgtEl>
                                        <p:attrNameLst>
                                          <p:attrName>style.visibility</p:attrName>
                                        </p:attrNameLst>
                                      </p:cBhvr>
                                      <p:to>
                                        <p:strVal val="visible"/>
                                      </p:to>
                                    </p:set>
                                    <p:anim calcmode="lin" valueType="num">
                                      <p:cBhvr additive="base">
                                        <p:cTn id="61" dur="1500"/>
                                        <p:tgtEl>
                                          <p:spTgt spid="59"/>
                                        </p:tgtEl>
                                        <p:attrNameLst>
                                          <p:attrName>ppt_y</p:attrName>
                                        </p:attrNameLst>
                                      </p:cBhvr>
                                      <p:tavLst>
                                        <p:tav tm="0">
                                          <p:val>
                                            <p:strVal val="#ppt_y-#ppt_h*1.125000"/>
                                          </p:val>
                                        </p:tav>
                                        <p:tav tm="100000">
                                          <p:val>
                                            <p:strVal val="#ppt_y"/>
                                          </p:val>
                                        </p:tav>
                                      </p:tavLst>
                                    </p:anim>
                                    <p:animEffect transition="in" filter="wipe(down)">
                                      <p:cBhvr>
                                        <p:cTn id="62" dur="1500"/>
                                        <p:tgtEl>
                                          <p:spTgt spid="59"/>
                                        </p:tgtEl>
                                      </p:cBhvr>
                                    </p:animEffect>
                                  </p:childTnLst>
                                </p:cTn>
                              </p:par>
                              <p:par>
                                <p:cTn id="63" presetID="12" presetClass="entr" presetSubtype="1" fill="hold" grpId="0" nodeType="withEffect">
                                  <p:stCondLst>
                                    <p:cond delay="3500"/>
                                  </p:stCondLst>
                                  <p:childTnLst>
                                    <p:set>
                                      <p:cBhvr>
                                        <p:cTn id="64" dur="1" fill="hold">
                                          <p:stCondLst>
                                            <p:cond delay="0"/>
                                          </p:stCondLst>
                                        </p:cTn>
                                        <p:tgtEl>
                                          <p:spTgt spid="52"/>
                                        </p:tgtEl>
                                        <p:attrNameLst>
                                          <p:attrName>style.visibility</p:attrName>
                                        </p:attrNameLst>
                                      </p:cBhvr>
                                      <p:to>
                                        <p:strVal val="visible"/>
                                      </p:to>
                                    </p:set>
                                    <p:anim calcmode="lin" valueType="num">
                                      <p:cBhvr additive="base">
                                        <p:cTn id="65" dur="1500"/>
                                        <p:tgtEl>
                                          <p:spTgt spid="52"/>
                                        </p:tgtEl>
                                        <p:attrNameLst>
                                          <p:attrName>ppt_y</p:attrName>
                                        </p:attrNameLst>
                                      </p:cBhvr>
                                      <p:tavLst>
                                        <p:tav tm="0">
                                          <p:val>
                                            <p:strVal val="#ppt_y-#ppt_h*1.125000"/>
                                          </p:val>
                                        </p:tav>
                                        <p:tav tm="100000">
                                          <p:val>
                                            <p:strVal val="#ppt_y"/>
                                          </p:val>
                                        </p:tav>
                                      </p:tavLst>
                                    </p:anim>
                                    <p:animEffect transition="in" filter="wipe(down)">
                                      <p:cBhvr>
                                        <p:cTn id="66" dur="1500"/>
                                        <p:tgtEl>
                                          <p:spTgt spid="52"/>
                                        </p:tgtEl>
                                      </p:cBhvr>
                                    </p:animEffect>
                                  </p:childTnLst>
                                </p:cTn>
                              </p:par>
                              <p:par>
                                <p:cTn id="67" presetID="12" presetClass="entr" presetSubtype="1" fill="hold" grpId="0" nodeType="withEffect">
                                  <p:stCondLst>
                                    <p:cond delay="3500"/>
                                  </p:stCondLst>
                                  <p:childTnLst>
                                    <p:set>
                                      <p:cBhvr>
                                        <p:cTn id="68" dur="1" fill="hold">
                                          <p:stCondLst>
                                            <p:cond delay="0"/>
                                          </p:stCondLst>
                                        </p:cTn>
                                        <p:tgtEl>
                                          <p:spTgt spid="68"/>
                                        </p:tgtEl>
                                        <p:attrNameLst>
                                          <p:attrName>style.visibility</p:attrName>
                                        </p:attrNameLst>
                                      </p:cBhvr>
                                      <p:to>
                                        <p:strVal val="visible"/>
                                      </p:to>
                                    </p:set>
                                    <p:anim calcmode="lin" valueType="num">
                                      <p:cBhvr additive="base">
                                        <p:cTn id="69" dur="1500"/>
                                        <p:tgtEl>
                                          <p:spTgt spid="68"/>
                                        </p:tgtEl>
                                        <p:attrNameLst>
                                          <p:attrName>ppt_y</p:attrName>
                                        </p:attrNameLst>
                                      </p:cBhvr>
                                      <p:tavLst>
                                        <p:tav tm="0">
                                          <p:val>
                                            <p:strVal val="#ppt_y-#ppt_h*1.125000"/>
                                          </p:val>
                                        </p:tav>
                                        <p:tav tm="100000">
                                          <p:val>
                                            <p:strVal val="#ppt_y"/>
                                          </p:val>
                                        </p:tav>
                                      </p:tavLst>
                                    </p:anim>
                                    <p:animEffect transition="in" filter="wipe(down)">
                                      <p:cBhvr>
                                        <p:cTn id="70" dur="1500"/>
                                        <p:tgtEl>
                                          <p:spTgt spid="68"/>
                                        </p:tgtEl>
                                      </p:cBhvr>
                                    </p:animEffect>
                                  </p:childTnLst>
                                </p:cTn>
                              </p:par>
                              <p:par>
                                <p:cTn id="71" presetID="12" presetClass="entr" presetSubtype="1" fill="hold" grpId="0" nodeType="withEffect">
                                  <p:stCondLst>
                                    <p:cond delay="3500"/>
                                  </p:stCondLst>
                                  <p:childTnLst>
                                    <p:set>
                                      <p:cBhvr>
                                        <p:cTn id="72" dur="1" fill="hold">
                                          <p:stCondLst>
                                            <p:cond delay="0"/>
                                          </p:stCondLst>
                                        </p:cTn>
                                        <p:tgtEl>
                                          <p:spTgt spid="66"/>
                                        </p:tgtEl>
                                        <p:attrNameLst>
                                          <p:attrName>style.visibility</p:attrName>
                                        </p:attrNameLst>
                                      </p:cBhvr>
                                      <p:to>
                                        <p:strVal val="visible"/>
                                      </p:to>
                                    </p:set>
                                    <p:anim calcmode="lin" valueType="num">
                                      <p:cBhvr additive="base">
                                        <p:cTn id="73" dur="1500"/>
                                        <p:tgtEl>
                                          <p:spTgt spid="66"/>
                                        </p:tgtEl>
                                        <p:attrNameLst>
                                          <p:attrName>ppt_y</p:attrName>
                                        </p:attrNameLst>
                                      </p:cBhvr>
                                      <p:tavLst>
                                        <p:tav tm="0">
                                          <p:val>
                                            <p:strVal val="#ppt_y-#ppt_h*1.125000"/>
                                          </p:val>
                                        </p:tav>
                                        <p:tav tm="100000">
                                          <p:val>
                                            <p:strVal val="#ppt_y"/>
                                          </p:val>
                                        </p:tav>
                                      </p:tavLst>
                                    </p:anim>
                                    <p:animEffect transition="in" filter="wipe(down)">
                                      <p:cBhvr>
                                        <p:cTn id="74" dur="1500"/>
                                        <p:tgtEl>
                                          <p:spTgt spid="66"/>
                                        </p:tgtEl>
                                      </p:cBhvr>
                                    </p:animEffect>
                                  </p:childTnLst>
                                </p:cTn>
                              </p:par>
                              <p:par>
                                <p:cTn id="75" presetID="12" presetClass="entr" presetSubtype="1" fill="hold" grpId="0" nodeType="withEffect">
                                  <p:stCondLst>
                                    <p:cond delay="3500"/>
                                  </p:stCondLst>
                                  <p:childTnLst>
                                    <p:set>
                                      <p:cBhvr>
                                        <p:cTn id="76" dur="1" fill="hold">
                                          <p:stCondLst>
                                            <p:cond delay="0"/>
                                          </p:stCondLst>
                                        </p:cTn>
                                        <p:tgtEl>
                                          <p:spTgt spid="70"/>
                                        </p:tgtEl>
                                        <p:attrNameLst>
                                          <p:attrName>style.visibility</p:attrName>
                                        </p:attrNameLst>
                                      </p:cBhvr>
                                      <p:to>
                                        <p:strVal val="visible"/>
                                      </p:to>
                                    </p:set>
                                    <p:anim calcmode="lin" valueType="num">
                                      <p:cBhvr additive="base">
                                        <p:cTn id="77" dur="1500"/>
                                        <p:tgtEl>
                                          <p:spTgt spid="70"/>
                                        </p:tgtEl>
                                        <p:attrNameLst>
                                          <p:attrName>ppt_y</p:attrName>
                                        </p:attrNameLst>
                                      </p:cBhvr>
                                      <p:tavLst>
                                        <p:tav tm="0">
                                          <p:val>
                                            <p:strVal val="#ppt_y-#ppt_h*1.125000"/>
                                          </p:val>
                                        </p:tav>
                                        <p:tav tm="100000">
                                          <p:val>
                                            <p:strVal val="#ppt_y"/>
                                          </p:val>
                                        </p:tav>
                                      </p:tavLst>
                                    </p:anim>
                                    <p:animEffect transition="in" filter="wipe(down)">
                                      <p:cBhvr>
                                        <p:cTn id="78" dur="1500"/>
                                        <p:tgtEl>
                                          <p:spTgt spid="70"/>
                                        </p:tgtEl>
                                      </p:cBhvr>
                                    </p:animEffect>
                                  </p:childTnLst>
                                </p:cTn>
                              </p:par>
                              <p:par>
                                <p:cTn id="79" presetID="12" presetClass="entr" presetSubtype="1" fill="hold" grpId="0" nodeType="withEffect">
                                  <p:stCondLst>
                                    <p:cond delay="3500"/>
                                  </p:stCondLst>
                                  <p:childTnLst>
                                    <p:set>
                                      <p:cBhvr>
                                        <p:cTn id="80" dur="1" fill="hold">
                                          <p:stCondLst>
                                            <p:cond delay="0"/>
                                          </p:stCondLst>
                                        </p:cTn>
                                        <p:tgtEl>
                                          <p:spTgt spid="78"/>
                                        </p:tgtEl>
                                        <p:attrNameLst>
                                          <p:attrName>style.visibility</p:attrName>
                                        </p:attrNameLst>
                                      </p:cBhvr>
                                      <p:to>
                                        <p:strVal val="visible"/>
                                      </p:to>
                                    </p:set>
                                    <p:anim calcmode="lin" valueType="num">
                                      <p:cBhvr additive="base">
                                        <p:cTn id="81" dur="1500"/>
                                        <p:tgtEl>
                                          <p:spTgt spid="78"/>
                                        </p:tgtEl>
                                        <p:attrNameLst>
                                          <p:attrName>ppt_y</p:attrName>
                                        </p:attrNameLst>
                                      </p:cBhvr>
                                      <p:tavLst>
                                        <p:tav tm="0">
                                          <p:val>
                                            <p:strVal val="#ppt_y-#ppt_h*1.125000"/>
                                          </p:val>
                                        </p:tav>
                                        <p:tav tm="100000">
                                          <p:val>
                                            <p:strVal val="#ppt_y"/>
                                          </p:val>
                                        </p:tav>
                                      </p:tavLst>
                                    </p:anim>
                                    <p:animEffect transition="in" filter="wipe(down)">
                                      <p:cBhvr>
                                        <p:cTn id="82" dur="1500"/>
                                        <p:tgtEl>
                                          <p:spTgt spid="78"/>
                                        </p:tgtEl>
                                      </p:cBhvr>
                                    </p:animEffect>
                                  </p:childTnLst>
                                </p:cTn>
                              </p:par>
                              <p:par>
                                <p:cTn id="83" presetID="12" presetClass="entr" presetSubtype="1" fill="hold" grpId="0" nodeType="withEffect">
                                  <p:stCondLst>
                                    <p:cond delay="3500"/>
                                  </p:stCondLst>
                                  <p:childTnLst>
                                    <p:set>
                                      <p:cBhvr>
                                        <p:cTn id="84" dur="1" fill="hold">
                                          <p:stCondLst>
                                            <p:cond delay="0"/>
                                          </p:stCondLst>
                                        </p:cTn>
                                        <p:tgtEl>
                                          <p:spTgt spid="76"/>
                                        </p:tgtEl>
                                        <p:attrNameLst>
                                          <p:attrName>style.visibility</p:attrName>
                                        </p:attrNameLst>
                                      </p:cBhvr>
                                      <p:to>
                                        <p:strVal val="visible"/>
                                      </p:to>
                                    </p:set>
                                    <p:anim calcmode="lin" valueType="num">
                                      <p:cBhvr additive="base">
                                        <p:cTn id="85" dur="1500"/>
                                        <p:tgtEl>
                                          <p:spTgt spid="76"/>
                                        </p:tgtEl>
                                        <p:attrNameLst>
                                          <p:attrName>ppt_y</p:attrName>
                                        </p:attrNameLst>
                                      </p:cBhvr>
                                      <p:tavLst>
                                        <p:tav tm="0">
                                          <p:val>
                                            <p:strVal val="#ppt_y-#ppt_h*1.125000"/>
                                          </p:val>
                                        </p:tav>
                                        <p:tav tm="100000">
                                          <p:val>
                                            <p:strVal val="#ppt_y"/>
                                          </p:val>
                                        </p:tav>
                                      </p:tavLst>
                                    </p:anim>
                                    <p:animEffect transition="in" filter="wipe(down)">
                                      <p:cBhvr>
                                        <p:cTn id="86" dur="1500"/>
                                        <p:tgtEl>
                                          <p:spTgt spid="76"/>
                                        </p:tgtEl>
                                      </p:cBhvr>
                                    </p:animEffect>
                                  </p:childTnLst>
                                </p:cTn>
                              </p:par>
                              <p:par>
                                <p:cTn id="87" presetID="12" presetClass="entr" presetSubtype="1" fill="hold" grpId="0" nodeType="withEffect">
                                  <p:stCondLst>
                                    <p:cond delay="3500"/>
                                  </p:stCondLst>
                                  <p:childTnLst>
                                    <p:set>
                                      <p:cBhvr>
                                        <p:cTn id="88" dur="1" fill="hold">
                                          <p:stCondLst>
                                            <p:cond delay="0"/>
                                          </p:stCondLst>
                                        </p:cTn>
                                        <p:tgtEl>
                                          <p:spTgt spid="80"/>
                                        </p:tgtEl>
                                        <p:attrNameLst>
                                          <p:attrName>style.visibility</p:attrName>
                                        </p:attrNameLst>
                                      </p:cBhvr>
                                      <p:to>
                                        <p:strVal val="visible"/>
                                      </p:to>
                                    </p:set>
                                    <p:anim calcmode="lin" valueType="num">
                                      <p:cBhvr additive="base">
                                        <p:cTn id="89" dur="1500"/>
                                        <p:tgtEl>
                                          <p:spTgt spid="80"/>
                                        </p:tgtEl>
                                        <p:attrNameLst>
                                          <p:attrName>ppt_y</p:attrName>
                                        </p:attrNameLst>
                                      </p:cBhvr>
                                      <p:tavLst>
                                        <p:tav tm="0">
                                          <p:val>
                                            <p:strVal val="#ppt_y-#ppt_h*1.125000"/>
                                          </p:val>
                                        </p:tav>
                                        <p:tav tm="100000">
                                          <p:val>
                                            <p:strVal val="#ppt_y"/>
                                          </p:val>
                                        </p:tav>
                                      </p:tavLst>
                                    </p:anim>
                                    <p:animEffect transition="in" filter="wipe(down)">
                                      <p:cBhvr>
                                        <p:cTn id="90" dur="1500"/>
                                        <p:tgtEl>
                                          <p:spTgt spid="80"/>
                                        </p:tgtEl>
                                      </p:cBhvr>
                                    </p:animEffect>
                                  </p:childTnLst>
                                </p:cTn>
                              </p:par>
                              <p:par>
                                <p:cTn id="91" presetID="22" presetClass="entr" presetSubtype="1" fill="hold" nodeType="withEffect">
                                  <p:stCondLst>
                                    <p:cond delay="2000"/>
                                  </p:stCondLst>
                                  <p:childTnLst>
                                    <p:set>
                                      <p:cBhvr>
                                        <p:cTn id="92" dur="1" fill="hold">
                                          <p:stCondLst>
                                            <p:cond delay="0"/>
                                          </p:stCondLst>
                                        </p:cTn>
                                        <p:tgtEl>
                                          <p:spTgt spid="103"/>
                                        </p:tgtEl>
                                        <p:attrNameLst>
                                          <p:attrName>style.visibility</p:attrName>
                                        </p:attrNameLst>
                                      </p:cBhvr>
                                      <p:to>
                                        <p:strVal val="visible"/>
                                      </p:to>
                                    </p:set>
                                    <p:animEffect transition="in" filter="wipe(up)">
                                      <p:cBhvr>
                                        <p:cTn id="93" dur="1500"/>
                                        <p:tgtEl>
                                          <p:spTgt spid="1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69" grpId="0"/>
      <p:bldP spid="70" grpId="0"/>
      <p:bldP spid="67" grpId="0"/>
      <p:bldP spid="68" grpId="0"/>
      <p:bldP spid="65" grpId="0"/>
      <p:bldP spid="66" grpId="0"/>
      <p:bldP spid="79" grpId="0"/>
      <p:bldP spid="80" grpId="0"/>
      <p:bldP spid="51" grpId="0"/>
      <p:bldP spid="52" grpId="0"/>
      <p:bldP spid="55" grpId="0"/>
      <p:bldP spid="56" grpId="0"/>
      <p:bldP spid="58" grpId="0"/>
      <p:bldP spid="59" grpId="0"/>
      <p:bldP spid="77" grpId="0"/>
      <p:bldP spid="78" grpId="0"/>
      <p:bldP spid="75" grpId="0"/>
      <p:bldP spid="7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07FC3346-5925-47A8-802F-31E9F94B07AF}"/>
              </a:ext>
            </a:extLst>
          </p:cNvPr>
          <p:cNvSpPr txBox="1"/>
          <p:nvPr/>
        </p:nvSpPr>
        <p:spPr>
          <a:xfrm>
            <a:off x="1196486" y="796864"/>
            <a:ext cx="4745788" cy="430887"/>
          </a:xfrm>
          <a:prstGeom prst="rect">
            <a:avLst/>
          </a:prstGeom>
          <a:noFill/>
        </p:spPr>
        <p:txBody>
          <a:bodyPr wrap="square" rtlCol="0">
            <a:spAutoFit/>
          </a:bodyPr>
          <a:lstStyle/>
          <a:p>
            <a:r>
              <a:rPr lang="en-US" sz="2200" b="1" dirty="0">
                <a:solidFill>
                  <a:schemeClr val="bg1"/>
                </a:solidFill>
                <a:latin typeface="Century Gothic" panose="020B0502020202020204" pitchFamily="34" charset="0"/>
              </a:rPr>
              <a:t>COMPETITION-BASED PRICING</a:t>
            </a:r>
          </a:p>
        </p:txBody>
      </p:sp>
      <p:sp>
        <p:nvSpPr>
          <p:cNvPr id="5" name="TextBox 4">
            <a:extLst>
              <a:ext uri="{FF2B5EF4-FFF2-40B4-BE49-F238E27FC236}">
                <a16:creationId xmlns:a16="http://schemas.microsoft.com/office/drawing/2014/main" id="{B93CEB7A-EF00-D94F-8BDE-67A437BAC9D9}"/>
              </a:ext>
            </a:extLst>
          </p:cNvPr>
          <p:cNvSpPr txBox="1"/>
          <p:nvPr/>
        </p:nvSpPr>
        <p:spPr>
          <a:xfrm>
            <a:off x="1196486" y="1325908"/>
            <a:ext cx="6991348" cy="646908"/>
          </a:xfrm>
          <a:prstGeom prst="rect">
            <a:avLst/>
          </a:prstGeom>
          <a:noFill/>
        </p:spPr>
        <p:txBody>
          <a:bodyPr wrap="square" rtlCol="0">
            <a:spAutoFit/>
          </a:bodyPr>
          <a:lstStyle>
            <a:defPPr>
              <a:defRPr lang="en-US"/>
            </a:defPPr>
            <a:lvl1pPr algn="ctr">
              <a:lnSpc>
                <a:spcPts val="1500"/>
              </a:lnSpc>
              <a:defRPr sz="900">
                <a:solidFill>
                  <a:schemeClr val="bg1"/>
                </a:solidFill>
                <a:latin typeface="Century Gothic" panose="020B0502020202020204" pitchFamily="34" charset="0"/>
              </a:defRPr>
            </a:lvl1pPr>
          </a:lstStyle>
          <a:p>
            <a:pPr algn="l"/>
            <a:r>
              <a:rPr lang="en-US" dirty="0"/>
              <a:t>Competition-based pricing strategy uses the competitors’ prices as a benchmark. Businesses who compete in a highly saturated space may choose this strategy since a slight price difference may be the deciding factor for customers. You can price your products slightly below, the same as, or slightly above your competition or the average of competition. </a:t>
            </a:r>
          </a:p>
        </p:txBody>
      </p:sp>
      <p:sp>
        <p:nvSpPr>
          <p:cNvPr id="2" name="Footer Placeholder 1">
            <a:extLst>
              <a:ext uri="{FF2B5EF4-FFF2-40B4-BE49-F238E27FC236}">
                <a16:creationId xmlns:a16="http://schemas.microsoft.com/office/drawing/2014/main" id="{F80C4E1F-4314-4A2A-ACF4-464A19F7217F}"/>
              </a:ext>
            </a:extLst>
          </p:cNvPr>
          <p:cNvSpPr>
            <a:spLocks noGrp="1"/>
          </p:cNvSpPr>
          <p:nvPr>
            <p:ph type="ftr" sz="quarter" idx="11"/>
          </p:nvPr>
        </p:nvSpPr>
        <p:spPr/>
        <p:txBody>
          <a:bodyPr/>
          <a:lstStyle/>
          <a:p>
            <a:pPr algn="r"/>
            <a:r>
              <a:rPr lang="en-US" dirty="0"/>
              <a:t>PRICING STRATEGIES</a:t>
            </a:r>
          </a:p>
        </p:txBody>
      </p:sp>
      <p:sp>
        <p:nvSpPr>
          <p:cNvPr id="4" name="Slide Number Placeholder 3">
            <a:extLst>
              <a:ext uri="{FF2B5EF4-FFF2-40B4-BE49-F238E27FC236}">
                <a16:creationId xmlns:a16="http://schemas.microsoft.com/office/drawing/2014/main" id="{6FC56F78-5203-46E1-BEBF-1E941653AE3C}"/>
              </a:ext>
            </a:extLst>
          </p:cNvPr>
          <p:cNvSpPr>
            <a:spLocks noGrp="1"/>
          </p:cNvSpPr>
          <p:nvPr>
            <p:ph type="sldNum" sz="quarter" idx="12"/>
          </p:nvPr>
        </p:nvSpPr>
        <p:spPr/>
        <p:txBody>
          <a:bodyPr/>
          <a:lstStyle/>
          <a:p>
            <a:pPr algn="l"/>
            <a:fld id="{A667128F-6B11-0149-90D6-ED84921B880E}" type="slidenum">
              <a:rPr lang="en-US" smtClean="0"/>
              <a:pPr algn="l"/>
              <a:t>4</a:t>
            </a:fld>
            <a:endParaRPr lang="en-US" dirty="0"/>
          </a:p>
        </p:txBody>
      </p:sp>
      <p:sp>
        <p:nvSpPr>
          <p:cNvPr id="18" name="Oval 17">
            <a:extLst>
              <a:ext uri="{FF2B5EF4-FFF2-40B4-BE49-F238E27FC236}">
                <a16:creationId xmlns:a16="http://schemas.microsoft.com/office/drawing/2014/main" id="{FD83F9AA-48F7-47E6-A5D6-45C23474D33A}"/>
              </a:ext>
            </a:extLst>
          </p:cNvPr>
          <p:cNvSpPr/>
          <p:nvPr/>
        </p:nvSpPr>
        <p:spPr>
          <a:xfrm>
            <a:off x="939655" y="-356729"/>
            <a:ext cx="6054290" cy="6054290"/>
          </a:xfrm>
          <a:prstGeom prst="ellipse">
            <a:avLst/>
          </a:prstGeom>
          <a:gradFill>
            <a:gsLst>
              <a:gs pos="70000">
                <a:schemeClr val="accent2">
                  <a:alpha val="0"/>
                </a:schemeClr>
              </a:gs>
              <a:gs pos="100000">
                <a:schemeClr val="accent2">
                  <a:lumMod val="60000"/>
                  <a:lumOff val="40000"/>
                  <a:alpha val="1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3" name="TextBox 2">
            <a:extLst>
              <a:ext uri="{FF2B5EF4-FFF2-40B4-BE49-F238E27FC236}">
                <a16:creationId xmlns:a16="http://schemas.microsoft.com/office/drawing/2014/main" id="{8AEFEFF3-0A0C-44AF-9614-42587F4629E0}"/>
              </a:ext>
            </a:extLst>
          </p:cNvPr>
          <p:cNvSpPr txBox="1"/>
          <p:nvPr/>
        </p:nvSpPr>
        <p:spPr>
          <a:xfrm>
            <a:off x="2059868" y="4653558"/>
            <a:ext cx="3813865" cy="261610"/>
          </a:xfrm>
          <a:prstGeom prst="rect">
            <a:avLst/>
          </a:prstGeom>
          <a:noFill/>
        </p:spPr>
        <p:txBody>
          <a:bodyPr wrap="none" rtlCol="0">
            <a:spAutoFit/>
          </a:bodyPr>
          <a:lstStyle/>
          <a:p>
            <a:pPr algn="ctr"/>
            <a:r>
              <a:rPr lang="en-US" sz="1100" i="1" dirty="0">
                <a:solidFill>
                  <a:schemeClr val="bg1"/>
                </a:solidFill>
                <a:latin typeface="Century Gothic" panose="020B0502020202020204" pitchFamily="34" charset="0"/>
              </a:rPr>
              <a:t>Your Price is </a:t>
            </a:r>
            <a:r>
              <a:rPr lang="en-US" sz="1100" b="1" dirty="0">
                <a:solidFill>
                  <a:schemeClr val="accent2">
                    <a:lumMod val="60000"/>
                    <a:lumOff val="40000"/>
                  </a:schemeClr>
                </a:solidFill>
                <a:latin typeface="Century Gothic" panose="020B0502020202020204" pitchFamily="34" charset="0"/>
              </a:rPr>
              <a:t>3%</a:t>
            </a:r>
            <a:r>
              <a:rPr lang="en-US" sz="1100" i="1" dirty="0">
                <a:solidFill>
                  <a:schemeClr val="bg1"/>
                </a:solidFill>
                <a:latin typeface="Century Gothic" panose="020B0502020202020204" pitchFamily="34" charset="0"/>
              </a:rPr>
              <a:t> and </a:t>
            </a:r>
            <a:r>
              <a:rPr lang="en-US" sz="1100" b="1" dirty="0">
                <a:solidFill>
                  <a:schemeClr val="accent2">
                    <a:lumMod val="60000"/>
                    <a:lumOff val="40000"/>
                  </a:schemeClr>
                </a:solidFill>
                <a:latin typeface="Century Gothic" panose="020B0502020202020204" pitchFamily="34" charset="0"/>
              </a:rPr>
              <a:t>$3.00 </a:t>
            </a:r>
            <a:r>
              <a:rPr lang="en-US" sz="1100" i="1" dirty="0">
                <a:solidFill>
                  <a:schemeClr val="bg1"/>
                </a:solidFill>
                <a:latin typeface="Century Gothic" panose="020B0502020202020204" pitchFamily="34" charset="0"/>
              </a:rPr>
              <a:t>Lower than the Competitor</a:t>
            </a:r>
          </a:p>
        </p:txBody>
      </p:sp>
      <p:sp>
        <p:nvSpPr>
          <p:cNvPr id="33" name="Rectangle: Rounded Corners 32">
            <a:extLst>
              <a:ext uri="{FF2B5EF4-FFF2-40B4-BE49-F238E27FC236}">
                <a16:creationId xmlns:a16="http://schemas.microsoft.com/office/drawing/2014/main" id="{2BDC2CF4-973A-4EDF-8549-417E61B70F1B}"/>
              </a:ext>
            </a:extLst>
          </p:cNvPr>
          <p:cNvSpPr/>
          <p:nvPr/>
        </p:nvSpPr>
        <p:spPr>
          <a:xfrm>
            <a:off x="7227231" y="4355289"/>
            <a:ext cx="3547055" cy="322282"/>
          </a:xfrm>
          <a:prstGeom prst="roundRect">
            <a:avLst>
              <a:gd name="adj" fmla="val 50000"/>
            </a:avLst>
          </a:prstGeom>
          <a:solidFill>
            <a:schemeClr val="tx1">
              <a:lumMod val="95000"/>
              <a:lumOff val="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rtlCol="0" anchor="ctr"/>
          <a:lstStyle/>
          <a:p>
            <a:r>
              <a:rPr lang="en-US" sz="900" dirty="0">
                <a:latin typeface="Century Gothic" panose="020B0502020202020204" pitchFamily="34" charset="0"/>
              </a:rPr>
              <a:t>Projected Total Revenue</a:t>
            </a:r>
          </a:p>
        </p:txBody>
      </p:sp>
      <p:sp>
        <p:nvSpPr>
          <p:cNvPr id="34" name="Rectangle: Rounded Corners 33">
            <a:extLst>
              <a:ext uri="{FF2B5EF4-FFF2-40B4-BE49-F238E27FC236}">
                <a16:creationId xmlns:a16="http://schemas.microsoft.com/office/drawing/2014/main" id="{EFFBC5B5-513D-4E1A-837E-9F9F518D294E}"/>
              </a:ext>
            </a:extLst>
          </p:cNvPr>
          <p:cNvSpPr/>
          <p:nvPr/>
        </p:nvSpPr>
        <p:spPr>
          <a:xfrm>
            <a:off x="9599848" y="4355289"/>
            <a:ext cx="1174438" cy="322282"/>
          </a:xfrm>
          <a:prstGeom prst="roundRect">
            <a:avLst>
              <a:gd name="adj" fmla="val 50000"/>
            </a:avLst>
          </a:prstGeom>
          <a:gradFill>
            <a:gsLst>
              <a:gs pos="100000">
                <a:schemeClr val="tx2"/>
              </a:gs>
              <a:gs pos="0">
                <a:schemeClr val="tx2">
                  <a:lumMod val="60000"/>
                  <a:lumOff val="40000"/>
                </a:schemeClr>
              </a:gs>
            </a:gsLst>
            <a:lin ang="3600000" scaled="0"/>
          </a:gradFill>
          <a:ln w="25400">
            <a:noFill/>
          </a:ln>
          <a:effectLst>
            <a:outerShdw blurRad="635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spcAft>
                <a:spcPts val="600"/>
              </a:spcAft>
            </a:pPr>
            <a:r>
              <a:rPr lang="en-US" sz="900" b="1" dirty="0">
                <a:latin typeface="Century Gothic" panose="020B0502020202020204" pitchFamily="34" charset="0"/>
              </a:rPr>
              <a:t>$485,000.00</a:t>
            </a:r>
          </a:p>
        </p:txBody>
      </p:sp>
      <p:sp>
        <p:nvSpPr>
          <p:cNvPr id="31" name="Rectangle: Rounded Corners 30">
            <a:extLst>
              <a:ext uri="{FF2B5EF4-FFF2-40B4-BE49-F238E27FC236}">
                <a16:creationId xmlns:a16="http://schemas.microsoft.com/office/drawing/2014/main" id="{19EED205-49FB-45F4-9C69-1B304BBF766E}"/>
              </a:ext>
            </a:extLst>
          </p:cNvPr>
          <p:cNvSpPr/>
          <p:nvPr/>
        </p:nvSpPr>
        <p:spPr>
          <a:xfrm>
            <a:off x="7227231" y="4767393"/>
            <a:ext cx="3547055" cy="322282"/>
          </a:xfrm>
          <a:prstGeom prst="roundRect">
            <a:avLst>
              <a:gd name="adj" fmla="val 50000"/>
            </a:avLst>
          </a:prstGeom>
          <a:solidFill>
            <a:schemeClr val="tx1">
              <a:lumMod val="95000"/>
              <a:lumOff val="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rtlCol="0" anchor="ctr"/>
          <a:lstStyle/>
          <a:p>
            <a:r>
              <a:rPr lang="en-US" sz="900" dirty="0">
                <a:latin typeface="Century Gothic" panose="020B0502020202020204" pitchFamily="34" charset="0"/>
              </a:rPr>
              <a:t>Projected Gross Margin</a:t>
            </a:r>
          </a:p>
        </p:txBody>
      </p:sp>
      <p:sp>
        <p:nvSpPr>
          <p:cNvPr id="32" name="Rectangle: Rounded Corners 31">
            <a:extLst>
              <a:ext uri="{FF2B5EF4-FFF2-40B4-BE49-F238E27FC236}">
                <a16:creationId xmlns:a16="http://schemas.microsoft.com/office/drawing/2014/main" id="{E75CC88C-0AEA-426B-A696-7A097BBA9EAE}"/>
              </a:ext>
            </a:extLst>
          </p:cNvPr>
          <p:cNvSpPr/>
          <p:nvPr/>
        </p:nvSpPr>
        <p:spPr>
          <a:xfrm>
            <a:off x="9599848" y="4767393"/>
            <a:ext cx="1174438" cy="322282"/>
          </a:xfrm>
          <a:prstGeom prst="roundRect">
            <a:avLst>
              <a:gd name="adj" fmla="val 50000"/>
            </a:avLst>
          </a:prstGeom>
          <a:gradFill>
            <a:gsLst>
              <a:gs pos="100000">
                <a:schemeClr val="accent4">
                  <a:lumMod val="50000"/>
                </a:schemeClr>
              </a:gs>
              <a:gs pos="0">
                <a:schemeClr val="accent4"/>
              </a:gs>
            </a:gsLst>
            <a:lin ang="3600000" scaled="0"/>
          </a:gradFill>
          <a:ln w="25400">
            <a:noFill/>
          </a:ln>
          <a:effectLst>
            <a:outerShdw blurRad="635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spcAft>
                <a:spcPts val="600"/>
              </a:spcAft>
            </a:pPr>
            <a:r>
              <a:rPr lang="en-US" sz="900" b="1" dirty="0">
                <a:latin typeface="Century Gothic" panose="020B0502020202020204" pitchFamily="34" charset="0"/>
              </a:rPr>
              <a:t>$160,000.00</a:t>
            </a:r>
          </a:p>
        </p:txBody>
      </p:sp>
      <p:sp>
        <p:nvSpPr>
          <p:cNvPr id="19" name="Rectangle: Rounded Corners 18">
            <a:extLst>
              <a:ext uri="{FF2B5EF4-FFF2-40B4-BE49-F238E27FC236}">
                <a16:creationId xmlns:a16="http://schemas.microsoft.com/office/drawing/2014/main" id="{EE9E3BCA-2808-43A9-A1EB-84C16436B8DB}"/>
              </a:ext>
            </a:extLst>
          </p:cNvPr>
          <p:cNvSpPr/>
          <p:nvPr/>
        </p:nvSpPr>
        <p:spPr>
          <a:xfrm>
            <a:off x="7227231" y="2648246"/>
            <a:ext cx="3547055" cy="322282"/>
          </a:xfrm>
          <a:prstGeom prst="roundRect">
            <a:avLst>
              <a:gd name="adj" fmla="val 50000"/>
            </a:avLst>
          </a:prstGeom>
          <a:solidFill>
            <a:schemeClr val="tx1">
              <a:lumMod val="95000"/>
              <a:lumOff val="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rtlCol="0" anchor="ctr"/>
          <a:lstStyle/>
          <a:p>
            <a:r>
              <a:rPr lang="en-US" sz="900" dirty="0">
                <a:latin typeface="Century Gothic" panose="020B0502020202020204" pitchFamily="34" charset="0"/>
              </a:rPr>
              <a:t>Product Variable Cost</a:t>
            </a:r>
          </a:p>
        </p:txBody>
      </p:sp>
      <p:sp>
        <p:nvSpPr>
          <p:cNvPr id="20" name="Rectangle: Rounded Corners 19">
            <a:extLst>
              <a:ext uri="{FF2B5EF4-FFF2-40B4-BE49-F238E27FC236}">
                <a16:creationId xmlns:a16="http://schemas.microsoft.com/office/drawing/2014/main" id="{2790E995-E4B7-464E-8E19-CD4F123434B8}"/>
              </a:ext>
            </a:extLst>
          </p:cNvPr>
          <p:cNvSpPr/>
          <p:nvPr/>
        </p:nvSpPr>
        <p:spPr>
          <a:xfrm>
            <a:off x="9599848" y="2648246"/>
            <a:ext cx="1174438" cy="322282"/>
          </a:xfrm>
          <a:prstGeom prst="roundRect">
            <a:avLst>
              <a:gd name="adj" fmla="val 50000"/>
            </a:avLst>
          </a:prstGeom>
          <a:gradFill>
            <a:gsLst>
              <a:gs pos="100000">
                <a:schemeClr val="tx2"/>
              </a:gs>
              <a:gs pos="0">
                <a:schemeClr val="tx2">
                  <a:lumMod val="60000"/>
                  <a:lumOff val="40000"/>
                </a:schemeClr>
              </a:gs>
            </a:gsLst>
            <a:lin ang="3600000" scaled="0"/>
          </a:gradFill>
          <a:ln w="25400">
            <a:noFill/>
          </a:ln>
          <a:effectLst>
            <a:outerShdw blurRad="635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spcAft>
                <a:spcPts val="600"/>
              </a:spcAft>
            </a:pPr>
            <a:r>
              <a:rPr lang="en-US" sz="900" b="1" dirty="0">
                <a:latin typeface="Century Gothic" panose="020B0502020202020204" pitchFamily="34" charset="0"/>
              </a:rPr>
              <a:t>$65.00</a:t>
            </a:r>
          </a:p>
        </p:txBody>
      </p:sp>
      <p:sp>
        <p:nvSpPr>
          <p:cNvPr id="24" name="Rectangle: Rounded Corners 23">
            <a:extLst>
              <a:ext uri="{FF2B5EF4-FFF2-40B4-BE49-F238E27FC236}">
                <a16:creationId xmlns:a16="http://schemas.microsoft.com/office/drawing/2014/main" id="{4E92C91F-5E7F-4B2A-82AF-95E93945C04D}"/>
              </a:ext>
            </a:extLst>
          </p:cNvPr>
          <p:cNvSpPr/>
          <p:nvPr/>
        </p:nvSpPr>
        <p:spPr>
          <a:xfrm>
            <a:off x="7227231" y="3060350"/>
            <a:ext cx="3547055" cy="322282"/>
          </a:xfrm>
          <a:prstGeom prst="roundRect">
            <a:avLst>
              <a:gd name="adj" fmla="val 50000"/>
            </a:avLst>
          </a:prstGeom>
          <a:solidFill>
            <a:schemeClr val="tx1">
              <a:lumMod val="95000"/>
              <a:lumOff val="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rtlCol="0" anchor="ctr"/>
          <a:lstStyle/>
          <a:p>
            <a:r>
              <a:rPr lang="en-US" sz="900" dirty="0">
                <a:latin typeface="Century Gothic" panose="020B0502020202020204" pitchFamily="34" charset="0"/>
              </a:rPr>
              <a:t>Gross Margin</a:t>
            </a:r>
          </a:p>
        </p:txBody>
      </p:sp>
      <p:sp>
        <p:nvSpPr>
          <p:cNvPr id="25" name="Rectangle: Rounded Corners 24">
            <a:extLst>
              <a:ext uri="{FF2B5EF4-FFF2-40B4-BE49-F238E27FC236}">
                <a16:creationId xmlns:a16="http://schemas.microsoft.com/office/drawing/2014/main" id="{62E0BE28-1EBD-411D-9792-A0DE3B551EA7}"/>
              </a:ext>
            </a:extLst>
          </p:cNvPr>
          <p:cNvSpPr/>
          <p:nvPr/>
        </p:nvSpPr>
        <p:spPr>
          <a:xfrm>
            <a:off x="9599848" y="3060350"/>
            <a:ext cx="1174438" cy="322282"/>
          </a:xfrm>
          <a:prstGeom prst="roundRect">
            <a:avLst>
              <a:gd name="adj" fmla="val 50000"/>
            </a:avLst>
          </a:prstGeom>
          <a:gradFill>
            <a:gsLst>
              <a:gs pos="100000">
                <a:schemeClr val="accent4">
                  <a:lumMod val="50000"/>
                </a:schemeClr>
              </a:gs>
              <a:gs pos="0">
                <a:schemeClr val="accent4"/>
              </a:gs>
            </a:gsLst>
            <a:lin ang="3600000" scaled="0"/>
          </a:gradFill>
          <a:ln w="25400">
            <a:noFill/>
          </a:ln>
          <a:effectLst>
            <a:outerShdw blurRad="635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spcAft>
                <a:spcPts val="600"/>
              </a:spcAft>
            </a:pPr>
            <a:r>
              <a:rPr lang="en-US" sz="900" b="1" dirty="0">
                <a:latin typeface="Century Gothic" panose="020B0502020202020204" pitchFamily="34" charset="0"/>
              </a:rPr>
              <a:t>$32.00</a:t>
            </a:r>
          </a:p>
        </p:txBody>
      </p:sp>
      <p:sp>
        <p:nvSpPr>
          <p:cNvPr id="38" name="Rectangle: Rounded Corners 37">
            <a:extLst>
              <a:ext uri="{FF2B5EF4-FFF2-40B4-BE49-F238E27FC236}">
                <a16:creationId xmlns:a16="http://schemas.microsoft.com/office/drawing/2014/main" id="{5A01CB45-9ACC-4043-9D80-2371CCDFD4E7}"/>
              </a:ext>
            </a:extLst>
          </p:cNvPr>
          <p:cNvSpPr/>
          <p:nvPr/>
        </p:nvSpPr>
        <p:spPr>
          <a:xfrm>
            <a:off x="7227231" y="3707819"/>
            <a:ext cx="3547055" cy="322282"/>
          </a:xfrm>
          <a:prstGeom prst="roundRect">
            <a:avLst>
              <a:gd name="adj" fmla="val 50000"/>
            </a:avLst>
          </a:prstGeom>
          <a:solidFill>
            <a:schemeClr val="tx1">
              <a:lumMod val="95000"/>
              <a:lumOff val="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rtlCol="0" anchor="ctr"/>
          <a:lstStyle/>
          <a:p>
            <a:r>
              <a:rPr lang="en-US" sz="900" dirty="0">
                <a:latin typeface="Century Gothic" panose="020B0502020202020204" pitchFamily="34" charset="0"/>
              </a:rPr>
              <a:t>Projected Gross Margin</a:t>
            </a:r>
          </a:p>
        </p:txBody>
      </p:sp>
      <p:sp>
        <p:nvSpPr>
          <p:cNvPr id="39" name="Rectangle: Rounded Corners 38">
            <a:extLst>
              <a:ext uri="{FF2B5EF4-FFF2-40B4-BE49-F238E27FC236}">
                <a16:creationId xmlns:a16="http://schemas.microsoft.com/office/drawing/2014/main" id="{82A1F42F-91D2-48FC-A73A-D36CF9CEFE1A}"/>
              </a:ext>
            </a:extLst>
          </p:cNvPr>
          <p:cNvSpPr/>
          <p:nvPr/>
        </p:nvSpPr>
        <p:spPr>
          <a:xfrm>
            <a:off x="9599848" y="3707819"/>
            <a:ext cx="1174438" cy="322282"/>
          </a:xfrm>
          <a:prstGeom prst="roundRect">
            <a:avLst>
              <a:gd name="adj" fmla="val 50000"/>
            </a:avLst>
          </a:prstGeom>
          <a:gradFill>
            <a:gsLst>
              <a:gs pos="100000">
                <a:schemeClr val="tx2"/>
              </a:gs>
              <a:gs pos="0">
                <a:schemeClr val="tx2">
                  <a:lumMod val="60000"/>
                  <a:lumOff val="40000"/>
                </a:schemeClr>
              </a:gs>
            </a:gsLst>
            <a:lin ang="3600000" scaled="0"/>
          </a:gradFill>
          <a:ln w="25400">
            <a:noFill/>
          </a:ln>
          <a:effectLst>
            <a:outerShdw blurRad="635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spcAft>
                <a:spcPts val="600"/>
              </a:spcAft>
            </a:pPr>
            <a:r>
              <a:rPr lang="en-US" sz="900" b="1" dirty="0">
                <a:latin typeface="Century Gothic" panose="020B0502020202020204" pitchFamily="34" charset="0"/>
              </a:rPr>
              <a:t>$160,000.00</a:t>
            </a:r>
          </a:p>
        </p:txBody>
      </p:sp>
      <p:grpSp>
        <p:nvGrpSpPr>
          <p:cNvPr id="6" name="Group 5">
            <a:extLst>
              <a:ext uri="{FF2B5EF4-FFF2-40B4-BE49-F238E27FC236}">
                <a16:creationId xmlns:a16="http://schemas.microsoft.com/office/drawing/2014/main" id="{95363FDD-5A69-4891-B4E6-4CBA892622B5}"/>
              </a:ext>
            </a:extLst>
          </p:cNvPr>
          <p:cNvGrpSpPr/>
          <p:nvPr/>
        </p:nvGrpSpPr>
        <p:grpSpPr>
          <a:xfrm>
            <a:off x="2063169" y="2595069"/>
            <a:ext cx="3807262" cy="1786988"/>
            <a:chOff x="1536700" y="2368285"/>
            <a:chExt cx="3807262" cy="1786988"/>
          </a:xfrm>
        </p:grpSpPr>
        <p:sp>
          <p:nvSpPr>
            <p:cNvPr id="15" name="Oval 14">
              <a:extLst>
                <a:ext uri="{FF2B5EF4-FFF2-40B4-BE49-F238E27FC236}">
                  <a16:creationId xmlns:a16="http://schemas.microsoft.com/office/drawing/2014/main" id="{14F68BED-62B4-49B7-8727-D5B6C55808B3}"/>
                </a:ext>
              </a:extLst>
            </p:cNvPr>
            <p:cNvSpPr/>
            <p:nvPr/>
          </p:nvSpPr>
          <p:spPr>
            <a:xfrm>
              <a:off x="1536700" y="2368285"/>
              <a:ext cx="1786988" cy="1786988"/>
            </a:xfrm>
            <a:prstGeom prst="ellipse">
              <a:avLst/>
            </a:prstGeom>
            <a:gradFill flip="none" rotWithShape="1">
              <a:gsLst>
                <a:gs pos="100000">
                  <a:schemeClr val="accent6">
                    <a:alpha val="0"/>
                  </a:schemeClr>
                </a:gs>
                <a:gs pos="0">
                  <a:schemeClr val="accent6">
                    <a:lumMod val="60000"/>
                    <a:lumOff val="40000"/>
                  </a:schemeClr>
                </a:gs>
              </a:gsLst>
              <a:lin ang="2700000" scaled="1"/>
              <a:tileRect/>
            </a:gradFill>
            <a:ln w="25400">
              <a:noFill/>
            </a:ln>
            <a:effectLst>
              <a:outerShdw blurRad="635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spcAft>
                  <a:spcPts val="600"/>
                </a:spcAft>
              </a:pPr>
              <a:r>
                <a:rPr lang="en-US" sz="2000" b="1" dirty="0">
                  <a:latin typeface="Century Gothic" panose="020B0502020202020204" pitchFamily="34" charset="0"/>
                </a:rPr>
                <a:t>$100.00</a:t>
              </a:r>
            </a:p>
            <a:p>
              <a:pPr algn="ctr">
                <a:spcAft>
                  <a:spcPts val="600"/>
                </a:spcAft>
              </a:pPr>
              <a:r>
                <a:rPr lang="en-US" sz="1000" dirty="0">
                  <a:latin typeface="Century Gothic" panose="020B0502020202020204" pitchFamily="34" charset="0"/>
                </a:rPr>
                <a:t>Competitor(‘s) Price</a:t>
              </a:r>
            </a:p>
          </p:txBody>
        </p:sp>
        <p:sp>
          <p:nvSpPr>
            <p:cNvPr id="17" name="Oval 16">
              <a:extLst>
                <a:ext uri="{FF2B5EF4-FFF2-40B4-BE49-F238E27FC236}">
                  <a16:creationId xmlns:a16="http://schemas.microsoft.com/office/drawing/2014/main" id="{C25E582B-6BC6-4175-A56D-1561FBB3BECB}"/>
                </a:ext>
              </a:extLst>
            </p:cNvPr>
            <p:cNvSpPr/>
            <p:nvPr/>
          </p:nvSpPr>
          <p:spPr>
            <a:xfrm>
              <a:off x="3556974" y="2368285"/>
              <a:ext cx="1786988" cy="1786988"/>
            </a:xfrm>
            <a:prstGeom prst="ellipse">
              <a:avLst/>
            </a:prstGeom>
            <a:gradFill flip="none" rotWithShape="1">
              <a:gsLst>
                <a:gs pos="100000">
                  <a:schemeClr val="accent2">
                    <a:alpha val="0"/>
                  </a:schemeClr>
                </a:gs>
                <a:gs pos="0">
                  <a:schemeClr val="accent2">
                    <a:lumMod val="60000"/>
                    <a:lumOff val="40000"/>
                  </a:schemeClr>
                </a:gs>
              </a:gsLst>
              <a:lin ang="8100000" scaled="1"/>
              <a:tileRect/>
            </a:gradFill>
            <a:ln w="25400">
              <a:noFill/>
            </a:ln>
            <a:effectLst>
              <a:outerShdw blurRad="635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lvl="0" algn="ctr">
                <a:spcAft>
                  <a:spcPts val="600"/>
                </a:spcAft>
              </a:pPr>
              <a:r>
                <a:rPr lang="en-US" sz="2000" b="1" dirty="0">
                  <a:solidFill>
                    <a:prstClr val="white"/>
                  </a:solidFill>
                  <a:latin typeface="Century Gothic" panose="020B0502020202020204" pitchFamily="34" charset="0"/>
                </a:rPr>
                <a:t>$97.00</a:t>
              </a:r>
            </a:p>
            <a:p>
              <a:pPr lvl="0" algn="ctr">
                <a:spcAft>
                  <a:spcPts val="600"/>
                </a:spcAft>
              </a:pPr>
              <a:r>
                <a:rPr lang="en-US" sz="1000" dirty="0">
                  <a:solidFill>
                    <a:prstClr val="white"/>
                  </a:solidFill>
                  <a:latin typeface="Century Gothic" panose="020B0502020202020204" pitchFamily="34" charset="0"/>
                </a:rPr>
                <a:t>Your Price</a:t>
              </a:r>
            </a:p>
          </p:txBody>
        </p:sp>
      </p:grpSp>
      <p:sp>
        <p:nvSpPr>
          <p:cNvPr id="35" name="Rectangle: Rounded Corners 34">
            <a:extLst>
              <a:ext uri="{FF2B5EF4-FFF2-40B4-BE49-F238E27FC236}">
                <a16:creationId xmlns:a16="http://schemas.microsoft.com/office/drawing/2014/main" id="{431570AC-C1F9-4F61-98AA-5C88D13FC6CD}"/>
              </a:ext>
            </a:extLst>
          </p:cNvPr>
          <p:cNvSpPr/>
          <p:nvPr/>
        </p:nvSpPr>
        <p:spPr>
          <a:xfrm>
            <a:off x="10087426" y="382276"/>
            <a:ext cx="1724501" cy="1160774"/>
          </a:xfrm>
          <a:prstGeom prst="roundRect">
            <a:avLst>
              <a:gd name="adj" fmla="val 33172"/>
            </a:avLst>
          </a:prstGeom>
          <a:gradFill flip="none" rotWithShape="1">
            <a:gsLst>
              <a:gs pos="100000">
                <a:schemeClr val="accent4">
                  <a:alpha val="28000"/>
                </a:schemeClr>
              </a:gs>
              <a:gs pos="0">
                <a:schemeClr val="accent4">
                  <a:alpha val="5000"/>
                </a:scheme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200"/>
              </a:lnSpc>
              <a:spcAft>
                <a:spcPts val="400"/>
              </a:spcAft>
            </a:pPr>
            <a:r>
              <a:rPr lang="en-US" sz="1000" b="1" dirty="0">
                <a:solidFill>
                  <a:schemeClr val="accent4"/>
                </a:solidFill>
                <a:latin typeface="Century Gothic" panose="020B0502020202020204" pitchFamily="34" charset="0"/>
              </a:rPr>
              <a:t>GOOD FOR</a:t>
            </a:r>
          </a:p>
          <a:p>
            <a:pPr marL="171450" indent="-171450">
              <a:lnSpc>
                <a:spcPts val="1200"/>
              </a:lnSpc>
              <a:buFont typeface="Arial" panose="020B0604020202020204" pitchFamily="34" charset="0"/>
              <a:buChar char="•"/>
            </a:pPr>
            <a:r>
              <a:rPr lang="en-US" sz="800" dirty="0">
                <a:solidFill>
                  <a:schemeClr val="bg1"/>
                </a:solidFill>
                <a:latin typeface="Century Gothic" panose="020B0502020202020204" pitchFamily="34" charset="0"/>
              </a:rPr>
              <a:t>Products</a:t>
            </a:r>
          </a:p>
          <a:p>
            <a:pPr marL="171450" indent="-171450">
              <a:lnSpc>
                <a:spcPts val="1200"/>
              </a:lnSpc>
              <a:buFont typeface="Arial" panose="020B0604020202020204" pitchFamily="34" charset="0"/>
              <a:buChar char="•"/>
            </a:pPr>
            <a:r>
              <a:rPr lang="en-US" sz="800" dirty="0">
                <a:solidFill>
                  <a:schemeClr val="bg1"/>
                </a:solidFill>
                <a:latin typeface="Century Gothic" panose="020B0502020202020204" pitchFamily="34" charset="0"/>
              </a:rPr>
              <a:t>Digital Products</a:t>
            </a:r>
          </a:p>
          <a:p>
            <a:pPr marL="171450" indent="-171450">
              <a:lnSpc>
                <a:spcPts val="1200"/>
              </a:lnSpc>
              <a:buFont typeface="Arial" panose="020B0604020202020204" pitchFamily="34" charset="0"/>
              <a:buChar char="•"/>
            </a:pPr>
            <a:r>
              <a:rPr lang="en-US" sz="800" dirty="0">
                <a:solidFill>
                  <a:schemeClr val="bg1"/>
                </a:solidFill>
                <a:latin typeface="Century Gothic" panose="020B0502020202020204" pitchFamily="34" charset="0"/>
              </a:rPr>
              <a:t>Events</a:t>
            </a:r>
          </a:p>
        </p:txBody>
      </p:sp>
    </p:spTree>
    <p:extLst>
      <p:ext uri="{BB962C8B-B14F-4D97-AF65-F5344CB8AC3E}">
        <p14:creationId xmlns:p14="http://schemas.microsoft.com/office/powerpoint/2010/main" val="38937555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9" name="Group 48">
            <a:extLst>
              <a:ext uri="{FF2B5EF4-FFF2-40B4-BE49-F238E27FC236}">
                <a16:creationId xmlns:a16="http://schemas.microsoft.com/office/drawing/2014/main" id="{C1F5D0EB-3F78-FE44-B53A-0677BA70A7C7}"/>
              </a:ext>
            </a:extLst>
          </p:cNvPr>
          <p:cNvGrpSpPr/>
          <p:nvPr/>
        </p:nvGrpSpPr>
        <p:grpSpPr>
          <a:xfrm rot="5400000">
            <a:off x="-4874471" y="-940636"/>
            <a:ext cx="8736900" cy="8736898"/>
            <a:chOff x="1721551" y="-945463"/>
            <a:chExt cx="8736900" cy="8736898"/>
          </a:xfrm>
        </p:grpSpPr>
        <p:sp>
          <p:nvSpPr>
            <p:cNvPr id="54" name="Freeform: Shape 14">
              <a:extLst>
                <a:ext uri="{FF2B5EF4-FFF2-40B4-BE49-F238E27FC236}">
                  <a16:creationId xmlns:a16="http://schemas.microsoft.com/office/drawing/2014/main" id="{0D446D66-1D5A-0443-A190-BDD3AE358BA9}"/>
                </a:ext>
              </a:extLst>
            </p:cNvPr>
            <p:cNvSpPr/>
            <p:nvPr/>
          </p:nvSpPr>
          <p:spPr>
            <a:xfrm>
              <a:off x="4118576" y="1451774"/>
              <a:ext cx="3946575" cy="3946574"/>
            </a:xfrm>
            <a:custGeom>
              <a:avLst/>
              <a:gdLst>
                <a:gd name="connsiteX0" fmla="*/ 0 w 3488555"/>
                <a:gd name="connsiteY0" fmla="*/ 1747400 h 3488555"/>
                <a:gd name="connsiteX1" fmla="*/ 1747400 w 3488555"/>
                <a:gd name="connsiteY1" fmla="*/ 0 h 3488555"/>
                <a:gd name="connsiteX2" fmla="*/ 3494801 w 3488555"/>
                <a:gd name="connsiteY2" fmla="*/ 1747400 h 3488555"/>
                <a:gd name="connsiteX3" fmla="*/ 1747400 w 3488555"/>
                <a:gd name="connsiteY3" fmla="*/ 3494801 h 3488555"/>
              </a:gdLst>
              <a:ahLst/>
              <a:cxnLst>
                <a:cxn ang="0">
                  <a:pos x="connsiteX0" y="connsiteY0"/>
                </a:cxn>
                <a:cxn ang="0">
                  <a:pos x="connsiteX1" y="connsiteY1"/>
                </a:cxn>
                <a:cxn ang="0">
                  <a:pos x="connsiteX2" y="connsiteY2"/>
                </a:cxn>
                <a:cxn ang="0">
                  <a:pos x="connsiteX3" y="connsiteY3"/>
                </a:cxn>
              </a:cxnLst>
              <a:rect l="l" t="t" r="r" b="b"/>
              <a:pathLst>
                <a:path w="3488555" h="3488555">
                  <a:moveTo>
                    <a:pt x="0" y="1747400"/>
                  </a:moveTo>
                  <a:lnTo>
                    <a:pt x="1747400" y="0"/>
                  </a:lnTo>
                  <a:lnTo>
                    <a:pt x="3494801" y="1747400"/>
                  </a:lnTo>
                  <a:lnTo>
                    <a:pt x="1747400" y="3494801"/>
                  </a:lnTo>
                  <a:close/>
                </a:path>
              </a:pathLst>
            </a:custGeom>
            <a:noFill/>
            <a:ln w="12025" cap="flat">
              <a:gradFill>
                <a:gsLst>
                  <a:gs pos="0">
                    <a:schemeClr val="accent6">
                      <a:lumMod val="60000"/>
                      <a:lumOff val="40000"/>
                      <a:alpha val="0"/>
                    </a:schemeClr>
                  </a:gs>
                  <a:gs pos="50000">
                    <a:schemeClr val="accent2"/>
                  </a:gs>
                  <a:gs pos="100000">
                    <a:schemeClr val="accent6">
                      <a:lumMod val="60000"/>
                      <a:lumOff val="40000"/>
                      <a:alpha val="0"/>
                    </a:schemeClr>
                  </a:gs>
                </a:gsLst>
                <a:lin ang="5400000" scaled="1"/>
              </a:gradFill>
              <a:prstDash val="solid"/>
              <a:miter/>
            </a:ln>
          </p:spPr>
          <p:txBody>
            <a:bodyPr rtlCol="0" anchor="ctr"/>
            <a:lstStyle/>
            <a:p>
              <a:endParaRPr lang="en-US"/>
            </a:p>
          </p:txBody>
        </p:sp>
        <p:sp>
          <p:nvSpPr>
            <p:cNvPr id="70" name="Freeform: Shape 15">
              <a:extLst>
                <a:ext uri="{FF2B5EF4-FFF2-40B4-BE49-F238E27FC236}">
                  <a16:creationId xmlns:a16="http://schemas.microsoft.com/office/drawing/2014/main" id="{ABF46337-FCB1-D94A-B658-4132799DF81C}"/>
                </a:ext>
              </a:extLst>
            </p:cNvPr>
            <p:cNvSpPr/>
            <p:nvPr/>
          </p:nvSpPr>
          <p:spPr>
            <a:xfrm>
              <a:off x="4062972" y="1395967"/>
              <a:ext cx="4055446" cy="4055445"/>
            </a:xfrm>
            <a:custGeom>
              <a:avLst/>
              <a:gdLst>
                <a:gd name="connsiteX0" fmla="*/ 1666540 w 3584791"/>
                <a:gd name="connsiteY0" fmla="*/ 2266 h 3584791"/>
                <a:gd name="connsiteX1" fmla="*/ 3591140 w 3584791"/>
                <a:gd name="connsiteY1" fmla="*/ 1666548 h 3584791"/>
                <a:gd name="connsiteX2" fmla="*/ 1926859 w 3584791"/>
                <a:gd name="connsiteY2" fmla="*/ 3591148 h 3584791"/>
                <a:gd name="connsiteX3" fmla="*/ 2259 w 3584791"/>
                <a:gd name="connsiteY3" fmla="*/ 1926866 h 3584791"/>
                <a:gd name="connsiteX4" fmla="*/ 1666540 w 3584791"/>
                <a:gd name="connsiteY4" fmla="*/ 2266 h 35847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84791" h="3584791">
                  <a:moveTo>
                    <a:pt x="1666540" y="2266"/>
                  </a:moveTo>
                  <a:cubicBezTo>
                    <a:pt x="1738477" y="-69671"/>
                    <a:pt x="3519204" y="1594611"/>
                    <a:pt x="3591140" y="1666548"/>
                  </a:cubicBezTo>
                  <a:cubicBezTo>
                    <a:pt x="3663077" y="1738484"/>
                    <a:pt x="1998795" y="3519212"/>
                    <a:pt x="1926859" y="3591148"/>
                  </a:cubicBezTo>
                  <a:cubicBezTo>
                    <a:pt x="1854922" y="3663084"/>
                    <a:pt x="74195" y="1998802"/>
                    <a:pt x="2259" y="1926866"/>
                  </a:cubicBezTo>
                  <a:cubicBezTo>
                    <a:pt x="-69558" y="1855050"/>
                    <a:pt x="1594604" y="74202"/>
                    <a:pt x="1666540" y="2266"/>
                  </a:cubicBezTo>
                  <a:close/>
                </a:path>
              </a:pathLst>
            </a:custGeom>
            <a:noFill/>
            <a:ln w="12025" cap="flat">
              <a:gradFill>
                <a:gsLst>
                  <a:gs pos="0">
                    <a:schemeClr val="accent6">
                      <a:lumMod val="60000"/>
                      <a:lumOff val="40000"/>
                      <a:alpha val="0"/>
                    </a:schemeClr>
                  </a:gs>
                  <a:gs pos="50000">
                    <a:schemeClr val="accent2"/>
                  </a:gs>
                  <a:gs pos="100000">
                    <a:schemeClr val="accent6">
                      <a:lumMod val="60000"/>
                      <a:lumOff val="40000"/>
                      <a:alpha val="0"/>
                    </a:schemeClr>
                  </a:gs>
                </a:gsLst>
                <a:lin ang="5400000" scaled="1"/>
              </a:gradFill>
              <a:prstDash val="solid"/>
              <a:miter/>
            </a:ln>
          </p:spPr>
          <p:txBody>
            <a:bodyPr rtlCol="0" anchor="ctr"/>
            <a:lstStyle/>
            <a:p>
              <a:endParaRPr lang="en-US"/>
            </a:p>
          </p:txBody>
        </p:sp>
        <p:sp>
          <p:nvSpPr>
            <p:cNvPr id="71" name="Freeform: Shape 16">
              <a:extLst>
                <a:ext uri="{FF2B5EF4-FFF2-40B4-BE49-F238E27FC236}">
                  <a16:creationId xmlns:a16="http://schemas.microsoft.com/office/drawing/2014/main" id="{3A6DF4DE-8D64-6E40-AA7B-B49CD173144E}"/>
                </a:ext>
              </a:extLst>
            </p:cNvPr>
            <p:cNvSpPr/>
            <p:nvPr/>
          </p:nvSpPr>
          <p:spPr>
            <a:xfrm>
              <a:off x="4001994" y="1335014"/>
              <a:ext cx="4177925" cy="4177924"/>
            </a:xfrm>
            <a:custGeom>
              <a:avLst/>
              <a:gdLst>
                <a:gd name="connsiteX0" fmla="*/ 1590281 w 3693057"/>
                <a:gd name="connsiteY0" fmla="*/ 9229 h 3693057"/>
                <a:gd name="connsiteX1" fmla="*/ 3692076 w 3693057"/>
                <a:gd name="connsiteY1" fmla="*/ 1590266 h 3693057"/>
                <a:gd name="connsiteX2" fmla="*/ 2111039 w 3693057"/>
                <a:gd name="connsiteY2" fmla="*/ 3692061 h 3693057"/>
                <a:gd name="connsiteX3" fmla="*/ 9244 w 3693057"/>
                <a:gd name="connsiteY3" fmla="*/ 2111024 h 3693057"/>
                <a:gd name="connsiteX4" fmla="*/ 1590281 w 3693057"/>
                <a:gd name="connsiteY4" fmla="*/ 9229 h 36930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3057" h="3693057">
                  <a:moveTo>
                    <a:pt x="1590281" y="9229"/>
                  </a:moveTo>
                  <a:cubicBezTo>
                    <a:pt x="1734034" y="-134524"/>
                    <a:pt x="3548324" y="1446514"/>
                    <a:pt x="3692076" y="1590266"/>
                  </a:cubicBezTo>
                  <a:cubicBezTo>
                    <a:pt x="3835829" y="1734019"/>
                    <a:pt x="2254791" y="3548309"/>
                    <a:pt x="2111039" y="3692061"/>
                  </a:cubicBezTo>
                  <a:cubicBezTo>
                    <a:pt x="1967286" y="3835814"/>
                    <a:pt x="152996" y="2254776"/>
                    <a:pt x="9244" y="2111024"/>
                  </a:cubicBezTo>
                  <a:cubicBezTo>
                    <a:pt x="-134629" y="1967151"/>
                    <a:pt x="1446409" y="152981"/>
                    <a:pt x="1590281" y="9229"/>
                  </a:cubicBezTo>
                  <a:close/>
                </a:path>
              </a:pathLst>
            </a:custGeom>
            <a:noFill/>
            <a:ln w="12025" cap="flat">
              <a:gradFill>
                <a:gsLst>
                  <a:gs pos="0">
                    <a:schemeClr val="accent6">
                      <a:lumMod val="60000"/>
                      <a:lumOff val="40000"/>
                      <a:alpha val="0"/>
                    </a:schemeClr>
                  </a:gs>
                  <a:gs pos="50000">
                    <a:schemeClr val="accent2"/>
                  </a:gs>
                  <a:gs pos="100000">
                    <a:schemeClr val="accent6">
                      <a:lumMod val="60000"/>
                      <a:lumOff val="40000"/>
                      <a:alpha val="0"/>
                    </a:schemeClr>
                  </a:gs>
                </a:gsLst>
                <a:lin ang="5400000" scaled="1"/>
              </a:gradFill>
              <a:prstDash val="solid"/>
              <a:miter/>
            </a:ln>
          </p:spPr>
          <p:txBody>
            <a:bodyPr rtlCol="0" anchor="ctr"/>
            <a:lstStyle/>
            <a:p>
              <a:endParaRPr lang="en-US"/>
            </a:p>
          </p:txBody>
        </p:sp>
        <p:sp>
          <p:nvSpPr>
            <p:cNvPr id="72" name="Freeform: Shape 17">
              <a:extLst>
                <a:ext uri="{FF2B5EF4-FFF2-40B4-BE49-F238E27FC236}">
                  <a16:creationId xmlns:a16="http://schemas.microsoft.com/office/drawing/2014/main" id="{F1051AD9-77C8-BE4D-873C-7305CC85B56D}"/>
                </a:ext>
              </a:extLst>
            </p:cNvPr>
            <p:cNvSpPr/>
            <p:nvPr/>
          </p:nvSpPr>
          <p:spPr>
            <a:xfrm>
              <a:off x="3935282" y="1268285"/>
              <a:ext cx="4314014" cy="4314013"/>
            </a:xfrm>
            <a:custGeom>
              <a:avLst/>
              <a:gdLst>
                <a:gd name="connsiteX0" fmla="*/ 1518973 w 3813352"/>
                <a:gd name="connsiteY0" fmla="*/ 21179 h 3813352"/>
                <a:gd name="connsiteX1" fmla="*/ 3797962 w 3813352"/>
                <a:gd name="connsiteY1" fmla="*/ 1518973 h 3813352"/>
                <a:gd name="connsiteX2" fmla="*/ 2300169 w 3813352"/>
                <a:gd name="connsiteY2" fmla="*/ 3797962 h 3813352"/>
                <a:gd name="connsiteX3" fmla="*/ 21179 w 3813352"/>
                <a:gd name="connsiteY3" fmla="*/ 2300169 h 3813352"/>
                <a:gd name="connsiteX4" fmla="*/ 1518973 w 3813352"/>
                <a:gd name="connsiteY4" fmla="*/ 21179 h 38133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3352" h="3813352">
                  <a:moveTo>
                    <a:pt x="1518973" y="21179"/>
                  </a:moveTo>
                  <a:cubicBezTo>
                    <a:pt x="1734782" y="-194510"/>
                    <a:pt x="3582273" y="1303284"/>
                    <a:pt x="3797962" y="1518973"/>
                  </a:cubicBezTo>
                  <a:cubicBezTo>
                    <a:pt x="4013651" y="1734662"/>
                    <a:pt x="2515858" y="3582273"/>
                    <a:pt x="2300169" y="3797962"/>
                  </a:cubicBezTo>
                  <a:cubicBezTo>
                    <a:pt x="2084480" y="4013651"/>
                    <a:pt x="236868" y="2515858"/>
                    <a:pt x="21179" y="2300169"/>
                  </a:cubicBezTo>
                  <a:cubicBezTo>
                    <a:pt x="-194510" y="2084480"/>
                    <a:pt x="1303284" y="236868"/>
                    <a:pt x="1518973" y="21179"/>
                  </a:cubicBezTo>
                  <a:close/>
                </a:path>
              </a:pathLst>
            </a:custGeom>
            <a:noFill/>
            <a:ln w="12025" cap="flat">
              <a:gradFill>
                <a:gsLst>
                  <a:gs pos="0">
                    <a:schemeClr val="accent6">
                      <a:lumMod val="60000"/>
                      <a:lumOff val="40000"/>
                      <a:alpha val="0"/>
                    </a:schemeClr>
                  </a:gs>
                  <a:gs pos="50000">
                    <a:schemeClr val="accent2"/>
                  </a:gs>
                  <a:gs pos="100000">
                    <a:schemeClr val="accent6">
                      <a:lumMod val="60000"/>
                      <a:lumOff val="40000"/>
                      <a:alpha val="0"/>
                    </a:schemeClr>
                  </a:gs>
                </a:gsLst>
                <a:lin ang="5400000" scaled="1"/>
              </a:gradFill>
              <a:prstDash val="solid"/>
              <a:miter/>
            </a:ln>
          </p:spPr>
          <p:txBody>
            <a:bodyPr rtlCol="0" anchor="ctr"/>
            <a:lstStyle/>
            <a:p>
              <a:endParaRPr lang="en-US"/>
            </a:p>
          </p:txBody>
        </p:sp>
        <p:sp>
          <p:nvSpPr>
            <p:cNvPr id="73" name="Freeform: Shape 18">
              <a:extLst>
                <a:ext uri="{FF2B5EF4-FFF2-40B4-BE49-F238E27FC236}">
                  <a16:creationId xmlns:a16="http://schemas.microsoft.com/office/drawing/2014/main" id="{81F49976-37C5-2443-89DA-FADAB4B3440F}"/>
                </a:ext>
              </a:extLst>
            </p:cNvPr>
            <p:cNvSpPr/>
            <p:nvPr/>
          </p:nvSpPr>
          <p:spPr>
            <a:xfrm>
              <a:off x="3862660" y="1195768"/>
              <a:ext cx="4463712" cy="4463711"/>
            </a:xfrm>
            <a:custGeom>
              <a:avLst/>
              <a:gdLst>
                <a:gd name="connsiteX0" fmla="*/ 1453007 w 3945677"/>
                <a:gd name="connsiteY0" fmla="*/ 38365 h 3945677"/>
                <a:gd name="connsiteX1" fmla="*/ 3909071 w 3945677"/>
                <a:gd name="connsiteY1" fmla="*/ 1453034 h 3945677"/>
                <a:gd name="connsiteX2" fmla="*/ 2494401 w 3945677"/>
                <a:gd name="connsiteY2" fmla="*/ 3909098 h 3945677"/>
                <a:gd name="connsiteX3" fmla="*/ 38337 w 3945677"/>
                <a:gd name="connsiteY3" fmla="*/ 2494428 h 3945677"/>
                <a:gd name="connsiteX4" fmla="*/ 1453007 w 3945677"/>
                <a:gd name="connsiteY4" fmla="*/ 38365 h 3945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5677" h="3945677">
                  <a:moveTo>
                    <a:pt x="1453007" y="38365"/>
                  </a:moveTo>
                  <a:cubicBezTo>
                    <a:pt x="1740632" y="-249261"/>
                    <a:pt x="3621566" y="1165409"/>
                    <a:pt x="3909071" y="1453034"/>
                  </a:cubicBezTo>
                  <a:cubicBezTo>
                    <a:pt x="4196696" y="1740660"/>
                    <a:pt x="2782027" y="3621593"/>
                    <a:pt x="2494401" y="3909098"/>
                  </a:cubicBezTo>
                  <a:cubicBezTo>
                    <a:pt x="2206776" y="4196723"/>
                    <a:pt x="325842" y="2782054"/>
                    <a:pt x="38337" y="2494428"/>
                  </a:cubicBezTo>
                  <a:cubicBezTo>
                    <a:pt x="-249168" y="2206803"/>
                    <a:pt x="1165382" y="325990"/>
                    <a:pt x="1453007" y="38365"/>
                  </a:cubicBezTo>
                  <a:close/>
                </a:path>
              </a:pathLst>
            </a:custGeom>
            <a:noFill/>
            <a:ln w="12025" cap="flat">
              <a:gradFill>
                <a:gsLst>
                  <a:gs pos="0">
                    <a:schemeClr val="accent6">
                      <a:lumMod val="60000"/>
                      <a:lumOff val="40000"/>
                      <a:alpha val="0"/>
                    </a:schemeClr>
                  </a:gs>
                  <a:gs pos="50000">
                    <a:schemeClr val="accent2"/>
                  </a:gs>
                  <a:gs pos="100000">
                    <a:schemeClr val="accent6">
                      <a:lumMod val="60000"/>
                      <a:lumOff val="40000"/>
                      <a:alpha val="0"/>
                    </a:schemeClr>
                  </a:gs>
                </a:gsLst>
                <a:lin ang="5400000" scaled="1"/>
              </a:gradFill>
              <a:prstDash val="solid"/>
              <a:miter/>
            </a:ln>
          </p:spPr>
          <p:txBody>
            <a:bodyPr rtlCol="0" anchor="ctr"/>
            <a:lstStyle/>
            <a:p>
              <a:endParaRPr lang="en-US"/>
            </a:p>
          </p:txBody>
        </p:sp>
        <p:sp>
          <p:nvSpPr>
            <p:cNvPr id="74" name="Freeform: Shape 19">
              <a:extLst>
                <a:ext uri="{FF2B5EF4-FFF2-40B4-BE49-F238E27FC236}">
                  <a16:creationId xmlns:a16="http://schemas.microsoft.com/office/drawing/2014/main" id="{30C2AA43-85B0-DC41-AEB1-1C98C938829A}"/>
                </a:ext>
              </a:extLst>
            </p:cNvPr>
            <p:cNvSpPr/>
            <p:nvPr/>
          </p:nvSpPr>
          <p:spPr>
            <a:xfrm>
              <a:off x="3783954" y="1116919"/>
              <a:ext cx="4613410" cy="4613409"/>
            </a:xfrm>
            <a:custGeom>
              <a:avLst/>
              <a:gdLst>
                <a:gd name="connsiteX0" fmla="*/ 1392420 w 4078001"/>
                <a:gd name="connsiteY0" fmla="*/ 61027 h 4078001"/>
                <a:gd name="connsiteX1" fmla="*/ 4025678 w 4078001"/>
                <a:gd name="connsiteY1" fmla="*/ 1392453 h 4078001"/>
                <a:gd name="connsiteX2" fmla="*/ 2694253 w 4078001"/>
                <a:gd name="connsiteY2" fmla="*/ 4025711 h 4078001"/>
                <a:gd name="connsiteX3" fmla="*/ 60994 w 4078001"/>
                <a:gd name="connsiteY3" fmla="*/ 2694286 h 4078001"/>
                <a:gd name="connsiteX4" fmla="*/ 1392420 w 4078001"/>
                <a:gd name="connsiteY4" fmla="*/ 61027 h 4078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78001" h="4078001">
                  <a:moveTo>
                    <a:pt x="1392420" y="61027"/>
                  </a:moveTo>
                  <a:cubicBezTo>
                    <a:pt x="1751982" y="-298534"/>
                    <a:pt x="3666237" y="1032891"/>
                    <a:pt x="4025678" y="1392453"/>
                  </a:cubicBezTo>
                  <a:cubicBezTo>
                    <a:pt x="4385241" y="1752015"/>
                    <a:pt x="3053815" y="3666270"/>
                    <a:pt x="2694253" y="4025711"/>
                  </a:cubicBezTo>
                  <a:cubicBezTo>
                    <a:pt x="2334691" y="4385273"/>
                    <a:pt x="420436" y="3053848"/>
                    <a:pt x="60994" y="2694286"/>
                  </a:cubicBezTo>
                  <a:cubicBezTo>
                    <a:pt x="-298447" y="2334844"/>
                    <a:pt x="1032858" y="420589"/>
                    <a:pt x="1392420" y="61027"/>
                  </a:cubicBezTo>
                  <a:close/>
                </a:path>
              </a:pathLst>
            </a:custGeom>
            <a:noFill/>
            <a:ln w="12025" cap="flat">
              <a:gradFill>
                <a:gsLst>
                  <a:gs pos="0">
                    <a:schemeClr val="accent6">
                      <a:lumMod val="60000"/>
                      <a:lumOff val="40000"/>
                      <a:alpha val="0"/>
                    </a:schemeClr>
                  </a:gs>
                  <a:gs pos="50000">
                    <a:srgbClr val="3359FC"/>
                  </a:gs>
                  <a:gs pos="100000">
                    <a:schemeClr val="accent6">
                      <a:lumMod val="60000"/>
                      <a:lumOff val="40000"/>
                      <a:alpha val="0"/>
                    </a:schemeClr>
                  </a:gs>
                </a:gsLst>
                <a:lin ang="5400000" scaled="1"/>
              </a:gradFill>
              <a:prstDash val="solid"/>
              <a:miter/>
            </a:ln>
          </p:spPr>
          <p:txBody>
            <a:bodyPr rtlCol="0" anchor="ctr"/>
            <a:lstStyle/>
            <a:p>
              <a:endParaRPr lang="en-US"/>
            </a:p>
          </p:txBody>
        </p:sp>
        <p:sp>
          <p:nvSpPr>
            <p:cNvPr id="75" name="Freeform: Shape 20">
              <a:extLst>
                <a:ext uri="{FF2B5EF4-FFF2-40B4-BE49-F238E27FC236}">
                  <a16:creationId xmlns:a16="http://schemas.microsoft.com/office/drawing/2014/main" id="{5B2FBAA0-C2E8-DC41-A55A-976BC2C76406}"/>
                </a:ext>
              </a:extLst>
            </p:cNvPr>
            <p:cNvSpPr/>
            <p:nvPr/>
          </p:nvSpPr>
          <p:spPr>
            <a:xfrm>
              <a:off x="3698775" y="1031829"/>
              <a:ext cx="4790325" cy="4790324"/>
            </a:xfrm>
            <a:custGeom>
              <a:avLst/>
              <a:gdLst>
                <a:gd name="connsiteX0" fmla="*/ 1337553 w 4234385"/>
                <a:gd name="connsiteY0" fmla="*/ 89328 h 4234385"/>
                <a:gd name="connsiteX1" fmla="*/ 4148006 w 4234385"/>
                <a:gd name="connsiteY1" fmla="*/ 1337509 h 4234385"/>
                <a:gd name="connsiteX2" fmla="*/ 2899825 w 4234385"/>
                <a:gd name="connsiteY2" fmla="*/ 4147962 h 4234385"/>
                <a:gd name="connsiteX3" fmla="*/ 89372 w 4234385"/>
                <a:gd name="connsiteY3" fmla="*/ 2899781 h 4234385"/>
                <a:gd name="connsiteX4" fmla="*/ 1337553 w 4234385"/>
                <a:gd name="connsiteY4" fmla="*/ 89328 h 42343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4385" h="4234385">
                  <a:moveTo>
                    <a:pt x="1337553" y="89328"/>
                  </a:moveTo>
                  <a:cubicBezTo>
                    <a:pt x="1768931" y="-342050"/>
                    <a:pt x="3716628" y="906131"/>
                    <a:pt x="4148006" y="1337509"/>
                  </a:cubicBezTo>
                  <a:cubicBezTo>
                    <a:pt x="4579384" y="1768887"/>
                    <a:pt x="3331203" y="3716584"/>
                    <a:pt x="2899825" y="4147962"/>
                  </a:cubicBezTo>
                  <a:cubicBezTo>
                    <a:pt x="2468447" y="4579339"/>
                    <a:pt x="520750" y="3331158"/>
                    <a:pt x="89372" y="2899781"/>
                  </a:cubicBezTo>
                  <a:cubicBezTo>
                    <a:pt x="-342126" y="2468282"/>
                    <a:pt x="906055" y="520706"/>
                    <a:pt x="1337553" y="89328"/>
                  </a:cubicBezTo>
                  <a:close/>
                </a:path>
              </a:pathLst>
            </a:custGeom>
            <a:noFill/>
            <a:ln w="12025" cap="flat">
              <a:gradFill>
                <a:gsLst>
                  <a:gs pos="0">
                    <a:schemeClr val="accent6">
                      <a:lumMod val="60000"/>
                      <a:lumOff val="40000"/>
                      <a:alpha val="0"/>
                    </a:schemeClr>
                  </a:gs>
                  <a:gs pos="50000">
                    <a:srgbClr val="3565FC"/>
                  </a:gs>
                  <a:gs pos="100000">
                    <a:schemeClr val="accent6">
                      <a:lumMod val="60000"/>
                      <a:lumOff val="40000"/>
                      <a:alpha val="0"/>
                    </a:schemeClr>
                  </a:gs>
                </a:gsLst>
                <a:lin ang="5400000" scaled="1"/>
              </a:gradFill>
              <a:prstDash val="solid"/>
              <a:miter/>
            </a:ln>
          </p:spPr>
          <p:txBody>
            <a:bodyPr rtlCol="0" anchor="ctr"/>
            <a:lstStyle/>
            <a:p>
              <a:endParaRPr lang="en-US"/>
            </a:p>
          </p:txBody>
        </p:sp>
        <p:sp>
          <p:nvSpPr>
            <p:cNvPr id="76" name="Freeform: Shape 21">
              <a:extLst>
                <a:ext uri="{FF2B5EF4-FFF2-40B4-BE49-F238E27FC236}">
                  <a16:creationId xmlns:a16="http://schemas.microsoft.com/office/drawing/2014/main" id="{99765348-DA36-CD47-A05E-57CCEB47F51A}"/>
                </a:ext>
              </a:extLst>
            </p:cNvPr>
            <p:cNvSpPr/>
            <p:nvPr/>
          </p:nvSpPr>
          <p:spPr>
            <a:xfrm>
              <a:off x="3606948" y="939951"/>
              <a:ext cx="4967241" cy="4967240"/>
            </a:xfrm>
            <a:custGeom>
              <a:avLst/>
              <a:gdLst>
                <a:gd name="connsiteX0" fmla="*/ 1288444 w 4390768"/>
                <a:gd name="connsiteY0" fmla="*/ 123507 h 4390768"/>
                <a:gd name="connsiteX1" fmla="*/ 4276091 w 4390768"/>
                <a:gd name="connsiteY1" fmla="*/ 1288444 h 4390768"/>
                <a:gd name="connsiteX2" fmla="*/ 3111154 w 4390768"/>
                <a:gd name="connsiteY2" fmla="*/ 4276091 h 4390768"/>
                <a:gd name="connsiteX3" fmla="*/ 123507 w 4390768"/>
                <a:gd name="connsiteY3" fmla="*/ 3111154 h 4390768"/>
                <a:gd name="connsiteX4" fmla="*/ 1288444 w 4390768"/>
                <a:gd name="connsiteY4" fmla="*/ 123507 h 43907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90768" h="4390768">
                  <a:moveTo>
                    <a:pt x="1288444" y="123507"/>
                  </a:moveTo>
                  <a:cubicBezTo>
                    <a:pt x="1791758" y="-379808"/>
                    <a:pt x="3772777" y="785129"/>
                    <a:pt x="4276091" y="1288444"/>
                  </a:cubicBezTo>
                  <a:cubicBezTo>
                    <a:pt x="4779405" y="1791758"/>
                    <a:pt x="3614469" y="3772777"/>
                    <a:pt x="3111154" y="4276091"/>
                  </a:cubicBezTo>
                  <a:cubicBezTo>
                    <a:pt x="2607840" y="4779405"/>
                    <a:pt x="626821" y="3614469"/>
                    <a:pt x="123507" y="3111154"/>
                  </a:cubicBezTo>
                  <a:cubicBezTo>
                    <a:pt x="-379808" y="2607840"/>
                    <a:pt x="785129" y="626821"/>
                    <a:pt x="1288444" y="123507"/>
                  </a:cubicBezTo>
                  <a:close/>
                </a:path>
              </a:pathLst>
            </a:custGeom>
            <a:noFill/>
            <a:ln w="12025" cap="flat">
              <a:gradFill>
                <a:gsLst>
                  <a:gs pos="0">
                    <a:schemeClr val="accent6">
                      <a:lumMod val="60000"/>
                      <a:lumOff val="40000"/>
                      <a:alpha val="0"/>
                    </a:schemeClr>
                  </a:gs>
                  <a:gs pos="50000">
                    <a:srgbClr val="3774FD"/>
                  </a:gs>
                  <a:gs pos="100000">
                    <a:schemeClr val="accent6">
                      <a:lumMod val="60000"/>
                      <a:lumOff val="40000"/>
                      <a:alpha val="0"/>
                    </a:schemeClr>
                  </a:gs>
                </a:gsLst>
                <a:lin ang="5400000" scaled="1"/>
              </a:gradFill>
              <a:prstDash val="solid"/>
              <a:miter/>
            </a:ln>
          </p:spPr>
          <p:txBody>
            <a:bodyPr rtlCol="0" anchor="ctr"/>
            <a:lstStyle/>
            <a:p>
              <a:endParaRPr lang="en-US"/>
            </a:p>
          </p:txBody>
        </p:sp>
        <p:sp>
          <p:nvSpPr>
            <p:cNvPr id="77" name="Freeform: Shape 22">
              <a:extLst>
                <a:ext uri="{FF2B5EF4-FFF2-40B4-BE49-F238E27FC236}">
                  <a16:creationId xmlns:a16="http://schemas.microsoft.com/office/drawing/2014/main" id="{372DFD7F-0E10-0A46-95B5-ED5B1FF224A3}"/>
                </a:ext>
              </a:extLst>
            </p:cNvPr>
            <p:cNvSpPr/>
            <p:nvPr/>
          </p:nvSpPr>
          <p:spPr>
            <a:xfrm>
              <a:off x="3508432" y="841506"/>
              <a:ext cx="5171374" cy="5171372"/>
            </a:xfrm>
            <a:custGeom>
              <a:avLst/>
              <a:gdLst>
                <a:gd name="connsiteX0" fmla="*/ 1245368 w 4571211"/>
                <a:gd name="connsiteY0" fmla="*/ 163613 h 4571211"/>
                <a:gd name="connsiteX1" fmla="*/ 4410210 w 4571211"/>
                <a:gd name="connsiteY1" fmla="*/ 1245426 h 4571211"/>
                <a:gd name="connsiteX2" fmla="*/ 3328397 w 4571211"/>
                <a:gd name="connsiteY2" fmla="*/ 4410268 h 4571211"/>
                <a:gd name="connsiteX3" fmla="*/ 163555 w 4571211"/>
                <a:gd name="connsiteY3" fmla="*/ 3328455 h 4571211"/>
                <a:gd name="connsiteX4" fmla="*/ 1245368 w 4571211"/>
                <a:gd name="connsiteY4" fmla="*/ 163613 h 45712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1211" h="4571211">
                  <a:moveTo>
                    <a:pt x="1245368" y="163613"/>
                  </a:moveTo>
                  <a:cubicBezTo>
                    <a:pt x="1820619" y="-411638"/>
                    <a:pt x="3834959" y="670175"/>
                    <a:pt x="4410210" y="1245426"/>
                  </a:cubicBezTo>
                  <a:cubicBezTo>
                    <a:pt x="4985461" y="1820677"/>
                    <a:pt x="3903648" y="3835017"/>
                    <a:pt x="3328397" y="4410268"/>
                  </a:cubicBezTo>
                  <a:cubicBezTo>
                    <a:pt x="2753146" y="4985519"/>
                    <a:pt x="738806" y="3903705"/>
                    <a:pt x="163555" y="3328455"/>
                  </a:cubicBezTo>
                  <a:cubicBezTo>
                    <a:pt x="-411576" y="2753204"/>
                    <a:pt x="670238" y="738743"/>
                    <a:pt x="1245368" y="163613"/>
                  </a:cubicBezTo>
                  <a:close/>
                </a:path>
              </a:pathLst>
            </a:custGeom>
            <a:noFill/>
            <a:ln w="12025" cap="flat">
              <a:gradFill>
                <a:gsLst>
                  <a:gs pos="0">
                    <a:schemeClr val="accent6">
                      <a:lumMod val="60000"/>
                      <a:lumOff val="40000"/>
                      <a:alpha val="0"/>
                    </a:schemeClr>
                  </a:gs>
                  <a:gs pos="50000">
                    <a:srgbClr val="3981FD"/>
                  </a:gs>
                  <a:gs pos="100000">
                    <a:schemeClr val="accent6">
                      <a:lumMod val="60000"/>
                      <a:lumOff val="40000"/>
                      <a:alpha val="0"/>
                    </a:schemeClr>
                  </a:gs>
                </a:gsLst>
                <a:lin ang="5400000" scaled="1"/>
              </a:gradFill>
              <a:prstDash val="solid"/>
              <a:miter/>
            </a:ln>
          </p:spPr>
          <p:txBody>
            <a:bodyPr rtlCol="0" anchor="ctr"/>
            <a:lstStyle/>
            <a:p>
              <a:endParaRPr lang="en-US"/>
            </a:p>
          </p:txBody>
        </p:sp>
        <p:sp>
          <p:nvSpPr>
            <p:cNvPr id="78" name="Freeform: Shape 23">
              <a:extLst>
                <a:ext uri="{FF2B5EF4-FFF2-40B4-BE49-F238E27FC236}">
                  <a16:creationId xmlns:a16="http://schemas.microsoft.com/office/drawing/2014/main" id="{6D1BCFEB-9E52-4B4B-A1EB-EE62EFBE7206}"/>
                </a:ext>
              </a:extLst>
            </p:cNvPr>
            <p:cNvSpPr/>
            <p:nvPr/>
          </p:nvSpPr>
          <p:spPr>
            <a:xfrm>
              <a:off x="3403239" y="736226"/>
              <a:ext cx="5375507" cy="5375506"/>
            </a:xfrm>
            <a:custGeom>
              <a:avLst/>
              <a:gdLst>
                <a:gd name="connsiteX0" fmla="*/ 1208194 w 4751653"/>
                <a:gd name="connsiteY0" fmla="*/ 209639 h 4751653"/>
                <a:gd name="connsiteX1" fmla="*/ 4550110 w 4751653"/>
                <a:gd name="connsiteY1" fmla="*/ 1208208 h 4751653"/>
                <a:gd name="connsiteX2" fmla="*/ 3551541 w 4751653"/>
                <a:gd name="connsiteY2" fmla="*/ 4550125 h 4751653"/>
                <a:gd name="connsiteX3" fmla="*/ 209625 w 4751653"/>
                <a:gd name="connsiteY3" fmla="*/ 3551555 h 4751653"/>
                <a:gd name="connsiteX4" fmla="*/ 1208194 w 4751653"/>
                <a:gd name="connsiteY4" fmla="*/ 209639 h 4751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51653" h="4751653">
                  <a:moveTo>
                    <a:pt x="1208194" y="209639"/>
                  </a:moveTo>
                  <a:cubicBezTo>
                    <a:pt x="1855260" y="-437428"/>
                    <a:pt x="3903043" y="561021"/>
                    <a:pt x="4550110" y="1208208"/>
                  </a:cubicBezTo>
                  <a:cubicBezTo>
                    <a:pt x="5197177" y="1855275"/>
                    <a:pt x="4198728" y="3903057"/>
                    <a:pt x="3551541" y="4550125"/>
                  </a:cubicBezTo>
                  <a:cubicBezTo>
                    <a:pt x="2904474" y="5197191"/>
                    <a:pt x="856691" y="4198743"/>
                    <a:pt x="209625" y="3551555"/>
                  </a:cubicBezTo>
                  <a:cubicBezTo>
                    <a:pt x="-437442" y="2904488"/>
                    <a:pt x="561127" y="856826"/>
                    <a:pt x="1208194" y="209639"/>
                  </a:cubicBezTo>
                  <a:close/>
                </a:path>
              </a:pathLst>
            </a:custGeom>
            <a:noFill/>
            <a:ln w="12025" cap="flat">
              <a:gradFill>
                <a:gsLst>
                  <a:gs pos="0">
                    <a:schemeClr val="accent6">
                      <a:lumMod val="60000"/>
                      <a:lumOff val="40000"/>
                      <a:alpha val="0"/>
                    </a:schemeClr>
                  </a:gs>
                  <a:gs pos="50000">
                    <a:srgbClr val="3B90FE"/>
                  </a:gs>
                  <a:gs pos="100000">
                    <a:schemeClr val="accent6">
                      <a:lumMod val="60000"/>
                      <a:lumOff val="40000"/>
                      <a:alpha val="0"/>
                    </a:schemeClr>
                  </a:gs>
                </a:gsLst>
                <a:lin ang="5400000" scaled="1"/>
              </a:gradFill>
              <a:prstDash val="solid"/>
              <a:miter/>
            </a:ln>
          </p:spPr>
          <p:txBody>
            <a:bodyPr rtlCol="0" anchor="ctr"/>
            <a:lstStyle/>
            <a:p>
              <a:endParaRPr lang="en-US"/>
            </a:p>
          </p:txBody>
        </p:sp>
        <p:sp>
          <p:nvSpPr>
            <p:cNvPr id="79" name="Freeform: Shape 24">
              <a:extLst>
                <a:ext uri="{FF2B5EF4-FFF2-40B4-BE49-F238E27FC236}">
                  <a16:creationId xmlns:a16="http://schemas.microsoft.com/office/drawing/2014/main" id="{8F5C24AB-AE0D-6C4B-919D-A311AD0C1134}"/>
                </a:ext>
              </a:extLst>
            </p:cNvPr>
            <p:cNvSpPr/>
            <p:nvPr/>
          </p:nvSpPr>
          <p:spPr>
            <a:xfrm>
              <a:off x="3291378" y="624381"/>
              <a:ext cx="5606858" cy="5606856"/>
            </a:xfrm>
            <a:custGeom>
              <a:avLst/>
              <a:gdLst>
                <a:gd name="connsiteX0" fmla="*/ 1176914 w 4956155"/>
                <a:gd name="connsiteY0" fmla="*/ 261589 h 4956155"/>
                <a:gd name="connsiteX1" fmla="*/ 4696025 w 4956155"/>
                <a:gd name="connsiteY1" fmla="*/ 1176914 h 4956155"/>
                <a:gd name="connsiteX2" fmla="*/ 3780700 w 4956155"/>
                <a:gd name="connsiteY2" fmla="*/ 4696025 h 4956155"/>
                <a:gd name="connsiteX3" fmla="*/ 261589 w 4956155"/>
                <a:gd name="connsiteY3" fmla="*/ 3780700 h 4956155"/>
                <a:gd name="connsiteX4" fmla="*/ 1176914 w 4956155"/>
                <a:gd name="connsiteY4" fmla="*/ 261589 h 4956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56155" h="4956155">
                  <a:moveTo>
                    <a:pt x="1176914" y="261589"/>
                  </a:moveTo>
                  <a:cubicBezTo>
                    <a:pt x="1895917" y="-457415"/>
                    <a:pt x="3977021" y="457910"/>
                    <a:pt x="4696025" y="1176914"/>
                  </a:cubicBezTo>
                  <a:cubicBezTo>
                    <a:pt x="5415028" y="1895917"/>
                    <a:pt x="4499703" y="3977021"/>
                    <a:pt x="3780700" y="4696025"/>
                  </a:cubicBezTo>
                  <a:cubicBezTo>
                    <a:pt x="3061696" y="5415028"/>
                    <a:pt x="980592" y="4499703"/>
                    <a:pt x="261589" y="3780700"/>
                  </a:cubicBezTo>
                  <a:cubicBezTo>
                    <a:pt x="-457415" y="3061696"/>
                    <a:pt x="457910" y="980592"/>
                    <a:pt x="1176914" y="261589"/>
                  </a:cubicBezTo>
                  <a:close/>
                </a:path>
              </a:pathLst>
            </a:custGeom>
            <a:noFill/>
            <a:ln w="12025" cap="flat">
              <a:gradFill>
                <a:gsLst>
                  <a:gs pos="0">
                    <a:schemeClr val="accent6">
                      <a:lumMod val="60000"/>
                      <a:lumOff val="40000"/>
                      <a:alpha val="0"/>
                    </a:schemeClr>
                  </a:gs>
                  <a:gs pos="50000">
                    <a:srgbClr val="3D9CFE"/>
                  </a:gs>
                  <a:gs pos="100000">
                    <a:schemeClr val="accent6">
                      <a:lumMod val="60000"/>
                      <a:lumOff val="40000"/>
                      <a:alpha val="0"/>
                    </a:schemeClr>
                  </a:gs>
                </a:gsLst>
                <a:lin ang="5400000" scaled="1"/>
              </a:gradFill>
              <a:prstDash val="solid"/>
              <a:miter/>
            </a:ln>
          </p:spPr>
          <p:txBody>
            <a:bodyPr rtlCol="0" anchor="ctr"/>
            <a:lstStyle/>
            <a:p>
              <a:endParaRPr lang="en-US"/>
            </a:p>
          </p:txBody>
        </p:sp>
        <p:sp>
          <p:nvSpPr>
            <p:cNvPr id="80" name="Freeform: Shape 25">
              <a:extLst>
                <a:ext uri="{FF2B5EF4-FFF2-40B4-BE49-F238E27FC236}">
                  <a16:creationId xmlns:a16="http://schemas.microsoft.com/office/drawing/2014/main" id="{A126E2C9-212A-8B4E-ADE3-EA97AC4F6E90}"/>
                </a:ext>
              </a:extLst>
            </p:cNvPr>
            <p:cNvSpPr/>
            <p:nvPr/>
          </p:nvSpPr>
          <p:spPr>
            <a:xfrm>
              <a:off x="3172916" y="505918"/>
              <a:ext cx="5838209" cy="5838208"/>
            </a:xfrm>
            <a:custGeom>
              <a:avLst/>
              <a:gdLst>
                <a:gd name="connsiteX0" fmla="*/ 1151348 w 5160656"/>
                <a:gd name="connsiteY0" fmla="*/ 319268 h 5160656"/>
                <a:gd name="connsiteX1" fmla="*/ 4847654 w 5160656"/>
                <a:gd name="connsiteY1" fmla="*/ 1151348 h 5160656"/>
                <a:gd name="connsiteX2" fmla="*/ 4015573 w 5160656"/>
                <a:gd name="connsiteY2" fmla="*/ 4847654 h 5160656"/>
                <a:gd name="connsiteX3" fmla="*/ 319268 w 5160656"/>
                <a:gd name="connsiteY3" fmla="*/ 4015573 h 5160656"/>
                <a:gd name="connsiteX4" fmla="*/ 1151348 w 5160656"/>
                <a:gd name="connsiteY4" fmla="*/ 319268 h 51606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60656" h="5160656">
                  <a:moveTo>
                    <a:pt x="1151348" y="319268"/>
                  </a:moveTo>
                  <a:cubicBezTo>
                    <a:pt x="1942288" y="-471672"/>
                    <a:pt x="4056714" y="360529"/>
                    <a:pt x="4847654" y="1151348"/>
                  </a:cubicBezTo>
                  <a:cubicBezTo>
                    <a:pt x="5638594" y="1942288"/>
                    <a:pt x="4806393" y="4056714"/>
                    <a:pt x="4015573" y="4847654"/>
                  </a:cubicBezTo>
                  <a:cubicBezTo>
                    <a:pt x="3224633" y="5638594"/>
                    <a:pt x="1110207" y="4806393"/>
                    <a:pt x="319268" y="4015573"/>
                  </a:cubicBezTo>
                  <a:cubicBezTo>
                    <a:pt x="-471672" y="3224633"/>
                    <a:pt x="360529" y="1110207"/>
                    <a:pt x="1151348" y="319268"/>
                  </a:cubicBezTo>
                  <a:close/>
                </a:path>
              </a:pathLst>
            </a:custGeom>
            <a:noFill/>
            <a:ln w="12025" cap="flat">
              <a:gradFill>
                <a:gsLst>
                  <a:gs pos="0">
                    <a:schemeClr val="accent6">
                      <a:lumMod val="60000"/>
                      <a:lumOff val="40000"/>
                      <a:alpha val="0"/>
                    </a:schemeClr>
                  </a:gs>
                  <a:gs pos="50000">
                    <a:srgbClr val="3FAAFF"/>
                  </a:gs>
                  <a:gs pos="100000">
                    <a:schemeClr val="accent6">
                      <a:lumMod val="60000"/>
                      <a:lumOff val="40000"/>
                      <a:alpha val="0"/>
                    </a:schemeClr>
                  </a:gs>
                </a:gsLst>
                <a:lin ang="5400000" scaled="1"/>
              </a:gradFill>
              <a:prstDash val="solid"/>
              <a:miter/>
            </a:ln>
          </p:spPr>
          <p:txBody>
            <a:bodyPr rtlCol="0" anchor="ctr"/>
            <a:lstStyle/>
            <a:p>
              <a:endParaRPr lang="en-US"/>
            </a:p>
          </p:txBody>
        </p:sp>
        <p:sp>
          <p:nvSpPr>
            <p:cNvPr id="81" name="Freeform: Shape 26">
              <a:extLst>
                <a:ext uri="{FF2B5EF4-FFF2-40B4-BE49-F238E27FC236}">
                  <a16:creationId xmlns:a16="http://schemas.microsoft.com/office/drawing/2014/main" id="{4340C65C-38E6-5A4E-9052-7B7133FA443D}"/>
                </a:ext>
              </a:extLst>
            </p:cNvPr>
            <p:cNvSpPr/>
            <p:nvPr/>
          </p:nvSpPr>
          <p:spPr>
            <a:xfrm>
              <a:off x="3048321" y="381372"/>
              <a:ext cx="6083169" cy="6083167"/>
            </a:xfrm>
            <a:custGeom>
              <a:avLst/>
              <a:gdLst>
                <a:gd name="connsiteX0" fmla="*/ 1131324 w 5377187"/>
                <a:gd name="connsiteY0" fmla="*/ 382444 h 5377187"/>
                <a:gd name="connsiteX1" fmla="*/ 5004824 w 5377187"/>
                <a:gd name="connsiteY1" fmla="*/ 1131401 h 5377187"/>
                <a:gd name="connsiteX2" fmla="*/ 4255867 w 5377187"/>
                <a:gd name="connsiteY2" fmla="*/ 5004901 h 5377187"/>
                <a:gd name="connsiteX3" fmla="*/ 382367 w 5377187"/>
                <a:gd name="connsiteY3" fmla="*/ 4255945 h 5377187"/>
                <a:gd name="connsiteX4" fmla="*/ 1131324 w 5377187"/>
                <a:gd name="connsiteY4" fmla="*/ 382444 h 5377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187" h="5377187">
                  <a:moveTo>
                    <a:pt x="1131324" y="382444"/>
                  </a:moveTo>
                  <a:cubicBezTo>
                    <a:pt x="1994200" y="-480432"/>
                    <a:pt x="4141948" y="268525"/>
                    <a:pt x="5004824" y="1131401"/>
                  </a:cubicBezTo>
                  <a:cubicBezTo>
                    <a:pt x="5867700" y="1994278"/>
                    <a:pt x="5118743" y="4142025"/>
                    <a:pt x="4255867" y="5004901"/>
                  </a:cubicBezTo>
                  <a:cubicBezTo>
                    <a:pt x="3392991" y="5867778"/>
                    <a:pt x="1245243" y="5118821"/>
                    <a:pt x="382367" y="4255945"/>
                  </a:cubicBezTo>
                  <a:cubicBezTo>
                    <a:pt x="-480389" y="3393068"/>
                    <a:pt x="268568" y="1245200"/>
                    <a:pt x="1131324" y="382444"/>
                  </a:cubicBezTo>
                  <a:close/>
                </a:path>
              </a:pathLst>
            </a:custGeom>
            <a:noFill/>
            <a:ln w="12025" cap="flat">
              <a:gradFill>
                <a:gsLst>
                  <a:gs pos="0">
                    <a:schemeClr val="accent6">
                      <a:lumMod val="60000"/>
                      <a:lumOff val="40000"/>
                      <a:alpha val="0"/>
                    </a:schemeClr>
                  </a:gs>
                  <a:gs pos="50000">
                    <a:srgbClr val="40B3FE"/>
                  </a:gs>
                  <a:gs pos="100000">
                    <a:schemeClr val="accent6">
                      <a:lumMod val="60000"/>
                      <a:lumOff val="40000"/>
                      <a:alpha val="0"/>
                    </a:schemeClr>
                  </a:gs>
                </a:gsLst>
                <a:lin ang="5400000" scaled="1"/>
              </a:gradFill>
              <a:prstDash val="solid"/>
              <a:miter/>
            </a:ln>
          </p:spPr>
          <p:txBody>
            <a:bodyPr rtlCol="0" anchor="ctr"/>
            <a:lstStyle/>
            <a:p>
              <a:endParaRPr lang="en-US"/>
            </a:p>
          </p:txBody>
        </p:sp>
        <p:sp>
          <p:nvSpPr>
            <p:cNvPr id="82" name="Freeform: Shape 27">
              <a:extLst>
                <a:ext uri="{FF2B5EF4-FFF2-40B4-BE49-F238E27FC236}">
                  <a16:creationId xmlns:a16="http://schemas.microsoft.com/office/drawing/2014/main" id="{185E5E02-1498-D04B-8A4C-F269B6F0D31B}"/>
                </a:ext>
              </a:extLst>
            </p:cNvPr>
            <p:cNvSpPr/>
            <p:nvPr/>
          </p:nvSpPr>
          <p:spPr>
            <a:xfrm>
              <a:off x="2917946" y="250949"/>
              <a:ext cx="6341737" cy="6341735"/>
            </a:xfrm>
            <a:custGeom>
              <a:avLst/>
              <a:gdLst>
                <a:gd name="connsiteX0" fmla="*/ 1116409 w 5605748"/>
                <a:gd name="connsiteY0" fmla="*/ 450696 h 5605748"/>
                <a:gd name="connsiteX1" fmla="*/ 5166983 w 5605748"/>
                <a:gd name="connsiteY1" fmla="*/ 1116409 h 5605748"/>
                <a:gd name="connsiteX2" fmla="*/ 4501271 w 5605748"/>
                <a:gd name="connsiteY2" fmla="*/ 5166983 h 5605748"/>
                <a:gd name="connsiteX3" fmla="*/ 450696 w 5605748"/>
                <a:gd name="connsiteY3" fmla="*/ 4501271 h 5605748"/>
                <a:gd name="connsiteX4" fmla="*/ 1116409 w 5605748"/>
                <a:gd name="connsiteY4" fmla="*/ 450696 h 5605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05748" h="5605748">
                  <a:moveTo>
                    <a:pt x="1116409" y="450696"/>
                  </a:moveTo>
                  <a:cubicBezTo>
                    <a:pt x="2051102" y="-483996"/>
                    <a:pt x="4232291" y="181716"/>
                    <a:pt x="5166983" y="1116409"/>
                  </a:cubicBezTo>
                  <a:cubicBezTo>
                    <a:pt x="6101676" y="2051102"/>
                    <a:pt x="5435963" y="4232291"/>
                    <a:pt x="4501271" y="5166983"/>
                  </a:cubicBezTo>
                  <a:cubicBezTo>
                    <a:pt x="3566578" y="6101676"/>
                    <a:pt x="1385389" y="5435963"/>
                    <a:pt x="450696" y="4501271"/>
                  </a:cubicBezTo>
                  <a:cubicBezTo>
                    <a:pt x="-483996" y="3566578"/>
                    <a:pt x="181716" y="1385389"/>
                    <a:pt x="1116409" y="450696"/>
                  </a:cubicBezTo>
                  <a:close/>
                </a:path>
              </a:pathLst>
            </a:custGeom>
            <a:noFill/>
            <a:ln w="12025" cap="flat">
              <a:gradFill>
                <a:gsLst>
                  <a:gs pos="0">
                    <a:schemeClr val="accent6">
                      <a:lumMod val="60000"/>
                      <a:lumOff val="40000"/>
                      <a:alpha val="0"/>
                    </a:schemeClr>
                  </a:gs>
                  <a:gs pos="50000">
                    <a:srgbClr val="40B7FD"/>
                  </a:gs>
                  <a:gs pos="100000">
                    <a:schemeClr val="accent6">
                      <a:lumMod val="60000"/>
                      <a:lumOff val="40000"/>
                      <a:alpha val="0"/>
                    </a:schemeClr>
                  </a:gs>
                </a:gsLst>
                <a:lin ang="5400000" scaled="1"/>
              </a:gradFill>
              <a:prstDash val="solid"/>
              <a:miter/>
            </a:ln>
          </p:spPr>
          <p:txBody>
            <a:bodyPr rtlCol="0" anchor="ctr"/>
            <a:lstStyle/>
            <a:p>
              <a:endParaRPr lang="en-US"/>
            </a:p>
          </p:txBody>
        </p:sp>
        <p:sp>
          <p:nvSpPr>
            <p:cNvPr id="83" name="Freeform: Shape 28">
              <a:extLst>
                <a:ext uri="{FF2B5EF4-FFF2-40B4-BE49-F238E27FC236}">
                  <a16:creationId xmlns:a16="http://schemas.microsoft.com/office/drawing/2014/main" id="{C2BC0C24-6BF8-894B-A39A-BF0F680E9933}"/>
                </a:ext>
              </a:extLst>
            </p:cNvPr>
            <p:cNvSpPr/>
            <p:nvPr/>
          </p:nvSpPr>
          <p:spPr>
            <a:xfrm>
              <a:off x="2782186" y="115188"/>
              <a:ext cx="6613916" cy="6613914"/>
            </a:xfrm>
            <a:custGeom>
              <a:avLst/>
              <a:gdLst>
                <a:gd name="connsiteX0" fmla="*/ 1106254 w 5846338"/>
                <a:gd name="connsiteY0" fmla="*/ 523786 h 5846338"/>
                <a:gd name="connsiteX1" fmla="*/ 5334023 w 5846338"/>
                <a:gd name="connsiteY1" fmla="*/ 1106254 h 5846338"/>
                <a:gd name="connsiteX2" fmla="*/ 4751555 w 5846338"/>
                <a:gd name="connsiteY2" fmla="*/ 5334023 h 5846338"/>
                <a:gd name="connsiteX3" fmla="*/ 523786 w 5846338"/>
                <a:gd name="connsiteY3" fmla="*/ 4751555 h 5846338"/>
                <a:gd name="connsiteX4" fmla="*/ 1106254 w 5846338"/>
                <a:gd name="connsiteY4" fmla="*/ 523786 h 58463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46338" h="5846338">
                  <a:moveTo>
                    <a:pt x="1106254" y="523786"/>
                  </a:moveTo>
                  <a:cubicBezTo>
                    <a:pt x="2112883" y="-482843"/>
                    <a:pt x="4327395" y="99625"/>
                    <a:pt x="5334023" y="1106254"/>
                  </a:cubicBezTo>
                  <a:cubicBezTo>
                    <a:pt x="6340652" y="2112883"/>
                    <a:pt x="5758183" y="4327395"/>
                    <a:pt x="4751555" y="5334023"/>
                  </a:cubicBezTo>
                  <a:cubicBezTo>
                    <a:pt x="3744926" y="6340652"/>
                    <a:pt x="1530415" y="5758183"/>
                    <a:pt x="523786" y="4751555"/>
                  </a:cubicBezTo>
                  <a:cubicBezTo>
                    <a:pt x="-482843" y="3744926"/>
                    <a:pt x="99625" y="1530415"/>
                    <a:pt x="1106254" y="523786"/>
                  </a:cubicBezTo>
                  <a:close/>
                </a:path>
              </a:pathLst>
            </a:custGeom>
            <a:noFill/>
            <a:ln w="12025" cap="flat">
              <a:gradFill>
                <a:gsLst>
                  <a:gs pos="0">
                    <a:schemeClr val="accent6">
                      <a:lumMod val="60000"/>
                      <a:lumOff val="40000"/>
                      <a:alpha val="0"/>
                    </a:schemeClr>
                  </a:gs>
                  <a:gs pos="50000">
                    <a:srgbClr val="3FBBFB"/>
                  </a:gs>
                  <a:gs pos="100000">
                    <a:schemeClr val="accent6">
                      <a:lumMod val="60000"/>
                      <a:lumOff val="40000"/>
                      <a:alpha val="0"/>
                    </a:schemeClr>
                  </a:gs>
                </a:gsLst>
                <a:lin ang="5400000" scaled="1"/>
              </a:gradFill>
              <a:prstDash val="solid"/>
              <a:miter/>
            </a:ln>
          </p:spPr>
          <p:txBody>
            <a:bodyPr rtlCol="0" anchor="ctr"/>
            <a:lstStyle/>
            <a:p>
              <a:endParaRPr lang="en-US"/>
            </a:p>
          </p:txBody>
        </p:sp>
        <p:sp>
          <p:nvSpPr>
            <p:cNvPr id="84" name="Freeform: Shape 29">
              <a:extLst>
                <a:ext uri="{FF2B5EF4-FFF2-40B4-BE49-F238E27FC236}">
                  <a16:creationId xmlns:a16="http://schemas.microsoft.com/office/drawing/2014/main" id="{17503835-9E22-C341-B59C-8C30EB2F6D9A}"/>
                </a:ext>
              </a:extLst>
            </p:cNvPr>
            <p:cNvSpPr/>
            <p:nvPr/>
          </p:nvSpPr>
          <p:spPr>
            <a:xfrm>
              <a:off x="2641432" y="-25566"/>
              <a:ext cx="6899701" cy="6899700"/>
            </a:xfrm>
            <a:custGeom>
              <a:avLst/>
              <a:gdLst>
                <a:gd name="connsiteX0" fmla="*/ 1100394 w 6098958"/>
                <a:gd name="connsiteY0" fmla="*/ 601170 h 6098958"/>
                <a:gd name="connsiteX1" fmla="*/ 5505358 w 6098958"/>
                <a:gd name="connsiteY1" fmla="*/ 1100394 h 6098958"/>
                <a:gd name="connsiteX2" fmla="*/ 5006133 w 6098958"/>
                <a:gd name="connsiteY2" fmla="*/ 5505358 h 6098958"/>
                <a:gd name="connsiteX3" fmla="*/ 601170 w 6098958"/>
                <a:gd name="connsiteY3" fmla="*/ 5006133 h 6098958"/>
                <a:gd name="connsiteX4" fmla="*/ 1100394 w 6098958"/>
                <a:gd name="connsiteY4" fmla="*/ 601170 h 6098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8958" h="6098958">
                  <a:moveTo>
                    <a:pt x="1100394" y="601170"/>
                  </a:moveTo>
                  <a:cubicBezTo>
                    <a:pt x="2178959" y="-477396"/>
                    <a:pt x="4426792" y="21949"/>
                    <a:pt x="5505358" y="1100394"/>
                  </a:cubicBezTo>
                  <a:cubicBezTo>
                    <a:pt x="6583922" y="2178959"/>
                    <a:pt x="6084578" y="4426792"/>
                    <a:pt x="5006133" y="5505358"/>
                  </a:cubicBezTo>
                  <a:cubicBezTo>
                    <a:pt x="3927568" y="6583922"/>
                    <a:pt x="1679735" y="6084578"/>
                    <a:pt x="601170" y="5006133"/>
                  </a:cubicBezTo>
                  <a:cubicBezTo>
                    <a:pt x="-477396" y="3927568"/>
                    <a:pt x="21949" y="1679735"/>
                    <a:pt x="1100394" y="601170"/>
                  </a:cubicBezTo>
                  <a:close/>
                </a:path>
              </a:pathLst>
            </a:custGeom>
            <a:noFill/>
            <a:ln w="12025" cap="flat">
              <a:gradFill>
                <a:gsLst>
                  <a:gs pos="0">
                    <a:schemeClr val="accent6">
                      <a:lumMod val="60000"/>
                      <a:lumOff val="40000"/>
                      <a:alpha val="0"/>
                    </a:schemeClr>
                  </a:gs>
                  <a:gs pos="50000">
                    <a:srgbClr val="3FC1F9"/>
                  </a:gs>
                  <a:gs pos="100000">
                    <a:schemeClr val="accent6">
                      <a:lumMod val="60000"/>
                      <a:lumOff val="40000"/>
                      <a:alpha val="0"/>
                    </a:schemeClr>
                  </a:gs>
                </a:gsLst>
                <a:lin ang="5400000" scaled="1"/>
              </a:gradFill>
              <a:prstDash val="solid"/>
              <a:miter/>
            </a:ln>
          </p:spPr>
          <p:txBody>
            <a:bodyPr rtlCol="0" anchor="ctr"/>
            <a:lstStyle/>
            <a:p>
              <a:endParaRPr lang="en-US"/>
            </a:p>
          </p:txBody>
        </p:sp>
        <p:sp>
          <p:nvSpPr>
            <p:cNvPr id="85" name="Freeform: Shape 30">
              <a:extLst>
                <a:ext uri="{FF2B5EF4-FFF2-40B4-BE49-F238E27FC236}">
                  <a16:creationId xmlns:a16="http://schemas.microsoft.com/office/drawing/2014/main" id="{E044780B-8E83-2849-AA3D-03638F5E7A93}"/>
                </a:ext>
              </a:extLst>
            </p:cNvPr>
            <p:cNvSpPr/>
            <p:nvPr/>
          </p:nvSpPr>
          <p:spPr>
            <a:xfrm>
              <a:off x="2496360" y="-170541"/>
              <a:ext cx="7185488" cy="7185487"/>
            </a:xfrm>
            <a:custGeom>
              <a:avLst/>
              <a:gdLst>
                <a:gd name="connsiteX0" fmla="*/ 1098469 w 6351577"/>
                <a:gd name="connsiteY0" fmla="*/ 682405 h 6351577"/>
                <a:gd name="connsiteX1" fmla="*/ 5680627 w 6351577"/>
                <a:gd name="connsiteY1" fmla="*/ 1098505 h 6351577"/>
                <a:gd name="connsiteX2" fmla="*/ 5264527 w 6351577"/>
                <a:gd name="connsiteY2" fmla="*/ 5680663 h 6351577"/>
                <a:gd name="connsiteX3" fmla="*/ 682369 w 6351577"/>
                <a:gd name="connsiteY3" fmla="*/ 5264563 h 6351577"/>
                <a:gd name="connsiteX4" fmla="*/ 1098469 w 6351577"/>
                <a:gd name="connsiteY4" fmla="*/ 682405 h 6351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51577" h="6351577">
                  <a:moveTo>
                    <a:pt x="1098469" y="682405"/>
                  </a:moveTo>
                  <a:cubicBezTo>
                    <a:pt x="2248851" y="-467977"/>
                    <a:pt x="4530126" y="-51996"/>
                    <a:pt x="5680627" y="1098505"/>
                  </a:cubicBezTo>
                  <a:cubicBezTo>
                    <a:pt x="6831009" y="2248887"/>
                    <a:pt x="6415029" y="4530162"/>
                    <a:pt x="5264527" y="5680663"/>
                  </a:cubicBezTo>
                  <a:cubicBezTo>
                    <a:pt x="4114146" y="6831045"/>
                    <a:pt x="1832870" y="6415064"/>
                    <a:pt x="682369" y="5264563"/>
                  </a:cubicBezTo>
                  <a:cubicBezTo>
                    <a:pt x="-468013" y="4114061"/>
                    <a:pt x="-51912" y="1832786"/>
                    <a:pt x="1098469" y="682405"/>
                  </a:cubicBezTo>
                  <a:close/>
                </a:path>
              </a:pathLst>
            </a:custGeom>
            <a:noFill/>
            <a:ln w="12025" cap="flat">
              <a:gradFill>
                <a:gsLst>
                  <a:gs pos="0">
                    <a:schemeClr val="accent6">
                      <a:lumMod val="60000"/>
                      <a:lumOff val="40000"/>
                      <a:alpha val="0"/>
                    </a:schemeClr>
                  </a:gs>
                  <a:gs pos="50000">
                    <a:srgbClr val="3FC4F8"/>
                  </a:gs>
                  <a:gs pos="100000">
                    <a:schemeClr val="accent6">
                      <a:lumMod val="60000"/>
                      <a:lumOff val="40000"/>
                      <a:alpha val="0"/>
                    </a:schemeClr>
                  </a:gs>
                </a:gsLst>
                <a:lin ang="5400000" scaled="1"/>
              </a:gradFill>
              <a:prstDash val="solid"/>
              <a:miter/>
            </a:ln>
          </p:spPr>
          <p:txBody>
            <a:bodyPr rtlCol="0" anchor="ctr"/>
            <a:lstStyle/>
            <a:p>
              <a:endParaRPr lang="en-US"/>
            </a:p>
          </p:txBody>
        </p:sp>
        <p:sp>
          <p:nvSpPr>
            <p:cNvPr id="86" name="Freeform: Shape 31">
              <a:extLst>
                <a:ext uri="{FF2B5EF4-FFF2-40B4-BE49-F238E27FC236}">
                  <a16:creationId xmlns:a16="http://schemas.microsoft.com/office/drawing/2014/main" id="{D7A266A3-9B54-4B4B-9AF2-5D4A490908B8}"/>
                </a:ext>
              </a:extLst>
            </p:cNvPr>
            <p:cNvSpPr/>
            <p:nvPr/>
          </p:nvSpPr>
          <p:spPr>
            <a:xfrm>
              <a:off x="2347429" y="-319568"/>
              <a:ext cx="7484884" cy="7484882"/>
            </a:xfrm>
            <a:custGeom>
              <a:avLst/>
              <a:gdLst>
                <a:gd name="connsiteX0" fmla="*/ 1099957 w 6616226"/>
                <a:gd name="connsiteY0" fmla="*/ 767101 h 6616226"/>
                <a:gd name="connsiteX1" fmla="*/ 5859190 w 6616226"/>
                <a:gd name="connsiteY1" fmla="*/ 1099957 h 6616226"/>
                <a:gd name="connsiteX2" fmla="*/ 5526334 w 6616226"/>
                <a:gd name="connsiteY2" fmla="*/ 5859190 h 6616226"/>
                <a:gd name="connsiteX3" fmla="*/ 767101 w 6616226"/>
                <a:gd name="connsiteY3" fmla="*/ 5526334 h 6616226"/>
                <a:gd name="connsiteX4" fmla="*/ 1099957 w 6616226"/>
                <a:gd name="connsiteY4" fmla="*/ 767101 h 66162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16226" h="6616226">
                  <a:moveTo>
                    <a:pt x="1099957" y="767101"/>
                  </a:moveTo>
                  <a:cubicBezTo>
                    <a:pt x="2322275" y="-455217"/>
                    <a:pt x="4636872" y="-122360"/>
                    <a:pt x="5859190" y="1099957"/>
                  </a:cubicBezTo>
                  <a:cubicBezTo>
                    <a:pt x="7081508" y="2322275"/>
                    <a:pt x="6748652" y="4636872"/>
                    <a:pt x="5526334" y="5859190"/>
                  </a:cubicBezTo>
                  <a:cubicBezTo>
                    <a:pt x="4304016" y="7081508"/>
                    <a:pt x="1989419" y="6748652"/>
                    <a:pt x="767101" y="5526334"/>
                  </a:cubicBezTo>
                  <a:cubicBezTo>
                    <a:pt x="-455217" y="4304016"/>
                    <a:pt x="-122360" y="1989419"/>
                    <a:pt x="1099957" y="767101"/>
                  </a:cubicBezTo>
                  <a:close/>
                </a:path>
              </a:pathLst>
            </a:custGeom>
            <a:noFill/>
            <a:ln w="12025" cap="flat">
              <a:gradFill>
                <a:gsLst>
                  <a:gs pos="0">
                    <a:schemeClr val="accent6">
                      <a:lumMod val="60000"/>
                      <a:lumOff val="40000"/>
                      <a:alpha val="0"/>
                    </a:schemeClr>
                  </a:gs>
                  <a:gs pos="50000">
                    <a:srgbClr val="3FC9F6"/>
                  </a:gs>
                  <a:gs pos="100000">
                    <a:schemeClr val="accent6">
                      <a:lumMod val="60000"/>
                      <a:lumOff val="40000"/>
                      <a:alpha val="0"/>
                    </a:schemeClr>
                  </a:gs>
                </a:gsLst>
                <a:lin ang="5400000" scaled="1"/>
              </a:gradFill>
              <a:prstDash val="solid"/>
              <a:miter/>
            </a:ln>
          </p:spPr>
          <p:txBody>
            <a:bodyPr rtlCol="0" anchor="ctr"/>
            <a:lstStyle/>
            <a:p>
              <a:endParaRPr lang="en-US"/>
            </a:p>
          </p:txBody>
        </p:sp>
        <p:sp>
          <p:nvSpPr>
            <p:cNvPr id="87" name="Freeform: Shape 32">
              <a:extLst>
                <a:ext uri="{FF2B5EF4-FFF2-40B4-BE49-F238E27FC236}">
                  <a16:creationId xmlns:a16="http://schemas.microsoft.com/office/drawing/2014/main" id="{0F27DEF8-35D5-BA43-8899-3215F7E86E03}"/>
                </a:ext>
              </a:extLst>
            </p:cNvPr>
            <p:cNvSpPr/>
            <p:nvPr/>
          </p:nvSpPr>
          <p:spPr>
            <a:xfrm>
              <a:off x="2195078" y="-471942"/>
              <a:ext cx="7797887" cy="7797885"/>
            </a:xfrm>
            <a:custGeom>
              <a:avLst/>
              <a:gdLst>
                <a:gd name="connsiteX0" fmla="*/ 1104468 w 6892905"/>
                <a:gd name="connsiteY0" fmla="*/ 854755 h 6892905"/>
                <a:gd name="connsiteX1" fmla="*/ 6040895 w 6892905"/>
                <a:gd name="connsiteY1" fmla="*/ 1104488 h 6892905"/>
                <a:gd name="connsiteX2" fmla="*/ 5791283 w 6892905"/>
                <a:gd name="connsiteY2" fmla="*/ 6040915 h 6892905"/>
                <a:gd name="connsiteX3" fmla="*/ 854856 w 6892905"/>
                <a:gd name="connsiteY3" fmla="*/ 5791302 h 6892905"/>
                <a:gd name="connsiteX4" fmla="*/ 1104468 w 6892905"/>
                <a:gd name="connsiteY4" fmla="*/ 854755 h 68929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2905" h="6892905">
                  <a:moveTo>
                    <a:pt x="1104468" y="854755"/>
                  </a:moveTo>
                  <a:cubicBezTo>
                    <a:pt x="2398722" y="-439379"/>
                    <a:pt x="4746641" y="-189767"/>
                    <a:pt x="6040895" y="1104488"/>
                  </a:cubicBezTo>
                  <a:cubicBezTo>
                    <a:pt x="7335149" y="2398742"/>
                    <a:pt x="7085537" y="4746661"/>
                    <a:pt x="5791283" y="6040915"/>
                  </a:cubicBezTo>
                  <a:cubicBezTo>
                    <a:pt x="4497029" y="7335169"/>
                    <a:pt x="2149110" y="7085557"/>
                    <a:pt x="854856" y="5791302"/>
                  </a:cubicBezTo>
                  <a:cubicBezTo>
                    <a:pt x="-439398" y="4497049"/>
                    <a:pt x="-189786" y="2149010"/>
                    <a:pt x="1104468" y="854755"/>
                  </a:cubicBezTo>
                  <a:close/>
                </a:path>
              </a:pathLst>
            </a:custGeom>
            <a:noFill/>
            <a:ln w="12025" cap="flat">
              <a:gradFill>
                <a:gsLst>
                  <a:gs pos="0">
                    <a:schemeClr val="accent6">
                      <a:lumMod val="60000"/>
                      <a:lumOff val="40000"/>
                      <a:alpha val="0"/>
                    </a:schemeClr>
                  </a:gs>
                  <a:gs pos="50000">
                    <a:srgbClr val="3FCEF5"/>
                  </a:gs>
                  <a:gs pos="100000">
                    <a:schemeClr val="accent6">
                      <a:lumMod val="60000"/>
                      <a:lumOff val="40000"/>
                      <a:alpha val="0"/>
                    </a:schemeClr>
                  </a:gs>
                </a:gsLst>
                <a:lin ang="5400000" scaled="1"/>
              </a:gradFill>
              <a:prstDash val="solid"/>
              <a:miter/>
            </a:ln>
          </p:spPr>
          <p:txBody>
            <a:bodyPr rtlCol="0" anchor="ctr"/>
            <a:lstStyle/>
            <a:p>
              <a:endParaRPr lang="en-US"/>
            </a:p>
          </p:txBody>
        </p:sp>
        <p:sp>
          <p:nvSpPr>
            <p:cNvPr id="88" name="Freeform: Shape 33">
              <a:extLst>
                <a:ext uri="{FF2B5EF4-FFF2-40B4-BE49-F238E27FC236}">
                  <a16:creationId xmlns:a16="http://schemas.microsoft.com/office/drawing/2014/main" id="{352F5AB1-F2CD-664C-B011-1004E0BF8B1C}"/>
                </a:ext>
              </a:extLst>
            </p:cNvPr>
            <p:cNvSpPr/>
            <p:nvPr/>
          </p:nvSpPr>
          <p:spPr>
            <a:xfrm>
              <a:off x="2039635" y="-627342"/>
              <a:ext cx="8110892" cy="8110890"/>
            </a:xfrm>
            <a:custGeom>
              <a:avLst/>
              <a:gdLst>
                <a:gd name="connsiteX0" fmla="*/ 1111592 w 7169583"/>
                <a:gd name="connsiteY0" fmla="*/ 945206 h 7169583"/>
                <a:gd name="connsiteX1" fmla="*/ 6225214 w 7169583"/>
                <a:gd name="connsiteY1" fmla="*/ 1111574 h 7169583"/>
                <a:gd name="connsiteX2" fmla="*/ 6058726 w 7169583"/>
                <a:gd name="connsiteY2" fmla="*/ 6225196 h 7169583"/>
                <a:gd name="connsiteX3" fmla="*/ 945104 w 7169583"/>
                <a:gd name="connsiteY3" fmla="*/ 6058708 h 7169583"/>
                <a:gd name="connsiteX4" fmla="*/ 1111592 w 7169583"/>
                <a:gd name="connsiteY4" fmla="*/ 945206 h 71695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69583" h="7169583">
                  <a:moveTo>
                    <a:pt x="1111592" y="945206"/>
                  </a:moveTo>
                  <a:cubicBezTo>
                    <a:pt x="2477783" y="-420985"/>
                    <a:pt x="4859143" y="-254496"/>
                    <a:pt x="6225214" y="1111574"/>
                  </a:cubicBezTo>
                  <a:cubicBezTo>
                    <a:pt x="7591284" y="2477645"/>
                    <a:pt x="7424916" y="4859005"/>
                    <a:pt x="6058726" y="6225196"/>
                  </a:cubicBezTo>
                  <a:cubicBezTo>
                    <a:pt x="4692655" y="7591266"/>
                    <a:pt x="2311294" y="7424898"/>
                    <a:pt x="945104" y="6058708"/>
                  </a:cubicBezTo>
                  <a:cubicBezTo>
                    <a:pt x="-420967" y="4692637"/>
                    <a:pt x="-254478" y="2311277"/>
                    <a:pt x="1111592" y="945206"/>
                  </a:cubicBezTo>
                  <a:close/>
                </a:path>
              </a:pathLst>
            </a:custGeom>
            <a:noFill/>
            <a:ln w="12025" cap="flat">
              <a:gradFill>
                <a:gsLst>
                  <a:gs pos="0">
                    <a:schemeClr val="accent6">
                      <a:lumMod val="60000"/>
                      <a:lumOff val="40000"/>
                      <a:alpha val="0"/>
                    </a:schemeClr>
                  </a:gs>
                  <a:gs pos="50000">
                    <a:srgbClr val="3ED2F3"/>
                  </a:gs>
                  <a:gs pos="100000">
                    <a:schemeClr val="accent6">
                      <a:lumMod val="60000"/>
                      <a:lumOff val="40000"/>
                      <a:alpha val="0"/>
                    </a:schemeClr>
                  </a:gs>
                </a:gsLst>
                <a:lin ang="5400000" scaled="1"/>
              </a:gradFill>
              <a:prstDash val="solid"/>
              <a:miter/>
            </a:ln>
          </p:spPr>
          <p:txBody>
            <a:bodyPr rtlCol="0" anchor="ctr"/>
            <a:lstStyle/>
            <a:p>
              <a:endParaRPr lang="en-US"/>
            </a:p>
          </p:txBody>
        </p:sp>
        <p:sp>
          <p:nvSpPr>
            <p:cNvPr id="89" name="Freeform: Shape 34">
              <a:extLst>
                <a:ext uri="{FF2B5EF4-FFF2-40B4-BE49-F238E27FC236}">
                  <a16:creationId xmlns:a16="http://schemas.microsoft.com/office/drawing/2014/main" id="{17064BC3-E350-C745-BD4C-35D66192C860}"/>
                </a:ext>
              </a:extLst>
            </p:cNvPr>
            <p:cNvSpPr/>
            <p:nvPr/>
          </p:nvSpPr>
          <p:spPr>
            <a:xfrm>
              <a:off x="1881709" y="-785288"/>
              <a:ext cx="8423895" cy="8423893"/>
            </a:xfrm>
            <a:custGeom>
              <a:avLst/>
              <a:gdLst>
                <a:gd name="connsiteX0" fmla="*/ 1121030 w 7446262"/>
                <a:gd name="connsiteY0" fmla="*/ 1037786 h 7446262"/>
                <a:gd name="connsiteX1" fmla="*/ 6411847 w 7446262"/>
                <a:gd name="connsiteY1" fmla="*/ 1121030 h 7446262"/>
                <a:gd name="connsiteX2" fmla="*/ 6328602 w 7446262"/>
                <a:gd name="connsiteY2" fmla="*/ 6411847 h 7446262"/>
                <a:gd name="connsiteX3" fmla="*/ 1037786 w 7446262"/>
                <a:gd name="connsiteY3" fmla="*/ 6328602 h 7446262"/>
                <a:gd name="connsiteX4" fmla="*/ 1121030 w 7446262"/>
                <a:gd name="connsiteY4" fmla="*/ 1037786 h 7446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46262" h="7446262">
                  <a:moveTo>
                    <a:pt x="1121030" y="1037786"/>
                  </a:moveTo>
                  <a:cubicBezTo>
                    <a:pt x="2559037" y="-400221"/>
                    <a:pt x="4973840" y="-316977"/>
                    <a:pt x="6411847" y="1121030"/>
                  </a:cubicBezTo>
                  <a:cubicBezTo>
                    <a:pt x="7849853" y="2559037"/>
                    <a:pt x="7766609" y="4973840"/>
                    <a:pt x="6328602" y="6411847"/>
                  </a:cubicBezTo>
                  <a:cubicBezTo>
                    <a:pt x="4890596" y="7849853"/>
                    <a:pt x="2475913" y="7766609"/>
                    <a:pt x="1037786" y="6328602"/>
                  </a:cubicBezTo>
                  <a:cubicBezTo>
                    <a:pt x="-400221" y="4890596"/>
                    <a:pt x="-316977" y="2475913"/>
                    <a:pt x="1121030" y="1037786"/>
                  </a:cubicBezTo>
                  <a:close/>
                </a:path>
              </a:pathLst>
            </a:custGeom>
            <a:noFill/>
            <a:ln w="12025" cap="flat">
              <a:gradFill>
                <a:gsLst>
                  <a:gs pos="0">
                    <a:schemeClr val="accent6">
                      <a:lumMod val="60000"/>
                      <a:lumOff val="40000"/>
                      <a:alpha val="0"/>
                    </a:schemeClr>
                  </a:gs>
                  <a:gs pos="50000">
                    <a:srgbClr val="3ED7F1"/>
                  </a:gs>
                  <a:gs pos="100000">
                    <a:schemeClr val="accent6">
                      <a:lumMod val="60000"/>
                      <a:lumOff val="40000"/>
                      <a:alpha val="0"/>
                    </a:schemeClr>
                  </a:gs>
                </a:gsLst>
                <a:lin ang="5400000" scaled="1"/>
              </a:gradFill>
              <a:prstDash val="solid"/>
              <a:miter/>
            </a:ln>
          </p:spPr>
          <p:txBody>
            <a:bodyPr rtlCol="0" anchor="ctr"/>
            <a:lstStyle/>
            <a:p>
              <a:endParaRPr lang="en-US"/>
            </a:p>
          </p:txBody>
        </p:sp>
        <p:sp>
          <p:nvSpPr>
            <p:cNvPr id="90" name="Freeform: Shape 35">
              <a:extLst>
                <a:ext uri="{FF2B5EF4-FFF2-40B4-BE49-F238E27FC236}">
                  <a16:creationId xmlns:a16="http://schemas.microsoft.com/office/drawing/2014/main" id="{B844CFB9-06DB-AD44-8AD7-F941D25FEBB5}"/>
                </a:ext>
              </a:extLst>
            </p:cNvPr>
            <p:cNvSpPr/>
            <p:nvPr/>
          </p:nvSpPr>
          <p:spPr>
            <a:xfrm>
              <a:off x="1721551" y="-945463"/>
              <a:ext cx="8736900" cy="8736898"/>
            </a:xfrm>
            <a:custGeom>
              <a:avLst/>
              <a:gdLst>
                <a:gd name="connsiteX0" fmla="*/ 1132442 w 7722940"/>
                <a:gd name="connsiteY0" fmla="*/ 1132457 h 7722940"/>
                <a:gd name="connsiteX1" fmla="*/ 1132442 w 7722940"/>
                <a:gd name="connsiteY1" fmla="*/ 1132457 h 7722940"/>
                <a:gd name="connsiteX2" fmla="*/ 6600453 w 7722940"/>
                <a:gd name="connsiteY2" fmla="*/ 1132457 h 7722940"/>
                <a:gd name="connsiteX3" fmla="*/ 6600453 w 7722940"/>
                <a:gd name="connsiteY3" fmla="*/ 1132457 h 7722940"/>
                <a:gd name="connsiteX4" fmla="*/ 6600453 w 7722940"/>
                <a:gd name="connsiteY4" fmla="*/ 6600348 h 7722940"/>
                <a:gd name="connsiteX5" fmla="*/ 6600453 w 7722940"/>
                <a:gd name="connsiteY5" fmla="*/ 6600348 h 7722940"/>
                <a:gd name="connsiteX6" fmla="*/ 1132563 w 7722940"/>
                <a:gd name="connsiteY6" fmla="*/ 6600348 h 7722940"/>
                <a:gd name="connsiteX7" fmla="*/ 1132563 w 7722940"/>
                <a:gd name="connsiteY7" fmla="*/ 6600348 h 7722940"/>
                <a:gd name="connsiteX8" fmla="*/ 1132442 w 7722940"/>
                <a:gd name="connsiteY8" fmla="*/ 1132457 h 7722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722940" h="7722940">
                  <a:moveTo>
                    <a:pt x="1132442" y="1132457"/>
                  </a:moveTo>
                  <a:lnTo>
                    <a:pt x="1132442" y="1132457"/>
                  </a:lnTo>
                  <a:cubicBezTo>
                    <a:pt x="2642386" y="-377486"/>
                    <a:pt x="5090510" y="-377486"/>
                    <a:pt x="6600453" y="1132457"/>
                  </a:cubicBezTo>
                  <a:lnTo>
                    <a:pt x="6600453" y="1132457"/>
                  </a:lnTo>
                  <a:cubicBezTo>
                    <a:pt x="8110397" y="2642401"/>
                    <a:pt x="8110397" y="5090525"/>
                    <a:pt x="6600453" y="6600348"/>
                  </a:cubicBezTo>
                  <a:lnTo>
                    <a:pt x="6600453" y="6600348"/>
                  </a:lnTo>
                  <a:cubicBezTo>
                    <a:pt x="5090510" y="8110291"/>
                    <a:pt x="2642386" y="8110291"/>
                    <a:pt x="1132563" y="6600348"/>
                  </a:cubicBezTo>
                  <a:lnTo>
                    <a:pt x="1132563" y="6600348"/>
                  </a:lnTo>
                  <a:cubicBezTo>
                    <a:pt x="-377501" y="5090525"/>
                    <a:pt x="-377501" y="2642401"/>
                    <a:pt x="1132442" y="1132457"/>
                  </a:cubicBezTo>
                  <a:close/>
                </a:path>
              </a:pathLst>
            </a:custGeom>
            <a:noFill/>
            <a:ln w="12025" cap="flat">
              <a:gradFill>
                <a:gsLst>
                  <a:gs pos="0">
                    <a:schemeClr val="accent6">
                      <a:lumMod val="60000"/>
                      <a:lumOff val="40000"/>
                      <a:alpha val="0"/>
                    </a:schemeClr>
                  </a:gs>
                  <a:gs pos="50000">
                    <a:schemeClr val="accent4"/>
                  </a:gs>
                  <a:gs pos="100000">
                    <a:schemeClr val="accent6">
                      <a:lumMod val="60000"/>
                      <a:lumOff val="40000"/>
                      <a:alpha val="0"/>
                    </a:schemeClr>
                  </a:gs>
                </a:gsLst>
                <a:lin ang="5400000" scaled="1"/>
              </a:gradFill>
              <a:prstDash val="solid"/>
              <a:miter/>
            </a:ln>
          </p:spPr>
          <p:txBody>
            <a:bodyPr rtlCol="0" anchor="ctr"/>
            <a:lstStyle/>
            <a:p>
              <a:endParaRPr lang="en-US"/>
            </a:p>
          </p:txBody>
        </p:sp>
      </p:grpSp>
      <p:grpSp>
        <p:nvGrpSpPr>
          <p:cNvPr id="32" name="Group 31">
            <a:extLst>
              <a:ext uri="{FF2B5EF4-FFF2-40B4-BE49-F238E27FC236}">
                <a16:creationId xmlns:a16="http://schemas.microsoft.com/office/drawing/2014/main" id="{C46E80F1-5B86-4540-B22A-95710B75FCB3}"/>
              </a:ext>
            </a:extLst>
          </p:cNvPr>
          <p:cNvGrpSpPr/>
          <p:nvPr/>
        </p:nvGrpSpPr>
        <p:grpSpPr>
          <a:xfrm>
            <a:off x="5457182" y="1837495"/>
            <a:ext cx="5364480" cy="3023652"/>
            <a:chOff x="4389120" y="1837944"/>
            <a:chExt cx="5364480" cy="3273552"/>
          </a:xfrm>
        </p:grpSpPr>
        <p:cxnSp>
          <p:nvCxnSpPr>
            <p:cNvPr id="25" name="Straight Connector 24">
              <a:extLst>
                <a:ext uri="{FF2B5EF4-FFF2-40B4-BE49-F238E27FC236}">
                  <a16:creationId xmlns:a16="http://schemas.microsoft.com/office/drawing/2014/main" id="{643DEBAD-9B30-49F2-BFA7-1DC66DEB5FE6}"/>
                </a:ext>
              </a:extLst>
            </p:cNvPr>
            <p:cNvCxnSpPr/>
            <p:nvPr/>
          </p:nvCxnSpPr>
          <p:spPr>
            <a:xfrm>
              <a:off x="4389120" y="1837944"/>
              <a:ext cx="0" cy="3273552"/>
            </a:xfrm>
            <a:prstGeom prst="line">
              <a:avLst/>
            </a:prstGeom>
            <a:ln w="3175">
              <a:solidFill>
                <a:schemeClr val="bg1">
                  <a:alpha val="1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2BDADAF4-AB82-4448-988A-37A0DF77ECFF}"/>
                </a:ext>
              </a:extLst>
            </p:cNvPr>
            <p:cNvCxnSpPr/>
            <p:nvPr/>
          </p:nvCxnSpPr>
          <p:spPr>
            <a:xfrm>
              <a:off x="5730240" y="1837944"/>
              <a:ext cx="0" cy="3273552"/>
            </a:xfrm>
            <a:prstGeom prst="line">
              <a:avLst/>
            </a:prstGeom>
            <a:ln w="3175">
              <a:solidFill>
                <a:schemeClr val="bg1">
                  <a:alpha val="1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285C6CFA-3DF7-4D04-834B-A3B7A0E685BE}"/>
                </a:ext>
              </a:extLst>
            </p:cNvPr>
            <p:cNvCxnSpPr/>
            <p:nvPr/>
          </p:nvCxnSpPr>
          <p:spPr>
            <a:xfrm>
              <a:off x="7071360" y="1837944"/>
              <a:ext cx="0" cy="3273552"/>
            </a:xfrm>
            <a:prstGeom prst="line">
              <a:avLst/>
            </a:prstGeom>
            <a:ln w="3175">
              <a:solidFill>
                <a:schemeClr val="bg1">
                  <a:alpha val="1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4996A984-D5EB-4446-B99E-2A47B18D810C}"/>
                </a:ext>
              </a:extLst>
            </p:cNvPr>
            <p:cNvCxnSpPr/>
            <p:nvPr/>
          </p:nvCxnSpPr>
          <p:spPr>
            <a:xfrm>
              <a:off x="8412480" y="1837944"/>
              <a:ext cx="0" cy="3273552"/>
            </a:xfrm>
            <a:prstGeom prst="line">
              <a:avLst/>
            </a:prstGeom>
            <a:ln w="3175">
              <a:solidFill>
                <a:schemeClr val="bg1">
                  <a:alpha val="1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9B2D1457-AA16-49EA-A1B4-AD7E427A5A5F}"/>
                </a:ext>
              </a:extLst>
            </p:cNvPr>
            <p:cNvCxnSpPr/>
            <p:nvPr/>
          </p:nvCxnSpPr>
          <p:spPr>
            <a:xfrm>
              <a:off x="9753600" y="1837944"/>
              <a:ext cx="0" cy="3273552"/>
            </a:xfrm>
            <a:prstGeom prst="line">
              <a:avLst/>
            </a:prstGeom>
            <a:ln w="3175">
              <a:solidFill>
                <a:schemeClr val="bg1">
                  <a:alpha val="15000"/>
                </a:schemeClr>
              </a:solidFill>
            </a:ln>
          </p:spPr>
          <p:style>
            <a:lnRef idx="1">
              <a:schemeClr val="accent1"/>
            </a:lnRef>
            <a:fillRef idx="0">
              <a:schemeClr val="accent1"/>
            </a:fillRef>
            <a:effectRef idx="0">
              <a:schemeClr val="accent1"/>
            </a:effectRef>
            <a:fontRef idx="minor">
              <a:schemeClr val="tx1"/>
            </a:fontRef>
          </p:style>
        </p:cxnSp>
      </p:grpSp>
      <p:sp>
        <p:nvSpPr>
          <p:cNvPr id="2" name="Rectangle: Rounded Corners 1">
            <a:extLst>
              <a:ext uri="{FF2B5EF4-FFF2-40B4-BE49-F238E27FC236}">
                <a16:creationId xmlns:a16="http://schemas.microsoft.com/office/drawing/2014/main" id="{F10F0DE8-1672-4C15-964C-7127D30073D7}"/>
              </a:ext>
            </a:extLst>
          </p:cNvPr>
          <p:cNvSpPr/>
          <p:nvPr/>
        </p:nvSpPr>
        <p:spPr>
          <a:xfrm>
            <a:off x="3506462" y="1998119"/>
            <a:ext cx="7315200" cy="325164"/>
          </a:xfrm>
          <a:prstGeom prst="roundRect">
            <a:avLst>
              <a:gd name="adj" fmla="val 50000"/>
            </a:avLst>
          </a:prstGeom>
          <a:solidFill>
            <a:schemeClr val="tx1">
              <a:lumMod val="95000"/>
              <a:lumOff val="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rtlCol="0" anchor="ctr"/>
          <a:lstStyle/>
          <a:p>
            <a:r>
              <a:rPr lang="en-US" sz="900" dirty="0">
                <a:latin typeface="Century Gothic" panose="020B0502020202020204" pitchFamily="34" charset="0"/>
              </a:rPr>
              <a:t>COMPETITOR 1</a:t>
            </a:r>
          </a:p>
        </p:txBody>
      </p:sp>
      <p:sp>
        <p:nvSpPr>
          <p:cNvPr id="35" name="Rectangle: Rounded Corners 34">
            <a:extLst>
              <a:ext uri="{FF2B5EF4-FFF2-40B4-BE49-F238E27FC236}">
                <a16:creationId xmlns:a16="http://schemas.microsoft.com/office/drawing/2014/main" id="{F174A69A-A30C-4A20-87BA-9E7601C4D12E}"/>
              </a:ext>
            </a:extLst>
          </p:cNvPr>
          <p:cNvSpPr/>
          <p:nvPr/>
        </p:nvSpPr>
        <p:spPr>
          <a:xfrm>
            <a:off x="3506462" y="4375359"/>
            <a:ext cx="7315200" cy="325164"/>
          </a:xfrm>
          <a:prstGeom prst="roundRect">
            <a:avLst>
              <a:gd name="adj" fmla="val 50000"/>
            </a:avLst>
          </a:prstGeom>
          <a:solidFill>
            <a:schemeClr val="tx1">
              <a:lumMod val="95000"/>
              <a:lumOff val="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rtlCol="0" anchor="ctr"/>
          <a:lstStyle/>
          <a:p>
            <a:r>
              <a:rPr lang="en-US" sz="900" dirty="0">
                <a:latin typeface="Century Gothic" panose="020B0502020202020204" pitchFamily="34" charset="0"/>
              </a:rPr>
              <a:t>COMPETITOR 5</a:t>
            </a:r>
          </a:p>
        </p:txBody>
      </p:sp>
      <p:sp>
        <p:nvSpPr>
          <p:cNvPr id="40" name="Rectangle: Rounded Corners 39">
            <a:extLst>
              <a:ext uri="{FF2B5EF4-FFF2-40B4-BE49-F238E27FC236}">
                <a16:creationId xmlns:a16="http://schemas.microsoft.com/office/drawing/2014/main" id="{F585F733-DB8F-49AD-94B6-CFCD1C0364E5}"/>
              </a:ext>
            </a:extLst>
          </p:cNvPr>
          <p:cNvSpPr/>
          <p:nvPr/>
        </p:nvSpPr>
        <p:spPr>
          <a:xfrm>
            <a:off x="3506462" y="3781049"/>
            <a:ext cx="7315200" cy="325164"/>
          </a:xfrm>
          <a:prstGeom prst="roundRect">
            <a:avLst>
              <a:gd name="adj" fmla="val 50000"/>
            </a:avLst>
          </a:prstGeom>
          <a:solidFill>
            <a:schemeClr val="tx1">
              <a:lumMod val="95000"/>
              <a:lumOff val="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rtlCol="0" anchor="ctr"/>
          <a:lstStyle/>
          <a:p>
            <a:r>
              <a:rPr lang="en-US" sz="900" dirty="0">
                <a:latin typeface="Century Gothic" panose="020B0502020202020204" pitchFamily="34" charset="0"/>
              </a:rPr>
              <a:t>COMPETITOR 4</a:t>
            </a:r>
          </a:p>
        </p:txBody>
      </p:sp>
      <p:sp>
        <p:nvSpPr>
          <p:cNvPr id="45" name="Rectangle: Rounded Corners 44">
            <a:extLst>
              <a:ext uri="{FF2B5EF4-FFF2-40B4-BE49-F238E27FC236}">
                <a16:creationId xmlns:a16="http://schemas.microsoft.com/office/drawing/2014/main" id="{765263F3-27AC-4B2E-A897-BE4606958562}"/>
              </a:ext>
            </a:extLst>
          </p:cNvPr>
          <p:cNvSpPr/>
          <p:nvPr/>
        </p:nvSpPr>
        <p:spPr>
          <a:xfrm>
            <a:off x="3506462" y="3186739"/>
            <a:ext cx="7315200" cy="325164"/>
          </a:xfrm>
          <a:prstGeom prst="roundRect">
            <a:avLst>
              <a:gd name="adj" fmla="val 50000"/>
            </a:avLst>
          </a:prstGeom>
          <a:solidFill>
            <a:schemeClr val="tx1">
              <a:lumMod val="95000"/>
              <a:lumOff val="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rtlCol="0" anchor="ctr"/>
          <a:lstStyle/>
          <a:p>
            <a:r>
              <a:rPr lang="en-US" sz="900" dirty="0">
                <a:latin typeface="Century Gothic" panose="020B0502020202020204" pitchFamily="34" charset="0"/>
              </a:rPr>
              <a:t>COMPETITOR 3</a:t>
            </a:r>
          </a:p>
        </p:txBody>
      </p:sp>
      <p:sp>
        <p:nvSpPr>
          <p:cNvPr id="50" name="Rectangle: Rounded Corners 49">
            <a:extLst>
              <a:ext uri="{FF2B5EF4-FFF2-40B4-BE49-F238E27FC236}">
                <a16:creationId xmlns:a16="http://schemas.microsoft.com/office/drawing/2014/main" id="{00C79C5B-F0F8-4BC1-AE3B-6E90465EDB95}"/>
              </a:ext>
            </a:extLst>
          </p:cNvPr>
          <p:cNvSpPr/>
          <p:nvPr/>
        </p:nvSpPr>
        <p:spPr>
          <a:xfrm>
            <a:off x="3506462" y="2592429"/>
            <a:ext cx="7315200" cy="325164"/>
          </a:xfrm>
          <a:prstGeom prst="roundRect">
            <a:avLst>
              <a:gd name="adj" fmla="val 50000"/>
            </a:avLst>
          </a:prstGeom>
          <a:solidFill>
            <a:schemeClr val="tx1">
              <a:lumMod val="95000"/>
              <a:lumOff val="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rtlCol="0" anchor="ctr"/>
          <a:lstStyle/>
          <a:p>
            <a:r>
              <a:rPr lang="en-US" sz="900" dirty="0">
                <a:latin typeface="Century Gothic" panose="020B0502020202020204" pitchFamily="34" charset="0"/>
              </a:rPr>
              <a:t>COMPETITOR 2</a:t>
            </a:r>
          </a:p>
        </p:txBody>
      </p:sp>
      <p:grpSp>
        <p:nvGrpSpPr>
          <p:cNvPr id="4" name="Group 3">
            <a:extLst>
              <a:ext uri="{FF2B5EF4-FFF2-40B4-BE49-F238E27FC236}">
                <a16:creationId xmlns:a16="http://schemas.microsoft.com/office/drawing/2014/main" id="{C3F95BD3-2149-044C-AAA1-6DBA10CCD1BF}"/>
              </a:ext>
            </a:extLst>
          </p:cNvPr>
          <p:cNvGrpSpPr/>
          <p:nvPr/>
        </p:nvGrpSpPr>
        <p:grpSpPr>
          <a:xfrm>
            <a:off x="5296721" y="4954706"/>
            <a:ext cx="5741507" cy="215444"/>
            <a:chOff x="5296721" y="4954706"/>
            <a:chExt cx="5741507" cy="215444"/>
          </a:xfrm>
        </p:grpSpPr>
        <p:sp>
          <p:nvSpPr>
            <p:cNvPr id="55" name="TextBox 54">
              <a:extLst>
                <a:ext uri="{FF2B5EF4-FFF2-40B4-BE49-F238E27FC236}">
                  <a16:creationId xmlns:a16="http://schemas.microsoft.com/office/drawing/2014/main" id="{588DC917-5CBA-4637-A793-B469F89E685F}"/>
                </a:ext>
              </a:extLst>
            </p:cNvPr>
            <p:cNvSpPr txBox="1"/>
            <p:nvPr/>
          </p:nvSpPr>
          <p:spPr>
            <a:xfrm>
              <a:off x="10605096" y="4954706"/>
              <a:ext cx="433132" cy="215444"/>
            </a:xfrm>
            <a:prstGeom prst="rect">
              <a:avLst/>
            </a:prstGeom>
            <a:noFill/>
          </p:spPr>
          <p:txBody>
            <a:bodyPr wrap="none" rtlCol="0">
              <a:spAutoFit/>
            </a:bodyPr>
            <a:lstStyle/>
            <a:p>
              <a:pPr algn="ctr"/>
              <a:r>
                <a:rPr lang="en-US" sz="800" dirty="0">
                  <a:solidFill>
                    <a:schemeClr val="bg1"/>
                  </a:solidFill>
                  <a:latin typeface="Century Gothic" panose="020B0502020202020204" pitchFamily="34" charset="0"/>
                </a:rPr>
                <a:t>100%</a:t>
              </a:r>
            </a:p>
          </p:txBody>
        </p:sp>
        <p:sp>
          <p:nvSpPr>
            <p:cNvPr id="56" name="TextBox 55">
              <a:extLst>
                <a:ext uri="{FF2B5EF4-FFF2-40B4-BE49-F238E27FC236}">
                  <a16:creationId xmlns:a16="http://schemas.microsoft.com/office/drawing/2014/main" id="{0107BFF0-5185-4F72-A770-6CB2E7EE405E}"/>
                </a:ext>
              </a:extLst>
            </p:cNvPr>
            <p:cNvSpPr txBox="1"/>
            <p:nvPr/>
          </p:nvSpPr>
          <p:spPr>
            <a:xfrm>
              <a:off x="9292029" y="4954706"/>
              <a:ext cx="377027" cy="215444"/>
            </a:xfrm>
            <a:prstGeom prst="rect">
              <a:avLst/>
            </a:prstGeom>
            <a:noFill/>
          </p:spPr>
          <p:txBody>
            <a:bodyPr wrap="none" rtlCol="0">
              <a:spAutoFit/>
            </a:bodyPr>
            <a:lstStyle/>
            <a:p>
              <a:pPr algn="ctr"/>
              <a:r>
                <a:rPr lang="en-US" sz="800" dirty="0">
                  <a:solidFill>
                    <a:schemeClr val="bg1"/>
                  </a:solidFill>
                  <a:latin typeface="Century Gothic" panose="020B0502020202020204" pitchFamily="34" charset="0"/>
                </a:rPr>
                <a:t>75%</a:t>
              </a:r>
            </a:p>
          </p:txBody>
        </p:sp>
        <p:sp>
          <p:nvSpPr>
            <p:cNvPr id="57" name="TextBox 56">
              <a:extLst>
                <a:ext uri="{FF2B5EF4-FFF2-40B4-BE49-F238E27FC236}">
                  <a16:creationId xmlns:a16="http://schemas.microsoft.com/office/drawing/2014/main" id="{F8F9AC82-CE09-4F3D-BD55-2BC1862C3994}"/>
                </a:ext>
              </a:extLst>
            </p:cNvPr>
            <p:cNvSpPr txBox="1"/>
            <p:nvPr/>
          </p:nvSpPr>
          <p:spPr>
            <a:xfrm>
              <a:off x="5296721" y="4954706"/>
              <a:ext cx="320922" cy="215444"/>
            </a:xfrm>
            <a:prstGeom prst="rect">
              <a:avLst/>
            </a:prstGeom>
            <a:noFill/>
          </p:spPr>
          <p:txBody>
            <a:bodyPr wrap="none" rtlCol="0">
              <a:spAutoFit/>
            </a:bodyPr>
            <a:lstStyle/>
            <a:p>
              <a:pPr algn="ctr"/>
              <a:r>
                <a:rPr lang="en-US" sz="800" dirty="0">
                  <a:solidFill>
                    <a:schemeClr val="bg1"/>
                  </a:solidFill>
                  <a:latin typeface="Century Gothic" panose="020B0502020202020204" pitchFamily="34" charset="0"/>
                </a:rPr>
                <a:t>0%</a:t>
              </a:r>
            </a:p>
          </p:txBody>
        </p:sp>
        <p:sp>
          <p:nvSpPr>
            <p:cNvPr id="58" name="TextBox 57">
              <a:extLst>
                <a:ext uri="{FF2B5EF4-FFF2-40B4-BE49-F238E27FC236}">
                  <a16:creationId xmlns:a16="http://schemas.microsoft.com/office/drawing/2014/main" id="{C2598A5A-5D7E-4794-8434-B82C0B519927}"/>
                </a:ext>
              </a:extLst>
            </p:cNvPr>
            <p:cNvSpPr txBox="1"/>
            <p:nvPr/>
          </p:nvSpPr>
          <p:spPr>
            <a:xfrm>
              <a:off x="6609789" y="4954706"/>
              <a:ext cx="377027" cy="215444"/>
            </a:xfrm>
            <a:prstGeom prst="rect">
              <a:avLst/>
            </a:prstGeom>
            <a:noFill/>
          </p:spPr>
          <p:txBody>
            <a:bodyPr wrap="none" rtlCol="0">
              <a:spAutoFit/>
            </a:bodyPr>
            <a:lstStyle/>
            <a:p>
              <a:pPr algn="ctr"/>
              <a:r>
                <a:rPr lang="en-US" sz="800" dirty="0">
                  <a:solidFill>
                    <a:schemeClr val="bg1"/>
                  </a:solidFill>
                  <a:latin typeface="Century Gothic" panose="020B0502020202020204" pitchFamily="34" charset="0"/>
                </a:rPr>
                <a:t>25%</a:t>
              </a:r>
            </a:p>
          </p:txBody>
        </p:sp>
        <p:sp>
          <p:nvSpPr>
            <p:cNvPr id="59" name="TextBox 58">
              <a:extLst>
                <a:ext uri="{FF2B5EF4-FFF2-40B4-BE49-F238E27FC236}">
                  <a16:creationId xmlns:a16="http://schemas.microsoft.com/office/drawing/2014/main" id="{7307FF0F-34DA-4CB8-BF4D-96CE43BFD79C}"/>
                </a:ext>
              </a:extLst>
            </p:cNvPr>
            <p:cNvSpPr txBox="1"/>
            <p:nvPr/>
          </p:nvSpPr>
          <p:spPr>
            <a:xfrm>
              <a:off x="7950909" y="4954706"/>
              <a:ext cx="377027" cy="215444"/>
            </a:xfrm>
            <a:prstGeom prst="rect">
              <a:avLst/>
            </a:prstGeom>
            <a:noFill/>
          </p:spPr>
          <p:txBody>
            <a:bodyPr wrap="none" rtlCol="0">
              <a:spAutoFit/>
            </a:bodyPr>
            <a:lstStyle/>
            <a:p>
              <a:pPr algn="ctr"/>
              <a:r>
                <a:rPr lang="en-US" sz="800" dirty="0">
                  <a:solidFill>
                    <a:schemeClr val="bg1"/>
                  </a:solidFill>
                  <a:latin typeface="Century Gothic" panose="020B0502020202020204" pitchFamily="34" charset="0"/>
                </a:rPr>
                <a:t>50%</a:t>
              </a:r>
            </a:p>
          </p:txBody>
        </p:sp>
      </p:grpSp>
      <p:sp>
        <p:nvSpPr>
          <p:cNvPr id="91" name="Rectangle: Rounded Corners 67">
            <a:extLst>
              <a:ext uri="{FF2B5EF4-FFF2-40B4-BE49-F238E27FC236}">
                <a16:creationId xmlns:a16="http://schemas.microsoft.com/office/drawing/2014/main" id="{AFA1F767-5477-5040-B610-ED5F1E357366}"/>
              </a:ext>
            </a:extLst>
          </p:cNvPr>
          <p:cNvSpPr/>
          <p:nvPr/>
        </p:nvSpPr>
        <p:spPr>
          <a:xfrm>
            <a:off x="5461411" y="2004419"/>
            <a:ext cx="5375435" cy="310896"/>
          </a:xfrm>
          <a:prstGeom prst="roundRect">
            <a:avLst>
              <a:gd name="adj" fmla="val 50000"/>
            </a:avLst>
          </a:prstGeom>
          <a:gradFill>
            <a:gsLst>
              <a:gs pos="100000">
                <a:schemeClr val="tx2"/>
              </a:gs>
              <a:gs pos="0">
                <a:schemeClr val="tx2">
                  <a:lumMod val="60000"/>
                  <a:lumOff val="40000"/>
                </a:schemeClr>
              </a:gs>
            </a:gsLst>
            <a:lin ang="3600000" scaled="0"/>
          </a:gradFill>
          <a:ln w="12700">
            <a:noFill/>
          </a:ln>
          <a:effectLst>
            <a:outerShdw blurRad="241300" dist="762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spcAft>
                <a:spcPts val="600"/>
              </a:spcAft>
            </a:pPr>
            <a:endParaRPr lang="en-US" sz="1000" b="1" dirty="0">
              <a:latin typeface="Century Gothic" panose="020B0502020202020204" pitchFamily="34" charset="0"/>
            </a:endParaRPr>
          </a:p>
        </p:txBody>
      </p:sp>
      <p:sp>
        <p:nvSpPr>
          <p:cNvPr id="92" name="Rectangle: Rounded Corners 67">
            <a:extLst>
              <a:ext uri="{FF2B5EF4-FFF2-40B4-BE49-F238E27FC236}">
                <a16:creationId xmlns:a16="http://schemas.microsoft.com/office/drawing/2014/main" id="{ED95295C-CC24-024F-B081-7D7267404D55}"/>
              </a:ext>
            </a:extLst>
          </p:cNvPr>
          <p:cNvSpPr/>
          <p:nvPr/>
        </p:nvSpPr>
        <p:spPr>
          <a:xfrm>
            <a:off x="5475596" y="2592965"/>
            <a:ext cx="5375435" cy="310896"/>
          </a:xfrm>
          <a:prstGeom prst="roundRect">
            <a:avLst>
              <a:gd name="adj" fmla="val 50000"/>
            </a:avLst>
          </a:prstGeom>
          <a:gradFill>
            <a:gsLst>
              <a:gs pos="100000">
                <a:schemeClr val="tx2"/>
              </a:gs>
              <a:gs pos="0">
                <a:schemeClr val="tx2">
                  <a:lumMod val="60000"/>
                  <a:lumOff val="40000"/>
                </a:schemeClr>
              </a:gs>
            </a:gsLst>
            <a:lin ang="3600000" scaled="0"/>
          </a:gradFill>
          <a:ln w="12700">
            <a:noFill/>
          </a:ln>
          <a:effectLst>
            <a:outerShdw blurRad="241300" dist="762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spcAft>
                <a:spcPts val="600"/>
              </a:spcAft>
            </a:pPr>
            <a:endParaRPr lang="en-US" sz="1000" b="1" dirty="0">
              <a:latin typeface="Century Gothic" panose="020B0502020202020204" pitchFamily="34" charset="0"/>
            </a:endParaRPr>
          </a:p>
        </p:txBody>
      </p:sp>
      <p:sp>
        <p:nvSpPr>
          <p:cNvPr id="93" name="Rectangle: Rounded Corners 67">
            <a:extLst>
              <a:ext uri="{FF2B5EF4-FFF2-40B4-BE49-F238E27FC236}">
                <a16:creationId xmlns:a16="http://schemas.microsoft.com/office/drawing/2014/main" id="{773755C7-8012-4A44-8C75-651047A0656B}"/>
              </a:ext>
            </a:extLst>
          </p:cNvPr>
          <p:cNvSpPr/>
          <p:nvPr/>
        </p:nvSpPr>
        <p:spPr>
          <a:xfrm>
            <a:off x="5481639" y="3192503"/>
            <a:ext cx="5375435" cy="310896"/>
          </a:xfrm>
          <a:prstGeom prst="roundRect">
            <a:avLst>
              <a:gd name="adj" fmla="val 50000"/>
            </a:avLst>
          </a:prstGeom>
          <a:gradFill>
            <a:gsLst>
              <a:gs pos="100000">
                <a:schemeClr val="tx2"/>
              </a:gs>
              <a:gs pos="0">
                <a:schemeClr val="tx2">
                  <a:lumMod val="60000"/>
                  <a:lumOff val="40000"/>
                </a:schemeClr>
              </a:gs>
            </a:gsLst>
            <a:lin ang="3600000" scaled="0"/>
          </a:gradFill>
          <a:ln w="12700">
            <a:noFill/>
          </a:ln>
          <a:effectLst>
            <a:outerShdw blurRad="241300" dist="762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spcAft>
                <a:spcPts val="600"/>
              </a:spcAft>
            </a:pPr>
            <a:endParaRPr lang="en-US" sz="1000" b="1" dirty="0">
              <a:latin typeface="Century Gothic" panose="020B0502020202020204" pitchFamily="34" charset="0"/>
            </a:endParaRPr>
          </a:p>
        </p:txBody>
      </p:sp>
      <p:sp>
        <p:nvSpPr>
          <p:cNvPr id="94" name="Rectangle: Rounded Corners 67">
            <a:extLst>
              <a:ext uri="{FF2B5EF4-FFF2-40B4-BE49-F238E27FC236}">
                <a16:creationId xmlns:a16="http://schemas.microsoft.com/office/drawing/2014/main" id="{39E300D3-628E-324C-AAC0-BAD92CF4A1C4}"/>
              </a:ext>
            </a:extLst>
          </p:cNvPr>
          <p:cNvSpPr/>
          <p:nvPr/>
        </p:nvSpPr>
        <p:spPr>
          <a:xfrm>
            <a:off x="5481639" y="3781049"/>
            <a:ext cx="5375435" cy="310896"/>
          </a:xfrm>
          <a:prstGeom prst="roundRect">
            <a:avLst>
              <a:gd name="adj" fmla="val 50000"/>
            </a:avLst>
          </a:prstGeom>
          <a:gradFill>
            <a:gsLst>
              <a:gs pos="100000">
                <a:schemeClr val="tx2"/>
              </a:gs>
              <a:gs pos="0">
                <a:schemeClr val="tx2">
                  <a:lumMod val="60000"/>
                  <a:lumOff val="40000"/>
                </a:schemeClr>
              </a:gs>
            </a:gsLst>
            <a:lin ang="3600000" scaled="0"/>
          </a:gradFill>
          <a:ln w="12700">
            <a:noFill/>
          </a:ln>
          <a:effectLst>
            <a:outerShdw blurRad="241300" dist="762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spcAft>
                <a:spcPts val="600"/>
              </a:spcAft>
            </a:pPr>
            <a:endParaRPr lang="en-US" sz="1000" b="1" dirty="0">
              <a:latin typeface="Century Gothic" panose="020B0502020202020204" pitchFamily="34" charset="0"/>
            </a:endParaRPr>
          </a:p>
        </p:txBody>
      </p:sp>
      <p:sp>
        <p:nvSpPr>
          <p:cNvPr id="95" name="Rectangle: Rounded Corners 67">
            <a:extLst>
              <a:ext uri="{FF2B5EF4-FFF2-40B4-BE49-F238E27FC236}">
                <a16:creationId xmlns:a16="http://schemas.microsoft.com/office/drawing/2014/main" id="{AFEEE015-787C-854D-881B-2BF541FE0E0F}"/>
              </a:ext>
            </a:extLst>
          </p:cNvPr>
          <p:cNvSpPr/>
          <p:nvPr/>
        </p:nvSpPr>
        <p:spPr>
          <a:xfrm>
            <a:off x="5461411" y="4383384"/>
            <a:ext cx="5375435" cy="310896"/>
          </a:xfrm>
          <a:prstGeom prst="roundRect">
            <a:avLst>
              <a:gd name="adj" fmla="val 50000"/>
            </a:avLst>
          </a:prstGeom>
          <a:gradFill>
            <a:gsLst>
              <a:gs pos="100000">
                <a:schemeClr val="tx2"/>
              </a:gs>
              <a:gs pos="0">
                <a:schemeClr val="tx2">
                  <a:lumMod val="60000"/>
                  <a:lumOff val="40000"/>
                </a:schemeClr>
              </a:gs>
            </a:gsLst>
            <a:lin ang="3600000" scaled="0"/>
          </a:gradFill>
          <a:ln w="12700">
            <a:noFill/>
          </a:ln>
          <a:effectLst>
            <a:outerShdw blurRad="241300" dist="762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spcAft>
                <a:spcPts val="600"/>
              </a:spcAft>
            </a:pPr>
            <a:endParaRPr lang="en-US" sz="1000" b="1" dirty="0">
              <a:latin typeface="Century Gothic" panose="020B0502020202020204" pitchFamily="34" charset="0"/>
            </a:endParaRPr>
          </a:p>
        </p:txBody>
      </p:sp>
      <p:sp>
        <p:nvSpPr>
          <p:cNvPr id="10" name="TextBox 9">
            <a:extLst>
              <a:ext uri="{FF2B5EF4-FFF2-40B4-BE49-F238E27FC236}">
                <a16:creationId xmlns:a16="http://schemas.microsoft.com/office/drawing/2014/main" id="{F24020EA-8EE4-46C4-A3BA-2187E6582906}"/>
              </a:ext>
            </a:extLst>
          </p:cNvPr>
          <p:cNvSpPr txBox="1"/>
          <p:nvPr/>
        </p:nvSpPr>
        <p:spPr>
          <a:xfrm>
            <a:off x="1035224" y="1080343"/>
            <a:ext cx="2735952" cy="1029064"/>
          </a:xfrm>
          <a:prstGeom prst="rect">
            <a:avLst/>
          </a:prstGeom>
          <a:noFill/>
        </p:spPr>
        <p:txBody>
          <a:bodyPr wrap="square" rtlCol="0">
            <a:spAutoFit/>
          </a:bodyPr>
          <a:lstStyle/>
          <a:p>
            <a:pPr>
              <a:lnSpc>
                <a:spcPts val="3940"/>
              </a:lnSpc>
            </a:pPr>
            <a:r>
              <a:rPr lang="en-US" sz="2200" b="1" dirty="0">
                <a:solidFill>
                  <a:schemeClr val="bg1"/>
                </a:solidFill>
                <a:latin typeface="Century Gothic" panose="020B0502020202020204" pitchFamily="34" charset="0"/>
              </a:rPr>
              <a:t>COMPETITION-BASED PRICING</a:t>
            </a:r>
          </a:p>
        </p:txBody>
      </p:sp>
      <p:grpSp>
        <p:nvGrpSpPr>
          <p:cNvPr id="63" name="Group 62">
            <a:extLst>
              <a:ext uri="{FF2B5EF4-FFF2-40B4-BE49-F238E27FC236}">
                <a16:creationId xmlns:a16="http://schemas.microsoft.com/office/drawing/2014/main" id="{7012008B-CF1E-4368-B94A-EC5ECC50192D}"/>
              </a:ext>
            </a:extLst>
          </p:cNvPr>
          <p:cNvGrpSpPr/>
          <p:nvPr/>
        </p:nvGrpSpPr>
        <p:grpSpPr>
          <a:xfrm>
            <a:off x="1153772" y="3103517"/>
            <a:ext cx="1434824" cy="246221"/>
            <a:chOff x="4887525" y="1580762"/>
            <a:chExt cx="1434824" cy="246221"/>
          </a:xfrm>
        </p:grpSpPr>
        <p:sp>
          <p:nvSpPr>
            <p:cNvPr id="61" name="Rectangle: Rounded Corners 60">
              <a:extLst>
                <a:ext uri="{FF2B5EF4-FFF2-40B4-BE49-F238E27FC236}">
                  <a16:creationId xmlns:a16="http://schemas.microsoft.com/office/drawing/2014/main" id="{E7FB599E-58E1-49D1-A4C9-F85D5DB9CCB5}"/>
                </a:ext>
              </a:extLst>
            </p:cNvPr>
            <p:cNvSpPr/>
            <p:nvPr/>
          </p:nvSpPr>
          <p:spPr>
            <a:xfrm>
              <a:off x="4887525" y="1608750"/>
              <a:ext cx="149238" cy="149238"/>
            </a:xfrm>
            <a:prstGeom prst="roundRect">
              <a:avLst>
                <a:gd name="adj" fmla="val 33124"/>
              </a:avLst>
            </a:prstGeom>
            <a:gradFill>
              <a:gsLst>
                <a:gs pos="100000">
                  <a:schemeClr val="accent2"/>
                </a:gs>
                <a:gs pos="0">
                  <a:schemeClr val="accent2">
                    <a:lumMod val="60000"/>
                    <a:lumOff val="40000"/>
                  </a:schemeClr>
                </a:gs>
              </a:gsLst>
              <a:lin ang="3600000" scaled="0"/>
            </a:gradFill>
            <a:ln w="12700">
              <a:solidFill>
                <a:schemeClr val="bg1">
                  <a:lumMod val="75000"/>
                </a:schemeClr>
              </a:solidFill>
            </a:ln>
            <a:effectLst>
              <a:outerShdw blurRad="241300" dist="762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spcAft>
                  <a:spcPts val="600"/>
                </a:spcAft>
              </a:pPr>
              <a:endParaRPr lang="en-US" sz="1000" b="1" dirty="0">
                <a:solidFill>
                  <a:prstClr val="white"/>
                </a:solidFill>
                <a:latin typeface="Century Gothic" panose="020B0502020202020204" pitchFamily="34" charset="0"/>
              </a:endParaRPr>
            </a:p>
          </p:txBody>
        </p:sp>
        <p:sp>
          <p:nvSpPr>
            <p:cNvPr id="62" name="TextBox 61">
              <a:extLst>
                <a:ext uri="{FF2B5EF4-FFF2-40B4-BE49-F238E27FC236}">
                  <a16:creationId xmlns:a16="http://schemas.microsoft.com/office/drawing/2014/main" id="{B0C0ADDF-500D-4496-89E8-683D37007A14}"/>
                </a:ext>
              </a:extLst>
            </p:cNvPr>
            <p:cNvSpPr txBox="1"/>
            <p:nvPr/>
          </p:nvSpPr>
          <p:spPr>
            <a:xfrm>
              <a:off x="5127791" y="1580762"/>
              <a:ext cx="1194558" cy="246221"/>
            </a:xfrm>
            <a:prstGeom prst="rect">
              <a:avLst/>
            </a:prstGeom>
            <a:noFill/>
          </p:spPr>
          <p:txBody>
            <a:bodyPr wrap="none" rtlCol="0">
              <a:spAutoFit/>
            </a:bodyPr>
            <a:lstStyle/>
            <a:p>
              <a:r>
                <a:rPr lang="en-US" sz="1000" dirty="0">
                  <a:solidFill>
                    <a:schemeClr val="bg1"/>
                  </a:solidFill>
                  <a:latin typeface="Century Gothic" panose="020B0502020202020204" pitchFamily="34" charset="0"/>
                </a:rPr>
                <a:t>Strong Influence</a:t>
              </a:r>
            </a:p>
          </p:txBody>
        </p:sp>
      </p:grpSp>
      <p:grpSp>
        <p:nvGrpSpPr>
          <p:cNvPr id="64" name="Group 63">
            <a:extLst>
              <a:ext uri="{FF2B5EF4-FFF2-40B4-BE49-F238E27FC236}">
                <a16:creationId xmlns:a16="http://schemas.microsoft.com/office/drawing/2014/main" id="{79415A77-DA03-42AF-A897-777B5B8F27AD}"/>
              </a:ext>
            </a:extLst>
          </p:cNvPr>
          <p:cNvGrpSpPr/>
          <p:nvPr/>
        </p:nvGrpSpPr>
        <p:grpSpPr>
          <a:xfrm>
            <a:off x="1153772" y="3772655"/>
            <a:ext cx="1399558" cy="246221"/>
            <a:chOff x="4887525" y="1580762"/>
            <a:chExt cx="1399558" cy="246221"/>
          </a:xfrm>
        </p:grpSpPr>
        <p:sp>
          <p:nvSpPr>
            <p:cNvPr id="65" name="Rectangle: Rounded Corners 64">
              <a:extLst>
                <a:ext uri="{FF2B5EF4-FFF2-40B4-BE49-F238E27FC236}">
                  <a16:creationId xmlns:a16="http://schemas.microsoft.com/office/drawing/2014/main" id="{DF2BAD81-4480-4AA5-9951-6FD5B9EF64FB}"/>
                </a:ext>
              </a:extLst>
            </p:cNvPr>
            <p:cNvSpPr/>
            <p:nvPr/>
          </p:nvSpPr>
          <p:spPr>
            <a:xfrm>
              <a:off x="4887525" y="1608750"/>
              <a:ext cx="149238" cy="149238"/>
            </a:xfrm>
            <a:prstGeom prst="roundRect">
              <a:avLst>
                <a:gd name="adj" fmla="val 33124"/>
              </a:avLst>
            </a:prstGeom>
            <a:gradFill>
              <a:gsLst>
                <a:gs pos="100000">
                  <a:schemeClr val="accent6">
                    <a:lumMod val="60000"/>
                    <a:lumOff val="40000"/>
                  </a:schemeClr>
                </a:gs>
                <a:gs pos="0">
                  <a:schemeClr val="accent6">
                    <a:lumMod val="20000"/>
                    <a:lumOff val="80000"/>
                  </a:schemeClr>
                </a:gs>
              </a:gsLst>
              <a:lin ang="3600000" scaled="0"/>
            </a:gradFill>
            <a:ln w="12700">
              <a:solidFill>
                <a:schemeClr val="bg1">
                  <a:lumMod val="75000"/>
                </a:schemeClr>
              </a:solidFill>
            </a:ln>
            <a:effectLst>
              <a:outerShdw blurRad="241300" dist="762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spcAft>
                  <a:spcPts val="600"/>
                </a:spcAft>
              </a:pPr>
              <a:endParaRPr lang="en-US" sz="1000" b="1" dirty="0">
                <a:latin typeface="Century Gothic" panose="020B0502020202020204" pitchFamily="34" charset="0"/>
              </a:endParaRPr>
            </a:p>
          </p:txBody>
        </p:sp>
        <p:sp>
          <p:nvSpPr>
            <p:cNvPr id="66" name="TextBox 65">
              <a:extLst>
                <a:ext uri="{FF2B5EF4-FFF2-40B4-BE49-F238E27FC236}">
                  <a16:creationId xmlns:a16="http://schemas.microsoft.com/office/drawing/2014/main" id="{E8C21C95-F8DD-4D77-88D4-E1C890B87BBB}"/>
                </a:ext>
              </a:extLst>
            </p:cNvPr>
            <p:cNvSpPr txBox="1"/>
            <p:nvPr/>
          </p:nvSpPr>
          <p:spPr>
            <a:xfrm>
              <a:off x="5127791" y="1580762"/>
              <a:ext cx="1159292" cy="246221"/>
            </a:xfrm>
            <a:prstGeom prst="rect">
              <a:avLst/>
            </a:prstGeom>
            <a:noFill/>
          </p:spPr>
          <p:txBody>
            <a:bodyPr wrap="none" rtlCol="0">
              <a:spAutoFit/>
            </a:bodyPr>
            <a:lstStyle/>
            <a:p>
              <a:r>
                <a:rPr lang="en-US" sz="1000" dirty="0">
                  <a:solidFill>
                    <a:schemeClr val="bg1"/>
                  </a:solidFill>
                  <a:latin typeface="Century Gothic" panose="020B0502020202020204" pitchFamily="34" charset="0"/>
                </a:rPr>
                <a:t>Weak Influence</a:t>
              </a:r>
            </a:p>
          </p:txBody>
        </p:sp>
      </p:grpSp>
      <p:grpSp>
        <p:nvGrpSpPr>
          <p:cNvPr id="67" name="Group 66">
            <a:extLst>
              <a:ext uri="{FF2B5EF4-FFF2-40B4-BE49-F238E27FC236}">
                <a16:creationId xmlns:a16="http://schemas.microsoft.com/office/drawing/2014/main" id="{787348D9-1CFD-4DB7-BC47-ACBA825DF04E}"/>
              </a:ext>
            </a:extLst>
          </p:cNvPr>
          <p:cNvGrpSpPr/>
          <p:nvPr/>
        </p:nvGrpSpPr>
        <p:grpSpPr>
          <a:xfrm>
            <a:off x="1153772" y="4444836"/>
            <a:ext cx="1218419" cy="246221"/>
            <a:chOff x="4887525" y="1580762"/>
            <a:chExt cx="1218419" cy="246221"/>
          </a:xfrm>
        </p:grpSpPr>
        <p:sp>
          <p:nvSpPr>
            <p:cNvPr id="68" name="Rectangle: Rounded Corners 67">
              <a:extLst>
                <a:ext uri="{FF2B5EF4-FFF2-40B4-BE49-F238E27FC236}">
                  <a16:creationId xmlns:a16="http://schemas.microsoft.com/office/drawing/2014/main" id="{B5D54365-3840-4B5D-B14B-4DBF20C5E151}"/>
                </a:ext>
              </a:extLst>
            </p:cNvPr>
            <p:cNvSpPr/>
            <p:nvPr/>
          </p:nvSpPr>
          <p:spPr>
            <a:xfrm>
              <a:off x="4887525" y="1608750"/>
              <a:ext cx="149238" cy="149238"/>
            </a:xfrm>
            <a:prstGeom prst="roundRect">
              <a:avLst>
                <a:gd name="adj" fmla="val 33124"/>
              </a:avLst>
            </a:prstGeom>
            <a:gradFill>
              <a:gsLst>
                <a:gs pos="100000">
                  <a:schemeClr val="tx2"/>
                </a:gs>
                <a:gs pos="0">
                  <a:schemeClr val="tx2">
                    <a:lumMod val="60000"/>
                    <a:lumOff val="40000"/>
                  </a:schemeClr>
                </a:gs>
              </a:gsLst>
              <a:lin ang="3600000" scaled="0"/>
            </a:gradFill>
            <a:ln w="12700">
              <a:solidFill>
                <a:schemeClr val="bg1">
                  <a:lumMod val="75000"/>
                </a:schemeClr>
              </a:solidFill>
            </a:ln>
            <a:effectLst>
              <a:outerShdw blurRad="241300" dist="762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spcAft>
                  <a:spcPts val="600"/>
                </a:spcAft>
              </a:pPr>
              <a:endParaRPr lang="en-US" sz="1000" b="1" dirty="0">
                <a:latin typeface="Century Gothic" panose="020B0502020202020204" pitchFamily="34" charset="0"/>
              </a:endParaRPr>
            </a:p>
          </p:txBody>
        </p:sp>
        <p:sp>
          <p:nvSpPr>
            <p:cNvPr id="69" name="TextBox 68">
              <a:extLst>
                <a:ext uri="{FF2B5EF4-FFF2-40B4-BE49-F238E27FC236}">
                  <a16:creationId xmlns:a16="http://schemas.microsoft.com/office/drawing/2014/main" id="{864EDEA9-E1AD-4F9F-A337-E165A72FA6B0}"/>
                </a:ext>
              </a:extLst>
            </p:cNvPr>
            <p:cNvSpPr txBox="1"/>
            <p:nvPr/>
          </p:nvSpPr>
          <p:spPr>
            <a:xfrm>
              <a:off x="5127791" y="1580762"/>
              <a:ext cx="978153" cy="246221"/>
            </a:xfrm>
            <a:prstGeom prst="rect">
              <a:avLst/>
            </a:prstGeom>
            <a:noFill/>
          </p:spPr>
          <p:txBody>
            <a:bodyPr wrap="none" rtlCol="0">
              <a:spAutoFit/>
            </a:bodyPr>
            <a:lstStyle/>
            <a:p>
              <a:r>
                <a:rPr lang="en-US" sz="1000" dirty="0">
                  <a:solidFill>
                    <a:schemeClr val="bg1"/>
                  </a:solidFill>
                  <a:latin typeface="Century Gothic" panose="020B0502020202020204" pitchFamily="34" charset="0"/>
                </a:rPr>
                <a:t>No Influence</a:t>
              </a:r>
            </a:p>
          </p:txBody>
        </p:sp>
      </p:grpSp>
      <p:sp>
        <p:nvSpPr>
          <p:cNvPr id="17" name="Rectangle: Rounded Corners 16">
            <a:extLst>
              <a:ext uri="{FF2B5EF4-FFF2-40B4-BE49-F238E27FC236}">
                <a16:creationId xmlns:a16="http://schemas.microsoft.com/office/drawing/2014/main" id="{63D497CB-A461-450E-B7EA-48FFD41284C4}"/>
              </a:ext>
            </a:extLst>
          </p:cNvPr>
          <p:cNvSpPr/>
          <p:nvPr/>
        </p:nvSpPr>
        <p:spPr>
          <a:xfrm>
            <a:off x="5457181" y="2005262"/>
            <a:ext cx="4535413" cy="310896"/>
          </a:xfrm>
          <a:prstGeom prst="roundRect">
            <a:avLst>
              <a:gd name="adj" fmla="val 50000"/>
            </a:avLst>
          </a:prstGeom>
          <a:gradFill>
            <a:gsLst>
              <a:gs pos="100000">
                <a:schemeClr val="accent6">
                  <a:lumMod val="60000"/>
                  <a:lumOff val="40000"/>
                </a:schemeClr>
              </a:gs>
              <a:gs pos="0">
                <a:schemeClr val="accent6">
                  <a:lumMod val="20000"/>
                  <a:lumOff val="80000"/>
                </a:schemeClr>
              </a:gs>
            </a:gsLst>
            <a:lin ang="3600000" scaled="0"/>
          </a:gradFill>
          <a:ln w="12700">
            <a:noFill/>
          </a:ln>
          <a:effectLst>
            <a:outerShdw blurRad="241300" dist="762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spcAft>
                <a:spcPts val="600"/>
              </a:spcAft>
            </a:pPr>
            <a:endParaRPr lang="en-US" sz="900" b="1" dirty="0">
              <a:latin typeface="Century Gothic" panose="020B0502020202020204" pitchFamily="34" charset="0"/>
            </a:endParaRPr>
          </a:p>
        </p:txBody>
      </p:sp>
      <p:sp>
        <p:nvSpPr>
          <p:cNvPr id="18" name="Rectangle: Rounded Corners 17">
            <a:extLst>
              <a:ext uri="{FF2B5EF4-FFF2-40B4-BE49-F238E27FC236}">
                <a16:creationId xmlns:a16="http://schemas.microsoft.com/office/drawing/2014/main" id="{CADEEEAA-D8D2-4901-9174-3418C4A7679D}"/>
              </a:ext>
            </a:extLst>
          </p:cNvPr>
          <p:cNvSpPr/>
          <p:nvPr/>
        </p:nvSpPr>
        <p:spPr>
          <a:xfrm>
            <a:off x="5457182" y="2005262"/>
            <a:ext cx="4023360" cy="310896"/>
          </a:xfrm>
          <a:prstGeom prst="roundRect">
            <a:avLst>
              <a:gd name="adj" fmla="val 50000"/>
            </a:avLst>
          </a:prstGeom>
          <a:gradFill>
            <a:gsLst>
              <a:gs pos="100000">
                <a:schemeClr val="accent2"/>
              </a:gs>
              <a:gs pos="0">
                <a:schemeClr val="accent2">
                  <a:lumMod val="60000"/>
                  <a:lumOff val="40000"/>
                </a:schemeClr>
              </a:gs>
            </a:gsLst>
            <a:lin ang="3600000" scaled="0"/>
          </a:gradFill>
          <a:ln w="12700">
            <a:noFill/>
          </a:ln>
          <a:effectLst>
            <a:outerShdw blurRad="241300" dist="762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spcAft>
                <a:spcPts val="600"/>
              </a:spcAft>
            </a:pPr>
            <a:endParaRPr lang="en-US" sz="2000" b="1" dirty="0">
              <a:solidFill>
                <a:prstClr val="white"/>
              </a:solidFill>
              <a:latin typeface="Century Gothic" panose="020B0502020202020204" pitchFamily="34" charset="0"/>
            </a:endParaRPr>
          </a:p>
        </p:txBody>
      </p:sp>
      <p:sp>
        <p:nvSpPr>
          <p:cNvPr id="37" name="Rectangle: Rounded Corners 36">
            <a:extLst>
              <a:ext uri="{FF2B5EF4-FFF2-40B4-BE49-F238E27FC236}">
                <a16:creationId xmlns:a16="http://schemas.microsoft.com/office/drawing/2014/main" id="{22AFA2D7-B78C-44EE-91C1-5E2C365FC920}"/>
              </a:ext>
            </a:extLst>
          </p:cNvPr>
          <p:cNvSpPr/>
          <p:nvPr/>
        </p:nvSpPr>
        <p:spPr>
          <a:xfrm>
            <a:off x="5457182" y="4382502"/>
            <a:ext cx="2420109" cy="310896"/>
          </a:xfrm>
          <a:prstGeom prst="roundRect">
            <a:avLst>
              <a:gd name="adj" fmla="val 50000"/>
            </a:avLst>
          </a:prstGeom>
          <a:gradFill>
            <a:gsLst>
              <a:gs pos="100000">
                <a:schemeClr val="accent6">
                  <a:lumMod val="60000"/>
                  <a:lumOff val="40000"/>
                </a:schemeClr>
              </a:gs>
              <a:gs pos="0">
                <a:schemeClr val="accent6">
                  <a:lumMod val="20000"/>
                  <a:lumOff val="80000"/>
                </a:schemeClr>
              </a:gs>
            </a:gsLst>
            <a:lin ang="3600000" scaled="0"/>
          </a:gradFill>
          <a:ln w="12700">
            <a:noFill/>
          </a:ln>
          <a:effectLst>
            <a:outerShdw blurRad="241300" dist="762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spcAft>
                <a:spcPts val="600"/>
              </a:spcAft>
            </a:pPr>
            <a:endParaRPr lang="en-US" sz="900" b="1" dirty="0">
              <a:latin typeface="Century Gothic" panose="020B0502020202020204" pitchFamily="34" charset="0"/>
            </a:endParaRPr>
          </a:p>
        </p:txBody>
      </p:sp>
      <p:sp>
        <p:nvSpPr>
          <p:cNvPr id="38" name="Rectangle: Rounded Corners 37">
            <a:extLst>
              <a:ext uri="{FF2B5EF4-FFF2-40B4-BE49-F238E27FC236}">
                <a16:creationId xmlns:a16="http://schemas.microsoft.com/office/drawing/2014/main" id="{F851EF6D-31B5-48F8-84F0-3D64937114AC}"/>
              </a:ext>
            </a:extLst>
          </p:cNvPr>
          <p:cNvSpPr/>
          <p:nvPr/>
        </p:nvSpPr>
        <p:spPr>
          <a:xfrm>
            <a:off x="5457182" y="4382502"/>
            <a:ext cx="737458" cy="310896"/>
          </a:xfrm>
          <a:prstGeom prst="roundRect">
            <a:avLst>
              <a:gd name="adj" fmla="val 50000"/>
            </a:avLst>
          </a:prstGeom>
          <a:gradFill>
            <a:gsLst>
              <a:gs pos="100000">
                <a:schemeClr val="accent2"/>
              </a:gs>
              <a:gs pos="0">
                <a:schemeClr val="accent2">
                  <a:lumMod val="60000"/>
                  <a:lumOff val="40000"/>
                </a:schemeClr>
              </a:gs>
            </a:gsLst>
            <a:lin ang="3600000" scaled="0"/>
          </a:gradFill>
          <a:ln w="12700">
            <a:noFill/>
          </a:ln>
          <a:effectLst>
            <a:outerShdw blurRad="241300" dist="762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spcAft>
                <a:spcPts val="600"/>
              </a:spcAft>
            </a:pPr>
            <a:endParaRPr lang="en-US" sz="2000" b="1" dirty="0">
              <a:solidFill>
                <a:prstClr val="white"/>
              </a:solidFill>
              <a:latin typeface="Century Gothic" panose="020B0502020202020204" pitchFamily="34" charset="0"/>
            </a:endParaRPr>
          </a:p>
        </p:txBody>
      </p:sp>
      <p:sp>
        <p:nvSpPr>
          <p:cNvPr id="42" name="Rectangle: Rounded Corners 41">
            <a:extLst>
              <a:ext uri="{FF2B5EF4-FFF2-40B4-BE49-F238E27FC236}">
                <a16:creationId xmlns:a16="http://schemas.microsoft.com/office/drawing/2014/main" id="{8771E108-E814-435E-B79E-CF6F9B4ECF0B}"/>
              </a:ext>
            </a:extLst>
          </p:cNvPr>
          <p:cNvSpPr/>
          <p:nvPr/>
        </p:nvSpPr>
        <p:spPr>
          <a:xfrm>
            <a:off x="5457182" y="3788192"/>
            <a:ext cx="3764272" cy="310896"/>
          </a:xfrm>
          <a:prstGeom prst="roundRect">
            <a:avLst>
              <a:gd name="adj" fmla="val 50000"/>
            </a:avLst>
          </a:prstGeom>
          <a:gradFill>
            <a:gsLst>
              <a:gs pos="100000">
                <a:schemeClr val="accent6">
                  <a:lumMod val="60000"/>
                  <a:lumOff val="40000"/>
                </a:schemeClr>
              </a:gs>
              <a:gs pos="0">
                <a:schemeClr val="accent6">
                  <a:lumMod val="20000"/>
                  <a:lumOff val="80000"/>
                </a:schemeClr>
              </a:gs>
            </a:gsLst>
            <a:lin ang="3600000" scaled="0"/>
          </a:gradFill>
          <a:ln w="12700">
            <a:noFill/>
          </a:ln>
          <a:effectLst>
            <a:outerShdw blurRad="241300" dist="762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spcAft>
                <a:spcPts val="600"/>
              </a:spcAft>
            </a:pPr>
            <a:endParaRPr lang="en-US" sz="900" b="1" dirty="0">
              <a:latin typeface="Century Gothic" panose="020B0502020202020204" pitchFamily="34" charset="0"/>
            </a:endParaRPr>
          </a:p>
        </p:txBody>
      </p:sp>
      <p:sp>
        <p:nvSpPr>
          <p:cNvPr id="43" name="Rectangle: Rounded Corners 42">
            <a:extLst>
              <a:ext uri="{FF2B5EF4-FFF2-40B4-BE49-F238E27FC236}">
                <a16:creationId xmlns:a16="http://schemas.microsoft.com/office/drawing/2014/main" id="{DA4DA09A-164C-4E8D-85B1-21A072422C72}"/>
              </a:ext>
            </a:extLst>
          </p:cNvPr>
          <p:cNvSpPr/>
          <p:nvPr/>
        </p:nvSpPr>
        <p:spPr>
          <a:xfrm>
            <a:off x="5457183" y="3788192"/>
            <a:ext cx="1706880" cy="310896"/>
          </a:xfrm>
          <a:prstGeom prst="roundRect">
            <a:avLst>
              <a:gd name="adj" fmla="val 50000"/>
            </a:avLst>
          </a:prstGeom>
          <a:gradFill>
            <a:gsLst>
              <a:gs pos="100000">
                <a:schemeClr val="accent2"/>
              </a:gs>
              <a:gs pos="0">
                <a:schemeClr val="accent2">
                  <a:lumMod val="60000"/>
                  <a:lumOff val="40000"/>
                </a:schemeClr>
              </a:gs>
            </a:gsLst>
            <a:lin ang="3600000" scaled="0"/>
          </a:gradFill>
          <a:ln w="12700">
            <a:noFill/>
          </a:ln>
          <a:effectLst>
            <a:outerShdw blurRad="241300" dist="762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spcAft>
                <a:spcPts val="600"/>
              </a:spcAft>
            </a:pPr>
            <a:endParaRPr lang="en-US" sz="2000" b="1" dirty="0">
              <a:solidFill>
                <a:prstClr val="white"/>
              </a:solidFill>
              <a:latin typeface="Century Gothic" panose="020B0502020202020204" pitchFamily="34" charset="0"/>
            </a:endParaRPr>
          </a:p>
        </p:txBody>
      </p:sp>
      <p:sp>
        <p:nvSpPr>
          <p:cNvPr id="47" name="Rectangle: Rounded Corners 46">
            <a:extLst>
              <a:ext uri="{FF2B5EF4-FFF2-40B4-BE49-F238E27FC236}">
                <a16:creationId xmlns:a16="http://schemas.microsoft.com/office/drawing/2014/main" id="{5FDB0B95-AE53-46A1-9F7D-EA0AA82D8A74}"/>
              </a:ext>
            </a:extLst>
          </p:cNvPr>
          <p:cNvSpPr/>
          <p:nvPr/>
        </p:nvSpPr>
        <p:spPr>
          <a:xfrm>
            <a:off x="5457181" y="3193882"/>
            <a:ext cx="4895051" cy="310896"/>
          </a:xfrm>
          <a:prstGeom prst="roundRect">
            <a:avLst>
              <a:gd name="adj" fmla="val 50000"/>
            </a:avLst>
          </a:prstGeom>
          <a:gradFill>
            <a:gsLst>
              <a:gs pos="100000">
                <a:schemeClr val="accent6">
                  <a:lumMod val="60000"/>
                  <a:lumOff val="40000"/>
                </a:schemeClr>
              </a:gs>
              <a:gs pos="0">
                <a:schemeClr val="accent6">
                  <a:lumMod val="20000"/>
                  <a:lumOff val="80000"/>
                </a:schemeClr>
              </a:gs>
            </a:gsLst>
            <a:lin ang="3600000" scaled="0"/>
          </a:gradFill>
          <a:ln w="12700">
            <a:noFill/>
          </a:ln>
          <a:effectLst>
            <a:outerShdw blurRad="241300" dist="762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spcAft>
                <a:spcPts val="600"/>
              </a:spcAft>
            </a:pPr>
            <a:endParaRPr lang="en-US" sz="900" b="1" dirty="0">
              <a:latin typeface="Century Gothic" panose="020B0502020202020204" pitchFamily="34" charset="0"/>
            </a:endParaRPr>
          </a:p>
        </p:txBody>
      </p:sp>
      <p:sp>
        <p:nvSpPr>
          <p:cNvPr id="48" name="Rectangle: Rounded Corners 47">
            <a:extLst>
              <a:ext uri="{FF2B5EF4-FFF2-40B4-BE49-F238E27FC236}">
                <a16:creationId xmlns:a16="http://schemas.microsoft.com/office/drawing/2014/main" id="{D6E8C0BF-9E3F-44B7-99AD-2AEC6D143844}"/>
              </a:ext>
            </a:extLst>
          </p:cNvPr>
          <p:cNvSpPr/>
          <p:nvPr/>
        </p:nvSpPr>
        <p:spPr>
          <a:xfrm>
            <a:off x="5457182" y="3193882"/>
            <a:ext cx="2420108" cy="310896"/>
          </a:xfrm>
          <a:prstGeom prst="roundRect">
            <a:avLst>
              <a:gd name="adj" fmla="val 50000"/>
            </a:avLst>
          </a:prstGeom>
          <a:gradFill>
            <a:gsLst>
              <a:gs pos="100000">
                <a:schemeClr val="accent2"/>
              </a:gs>
              <a:gs pos="0">
                <a:schemeClr val="accent2">
                  <a:lumMod val="60000"/>
                  <a:lumOff val="40000"/>
                </a:schemeClr>
              </a:gs>
            </a:gsLst>
            <a:lin ang="3600000" scaled="0"/>
          </a:gradFill>
          <a:ln w="12700">
            <a:noFill/>
          </a:ln>
          <a:effectLst>
            <a:outerShdw blurRad="241300" dist="762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spcAft>
                <a:spcPts val="600"/>
              </a:spcAft>
            </a:pPr>
            <a:endParaRPr lang="en-US" sz="2000" b="1" dirty="0">
              <a:solidFill>
                <a:prstClr val="white"/>
              </a:solidFill>
              <a:latin typeface="Century Gothic" panose="020B0502020202020204" pitchFamily="34" charset="0"/>
            </a:endParaRPr>
          </a:p>
        </p:txBody>
      </p:sp>
      <p:sp>
        <p:nvSpPr>
          <p:cNvPr id="52" name="Rectangle: Rounded Corners 51">
            <a:extLst>
              <a:ext uri="{FF2B5EF4-FFF2-40B4-BE49-F238E27FC236}">
                <a16:creationId xmlns:a16="http://schemas.microsoft.com/office/drawing/2014/main" id="{3FF35C67-6DAE-44E0-80AD-DBBBF0089FC5}"/>
              </a:ext>
            </a:extLst>
          </p:cNvPr>
          <p:cNvSpPr/>
          <p:nvPr/>
        </p:nvSpPr>
        <p:spPr>
          <a:xfrm>
            <a:off x="5457182" y="2599572"/>
            <a:ext cx="3227828" cy="310896"/>
          </a:xfrm>
          <a:prstGeom prst="roundRect">
            <a:avLst>
              <a:gd name="adj" fmla="val 50000"/>
            </a:avLst>
          </a:prstGeom>
          <a:gradFill>
            <a:gsLst>
              <a:gs pos="100000">
                <a:schemeClr val="accent6">
                  <a:lumMod val="60000"/>
                  <a:lumOff val="40000"/>
                </a:schemeClr>
              </a:gs>
              <a:gs pos="0">
                <a:schemeClr val="accent6">
                  <a:lumMod val="20000"/>
                  <a:lumOff val="80000"/>
                </a:schemeClr>
              </a:gs>
            </a:gsLst>
            <a:lin ang="3600000" scaled="0"/>
          </a:gradFill>
          <a:ln w="12700">
            <a:noFill/>
          </a:ln>
          <a:effectLst>
            <a:outerShdw blurRad="241300" dist="762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spcAft>
                <a:spcPts val="600"/>
              </a:spcAft>
            </a:pPr>
            <a:endParaRPr lang="en-US" sz="900" b="1" dirty="0">
              <a:latin typeface="Century Gothic" panose="020B0502020202020204" pitchFamily="34" charset="0"/>
            </a:endParaRPr>
          </a:p>
        </p:txBody>
      </p:sp>
      <p:sp>
        <p:nvSpPr>
          <p:cNvPr id="53" name="Rectangle: Rounded Corners 52">
            <a:extLst>
              <a:ext uri="{FF2B5EF4-FFF2-40B4-BE49-F238E27FC236}">
                <a16:creationId xmlns:a16="http://schemas.microsoft.com/office/drawing/2014/main" id="{C0E705D1-51D3-457B-A257-1A64589C9ACA}"/>
              </a:ext>
            </a:extLst>
          </p:cNvPr>
          <p:cNvSpPr/>
          <p:nvPr/>
        </p:nvSpPr>
        <p:spPr>
          <a:xfrm>
            <a:off x="5457182" y="2599572"/>
            <a:ext cx="2798064" cy="310896"/>
          </a:xfrm>
          <a:prstGeom prst="roundRect">
            <a:avLst>
              <a:gd name="adj" fmla="val 50000"/>
            </a:avLst>
          </a:prstGeom>
          <a:gradFill>
            <a:gsLst>
              <a:gs pos="100000">
                <a:schemeClr val="accent2"/>
              </a:gs>
              <a:gs pos="0">
                <a:schemeClr val="accent2">
                  <a:lumMod val="60000"/>
                  <a:lumOff val="40000"/>
                </a:schemeClr>
              </a:gs>
            </a:gsLst>
            <a:lin ang="3600000" scaled="0"/>
          </a:gradFill>
          <a:ln w="12700">
            <a:noFill/>
          </a:ln>
          <a:effectLst>
            <a:outerShdw blurRad="241300" dist="762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spcAft>
                <a:spcPts val="600"/>
              </a:spcAft>
            </a:pPr>
            <a:endParaRPr lang="en-US" sz="2000" b="1" dirty="0">
              <a:solidFill>
                <a:prstClr val="white"/>
              </a:solidFill>
              <a:latin typeface="Century Gothic" panose="020B0502020202020204" pitchFamily="34" charset="0"/>
            </a:endParaRPr>
          </a:p>
        </p:txBody>
      </p:sp>
      <p:sp>
        <p:nvSpPr>
          <p:cNvPr id="3" name="Footer Placeholder 2">
            <a:extLst>
              <a:ext uri="{FF2B5EF4-FFF2-40B4-BE49-F238E27FC236}">
                <a16:creationId xmlns:a16="http://schemas.microsoft.com/office/drawing/2014/main" id="{9362BB9F-0DE6-4E50-8F45-1FDA8FD80C34}"/>
              </a:ext>
            </a:extLst>
          </p:cNvPr>
          <p:cNvSpPr>
            <a:spLocks noGrp="1"/>
          </p:cNvSpPr>
          <p:nvPr>
            <p:ph type="ftr" sz="quarter" idx="11"/>
          </p:nvPr>
        </p:nvSpPr>
        <p:spPr/>
        <p:txBody>
          <a:bodyPr/>
          <a:lstStyle/>
          <a:p>
            <a:pPr algn="r"/>
            <a:r>
              <a:rPr lang="en-US" dirty="0"/>
              <a:t>PRICING STRATEGIES</a:t>
            </a:r>
          </a:p>
        </p:txBody>
      </p:sp>
      <p:sp>
        <p:nvSpPr>
          <p:cNvPr id="5" name="Slide Number Placeholder 4">
            <a:extLst>
              <a:ext uri="{FF2B5EF4-FFF2-40B4-BE49-F238E27FC236}">
                <a16:creationId xmlns:a16="http://schemas.microsoft.com/office/drawing/2014/main" id="{11DEA72E-5A3B-4056-BDA0-3B6DC1D16E78}"/>
              </a:ext>
            </a:extLst>
          </p:cNvPr>
          <p:cNvSpPr>
            <a:spLocks noGrp="1"/>
          </p:cNvSpPr>
          <p:nvPr>
            <p:ph type="sldNum" sz="quarter" idx="12"/>
          </p:nvPr>
        </p:nvSpPr>
        <p:spPr/>
        <p:txBody>
          <a:bodyPr/>
          <a:lstStyle/>
          <a:p>
            <a:pPr algn="l"/>
            <a:fld id="{A667128F-6B11-0149-90D6-ED84921B880E}" type="slidenum">
              <a:rPr lang="en-US" smtClean="0"/>
              <a:pPr algn="l"/>
              <a:t>5</a:t>
            </a:fld>
            <a:endParaRPr lang="en-US" dirty="0"/>
          </a:p>
        </p:txBody>
      </p:sp>
    </p:spTree>
    <p:extLst>
      <p:ext uri="{BB962C8B-B14F-4D97-AF65-F5344CB8AC3E}">
        <p14:creationId xmlns:p14="http://schemas.microsoft.com/office/powerpoint/2010/main" val="1501340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72" fill="hold" nodeType="withEffect">
                                  <p:stCondLst>
                                    <p:cond delay="0"/>
                                  </p:stCondLst>
                                  <p:childTnLst>
                                    <p:set>
                                      <p:cBhvr>
                                        <p:cTn id="6" dur="1" fill="hold">
                                          <p:stCondLst>
                                            <p:cond delay="0"/>
                                          </p:stCondLst>
                                        </p:cTn>
                                        <p:tgtEl>
                                          <p:spTgt spid="49"/>
                                        </p:tgtEl>
                                        <p:attrNameLst>
                                          <p:attrName>style.visibility</p:attrName>
                                        </p:attrNameLst>
                                      </p:cBhvr>
                                      <p:to>
                                        <p:strVal val="visible"/>
                                      </p:to>
                                    </p:set>
                                    <p:anim calcmode="lin" valueType="num">
                                      <p:cBhvr>
                                        <p:cTn id="7" dur="5000" fill="hold"/>
                                        <p:tgtEl>
                                          <p:spTgt spid="49"/>
                                        </p:tgtEl>
                                        <p:attrNameLst>
                                          <p:attrName>ppt_w</p:attrName>
                                        </p:attrNameLst>
                                      </p:cBhvr>
                                      <p:tavLst>
                                        <p:tav tm="0">
                                          <p:val>
                                            <p:strVal val="2/3*#ppt_w"/>
                                          </p:val>
                                        </p:tav>
                                        <p:tav tm="100000">
                                          <p:val>
                                            <p:strVal val="#ppt_w"/>
                                          </p:val>
                                        </p:tav>
                                      </p:tavLst>
                                    </p:anim>
                                    <p:anim calcmode="lin" valueType="num">
                                      <p:cBhvr>
                                        <p:cTn id="8" dur="5000" fill="hold"/>
                                        <p:tgtEl>
                                          <p:spTgt spid="49"/>
                                        </p:tgtEl>
                                        <p:attrNameLst>
                                          <p:attrName>ppt_h</p:attrName>
                                        </p:attrNameLst>
                                      </p:cBhvr>
                                      <p:tavLst>
                                        <p:tav tm="0">
                                          <p:val>
                                            <p:strVal val="2/3*#ppt_h"/>
                                          </p:val>
                                        </p:tav>
                                        <p:tav tm="100000">
                                          <p:val>
                                            <p:strVal val="#ppt_h"/>
                                          </p:val>
                                        </p:tav>
                                      </p:tavLst>
                                    </p:anim>
                                  </p:childTnLst>
                                </p:cTn>
                              </p:par>
                              <p:par>
                                <p:cTn id="9" presetID="8" presetClass="emph" presetSubtype="0" fill="hold" nodeType="withEffect">
                                  <p:stCondLst>
                                    <p:cond delay="0"/>
                                  </p:stCondLst>
                                  <p:childTnLst>
                                    <p:animRot by="21600000">
                                      <p:cBhvr>
                                        <p:cTn id="10" dur="60000" fill="hold"/>
                                        <p:tgtEl>
                                          <p:spTgt spid="49"/>
                                        </p:tgtEl>
                                        <p:attrNameLst>
                                          <p:attrName>r</p:attrName>
                                        </p:attrNameLst>
                                      </p:cBhvr>
                                    </p:animRot>
                                  </p:childTnLst>
                                </p:cTn>
                              </p:par>
                              <p:par>
                                <p:cTn id="11" presetID="12" presetClass="entr" presetSubtype="1" fill="hold" nodeType="withEffect">
                                  <p:stCondLst>
                                    <p:cond delay="50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1000"/>
                                        <p:tgtEl>
                                          <p:spTgt spid="4"/>
                                        </p:tgtEl>
                                        <p:attrNameLst>
                                          <p:attrName>ppt_y</p:attrName>
                                        </p:attrNameLst>
                                      </p:cBhvr>
                                      <p:tavLst>
                                        <p:tav tm="0">
                                          <p:val>
                                            <p:strVal val="#ppt_y-#ppt_h*1.125000"/>
                                          </p:val>
                                        </p:tav>
                                        <p:tav tm="100000">
                                          <p:val>
                                            <p:strVal val="#ppt_y"/>
                                          </p:val>
                                        </p:tav>
                                      </p:tavLst>
                                    </p:anim>
                                    <p:animEffect transition="in" filter="wipe(down)">
                                      <p:cBhvr>
                                        <p:cTn id="14" dur="1000"/>
                                        <p:tgtEl>
                                          <p:spTgt spid="4"/>
                                        </p:tgtEl>
                                      </p:cBhvr>
                                    </p:animEffect>
                                  </p:childTnLst>
                                </p:cTn>
                              </p:par>
                              <p:par>
                                <p:cTn id="15" presetID="22" presetClass="entr" presetSubtype="4" fill="hold" nodeType="withEffect">
                                  <p:stCondLst>
                                    <p:cond delay="0"/>
                                  </p:stCondLst>
                                  <p:childTnLst>
                                    <p:set>
                                      <p:cBhvr>
                                        <p:cTn id="16" dur="1" fill="hold">
                                          <p:stCondLst>
                                            <p:cond delay="0"/>
                                          </p:stCondLst>
                                        </p:cTn>
                                        <p:tgtEl>
                                          <p:spTgt spid="32"/>
                                        </p:tgtEl>
                                        <p:attrNameLst>
                                          <p:attrName>style.visibility</p:attrName>
                                        </p:attrNameLst>
                                      </p:cBhvr>
                                      <p:to>
                                        <p:strVal val="visible"/>
                                      </p:to>
                                    </p:set>
                                    <p:animEffect transition="in" filter="wipe(down)">
                                      <p:cBhvr>
                                        <p:cTn id="17" dur="1500"/>
                                        <p:tgtEl>
                                          <p:spTgt spid="32"/>
                                        </p:tgtEl>
                                      </p:cBhvr>
                                    </p:animEffect>
                                  </p:childTnLst>
                                </p:cTn>
                              </p:par>
                              <p:par>
                                <p:cTn id="18" presetID="10" presetClass="entr" presetSubtype="0" fill="hold" grpId="0" nodeType="withEffect">
                                  <p:stCondLst>
                                    <p:cond delay="1000"/>
                                  </p:stCondLst>
                                  <p:childTnLst>
                                    <p:set>
                                      <p:cBhvr>
                                        <p:cTn id="19" dur="1" fill="hold">
                                          <p:stCondLst>
                                            <p:cond delay="0"/>
                                          </p:stCondLst>
                                        </p:cTn>
                                        <p:tgtEl>
                                          <p:spTgt spid="2"/>
                                        </p:tgtEl>
                                        <p:attrNameLst>
                                          <p:attrName>style.visibility</p:attrName>
                                        </p:attrNameLst>
                                      </p:cBhvr>
                                      <p:to>
                                        <p:strVal val="visible"/>
                                      </p:to>
                                    </p:set>
                                    <p:animEffect transition="in" filter="fade">
                                      <p:cBhvr>
                                        <p:cTn id="20" dur="1500"/>
                                        <p:tgtEl>
                                          <p:spTgt spid="2"/>
                                        </p:tgtEl>
                                      </p:cBhvr>
                                    </p:animEffect>
                                  </p:childTnLst>
                                </p:cTn>
                              </p:par>
                              <p:par>
                                <p:cTn id="21" presetID="10" presetClass="entr" presetSubtype="0" fill="hold" grpId="0" nodeType="withEffect">
                                  <p:stCondLst>
                                    <p:cond delay="1000"/>
                                  </p:stCondLst>
                                  <p:childTnLst>
                                    <p:set>
                                      <p:cBhvr>
                                        <p:cTn id="22" dur="1" fill="hold">
                                          <p:stCondLst>
                                            <p:cond delay="0"/>
                                          </p:stCondLst>
                                        </p:cTn>
                                        <p:tgtEl>
                                          <p:spTgt spid="50"/>
                                        </p:tgtEl>
                                        <p:attrNameLst>
                                          <p:attrName>style.visibility</p:attrName>
                                        </p:attrNameLst>
                                      </p:cBhvr>
                                      <p:to>
                                        <p:strVal val="visible"/>
                                      </p:to>
                                    </p:set>
                                    <p:animEffect transition="in" filter="fade">
                                      <p:cBhvr>
                                        <p:cTn id="23" dur="1500"/>
                                        <p:tgtEl>
                                          <p:spTgt spid="50"/>
                                        </p:tgtEl>
                                      </p:cBhvr>
                                    </p:animEffect>
                                  </p:childTnLst>
                                </p:cTn>
                              </p:par>
                              <p:par>
                                <p:cTn id="24" presetID="10" presetClass="entr" presetSubtype="0" fill="hold" grpId="0" nodeType="withEffect">
                                  <p:stCondLst>
                                    <p:cond delay="1000"/>
                                  </p:stCondLst>
                                  <p:childTnLst>
                                    <p:set>
                                      <p:cBhvr>
                                        <p:cTn id="25" dur="1" fill="hold">
                                          <p:stCondLst>
                                            <p:cond delay="0"/>
                                          </p:stCondLst>
                                        </p:cTn>
                                        <p:tgtEl>
                                          <p:spTgt spid="45"/>
                                        </p:tgtEl>
                                        <p:attrNameLst>
                                          <p:attrName>style.visibility</p:attrName>
                                        </p:attrNameLst>
                                      </p:cBhvr>
                                      <p:to>
                                        <p:strVal val="visible"/>
                                      </p:to>
                                    </p:set>
                                    <p:animEffect transition="in" filter="fade">
                                      <p:cBhvr>
                                        <p:cTn id="26" dur="1500"/>
                                        <p:tgtEl>
                                          <p:spTgt spid="45"/>
                                        </p:tgtEl>
                                      </p:cBhvr>
                                    </p:animEffect>
                                  </p:childTnLst>
                                </p:cTn>
                              </p:par>
                              <p:par>
                                <p:cTn id="27" presetID="10" presetClass="entr" presetSubtype="0" fill="hold" grpId="0" nodeType="withEffect">
                                  <p:stCondLst>
                                    <p:cond delay="1000"/>
                                  </p:stCondLst>
                                  <p:childTnLst>
                                    <p:set>
                                      <p:cBhvr>
                                        <p:cTn id="28" dur="1" fill="hold">
                                          <p:stCondLst>
                                            <p:cond delay="0"/>
                                          </p:stCondLst>
                                        </p:cTn>
                                        <p:tgtEl>
                                          <p:spTgt spid="40"/>
                                        </p:tgtEl>
                                        <p:attrNameLst>
                                          <p:attrName>style.visibility</p:attrName>
                                        </p:attrNameLst>
                                      </p:cBhvr>
                                      <p:to>
                                        <p:strVal val="visible"/>
                                      </p:to>
                                    </p:set>
                                    <p:animEffect transition="in" filter="fade">
                                      <p:cBhvr>
                                        <p:cTn id="29" dur="1500"/>
                                        <p:tgtEl>
                                          <p:spTgt spid="40"/>
                                        </p:tgtEl>
                                      </p:cBhvr>
                                    </p:animEffect>
                                  </p:childTnLst>
                                </p:cTn>
                              </p:par>
                              <p:par>
                                <p:cTn id="30" presetID="10" presetClass="entr" presetSubtype="0" fill="hold" grpId="0" nodeType="withEffect">
                                  <p:stCondLst>
                                    <p:cond delay="1000"/>
                                  </p:stCondLst>
                                  <p:childTnLst>
                                    <p:set>
                                      <p:cBhvr>
                                        <p:cTn id="31" dur="1" fill="hold">
                                          <p:stCondLst>
                                            <p:cond delay="0"/>
                                          </p:stCondLst>
                                        </p:cTn>
                                        <p:tgtEl>
                                          <p:spTgt spid="35"/>
                                        </p:tgtEl>
                                        <p:attrNameLst>
                                          <p:attrName>style.visibility</p:attrName>
                                        </p:attrNameLst>
                                      </p:cBhvr>
                                      <p:to>
                                        <p:strVal val="visible"/>
                                      </p:to>
                                    </p:set>
                                    <p:animEffect transition="in" filter="fade">
                                      <p:cBhvr>
                                        <p:cTn id="32" dur="1500"/>
                                        <p:tgtEl>
                                          <p:spTgt spid="35"/>
                                        </p:tgtEl>
                                      </p:cBhvr>
                                    </p:animEffect>
                                  </p:childTnLst>
                                </p:cTn>
                              </p:par>
                              <p:par>
                                <p:cTn id="33" presetID="0" presetClass="path" presetSubtype="0" decel="50000" fill="hold" grpId="1" nodeType="withEffect">
                                  <p:stCondLst>
                                    <p:cond delay="1000"/>
                                  </p:stCondLst>
                                  <p:childTnLst>
                                    <p:animMotion origin="layout" path="M -2.08333E-7 -0.08727 L -2.08333E-7 1.11111E-6 " pathEditMode="relative" rAng="0" ptsTypes="AA">
                                      <p:cBhvr>
                                        <p:cTn id="34" dur="2000" fill="hold"/>
                                        <p:tgtEl>
                                          <p:spTgt spid="2"/>
                                        </p:tgtEl>
                                        <p:attrNameLst>
                                          <p:attrName>ppt_x</p:attrName>
                                          <p:attrName>ppt_y</p:attrName>
                                        </p:attrNameLst>
                                      </p:cBhvr>
                                      <p:rCtr x="0" y="3981"/>
                                    </p:animMotion>
                                  </p:childTnLst>
                                </p:cTn>
                              </p:par>
                              <p:par>
                                <p:cTn id="35" presetID="0" presetClass="path" presetSubtype="0" decel="50000" fill="hold" grpId="1" nodeType="withEffect">
                                  <p:stCondLst>
                                    <p:cond delay="1000"/>
                                  </p:stCondLst>
                                  <p:childTnLst>
                                    <p:animMotion origin="layout" path="M -2.08333E-7 -0.17384 L -2.08333E-7 -1.85185E-6 " pathEditMode="relative" rAng="0" ptsTypes="AA">
                                      <p:cBhvr>
                                        <p:cTn id="36" dur="2000" fill="hold"/>
                                        <p:tgtEl>
                                          <p:spTgt spid="50"/>
                                        </p:tgtEl>
                                        <p:attrNameLst>
                                          <p:attrName>ppt_x</p:attrName>
                                          <p:attrName>ppt_y</p:attrName>
                                        </p:attrNameLst>
                                      </p:cBhvr>
                                      <p:rCtr x="0" y="8704"/>
                                    </p:animMotion>
                                  </p:childTnLst>
                                </p:cTn>
                              </p:par>
                              <p:par>
                                <p:cTn id="37" presetID="0" presetClass="path" presetSubtype="0" decel="50000" fill="hold" grpId="1" nodeType="withEffect">
                                  <p:stCondLst>
                                    <p:cond delay="1000"/>
                                  </p:stCondLst>
                                  <p:childTnLst>
                                    <p:animMotion origin="layout" path="M -2.08333E-7 -0.26041 L -2.08333E-7 4.07407E-6 " pathEditMode="relative" rAng="0" ptsTypes="AA">
                                      <p:cBhvr>
                                        <p:cTn id="38" dur="2000" fill="hold"/>
                                        <p:tgtEl>
                                          <p:spTgt spid="45"/>
                                        </p:tgtEl>
                                        <p:attrNameLst>
                                          <p:attrName>ppt_x</p:attrName>
                                          <p:attrName>ppt_y</p:attrName>
                                        </p:attrNameLst>
                                      </p:cBhvr>
                                      <p:rCtr x="0" y="13032"/>
                                    </p:animMotion>
                                  </p:childTnLst>
                                </p:cTn>
                              </p:par>
                              <p:par>
                                <p:cTn id="39" presetID="0" presetClass="path" presetSubtype="0" decel="50000" fill="hold" grpId="1" nodeType="withEffect">
                                  <p:stCondLst>
                                    <p:cond delay="1000"/>
                                  </p:stCondLst>
                                  <p:childTnLst>
                                    <p:animMotion origin="layout" path="M -2.08333E-7 -0.34722 L -2.08333E-7 4.07407E-6 " pathEditMode="relative" rAng="0" ptsTypes="AA">
                                      <p:cBhvr>
                                        <p:cTn id="40" dur="2000" fill="hold"/>
                                        <p:tgtEl>
                                          <p:spTgt spid="40"/>
                                        </p:tgtEl>
                                        <p:attrNameLst>
                                          <p:attrName>ppt_x</p:attrName>
                                          <p:attrName>ppt_y</p:attrName>
                                        </p:attrNameLst>
                                      </p:cBhvr>
                                      <p:rCtr x="0" y="17407"/>
                                    </p:animMotion>
                                  </p:childTnLst>
                                </p:cTn>
                              </p:par>
                              <p:par>
                                <p:cTn id="41" presetID="0" presetClass="path" presetSubtype="0" decel="50000" fill="hold" grpId="1" nodeType="withEffect">
                                  <p:stCondLst>
                                    <p:cond delay="1000"/>
                                  </p:stCondLst>
                                  <p:childTnLst>
                                    <p:animMotion origin="layout" path="M -2.08333E-7 -0.43379 L -2.08333E-7 -4.07407E-6 " pathEditMode="relative" rAng="0" ptsTypes="AA">
                                      <p:cBhvr>
                                        <p:cTn id="42" dur="2000" fill="hold"/>
                                        <p:tgtEl>
                                          <p:spTgt spid="35"/>
                                        </p:tgtEl>
                                        <p:attrNameLst>
                                          <p:attrName>ppt_x</p:attrName>
                                          <p:attrName>ppt_y</p:attrName>
                                        </p:attrNameLst>
                                      </p:cBhvr>
                                      <p:rCtr x="0" y="22315"/>
                                    </p:animMotion>
                                  </p:childTnLst>
                                </p:cTn>
                              </p:par>
                              <p:par>
                                <p:cTn id="43" presetID="12" presetClass="entr" presetSubtype="8" fill="hold" nodeType="withEffect">
                                  <p:stCondLst>
                                    <p:cond delay="1000"/>
                                  </p:stCondLst>
                                  <p:childTnLst>
                                    <p:set>
                                      <p:cBhvr>
                                        <p:cTn id="44" dur="1" fill="hold">
                                          <p:stCondLst>
                                            <p:cond delay="0"/>
                                          </p:stCondLst>
                                        </p:cTn>
                                        <p:tgtEl>
                                          <p:spTgt spid="63"/>
                                        </p:tgtEl>
                                        <p:attrNameLst>
                                          <p:attrName>style.visibility</p:attrName>
                                        </p:attrNameLst>
                                      </p:cBhvr>
                                      <p:to>
                                        <p:strVal val="visible"/>
                                      </p:to>
                                    </p:set>
                                    <p:anim calcmode="lin" valueType="num">
                                      <p:cBhvr additive="base">
                                        <p:cTn id="45" dur="2000"/>
                                        <p:tgtEl>
                                          <p:spTgt spid="63"/>
                                        </p:tgtEl>
                                        <p:attrNameLst>
                                          <p:attrName>ppt_x</p:attrName>
                                        </p:attrNameLst>
                                      </p:cBhvr>
                                      <p:tavLst>
                                        <p:tav tm="0">
                                          <p:val>
                                            <p:strVal val="#ppt_x-#ppt_w*1.125000"/>
                                          </p:val>
                                        </p:tav>
                                        <p:tav tm="100000">
                                          <p:val>
                                            <p:strVal val="#ppt_x"/>
                                          </p:val>
                                        </p:tav>
                                      </p:tavLst>
                                    </p:anim>
                                    <p:animEffect transition="in" filter="wipe(right)">
                                      <p:cBhvr>
                                        <p:cTn id="46" dur="2000"/>
                                        <p:tgtEl>
                                          <p:spTgt spid="63"/>
                                        </p:tgtEl>
                                      </p:cBhvr>
                                    </p:animEffect>
                                  </p:childTnLst>
                                </p:cTn>
                              </p:par>
                              <p:par>
                                <p:cTn id="47" presetID="12" presetClass="entr" presetSubtype="8" fill="hold" nodeType="withEffect">
                                  <p:stCondLst>
                                    <p:cond delay="1000"/>
                                  </p:stCondLst>
                                  <p:childTnLst>
                                    <p:set>
                                      <p:cBhvr>
                                        <p:cTn id="48" dur="1" fill="hold">
                                          <p:stCondLst>
                                            <p:cond delay="0"/>
                                          </p:stCondLst>
                                        </p:cTn>
                                        <p:tgtEl>
                                          <p:spTgt spid="64"/>
                                        </p:tgtEl>
                                        <p:attrNameLst>
                                          <p:attrName>style.visibility</p:attrName>
                                        </p:attrNameLst>
                                      </p:cBhvr>
                                      <p:to>
                                        <p:strVal val="visible"/>
                                      </p:to>
                                    </p:set>
                                    <p:anim calcmode="lin" valueType="num">
                                      <p:cBhvr additive="base">
                                        <p:cTn id="49" dur="2000"/>
                                        <p:tgtEl>
                                          <p:spTgt spid="64"/>
                                        </p:tgtEl>
                                        <p:attrNameLst>
                                          <p:attrName>ppt_x</p:attrName>
                                        </p:attrNameLst>
                                      </p:cBhvr>
                                      <p:tavLst>
                                        <p:tav tm="0">
                                          <p:val>
                                            <p:strVal val="#ppt_x-#ppt_w*1.125000"/>
                                          </p:val>
                                        </p:tav>
                                        <p:tav tm="100000">
                                          <p:val>
                                            <p:strVal val="#ppt_x"/>
                                          </p:val>
                                        </p:tav>
                                      </p:tavLst>
                                    </p:anim>
                                    <p:animEffect transition="in" filter="wipe(right)">
                                      <p:cBhvr>
                                        <p:cTn id="50" dur="2000"/>
                                        <p:tgtEl>
                                          <p:spTgt spid="64"/>
                                        </p:tgtEl>
                                      </p:cBhvr>
                                    </p:animEffect>
                                  </p:childTnLst>
                                </p:cTn>
                              </p:par>
                              <p:par>
                                <p:cTn id="51" presetID="12" presetClass="entr" presetSubtype="8" fill="hold" nodeType="withEffect">
                                  <p:stCondLst>
                                    <p:cond delay="1000"/>
                                  </p:stCondLst>
                                  <p:childTnLst>
                                    <p:set>
                                      <p:cBhvr>
                                        <p:cTn id="52" dur="1" fill="hold">
                                          <p:stCondLst>
                                            <p:cond delay="0"/>
                                          </p:stCondLst>
                                        </p:cTn>
                                        <p:tgtEl>
                                          <p:spTgt spid="67"/>
                                        </p:tgtEl>
                                        <p:attrNameLst>
                                          <p:attrName>style.visibility</p:attrName>
                                        </p:attrNameLst>
                                      </p:cBhvr>
                                      <p:to>
                                        <p:strVal val="visible"/>
                                      </p:to>
                                    </p:set>
                                    <p:anim calcmode="lin" valueType="num">
                                      <p:cBhvr additive="base">
                                        <p:cTn id="53" dur="2000"/>
                                        <p:tgtEl>
                                          <p:spTgt spid="67"/>
                                        </p:tgtEl>
                                        <p:attrNameLst>
                                          <p:attrName>ppt_x</p:attrName>
                                        </p:attrNameLst>
                                      </p:cBhvr>
                                      <p:tavLst>
                                        <p:tav tm="0">
                                          <p:val>
                                            <p:strVal val="#ppt_x-#ppt_w*1.125000"/>
                                          </p:val>
                                        </p:tav>
                                        <p:tav tm="100000">
                                          <p:val>
                                            <p:strVal val="#ppt_x"/>
                                          </p:val>
                                        </p:tav>
                                      </p:tavLst>
                                    </p:anim>
                                    <p:animEffect transition="in" filter="wipe(right)">
                                      <p:cBhvr>
                                        <p:cTn id="54" dur="2000"/>
                                        <p:tgtEl>
                                          <p:spTgt spid="67"/>
                                        </p:tgtEl>
                                      </p:cBhvr>
                                    </p:animEffect>
                                  </p:childTnLst>
                                </p:cTn>
                              </p:par>
                              <p:par>
                                <p:cTn id="55" presetID="22" presetClass="entr" presetSubtype="8" fill="hold" grpId="0" nodeType="withEffect">
                                  <p:stCondLst>
                                    <p:cond delay="2500"/>
                                  </p:stCondLst>
                                  <p:childTnLst>
                                    <p:set>
                                      <p:cBhvr>
                                        <p:cTn id="56" dur="1" fill="hold">
                                          <p:stCondLst>
                                            <p:cond delay="0"/>
                                          </p:stCondLst>
                                        </p:cTn>
                                        <p:tgtEl>
                                          <p:spTgt spid="18"/>
                                        </p:tgtEl>
                                        <p:attrNameLst>
                                          <p:attrName>style.visibility</p:attrName>
                                        </p:attrNameLst>
                                      </p:cBhvr>
                                      <p:to>
                                        <p:strVal val="visible"/>
                                      </p:to>
                                    </p:set>
                                    <p:animEffect transition="in" filter="wipe(left)">
                                      <p:cBhvr>
                                        <p:cTn id="57" dur="2500"/>
                                        <p:tgtEl>
                                          <p:spTgt spid="18"/>
                                        </p:tgtEl>
                                      </p:cBhvr>
                                    </p:animEffect>
                                  </p:childTnLst>
                                </p:cTn>
                              </p:par>
                              <p:par>
                                <p:cTn id="58" presetID="22" presetClass="entr" presetSubtype="8" fill="hold" grpId="0" nodeType="withEffect">
                                  <p:stCondLst>
                                    <p:cond delay="2500"/>
                                  </p:stCondLst>
                                  <p:childTnLst>
                                    <p:set>
                                      <p:cBhvr>
                                        <p:cTn id="59" dur="1" fill="hold">
                                          <p:stCondLst>
                                            <p:cond delay="0"/>
                                          </p:stCondLst>
                                        </p:cTn>
                                        <p:tgtEl>
                                          <p:spTgt spid="17"/>
                                        </p:tgtEl>
                                        <p:attrNameLst>
                                          <p:attrName>style.visibility</p:attrName>
                                        </p:attrNameLst>
                                      </p:cBhvr>
                                      <p:to>
                                        <p:strVal val="visible"/>
                                      </p:to>
                                    </p:set>
                                    <p:animEffect transition="in" filter="wipe(left)">
                                      <p:cBhvr>
                                        <p:cTn id="60" dur="2500"/>
                                        <p:tgtEl>
                                          <p:spTgt spid="17"/>
                                        </p:tgtEl>
                                      </p:cBhvr>
                                    </p:animEffect>
                                  </p:childTnLst>
                                </p:cTn>
                              </p:par>
                              <p:par>
                                <p:cTn id="61" presetID="22" presetClass="entr" presetSubtype="8" fill="hold" grpId="0" nodeType="withEffect">
                                  <p:stCondLst>
                                    <p:cond delay="2500"/>
                                  </p:stCondLst>
                                  <p:childTnLst>
                                    <p:set>
                                      <p:cBhvr>
                                        <p:cTn id="62" dur="1" fill="hold">
                                          <p:stCondLst>
                                            <p:cond delay="0"/>
                                          </p:stCondLst>
                                        </p:cTn>
                                        <p:tgtEl>
                                          <p:spTgt spid="91"/>
                                        </p:tgtEl>
                                        <p:attrNameLst>
                                          <p:attrName>style.visibility</p:attrName>
                                        </p:attrNameLst>
                                      </p:cBhvr>
                                      <p:to>
                                        <p:strVal val="visible"/>
                                      </p:to>
                                    </p:set>
                                    <p:animEffect transition="in" filter="wipe(left)">
                                      <p:cBhvr>
                                        <p:cTn id="63" dur="2500"/>
                                        <p:tgtEl>
                                          <p:spTgt spid="91"/>
                                        </p:tgtEl>
                                      </p:cBhvr>
                                    </p:animEffect>
                                  </p:childTnLst>
                                </p:cTn>
                              </p:par>
                              <p:par>
                                <p:cTn id="64" presetID="22" presetClass="entr" presetSubtype="8" fill="hold" grpId="0" nodeType="withEffect">
                                  <p:stCondLst>
                                    <p:cond delay="2500"/>
                                  </p:stCondLst>
                                  <p:childTnLst>
                                    <p:set>
                                      <p:cBhvr>
                                        <p:cTn id="65" dur="1" fill="hold">
                                          <p:stCondLst>
                                            <p:cond delay="0"/>
                                          </p:stCondLst>
                                        </p:cTn>
                                        <p:tgtEl>
                                          <p:spTgt spid="53"/>
                                        </p:tgtEl>
                                        <p:attrNameLst>
                                          <p:attrName>style.visibility</p:attrName>
                                        </p:attrNameLst>
                                      </p:cBhvr>
                                      <p:to>
                                        <p:strVal val="visible"/>
                                      </p:to>
                                    </p:set>
                                    <p:animEffect transition="in" filter="wipe(left)">
                                      <p:cBhvr>
                                        <p:cTn id="66" dur="2500"/>
                                        <p:tgtEl>
                                          <p:spTgt spid="53"/>
                                        </p:tgtEl>
                                      </p:cBhvr>
                                    </p:animEffect>
                                  </p:childTnLst>
                                </p:cTn>
                              </p:par>
                              <p:par>
                                <p:cTn id="67" presetID="22" presetClass="entr" presetSubtype="8" fill="hold" grpId="0" nodeType="withEffect">
                                  <p:stCondLst>
                                    <p:cond delay="2500"/>
                                  </p:stCondLst>
                                  <p:childTnLst>
                                    <p:set>
                                      <p:cBhvr>
                                        <p:cTn id="68" dur="1" fill="hold">
                                          <p:stCondLst>
                                            <p:cond delay="0"/>
                                          </p:stCondLst>
                                        </p:cTn>
                                        <p:tgtEl>
                                          <p:spTgt spid="52"/>
                                        </p:tgtEl>
                                        <p:attrNameLst>
                                          <p:attrName>style.visibility</p:attrName>
                                        </p:attrNameLst>
                                      </p:cBhvr>
                                      <p:to>
                                        <p:strVal val="visible"/>
                                      </p:to>
                                    </p:set>
                                    <p:animEffect transition="in" filter="wipe(left)">
                                      <p:cBhvr>
                                        <p:cTn id="69" dur="2500"/>
                                        <p:tgtEl>
                                          <p:spTgt spid="52"/>
                                        </p:tgtEl>
                                      </p:cBhvr>
                                    </p:animEffect>
                                  </p:childTnLst>
                                </p:cTn>
                              </p:par>
                              <p:par>
                                <p:cTn id="70" presetID="22" presetClass="entr" presetSubtype="8" fill="hold" grpId="0" nodeType="withEffect">
                                  <p:stCondLst>
                                    <p:cond delay="2500"/>
                                  </p:stCondLst>
                                  <p:childTnLst>
                                    <p:set>
                                      <p:cBhvr>
                                        <p:cTn id="71" dur="1" fill="hold">
                                          <p:stCondLst>
                                            <p:cond delay="0"/>
                                          </p:stCondLst>
                                        </p:cTn>
                                        <p:tgtEl>
                                          <p:spTgt spid="92"/>
                                        </p:tgtEl>
                                        <p:attrNameLst>
                                          <p:attrName>style.visibility</p:attrName>
                                        </p:attrNameLst>
                                      </p:cBhvr>
                                      <p:to>
                                        <p:strVal val="visible"/>
                                      </p:to>
                                    </p:set>
                                    <p:animEffect transition="in" filter="wipe(left)">
                                      <p:cBhvr>
                                        <p:cTn id="72" dur="2500"/>
                                        <p:tgtEl>
                                          <p:spTgt spid="92"/>
                                        </p:tgtEl>
                                      </p:cBhvr>
                                    </p:animEffect>
                                  </p:childTnLst>
                                </p:cTn>
                              </p:par>
                              <p:par>
                                <p:cTn id="73" presetID="22" presetClass="entr" presetSubtype="8" fill="hold" grpId="0" nodeType="withEffect">
                                  <p:stCondLst>
                                    <p:cond delay="2500"/>
                                  </p:stCondLst>
                                  <p:childTnLst>
                                    <p:set>
                                      <p:cBhvr>
                                        <p:cTn id="74" dur="1" fill="hold">
                                          <p:stCondLst>
                                            <p:cond delay="0"/>
                                          </p:stCondLst>
                                        </p:cTn>
                                        <p:tgtEl>
                                          <p:spTgt spid="48"/>
                                        </p:tgtEl>
                                        <p:attrNameLst>
                                          <p:attrName>style.visibility</p:attrName>
                                        </p:attrNameLst>
                                      </p:cBhvr>
                                      <p:to>
                                        <p:strVal val="visible"/>
                                      </p:to>
                                    </p:set>
                                    <p:animEffect transition="in" filter="wipe(left)">
                                      <p:cBhvr>
                                        <p:cTn id="75" dur="2500"/>
                                        <p:tgtEl>
                                          <p:spTgt spid="48"/>
                                        </p:tgtEl>
                                      </p:cBhvr>
                                    </p:animEffect>
                                  </p:childTnLst>
                                </p:cTn>
                              </p:par>
                              <p:par>
                                <p:cTn id="76" presetID="22" presetClass="entr" presetSubtype="8" fill="hold" grpId="0" nodeType="withEffect">
                                  <p:stCondLst>
                                    <p:cond delay="2500"/>
                                  </p:stCondLst>
                                  <p:childTnLst>
                                    <p:set>
                                      <p:cBhvr>
                                        <p:cTn id="77" dur="1" fill="hold">
                                          <p:stCondLst>
                                            <p:cond delay="0"/>
                                          </p:stCondLst>
                                        </p:cTn>
                                        <p:tgtEl>
                                          <p:spTgt spid="47"/>
                                        </p:tgtEl>
                                        <p:attrNameLst>
                                          <p:attrName>style.visibility</p:attrName>
                                        </p:attrNameLst>
                                      </p:cBhvr>
                                      <p:to>
                                        <p:strVal val="visible"/>
                                      </p:to>
                                    </p:set>
                                    <p:animEffect transition="in" filter="wipe(left)">
                                      <p:cBhvr>
                                        <p:cTn id="78" dur="2500"/>
                                        <p:tgtEl>
                                          <p:spTgt spid="47"/>
                                        </p:tgtEl>
                                      </p:cBhvr>
                                    </p:animEffect>
                                  </p:childTnLst>
                                </p:cTn>
                              </p:par>
                              <p:par>
                                <p:cTn id="79" presetID="22" presetClass="entr" presetSubtype="8" fill="hold" grpId="0" nodeType="withEffect">
                                  <p:stCondLst>
                                    <p:cond delay="2500"/>
                                  </p:stCondLst>
                                  <p:childTnLst>
                                    <p:set>
                                      <p:cBhvr>
                                        <p:cTn id="80" dur="1" fill="hold">
                                          <p:stCondLst>
                                            <p:cond delay="0"/>
                                          </p:stCondLst>
                                        </p:cTn>
                                        <p:tgtEl>
                                          <p:spTgt spid="93"/>
                                        </p:tgtEl>
                                        <p:attrNameLst>
                                          <p:attrName>style.visibility</p:attrName>
                                        </p:attrNameLst>
                                      </p:cBhvr>
                                      <p:to>
                                        <p:strVal val="visible"/>
                                      </p:to>
                                    </p:set>
                                    <p:animEffect transition="in" filter="wipe(left)">
                                      <p:cBhvr>
                                        <p:cTn id="81" dur="2500"/>
                                        <p:tgtEl>
                                          <p:spTgt spid="93"/>
                                        </p:tgtEl>
                                      </p:cBhvr>
                                    </p:animEffect>
                                  </p:childTnLst>
                                </p:cTn>
                              </p:par>
                              <p:par>
                                <p:cTn id="82" presetID="22" presetClass="entr" presetSubtype="8" fill="hold" grpId="0" nodeType="withEffect">
                                  <p:stCondLst>
                                    <p:cond delay="2500"/>
                                  </p:stCondLst>
                                  <p:childTnLst>
                                    <p:set>
                                      <p:cBhvr>
                                        <p:cTn id="83" dur="1" fill="hold">
                                          <p:stCondLst>
                                            <p:cond delay="0"/>
                                          </p:stCondLst>
                                        </p:cTn>
                                        <p:tgtEl>
                                          <p:spTgt spid="43"/>
                                        </p:tgtEl>
                                        <p:attrNameLst>
                                          <p:attrName>style.visibility</p:attrName>
                                        </p:attrNameLst>
                                      </p:cBhvr>
                                      <p:to>
                                        <p:strVal val="visible"/>
                                      </p:to>
                                    </p:set>
                                    <p:animEffect transition="in" filter="wipe(left)">
                                      <p:cBhvr>
                                        <p:cTn id="84" dur="2500"/>
                                        <p:tgtEl>
                                          <p:spTgt spid="43"/>
                                        </p:tgtEl>
                                      </p:cBhvr>
                                    </p:animEffect>
                                  </p:childTnLst>
                                </p:cTn>
                              </p:par>
                              <p:par>
                                <p:cTn id="85" presetID="22" presetClass="entr" presetSubtype="8" fill="hold" grpId="0" nodeType="withEffect">
                                  <p:stCondLst>
                                    <p:cond delay="2500"/>
                                  </p:stCondLst>
                                  <p:childTnLst>
                                    <p:set>
                                      <p:cBhvr>
                                        <p:cTn id="86" dur="1" fill="hold">
                                          <p:stCondLst>
                                            <p:cond delay="0"/>
                                          </p:stCondLst>
                                        </p:cTn>
                                        <p:tgtEl>
                                          <p:spTgt spid="42"/>
                                        </p:tgtEl>
                                        <p:attrNameLst>
                                          <p:attrName>style.visibility</p:attrName>
                                        </p:attrNameLst>
                                      </p:cBhvr>
                                      <p:to>
                                        <p:strVal val="visible"/>
                                      </p:to>
                                    </p:set>
                                    <p:animEffect transition="in" filter="wipe(left)">
                                      <p:cBhvr>
                                        <p:cTn id="87" dur="2500"/>
                                        <p:tgtEl>
                                          <p:spTgt spid="42"/>
                                        </p:tgtEl>
                                      </p:cBhvr>
                                    </p:animEffect>
                                  </p:childTnLst>
                                </p:cTn>
                              </p:par>
                              <p:par>
                                <p:cTn id="88" presetID="22" presetClass="entr" presetSubtype="8" fill="hold" grpId="0" nodeType="withEffect">
                                  <p:stCondLst>
                                    <p:cond delay="2500"/>
                                  </p:stCondLst>
                                  <p:childTnLst>
                                    <p:set>
                                      <p:cBhvr>
                                        <p:cTn id="89" dur="1" fill="hold">
                                          <p:stCondLst>
                                            <p:cond delay="0"/>
                                          </p:stCondLst>
                                        </p:cTn>
                                        <p:tgtEl>
                                          <p:spTgt spid="94"/>
                                        </p:tgtEl>
                                        <p:attrNameLst>
                                          <p:attrName>style.visibility</p:attrName>
                                        </p:attrNameLst>
                                      </p:cBhvr>
                                      <p:to>
                                        <p:strVal val="visible"/>
                                      </p:to>
                                    </p:set>
                                    <p:animEffect transition="in" filter="wipe(left)">
                                      <p:cBhvr>
                                        <p:cTn id="90" dur="2500"/>
                                        <p:tgtEl>
                                          <p:spTgt spid="94"/>
                                        </p:tgtEl>
                                      </p:cBhvr>
                                    </p:animEffect>
                                  </p:childTnLst>
                                </p:cTn>
                              </p:par>
                              <p:par>
                                <p:cTn id="91" presetID="22" presetClass="entr" presetSubtype="8" fill="hold" grpId="0" nodeType="withEffect">
                                  <p:stCondLst>
                                    <p:cond delay="2500"/>
                                  </p:stCondLst>
                                  <p:childTnLst>
                                    <p:set>
                                      <p:cBhvr>
                                        <p:cTn id="92" dur="1" fill="hold">
                                          <p:stCondLst>
                                            <p:cond delay="0"/>
                                          </p:stCondLst>
                                        </p:cTn>
                                        <p:tgtEl>
                                          <p:spTgt spid="38"/>
                                        </p:tgtEl>
                                        <p:attrNameLst>
                                          <p:attrName>style.visibility</p:attrName>
                                        </p:attrNameLst>
                                      </p:cBhvr>
                                      <p:to>
                                        <p:strVal val="visible"/>
                                      </p:to>
                                    </p:set>
                                    <p:animEffect transition="in" filter="wipe(left)">
                                      <p:cBhvr>
                                        <p:cTn id="93" dur="2500"/>
                                        <p:tgtEl>
                                          <p:spTgt spid="38"/>
                                        </p:tgtEl>
                                      </p:cBhvr>
                                    </p:animEffect>
                                  </p:childTnLst>
                                </p:cTn>
                              </p:par>
                              <p:par>
                                <p:cTn id="94" presetID="22" presetClass="entr" presetSubtype="8" fill="hold" grpId="0" nodeType="withEffect">
                                  <p:stCondLst>
                                    <p:cond delay="2500"/>
                                  </p:stCondLst>
                                  <p:childTnLst>
                                    <p:set>
                                      <p:cBhvr>
                                        <p:cTn id="95" dur="1" fill="hold">
                                          <p:stCondLst>
                                            <p:cond delay="0"/>
                                          </p:stCondLst>
                                        </p:cTn>
                                        <p:tgtEl>
                                          <p:spTgt spid="37"/>
                                        </p:tgtEl>
                                        <p:attrNameLst>
                                          <p:attrName>style.visibility</p:attrName>
                                        </p:attrNameLst>
                                      </p:cBhvr>
                                      <p:to>
                                        <p:strVal val="visible"/>
                                      </p:to>
                                    </p:set>
                                    <p:animEffect transition="in" filter="wipe(left)">
                                      <p:cBhvr>
                                        <p:cTn id="96" dur="2500"/>
                                        <p:tgtEl>
                                          <p:spTgt spid="37"/>
                                        </p:tgtEl>
                                      </p:cBhvr>
                                    </p:animEffect>
                                  </p:childTnLst>
                                </p:cTn>
                              </p:par>
                              <p:par>
                                <p:cTn id="97" presetID="22" presetClass="entr" presetSubtype="8" fill="hold" grpId="0" nodeType="withEffect">
                                  <p:stCondLst>
                                    <p:cond delay="2500"/>
                                  </p:stCondLst>
                                  <p:childTnLst>
                                    <p:set>
                                      <p:cBhvr>
                                        <p:cTn id="98" dur="1" fill="hold">
                                          <p:stCondLst>
                                            <p:cond delay="0"/>
                                          </p:stCondLst>
                                        </p:cTn>
                                        <p:tgtEl>
                                          <p:spTgt spid="95"/>
                                        </p:tgtEl>
                                        <p:attrNameLst>
                                          <p:attrName>style.visibility</p:attrName>
                                        </p:attrNameLst>
                                      </p:cBhvr>
                                      <p:to>
                                        <p:strVal val="visible"/>
                                      </p:to>
                                    </p:set>
                                    <p:animEffect transition="in" filter="wipe(left)">
                                      <p:cBhvr>
                                        <p:cTn id="99" dur="2500"/>
                                        <p:tgtEl>
                                          <p:spTgt spid="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35" grpId="0" animBg="1"/>
      <p:bldP spid="35" grpId="1" animBg="1"/>
      <p:bldP spid="40" grpId="0" animBg="1"/>
      <p:bldP spid="40" grpId="1" animBg="1"/>
      <p:bldP spid="45" grpId="0" animBg="1"/>
      <p:bldP spid="45" grpId="1" animBg="1"/>
      <p:bldP spid="50" grpId="0" animBg="1"/>
      <p:bldP spid="50" grpId="1" animBg="1"/>
      <p:bldP spid="91" grpId="0" animBg="1"/>
      <p:bldP spid="92" grpId="0" animBg="1"/>
      <p:bldP spid="93" grpId="0" animBg="1"/>
      <p:bldP spid="94" grpId="0" animBg="1"/>
      <p:bldP spid="95" grpId="0" animBg="1"/>
      <p:bldP spid="17" grpId="0" animBg="1"/>
      <p:bldP spid="18" grpId="0" animBg="1"/>
      <p:bldP spid="37" grpId="0" animBg="1"/>
      <p:bldP spid="38" grpId="0" animBg="1"/>
      <p:bldP spid="42" grpId="0" animBg="1"/>
      <p:bldP spid="43" grpId="0" animBg="1"/>
      <p:bldP spid="47" grpId="0" animBg="1"/>
      <p:bldP spid="48" grpId="0" animBg="1"/>
      <p:bldP spid="52" grpId="0" animBg="1"/>
      <p:bldP spid="5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Rectangle 97">
            <a:extLst>
              <a:ext uri="{FF2B5EF4-FFF2-40B4-BE49-F238E27FC236}">
                <a16:creationId xmlns:a16="http://schemas.microsoft.com/office/drawing/2014/main" id="{44E474B0-040C-4F38-9DA8-12453DE408FD}"/>
              </a:ext>
            </a:extLst>
          </p:cNvPr>
          <p:cNvSpPr/>
          <p:nvPr/>
        </p:nvSpPr>
        <p:spPr>
          <a:xfrm>
            <a:off x="381000" y="2245374"/>
            <a:ext cx="11429999" cy="462282"/>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a:extLst>
              <a:ext uri="{FF2B5EF4-FFF2-40B4-BE49-F238E27FC236}">
                <a16:creationId xmlns:a16="http://schemas.microsoft.com/office/drawing/2014/main" id="{545CD540-8944-4645-9E8F-4DF9482BD0C4}"/>
              </a:ext>
            </a:extLst>
          </p:cNvPr>
          <p:cNvSpPr txBox="1"/>
          <p:nvPr/>
        </p:nvSpPr>
        <p:spPr>
          <a:xfrm>
            <a:off x="3723107" y="796864"/>
            <a:ext cx="4745788" cy="430887"/>
          </a:xfrm>
          <a:prstGeom prst="rect">
            <a:avLst/>
          </a:prstGeom>
          <a:noFill/>
        </p:spPr>
        <p:txBody>
          <a:bodyPr wrap="square" rtlCol="0">
            <a:spAutoFit/>
          </a:bodyPr>
          <a:lstStyle/>
          <a:p>
            <a:pPr algn="ctr"/>
            <a:r>
              <a:rPr lang="en-US" sz="2200" b="1" dirty="0">
                <a:solidFill>
                  <a:schemeClr val="bg1"/>
                </a:solidFill>
                <a:latin typeface="Century Gothic" panose="020B0502020202020204" pitchFamily="34" charset="0"/>
              </a:rPr>
              <a:t>COST-PLUS PRICING</a:t>
            </a:r>
          </a:p>
        </p:txBody>
      </p:sp>
      <p:sp>
        <p:nvSpPr>
          <p:cNvPr id="15" name="TextBox 14">
            <a:extLst>
              <a:ext uri="{FF2B5EF4-FFF2-40B4-BE49-F238E27FC236}">
                <a16:creationId xmlns:a16="http://schemas.microsoft.com/office/drawing/2014/main" id="{4C27BB1D-26E3-4248-9193-91EC52804769}"/>
              </a:ext>
            </a:extLst>
          </p:cNvPr>
          <p:cNvSpPr txBox="1"/>
          <p:nvPr/>
        </p:nvSpPr>
        <p:spPr>
          <a:xfrm>
            <a:off x="2743202" y="1325908"/>
            <a:ext cx="6705598" cy="454548"/>
          </a:xfrm>
          <a:prstGeom prst="rect">
            <a:avLst/>
          </a:prstGeom>
          <a:noFill/>
        </p:spPr>
        <p:txBody>
          <a:bodyPr wrap="square" rtlCol="0">
            <a:spAutoFit/>
          </a:bodyPr>
          <a:lstStyle>
            <a:defPPr>
              <a:defRPr lang="en-US"/>
            </a:defPPr>
            <a:lvl1pPr algn="ctr">
              <a:lnSpc>
                <a:spcPts val="1500"/>
              </a:lnSpc>
              <a:defRPr sz="900">
                <a:solidFill>
                  <a:schemeClr val="bg1"/>
                </a:solidFill>
                <a:latin typeface="Century Gothic" panose="020B0502020202020204" pitchFamily="34" charset="0"/>
              </a:defRPr>
            </a:lvl1pPr>
          </a:lstStyle>
          <a:p>
            <a:r>
              <a:rPr lang="en-US" dirty="0"/>
              <a:t>A cost-plus pricing strategy focuses solely on the cost of producing your product or service. It’s also known as markup pricing. To apply the cost-plus method, add a fixed percentage or dollar amount to your product production cost. </a:t>
            </a:r>
          </a:p>
        </p:txBody>
      </p:sp>
      <p:grpSp>
        <p:nvGrpSpPr>
          <p:cNvPr id="97" name="Group 96">
            <a:extLst>
              <a:ext uri="{FF2B5EF4-FFF2-40B4-BE49-F238E27FC236}">
                <a16:creationId xmlns:a16="http://schemas.microsoft.com/office/drawing/2014/main" id="{5DC5ED73-4133-4B4B-85C2-7900A6DD4766}"/>
              </a:ext>
            </a:extLst>
          </p:cNvPr>
          <p:cNvGrpSpPr/>
          <p:nvPr/>
        </p:nvGrpSpPr>
        <p:grpSpPr>
          <a:xfrm>
            <a:off x="1717785" y="3543301"/>
            <a:ext cx="8756431" cy="2197615"/>
            <a:chOff x="1717785" y="3648076"/>
            <a:chExt cx="8756431" cy="2197615"/>
          </a:xfrm>
        </p:grpSpPr>
        <p:grpSp>
          <p:nvGrpSpPr>
            <p:cNvPr id="96" name="Group 95">
              <a:extLst>
                <a:ext uri="{FF2B5EF4-FFF2-40B4-BE49-F238E27FC236}">
                  <a16:creationId xmlns:a16="http://schemas.microsoft.com/office/drawing/2014/main" id="{50979B4A-901D-4AA7-8325-5B08AE04286A}"/>
                </a:ext>
              </a:extLst>
            </p:cNvPr>
            <p:cNvGrpSpPr/>
            <p:nvPr/>
          </p:nvGrpSpPr>
          <p:grpSpPr>
            <a:xfrm>
              <a:off x="1717785" y="3648076"/>
              <a:ext cx="8756431" cy="2197615"/>
              <a:chOff x="1717785" y="3648076"/>
              <a:chExt cx="8756431" cy="2197615"/>
            </a:xfrm>
          </p:grpSpPr>
          <p:grpSp>
            <p:nvGrpSpPr>
              <p:cNvPr id="26" name="Group 25">
                <a:extLst>
                  <a:ext uri="{FF2B5EF4-FFF2-40B4-BE49-F238E27FC236}">
                    <a16:creationId xmlns:a16="http://schemas.microsoft.com/office/drawing/2014/main" id="{6C18BB57-CB0D-4F3A-AA3D-50063110C58B}"/>
                  </a:ext>
                </a:extLst>
              </p:cNvPr>
              <p:cNvGrpSpPr/>
              <p:nvPr/>
            </p:nvGrpSpPr>
            <p:grpSpPr>
              <a:xfrm>
                <a:off x="6472895" y="3648076"/>
                <a:ext cx="4001321" cy="2197615"/>
                <a:chOff x="1656323" y="3648076"/>
                <a:chExt cx="4001321" cy="2197615"/>
              </a:xfrm>
            </p:grpSpPr>
            <p:sp>
              <p:nvSpPr>
                <p:cNvPr id="27" name="Rectangle: Top Corners Rounded 26">
                  <a:extLst>
                    <a:ext uri="{FF2B5EF4-FFF2-40B4-BE49-F238E27FC236}">
                      <a16:creationId xmlns:a16="http://schemas.microsoft.com/office/drawing/2014/main" id="{E18AD991-FAE1-4269-B8DB-19DC302AE871}"/>
                    </a:ext>
                  </a:extLst>
                </p:cNvPr>
                <p:cNvSpPr/>
                <p:nvPr/>
              </p:nvSpPr>
              <p:spPr>
                <a:xfrm>
                  <a:off x="1656323" y="3873501"/>
                  <a:ext cx="4001321" cy="1972190"/>
                </a:xfrm>
                <a:prstGeom prst="round2SameRect">
                  <a:avLst>
                    <a:gd name="adj1" fmla="val 18277"/>
                    <a:gd name="adj2" fmla="val 0"/>
                  </a:avLst>
                </a:prstGeom>
                <a:gradFill>
                  <a:gsLst>
                    <a:gs pos="0">
                      <a:schemeClr val="accent2">
                        <a:alpha val="0"/>
                      </a:schemeClr>
                    </a:gs>
                    <a:gs pos="100000">
                      <a:schemeClr val="accent2">
                        <a:alpha val="30000"/>
                      </a:scheme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Oval 23">
                  <a:extLst>
                    <a:ext uri="{FF2B5EF4-FFF2-40B4-BE49-F238E27FC236}">
                      <a16:creationId xmlns:a16="http://schemas.microsoft.com/office/drawing/2014/main" id="{81F046FE-4D78-4D76-B959-F3502B6E9F47}"/>
                    </a:ext>
                  </a:extLst>
                </p:cNvPr>
                <p:cNvSpPr/>
                <p:nvPr/>
              </p:nvSpPr>
              <p:spPr>
                <a:xfrm>
                  <a:off x="2303055" y="3648076"/>
                  <a:ext cx="2707856" cy="460760"/>
                </a:xfrm>
                <a:prstGeom prst="roundRect">
                  <a:avLst>
                    <a:gd name="adj" fmla="val 50000"/>
                  </a:avLst>
                </a:prstGeom>
                <a:gradFill>
                  <a:gsLst>
                    <a:gs pos="100000">
                      <a:schemeClr val="accent2"/>
                    </a:gs>
                    <a:gs pos="0">
                      <a:schemeClr val="accent2">
                        <a:lumMod val="60000"/>
                        <a:lumOff val="40000"/>
                      </a:schemeClr>
                    </a:gs>
                  </a:gsLst>
                  <a:lin ang="3600000" scaled="0"/>
                </a:gradFill>
                <a:ln w="25400">
                  <a:noFill/>
                </a:ln>
                <a:effectLst>
                  <a:outerShdw blurRad="635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spcAft>
                      <a:spcPts val="600"/>
                    </a:spcAft>
                  </a:pPr>
                  <a:r>
                    <a:rPr lang="en-US" sz="1200" b="1" dirty="0">
                      <a:solidFill>
                        <a:prstClr val="white"/>
                      </a:solidFill>
                      <a:latin typeface="Century Gothic" panose="020B0502020202020204" pitchFamily="34" charset="0"/>
                    </a:rPr>
                    <a:t>PERCENTAGE-BASED</a:t>
                  </a:r>
                </a:p>
              </p:txBody>
            </p:sp>
          </p:grpSp>
          <p:grpSp>
            <p:nvGrpSpPr>
              <p:cNvPr id="2" name="Group 1">
                <a:extLst>
                  <a:ext uri="{FF2B5EF4-FFF2-40B4-BE49-F238E27FC236}">
                    <a16:creationId xmlns:a16="http://schemas.microsoft.com/office/drawing/2014/main" id="{A7C49E27-A62C-4E10-B9A8-CE0B9460C019}"/>
                  </a:ext>
                </a:extLst>
              </p:cNvPr>
              <p:cNvGrpSpPr/>
              <p:nvPr/>
            </p:nvGrpSpPr>
            <p:grpSpPr>
              <a:xfrm>
                <a:off x="1717785" y="3648076"/>
                <a:ext cx="4001321" cy="2197615"/>
                <a:chOff x="1656323" y="3648076"/>
                <a:chExt cx="4001321" cy="2197615"/>
              </a:xfrm>
            </p:grpSpPr>
            <p:sp>
              <p:nvSpPr>
                <p:cNvPr id="22" name="Rectangle: Top Corners Rounded 21">
                  <a:extLst>
                    <a:ext uri="{FF2B5EF4-FFF2-40B4-BE49-F238E27FC236}">
                      <a16:creationId xmlns:a16="http://schemas.microsoft.com/office/drawing/2014/main" id="{6E4EEE95-1EA2-4724-A610-3E6FDE4D75F9}"/>
                    </a:ext>
                  </a:extLst>
                </p:cNvPr>
                <p:cNvSpPr/>
                <p:nvPr/>
              </p:nvSpPr>
              <p:spPr>
                <a:xfrm>
                  <a:off x="1656323" y="3873501"/>
                  <a:ext cx="4001321" cy="1972190"/>
                </a:xfrm>
                <a:prstGeom prst="round2SameRect">
                  <a:avLst>
                    <a:gd name="adj1" fmla="val 18277"/>
                    <a:gd name="adj2" fmla="val 0"/>
                  </a:avLst>
                </a:prstGeom>
                <a:gradFill>
                  <a:gsLst>
                    <a:gs pos="0">
                      <a:schemeClr val="accent6">
                        <a:lumMod val="60000"/>
                        <a:lumOff val="40000"/>
                        <a:alpha val="0"/>
                      </a:schemeClr>
                    </a:gs>
                    <a:gs pos="100000">
                      <a:schemeClr val="accent6">
                        <a:lumMod val="60000"/>
                        <a:lumOff val="40000"/>
                        <a:alpha val="15000"/>
                      </a:scheme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a:extLst>
                    <a:ext uri="{FF2B5EF4-FFF2-40B4-BE49-F238E27FC236}">
                      <a16:creationId xmlns:a16="http://schemas.microsoft.com/office/drawing/2014/main" id="{EE7674AE-5D6E-4116-9CDA-9605CC2F722D}"/>
                    </a:ext>
                  </a:extLst>
                </p:cNvPr>
                <p:cNvSpPr/>
                <p:nvPr/>
              </p:nvSpPr>
              <p:spPr>
                <a:xfrm>
                  <a:off x="2303055" y="3648076"/>
                  <a:ext cx="2707856" cy="460760"/>
                </a:xfrm>
                <a:prstGeom prst="roundRect">
                  <a:avLst>
                    <a:gd name="adj" fmla="val 50000"/>
                  </a:avLst>
                </a:prstGeom>
                <a:gradFill>
                  <a:gsLst>
                    <a:gs pos="100000">
                      <a:schemeClr val="accent6"/>
                    </a:gs>
                    <a:gs pos="0">
                      <a:schemeClr val="accent6">
                        <a:lumMod val="60000"/>
                        <a:lumOff val="40000"/>
                      </a:schemeClr>
                    </a:gs>
                  </a:gsLst>
                  <a:lin ang="3600000" scaled="0"/>
                </a:gradFill>
                <a:ln w="25400">
                  <a:noFill/>
                </a:ln>
                <a:effectLst>
                  <a:outerShdw blurRad="635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spcAft>
                      <a:spcPts val="600"/>
                    </a:spcAft>
                  </a:pPr>
                  <a:r>
                    <a:rPr lang="en-US" sz="1200" b="1" dirty="0">
                      <a:latin typeface="Century Gothic" panose="020B0502020202020204" pitchFamily="34" charset="0"/>
                    </a:rPr>
                    <a:t>FIXED DOLLAR</a:t>
                  </a:r>
                  <a:endParaRPr lang="en-US" sz="1200" dirty="0">
                    <a:latin typeface="Century Gothic" panose="020B0502020202020204" pitchFamily="34" charset="0"/>
                  </a:endParaRPr>
                </a:p>
              </p:txBody>
            </p:sp>
          </p:grpSp>
        </p:grpSp>
        <p:grpSp>
          <p:nvGrpSpPr>
            <p:cNvPr id="84" name="Group 83">
              <a:extLst>
                <a:ext uri="{FF2B5EF4-FFF2-40B4-BE49-F238E27FC236}">
                  <a16:creationId xmlns:a16="http://schemas.microsoft.com/office/drawing/2014/main" id="{2078EBD2-134D-46BE-B3E4-BA7F0CD59DA1}"/>
                </a:ext>
              </a:extLst>
            </p:cNvPr>
            <p:cNvGrpSpPr/>
            <p:nvPr/>
          </p:nvGrpSpPr>
          <p:grpSpPr>
            <a:xfrm>
              <a:off x="2174484" y="4296408"/>
              <a:ext cx="7843033" cy="1334173"/>
              <a:chOff x="2174484" y="4296408"/>
              <a:chExt cx="7843033" cy="1334173"/>
            </a:xfrm>
          </p:grpSpPr>
          <p:grpSp>
            <p:nvGrpSpPr>
              <p:cNvPr id="70" name="Group 69">
                <a:extLst>
                  <a:ext uri="{FF2B5EF4-FFF2-40B4-BE49-F238E27FC236}">
                    <a16:creationId xmlns:a16="http://schemas.microsoft.com/office/drawing/2014/main" id="{56D3B6AE-F44D-4679-B17A-3311B7018C59}"/>
                  </a:ext>
                </a:extLst>
              </p:cNvPr>
              <p:cNvGrpSpPr/>
              <p:nvPr/>
            </p:nvGrpSpPr>
            <p:grpSpPr>
              <a:xfrm>
                <a:off x="2174484" y="4296408"/>
                <a:ext cx="3087923" cy="1334173"/>
                <a:chOff x="2174484" y="4296408"/>
                <a:chExt cx="3087923" cy="1334173"/>
              </a:xfrm>
            </p:grpSpPr>
            <p:grpSp>
              <p:nvGrpSpPr>
                <p:cNvPr id="66" name="Group 65">
                  <a:extLst>
                    <a:ext uri="{FF2B5EF4-FFF2-40B4-BE49-F238E27FC236}">
                      <a16:creationId xmlns:a16="http://schemas.microsoft.com/office/drawing/2014/main" id="{CF94CA04-FA27-4D45-AB38-00F8B611F9ED}"/>
                    </a:ext>
                  </a:extLst>
                </p:cNvPr>
                <p:cNvGrpSpPr/>
                <p:nvPr/>
              </p:nvGrpSpPr>
              <p:grpSpPr>
                <a:xfrm>
                  <a:off x="2174484" y="4296408"/>
                  <a:ext cx="3087919" cy="255389"/>
                  <a:chOff x="2174484" y="4367847"/>
                  <a:chExt cx="3087919" cy="255389"/>
                </a:xfrm>
              </p:grpSpPr>
              <p:sp>
                <p:nvSpPr>
                  <p:cNvPr id="31" name="Rectangle 30">
                    <a:extLst>
                      <a:ext uri="{FF2B5EF4-FFF2-40B4-BE49-F238E27FC236}">
                        <a16:creationId xmlns:a16="http://schemas.microsoft.com/office/drawing/2014/main" id="{08BADD5B-70BF-4A3E-AC9B-6BCF0EDD4012}"/>
                      </a:ext>
                    </a:extLst>
                  </p:cNvPr>
                  <p:cNvSpPr/>
                  <p:nvPr/>
                </p:nvSpPr>
                <p:spPr>
                  <a:xfrm>
                    <a:off x="2174484" y="4367847"/>
                    <a:ext cx="1819729" cy="230832"/>
                  </a:xfrm>
                  <a:prstGeom prst="rect">
                    <a:avLst/>
                  </a:prstGeom>
                </p:spPr>
                <p:txBody>
                  <a:bodyPr wrap="none">
                    <a:spAutoFit/>
                  </a:bodyPr>
                  <a:lstStyle/>
                  <a:p>
                    <a:pPr lvl="0">
                      <a:defRPr/>
                    </a:pPr>
                    <a:r>
                      <a:rPr lang="en-US" sz="900" dirty="0">
                        <a:solidFill>
                          <a:schemeClr val="tx2">
                            <a:lumMod val="20000"/>
                            <a:lumOff val="80000"/>
                          </a:schemeClr>
                        </a:solidFill>
                        <a:latin typeface="Century Gothic" panose="020B0502020202020204" pitchFamily="34" charset="0"/>
                      </a:rPr>
                      <a:t>Fixed Dollar Increase Amount</a:t>
                    </a:r>
                  </a:p>
                </p:txBody>
              </p:sp>
              <p:sp>
                <p:nvSpPr>
                  <p:cNvPr id="39" name="Rectangle: Rounded Corners 38">
                    <a:extLst>
                      <a:ext uri="{FF2B5EF4-FFF2-40B4-BE49-F238E27FC236}">
                        <a16:creationId xmlns:a16="http://schemas.microsoft.com/office/drawing/2014/main" id="{0A4222B0-A15E-4F47-B9E2-F0643E1F03B0}"/>
                      </a:ext>
                    </a:extLst>
                  </p:cNvPr>
                  <p:cNvSpPr/>
                  <p:nvPr/>
                </p:nvSpPr>
                <p:spPr>
                  <a:xfrm>
                    <a:off x="4279900" y="4367847"/>
                    <a:ext cx="982503" cy="255389"/>
                  </a:xfrm>
                  <a:prstGeom prst="roundRect">
                    <a:avLst>
                      <a:gd name="adj" fmla="val 50000"/>
                    </a:avLst>
                  </a:prstGeom>
                  <a:gradFill>
                    <a:gsLst>
                      <a:gs pos="100000">
                        <a:schemeClr val="tx2"/>
                      </a:gs>
                      <a:gs pos="0">
                        <a:schemeClr val="tx2">
                          <a:lumMod val="60000"/>
                          <a:lumOff val="40000"/>
                        </a:schemeClr>
                      </a:gs>
                    </a:gsLst>
                    <a:lin ang="3600000" scaled="0"/>
                  </a:gradFill>
                  <a:ln w="25400">
                    <a:noFill/>
                  </a:ln>
                  <a:effectLst>
                    <a:outerShdw blurRad="635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spcAft>
                        <a:spcPts val="600"/>
                      </a:spcAft>
                    </a:pPr>
                    <a:r>
                      <a:rPr lang="en-US" sz="900" b="1" dirty="0">
                        <a:solidFill>
                          <a:schemeClr val="lt1"/>
                        </a:solidFill>
                        <a:latin typeface="Century Gothic" panose="020B0502020202020204" pitchFamily="34" charset="0"/>
                      </a:rPr>
                      <a:t>$20.00</a:t>
                    </a:r>
                  </a:p>
                </p:txBody>
              </p:sp>
            </p:grpSp>
            <p:grpSp>
              <p:nvGrpSpPr>
                <p:cNvPr id="67" name="Group 66">
                  <a:extLst>
                    <a:ext uri="{FF2B5EF4-FFF2-40B4-BE49-F238E27FC236}">
                      <a16:creationId xmlns:a16="http://schemas.microsoft.com/office/drawing/2014/main" id="{6F32A302-6CDA-4476-B2DB-496BB3CE0F21}"/>
                    </a:ext>
                  </a:extLst>
                </p:cNvPr>
                <p:cNvGrpSpPr/>
                <p:nvPr/>
              </p:nvGrpSpPr>
              <p:grpSpPr>
                <a:xfrm>
                  <a:off x="2174484" y="4656003"/>
                  <a:ext cx="3087919" cy="255389"/>
                  <a:chOff x="2174484" y="4695691"/>
                  <a:chExt cx="3087919" cy="255389"/>
                </a:xfrm>
              </p:grpSpPr>
              <p:sp>
                <p:nvSpPr>
                  <p:cNvPr id="42" name="Rectangle 41">
                    <a:extLst>
                      <a:ext uri="{FF2B5EF4-FFF2-40B4-BE49-F238E27FC236}">
                        <a16:creationId xmlns:a16="http://schemas.microsoft.com/office/drawing/2014/main" id="{53C93427-1CE3-4E88-8E81-0FEC5D00BDDE}"/>
                      </a:ext>
                    </a:extLst>
                  </p:cNvPr>
                  <p:cNvSpPr/>
                  <p:nvPr/>
                </p:nvSpPr>
                <p:spPr>
                  <a:xfrm>
                    <a:off x="2174484" y="4695691"/>
                    <a:ext cx="1080745" cy="230832"/>
                  </a:xfrm>
                  <a:prstGeom prst="rect">
                    <a:avLst/>
                  </a:prstGeom>
                </p:spPr>
                <p:txBody>
                  <a:bodyPr wrap="none">
                    <a:spAutoFit/>
                  </a:bodyPr>
                  <a:lstStyle/>
                  <a:p>
                    <a:pPr lvl="0">
                      <a:defRPr/>
                    </a:pPr>
                    <a:r>
                      <a:rPr lang="en-US" sz="900" dirty="0">
                        <a:solidFill>
                          <a:schemeClr val="tx2">
                            <a:lumMod val="20000"/>
                            <a:lumOff val="80000"/>
                          </a:schemeClr>
                        </a:solidFill>
                        <a:latin typeface="Century Gothic" panose="020B0502020202020204" pitchFamily="34" charset="0"/>
                      </a:rPr>
                      <a:t>Unit Selling Price</a:t>
                    </a:r>
                  </a:p>
                </p:txBody>
              </p:sp>
              <p:sp>
                <p:nvSpPr>
                  <p:cNvPr id="43" name="Rectangle: Rounded Corners 42">
                    <a:extLst>
                      <a:ext uri="{FF2B5EF4-FFF2-40B4-BE49-F238E27FC236}">
                        <a16:creationId xmlns:a16="http://schemas.microsoft.com/office/drawing/2014/main" id="{3F4DCE5C-609F-4C9E-A482-7C49569539C0}"/>
                      </a:ext>
                    </a:extLst>
                  </p:cNvPr>
                  <p:cNvSpPr/>
                  <p:nvPr/>
                </p:nvSpPr>
                <p:spPr>
                  <a:xfrm>
                    <a:off x="4279900" y="4695691"/>
                    <a:ext cx="982503" cy="255389"/>
                  </a:xfrm>
                  <a:prstGeom prst="roundRect">
                    <a:avLst>
                      <a:gd name="adj" fmla="val 50000"/>
                    </a:avLst>
                  </a:prstGeom>
                  <a:gradFill>
                    <a:gsLst>
                      <a:gs pos="100000">
                        <a:schemeClr val="tx2"/>
                      </a:gs>
                      <a:gs pos="0">
                        <a:schemeClr val="tx2">
                          <a:lumMod val="60000"/>
                          <a:lumOff val="40000"/>
                        </a:schemeClr>
                      </a:gs>
                    </a:gsLst>
                    <a:lin ang="3600000" scaled="0"/>
                  </a:gradFill>
                  <a:ln w="25400">
                    <a:noFill/>
                  </a:ln>
                  <a:effectLst>
                    <a:outerShdw blurRad="635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spcAft>
                        <a:spcPts val="600"/>
                      </a:spcAft>
                    </a:pPr>
                    <a:r>
                      <a:rPr lang="en-US" sz="900" b="1" dirty="0">
                        <a:solidFill>
                          <a:schemeClr val="lt1"/>
                        </a:solidFill>
                        <a:latin typeface="Century Gothic" panose="020B0502020202020204" pitchFamily="34" charset="0"/>
                      </a:rPr>
                      <a:t>$85.00</a:t>
                    </a:r>
                  </a:p>
                </p:txBody>
              </p:sp>
            </p:grpSp>
            <p:grpSp>
              <p:nvGrpSpPr>
                <p:cNvPr id="68" name="Group 67">
                  <a:extLst>
                    <a:ext uri="{FF2B5EF4-FFF2-40B4-BE49-F238E27FC236}">
                      <a16:creationId xmlns:a16="http://schemas.microsoft.com/office/drawing/2014/main" id="{863C4FA1-7CD0-4A63-9DA8-BBD2A66A715B}"/>
                    </a:ext>
                  </a:extLst>
                </p:cNvPr>
                <p:cNvGrpSpPr/>
                <p:nvPr/>
              </p:nvGrpSpPr>
              <p:grpSpPr>
                <a:xfrm>
                  <a:off x="2174484" y="5015598"/>
                  <a:ext cx="3087922" cy="255389"/>
                  <a:chOff x="2174484" y="5023535"/>
                  <a:chExt cx="3087922" cy="255389"/>
                </a:xfrm>
              </p:grpSpPr>
              <p:sp>
                <p:nvSpPr>
                  <p:cNvPr id="44" name="Rectangle 43">
                    <a:extLst>
                      <a:ext uri="{FF2B5EF4-FFF2-40B4-BE49-F238E27FC236}">
                        <a16:creationId xmlns:a16="http://schemas.microsoft.com/office/drawing/2014/main" id="{A660EE5B-F5CE-47FA-A131-2ECAA64E973A}"/>
                      </a:ext>
                    </a:extLst>
                  </p:cNvPr>
                  <p:cNvSpPr/>
                  <p:nvPr/>
                </p:nvSpPr>
                <p:spPr>
                  <a:xfrm>
                    <a:off x="2174484" y="5023535"/>
                    <a:ext cx="1019831" cy="230832"/>
                  </a:xfrm>
                  <a:prstGeom prst="rect">
                    <a:avLst/>
                  </a:prstGeom>
                </p:spPr>
                <p:txBody>
                  <a:bodyPr wrap="none">
                    <a:spAutoFit/>
                  </a:bodyPr>
                  <a:lstStyle/>
                  <a:p>
                    <a:pPr lvl="0">
                      <a:defRPr/>
                    </a:pPr>
                    <a:r>
                      <a:rPr lang="en-US" sz="900" b="1" dirty="0">
                        <a:solidFill>
                          <a:schemeClr val="bg1"/>
                        </a:solidFill>
                        <a:latin typeface="Century Gothic" panose="020B0502020202020204" pitchFamily="34" charset="0"/>
                      </a:rPr>
                      <a:t>Gross Revenue</a:t>
                    </a:r>
                  </a:p>
                </p:txBody>
              </p:sp>
              <p:sp>
                <p:nvSpPr>
                  <p:cNvPr id="45" name="Rectangle: Rounded Corners 44">
                    <a:extLst>
                      <a:ext uri="{FF2B5EF4-FFF2-40B4-BE49-F238E27FC236}">
                        <a16:creationId xmlns:a16="http://schemas.microsoft.com/office/drawing/2014/main" id="{4FB97BB5-EEB1-42EE-AF7E-EB4D27165EF7}"/>
                      </a:ext>
                    </a:extLst>
                  </p:cNvPr>
                  <p:cNvSpPr/>
                  <p:nvPr/>
                </p:nvSpPr>
                <p:spPr>
                  <a:xfrm>
                    <a:off x="4279900" y="5023535"/>
                    <a:ext cx="982506" cy="255389"/>
                  </a:xfrm>
                  <a:prstGeom prst="roundRect">
                    <a:avLst>
                      <a:gd name="adj" fmla="val 50000"/>
                    </a:avLst>
                  </a:prstGeom>
                  <a:gradFill>
                    <a:gsLst>
                      <a:gs pos="100000">
                        <a:schemeClr val="accent6"/>
                      </a:gs>
                      <a:gs pos="0">
                        <a:schemeClr val="accent6">
                          <a:lumMod val="60000"/>
                          <a:lumOff val="40000"/>
                        </a:schemeClr>
                      </a:gs>
                    </a:gsLst>
                    <a:lin ang="3600000" scaled="0"/>
                  </a:gradFill>
                  <a:ln w="25400">
                    <a:noFill/>
                  </a:ln>
                  <a:effectLst>
                    <a:outerShdw blurRad="635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spcAft>
                        <a:spcPts val="600"/>
                      </a:spcAft>
                    </a:pPr>
                    <a:r>
                      <a:rPr lang="en-US" sz="900" b="1" dirty="0">
                        <a:solidFill>
                          <a:schemeClr val="lt1"/>
                        </a:solidFill>
                        <a:latin typeface="Century Gothic" panose="020B0502020202020204" pitchFamily="34" charset="0"/>
                      </a:rPr>
                      <a:t>$425,000.00</a:t>
                    </a:r>
                  </a:p>
                </p:txBody>
              </p:sp>
            </p:grpSp>
            <p:grpSp>
              <p:nvGrpSpPr>
                <p:cNvPr id="69" name="Group 68">
                  <a:extLst>
                    <a:ext uri="{FF2B5EF4-FFF2-40B4-BE49-F238E27FC236}">
                      <a16:creationId xmlns:a16="http://schemas.microsoft.com/office/drawing/2014/main" id="{259D3803-28F2-41EF-9DFE-2DFF41700A6E}"/>
                    </a:ext>
                  </a:extLst>
                </p:cNvPr>
                <p:cNvGrpSpPr/>
                <p:nvPr/>
              </p:nvGrpSpPr>
              <p:grpSpPr>
                <a:xfrm>
                  <a:off x="2174484" y="5375192"/>
                  <a:ext cx="3087923" cy="255389"/>
                  <a:chOff x="2174484" y="5351377"/>
                  <a:chExt cx="3087923" cy="255389"/>
                </a:xfrm>
              </p:grpSpPr>
              <p:sp>
                <p:nvSpPr>
                  <p:cNvPr id="46" name="Rectangle 45">
                    <a:extLst>
                      <a:ext uri="{FF2B5EF4-FFF2-40B4-BE49-F238E27FC236}">
                        <a16:creationId xmlns:a16="http://schemas.microsoft.com/office/drawing/2014/main" id="{8A06551F-939F-4789-8033-56775CEA6426}"/>
                      </a:ext>
                    </a:extLst>
                  </p:cNvPr>
                  <p:cNvSpPr/>
                  <p:nvPr/>
                </p:nvSpPr>
                <p:spPr>
                  <a:xfrm>
                    <a:off x="2174484" y="5351377"/>
                    <a:ext cx="917239" cy="230832"/>
                  </a:xfrm>
                  <a:prstGeom prst="rect">
                    <a:avLst/>
                  </a:prstGeom>
                </p:spPr>
                <p:txBody>
                  <a:bodyPr wrap="none">
                    <a:spAutoFit/>
                  </a:bodyPr>
                  <a:lstStyle/>
                  <a:p>
                    <a:pPr lvl="0">
                      <a:defRPr/>
                    </a:pPr>
                    <a:r>
                      <a:rPr lang="en-US" sz="900" b="1" dirty="0">
                        <a:solidFill>
                          <a:schemeClr val="bg1"/>
                        </a:solidFill>
                        <a:latin typeface="Century Gothic" panose="020B0502020202020204" pitchFamily="34" charset="0"/>
                      </a:rPr>
                      <a:t>Gross Margin</a:t>
                    </a:r>
                  </a:p>
                </p:txBody>
              </p:sp>
              <p:sp>
                <p:nvSpPr>
                  <p:cNvPr id="47" name="Rectangle: Rounded Corners 46">
                    <a:extLst>
                      <a:ext uri="{FF2B5EF4-FFF2-40B4-BE49-F238E27FC236}">
                        <a16:creationId xmlns:a16="http://schemas.microsoft.com/office/drawing/2014/main" id="{961EBCBD-B2C6-4BDB-A87C-9DB8CEED2021}"/>
                      </a:ext>
                    </a:extLst>
                  </p:cNvPr>
                  <p:cNvSpPr/>
                  <p:nvPr/>
                </p:nvSpPr>
                <p:spPr>
                  <a:xfrm>
                    <a:off x="4279901" y="5351377"/>
                    <a:ext cx="982506" cy="255389"/>
                  </a:xfrm>
                  <a:prstGeom prst="roundRect">
                    <a:avLst>
                      <a:gd name="adj" fmla="val 50000"/>
                    </a:avLst>
                  </a:prstGeom>
                  <a:gradFill>
                    <a:gsLst>
                      <a:gs pos="100000">
                        <a:schemeClr val="accent6"/>
                      </a:gs>
                      <a:gs pos="0">
                        <a:schemeClr val="accent6">
                          <a:lumMod val="60000"/>
                          <a:lumOff val="40000"/>
                        </a:schemeClr>
                      </a:gs>
                    </a:gsLst>
                    <a:lin ang="3600000" scaled="0"/>
                  </a:gradFill>
                  <a:ln w="25400">
                    <a:noFill/>
                  </a:ln>
                  <a:effectLst>
                    <a:outerShdw blurRad="635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spcAft>
                        <a:spcPts val="600"/>
                      </a:spcAft>
                    </a:pPr>
                    <a:r>
                      <a:rPr lang="en-US" sz="900" b="1" dirty="0">
                        <a:solidFill>
                          <a:schemeClr val="lt1"/>
                        </a:solidFill>
                        <a:latin typeface="Century Gothic" panose="020B0502020202020204" pitchFamily="34" charset="0"/>
                      </a:rPr>
                      <a:t>$100,000.00</a:t>
                    </a:r>
                  </a:p>
                </p:txBody>
              </p:sp>
            </p:grpSp>
          </p:grpSp>
          <p:grpSp>
            <p:nvGrpSpPr>
              <p:cNvPr id="71" name="Group 70">
                <a:extLst>
                  <a:ext uri="{FF2B5EF4-FFF2-40B4-BE49-F238E27FC236}">
                    <a16:creationId xmlns:a16="http://schemas.microsoft.com/office/drawing/2014/main" id="{9FFFDEC8-9F73-4399-8CC0-B41852903972}"/>
                  </a:ext>
                </a:extLst>
              </p:cNvPr>
              <p:cNvGrpSpPr/>
              <p:nvPr/>
            </p:nvGrpSpPr>
            <p:grpSpPr>
              <a:xfrm>
                <a:off x="6929594" y="4296408"/>
                <a:ext cx="3087923" cy="1334173"/>
                <a:chOff x="2174484" y="4296408"/>
                <a:chExt cx="3087923" cy="1334173"/>
              </a:xfrm>
            </p:grpSpPr>
            <p:grpSp>
              <p:nvGrpSpPr>
                <p:cNvPr id="72" name="Group 71">
                  <a:extLst>
                    <a:ext uri="{FF2B5EF4-FFF2-40B4-BE49-F238E27FC236}">
                      <a16:creationId xmlns:a16="http://schemas.microsoft.com/office/drawing/2014/main" id="{46E911BB-A18A-4443-80E0-2EF6200E62E0}"/>
                    </a:ext>
                  </a:extLst>
                </p:cNvPr>
                <p:cNvGrpSpPr/>
                <p:nvPr/>
              </p:nvGrpSpPr>
              <p:grpSpPr>
                <a:xfrm>
                  <a:off x="2174484" y="4296408"/>
                  <a:ext cx="3087919" cy="255389"/>
                  <a:chOff x="2174484" y="4367847"/>
                  <a:chExt cx="3087919" cy="255389"/>
                </a:xfrm>
              </p:grpSpPr>
              <p:sp>
                <p:nvSpPr>
                  <p:cNvPr id="82" name="Rectangle 81">
                    <a:extLst>
                      <a:ext uri="{FF2B5EF4-FFF2-40B4-BE49-F238E27FC236}">
                        <a16:creationId xmlns:a16="http://schemas.microsoft.com/office/drawing/2014/main" id="{A565D659-A92C-446A-91B9-D1007D0C3E32}"/>
                      </a:ext>
                    </a:extLst>
                  </p:cNvPr>
                  <p:cNvSpPr/>
                  <p:nvPr/>
                </p:nvSpPr>
                <p:spPr>
                  <a:xfrm>
                    <a:off x="2174484" y="4367847"/>
                    <a:ext cx="732893" cy="230832"/>
                  </a:xfrm>
                  <a:prstGeom prst="rect">
                    <a:avLst/>
                  </a:prstGeom>
                </p:spPr>
                <p:txBody>
                  <a:bodyPr wrap="none">
                    <a:spAutoFit/>
                  </a:bodyPr>
                  <a:lstStyle/>
                  <a:p>
                    <a:pPr lvl="0">
                      <a:defRPr/>
                    </a:pPr>
                    <a:r>
                      <a:rPr lang="en-US" sz="900" dirty="0">
                        <a:solidFill>
                          <a:schemeClr val="tx2">
                            <a:lumMod val="20000"/>
                            <a:lumOff val="80000"/>
                          </a:schemeClr>
                        </a:solidFill>
                        <a:latin typeface="Century Gothic" panose="020B0502020202020204" pitchFamily="34" charset="0"/>
                      </a:rPr>
                      <a:t>Markup %</a:t>
                    </a:r>
                  </a:p>
                </p:txBody>
              </p:sp>
              <p:sp>
                <p:nvSpPr>
                  <p:cNvPr id="83" name="Rectangle: Rounded Corners 82">
                    <a:extLst>
                      <a:ext uri="{FF2B5EF4-FFF2-40B4-BE49-F238E27FC236}">
                        <a16:creationId xmlns:a16="http://schemas.microsoft.com/office/drawing/2014/main" id="{C33F07D8-C648-48E1-8063-EECC491331C6}"/>
                      </a:ext>
                    </a:extLst>
                  </p:cNvPr>
                  <p:cNvSpPr/>
                  <p:nvPr/>
                </p:nvSpPr>
                <p:spPr>
                  <a:xfrm>
                    <a:off x="4279900" y="4367847"/>
                    <a:ext cx="982503" cy="255389"/>
                  </a:xfrm>
                  <a:prstGeom prst="roundRect">
                    <a:avLst>
                      <a:gd name="adj" fmla="val 50000"/>
                    </a:avLst>
                  </a:prstGeom>
                  <a:gradFill>
                    <a:gsLst>
                      <a:gs pos="100000">
                        <a:schemeClr val="tx2"/>
                      </a:gs>
                      <a:gs pos="0">
                        <a:schemeClr val="tx2">
                          <a:lumMod val="60000"/>
                          <a:lumOff val="40000"/>
                        </a:schemeClr>
                      </a:gs>
                    </a:gsLst>
                    <a:lin ang="3600000" scaled="0"/>
                  </a:gradFill>
                  <a:ln w="25400">
                    <a:noFill/>
                  </a:ln>
                  <a:effectLst>
                    <a:outerShdw blurRad="635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spcAft>
                        <a:spcPts val="600"/>
                      </a:spcAft>
                    </a:pPr>
                    <a:r>
                      <a:rPr lang="en-US" sz="900" b="1" dirty="0">
                        <a:solidFill>
                          <a:schemeClr val="lt1"/>
                        </a:solidFill>
                        <a:latin typeface="Century Gothic" panose="020B0502020202020204" pitchFamily="34" charset="0"/>
                      </a:rPr>
                      <a:t>30%</a:t>
                    </a:r>
                  </a:p>
                </p:txBody>
              </p:sp>
            </p:grpSp>
            <p:grpSp>
              <p:nvGrpSpPr>
                <p:cNvPr id="73" name="Group 72">
                  <a:extLst>
                    <a:ext uri="{FF2B5EF4-FFF2-40B4-BE49-F238E27FC236}">
                      <a16:creationId xmlns:a16="http://schemas.microsoft.com/office/drawing/2014/main" id="{19497A7C-8D19-496B-AAFE-E099DA213F47}"/>
                    </a:ext>
                  </a:extLst>
                </p:cNvPr>
                <p:cNvGrpSpPr/>
                <p:nvPr/>
              </p:nvGrpSpPr>
              <p:grpSpPr>
                <a:xfrm>
                  <a:off x="2174484" y="4656003"/>
                  <a:ext cx="3087919" cy="255389"/>
                  <a:chOff x="2174484" y="4695691"/>
                  <a:chExt cx="3087919" cy="255389"/>
                </a:xfrm>
              </p:grpSpPr>
              <p:sp>
                <p:nvSpPr>
                  <p:cNvPr id="80" name="Rectangle 79">
                    <a:extLst>
                      <a:ext uri="{FF2B5EF4-FFF2-40B4-BE49-F238E27FC236}">
                        <a16:creationId xmlns:a16="http://schemas.microsoft.com/office/drawing/2014/main" id="{97657F14-2A8C-4589-B5B8-CB27E0937059}"/>
                      </a:ext>
                    </a:extLst>
                  </p:cNvPr>
                  <p:cNvSpPr/>
                  <p:nvPr/>
                </p:nvSpPr>
                <p:spPr>
                  <a:xfrm>
                    <a:off x="2174484" y="4695691"/>
                    <a:ext cx="1080745" cy="230832"/>
                  </a:xfrm>
                  <a:prstGeom prst="rect">
                    <a:avLst/>
                  </a:prstGeom>
                </p:spPr>
                <p:txBody>
                  <a:bodyPr wrap="none">
                    <a:spAutoFit/>
                  </a:bodyPr>
                  <a:lstStyle/>
                  <a:p>
                    <a:pPr lvl="0">
                      <a:defRPr/>
                    </a:pPr>
                    <a:r>
                      <a:rPr lang="en-US" sz="900" dirty="0">
                        <a:solidFill>
                          <a:schemeClr val="tx2">
                            <a:lumMod val="20000"/>
                            <a:lumOff val="80000"/>
                          </a:schemeClr>
                        </a:solidFill>
                        <a:latin typeface="Century Gothic" panose="020B0502020202020204" pitchFamily="34" charset="0"/>
                      </a:rPr>
                      <a:t>Unit Selling Price</a:t>
                    </a:r>
                  </a:p>
                </p:txBody>
              </p:sp>
              <p:sp>
                <p:nvSpPr>
                  <p:cNvPr id="81" name="Rectangle: Rounded Corners 80">
                    <a:extLst>
                      <a:ext uri="{FF2B5EF4-FFF2-40B4-BE49-F238E27FC236}">
                        <a16:creationId xmlns:a16="http://schemas.microsoft.com/office/drawing/2014/main" id="{1399FD03-DD46-4D26-AAAB-3C98E6846DAB}"/>
                      </a:ext>
                    </a:extLst>
                  </p:cNvPr>
                  <p:cNvSpPr/>
                  <p:nvPr/>
                </p:nvSpPr>
                <p:spPr>
                  <a:xfrm>
                    <a:off x="4279900" y="4695691"/>
                    <a:ext cx="982503" cy="255389"/>
                  </a:xfrm>
                  <a:prstGeom prst="roundRect">
                    <a:avLst>
                      <a:gd name="adj" fmla="val 50000"/>
                    </a:avLst>
                  </a:prstGeom>
                  <a:gradFill>
                    <a:gsLst>
                      <a:gs pos="100000">
                        <a:schemeClr val="tx2"/>
                      </a:gs>
                      <a:gs pos="0">
                        <a:schemeClr val="tx2">
                          <a:lumMod val="60000"/>
                          <a:lumOff val="40000"/>
                        </a:schemeClr>
                      </a:gs>
                    </a:gsLst>
                    <a:lin ang="3600000" scaled="0"/>
                  </a:gradFill>
                  <a:ln w="25400">
                    <a:noFill/>
                  </a:ln>
                  <a:effectLst>
                    <a:outerShdw blurRad="635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spcAft>
                        <a:spcPts val="600"/>
                      </a:spcAft>
                    </a:pPr>
                    <a:r>
                      <a:rPr lang="en-US" sz="900" b="1" dirty="0">
                        <a:solidFill>
                          <a:schemeClr val="lt1"/>
                        </a:solidFill>
                        <a:latin typeface="Century Gothic" panose="020B0502020202020204" pitchFamily="34" charset="0"/>
                      </a:rPr>
                      <a:t>$84.50</a:t>
                    </a:r>
                  </a:p>
                </p:txBody>
              </p:sp>
            </p:grpSp>
            <p:grpSp>
              <p:nvGrpSpPr>
                <p:cNvPr id="74" name="Group 73">
                  <a:extLst>
                    <a:ext uri="{FF2B5EF4-FFF2-40B4-BE49-F238E27FC236}">
                      <a16:creationId xmlns:a16="http://schemas.microsoft.com/office/drawing/2014/main" id="{1C505527-6D10-4394-9FF0-2FF41B8BB814}"/>
                    </a:ext>
                  </a:extLst>
                </p:cNvPr>
                <p:cNvGrpSpPr/>
                <p:nvPr/>
              </p:nvGrpSpPr>
              <p:grpSpPr>
                <a:xfrm>
                  <a:off x="2174484" y="5015598"/>
                  <a:ext cx="3087922" cy="255389"/>
                  <a:chOff x="2174484" y="5023535"/>
                  <a:chExt cx="3087922" cy="255389"/>
                </a:xfrm>
              </p:grpSpPr>
              <p:sp>
                <p:nvSpPr>
                  <p:cNvPr id="78" name="Rectangle 77">
                    <a:extLst>
                      <a:ext uri="{FF2B5EF4-FFF2-40B4-BE49-F238E27FC236}">
                        <a16:creationId xmlns:a16="http://schemas.microsoft.com/office/drawing/2014/main" id="{FE8EC09D-ACE7-4E0C-BF40-3E7DD345FE43}"/>
                      </a:ext>
                    </a:extLst>
                  </p:cNvPr>
                  <p:cNvSpPr/>
                  <p:nvPr/>
                </p:nvSpPr>
                <p:spPr>
                  <a:xfrm>
                    <a:off x="2174484" y="5023535"/>
                    <a:ext cx="1019831" cy="230832"/>
                  </a:xfrm>
                  <a:prstGeom prst="rect">
                    <a:avLst/>
                  </a:prstGeom>
                </p:spPr>
                <p:txBody>
                  <a:bodyPr wrap="none">
                    <a:spAutoFit/>
                  </a:bodyPr>
                  <a:lstStyle/>
                  <a:p>
                    <a:pPr lvl="0">
                      <a:defRPr/>
                    </a:pPr>
                    <a:r>
                      <a:rPr lang="en-US" sz="900" b="1" dirty="0">
                        <a:solidFill>
                          <a:schemeClr val="bg1"/>
                        </a:solidFill>
                        <a:latin typeface="Century Gothic" panose="020B0502020202020204" pitchFamily="34" charset="0"/>
                      </a:rPr>
                      <a:t>Gross Revenue</a:t>
                    </a:r>
                  </a:p>
                </p:txBody>
              </p:sp>
              <p:sp>
                <p:nvSpPr>
                  <p:cNvPr id="79" name="Rectangle: Rounded Corners 78">
                    <a:extLst>
                      <a:ext uri="{FF2B5EF4-FFF2-40B4-BE49-F238E27FC236}">
                        <a16:creationId xmlns:a16="http://schemas.microsoft.com/office/drawing/2014/main" id="{8452F1AF-49BB-4A2D-872D-71723AD0706B}"/>
                      </a:ext>
                    </a:extLst>
                  </p:cNvPr>
                  <p:cNvSpPr/>
                  <p:nvPr/>
                </p:nvSpPr>
                <p:spPr>
                  <a:xfrm>
                    <a:off x="4279900" y="5023535"/>
                    <a:ext cx="982506" cy="255389"/>
                  </a:xfrm>
                  <a:prstGeom prst="roundRect">
                    <a:avLst>
                      <a:gd name="adj" fmla="val 50000"/>
                    </a:avLst>
                  </a:prstGeom>
                  <a:gradFill>
                    <a:gsLst>
                      <a:gs pos="100000">
                        <a:schemeClr val="accent2"/>
                      </a:gs>
                      <a:gs pos="0">
                        <a:schemeClr val="accent2">
                          <a:lumMod val="60000"/>
                          <a:lumOff val="40000"/>
                        </a:schemeClr>
                      </a:gs>
                    </a:gsLst>
                    <a:lin ang="3600000" scaled="0"/>
                  </a:gradFill>
                  <a:ln w="25400">
                    <a:noFill/>
                  </a:ln>
                  <a:effectLst>
                    <a:outerShdw blurRad="635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spcAft>
                        <a:spcPts val="600"/>
                      </a:spcAft>
                    </a:pPr>
                    <a:r>
                      <a:rPr lang="en-US" sz="900" b="1" dirty="0">
                        <a:solidFill>
                          <a:schemeClr val="lt1"/>
                        </a:solidFill>
                        <a:latin typeface="Century Gothic" panose="020B0502020202020204" pitchFamily="34" charset="0"/>
                      </a:rPr>
                      <a:t>$422,500.00</a:t>
                    </a:r>
                  </a:p>
                </p:txBody>
              </p:sp>
            </p:grpSp>
            <p:grpSp>
              <p:nvGrpSpPr>
                <p:cNvPr id="75" name="Group 74">
                  <a:extLst>
                    <a:ext uri="{FF2B5EF4-FFF2-40B4-BE49-F238E27FC236}">
                      <a16:creationId xmlns:a16="http://schemas.microsoft.com/office/drawing/2014/main" id="{0D2A76A8-40DE-48C9-A199-D365F4FC51DC}"/>
                    </a:ext>
                  </a:extLst>
                </p:cNvPr>
                <p:cNvGrpSpPr/>
                <p:nvPr/>
              </p:nvGrpSpPr>
              <p:grpSpPr>
                <a:xfrm>
                  <a:off x="2174484" y="5375192"/>
                  <a:ext cx="3087923" cy="255389"/>
                  <a:chOff x="2174484" y="5351377"/>
                  <a:chExt cx="3087923" cy="255389"/>
                </a:xfrm>
              </p:grpSpPr>
              <p:sp>
                <p:nvSpPr>
                  <p:cNvPr id="76" name="Rectangle 75">
                    <a:extLst>
                      <a:ext uri="{FF2B5EF4-FFF2-40B4-BE49-F238E27FC236}">
                        <a16:creationId xmlns:a16="http://schemas.microsoft.com/office/drawing/2014/main" id="{DE8C0608-40EB-4B69-B774-8C7F9BBCDEF6}"/>
                      </a:ext>
                    </a:extLst>
                  </p:cNvPr>
                  <p:cNvSpPr/>
                  <p:nvPr/>
                </p:nvSpPr>
                <p:spPr>
                  <a:xfrm>
                    <a:off x="2174484" y="5351377"/>
                    <a:ext cx="917239" cy="230832"/>
                  </a:xfrm>
                  <a:prstGeom prst="rect">
                    <a:avLst/>
                  </a:prstGeom>
                </p:spPr>
                <p:txBody>
                  <a:bodyPr wrap="none">
                    <a:spAutoFit/>
                  </a:bodyPr>
                  <a:lstStyle/>
                  <a:p>
                    <a:pPr lvl="0">
                      <a:defRPr/>
                    </a:pPr>
                    <a:r>
                      <a:rPr lang="en-US" sz="900" b="1" dirty="0">
                        <a:solidFill>
                          <a:schemeClr val="bg1"/>
                        </a:solidFill>
                        <a:latin typeface="Century Gothic" panose="020B0502020202020204" pitchFamily="34" charset="0"/>
                      </a:rPr>
                      <a:t>Gross Margin</a:t>
                    </a:r>
                  </a:p>
                </p:txBody>
              </p:sp>
              <p:sp>
                <p:nvSpPr>
                  <p:cNvPr id="77" name="Rectangle: Rounded Corners 76">
                    <a:extLst>
                      <a:ext uri="{FF2B5EF4-FFF2-40B4-BE49-F238E27FC236}">
                        <a16:creationId xmlns:a16="http://schemas.microsoft.com/office/drawing/2014/main" id="{EF34D3DF-898D-4F47-AB38-9B82F95AB214}"/>
                      </a:ext>
                    </a:extLst>
                  </p:cNvPr>
                  <p:cNvSpPr/>
                  <p:nvPr/>
                </p:nvSpPr>
                <p:spPr>
                  <a:xfrm>
                    <a:off x="4279901" y="5351377"/>
                    <a:ext cx="982506" cy="255389"/>
                  </a:xfrm>
                  <a:prstGeom prst="roundRect">
                    <a:avLst>
                      <a:gd name="adj" fmla="val 50000"/>
                    </a:avLst>
                  </a:prstGeom>
                  <a:gradFill>
                    <a:gsLst>
                      <a:gs pos="100000">
                        <a:schemeClr val="accent2"/>
                      </a:gs>
                      <a:gs pos="0">
                        <a:schemeClr val="accent2">
                          <a:lumMod val="60000"/>
                          <a:lumOff val="40000"/>
                        </a:schemeClr>
                      </a:gs>
                    </a:gsLst>
                    <a:lin ang="3600000" scaled="0"/>
                  </a:gradFill>
                  <a:ln w="25400">
                    <a:noFill/>
                  </a:ln>
                  <a:effectLst>
                    <a:outerShdw blurRad="635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spcAft>
                        <a:spcPts val="600"/>
                      </a:spcAft>
                    </a:pPr>
                    <a:r>
                      <a:rPr lang="en-US" sz="900" b="1" dirty="0">
                        <a:solidFill>
                          <a:schemeClr val="lt1"/>
                        </a:solidFill>
                        <a:latin typeface="Century Gothic" panose="020B0502020202020204" pitchFamily="34" charset="0"/>
                      </a:rPr>
                      <a:t>$97,500.00</a:t>
                    </a:r>
                  </a:p>
                </p:txBody>
              </p:sp>
            </p:grpSp>
          </p:grpSp>
        </p:grpSp>
      </p:grpSp>
      <p:grpSp>
        <p:nvGrpSpPr>
          <p:cNvPr id="94" name="Group 93">
            <a:extLst>
              <a:ext uri="{FF2B5EF4-FFF2-40B4-BE49-F238E27FC236}">
                <a16:creationId xmlns:a16="http://schemas.microsoft.com/office/drawing/2014/main" id="{F9145848-4000-4DAE-B6B6-C264A21DBA51}"/>
              </a:ext>
            </a:extLst>
          </p:cNvPr>
          <p:cNvGrpSpPr/>
          <p:nvPr/>
        </p:nvGrpSpPr>
        <p:grpSpPr>
          <a:xfrm>
            <a:off x="3283286" y="2135282"/>
            <a:ext cx="5625428" cy="682466"/>
            <a:chOff x="2930027" y="2035663"/>
            <a:chExt cx="5625428" cy="682466"/>
          </a:xfrm>
        </p:grpSpPr>
        <p:grpSp>
          <p:nvGrpSpPr>
            <p:cNvPr id="89" name="Group 88">
              <a:extLst>
                <a:ext uri="{FF2B5EF4-FFF2-40B4-BE49-F238E27FC236}">
                  <a16:creationId xmlns:a16="http://schemas.microsoft.com/office/drawing/2014/main" id="{3EC10DFC-CAF2-4D55-BADC-744EB955B95B}"/>
                </a:ext>
              </a:extLst>
            </p:cNvPr>
            <p:cNvGrpSpPr/>
            <p:nvPr/>
          </p:nvGrpSpPr>
          <p:grpSpPr>
            <a:xfrm>
              <a:off x="2930027" y="2035663"/>
              <a:ext cx="2364252" cy="682466"/>
              <a:chOff x="3194315" y="2035663"/>
              <a:chExt cx="2364252" cy="682466"/>
            </a:xfrm>
          </p:grpSpPr>
          <p:sp>
            <p:nvSpPr>
              <p:cNvPr id="85" name="Oval 84">
                <a:extLst>
                  <a:ext uri="{FF2B5EF4-FFF2-40B4-BE49-F238E27FC236}">
                    <a16:creationId xmlns:a16="http://schemas.microsoft.com/office/drawing/2014/main" id="{AE8B8F5B-540A-4087-B37D-EFBE20AE1A26}"/>
                  </a:ext>
                </a:extLst>
              </p:cNvPr>
              <p:cNvSpPr/>
              <p:nvPr/>
            </p:nvSpPr>
            <p:spPr>
              <a:xfrm>
                <a:off x="4876101" y="2035663"/>
                <a:ext cx="682466" cy="682466"/>
              </a:xfrm>
              <a:prstGeom prst="ellipse">
                <a:avLst/>
              </a:prstGeom>
              <a:gradFill>
                <a:gsLst>
                  <a:gs pos="100000">
                    <a:schemeClr val="accent4">
                      <a:lumMod val="50000"/>
                    </a:schemeClr>
                  </a:gs>
                  <a:gs pos="0">
                    <a:schemeClr val="accent4"/>
                  </a:gs>
                </a:gsLst>
                <a:lin ang="3600000" scaled="0"/>
              </a:gradFill>
              <a:ln w="25400">
                <a:noFill/>
              </a:ln>
              <a:effectLst>
                <a:outerShdw blurRad="635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spcAft>
                    <a:spcPts val="600"/>
                  </a:spcAft>
                </a:pPr>
                <a:r>
                  <a:rPr lang="en-US" sz="1200" b="1" dirty="0">
                    <a:latin typeface="Century Gothic" panose="020B0502020202020204" pitchFamily="34" charset="0"/>
                  </a:rPr>
                  <a:t>$65.00</a:t>
                </a:r>
              </a:p>
            </p:txBody>
          </p:sp>
          <p:sp>
            <p:nvSpPr>
              <p:cNvPr id="88" name="TextBox 87">
                <a:extLst>
                  <a:ext uri="{FF2B5EF4-FFF2-40B4-BE49-F238E27FC236}">
                    <a16:creationId xmlns:a16="http://schemas.microsoft.com/office/drawing/2014/main" id="{E459CF73-2D96-48FC-80FF-71EC82D897F3}"/>
                  </a:ext>
                </a:extLst>
              </p:cNvPr>
              <p:cNvSpPr txBox="1"/>
              <p:nvPr/>
            </p:nvSpPr>
            <p:spPr>
              <a:xfrm>
                <a:off x="3194315" y="2238397"/>
                <a:ext cx="1518364" cy="276999"/>
              </a:xfrm>
              <a:prstGeom prst="rect">
                <a:avLst/>
              </a:prstGeom>
              <a:noFill/>
            </p:spPr>
            <p:txBody>
              <a:bodyPr wrap="none" rtlCol="0">
                <a:spAutoFit/>
              </a:bodyPr>
              <a:lstStyle/>
              <a:p>
                <a:r>
                  <a:rPr lang="en-US" sz="1200" b="1" dirty="0">
                    <a:solidFill>
                      <a:schemeClr val="bg1"/>
                    </a:solidFill>
                    <a:latin typeface="Century Gothic" panose="020B0502020202020204" pitchFamily="34" charset="0"/>
                  </a:rPr>
                  <a:t>Unit Variable Cost</a:t>
                </a:r>
              </a:p>
            </p:txBody>
          </p:sp>
        </p:grpSp>
        <p:grpSp>
          <p:nvGrpSpPr>
            <p:cNvPr id="90" name="Group 89">
              <a:extLst>
                <a:ext uri="{FF2B5EF4-FFF2-40B4-BE49-F238E27FC236}">
                  <a16:creationId xmlns:a16="http://schemas.microsoft.com/office/drawing/2014/main" id="{8EE87172-6527-4A7F-BA14-AC7038FF6296}"/>
                </a:ext>
              </a:extLst>
            </p:cNvPr>
            <p:cNvGrpSpPr/>
            <p:nvPr/>
          </p:nvGrpSpPr>
          <p:grpSpPr>
            <a:xfrm>
              <a:off x="5759667" y="2035663"/>
              <a:ext cx="2795788" cy="682466"/>
              <a:chOff x="2762779" y="2035663"/>
              <a:chExt cx="2795788" cy="682466"/>
            </a:xfrm>
          </p:grpSpPr>
          <p:sp>
            <p:nvSpPr>
              <p:cNvPr id="91" name="Oval 90">
                <a:extLst>
                  <a:ext uri="{FF2B5EF4-FFF2-40B4-BE49-F238E27FC236}">
                    <a16:creationId xmlns:a16="http://schemas.microsoft.com/office/drawing/2014/main" id="{130D6C3C-D2E1-4AB4-ABF6-B7DC1415885A}"/>
                  </a:ext>
                </a:extLst>
              </p:cNvPr>
              <p:cNvSpPr/>
              <p:nvPr/>
            </p:nvSpPr>
            <p:spPr>
              <a:xfrm>
                <a:off x="4876101" y="2035663"/>
                <a:ext cx="682466" cy="682466"/>
              </a:xfrm>
              <a:prstGeom prst="ellipse">
                <a:avLst/>
              </a:prstGeom>
              <a:gradFill>
                <a:gsLst>
                  <a:gs pos="100000">
                    <a:schemeClr val="accent4">
                      <a:lumMod val="50000"/>
                    </a:schemeClr>
                  </a:gs>
                  <a:gs pos="0">
                    <a:schemeClr val="accent4"/>
                  </a:gs>
                </a:gsLst>
                <a:lin ang="3600000" scaled="0"/>
              </a:gradFill>
              <a:ln w="25400">
                <a:noFill/>
              </a:ln>
              <a:effectLst>
                <a:outerShdw blurRad="635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spcAft>
                    <a:spcPts val="600"/>
                  </a:spcAft>
                </a:pPr>
                <a:r>
                  <a:rPr lang="en-US" sz="1200" b="1" dirty="0">
                    <a:latin typeface="Century Gothic" panose="020B0502020202020204" pitchFamily="34" charset="0"/>
                  </a:rPr>
                  <a:t>5000</a:t>
                </a:r>
              </a:p>
            </p:txBody>
          </p:sp>
          <p:sp>
            <p:nvSpPr>
              <p:cNvPr id="92" name="TextBox 91">
                <a:extLst>
                  <a:ext uri="{FF2B5EF4-FFF2-40B4-BE49-F238E27FC236}">
                    <a16:creationId xmlns:a16="http://schemas.microsoft.com/office/drawing/2014/main" id="{0D07DACA-2266-4C25-AD78-E1C9658626B0}"/>
                  </a:ext>
                </a:extLst>
              </p:cNvPr>
              <p:cNvSpPr txBox="1"/>
              <p:nvPr/>
            </p:nvSpPr>
            <p:spPr>
              <a:xfrm>
                <a:off x="2762779" y="2238397"/>
                <a:ext cx="1963999" cy="276999"/>
              </a:xfrm>
              <a:prstGeom prst="rect">
                <a:avLst/>
              </a:prstGeom>
              <a:noFill/>
            </p:spPr>
            <p:txBody>
              <a:bodyPr wrap="none" rtlCol="0">
                <a:spAutoFit/>
              </a:bodyPr>
              <a:lstStyle/>
              <a:p>
                <a:r>
                  <a:rPr lang="en-US" sz="1200" b="1" dirty="0">
                    <a:solidFill>
                      <a:schemeClr val="bg1"/>
                    </a:solidFill>
                    <a:latin typeface="Century Gothic" panose="020B0502020202020204" pitchFamily="34" charset="0"/>
                  </a:rPr>
                  <a:t>Projected # of Units Sold</a:t>
                </a:r>
              </a:p>
            </p:txBody>
          </p:sp>
        </p:grpSp>
      </p:grpSp>
      <p:sp>
        <p:nvSpPr>
          <p:cNvPr id="95" name="TextBox 94">
            <a:extLst>
              <a:ext uri="{FF2B5EF4-FFF2-40B4-BE49-F238E27FC236}">
                <a16:creationId xmlns:a16="http://schemas.microsoft.com/office/drawing/2014/main" id="{827CAADE-78B7-419C-B33A-EB2E213168BC}"/>
              </a:ext>
            </a:extLst>
          </p:cNvPr>
          <p:cNvSpPr txBox="1"/>
          <p:nvPr/>
        </p:nvSpPr>
        <p:spPr>
          <a:xfrm>
            <a:off x="3245700" y="3057414"/>
            <a:ext cx="5700600" cy="246221"/>
          </a:xfrm>
          <a:prstGeom prst="rect">
            <a:avLst/>
          </a:prstGeom>
          <a:noFill/>
        </p:spPr>
        <p:txBody>
          <a:bodyPr wrap="none" rtlCol="0">
            <a:spAutoFit/>
          </a:bodyPr>
          <a:lstStyle/>
          <a:p>
            <a:pPr algn="ctr"/>
            <a:r>
              <a:rPr lang="en-US" sz="1000" b="1" i="1" dirty="0">
                <a:solidFill>
                  <a:schemeClr val="tx2">
                    <a:lumMod val="40000"/>
                    <a:lumOff val="60000"/>
                  </a:schemeClr>
                </a:solidFill>
                <a:latin typeface="Century Gothic" panose="020B0502020202020204" pitchFamily="34" charset="0"/>
              </a:rPr>
              <a:t>Choose whether your want to apply a percentage-based price or a fixed dollar increase</a:t>
            </a:r>
          </a:p>
        </p:txBody>
      </p:sp>
      <p:sp>
        <p:nvSpPr>
          <p:cNvPr id="3" name="Footer Placeholder 2">
            <a:extLst>
              <a:ext uri="{FF2B5EF4-FFF2-40B4-BE49-F238E27FC236}">
                <a16:creationId xmlns:a16="http://schemas.microsoft.com/office/drawing/2014/main" id="{7825BA15-381C-44CD-B768-141312704DE1}"/>
              </a:ext>
            </a:extLst>
          </p:cNvPr>
          <p:cNvSpPr>
            <a:spLocks noGrp="1"/>
          </p:cNvSpPr>
          <p:nvPr>
            <p:ph type="ftr" sz="quarter" idx="11"/>
          </p:nvPr>
        </p:nvSpPr>
        <p:spPr/>
        <p:txBody>
          <a:bodyPr/>
          <a:lstStyle/>
          <a:p>
            <a:pPr algn="r"/>
            <a:r>
              <a:rPr lang="en-US" dirty="0"/>
              <a:t>PRICING STRATEGIES</a:t>
            </a:r>
          </a:p>
        </p:txBody>
      </p:sp>
      <p:sp>
        <p:nvSpPr>
          <p:cNvPr id="4" name="Slide Number Placeholder 3">
            <a:extLst>
              <a:ext uri="{FF2B5EF4-FFF2-40B4-BE49-F238E27FC236}">
                <a16:creationId xmlns:a16="http://schemas.microsoft.com/office/drawing/2014/main" id="{3517F50F-CAEB-44DD-B0D1-C940E3DC221D}"/>
              </a:ext>
            </a:extLst>
          </p:cNvPr>
          <p:cNvSpPr>
            <a:spLocks noGrp="1"/>
          </p:cNvSpPr>
          <p:nvPr>
            <p:ph type="sldNum" sz="quarter" idx="12"/>
          </p:nvPr>
        </p:nvSpPr>
        <p:spPr/>
        <p:txBody>
          <a:bodyPr/>
          <a:lstStyle/>
          <a:p>
            <a:pPr algn="l"/>
            <a:fld id="{A667128F-6B11-0149-90D6-ED84921B880E}" type="slidenum">
              <a:rPr lang="en-US" smtClean="0"/>
              <a:pPr algn="l"/>
              <a:t>6</a:t>
            </a:fld>
            <a:endParaRPr lang="en-US" dirty="0"/>
          </a:p>
        </p:txBody>
      </p:sp>
      <p:sp>
        <p:nvSpPr>
          <p:cNvPr id="53" name="Rectangle: Rounded Corners 52">
            <a:extLst>
              <a:ext uri="{FF2B5EF4-FFF2-40B4-BE49-F238E27FC236}">
                <a16:creationId xmlns:a16="http://schemas.microsoft.com/office/drawing/2014/main" id="{DF3AAE97-1BAA-45AF-ADC0-5496AD1275A4}"/>
              </a:ext>
            </a:extLst>
          </p:cNvPr>
          <p:cNvSpPr/>
          <p:nvPr/>
        </p:nvSpPr>
        <p:spPr>
          <a:xfrm>
            <a:off x="10087426" y="382276"/>
            <a:ext cx="1724501" cy="1160774"/>
          </a:xfrm>
          <a:prstGeom prst="roundRect">
            <a:avLst>
              <a:gd name="adj" fmla="val 33172"/>
            </a:avLst>
          </a:prstGeom>
          <a:gradFill flip="none" rotWithShape="1">
            <a:gsLst>
              <a:gs pos="100000">
                <a:schemeClr val="accent4">
                  <a:alpha val="28000"/>
                </a:schemeClr>
              </a:gs>
              <a:gs pos="0">
                <a:schemeClr val="accent4">
                  <a:alpha val="5000"/>
                </a:scheme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200"/>
              </a:lnSpc>
              <a:spcAft>
                <a:spcPts val="400"/>
              </a:spcAft>
            </a:pPr>
            <a:r>
              <a:rPr lang="en-US" sz="1000" b="1" dirty="0">
                <a:solidFill>
                  <a:schemeClr val="accent4"/>
                </a:solidFill>
                <a:latin typeface="Century Gothic" panose="020B0502020202020204" pitchFamily="34" charset="0"/>
              </a:rPr>
              <a:t>GOOD FOR</a:t>
            </a:r>
          </a:p>
          <a:p>
            <a:pPr marL="171450" indent="-171450">
              <a:lnSpc>
                <a:spcPts val="1200"/>
              </a:lnSpc>
              <a:buFont typeface="Arial" panose="020B0604020202020204" pitchFamily="34" charset="0"/>
              <a:buChar char="•"/>
            </a:pPr>
            <a:r>
              <a:rPr lang="en-US" sz="800" dirty="0">
                <a:solidFill>
                  <a:schemeClr val="bg1"/>
                </a:solidFill>
                <a:latin typeface="Century Gothic" panose="020B0502020202020204" pitchFamily="34" charset="0"/>
              </a:rPr>
              <a:t>Retailers</a:t>
            </a:r>
          </a:p>
          <a:p>
            <a:pPr marL="171450" indent="-171450">
              <a:lnSpc>
                <a:spcPts val="1200"/>
              </a:lnSpc>
              <a:buFont typeface="Arial" panose="020B0604020202020204" pitchFamily="34" charset="0"/>
              <a:buChar char="•"/>
            </a:pPr>
            <a:r>
              <a:rPr lang="en-US" sz="800" dirty="0">
                <a:solidFill>
                  <a:schemeClr val="bg1"/>
                </a:solidFill>
                <a:latin typeface="Century Gothic" panose="020B0502020202020204" pitchFamily="34" charset="0"/>
              </a:rPr>
              <a:t>Products</a:t>
            </a:r>
          </a:p>
        </p:txBody>
      </p:sp>
    </p:spTree>
    <p:extLst>
      <p:ext uri="{BB962C8B-B14F-4D97-AF65-F5344CB8AC3E}">
        <p14:creationId xmlns:p14="http://schemas.microsoft.com/office/powerpoint/2010/main" val="26580231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Rectangle 61">
            <a:extLst>
              <a:ext uri="{FF2B5EF4-FFF2-40B4-BE49-F238E27FC236}">
                <a16:creationId xmlns:a16="http://schemas.microsoft.com/office/drawing/2014/main" id="{636690AF-A5F2-4445-9944-F76FB53682BA}"/>
              </a:ext>
            </a:extLst>
          </p:cNvPr>
          <p:cNvSpPr/>
          <p:nvPr/>
        </p:nvSpPr>
        <p:spPr>
          <a:xfrm>
            <a:off x="6791325" y="2241435"/>
            <a:ext cx="5019675" cy="462282"/>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a:extLst>
              <a:ext uri="{FF2B5EF4-FFF2-40B4-BE49-F238E27FC236}">
                <a16:creationId xmlns:a16="http://schemas.microsoft.com/office/drawing/2014/main" id="{124DE4F7-640E-4427-819B-321BEAF8082B}"/>
              </a:ext>
            </a:extLst>
          </p:cNvPr>
          <p:cNvSpPr txBox="1"/>
          <p:nvPr/>
        </p:nvSpPr>
        <p:spPr>
          <a:xfrm>
            <a:off x="3723107" y="796864"/>
            <a:ext cx="4745788" cy="430887"/>
          </a:xfrm>
          <a:prstGeom prst="rect">
            <a:avLst/>
          </a:prstGeom>
          <a:noFill/>
        </p:spPr>
        <p:txBody>
          <a:bodyPr wrap="square" rtlCol="0">
            <a:spAutoFit/>
          </a:bodyPr>
          <a:lstStyle/>
          <a:p>
            <a:pPr algn="ctr"/>
            <a:r>
              <a:rPr lang="en-US" sz="2200" b="1" dirty="0">
                <a:solidFill>
                  <a:schemeClr val="bg1"/>
                </a:solidFill>
                <a:latin typeface="Century Gothic" panose="020B0502020202020204" pitchFamily="34" charset="0"/>
              </a:rPr>
              <a:t>PREMIUM PRICING</a:t>
            </a:r>
          </a:p>
        </p:txBody>
      </p:sp>
      <p:sp>
        <p:nvSpPr>
          <p:cNvPr id="13" name="TextBox 12">
            <a:extLst>
              <a:ext uri="{FF2B5EF4-FFF2-40B4-BE49-F238E27FC236}">
                <a16:creationId xmlns:a16="http://schemas.microsoft.com/office/drawing/2014/main" id="{803E9A93-F6CF-4068-A1E5-99FB7CD638E8}"/>
              </a:ext>
            </a:extLst>
          </p:cNvPr>
          <p:cNvSpPr txBox="1"/>
          <p:nvPr/>
        </p:nvSpPr>
        <p:spPr>
          <a:xfrm>
            <a:off x="3048002" y="1277427"/>
            <a:ext cx="6095998" cy="646908"/>
          </a:xfrm>
          <a:prstGeom prst="rect">
            <a:avLst/>
          </a:prstGeom>
          <a:noFill/>
        </p:spPr>
        <p:txBody>
          <a:bodyPr wrap="square" rtlCol="0">
            <a:spAutoFit/>
          </a:bodyPr>
          <a:lstStyle>
            <a:defPPr>
              <a:defRPr lang="en-US"/>
            </a:defPPr>
            <a:lvl1pPr>
              <a:lnSpc>
                <a:spcPts val="1500"/>
              </a:lnSpc>
              <a:defRPr sz="800">
                <a:solidFill>
                  <a:schemeClr val="bg1"/>
                </a:solidFill>
                <a:latin typeface="Century Gothic" panose="020B0502020202020204" pitchFamily="34" charset="0"/>
              </a:defRPr>
            </a:lvl1pPr>
          </a:lstStyle>
          <a:p>
            <a:pPr algn="ctr"/>
            <a:r>
              <a:rPr lang="en-US" sz="900" dirty="0"/>
              <a:t>Also known as luxury or prestige pricing, this is when companies price products high to present an image of high-value, luxurious, or premium. It focuses on the perceived value of a product rather than the actual value or production cost. Thus, this model is a direct function of brand awareness and brand perception. s</a:t>
            </a:r>
          </a:p>
        </p:txBody>
      </p:sp>
      <p:sp>
        <p:nvSpPr>
          <p:cNvPr id="14" name="Rectangle: Rounded Corners 13">
            <a:extLst>
              <a:ext uri="{FF2B5EF4-FFF2-40B4-BE49-F238E27FC236}">
                <a16:creationId xmlns:a16="http://schemas.microsoft.com/office/drawing/2014/main" id="{6DEAD814-5103-439C-93D0-955E2EBC544A}"/>
              </a:ext>
            </a:extLst>
          </p:cNvPr>
          <p:cNvSpPr/>
          <p:nvPr/>
        </p:nvSpPr>
        <p:spPr>
          <a:xfrm rot="16200000">
            <a:off x="2538623" y="2125123"/>
            <a:ext cx="2100772" cy="4810125"/>
          </a:xfrm>
          <a:prstGeom prst="roundRect">
            <a:avLst>
              <a:gd name="adj" fmla="val 50000"/>
            </a:avLst>
          </a:prstGeom>
          <a:gradFill>
            <a:gsLst>
              <a:gs pos="8000">
                <a:schemeClr val="accent6">
                  <a:lumMod val="60000"/>
                  <a:lumOff val="40000"/>
                  <a:alpha val="0"/>
                </a:schemeClr>
              </a:gs>
              <a:gs pos="100000">
                <a:schemeClr val="accent6">
                  <a:lumMod val="60000"/>
                  <a:lumOff val="40000"/>
                  <a:alpha val="1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Oval 15">
            <a:extLst>
              <a:ext uri="{FF2B5EF4-FFF2-40B4-BE49-F238E27FC236}">
                <a16:creationId xmlns:a16="http://schemas.microsoft.com/office/drawing/2014/main" id="{3675A43A-2227-4B9D-8B2A-4FCCA92B7A1B}"/>
              </a:ext>
            </a:extLst>
          </p:cNvPr>
          <p:cNvSpPr/>
          <p:nvPr/>
        </p:nvSpPr>
        <p:spPr>
          <a:xfrm>
            <a:off x="4451019" y="3825337"/>
            <a:ext cx="1409700" cy="1409700"/>
          </a:xfrm>
          <a:prstGeom prst="ellipse">
            <a:avLst/>
          </a:prstGeom>
          <a:gradFill>
            <a:gsLst>
              <a:gs pos="0">
                <a:schemeClr val="accent6">
                  <a:alpha val="0"/>
                </a:schemeClr>
              </a:gs>
              <a:gs pos="100000">
                <a:schemeClr val="accent6">
                  <a:lumMod val="60000"/>
                  <a:lumOff val="40000"/>
                </a:schemeClr>
              </a:gs>
            </a:gsLst>
            <a:lin ang="0" scaled="0"/>
          </a:gradFill>
          <a:ln w="25400">
            <a:noFill/>
          </a:ln>
          <a:effectLst>
            <a:outerShdw blurRad="635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lnSpc>
                <a:spcPts val="1800"/>
              </a:lnSpc>
              <a:spcAft>
                <a:spcPts val="600"/>
              </a:spcAft>
            </a:pPr>
            <a:r>
              <a:rPr lang="en-US" sz="1200" b="1" dirty="0">
                <a:latin typeface="Century Gothic" panose="020B0502020202020204" pitchFamily="34" charset="0"/>
              </a:rPr>
              <a:t>FIXED DOLLAR</a:t>
            </a:r>
            <a:endParaRPr lang="en-US" sz="1200" dirty="0">
              <a:latin typeface="Century Gothic" panose="020B0502020202020204" pitchFamily="34" charset="0"/>
            </a:endParaRPr>
          </a:p>
        </p:txBody>
      </p:sp>
      <p:sp>
        <p:nvSpPr>
          <p:cNvPr id="32" name="Rectangle: Rounded Corners 31">
            <a:extLst>
              <a:ext uri="{FF2B5EF4-FFF2-40B4-BE49-F238E27FC236}">
                <a16:creationId xmlns:a16="http://schemas.microsoft.com/office/drawing/2014/main" id="{E6AF1631-4194-40B7-92B6-C5D04C7232B3}"/>
              </a:ext>
            </a:extLst>
          </p:cNvPr>
          <p:cNvSpPr/>
          <p:nvPr/>
        </p:nvSpPr>
        <p:spPr>
          <a:xfrm flipH="1">
            <a:off x="1466011" y="3863101"/>
            <a:ext cx="982503" cy="255389"/>
          </a:xfrm>
          <a:prstGeom prst="roundRect">
            <a:avLst>
              <a:gd name="adj" fmla="val 50000"/>
            </a:avLst>
          </a:prstGeom>
          <a:gradFill>
            <a:gsLst>
              <a:gs pos="100000">
                <a:schemeClr val="tx2"/>
              </a:gs>
              <a:gs pos="0">
                <a:schemeClr val="tx2">
                  <a:lumMod val="60000"/>
                  <a:lumOff val="40000"/>
                </a:schemeClr>
              </a:gs>
            </a:gsLst>
            <a:lin ang="3600000" scaled="0"/>
          </a:gradFill>
          <a:ln w="25400">
            <a:noFill/>
          </a:ln>
          <a:effectLst>
            <a:outerShdw blurRad="635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spcAft>
                <a:spcPts val="600"/>
              </a:spcAft>
            </a:pPr>
            <a:r>
              <a:rPr lang="en-US" sz="900" b="1" dirty="0">
                <a:solidFill>
                  <a:schemeClr val="lt1"/>
                </a:solidFill>
                <a:latin typeface="Century Gothic" panose="020B0502020202020204" pitchFamily="34" charset="0"/>
              </a:rPr>
              <a:t>$700.00</a:t>
            </a:r>
          </a:p>
        </p:txBody>
      </p:sp>
      <p:sp>
        <p:nvSpPr>
          <p:cNvPr id="34" name="Rectangle: Rounded Corners 33">
            <a:extLst>
              <a:ext uri="{FF2B5EF4-FFF2-40B4-BE49-F238E27FC236}">
                <a16:creationId xmlns:a16="http://schemas.microsoft.com/office/drawing/2014/main" id="{58A1A5E1-850D-4F23-B317-998719203957}"/>
              </a:ext>
            </a:extLst>
          </p:cNvPr>
          <p:cNvSpPr/>
          <p:nvPr/>
        </p:nvSpPr>
        <p:spPr>
          <a:xfrm flipH="1">
            <a:off x="1466011" y="4222696"/>
            <a:ext cx="982503" cy="255389"/>
          </a:xfrm>
          <a:prstGeom prst="roundRect">
            <a:avLst>
              <a:gd name="adj" fmla="val 50000"/>
            </a:avLst>
          </a:prstGeom>
          <a:gradFill>
            <a:gsLst>
              <a:gs pos="100000">
                <a:schemeClr val="tx2"/>
              </a:gs>
              <a:gs pos="0">
                <a:schemeClr val="tx2">
                  <a:lumMod val="60000"/>
                  <a:lumOff val="40000"/>
                </a:schemeClr>
              </a:gs>
            </a:gsLst>
            <a:lin ang="3600000" scaled="0"/>
          </a:gradFill>
          <a:ln w="25400">
            <a:noFill/>
          </a:ln>
          <a:effectLst>
            <a:outerShdw blurRad="635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spcAft>
                <a:spcPts val="600"/>
              </a:spcAft>
            </a:pPr>
            <a:r>
              <a:rPr lang="en-US" sz="900" b="1" dirty="0">
                <a:solidFill>
                  <a:schemeClr val="lt1"/>
                </a:solidFill>
                <a:latin typeface="Century Gothic" panose="020B0502020202020204" pitchFamily="34" charset="0"/>
              </a:rPr>
              <a:t>$965.00</a:t>
            </a:r>
          </a:p>
        </p:txBody>
      </p:sp>
      <p:sp>
        <p:nvSpPr>
          <p:cNvPr id="36" name="Rectangle: Rounded Corners 35">
            <a:extLst>
              <a:ext uri="{FF2B5EF4-FFF2-40B4-BE49-F238E27FC236}">
                <a16:creationId xmlns:a16="http://schemas.microsoft.com/office/drawing/2014/main" id="{784B8F4C-051E-47DB-B331-0E4A945EBAEF}"/>
              </a:ext>
            </a:extLst>
          </p:cNvPr>
          <p:cNvSpPr/>
          <p:nvPr/>
        </p:nvSpPr>
        <p:spPr>
          <a:xfrm flipH="1">
            <a:off x="1466008" y="4582291"/>
            <a:ext cx="982506" cy="255389"/>
          </a:xfrm>
          <a:prstGeom prst="roundRect">
            <a:avLst>
              <a:gd name="adj" fmla="val 50000"/>
            </a:avLst>
          </a:prstGeom>
          <a:gradFill>
            <a:gsLst>
              <a:gs pos="100000">
                <a:schemeClr val="accent6"/>
              </a:gs>
              <a:gs pos="0">
                <a:schemeClr val="accent6">
                  <a:lumMod val="60000"/>
                  <a:lumOff val="40000"/>
                </a:schemeClr>
              </a:gs>
            </a:gsLst>
            <a:lin ang="3600000" scaled="0"/>
          </a:gradFill>
          <a:ln w="25400">
            <a:noFill/>
          </a:ln>
          <a:effectLst>
            <a:outerShdw blurRad="635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spcAft>
                <a:spcPts val="600"/>
              </a:spcAft>
            </a:pPr>
            <a:r>
              <a:rPr lang="en-US" sz="900" b="1" dirty="0">
                <a:solidFill>
                  <a:schemeClr val="lt1"/>
                </a:solidFill>
                <a:latin typeface="Century Gothic" panose="020B0502020202020204" pitchFamily="34" charset="0"/>
              </a:rPr>
              <a:t>$3,860,000.00</a:t>
            </a:r>
          </a:p>
        </p:txBody>
      </p:sp>
      <p:grpSp>
        <p:nvGrpSpPr>
          <p:cNvPr id="2" name="Group 1">
            <a:extLst>
              <a:ext uri="{FF2B5EF4-FFF2-40B4-BE49-F238E27FC236}">
                <a16:creationId xmlns:a16="http://schemas.microsoft.com/office/drawing/2014/main" id="{EC3DE770-BD50-8040-9A69-3AF51CE61435}"/>
              </a:ext>
            </a:extLst>
          </p:cNvPr>
          <p:cNvGrpSpPr/>
          <p:nvPr/>
        </p:nvGrpSpPr>
        <p:grpSpPr>
          <a:xfrm>
            <a:off x="2569101" y="3863101"/>
            <a:ext cx="1819729" cy="1309616"/>
            <a:chOff x="2569101" y="3863101"/>
            <a:chExt cx="1819729" cy="1309616"/>
          </a:xfrm>
        </p:grpSpPr>
        <p:sp>
          <p:nvSpPr>
            <p:cNvPr id="31" name="Rectangle 30">
              <a:extLst>
                <a:ext uri="{FF2B5EF4-FFF2-40B4-BE49-F238E27FC236}">
                  <a16:creationId xmlns:a16="http://schemas.microsoft.com/office/drawing/2014/main" id="{8D6E66AD-C04E-4D39-A390-025F29D4D486}"/>
                </a:ext>
              </a:extLst>
            </p:cNvPr>
            <p:cNvSpPr/>
            <p:nvPr/>
          </p:nvSpPr>
          <p:spPr>
            <a:xfrm flipH="1">
              <a:off x="2569101" y="3863101"/>
              <a:ext cx="1819729" cy="230832"/>
            </a:xfrm>
            <a:prstGeom prst="rect">
              <a:avLst/>
            </a:prstGeom>
          </p:spPr>
          <p:txBody>
            <a:bodyPr wrap="none">
              <a:spAutoFit/>
            </a:bodyPr>
            <a:lstStyle/>
            <a:p>
              <a:pPr lvl="0" algn="r">
                <a:defRPr/>
              </a:pPr>
              <a:r>
                <a:rPr lang="en-US" sz="900" dirty="0">
                  <a:solidFill>
                    <a:schemeClr val="tx2">
                      <a:lumMod val="20000"/>
                      <a:lumOff val="80000"/>
                    </a:schemeClr>
                  </a:solidFill>
                  <a:latin typeface="Century Gothic" panose="020B0502020202020204" pitchFamily="34" charset="0"/>
                </a:rPr>
                <a:t>Fixed Dollar Increase Amount</a:t>
              </a:r>
            </a:p>
          </p:txBody>
        </p:sp>
        <p:sp>
          <p:nvSpPr>
            <p:cNvPr id="33" name="Rectangle 32">
              <a:extLst>
                <a:ext uri="{FF2B5EF4-FFF2-40B4-BE49-F238E27FC236}">
                  <a16:creationId xmlns:a16="http://schemas.microsoft.com/office/drawing/2014/main" id="{071292F3-967E-4AA1-899A-95FE72A36B21}"/>
                </a:ext>
              </a:extLst>
            </p:cNvPr>
            <p:cNvSpPr/>
            <p:nvPr/>
          </p:nvSpPr>
          <p:spPr>
            <a:xfrm flipH="1">
              <a:off x="3308085" y="4222696"/>
              <a:ext cx="1080745" cy="230832"/>
            </a:xfrm>
            <a:prstGeom prst="rect">
              <a:avLst/>
            </a:prstGeom>
          </p:spPr>
          <p:txBody>
            <a:bodyPr wrap="none">
              <a:spAutoFit/>
            </a:bodyPr>
            <a:lstStyle/>
            <a:p>
              <a:pPr lvl="0" algn="r">
                <a:defRPr/>
              </a:pPr>
              <a:r>
                <a:rPr lang="en-US" sz="900" dirty="0">
                  <a:solidFill>
                    <a:schemeClr val="tx2">
                      <a:lumMod val="20000"/>
                      <a:lumOff val="80000"/>
                    </a:schemeClr>
                  </a:solidFill>
                  <a:latin typeface="Century Gothic" panose="020B0502020202020204" pitchFamily="34" charset="0"/>
                </a:rPr>
                <a:t>Unit Selling Price</a:t>
              </a:r>
            </a:p>
          </p:txBody>
        </p:sp>
        <p:sp>
          <p:nvSpPr>
            <p:cNvPr id="35" name="Rectangle 34">
              <a:extLst>
                <a:ext uri="{FF2B5EF4-FFF2-40B4-BE49-F238E27FC236}">
                  <a16:creationId xmlns:a16="http://schemas.microsoft.com/office/drawing/2014/main" id="{13B0EE8D-12F8-4CE2-B32F-C291C19F00F4}"/>
                </a:ext>
              </a:extLst>
            </p:cNvPr>
            <p:cNvSpPr/>
            <p:nvPr/>
          </p:nvSpPr>
          <p:spPr>
            <a:xfrm flipH="1">
              <a:off x="3368999" y="4582291"/>
              <a:ext cx="1019831" cy="230832"/>
            </a:xfrm>
            <a:prstGeom prst="rect">
              <a:avLst/>
            </a:prstGeom>
          </p:spPr>
          <p:txBody>
            <a:bodyPr wrap="none">
              <a:spAutoFit/>
            </a:bodyPr>
            <a:lstStyle/>
            <a:p>
              <a:pPr lvl="0" algn="r">
                <a:defRPr/>
              </a:pPr>
              <a:r>
                <a:rPr lang="en-US" sz="900" b="1" dirty="0">
                  <a:solidFill>
                    <a:schemeClr val="bg1"/>
                  </a:solidFill>
                  <a:latin typeface="Century Gothic" panose="020B0502020202020204" pitchFamily="34" charset="0"/>
                </a:rPr>
                <a:t>Gross Revenue</a:t>
              </a:r>
            </a:p>
          </p:txBody>
        </p:sp>
        <p:sp>
          <p:nvSpPr>
            <p:cNvPr id="37" name="Rectangle 36">
              <a:extLst>
                <a:ext uri="{FF2B5EF4-FFF2-40B4-BE49-F238E27FC236}">
                  <a16:creationId xmlns:a16="http://schemas.microsoft.com/office/drawing/2014/main" id="{B8A10B7E-CA88-4CD4-A671-4EFA5294356C}"/>
                </a:ext>
              </a:extLst>
            </p:cNvPr>
            <p:cNvSpPr/>
            <p:nvPr/>
          </p:nvSpPr>
          <p:spPr>
            <a:xfrm flipH="1">
              <a:off x="3471591" y="4941885"/>
              <a:ext cx="917239" cy="230832"/>
            </a:xfrm>
            <a:prstGeom prst="rect">
              <a:avLst/>
            </a:prstGeom>
          </p:spPr>
          <p:txBody>
            <a:bodyPr wrap="none">
              <a:spAutoFit/>
            </a:bodyPr>
            <a:lstStyle/>
            <a:p>
              <a:pPr lvl="0" algn="r">
                <a:defRPr/>
              </a:pPr>
              <a:r>
                <a:rPr lang="en-US" sz="900" b="1" dirty="0">
                  <a:solidFill>
                    <a:schemeClr val="bg1"/>
                  </a:solidFill>
                  <a:latin typeface="Century Gothic" panose="020B0502020202020204" pitchFamily="34" charset="0"/>
                </a:rPr>
                <a:t>Gross Margin</a:t>
              </a:r>
            </a:p>
          </p:txBody>
        </p:sp>
      </p:grpSp>
      <p:sp>
        <p:nvSpPr>
          <p:cNvPr id="38" name="Rectangle: Rounded Corners 37">
            <a:extLst>
              <a:ext uri="{FF2B5EF4-FFF2-40B4-BE49-F238E27FC236}">
                <a16:creationId xmlns:a16="http://schemas.microsoft.com/office/drawing/2014/main" id="{56E42585-A0FD-4F2C-B4DD-FD90CDF243FD}"/>
              </a:ext>
            </a:extLst>
          </p:cNvPr>
          <p:cNvSpPr/>
          <p:nvPr/>
        </p:nvSpPr>
        <p:spPr>
          <a:xfrm flipH="1">
            <a:off x="1466007" y="4941885"/>
            <a:ext cx="982506" cy="255389"/>
          </a:xfrm>
          <a:prstGeom prst="roundRect">
            <a:avLst>
              <a:gd name="adj" fmla="val 50000"/>
            </a:avLst>
          </a:prstGeom>
          <a:gradFill>
            <a:gsLst>
              <a:gs pos="100000">
                <a:schemeClr val="accent6"/>
              </a:gs>
              <a:gs pos="0">
                <a:schemeClr val="accent6">
                  <a:lumMod val="60000"/>
                  <a:lumOff val="40000"/>
                </a:schemeClr>
              </a:gs>
            </a:gsLst>
            <a:lin ang="3600000" scaled="0"/>
          </a:gradFill>
          <a:ln w="25400">
            <a:noFill/>
          </a:ln>
          <a:effectLst>
            <a:outerShdw blurRad="635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spcAft>
                <a:spcPts val="600"/>
              </a:spcAft>
            </a:pPr>
            <a:r>
              <a:rPr lang="en-US" sz="900" b="1" dirty="0">
                <a:solidFill>
                  <a:schemeClr val="lt1"/>
                </a:solidFill>
                <a:latin typeface="Century Gothic" panose="020B0502020202020204" pitchFamily="34" charset="0"/>
              </a:rPr>
              <a:t>$2,800,000.00</a:t>
            </a:r>
          </a:p>
        </p:txBody>
      </p:sp>
      <p:sp>
        <p:nvSpPr>
          <p:cNvPr id="19" name="Rectangle: Rounded Corners 18">
            <a:extLst>
              <a:ext uri="{FF2B5EF4-FFF2-40B4-BE49-F238E27FC236}">
                <a16:creationId xmlns:a16="http://schemas.microsoft.com/office/drawing/2014/main" id="{396761C0-0096-434E-B52F-A60E3BC9C0CB}"/>
              </a:ext>
            </a:extLst>
          </p:cNvPr>
          <p:cNvSpPr/>
          <p:nvPr/>
        </p:nvSpPr>
        <p:spPr>
          <a:xfrm rot="5400000" flipH="1">
            <a:off x="7552608" y="2125125"/>
            <a:ext cx="2100770" cy="4810125"/>
          </a:xfrm>
          <a:prstGeom prst="roundRect">
            <a:avLst>
              <a:gd name="adj" fmla="val 50000"/>
            </a:avLst>
          </a:prstGeom>
          <a:gradFill>
            <a:gsLst>
              <a:gs pos="8000">
                <a:schemeClr val="accent2">
                  <a:lumMod val="60000"/>
                  <a:lumOff val="40000"/>
                  <a:alpha val="0"/>
                </a:schemeClr>
              </a:gs>
              <a:gs pos="100000">
                <a:schemeClr val="accent2">
                  <a:lumMod val="60000"/>
                  <a:lumOff val="40000"/>
                  <a:alpha val="2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Oval 16">
            <a:extLst>
              <a:ext uri="{FF2B5EF4-FFF2-40B4-BE49-F238E27FC236}">
                <a16:creationId xmlns:a16="http://schemas.microsoft.com/office/drawing/2014/main" id="{3C83E18C-F1AF-4396-A848-7F5098977D08}"/>
              </a:ext>
            </a:extLst>
          </p:cNvPr>
          <p:cNvSpPr/>
          <p:nvPr/>
        </p:nvSpPr>
        <p:spPr>
          <a:xfrm>
            <a:off x="6331280" y="3825337"/>
            <a:ext cx="1409700" cy="1409700"/>
          </a:xfrm>
          <a:prstGeom prst="ellipse">
            <a:avLst/>
          </a:prstGeom>
          <a:gradFill>
            <a:gsLst>
              <a:gs pos="100000">
                <a:schemeClr val="accent2">
                  <a:alpha val="0"/>
                </a:schemeClr>
              </a:gs>
              <a:gs pos="0">
                <a:schemeClr val="accent2">
                  <a:lumMod val="60000"/>
                  <a:lumOff val="40000"/>
                </a:schemeClr>
              </a:gs>
            </a:gsLst>
            <a:lin ang="0" scaled="0"/>
          </a:gradFill>
          <a:ln w="25400">
            <a:noFill/>
          </a:ln>
          <a:effectLst>
            <a:outerShdw blurRad="635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lvl="0" algn="ctr">
              <a:lnSpc>
                <a:spcPts val="1800"/>
              </a:lnSpc>
              <a:spcAft>
                <a:spcPts val="600"/>
              </a:spcAft>
            </a:pPr>
            <a:r>
              <a:rPr lang="en-US" sz="1200" b="1" dirty="0">
                <a:solidFill>
                  <a:prstClr val="white"/>
                </a:solidFill>
                <a:latin typeface="Century Gothic" panose="020B0502020202020204" pitchFamily="34" charset="0"/>
              </a:rPr>
              <a:t>PERCENTAGEBASED</a:t>
            </a:r>
            <a:endParaRPr lang="en-US" sz="1200" dirty="0">
              <a:solidFill>
                <a:prstClr val="white"/>
              </a:solidFill>
              <a:latin typeface="Century Gothic" panose="020B0502020202020204" pitchFamily="34" charset="0"/>
            </a:endParaRPr>
          </a:p>
        </p:txBody>
      </p:sp>
      <p:sp>
        <p:nvSpPr>
          <p:cNvPr id="40" name="Rectangle: Rounded Corners 39">
            <a:extLst>
              <a:ext uri="{FF2B5EF4-FFF2-40B4-BE49-F238E27FC236}">
                <a16:creationId xmlns:a16="http://schemas.microsoft.com/office/drawing/2014/main" id="{CB3245F2-6F74-4C53-9C32-953007FA50B0}"/>
              </a:ext>
            </a:extLst>
          </p:cNvPr>
          <p:cNvSpPr/>
          <p:nvPr/>
        </p:nvSpPr>
        <p:spPr>
          <a:xfrm>
            <a:off x="9863625" y="3863101"/>
            <a:ext cx="982503" cy="255389"/>
          </a:xfrm>
          <a:prstGeom prst="roundRect">
            <a:avLst>
              <a:gd name="adj" fmla="val 50000"/>
            </a:avLst>
          </a:prstGeom>
          <a:gradFill>
            <a:gsLst>
              <a:gs pos="100000">
                <a:schemeClr val="tx2"/>
              </a:gs>
              <a:gs pos="0">
                <a:schemeClr val="tx2">
                  <a:lumMod val="60000"/>
                  <a:lumOff val="40000"/>
                </a:schemeClr>
              </a:gs>
            </a:gsLst>
            <a:lin ang="3600000" scaled="0"/>
          </a:gradFill>
          <a:ln w="25400">
            <a:noFill/>
          </a:ln>
          <a:effectLst>
            <a:outerShdw blurRad="635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spcAft>
                <a:spcPts val="600"/>
              </a:spcAft>
            </a:pPr>
            <a:r>
              <a:rPr lang="en-US" sz="900" b="1" dirty="0">
                <a:latin typeface="Century Gothic" panose="020B0502020202020204" pitchFamily="34" charset="0"/>
              </a:rPr>
              <a:t>180</a:t>
            </a:r>
            <a:r>
              <a:rPr lang="en-US" sz="900" b="1" dirty="0">
                <a:solidFill>
                  <a:schemeClr val="lt1"/>
                </a:solidFill>
                <a:latin typeface="Century Gothic" panose="020B0502020202020204" pitchFamily="34" charset="0"/>
              </a:rPr>
              <a:t>%</a:t>
            </a:r>
          </a:p>
        </p:txBody>
      </p:sp>
      <p:sp>
        <p:nvSpPr>
          <p:cNvPr id="42" name="Rectangle: Rounded Corners 41">
            <a:extLst>
              <a:ext uri="{FF2B5EF4-FFF2-40B4-BE49-F238E27FC236}">
                <a16:creationId xmlns:a16="http://schemas.microsoft.com/office/drawing/2014/main" id="{F5925AD7-09E1-47EF-B775-834702DAFBEA}"/>
              </a:ext>
            </a:extLst>
          </p:cNvPr>
          <p:cNvSpPr/>
          <p:nvPr/>
        </p:nvSpPr>
        <p:spPr>
          <a:xfrm>
            <a:off x="9863625" y="4222696"/>
            <a:ext cx="982503" cy="255389"/>
          </a:xfrm>
          <a:prstGeom prst="roundRect">
            <a:avLst>
              <a:gd name="adj" fmla="val 50000"/>
            </a:avLst>
          </a:prstGeom>
          <a:gradFill>
            <a:gsLst>
              <a:gs pos="100000">
                <a:schemeClr val="tx2"/>
              </a:gs>
              <a:gs pos="0">
                <a:schemeClr val="tx2">
                  <a:lumMod val="60000"/>
                  <a:lumOff val="40000"/>
                </a:schemeClr>
              </a:gs>
            </a:gsLst>
            <a:lin ang="3600000" scaled="0"/>
          </a:gradFill>
          <a:ln w="25400">
            <a:noFill/>
          </a:ln>
          <a:effectLst>
            <a:outerShdw blurRad="635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spcAft>
                <a:spcPts val="600"/>
              </a:spcAft>
            </a:pPr>
            <a:r>
              <a:rPr lang="en-US" sz="900" b="1" dirty="0">
                <a:solidFill>
                  <a:schemeClr val="lt1"/>
                </a:solidFill>
                <a:latin typeface="Century Gothic" panose="020B0502020202020204" pitchFamily="34" charset="0"/>
              </a:rPr>
              <a:t>$742.00</a:t>
            </a:r>
          </a:p>
        </p:txBody>
      </p:sp>
      <p:sp>
        <p:nvSpPr>
          <p:cNvPr id="44" name="Rectangle: Rounded Corners 43">
            <a:extLst>
              <a:ext uri="{FF2B5EF4-FFF2-40B4-BE49-F238E27FC236}">
                <a16:creationId xmlns:a16="http://schemas.microsoft.com/office/drawing/2014/main" id="{220E9517-A88D-47EC-BFC2-2BE1BFA29464}"/>
              </a:ext>
            </a:extLst>
          </p:cNvPr>
          <p:cNvSpPr/>
          <p:nvPr/>
        </p:nvSpPr>
        <p:spPr>
          <a:xfrm>
            <a:off x="9863625" y="4582291"/>
            <a:ext cx="982506" cy="255389"/>
          </a:xfrm>
          <a:prstGeom prst="roundRect">
            <a:avLst>
              <a:gd name="adj" fmla="val 50000"/>
            </a:avLst>
          </a:prstGeom>
          <a:gradFill>
            <a:gsLst>
              <a:gs pos="100000">
                <a:schemeClr val="accent2"/>
              </a:gs>
              <a:gs pos="0">
                <a:schemeClr val="accent2">
                  <a:lumMod val="60000"/>
                  <a:lumOff val="40000"/>
                </a:schemeClr>
              </a:gs>
            </a:gsLst>
            <a:lin ang="3600000" scaled="0"/>
          </a:gradFill>
          <a:ln w="25400">
            <a:noFill/>
          </a:ln>
          <a:effectLst>
            <a:outerShdw blurRad="635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spcAft>
                <a:spcPts val="600"/>
              </a:spcAft>
            </a:pPr>
            <a:r>
              <a:rPr lang="en-US" sz="900" b="1" dirty="0">
                <a:solidFill>
                  <a:schemeClr val="lt1"/>
                </a:solidFill>
                <a:latin typeface="Century Gothic" panose="020B0502020202020204" pitchFamily="34" charset="0"/>
              </a:rPr>
              <a:t>$2,968,000.00</a:t>
            </a:r>
          </a:p>
        </p:txBody>
      </p:sp>
      <p:grpSp>
        <p:nvGrpSpPr>
          <p:cNvPr id="3" name="Group 2">
            <a:extLst>
              <a:ext uri="{FF2B5EF4-FFF2-40B4-BE49-F238E27FC236}">
                <a16:creationId xmlns:a16="http://schemas.microsoft.com/office/drawing/2014/main" id="{FE2A2B9A-982C-2A4C-860A-467AE42D116A}"/>
              </a:ext>
            </a:extLst>
          </p:cNvPr>
          <p:cNvGrpSpPr/>
          <p:nvPr/>
        </p:nvGrpSpPr>
        <p:grpSpPr>
          <a:xfrm>
            <a:off x="7923309" y="3863101"/>
            <a:ext cx="1080745" cy="1309616"/>
            <a:chOff x="7923309" y="3863101"/>
            <a:chExt cx="1080745" cy="1309616"/>
          </a:xfrm>
        </p:grpSpPr>
        <p:sp>
          <p:nvSpPr>
            <p:cNvPr id="39" name="Rectangle 38">
              <a:extLst>
                <a:ext uri="{FF2B5EF4-FFF2-40B4-BE49-F238E27FC236}">
                  <a16:creationId xmlns:a16="http://schemas.microsoft.com/office/drawing/2014/main" id="{F0328426-AC5D-4D5C-9CEF-DDC3BF19C1EA}"/>
                </a:ext>
              </a:extLst>
            </p:cNvPr>
            <p:cNvSpPr/>
            <p:nvPr/>
          </p:nvSpPr>
          <p:spPr>
            <a:xfrm>
              <a:off x="7923309" y="3863101"/>
              <a:ext cx="732893" cy="230832"/>
            </a:xfrm>
            <a:prstGeom prst="rect">
              <a:avLst/>
            </a:prstGeom>
          </p:spPr>
          <p:txBody>
            <a:bodyPr wrap="none">
              <a:spAutoFit/>
            </a:bodyPr>
            <a:lstStyle/>
            <a:p>
              <a:pPr lvl="0">
                <a:defRPr/>
              </a:pPr>
              <a:r>
                <a:rPr lang="en-US" sz="900" dirty="0">
                  <a:solidFill>
                    <a:schemeClr val="tx2">
                      <a:lumMod val="20000"/>
                      <a:lumOff val="80000"/>
                    </a:schemeClr>
                  </a:solidFill>
                  <a:latin typeface="Century Gothic" panose="020B0502020202020204" pitchFamily="34" charset="0"/>
                </a:rPr>
                <a:t>Markup %</a:t>
              </a:r>
            </a:p>
          </p:txBody>
        </p:sp>
        <p:sp>
          <p:nvSpPr>
            <p:cNvPr id="41" name="Rectangle 40">
              <a:extLst>
                <a:ext uri="{FF2B5EF4-FFF2-40B4-BE49-F238E27FC236}">
                  <a16:creationId xmlns:a16="http://schemas.microsoft.com/office/drawing/2014/main" id="{A166F415-191A-49D5-B7CC-B96B191FEEA5}"/>
                </a:ext>
              </a:extLst>
            </p:cNvPr>
            <p:cNvSpPr/>
            <p:nvPr/>
          </p:nvSpPr>
          <p:spPr>
            <a:xfrm>
              <a:off x="7923309" y="4222696"/>
              <a:ext cx="1080745" cy="230832"/>
            </a:xfrm>
            <a:prstGeom prst="rect">
              <a:avLst/>
            </a:prstGeom>
          </p:spPr>
          <p:txBody>
            <a:bodyPr wrap="none">
              <a:spAutoFit/>
            </a:bodyPr>
            <a:lstStyle/>
            <a:p>
              <a:pPr lvl="0">
                <a:defRPr/>
              </a:pPr>
              <a:r>
                <a:rPr lang="en-US" sz="900" dirty="0">
                  <a:solidFill>
                    <a:schemeClr val="tx2">
                      <a:lumMod val="20000"/>
                      <a:lumOff val="80000"/>
                    </a:schemeClr>
                  </a:solidFill>
                  <a:latin typeface="Century Gothic" panose="020B0502020202020204" pitchFamily="34" charset="0"/>
                </a:rPr>
                <a:t>Unit Selling Price</a:t>
              </a:r>
            </a:p>
          </p:txBody>
        </p:sp>
        <p:sp>
          <p:nvSpPr>
            <p:cNvPr id="43" name="Rectangle 42">
              <a:extLst>
                <a:ext uri="{FF2B5EF4-FFF2-40B4-BE49-F238E27FC236}">
                  <a16:creationId xmlns:a16="http://schemas.microsoft.com/office/drawing/2014/main" id="{60455DC2-3CFB-48B9-B16E-B42F7A396B1A}"/>
                </a:ext>
              </a:extLst>
            </p:cNvPr>
            <p:cNvSpPr/>
            <p:nvPr/>
          </p:nvSpPr>
          <p:spPr>
            <a:xfrm>
              <a:off x="7923309" y="4582291"/>
              <a:ext cx="1019831" cy="230832"/>
            </a:xfrm>
            <a:prstGeom prst="rect">
              <a:avLst/>
            </a:prstGeom>
          </p:spPr>
          <p:txBody>
            <a:bodyPr wrap="none">
              <a:spAutoFit/>
            </a:bodyPr>
            <a:lstStyle/>
            <a:p>
              <a:pPr lvl="0">
                <a:defRPr/>
              </a:pPr>
              <a:r>
                <a:rPr lang="en-US" sz="900" b="1" dirty="0">
                  <a:solidFill>
                    <a:schemeClr val="bg1"/>
                  </a:solidFill>
                  <a:latin typeface="Century Gothic" panose="020B0502020202020204" pitchFamily="34" charset="0"/>
                </a:rPr>
                <a:t>Gross Revenue</a:t>
              </a:r>
            </a:p>
          </p:txBody>
        </p:sp>
        <p:sp>
          <p:nvSpPr>
            <p:cNvPr id="45" name="Rectangle 44">
              <a:extLst>
                <a:ext uri="{FF2B5EF4-FFF2-40B4-BE49-F238E27FC236}">
                  <a16:creationId xmlns:a16="http://schemas.microsoft.com/office/drawing/2014/main" id="{EC6300D4-EB86-4EB5-B750-FDAAF1D9D472}"/>
                </a:ext>
              </a:extLst>
            </p:cNvPr>
            <p:cNvSpPr/>
            <p:nvPr/>
          </p:nvSpPr>
          <p:spPr>
            <a:xfrm>
              <a:off x="7923309" y="4941885"/>
              <a:ext cx="917239" cy="230832"/>
            </a:xfrm>
            <a:prstGeom prst="rect">
              <a:avLst/>
            </a:prstGeom>
          </p:spPr>
          <p:txBody>
            <a:bodyPr wrap="none">
              <a:spAutoFit/>
            </a:bodyPr>
            <a:lstStyle/>
            <a:p>
              <a:pPr lvl="0">
                <a:defRPr/>
              </a:pPr>
              <a:r>
                <a:rPr lang="en-US" sz="900" b="1" dirty="0">
                  <a:solidFill>
                    <a:schemeClr val="bg1"/>
                  </a:solidFill>
                  <a:latin typeface="Century Gothic" panose="020B0502020202020204" pitchFamily="34" charset="0"/>
                </a:rPr>
                <a:t>Gross Margin</a:t>
              </a:r>
            </a:p>
          </p:txBody>
        </p:sp>
      </p:grpSp>
      <p:sp>
        <p:nvSpPr>
          <p:cNvPr id="46" name="Rectangle: Rounded Corners 45">
            <a:extLst>
              <a:ext uri="{FF2B5EF4-FFF2-40B4-BE49-F238E27FC236}">
                <a16:creationId xmlns:a16="http://schemas.microsoft.com/office/drawing/2014/main" id="{EE27A3BD-5F8D-4BA5-9CCE-E9E59A24CACC}"/>
              </a:ext>
            </a:extLst>
          </p:cNvPr>
          <p:cNvSpPr/>
          <p:nvPr/>
        </p:nvSpPr>
        <p:spPr>
          <a:xfrm>
            <a:off x="9863626" y="4941885"/>
            <a:ext cx="982506" cy="255389"/>
          </a:xfrm>
          <a:prstGeom prst="roundRect">
            <a:avLst>
              <a:gd name="adj" fmla="val 50000"/>
            </a:avLst>
          </a:prstGeom>
          <a:gradFill>
            <a:gsLst>
              <a:gs pos="100000">
                <a:schemeClr val="accent2"/>
              </a:gs>
              <a:gs pos="0">
                <a:schemeClr val="accent2">
                  <a:lumMod val="60000"/>
                  <a:lumOff val="40000"/>
                </a:schemeClr>
              </a:gs>
            </a:gsLst>
            <a:lin ang="3600000" scaled="0"/>
          </a:gradFill>
          <a:ln w="25400">
            <a:noFill/>
          </a:ln>
          <a:effectLst>
            <a:outerShdw blurRad="635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spcAft>
                <a:spcPts val="600"/>
              </a:spcAft>
            </a:pPr>
            <a:r>
              <a:rPr lang="en-US" sz="900" b="1" dirty="0">
                <a:solidFill>
                  <a:schemeClr val="lt1"/>
                </a:solidFill>
                <a:latin typeface="Century Gothic" panose="020B0502020202020204" pitchFamily="34" charset="0"/>
              </a:rPr>
              <a:t>$1,908,000.00</a:t>
            </a:r>
          </a:p>
        </p:txBody>
      </p:sp>
      <p:sp>
        <p:nvSpPr>
          <p:cNvPr id="53" name="Rectangle 52">
            <a:extLst>
              <a:ext uri="{FF2B5EF4-FFF2-40B4-BE49-F238E27FC236}">
                <a16:creationId xmlns:a16="http://schemas.microsoft.com/office/drawing/2014/main" id="{E557A247-C4D1-4937-B8A7-BD9932B14F06}"/>
              </a:ext>
            </a:extLst>
          </p:cNvPr>
          <p:cNvSpPr/>
          <p:nvPr/>
        </p:nvSpPr>
        <p:spPr>
          <a:xfrm>
            <a:off x="381000" y="2241435"/>
            <a:ext cx="5019675" cy="462282"/>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Rectangle: Rounded Corners 58">
            <a:extLst>
              <a:ext uri="{FF2B5EF4-FFF2-40B4-BE49-F238E27FC236}">
                <a16:creationId xmlns:a16="http://schemas.microsoft.com/office/drawing/2014/main" id="{70B32637-71D1-4FAE-BE0A-9A476F0D499B}"/>
              </a:ext>
            </a:extLst>
          </p:cNvPr>
          <p:cNvSpPr/>
          <p:nvPr/>
        </p:nvSpPr>
        <p:spPr>
          <a:xfrm>
            <a:off x="4939341" y="2241435"/>
            <a:ext cx="921378" cy="462282"/>
          </a:xfrm>
          <a:prstGeom prst="roundRect">
            <a:avLst>
              <a:gd name="adj" fmla="val 50000"/>
            </a:avLst>
          </a:prstGeom>
          <a:gradFill>
            <a:gsLst>
              <a:gs pos="100000">
                <a:schemeClr val="accent4">
                  <a:lumMod val="50000"/>
                </a:schemeClr>
              </a:gs>
              <a:gs pos="0">
                <a:schemeClr val="accent4"/>
              </a:gs>
            </a:gsLst>
            <a:lin ang="3600000" scaled="0"/>
          </a:gradFill>
          <a:ln w="25400">
            <a:noFill/>
          </a:ln>
          <a:effectLst>
            <a:outerShdw blurRad="635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spcAft>
                <a:spcPts val="600"/>
              </a:spcAft>
            </a:pPr>
            <a:r>
              <a:rPr lang="en-US" sz="1200" b="1" dirty="0">
                <a:latin typeface="Century Gothic" panose="020B0502020202020204" pitchFamily="34" charset="0"/>
              </a:rPr>
              <a:t>$65.00</a:t>
            </a:r>
          </a:p>
        </p:txBody>
      </p:sp>
      <p:sp>
        <p:nvSpPr>
          <p:cNvPr id="60" name="TextBox 59">
            <a:extLst>
              <a:ext uri="{FF2B5EF4-FFF2-40B4-BE49-F238E27FC236}">
                <a16:creationId xmlns:a16="http://schemas.microsoft.com/office/drawing/2014/main" id="{949387AF-7F9E-4F87-8A15-6589D0DD95A7}"/>
              </a:ext>
            </a:extLst>
          </p:cNvPr>
          <p:cNvSpPr txBox="1"/>
          <p:nvPr/>
        </p:nvSpPr>
        <p:spPr>
          <a:xfrm>
            <a:off x="3257555" y="2338016"/>
            <a:ext cx="1518364" cy="276999"/>
          </a:xfrm>
          <a:prstGeom prst="rect">
            <a:avLst/>
          </a:prstGeom>
          <a:noFill/>
        </p:spPr>
        <p:txBody>
          <a:bodyPr wrap="none" rtlCol="0">
            <a:spAutoFit/>
          </a:bodyPr>
          <a:lstStyle/>
          <a:p>
            <a:r>
              <a:rPr lang="en-US" sz="1200" b="1" dirty="0">
                <a:solidFill>
                  <a:schemeClr val="bg1"/>
                </a:solidFill>
                <a:latin typeface="Century Gothic" panose="020B0502020202020204" pitchFamily="34" charset="0"/>
              </a:rPr>
              <a:t>Unit Variable Cost</a:t>
            </a:r>
          </a:p>
        </p:txBody>
      </p:sp>
      <p:sp>
        <p:nvSpPr>
          <p:cNvPr id="57" name="Rectangle: Rounded Corners 56">
            <a:extLst>
              <a:ext uri="{FF2B5EF4-FFF2-40B4-BE49-F238E27FC236}">
                <a16:creationId xmlns:a16="http://schemas.microsoft.com/office/drawing/2014/main" id="{792E4E13-7EBF-4F4B-A130-790BF03D00E8}"/>
              </a:ext>
            </a:extLst>
          </p:cNvPr>
          <p:cNvSpPr/>
          <p:nvPr/>
        </p:nvSpPr>
        <p:spPr>
          <a:xfrm flipH="1">
            <a:off x="6331280" y="2241435"/>
            <a:ext cx="921378" cy="462282"/>
          </a:xfrm>
          <a:prstGeom prst="roundRect">
            <a:avLst>
              <a:gd name="adj" fmla="val 50000"/>
            </a:avLst>
          </a:prstGeom>
          <a:gradFill>
            <a:gsLst>
              <a:gs pos="100000">
                <a:schemeClr val="accent4">
                  <a:lumMod val="50000"/>
                </a:schemeClr>
              </a:gs>
              <a:gs pos="0">
                <a:schemeClr val="accent4"/>
              </a:gs>
            </a:gsLst>
            <a:lin ang="3600000" scaled="0"/>
          </a:gradFill>
          <a:ln w="25400">
            <a:noFill/>
          </a:ln>
          <a:effectLst>
            <a:outerShdw blurRad="635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spcAft>
                <a:spcPts val="600"/>
              </a:spcAft>
            </a:pPr>
            <a:r>
              <a:rPr lang="en-US" sz="1200" b="1" dirty="0">
                <a:latin typeface="Century Gothic" panose="020B0502020202020204" pitchFamily="34" charset="0"/>
              </a:rPr>
              <a:t>5000</a:t>
            </a:r>
          </a:p>
        </p:txBody>
      </p:sp>
      <p:sp>
        <p:nvSpPr>
          <p:cNvPr id="58" name="TextBox 57">
            <a:extLst>
              <a:ext uri="{FF2B5EF4-FFF2-40B4-BE49-F238E27FC236}">
                <a16:creationId xmlns:a16="http://schemas.microsoft.com/office/drawing/2014/main" id="{2C99D89E-7ED0-472B-85AB-1A398A717A17}"/>
              </a:ext>
            </a:extLst>
          </p:cNvPr>
          <p:cNvSpPr txBox="1"/>
          <p:nvPr/>
        </p:nvSpPr>
        <p:spPr>
          <a:xfrm flipH="1">
            <a:off x="7401981" y="2338016"/>
            <a:ext cx="1963999" cy="276999"/>
          </a:xfrm>
          <a:prstGeom prst="rect">
            <a:avLst/>
          </a:prstGeom>
          <a:noFill/>
        </p:spPr>
        <p:txBody>
          <a:bodyPr wrap="none" rtlCol="0">
            <a:spAutoFit/>
          </a:bodyPr>
          <a:lstStyle/>
          <a:p>
            <a:r>
              <a:rPr lang="en-US" sz="1200" b="1" dirty="0">
                <a:solidFill>
                  <a:schemeClr val="bg1"/>
                </a:solidFill>
                <a:latin typeface="Century Gothic" panose="020B0502020202020204" pitchFamily="34" charset="0"/>
              </a:rPr>
              <a:t>Projected # of Units Sold</a:t>
            </a:r>
          </a:p>
        </p:txBody>
      </p:sp>
      <p:sp>
        <p:nvSpPr>
          <p:cNvPr id="61" name="TextBox 60">
            <a:extLst>
              <a:ext uri="{FF2B5EF4-FFF2-40B4-BE49-F238E27FC236}">
                <a16:creationId xmlns:a16="http://schemas.microsoft.com/office/drawing/2014/main" id="{6BD799AC-DBEC-4335-9B82-842A5CBC5346}"/>
              </a:ext>
            </a:extLst>
          </p:cNvPr>
          <p:cNvSpPr txBox="1"/>
          <p:nvPr/>
        </p:nvSpPr>
        <p:spPr>
          <a:xfrm>
            <a:off x="3245700" y="2990803"/>
            <a:ext cx="5700600" cy="246221"/>
          </a:xfrm>
          <a:prstGeom prst="rect">
            <a:avLst/>
          </a:prstGeom>
          <a:noFill/>
        </p:spPr>
        <p:txBody>
          <a:bodyPr wrap="none" rtlCol="0">
            <a:spAutoFit/>
          </a:bodyPr>
          <a:lstStyle/>
          <a:p>
            <a:pPr algn="ctr"/>
            <a:r>
              <a:rPr lang="en-US" sz="1000" b="1" i="1" dirty="0">
                <a:solidFill>
                  <a:schemeClr val="tx2">
                    <a:lumMod val="40000"/>
                    <a:lumOff val="60000"/>
                  </a:schemeClr>
                </a:solidFill>
                <a:latin typeface="Century Gothic" panose="020B0502020202020204" pitchFamily="34" charset="0"/>
              </a:rPr>
              <a:t>Choose whether your want to apply a percentage-based price or a fixed dollar increase</a:t>
            </a:r>
          </a:p>
        </p:txBody>
      </p:sp>
      <p:sp>
        <p:nvSpPr>
          <p:cNvPr id="63" name="Footer Placeholder 62">
            <a:extLst>
              <a:ext uri="{FF2B5EF4-FFF2-40B4-BE49-F238E27FC236}">
                <a16:creationId xmlns:a16="http://schemas.microsoft.com/office/drawing/2014/main" id="{A11092E3-6798-4249-9C3D-7C7F8B44623C}"/>
              </a:ext>
            </a:extLst>
          </p:cNvPr>
          <p:cNvSpPr>
            <a:spLocks noGrp="1"/>
          </p:cNvSpPr>
          <p:nvPr>
            <p:ph type="ftr" sz="quarter" idx="11"/>
          </p:nvPr>
        </p:nvSpPr>
        <p:spPr/>
        <p:txBody>
          <a:bodyPr/>
          <a:lstStyle/>
          <a:p>
            <a:pPr algn="r"/>
            <a:r>
              <a:rPr lang="en-US" dirty="0"/>
              <a:t>PRICING STRATEGIES</a:t>
            </a:r>
          </a:p>
        </p:txBody>
      </p:sp>
      <p:sp>
        <p:nvSpPr>
          <p:cNvPr id="64" name="Slide Number Placeholder 63">
            <a:extLst>
              <a:ext uri="{FF2B5EF4-FFF2-40B4-BE49-F238E27FC236}">
                <a16:creationId xmlns:a16="http://schemas.microsoft.com/office/drawing/2014/main" id="{0775B31A-63FA-4358-B828-85809CF05660}"/>
              </a:ext>
            </a:extLst>
          </p:cNvPr>
          <p:cNvSpPr>
            <a:spLocks noGrp="1"/>
          </p:cNvSpPr>
          <p:nvPr>
            <p:ph type="sldNum" sz="quarter" idx="12"/>
          </p:nvPr>
        </p:nvSpPr>
        <p:spPr/>
        <p:txBody>
          <a:bodyPr/>
          <a:lstStyle/>
          <a:p>
            <a:pPr algn="l"/>
            <a:fld id="{A667128F-6B11-0149-90D6-ED84921B880E}" type="slidenum">
              <a:rPr lang="en-US" smtClean="0"/>
              <a:pPr algn="l"/>
              <a:t>7</a:t>
            </a:fld>
            <a:endParaRPr lang="en-US" dirty="0"/>
          </a:p>
        </p:txBody>
      </p:sp>
      <p:sp>
        <p:nvSpPr>
          <p:cNvPr id="49" name="Rectangle: Rounded Corners 48">
            <a:extLst>
              <a:ext uri="{FF2B5EF4-FFF2-40B4-BE49-F238E27FC236}">
                <a16:creationId xmlns:a16="http://schemas.microsoft.com/office/drawing/2014/main" id="{52C61E0C-7ACB-403B-BB34-F425830DC146}"/>
              </a:ext>
            </a:extLst>
          </p:cNvPr>
          <p:cNvSpPr/>
          <p:nvPr/>
        </p:nvSpPr>
        <p:spPr>
          <a:xfrm>
            <a:off x="10087426" y="382276"/>
            <a:ext cx="1724501" cy="1160774"/>
          </a:xfrm>
          <a:prstGeom prst="roundRect">
            <a:avLst>
              <a:gd name="adj" fmla="val 33172"/>
            </a:avLst>
          </a:prstGeom>
          <a:gradFill flip="none" rotWithShape="1">
            <a:gsLst>
              <a:gs pos="100000">
                <a:schemeClr val="accent4">
                  <a:alpha val="28000"/>
                </a:schemeClr>
              </a:gs>
              <a:gs pos="0">
                <a:schemeClr val="accent4">
                  <a:alpha val="5000"/>
                </a:scheme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200"/>
              </a:lnSpc>
              <a:spcAft>
                <a:spcPts val="400"/>
              </a:spcAft>
            </a:pPr>
            <a:r>
              <a:rPr lang="en-US" sz="1000" b="1" dirty="0">
                <a:solidFill>
                  <a:schemeClr val="accent4"/>
                </a:solidFill>
                <a:latin typeface="Century Gothic" panose="020B0502020202020204" pitchFamily="34" charset="0"/>
              </a:rPr>
              <a:t>GOOD FOR</a:t>
            </a:r>
          </a:p>
          <a:p>
            <a:pPr marL="171450" indent="-171450">
              <a:lnSpc>
                <a:spcPts val="1200"/>
              </a:lnSpc>
              <a:buFont typeface="Arial" panose="020B0604020202020204" pitchFamily="34" charset="0"/>
              <a:buChar char="•"/>
            </a:pPr>
            <a:r>
              <a:rPr lang="en-US" sz="800" dirty="0">
                <a:solidFill>
                  <a:schemeClr val="bg1"/>
                </a:solidFill>
                <a:latin typeface="Century Gothic" panose="020B0502020202020204" pitchFamily="34" charset="0"/>
              </a:rPr>
              <a:t>Technology</a:t>
            </a:r>
          </a:p>
          <a:p>
            <a:pPr marL="171450" indent="-171450">
              <a:lnSpc>
                <a:spcPts val="1200"/>
              </a:lnSpc>
              <a:buFont typeface="Arial" panose="020B0604020202020204" pitchFamily="34" charset="0"/>
              <a:buChar char="•"/>
            </a:pPr>
            <a:r>
              <a:rPr lang="en-US" sz="800" dirty="0">
                <a:solidFill>
                  <a:schemeClr val="bg1"/>
                </a:solidFill>
                <a:latin typeface="Century Gothic" panose="020B0502020202020204" pitchFamily="34" charset="0"/>
              </a:rPr>
              <a:t>High-end product &amp; services</a:t>
            </a:r>
          </a:p>
          <a:p>
            <a:pPr marL="171450" indent="-171450">
              <a:lnSpc>
                <a:spcPts val="1200"/>
              </a:lnSpc>
              <a:buFont typeface="Arial" panose="020B0604020202020204" pitchFamily="34" charset="0"/>
              <a:buChar char="•"/>
            </a:pPr>
            <a:r>
              <a:rPr lang="en-US" sz="800" dirty="0">
                <a:solidFill>
                  <a:schemeClr val="bg1"/>
                </a:solidFill>
                <a:latin typeface="Century Gothic" panose="020B0502020202020204" pitchFamily="34" charset="0"/>
              </a:rPr>
              <a:t>Luxury goods</a:t>
            </a:r>
          </a:p>
        </p:txBody>
      </p:sp>
    </p:spTree>
    <p:extLst>
      <p:ext uri="{BB962C8B-B14F-4D97-AF65-F5344CB8AC3E}">
        <p14:creationId xmlns:p14="http://schemas.microsoft.com/office/powerpoint/2010/main" val="2215700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500"/>
                                        <p:tgtEl>
                                          <p:spTgt spid="13"/>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53"/>
                                        </p:tgtEl>
                                        <p:attrNameLst>
                                          <p:attrName>style.visibility</p:attrName>
                                        </p:attrNameLst>
                                      </p:cBhvr>
                                      <p:to>
                                        <p:strVal val="visible"/>
                                      </p:to>
                                    </p:set>
                                    <p:animEffect transition="in" filter="wipe(left)">
                                      <p:cBhvr>
                                        <p:cTn id="10" dur="1500"/>
                                        <p:tgtEl>
                                          <p:spTgt spid="53"/>
                                        </p:tgtEl>
                                      </p:cBhvr>
                                    </p:animEffect>
                                  </p:childTnLst>
                                </p:cTn>
                              </p:par>
                              <p:par>
                                <p:cTn id="11" presetID="22" presetClass="entr" presetSubtype="2" fill="hold" grpId="0" nodeType="withEffect">
                                  <p:stCondLst>
                                    <p:cond delay="0"/>
                                  </p:stCondLst>
                                  <p:childTnLst>
                                    <p:set>
                                      <p:cBhvr>
                                        <p:cTn id="12" dur="1" fill="hold">
                                          <p:stCondLst>
                                            <p:cond delay="0"/>
                                          </p:stCondLst>
                                        </p:cTn>
                                        <p:tgtEl>
                                          <p:spTgt spid="62"/>
                                        </p:tgtEl>
                                        <p:attrNameLst>
                                          <p:attrName>style.visibility</p:attrName>
                                        </p:attrNameLst>
                                      </p:cBhvr>
                                      <p:to>
                                        <p:strVal val="visible"/>
                                      </p:to>
                                    </p:set>
                                    <p:animEffect transition="in" filter="wipe(right)">
                                      <p:cBhvr>
                                        <p:cTn id="13" dur="1500"/>
                                        <p:tgtEl>
                                          <p:spTgt spid="62"/>
                                        </p:tgtEl>
                                      </p:cBhvr>
                                    </p:animEffect>
                                  </p:childTnLst>
                                </p:cTn>
                              </p:par>
                              <p:par>
                                <p:cTn id="14" presetID="55" presetClass="entr" presetSubtype="0" fill="hold" grpId="0" nodeType="withEffect">
                                  <p:stCondLst>
                                    <p:cond delay="1000"/>
                                  </p:stCondLst>
                                  <p:childTnLst>
                                    <p:set>
                                      <p:cBhvr>
                                        <p:cTn id="15" dur="1" fill="hold">
                                          <p:stCondLst>
                                            <p:cond delay="0"/>
                                          </p:stCondLst>
                                        </p:cTn>
                                        <p:tgtEl>
                                          <p:spTgt spid="59"/>
                                        </p:tgtEl>
                                        <p:attrNameLst>
                                          <p:attrName>style.visibility</p:attrName>
                                        </p:attrNameLst>
                                      </p:cBhvr>
                                      <p:to>
                                        <p:strVal val="visible"/>
                                      </p:to>
                                    </p:set>
                                    <p:anim calcmode="lin" valueType="num">
                                      <p:cBhvr>
                                        <p:cTn id="16" dur="1000" fill="hold"/>
                                        <p:tgtEl>
                                          <p:spTgt spid="59"/>
                                        </p:tgtEl>
                                        <p:attrNameLst>
                                          <p:attrName>ppt_w</p:attrName>
                                        </p:attrNameLst>
                                      </p:cBhvr>
                                      <p:tavLst>
                                        <p:tav tm="0">
                                          <p:val>
                                            <p:strVal val="#ppt_w*0.70"/>
                                          </p:val>
                                        </p:tav>
                                        <p:tav tm="100000">
                                          <p:val>
                                            <p:strVal val="#ppt_w"/>
                                          </p:val>
                                        </p:tav>
                                      </p:tavLst>
                                    </p:anim>
                                    <p:anim calcmode="lin" valueType="num">
                                      <p:cBhvr>
                                        <p:cTn id="17" dur="1000" fill="hold"/>
                                        <p:tgtEl>
                                          <p:spTgt spid="59"/>
                                        </p:tgtEl>
                                        <p:attrNameLst>
                                          <p:attrName>ppt_h</p:attrName>
                                        </p:attrNameLst>
                                      </p:cBhvr>
                                      <p:tavLst>
                                        <p:tav tm="0">
                                          <p:val>
                                            <p:strVal val="#ppt_h"/>
                                          </p:val>
                                        </p:tav>
                                        <p:tav tm="100000">
                                          <p:val>
                                            <p:strVal val="#ppt_h"/>
                                          </p:val>
                                        </p:tav>
                                      </p:tavLst>
                                    </p:anim>
                                    <p:animEffect transition="in" filter="fade">
                                      <p:cBhvr>
                                        <p:cTn id="18" dur="1000"/>
                                        <p:tgtEl>
                                          <p:spTgt spid="59"/>
                                        </p:tgtEl>
                                      </p:cBhvr>
                                    </p:animEffect>
                                  </p:childTnLst>
                                </p:cTn>
                              </p:par>
                              <p:par>
                                <p:cTn id="19" presetID="55" presetClass="entr" presetSubtype="0" fill="hold" grpId="0" nodeType="withEffect">
                                  <p:stCondLst>
                                    <p:cond delay="1000"/>
                                  </p:stCondLst>
                                  <p:childTnLst>
                                    <p:set>
                                      <p:cBhvr>
                                        <p:cTn id="20" dur="1" fill="hold">
                                          <p:stCondLst>
                                            <p:cond delay="0"/>
                                          </p:stCondLst>
                                        </p:cTn>
                                        <p:tgtEl>
                                          <p:spTgt spid="57"/>
                                        </p:tgtEl>
                                        <p:attrNameLst>
                                          <p:attrName>style.visibility</p:attrName>
                                        </p:attrNameLst>
                                      </p:cBhvr>
                                      <p:to>
                                        <p:strVal val="visible"/>
                                      </p:to>
                                    </p:set>
                                    <p:anim calcmode="lin" valueType="num">
                                      <p:cBhvr>
                                        <p:cTn id="21" dur="1000" fill="hold"/>
                                        <p:tgtEl>
                                          <p:spTgt spid="57"/>
                                        </p:tgtEl>
                                        <p:attrNameLst>
                                          <p:attrName>ppt_w</p:attrName>
                                        </p:attrNameLst>
                                      </p:cBhvr>
                                      <p:tavLst>
                                        <p:tav tm="0">
                                          <p:val>
                                            <p:strVal val="#ppt_w*0.70"/>
                                          </p:val>
                                        </p:tav>
                                        <p:tav tm="100000">
                                          <p:val>
                                            <p:strVal val="#ppt_w"/>
                                          </p:val>
                                        </p:tav>
                                      </p:tavLst>
                                    </p:anim>
                                    <p:anim calcmode="lin" valueType="num">
                                      <p:cBhvr>
                                        <p:cTn id="22" dur="1000" fill="hold"/>
                                        <p:tgtEl>
                                          <p:spTgt spid="57"/>
                                        </p:tgtEl>
                                        <p:attrNameLst>
                                          <p:attrName>ppt_h</p:attrName>
                                        </p:attrNameLst>
                                      </p:cBhvr>
                                      <p:tavLst>
                                        <p:tav tm="0">
                                          <p:val>
                                            <p:strVal val="#ppt_h"/>
                                          </p:val>
                                        </p:tav>
                                        <p:tav tm="100000">
                                          <p:val>
                                            <p:strVal val="#ppt_h"/>
                                          </p:val>
                                        </p:tav>
                                      </p:tavLst>
                                    </p:anim>
                                    <p:animEffect transition="in" filter="fade">
                                      <p:cBhvr>
                                        <p:cTn id="23" dur="1000"/>
                                        <p:tgtEl>
                                          <p:spTgt spid="57"/>
                                        </p:tgtEl>
                                      </p:cBhvr>
                                    </p:animEffect>
                                  </p:childTnLst>
                                </p:cTn>
                              </p:par>
                              <p:par>
                                <p:cTn id="24" presetID="10" presetClass="entr" presetSubtype="0" fill="hold" grpId="0" nodeType="withEffect">
                                  <p:stCondLst>
                                    <p:cond delay="1000"/>
                                  </p:stCondLst>
                                  <p:childTnLst>
                                    <p:set>
                                      <p:cBhvr>
                                        <p:cTn id="25" dur="1" fill="hold">
                                          <p:stCondLst>
                                            <p:cond delay="0"/>
                                          </p:stCondLst>
                                        </p:cTn>
                                        <p:tgtEl>
                                          <p:spTgt spid="60"/>
                                        </p:tgtEl>
                                        <p:attrNameLst>
                                          <p:attrName>style.visibility</p:attrName>
                                        </p:attrNameLst>
                                      </p:cBhvr>
                                      <p:to>
                                        <p:strVal val="visible"/>
                                      </p:to>
                                    </p:set>
                                    <p:animEffect transition="in" filter="fade">
                                      <p:cBhvr>
                                        <p:cTn id="26" dur="1000"/>
                                        <p:tgtEl>
                                          <p:spTgt spid="60"/>
                                        </p:tgtEl>
                                      </p:cBhvr>
                                    </p:animEffect>
                                  </p:childTnLst>
                                </p:cTn>
                              </p:par>
                              <p:par>
                                <p:cTn id="27" presetID="10" presetClass="entr" presetSubtype="0" fill="hold" grpId="0" nodeType="withEffect">
                                  <p:stCondLst>
                                    <p:cond delay="1000"/>
                                  </p:stCondLst>
                                  <p:childTnLst>
                                    <p:set>
                                      <p:cBhvr>
                                        <p:cTn id="28" dur="1" fill="hold">
                                          <p:stCondLst>
                                            <p:cond delay="0"/>
                                          </p:stCondLst>
                                        </p:cTn>
                                        <p:tgtEl>
                                          <p:spTgt spid="58"/>
                                        </p:tgtEl>
                                        <p:attrNameLst>
                                          <p:attrName>style.visibility</p:attrName>
                                        </p:attrNameLst>
                                      </p:cBhvr>
                                      <p:to>
                                        <p:strVal val="visible"/>
                                      </p:to>
                                    </p:set>
                                    <p:animEffect transition="in" filter="fade">
                                      <p:cBhvr>
                                        <p:cTn id="29" dur="1000"/>
                                        <p:tgtEl>
                                          <p:spTgt spid="58"/>
                                        </p:tgtEl>
                                      </p:cBhvr>
                                    </p:animEffect>
                                  </p:childTnLst>
                                </p:cTn>
                              </p:par>
                              <p:par>
                                <p:cTn id="30" presetID="17" presetClass="entr" presetSubtype="2" fill="hold" grpId="0" nodeType="withEffect">
                                  <p:stCondLst>
                                    <p:cond delay="3000"/>
                                  </p:stCondLst>
                                  <p:childTnLst>
                                    <p:set>
                                      <p:cBhvr>
                                        <p:cTn id="31" dur="1" fill="hold">
                                          <p:stCondLst>
                                            <p:cond delay="0"/>
                                          </p:stCondLst>
                                        </p:cTn>
                                        <p:tgtEl>
                                          <p:spTgt spid="14"/>
                                        </p:tgtEl>
                                        <p:attrNameLst>
                                          <p:attrName>style.visibility</p:attrName>
                                        </p:attrNameLst>
                                      </p:cBhvr>
                                      <p:to>
                                        <p:strVal val="visible"/>
                                      </p:to>
                                    </p:set>
                                    <p:anim calcmode="lin" valueType="num">
                                      <p:cBhvr>
                                        <p:cTn id="32" dur="1500" fill="hold"/>
                                        <p:tgtEl>
                                          <p:spTgt spid="14"/>
                                        </p:tgtEl>
                                        <p:attrNameLst>
                                          <p:attrName>ppt_x</p:attrName>
                                        </p:attrNameLst>
                                      </p:cBhvr>
                                      <p:tavLst>
                                        <p:tav tm="0">
                                          <p:val>
                                            <p:strVal val="#ppt_x+#ppt_w/2"/>
                                          </p:val>
                                        </p:tav>
                                        <p:tav tm="100000">
                                          <p:val>
                                            <p:strVal val="#ppt_x"/>
                                          </p:val>
                                        </p:tav>
                                      </p:tavLst>
                                    </p:anim>
                                    <p:anim calcmode="lin" valueType="num">
                                      <p:cBhvr>
                                        <p:cTn id="33" dur="1500" fill="hold"/>
                                        <p:tgtEl>
                                          <p:spTgt spid="14"/>
                                        </p:tgtEl>
                                        <p:attrNameLst>
                                          <p:attrName>ppt_y</p:attrName>
                                        </p:attrNameLst>
                                      </p:cBhvr>
                                      <p:tavLst>
                                        <p:tav tm="0">
                                          <p:val>
                                            <p:strVal val="#ppt_y"/>
                                          </p:val>
                                        </p:tav>
                                        <p:tav tm="100000">
                                          <p:val>
                                            <p:strVal val="#ppt_y"/>
                                          </p:val>
                                        </p:tav>
                                      </p:tavLst>
                                    </p:anim>
                                    <p:anim calcmode="lin" valueType="num">
                                      <p:cBhvr>
                                        <p:cTn id="34" dur="1500" fill="hold"/>
                                        <p:tgtEl>
                                          <p:spTgt spid="14"/>
                                        </p:tgtEl>
                                        <p:attrNameLst>
                                          <p:attrName>ppt_w</p:attrName>
                                        </p:attrNameLst>
                                      </p:cBhvr>
                                      <p:tavLst>
                                        <p:tav tm="0">
                                          <p:val>
                                            <p:fltVal val="0"/>
                                          </p:val>
                                        </p:tav>
                                        <p:tav tm="100000">
                                          <p:val>
                                            <p:strVal val="#ppt_w"/>
                                          </p:val>
                                        </p:tav>
                                      </p:tavLst>
                                    </p:anim>
                                    <p:anim calcmode="lin" valueType="num">
                                      <p:cBhvr>
                                        <p:cTn id="35" dur="1500" fill="hold"/>
                                        <p:tgtEl>
                                          <p:spTgt spid="14"/>
                                        </p:tgtEl>
                                        <p:attrNameLst>
                                          <p:attrName>ppt_h</p:attrName>
                                        </p:attrNameLst>
                                      </p:cBhvr>
                                      <p:tavLst>
                                        <p:tav tm="0">
                                          <p:val>
                                            <p:strVal val="#ppt_h"/>
                                          </p:val>
                                        </p:tav>
                                        <p:tav tm="100000">
                                          <p:val>
                                            <p:strVal val="#ppt_h"/>
                                          </p:val>
                                        </p:tav>
                                      </p:tavLst>
                                    </p:anim>
                                  </p:childTnLst>
                                </p:cTn>
                              </p:par>
                              <p:par>
                                <p:cTn id="36" presetID="17" presetClass="entr" presetSubtype="8" fill="hold" grpId="0" nodeType="withEffect">
                                  <p:stCondLst>
                                    <p:cond delay="3000"/>
                                  </p:stCondLst>
                                  <p:childTnLst>
                                    <p:set>
                                      <p:cBhvr>
                                        <p:cTn id="37" dur="1" fill="hold">
                                          <p:stCondLst>
                                            <p:cond delay="0"/>
                                          </p:stCondLst>
                                        </p:cTn>
                                        <p:tgtEl>
                                          <p:spTgt spid="19"/>
                                        </p:tgtEl>
                                        <p:attrNameLst>
                                          <p:attrName>style.visibility</p:attrName>
                                        </p:attrNameLst>
                                      </p:cBhvr>
                                      <p:to>
                                        <p:strVal val="visible"/>
                                      </p:to>
                                    </p:set>
                                    <p:anim calcmode="lin" valueType="num">
                                      <p:cBhvr>
                                        <p:cTn id="38" dur="1500" fill="hold"/>
                                        <p:tgtEl>
                                          <p:spTgt spid="19"/>
                                        </p:tgtEl>
                                        <p:attrNameLst>
                                          <p:attrName>ppt_x</p:attrName>
                                        </p:attrNameLst>
                                      </p:cBhvr>
                                      <p:tavLst>
                                        <p:tav tm="0">
                                          <p:val>
                                            <p:strVal val="#ppt_x-#ppt_w/2"/>
                                          </p:val>
                                        </p:tav>
                                        <p:tav tm="100000">
                                          <p:val>
                                            <p:strVal val="#ppt_x"/>
                                          </p:val>
                                        </p:tav>
                                      </p:tavLst>
                                    </p:anim>
                                    <p:anim calcmode="lin" valueType="num">
                                      <p:cBhvr>
                                        <p:cTn id="39" dur="1500" fill="hold"/>
                                        <p:tgtEl>
                                          <p:spTgt spid="19"/>
                                        </p:tgtEl>
                                        <p:attrNameLst>
                                          <p:attrName>ppt_y</p:attrName>
                                        </p:attrNameLst>
                                      </p:cBhvr>
                                      <p:tavLst>
                                        <p:tav tm="0">
                                          <p:val>
                                            <p:strVal val="#ppt_y"/>
                                          </p:val>
                                        </p:tav>
                                        <p:tav tm="100000">
                                          <p:val>
                                            <p:strVal val="#ppt_y"/>
                                          </p:val>
                                        </p:tav>
                                      </p:tavLst>
                                    </p:anim>
                                    <p:anim calcmode="lin" valueType="num">
                                      <p:cBhvr>
                                        <p:cTn id="40" dur="1500" fill="hold"/>
                                        <p:tgtEl>
                                          <p:spTgt spid="19"/>
                                        </p:tgtEl>
                                        <p:attrNameLst>
                                          <p:attrName>ppt_w</p:attrName>
                                        </p:attrNameLst>
                                      </p:cBhvr>
                                      <p:tavLst>
                                        <p:tav tm="0">
                                          <p:val>
                                            <p:fltVal val="0"/>
                                          </p:val>
                                        </p:tav>
                                        <p:tav tm="100000">
                                          <p:val>
                                            <p:strVal val="#ppt_w"/>
                                          </p:val>
                                        </p:tav>
                                      </p:tavLst>
                                    </p:anim>
                                    <p:anim calcmode="lin" valueType="num">
                                      <p:cBhvr>
                                        <p:cTn id="41" dur="1500" fill="hold"/>
                                        <p:tgtEl>
                                          <p:spTgt spid="19"/>
                                        </p:tgtEl>
                                        <p:attrNameLst>
                                          <p:attrName>ppt_h</p:attrName>
                                        </p:attrNameLst>
                                      </p:cBhvr>
                                      <p:tavLst>
                                        <p:tav tm="0">
                                          <p:val>
                                            <p:strVal val="#ppt_h"/>
                                          </p:val>
                                        </p:tav>
                                        <p:tav tm="100000">
                                          <p:val>
                                            <p:strVal val="#ppt_h"/>
                                          </p:val>
                                        </p:tav>
                                      </p:tavLst>
                                    </p:anim>
                                  </p:childTnLst>
                                </p:cTn>
                              </p:par>
                              <p:par>
                                <p:cTn id="42" presetID="10" presetClass="entr" presetSubtype="0" fill="hold" grpId="0" nodeType="withEffect">
                                  <p:stCondLst>
                                    <p:cond delay="3000"/>
                                  </p:stCondLst>
                                  <p:childTnLst>
                                    <p:set>
                                      <p:cBhvr>
                                        <p:cTn id="43" dur="1" fill="hold">
                                          <p:stCondLst>
                                            <p:cond delay="0"/>
                                          </p:stCondLst>
                                        </p:cTn>
                                        <p:tgtEl>
                                          <p:spTgt spid="61"/>
                                        </p:tgtEl>
                                        <p:attrNameLst>
                                          <p:attrName>style.visibility</p:attrName>
                                        </p:attrNameLst>
                                      </p:cBhvr>
                                      <p:to>
                                        <p:strVal val="visible"/>
                                      </p:to>
                                    </p:set>
                                    <p:animEffect transition="in" filter="fade">
                                      <p:cBhvr>
                                        <p:cTn id="44" dur="1000"/>
                                        <p:tgtEl>
                                          <p:spTgt spid="61"/>
                                        </p:tgtEl>
                                      </p:cBhvr>
                                    </p:animEffect>
                                  </p:childTnLst>
                                </p:cTn>
                              </p:par>
                              <p:par>
                                <p:cTn id="45" presetID="23" presetClass="entr" presetSubtype="16" fill="hold" grpId="0" nodeType="withEffect">
                                  <p:stCondLst>
                                    <p:cond delay="1500"/>
                                  </p:stCondLst>
                                  <p:childTnLst>
                                    <p:set>
                                      <p:cBhvr>
                                        <p:cTn id="46" dur="1" fill="hold">
                                          <p:stCondLst>
                                            <p:cond delay="0"/>
                                          </p:stCondLst>
                                        </p:cTn>
                                        <p:tgtEl>
                                          <p:spTgt spid="17"/>
                                        </p:tgtEl>
                                        <p:attrNameLst>
                                          <p:attrName>style.visibility</p:attrName>
                                        </p:attrNameLst>
                                      </p:cBhvr>
                                      <p:to>
                                        <p:strVal val="visible"/>
                                      </p:to>
                                    </p:set>
                                    <p:anim calcmode="lin" valueType="num">
                                      <p:cBhvr>
                                        <p:cTn id="47" dur="1500" fill="hold"/>
                                        <p:tgtEl>
                                          <p:spTgt spid="17"/>
                                        </p:tgtEl>
                                        <p:attrNameLst>
                                          <p:attrName>ppt_w</p:attrName>
                                        </p:attrNameLst>
                                      </p:cBhvr>
                                      <p:tavLst>
                                        <p:tav tm="0">
                                          <p:val>
                                            <p:fltVal val="0"/>
                                          </p:val>
                                        </p:tav>
                                        <p:tav tm="100000">
                                          <p:val>
                                            <p:strVal val="#ppt_w"/>
                                          </p:val>
                                        </p:tav>
                                      </p:tavLst>
                                    </p:anim>
                                    <p:anim calcmode="lin" valueType="num">
                                      <p:cBhvr>
                                        <p:cTn id="48" dur="1500" fill="hold"/>
                                        <p:tgtEl>
                                          <p:spTgt spid="17"/>
                                        </p:tgtEl>
                                        <p:attrNameLst>
                                          <p:attrName>ppt_h</p:attrName>
                                        </p:attrNameLst>
                                      </p:cBhvr>
                                      <p:tavLst>
                                        <p:tav tm="0">
                                          <p:val>
                                            <p:fltVal val="0"/>
                                          </p:val>
                                        </p:tav>
                                        <p:tav tm="100000">
                                          <p:val>
                                            <p:strVal val="#ppt_h"/>
                                          </p:val>
                                        </p:tav>
                                      </p:tavLst>
                                    </p:anim>
                                  </p:childTnLst>
                                </p:cTn>
                              </p:par>
                              <p:par>
                                <p:cTn id="49" presetID="23" presetClass="entr" presetSubtype="16" fill="hold" grpId="0" nodeType="withEffect">
                                  <p:stCondLst>
                                    <p:cond delay="1500"/>
                                  </p:stCondLst>
                                  <p:childTnLst>
                                    <p:set>
                                      <p:cBhvr>
                                        <p:cTn id="50" dur="1" fill="hold">
                                          <p:stCondLst>
                                            <p:cond delay="0"/>
                                          </p:stCondLst>
                                        </p:cTn>
                                        <p:tgtEl>
                                          <p:spTgt spid="16"/>
                                        </p:tgtEl>
                                        <p:attrNameLst>
                                          <p:attrName>style.visibility</p:attrName>
                                        </p:attrNameLst>
                                      </p:cBhvr>
                                      <p:to>
                                        <p:strVal val="visible"/>
                                      </p:to>
                                    </p:set>
                                    <p:anim calcmode="lin" valueType="num">
                                      <p:cBhvr>
                                        <p:cTn id="51" dur="1500" fill="hold"/>
                                        <p:tgtEl>
                                          <p:spTgt spid="16"/>
                                        </p:tgtEl>
                                        <p:attrNameLst>
                                          <p:attrName>ppt_w</p:attrName>
                                        </p:attrNameLst>
                                      </p:cBhvr>
                                      <p:tavLst>
                                        <p:tav tm="0">
                                          <p:val>
                                            <p:fltVal val="0"/>
                                          </p:val>
                                        </p:tav>
                                        <p:tav tm="100000">
                                          <p:val>
                                            <p:strVal val="#ppt_w"/>
                                          </p:val>
                                        </p:tav>
                                      </p:tavLst>
                                    </p:anim>
                                    <p:anim calcmode="lin" valueType="num">
                                      <p:cBhvr>
                                        <p:cTn id="52" dur="1500" fill="hold"/>
                                        <p:tgtEl>
                                          <p:spTgt spid="16"/>
                                        </p:tgtEl>
                                        <p:attrNameLst>
                                          <p:attrName>ppt_h</p:attrName>
                                        </p:attrNameLst>
                                      </p:cBhvr>
                                      <p:tavLst>
                                        <p:tav tm="0">
                                          <p:val>
                                            <p:fltVal val="0"/>
                                          </p:val>
                                        </p:tav>
                                        <p:tav tm="100000">
                                          <p:val>
                                            <p:strVal val="#ppt_h"/>
                                          </p:val>
                                        </p:tav>
                                      </p:tavLst>
                                    </p:anim>
                                  </p:childTnLst>
                                </p:cTn>
                              </p:par>
                              <p:par>
                                <p:cTn id="53" presetID="0" presetClass="path" presetSubtype="0" accel="50000" decel="50000" fill="hold" grpId="1" nodeType="withEffect">
                                  <p:stCondLst>
                                    <p:cond delay="1500"/>
                                  </p:stCondLst>
                                  <p:childTnLst>
                                    <p:animMotion origin="layout" path="M -0.08425 1.85185E-6 L 0.02005 1.85185E-6 " pathEditMode="relative" rAng="0" ptsTypes="AA">
                                      <p:cBhvr>
                                        <p:cTn id="54" dur="2000" fill="hold"/>
                                        <p:tgtEl>
                                          <p:spTgt spid="16"/>
                                        </p:tgtEl>
                                        <p:attrNameLst>
                                          <p:attrName>ppt_x</p:attrName>
                                          <p:attrName>ppt_y</p:attrName>
                                        </p:attrNameLst>
                                      </p:cBhvr>
                                      <p:rCtr x="5208" y="0"/>
                                    </p:animMotion>
                                  </p:childTnLst>
                                </p:cTn>
                              </p:par>
                              <p:par>
                                <p:cTn id="55" presetID="0" presetClass="path" presetSubtype="0" decel="50000" fill="hold" grpId="1" nodeType="withEffect">
                                  <p:stCondLst>
                                    <p:cond delay="1500"/>
                                  </p:stCondLst>
                                  <p:childTnLst>
                                    <p:animMotion origin="layout" path="M 0.07279 1.85185E-6 L -0.02005 1.85185E-6 " pathEditMode="relative" rAng="0" ptsTypes="AA">
                                      <p:cBhvr>
                                        <p:cTn id="56" dur="2000" fill="hold"/>
                                        <p:tgtEl>
                                          <p:spTgt spid="17"/>
                                        </p:tgtEl>
                                        <p:attrNameLst>
                                          <p:attrName>ppt_x</p:attrName>
                                          <p:attrName>ppt_y</p:attrName>
                                        </p:attrNameLst>
                                      </p:cBhvr>
                                      <p:rCtr x="-4648" y="0"/>
                                    </p:animMotion>
                                  </p:childTnLst>
                                </p:cTn>
                              </p:par>
                              <p:par>
                                <p:cTn id="57" presetID="0" presetClass="path" presetSubtype="0" fill="hold" grpId="2" nodeType="withEffect">
                                  <p:stCondLst>
                                    <p:cond delay="3000"/>
                                  </p:stCondLst>
                                  <p:childTnLst>
                                    <p:animMotion origin="layout" path="M 0.02005 1.85185E-6 L 8.33333E-7 1.85185E-6 " pathEditMode="relative" rAng="0" ptsTypes="AA">
                                      <p:cBhvr>
                                        <p:cTn id="58" dur="1000" fill="hold"/>
                                        <p:tgtEl>
                                          <p:spTgt spid="16"/>
                                        </p:tgtEl>
                                        <p:attrNameLst>
                                          <p:attrName>ppt_x</p:attrName>
                                          <p:attrName>ppt_y</p:attrName>
                                        </p:attrNameLst>
                                      </p:cBhvr>
                                      <p:rCtr x="-924" y="0"/>
                                    </p:animMotion>
                                  </p:childTnLst>
                                </p:cTn>
                              </p:par>
                              <p:par>
                                <p:cTn id="59" presetID="0" presetClass="path" presetSubtype="0" fill="hold" grpId="2" nodeType="withEffect">
                                  <p:stCondLst>
                                    <p:cond delay="3000"/>
                                  </p:stCondLst>
                                  <p:childTnLst>
                                    <p:animMotion origin="layout" path="M -0.02005 1.85185E-6 L 2.08333E-6 1.85185E-6 " pathEditMode="relative" rAng="0" ptsTypes="AA">
                                      <p:cBhvr>
                                        <p:cTn id="60" dur="1000" fill="hold"/>
                                        <p:tgtEl>
                                          <p:spTgt spid="17"/>
                                        </p:tgtEl>
                                        <p:attrNameLst>
                                          <p:attrName>ppt_x</p:attrName>
                                          <p:attrName>ppt_y</p:attrName>
                                        </p:attrNameLst>
                                      </p:cBhvr>
                                      <p:rCtr x="1146" y="0"/>
                                    </p:animMotion>
                                  </p:childTnLst>
                                </p:cTn>
                              </p:par>
                              <p:par>
                                <p:cTn id="61" presetID="10" presetClass="entr" presetSubtype="0" fill="hold" nodeType="withEffect">
                                  <p:stCondLst>
                                    <p:cond delay="4000"/>
                                  </p:stCondLst>
                                  <p:childTnLst>
                                    <p:set>
                                      <p:cBhvr>
                                        <p:cTn id="62" dur="1" fill="hold">
                                          <p:stCondLst>
                                            <p:cond delay="0"/>
                                          </p:stCondLst>
                                        </p:cTn>
                                        <p:tgtEl>
                                          <p:spTgt spid="2"/>
                                        </p:tgtEl>
                                        <p:attrNameLst>
                                          <p:attrName>style.visibility</p:attrName>
                                        </p:attrNameLst>
                                      </p:cBhvr>
                                      <p:to>
                                        <p:strVal val="visible"/>
                                      </p:to>
                                    </p:set>
                                    <p:animEffect transition="in" filter="fade">
                                      <p:cBhvr>
                                        <p:cTn id="63" dur="1500"/>
                                        <p:tgtEl>
                                          <p:spTgt spid="2"/>
                                        </p:tgtEl>
                                      </p:cBhvr>
                                    </p:animEffect>
                                  </p:childTnLst>
                                </p:cTn>
                              </p:par>
                              <p:par>
                                <p:cTn id="64" presetID="10" presetClass="entr" presetSubtype="0" fill="hold" nodeType="withEffect">
                                  <p:stCondLst>
                                    <p:cond delay="4000"/>
                                  </p:stCondLst>
                                  <p:childTnLst>
                                    <p:set>
                                      <p:cBhvr>
                                        <p:cTn id="65" dur="1" fill="hold">
                                          <p:stCondLst>
                                            <p:cond delay="0"/>
                                          </p:stCondLst>
                                        </p:cTn>
                                        <p:tgtEl>
                                          <p:spTgt spid="3"/>
                                        </p:tgtEl>
                                        <p:attrNameLst>
                                          <p:attrName>style.visibility</p:attrName>
                                        </p:attrNameLst>
                                      </p:cBhvr>
                                      <p:to>
                                        <p:strVal val="visible"/>
                                      </p:to>
                                    </p:set>
                                    <p:animEffect transition="in" filter="fade">
                                      <p:cBhvr>
                                        <p:cTn id="66" dur="1500"/>
                                        <p:tgtEl>
                                          <p:spTgt spid="3"/>
                                        </p:tgtEl>
                                      </p:cBhvr>
                                    </p:animEffect>
                                  </p:childTnLst>
                                </p:cTn>
                              </p:par>
                              <p:par>
                                <p:cTn id="67" presetID="10" presetClass="entr" presetSubtype="0" fill="hold" grpId="0" nodeType="withEffect">
                                  <p:stCondLst>
                                    <p:cond delay="3500"/>
                                  </p:stCondLst>
                                  <p:childTnLst>
                                    <p:set>
                                      <p:cBhvr>
                                        <p:cTn id="68" dur="1" fill="hold">
                                          <p:stCondLst>
                                            <p:cond delay="0"/>
                                          </p:stCondLst>
                                        </p:cTn>
                                        <p:tgtEl>
                                          <p:spTgt spid="32"/>
                                        </p:tgtEl>
                                        <p:attrNameLst>
                                          <p:attrName>style.visibility</p:attrName>
                                        </p:attrNameLst>
                                      </p:cBhvr>
                                      <p:to>
                                        <p:strVal val="visible"/>
                                      </p:to>
                                    </p:set>
                                    <p:animEffect transition="in" filter="fade">
                                      <p:cBhvr>
                                        <p:cTn id="69" dur="1500"/>
                                        <p:tgtEl>
                                          <p:spTgt spid="32"/>
                                        </p:tgtEl>
                                      </p:cBhvr>
                                    </p:animEffect>
                                  </p:childTnLst>
                                </p:cTn>
                              </p:par>
                              <p:par>
                                <p:cTn id="70" presetID="10" presetClass="entr" presetSubtype="0" fill="hold" grpId="0" nodeType="withEffect">
                                  <p:stCondLst>
                                    <p:cond delay="3500"/>
                                  </p:stCondLst>
                                  <p:childTnLst>
                                    <p:set>
                                      <p:cBhvr>
                                        <p:cTn id="71" dur="1" fill="hold">
                                          <p:stCondLst>
                                            <p:cond delay="0"/>
                                          </p:stCondLst>
                                        </p:cTn>
                                        <p:tgtEl>
                                          <p:spTgt spid="34"/>
                                        </p:tgtEl>
                                        <p:attrNameLst>
                                          <p:attrName>style.visibility</p:attrName>
                                        </p:attrNameLst>
                                      </p:cBhvr>
                                      <p:to>
                                        <p:strVal val="visible"/>
                                      </p:to>
                                    </p:set>
                                    <p:animEffect transition="in" filter="fade">
                                      <p:cBhvr>
                                        <p:cTn id="72" dur="1500"/>
                                        <p:tgtEl>
                                          <p:spTgt spid="34"/>
                                        </p:tgtEl>
                                      </p:cBhvr>
                                    </p:animEffect>
                                  </p:childTnLst>
                                </p:cTn>
                              </p:par>
                              <p:par>
                                <p:cTn id="73" presetID="10" presetClass="entr" presetSubtype="0" fill="hold" grpId="0" nodeType="withEffect">
                                  <p:stCondLst>
                                    <p:cond delay="3500"/>
                                  </p:stCondLst>
                                  <p:childTnLst>
                                    <p:set>
                                      <p:cBhvr>
                                        <p:cTn id="74" dur="1" fill="hold">
                                          <p:stCondLst>
                                            <p:cond delay="0"/>
                                          </p:stCondLst>
                                        </p:cTn>
                                        <p:tgtEl>
                                          <p:spTgt spid="36"/>
                                        </p:tgtEl>
                                        <p:attrNameLst>
                                          <p:attrName>style.visibility</p:attrName>
                                        </p:attrNameLst>
                                      </p:cBhvr>
                                      <p:to>
                                        <p:strVal val="visible"/>
                                      </p:to>
                                    </p:set>
                                    <p:animEffect transition="in" filter="fade">
                                      <p:cBhvr>
                                        <p:cTn id="75" dur="1500"/>
                                        <p:tgtEl>
                                          <p:spTgt spid="36"/>
                                        </p:tgtEl>
                                      </p:cBhvr>
                                    </p:animEffect>
                                  </p:childTnLst>
                                </p:cTn>
                              </p:par>
                              <p:par>
                                <p:cTn id="76" presetID="10" presetClass="entr" presetSubtype="0" fill="hold" grpId="0" nodeType="withEffect">
                                  <p:stCondLst>
                                    <p:cond delay="3500"/>
                                  </p:stCondLst>
                                  <p:childTnLst>
                                    <p:set>
                                      <p:cBhvr>
                                        <p:cTn id="77" dur="1" fill="hold">
                                          <p:stCondLst>
                                            <p:cond delay="0"/>
                                          </p:stCondLst>
                                        </p:cTn>
                                        <p:tgtEl>
                                          <p:spTgt spid="38"/>
                                        </p:tgtEl>
                                        <p:attrNameLst>
                                          <p:attrName>style.visibility</p:attrName>
                                        </p:attrNameLst>
                                      </p:cBhvr>
                                      <p:to>
                                        <p:strVal val="visible"/>
                                      </p:to>
                                    </p:set>
                                    <p:animEffect transition="in" filter="fade">
                                      <p:cBhvr>
                                        <p:cTn id="78" dur="1500"/>
                                        <p:tgtEl>
                                          <p:spTgt spid="38"/>
                                        </p:tgtEl>
                                      </p:cBhvr>
                                    </p:animEffect>
                                  </p:childTnLst>
                                </p:cTn>
                              </p:par>
                              <p:par>
                                <p:cTn id="79" presetID="0" presetClass="path" presetSubtype="0" decel="50000" fill="hold" grpId="1" nodeType="withEffect">
                                  <p:stCondLst>
                                    <p:cond delay="3500"/>
                                  </p:stCondLst>
                                  <p:childTnLst>
                                    <p:animMotion origin="layout" path="M 3.33333E-6 0.0794 L 3.33333E-6 -1.48148E-6 " pathEditMode="relative" rAng="0" ptsTypes="AA">
                                      <p:cBhvr>
                                        <p:cTn id="80" dur="1500" fill="hold"/>
                                        <p:tgtEl>
                                          <p:spTgt spid="32"/>
                                        </p:tgtEl>
                                        <p:attrNameLst>
                                          <p:attrName>ppt_x</p:attrName>
                                          <p:attrName>ppt_y</p:attrName>
                                        </p:attrNameLst>
                                      </p:cBhvr>
                                      <p:rCtr x="0" y="-3981"/>
                                    </p:animMotion>
                                  </p:childTnLst>
                                </p:cTn>
                              </p:par>
                              <p:par>
                                <p:cTn id="81" presetID="0" presetClass="path" presetSubtype="0" decel="50000" fill="hold" grpId="1" nodeType="withEffect">
                                  <p:stCondLst>
                                    <p:cond delay="3500"/>
                                  </p:stCondLst>
                                  <p:childTnLst>
                                    <p:animMotion origin="layout" path="M 3.33333E-6 0.02685 L 3.33333E-6 -3.33333E-6 " pathEditMode="relative" rAng="0" ptsTypes="AA">
                                      <p:cBhvr>
                                        <p:cTn id="82" dur="1500" fill="hold"/>
                                        <p:tgtEl>
                                          <p:spTgt spid="34"/>
                                        </p:tgtEl>
                                        <p:attrNameLst>
                                          <p:attrName>ppt_x</p:attrName>
                                          <p:attrName>ppt_y</p:attrName>
                                        </p:attrNameLst>
                                      </p:cBhvr>
                                      <p:rCtr x="0" y="-1389"/>
                                    </p:animMotion>
                                  </p:childTnLst>
                                </p:cTn>
                              </p:par>
                              <p:par>
                                <p:cTn id="83" presetID="0" presetClass="path" presetSubtype="0" decel="50000" fill="hold" grpId="1" nodeType="withEffect">
                                  <p:stCondLst>
                                    <p:cond delay="3500"/>
                                  </p:stCondLst>
                                  <p:childTnLst>
                                    <p:animMotion origin="layout" path="M -0.00104 -0.07801 L 3.33333E-6 -3.7037E-7 " pathEditMode="relative" rAng="0" ptsTypes="AA">
                                      <p:cBhvr>
                                        <p:cTn id="84" dur="1500" fill="hold"/>
                                        <p:tgtEl>
                                          <p:spTgt spid="38"/>
                                        </p:tgtEl>
                                        <p:attrNameLst>
                                          <p:attrName>ppt_x</p:attrName>
                                          <p:attrName>ppt_y</p:attrName>
                                        </p:attrNameLst>
                                      </p:cBhvr>
                                      <p:rCtr x="52" y="3889"/>
                                    </p:animMotion>
                                  </p:childTnLst>
                                </p:cTn>
                              </p:par>
                              <p:par>
                                <p:cTn id="85" presetID="0" presetClass="path" presetSubtype="0" decel="50000" fill="hold" grpId="1" nodeType="withEffect">
                                  <p:stCondLst>
                                    <p:cond delay="3500"/>
                                  </p:stCondLst>
                                  <p:childTnLst>
                                    <p:animMotion origin="layout" path="M 3.33333E-6 -0.02546 L 3.33333E-6 -4.07407E-6 " pathEditMode="relative" rAng="0" ptsTypes="AA">
                                      <p:cBhvr>
                                        <p:cTn id="86" dur="1500" fill="hold"/>
                                        <p:tgtEl>
                                          <p:spTgt spid="36"/>
                                        </p:tgtEl>
                                        <p:attrNameLst>
                                          <p:attrName>ppt_x</p:attrName>
                                          <p:attrName>ppt_y</p:attrName>
                                        </p:attrNameLst>
                                      </p:cBhvr>
                                      <p:rCtr x="0" y="1273"/>
                                    </p:animMotion>
                                  </p:childTnLst>
                                </p:cTn>
                              </p:par>
                              <p:par>
                                <p:cTn id="87" presetID="10" presetClass="entr" presetSubtype="0" fill="hold" grpId="0" nodeType="withEffect">
                                  <p:stCondLst>
                                    <p:cond delay="3500"/>
                                  </p:stCondLst>
                                  <p:childTnLst>
                                    <p:set>
                                      <p:cBhvr>
                                        <p:cTn id="88" dur="1" fill="hold">
                                          <p:stCondLst>
                                            <p:cond delay="0"/>
                                          </p:stCondLst>
                                        </p:cTn>
                                        <p:tgtEl>
                                          <p:spTgt spid="40"/>
                                        </p:tgtEl>
                                        <p:attrNameLst>
                                          <p:attrName>style.visibility</p:attrName>
                                        </p:attrNameLst>
                                      </p:cBhvr>
                                      <p:to>
                                        <p:strVal val="visible"/>
                                      </p:to>
                                    </p:set>
                                    <p:animEffect transition="in" filter="fade">
                                      <p:cBhvr>
                                        <p:cTn id="89" dur="1500"/>
                                        <p:tgtEl>
                                          <p:spTgt spid="40"/>
                                        </p:tgtEl>
                                      </p:cBhvr>
                                    </p:animEffect>
                                  </p:childTnLst>
                                </p:cTn>
                              </p:par>
                              <p:par>
                                <p:cTn id="90" presetID="10" presetClass="entr" presetSubtype="0" fill="hold" grpId="0" nodeType="withEffect">
                                  <p:stCondLst>
                                    <p:cond delay="3500"/>
                                  </p:stCondLst>
                                  <p:childTnLst>
                                    <p:set>
                                      <p:cBhvr>
                                        <p:cTn id="91" dur="1" fill="hold">
                                          <p:stCondLst>
                                            <p:cond delay="0"/>
                                          </p:stCondLst>
                                        </p:cTn>
                                        <p:tgtEl>
                                          <p:spTgt spid="42"/>
                                        </p:tgtEl>
                                        <p:attrNameLst>
                                          <p:attrName>style.visibility</p:attrName>
                                        </p:attrNameLst>
                                      </p:cBhvr>
                                      <p:to>
                                        <p:strVal val="visible"/>
                                      </p:to>
                                    </p:set>
                                    <p:animEffect transition="in" filter="fade">
                                      <p:cBhvr>
                                        <p:cTn id="92" dur="1500"/>
                                        <p:tgtEl>
                                          <p:spTgt spid="42"/>
                                        </p:tgtEl>
                                      </p:cBhvr>
                                    </p:animEffect>
                                  </p:childTnLst>
                                </p:cTn>
                              </p:par>
                              <p:par>
                                <p:cTn id="93" presetID="10" presetClass="entr" presetSubtype="0" fill="hold" grpId="0" nodeType="withEffect">
                                  <p:stCondLst>
                                    <p:cond delay="3500"/>
                                  </p:stCondLst>
                                  <p:childTnLst>
                                    <p:set>
                                      <p:cBhvr>
                                        <p:cTn id="94" dur="1" fill="hold">
                                          <p:stCondLst>
                                            <p:cond delay="0"/>
                                          </p:stCondLst>
                                        </p:cTn>
                                        <p:tgtEl>
                                          <p:spTgt spid="44"/>
                                        </p:tgtEl>
                                        <p:attrNameLst>
                                          <p:attrName>style.visibility</p:attrName>
                                        </p:attrNameLst>
                                      </p:cBhvr>
                                      <p:to>
                                        <p:strVal val="visible"/>
                                      </p:to>
                                    </p:set>
                                    <p:animEffect transition="in" filter="fade">
                                      <p:cBhvr>
                                        <p:cTn id="95" dur="1500"/>
                                        <p:tgtEl>
                                          <p:spTgt spid="44"/>
                                        </p:tgtEl>
                                      </p:cBhvr>
                                    </p:animEffect>
                                  </p:childTnLst>
                                </p:cTn>
                              </p:par>
                              <p:par>
                                <p:cTn id="96" presetID="10" presetClass="entr" presetSubtype="0" fill="hold" grpId="0" nodeType="withEffect">
                                  <p:stCondLst>
                                    <p:cond delay="3500"/>
                                  </p:stCondLst>
                                  <p:childTnLst>
                                    <p:set>
                                      <p:cBhvr>
                                        <p:cTn id="97" dur="1" fill="hold">
                                          <p:stCondLst>
                                            <p:cond delay="0"/>
                                          </p:stCondLst>
                                        </p:cTn>
                                        <p:tgtEl>
                                          <p:spTgt spid="46"/>
                                        </p:tgtEl>
                                        <p:attrNameLst>
                                          <p:attrName>style.visibility</p:attrName>
                                        </p:attrNameLst>
                                      </p:cBhvr>
                                      <p:to>
                                        <p:strVal val="visible"/>
                                      </p:to>
                                    </p:set>
                                    <p:animEffect transition="in" filter="fade">
                                      <p:cBhvr>
                                        <p:cTn id="98" dur="1500"/>
                                        <p:tgtEl>
                                          <p:spTgt spid="46"/>
                                        </p:tgtEl>
                                      </p:cBhvr>
                                    </p:animEffect>
                                  </p:childTnLst>
                                </p:cTn>
                              </p:par>
                              <p:par>
                                <p:cTn id="99" presetID="0" presetClass="path" presetSubtype="0" decel="50000" fill="hold" grpId="1" nodeType="withEffect">
                                  <p:stCondLst>
                                    <p:cond delay="3500"/>
                                  </p:stCondLst>
                                  <p:childTnLst>
                                    <p:animMotion origin="layout" path="M 1.25E-6 0.0794 L 1.25E-6 1.48148E-6 " pathEditMode="relative" rAng="0" ptsTypes="AA">
                                      <p:cBhvr>
                                        <p:cTn id="100" dur="1500" fill="hold"/>
                                        <p:tgtEl>
                                          <p:spTgt spid="40"/>
                                        </p:tgtEl>
                                        <p:attrNameLst>
                                          <p:attrName>ppt_x</p:attrName>
                                          <p:attrName>ppt_y</p:attrName>
                                        </p:attrNameLst>
                                      </p:cBhvr>
                                      <p:rCtr x="0" y="-4005"/>
                                    </p:animMotion>
                                  </p:childTnLst>
                                </p:cTn>
                              </p:par>
                              <p:par>
                                <p:cTn id="101" presetID="0" presetClass="path" presetSubtype="0" decel="50000" fill="hold" grpId="1" nodeType="withEffect">
                                  <p:stCondLst>
                                    <p:cond delay="3500"/>
                                  </p:stCondLst>
                                  <p:childTnLst>
                                    <p:animMotion origin="layout" path="M 1.25E-6 0.02685 L 1.25E-6 7.40741E-7 " pathEditMode="relative" rAng="0" ptsTypes="AA">
                                      <p:cBhvr>
                                        <p:cTn id="102" dur="1500" fill="hold"/>
                                        <p:tgtEl>
                                          <p:spTgt spid="42"/>
                                        </p:tgtEl>
                                        <p:attrNameLst>
                                          <p:attrName>ppt_x</p:attrName>
                                          <p:attrName>ppt_y</p:attrName>
                                        </p:attrNameLst>
                                      </p:cBhvr>
                                      <p:rCtr x="0" y="-1343"/>
                                    </p:animMotion>
                                  </p:childTnLst>
                                </p:cTn>
                              </p:par>
                              <p:par>
                                <p:cTn id="103" presetID="0" presetClass="path" presetSubtype="0" decel="50000" fill="hold" grpId="1" nodeType="withEffect">
                                  <p:stCondLst>
                                    <p:cond delay="3500"/>
                                  </p:stCondLst>
                                  <p:childTnLst>
                                    <p:animMotion origin="layout" path="M 1.25E-6 -0.07801 L 1.25E-6 -2.22222E-6 " pathEditMode="relative" rAng="0" ptsTypes="AA">
                                      <p:cBhvr>
                                        <p:cTn id="104" dur="1500" fill="hold"/>
                                        <p:tgtEl>
                                          <p:spTgt spid="46"/>
                                        </p:tgtEl>
                                        <p:attrNameLst>
                                          <p:attrName>ppt_x</p:attrName>
                                          <p:attrName>ppt_y</p:attrName>
                                        </p:attrNameLst>
                                      </p:cBhvr>
                                      <p:rCtr x="0" y="3981"/>
                                    </p:animMotion>
                                  </p:childTnLst>
                                </p:cTn>
                              </p:par>
                              <p:par>
                                <p:cTn id="105" presetID="0" presetClass="path" presetSubtype="0" decel="50000" fill="hold" grpId="1" nodeType="withEffect">
                                  <p:stCondLst>
                                    <p:cond delay="3500"/>
                                  </p:stCondLst>
                                  <p:childTnLst>
                                    <p:animMotion origin="layout" path="M 1.25E-6 -0.02546 L 1.25E-6 2.59259E-6 " pathEditMode="relative" rAng="0" ptsTypes="AA">
                                      <p:cBhvr>
                                        <p:cTn id="106" dur="1500" fill="hold"/>
                                        <p:tgtEl>
                                          <p:spTgt spid="44"/>
                                        </p:tgtEl>
                                        <p:attrNameLst>
                                          <p:attrName>ppt_x</p:attrName>
                                          <p:attrName>ppt_y</p:attrName>
                                        </p:attrNameLst>
                                      </p:cBhvr>
                                      <p:rCtr x="0" y="1366"/>
                                    </p:animMotion>
                                  </p:childTnLst>
                                </p:cTn>
                              </p:par>
                              <p:par>
                                <p:cTn id="107" presetID="10" presetClass="entr" presetSubtype="0" fill="hold" grpId="0" nodeType="withEffect">
                                  <p:stCondLst>
                                    <p:cond delay="4000"/>
                                  </p:stCondLst>
                                  <p:childTnLst>
                                    <p:set>
                                      <p:cBhvr>
                                        <p:cTn id="108" dur="1" fill="hold">
                                          <p:stCondLst>
                                            <p:cond delay="0"/>
                                          </p:stCondLst>
                                        </p:cTn>
                                        <p:tgtEl>
                                          <p:spTgt spid="49"/>
                                        </p:tgtEl>
                                        <p:attrNameLst>
                                          <p:attrName>style.visibility</p:attrName>
                                        </p:attrNameLst>
                                      </p:cBhvr>
                                      <p:to>
                                        <p:strVal val="visible"/>
                                      </p:to>
                                    </p:set>
                                    <p:animEffect transition="in" filter="fade">
                                      <p:cBhvr>
                                        <p:cTn id="109" dur="10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animBg="1"/>
      <p:bldP spid="13" grpId="0"/>
      <p:bldP spid="14" grpId="0" animBg="1"/>
      <p:bldP spid="16" grpId="0" animBg="1"/>
      <p:bldP spid="16" grpId="1" animBg="1"/>
      <p:bldP spid="16" grpId="2" animBg="1"/>
      <p:bldP spid="32" grpId="0" animBg="1"/>
      <p:bldP spid="32" grpId="1" animBg="1"/>
      <p:bldP spid="34" grpId="0" animBg="1"/>
      <p:bldP spid="34" grpId="1" animBg="1"/>
      <p:bldP spid="36" grpId="0" animBg="1"/>
      <p:bldP spid="36" grpId="1" animBg="1"/>
      <p:bldP spid="38" grpId="0" animBg="1"/>
      <p:bldP spid="38" grpId="1" animBg="1"/>
      <p:bldP spid="19" grpId="0" animBg="1"/>
      <p:bldP spid="17" grpId="0" animBg="1"/>
      <p:bldP spid="17" grpId="1" animBg="1"/>
      <p:bldP spid="17" grpId="2" animBg="1"/>
      <p:bldP spid="40" grpId="0" animBg="1"/>
      <p:bldP spid="40" grpId="1" animBg="1"/>
      <p:bldP spid="42" grpId="0" animBg="1"/>
      <p:bldP spid="42" grpId="1" animBg="1"/>
      <p:bldP spid="44" grpId="0" animBg="1"/>
      <p:bldP spid="44" grpId="1" animBg="1"/>
      <p:bldP spid="46" grpId="0" animBg="1"/>
      <p:bldP spid="46" grpId="1" animBg="1"/>
      <p:bldP spid="53" grpId="0" animBg="1"/>
      <p:bldP spid="59" grpId="0" animBg="1"/>
      <p:bldP spid="60" grpId="0"/>
      <p:bldP spid="57" grpId="0" animBg="1"/>
      <p:bldP spid="58" grpId="0"/>
      <p:bldP spid="61" grpId="0"/>
      <p:bldP spid="4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8A35883B-7C81-4258-AA78-8F19F9397E77}"/>
              </a:ext>
            </a:extLst>
          </p:cNvPr>
          <p:cNvSpPr txBox="1"/>
          <p:nvPr/>
        </p:nvSpPr>
        <p:spPr>
          <a:xfrm rot="16200000">
            <a:off x="607212" y="3234298"/>
            <a:ext cx="926857" cy="323165"/>
          </a:xfrm>
          <a:prstGeom prst="rect">
            <a:avLst/>
          </a:prstGeom>
          <a:noFill/>
        </p:spPr>
        <p:txBody>
          <a:bodyPr wrap="none" rtlCol="0" anchor="ctr" anchorCtr="0">
            <a:spAutoFit/>
          </a:bodyPr>
          <a:lstStyle/>
          <a:p>
            <a:pPr algn="ctr"/>
            <a:r>
              <a:rPr lang="en-US" sz="1500" b="1" dirty="0">
                <a:solidFill>
                  <a:schemeClr val="accent6">
                    <a:lumMod val="60000"/>
                    <a:lumOff val="40000"/>
                  </a:schemeClr>
                </a:solidFill>
                <a:latin typeface="Century Gothic" panose="020B0502020202020204" pitchFamily="34" charset="0"/>
              </a:rPr>
              <a:t>PHASE 1</a:t>
            </a:r>
          </a:p>
        </p:txBody>
      </p:sp>
      <p:sp>
        <p:nvSpPr>
          <p:cNvPr id="145" name="TextBox 144">
            <a:extLst>
              <a:ext uri="{FF2B5EF4-FFF2-40B4-BE49-F238E27FC236}">
                <a16:creationId xmlns:a16="http://schemas.microsoft.com/office/drawing/2014/main" id="{4E853D34-7D08-4F12-9FBF-B5CD9B56A9FF}"/>
              </a:ext>
            </a:extLst>
          </p:cNvPr>
          <p:cNvSpPr txBox="1"/>
          <p:nvPr/>
        </p:nvSpPr>
        <p:spPr>
          <a:xfrm rot="16200000">
            <a:off x="4170967" y="3234298"/>
            <a:ext cx="926857" cy="323165"/>
          </a:xfrm>
          <a:prstGeom prst="rect">
            <a:avLst/>
          </a:prstGeom>
          <a:noFill/>
        </p:spPr>
        <p:txBody>
          <a:bodyPr wrap="none" rtlCol="0" anchor="ctr" anchorCtr="0">
            <a:spAutoFit/>
          </a:bodyPr>
          <a:lstStyle/>
          <a:p>
            <a:pPr algn="ctr"/>
            <a:r>
              <a:rPr lang="en-US" sz="1500" b="1" dirty="0">
                <a:solidFill>
                  <a:schemeClr val="accent6">
                    <a:lumMod val="60000"/>
                    <a:lumOff val="40000"/>
                  </a:schemeClr>
                </a:solidFill>
                <a:latin typeface="Century Gothic" panose="020B0502020202020204" pitchFamily="34" charset="0"/>
              </a:rPr>
              <a:t>PHASE 3</a:t>
            </a:r>
          </a:p>
        </p:txBody>
      </p:sp>
      <p:sp>
        <p:nvSpPr>
          <p:cNvPr id="166" name="TextBox 165">
            <a:extLst>
              <a:ext uri="{FF2B5EF4-FFF2-40B4-BE49-F238E27FC236}">
                <a16:creationId xmlns:a16="http://schemas.microsoft.com/office/drawing/2014/main" id="{466365D9-2E29-4A73-8787-9D8B57E97BEF}"/>
              </a:ext>
            </a:extLst>
          </p:cNvPr>
          <p:cNvSpPr txBox="1"/>
          <p:nvPr/>
        </p:nvSpPr>
        <p:spPr>
          <a:xfrm rot="16200000">
            <a:off x="7544773" y="4001746"/>
            <a:ext cx="1306768" cy="323165"/>
          </a:xfrm>
          <a:prstGeom prst="rect">
            <a:avLst/>
          </a:prstGeom>
          <a:noFill/>
        </p:spPr>
        <p:txBody>
          <a:bodyPr wrap="none" rtlCol="0" anchor="ctr" anchorCtr="0">
            <a:spAutoFit/>
          </a:bodyPr>
          <a:lstStyle/>
          <a:p>
            <a:pPr algn="ctr"/>
            <a:r>
              <a:rPr lang="en-US" sz="1500" b="1" dirty="0">
                <a:solidFill>
                  <a:schemeClr val="accent2">
                    <a:lumMod val="60000"/>
                    <a:lumOff val="40000"/>
                  </a:schemeClr>
                </a:solidFill>
                <a:latin typeface="Century Gothic" panose="020B0502020202020204" pitchFamily="34" charset="0"/>
              </a:rPr>
              <a:t>FINAL TOTAL</a:t>
            </a:r>
          </a:p>
        </p:txBody>
      </p:sp>
      <p:sp>
        <p:nvSpPr>
          <p:cNvPr id="192" name="TextBox 191">
            <a:extLst>
              <a:ext uri="{FF2B5EF4-FFF2-40B4-BE49-F238E27FC236}">
                <a16:creationId xmlns:a16="http://schemas.microsoft.com/office/drawing/2014/main" id="{42488E06-ADB2-43A8-BD51-65343E26FF73}"/>
              </a:ext>
            </a:extLst>
          </p:cNvPr>
          <p:cNvSpPr txBox="1"/>
          <p:nvPr/>
        </p:nvSpPr>
        <p:spPr>
          <a:xfrm rot="16200000">
            <a:off x="607217" y="4769181"/>
            <a:ext cx="926857" cy="323165"/>
          </a:xfrm>
          <a:prstGeom prst="rect">
            <a:avLst/>
          </a:prstGeom>
          <a:noFill/>
        </p:spPr>
        <p:txBody>
          <a:bodyPr wrap="none" rtlCol="0" anchor="ctr" anchorCtr="0">
            <a:spAutoFit/>
          </a:bodyPr>
          <a:lstStyle/>
          <a:p>
            <a:pPr algn="ctr"/>
            <a:r>
              <a:rPr lang="en-US" sz="1500" b="1" dirty="0">
                <a:solidFill>
                  <a:schemeClr val="accent6">
                    <a:lumMod val="60000"/>
                    <a:lumOff val="40000"/>
                  </a:schemeClr>
                </a:solidFill>
                <a:latin typeface="Century Gothic" panose="020B0502020202020204" pitchFamily="34" charset="0"/>
              </a:rPr>
              <a:t>PHASE 2</a:t>
            </a:r>
          </a:p>
        </p:txBody>
      </p:sp>
      <p:sp>
        <p:nvSpPr>
          <p:cNvPr id="214" name="TextBox 213">
            <a:extLst>
              <a:ext uri="{FF2B5EF4-FFF2-40B4-BE49-F238E27FC236}">
                <a16:creationId xmlns:a16="http://schemas.microsoft.com/office/drawing/2014/main" id="{865E7377-B893-4210-BC96-337B67E25DF7}"/>
              </a:ext>
            </a:extLst>
          </p:cNvPr>
          <p:cNvSpPr txBox="1"/>
          <p:nvPr/>
        </p:nvSpPr>
        <p:spPr>
          <a:xfrm rot="16200000">
            <a:off x="4170968" y="4769183"/>
            <a:ext cx="926857" cy="323165"/>
          </a:xfrm>
          <a:prstGeom prst="rect">
            <a:avLst/>
          </a:prstGeom>
          <a:noFill/>
        </p:spPr>
        <p:txBody>
          <a:bodyPr wrap="none" rtlCol="0" anchor="ctr" anchorCtr="0">
            <a:spAutoFit/>
          </a:bodyPr>
          <a:lstStyle/>
          <a:p>
            <a:pPr algn="ctr"/>
            <a:r>
              <a:rPr lang="en-US" sz="1500" b="1" dirty="0">
                <a:solidFill>
                  <a:schemeClr val="accent6">
                    <a:lumMod val="60000"/>
                    <a:lumOff val="40000"/>
                  </a:schemeClr>
                </a:solidFill>
                <a:latin typeface="Century Gothic" panose="020B0502020202020204" pitchFamily="34" charset="0"/>
              </a:rPr>
              <a:t>PHASE 4</a:t>
            </a:r>
          </a:p>
        </p:txBody>
      </p:sp>
      <p:sp>
        <p:nvSpPr>
          <p:cNvPr id="107" name="Rectangle: Rounded Corners 3">
            <a:extLst>
              <a:ext uri="{FF2B5EF4-FFF2-40B4-BE49-F238E27FC236}">
                <a16:creationId xmlns:a16="http://schemas.microsoft.com/office/drawing/2014/main" id="{DB5FB82F-722E-364E-8344-FC3F98D4FC81}"/>
              </a:ext>
            </a:extLst>
          </p:cNvPr>
          <p:cNvSpPr/>
          <p:nvPr/>
        </p:nvSpPr>
        <p:spPr>
          <a:xfrm>
            <a:off x="1257928" y="4250795"/>
            <a:ext cx="2897503" cy="1357890"/>
          </a:xfrm>
          <a:prstGeom prst="roundRect">
            <a:avLst>
              <a:gd name="adj" fmla="val 20672"/>
            </a:avLst>
          </a:prstGeom>
          <a:gradFill>
            <a:gsLst>
              <a:gs pos="100000">
                <a:schemeClr val="accent6">
                  <a:lumMod val="60000"/>
                  <a:lumOff val="40000"/>
                  <a:alpha val="0"/>
                </a:schemeClr>
              </a:gs>
              <a:gs pos="0">
                <a:schemeClr val="accent6">
                  <a:lumMod val="60000"/>
                  <a:lumOff val="40000"/>
                  <a:alpha val="20000"/>
                </a:schemeClr>
              </a:gs>
            </a:gsLst>
            <a:lin ang="5400000" scaled="0"/>
          </a:gradFill>
          <a:ln w="12700">
            <a:gradFill>
              <a:gsLst>
                <a:gs pos="100000">
                  <a:schemeClr val="accent6">
                    <a:lumMod val="60000"/>
                    <a:lumOff val="40000"/>
                    <a:alpha val="0"/>
                  </a:schemeClr>
                </a:gs>
                <a:gs pos="0">
                  <a:schemeClr val="accent6">
                    <a:lumMod val="60000"/>
                    <a:lumOff val="40000"/>
                    <a:alpha val="50000"/>
                  </a:schemeClr>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en-US" dirty="0"/>
          </a:p>
        </p:txBody>
      </p:sp>
      <p:sp>
        <p:nvSpPr>
          <p:cNvPr id="4" name="Rectangle: Rounded Corners 3">
            <a:extLst>
              <a:ext uri="{FF2B5EF4-FFF2-40B4-BE49-F238E27FC236}">
                <a16:creationId xmlns:a16="http://schemas.microsoft.com/office/drawing/2014/main" id="{AE86E4C9-A499-4543-BE20-331AB2206E3D}"/>
              </a:ext>
            </a:extLst>
          </p:cNvPr>
          <p:cNvSpPr/>
          <p:nvPr/>
        </p:nvSpPr>
        <p:spPr>
          <a:xfrm>
            <a:off x="1257935" y="2716936"/>
            <a:ext cx="2897503" cy="1357890"/>
          </a:xfrm>
          <a:prstGeom prst="roundRect">
            <a:avLst>
              <a:gd name="adj" fmla="val 20672"/>
            </a:avLst>
          </a:prstGeom>
          <a:gradFill>
            <a:gsLst>
              <a:gs pos="100000">
                <a:schemeClr val="accent6">
                  <a:lumMod val="60000"/>
                  <a:lumOff val="40000"/>
                  <a:alpha val="0"/>
                </a:schemeClr>
              </a:gs>
              <a:gs pos="0">
                <a:schemeClr val="accent6">
                  <a:lumMod val="60000"/>
                  <a:lumOff val="40000"/>
                  <a:alpha val="20000"/>
                </a:schemeClr>
              </a:gs>
            </a:gsLst>
            <a:lin ang="5400000" scaled="0"/>
          </a:gradFill>
          <a:ln w="12700">
            <a:gradFill>
              <a:gsLst>
                <a:gs pos="100000">
                  <a:schemeClr val="accent6">
                    <a:lumMod val="60000"/>
                    <a:lumOff val="40000"/>
                    <a:alpha val="0"/>
                  </a:schemeClr>
                </a:gs>
                <a:gs pos="0">
                  <a:schemeClr val="accent6">
                    <a:lumMod val="60000"/>
                    <a:lumOff val="40000"/>
                    <a:alpha val="50000"/>
                  </a:schemeClr>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en-US" dirty="0"/>
          </a:p>
        </p:txBody>
      </p:sp>
      <p:sp>
        <p:nvSpPr>
          <p:cNvPr id="108" name="Rectangle: Rounded Corners 3">
            <a:extLst>
              <a:ext uri="{FF2B5EF4-FFF2-40B4-BE49-F238E27FC236}">
                <a16:creationId xmlns:a16="http://schemas.microsoft.com/office/drawing/2014/main" id="{30F0C516-CFE8-ED4A-9ECF-063111B1B4A4}"/>
              </a:ext>
            </a:extLst>
          </p:cNvPr>
          <p:cNvSpPr/>
          <p:nvPr/>
        </p:nvSpPr>
        <p:spPr>
          <a:xfrm>
            <a:off x="4820775" y="2716936"/>
            <a:ext cx="2897503" cy="1357890"/>
          </a:xfrm>
          <a:prstGeom prst="roundRect">
            <a:avLst>
              <a:gd name="adj" fmla="val 20672"/>
            </a:avLst>
          </a:prstGeom>
          <a:gradFill>
            <a:gsLst>
              <a:gs pos="100000">
                <a:schemeClr val="accent6">
                  <a:lumMod val="60000"/>
                  <a:lumOff val="40000"/>
                  <a:alpha val="0"/>
                </a:schemeClr>
              </a:gs>
              <a:gs pos="0">
                <a:schemeClr val="accent6">
                  <a:lumMod val="60000"/>
                  <a:lumOff val="40000"/>
                  <a:alpha val="20000"/>
                </a:schemeClr>
              </a:gs>
            </a:gsLst>
            <a:lin ang="5400000" scaled="0"/>
          </a:gradFill>
          <a:ln w="12700">
            <a:gradFill>
              <a:gsLst>
                <a:gs pos="100000">
                  <a:schemeClr val="accent6">
                    <a:lumMod val="60000"/>
                    <a:lumOff val="40000"/>
                    <a:alpha val="0"/>
                  </a:schemeClr>
                </a:gs>
                <a:gs pos="0">
                  <a:schemeClr val="accent6">
                    <a:lumMod val="60000"/>
                    <a:lumOff val="40000"/>
                    <a:alpha val="50000"/>
                  </a:schemeClr>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en-US" dirty="0"/>
          </a:p>
        </p:txBody>
      </p:sp>
      <p:sp>
        <p:nvSpPr>
          <p:cNvPr id="110" name="Rectangle: Rounded Corners 3">
            <a:extLst>
              <a:ext uri="{FF2B5EF4-FFF2-40B4-BE49-F238E27FC236}">
                <a16:creationId xmlns:a16="http://schemas.microsoft.com/office/drawing/2014/main" id="{FD8B652D-81CA-FB4E-9E23-D93A2EEF2635}"/>
              </a:ext>
            </a:extLst>
          </p:cNvPr>
          <p:cNvSpPr/>
          <p:nvPr/>
        </p:nvSpPr>
        <p:spPr>
          <a:xfrm>
            <a:off x="4820775" y="4250235"/>
            <a:ext cx="2897503" cy="1357890"/>
          </a:xfrm>
          <a:prstGeom prst="roundRect">
            <a:avLst>
              <a:gd name="adj" fmla="val 20672"/>
            </a:avLst>
          </a:prstGeom>
          <a:gradFill>
            <a:gsLst>
              <a:gs pos="100000">
                <a:schemeClr val="accent6">
                  <a:lumMod val="60000"/>
                  <a:lumOff val="40000"/>
                  <a:alpha val="0"/>
                </a:schemeClr>
              </a:gs>
              <a:gs pos="0">
                <a:schemeClr val="accent6">
                  <a:lumMod val="60000"/>
                  <a:lumOff val="40000"/>
                  <a:alpha val="20000"/>
                </a:schemeClr>
              </a:gs>
            </a:gsLst>
            <a:lin ang="5400000" scaled="0"/>
          </a:gradFill>
          <a:ln w="12700">
            <a:gradFill>
              <a:gsLst>
                <a:gs pos="100000">
                  <a:schemeClr val="accent6">
                    <a:lumMod val="60000"/>
                    <a:lumOff val="40000"/>
                    <a:alpha val="0"/>
                  </a:schemeClr>
                </a:gs>
                <a:gs pos="0">
                  <a:schemeClr val="accent6">
                    <a:lumMod val="60000"/>
                    <a:lumOff val="40000"/>
                    <a:alpha val="50000"/>
                  </a:schemeClr>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en-US" dirty="0"/>
          </a:p>
        </p:txBody>
      </p:sp>
      <p:sp>
        <p:nvSpPr>
          <p:cNvPr id="16" name="TextBox 15">
            <a:extLst>
              <a:ext uri="{FF2B5EF4-FFF2-40B4-BE49-F238E27FC236}">
                <a16:creationId xmlns:a16="http://schemas.microsoft.com/office/drawing/2014/main" id="{75EA98E8-258E-4EB1-8954-937A409EF055}"/>
              </a:ext>
            </a:extLst>
          </p:cNvPr>
          <p:cNvSpPr txBox="1"/>
          <p:nvPr/>
        </p:nvSpPr>
        <p:spPr>
          <a:xfrm>
            <a:off x="909063" y="728598"/>
            <a:ext cx="4745788" cy="430887"/>
          </a:xfrm>
          <a:prstGeom prst="rect">
            <a:avLst/>
          </a:prstGeom>
          <a:noFill/>
        </p:spPr>
        <p:txBody>
          <a:bodyPr wrap="square" rtlCol="0">
            <a:spAutoFit/>
          </a:bodyPr>
          <a:lstStyle/>
          <a:p>
            <a:r>
              <a:rPr lang="en-US" sz="2200" b="1" dirty="0">
                <a:solidFill>
                  <a:schemeClr val="bg1"/>
                </a:solidFill>
                <a:latin typeface="Century Gothic" panose="020B0502020202020204" pitchFamily="34" charset="0"/>
              </a:rPr>
              <a:t>PRICE SKIMMING</a:t>
            </a:r>
          </a:p>
        </p:txBody>
      </p:sp>
      <p:sp>
        <p:nvSpPr>
          <p:cNvPr id="67" name="Footer Placeholder 66">
            <a:extLst>
              <a:ext uri="{FF2B5EF4-FFF2-40B4-BE49-F238E27FC236}">
                <a16:creationId xmlns:a16="http://schemas.microsoft.com/office/drawing/2014/main" id="{D7A24F92-9947-44A9-9156-D9B3242F9489}"/>
              </a:ext>
            </a:extLst>
          </p:cNvPr>
          <p:cNvSpPr>
            <a:spLocks noGrp="1"/>
          </p:cNvSpPr>
          <p:nvPr>
            <p:ph type="ftr" sz="quarter" idx="11"/>
          </p:nvPr>
        </p:nvSpPr>
        <p:spPr/>
        <p:txBody>
          <a:bodyPr/>
          <a:lstStyle/>
          <a:p>
            <a:pPr algn="r"/>
            <a:r>
              <a:rPr lang="en-US" dirty="0"/>
              <a:t>PRICING STRATEGIES</a:t>
            </a:r>
          </a:p>
        </p:txBody>
      </p:sp>
      <p:sp>
        <p:nvSpPr>
          <p:cNvPr id="68" name="Slide Number Placeholder 67">
            <a:extLst>
              <a:ext uri="{FF2B5EF4-FFF2-40B4-BE49-F238E27FC236}">
                <a16:creationId xmlns:a16="http://schemas.microsoft.com/office/drawing/2014/main" id="{329257EF-C832-4D50-ACE9-2051EA0C8974}"/>
              </a:ext>
            </a:extLst>
          </p:cNvPr>
          <p:cNvSpPr>
            <a:spLocks noGrp="1"/>
          </p:cNvSpPr>
          <p:nvPr>
            <p:ph type="sldNum" sz="quarter" idx="12"/>
          </p:nvPr>
        </p:nvSpPr>
        <p:spPr/>
        <p:txBody>
          <a:bodyPr/>
          <a:lstStyle/>
          <a:p>
            <a:pPr algn="l"/>
            <a:fld id="{A667128F-6B11-0149-90D6-ED84921B880E}" type="slidenum">
              <a:rPr lang="en-US" smtClean="0"/>
              <a:pPr algn="l"/>
              <a:t>8</a:t>
            </a:fld>
            <a:endParaRPr lang="en-US" dirty="0"/>
          </a:p>
        </p:txBody>
      </p:sp>
      <p:grpSp>
        <p:nvGrpSpPr>
          <p:cNvPr id="14" name="Group 13">
            <a:extLst>
              <a:ext uri="{FF2B5EF4-FFF2-40B4-BE49-F238E27FC236}">
                <a16:creationId xmlns:a16="http://schemas.microsoft.com/office/drawing/2014/main" id="{0540F319-77E6-47EB-9C79-B27D2836C356}"/>
              </a:ext>
            </a:extLst>
          </p:cNvPr>
          <p:cNvGrpSpPr/>
          <p:nvPr/>
        </p:nvGrpSpPr>
        <p:grpSpPr>
          <a:xfrm>
            <a:off x="1430382" y="2862213"/>
            <a:ext cx="2552608" cy="1067336"/>
            <a:chOff x="1430382" y="2862213"/>
            <a:chExt cx="2552608" cy="1067336"/>
          </a:xfrm>
        </p:grpSpPr>
        <p:grpSp>
          <p:nvGrpSpPr>
            <p:cNvPr id="58" name="Group 57">
              <a:extLst>
                <a:ext uri="{FF2B5EF4-FFF2-40B4-BE49-F238E27FC236}">
                  <a16:creationId xmlns:a16="http://schemas.microsoft.com/office/drawing/2014/main" id="{20D38CB2-E50F-4A9D-B6FA-7A9DEFF5A736}"/>
                </a:ext>
              </a:extLst>
            </p:cNvPr>
            <p:cNvGrpSpPr/>
            <p:nvPr/>
          </p:nvGrpSpPr>
          <p:grpSpPr>
            <a:xfrm>
              <a:off x="1444764" y="2862213"/>
              <a:ext cx="2523841" cy="215444"/>
              <a:chOff x="1684882" y="3139222"/>
              <a:chExt cx="2523841" cy="215444"/>
            </a:xfrm>
          </p:grpSpPr>
          <p:sp>
            <p:nvSpPr>
              <p:cNvPr id="43" name="Rectangle 42">
                <a:extLst>
                  <a:ext uri="{FF2B5EF4-FFF2-40B4-BE49-F238E27FC236}">
                    <a16:creationId xmlns:a16="http://schemas.microsoft.com/office/drawing/2014/main" id="{9F440C6B-98BA-40B9-BFB6-645CDE530925}"/>
                  </a:ext>
                </a:extLst>
              </p:cNvPr>
              <p:cNvSpPr/>
              <p:nvPr/>
            </p:nvSpPr>
            <p:spPr>
              <a:xfrm>
                <a:off x="1684882" y="3139222"/>
                <a:ext cx="930063" cy="215444"/>
              </a:xfrm>
              <a:prstGeom prst="rect">
                <a:avLst/>
              </a:prstGeom>
              <a:noFill/>
            </p:spPr>
            <p:txBody>
              <a:bodyPr wrap="none" anchor="ctr" anchorCtr="0">
                <a:spAutoFit/>
              </a:bodyPr>
              <a:lstStyle/>
              <a:p>
                <a:pPr lvl="0">
                  <a:defRPr/>
                </a:pPr>
                <a:r>
                  <a:rPr lang="en-US" sz="800" dirty="0">
                    <a:solidFill>
                      <a:schemeClr val="tx2">
                        <a:lumMod val="20000"/>
                        <a:lumOff val="80000"/>
                      </a:schemeClr>
                    </a:solidFill>
                    <a:latin typeface="Century Gothic" panose="020B0502020202020204" pitchFamily="34" charset="0"/>
                  </a:rPr>
                  <a:t>Phase 1 Pricing</a:t>
                </a:r>
              </a:p>
            </p:txBody>
          </p:sp>
          <p:sp>
            <p:nvSpPr>
              <p:cNvPr id="44" name="Rectangle 43">
                <a:extLst>
                  <a:ext uri="{FF2B5EF4-FFF2-40B4-BE49-F238E27FC236}">
                    <a16:creationId xmlns:a16="http://schemas.microsoft.com/office/drawing/2014/main" id="{4A8751DC-098E-4D7C-929C-917429F06E95}"/>
                  </a:ext>
                </a:extLst>
              </p:cNvPr>
              <p:cNvSpPr/>
              <p:nvPr/>
            </p:nvSpPr>
            <p:spPr>
              <a:xfrm>
                <a:off x="3392265" y="3139222"/>
                <a:ext cx="816458" cy="215444"/>
              </a:xfrm>
              <a:prstGeom prst="rect">
                <a:avLst/>
              </a:prstGeom>
              <a:noFill/>
              <a:ln w="25400">
                <a:noFill/>
              </a:ln>
              <a:effectLst>
                <a:outerShdw blurRad="635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rIns="0" rtlCol="0" anchor="ctr" anchorCtr="0">
                <a:spAutoFit/>
              </a:bodyPr>
              <a:lstStyle/>
              <a:p>
                <a:pPr algn="ctr">
                  <a:spcAft>
                    <a:spcPts val="600"/>
                  </a:spcAft>
                </a:pPr>
                <a:r>
                  <a:rPr lang="en-US" sz="800" b="1" dirty="0">
                    <a:solidFill>
                      <a:schemeClr val="lt1"/>
                    </a:solidFill>
                    <a:latin typeface="Century Gothic" panose="020B0502020202020204" pitchFamily="34" charset="0"/>
                  </a:rPr>
                  <a:t>$120.00</a:t>
                </a:r>
              </a:p>
            </p:txBody>
          </p:sp>
        </p:grpSp>
        <p:grpSp>
          <p:nvGrpSpPr>
            <p:cNvPr id="57" name="Group 56">
              <a:extLst>
                <a:ext uri="{FF2B5EF4-FFF2-40B4-BE49-F238E27FC236}">
                  <a16:creationId xmlns:a16="http://schemas.microsoft.com/office/drawing/2014/main" id="{6B65A259-9F00-403C-858B-80E9415076B1}"/>
                </a:ext>
              </a:extLst>
            </p:cNvPr>
            <p:cNvGrpSpPr/>
            <p:nvPr/>
          </p:nvGrpSpPr>
          <p:grpSpPr>
            <a:xfrm>
              <a:off x="1444764" y="3146177"/>
              <a:ext cx="2523841" cy="215444"/>
              <a:chOff x="1684882" y="3498817"/>
              <a:chExt cx="2523841" cy="215444"/>
            </a:xfrm>
          </p:grpSpPr>
          <p:sp>
            <p:nvSpPr>
              <p:cNvPr id="45" name="Rectangle 44">
                <a:extLst>
                  <a:ext uri="{FF2B5EF4-FFF2-40B4-BE49-F238E27FC236}">
                    <a16:creationId xmlns:a16="http://schemas.microsoft.com/office/drawing/2014/main" id="{2F0A887A-A984-4F71-BF21-F69A1FC96C37}"/>
                  </a:ext>
                </a:extLst>
              </p:cNvPr>
              <p:cNvSpPr/>
              <p:nvPr/>
            </p:nvSpPr>
            <p:spPr>
              <a:xfrm>
                <a:off x="1684882" y="3498817"/>
                <a:ext cx="1164101" cy="215444"/>
              </a:xfrm>
              <a:prstGeom prst="rect">
                <a:avLst/>
              </a:prstGeom>
              <a:noFill/>
            </p:spPr>
            <p:txBody>
              <a:bodyPr wrap="none" anchor="ctr" anchorCtr="0">
                <a:spAutoFit/>
              </a:bodyPr>
              <a:lstStyle/>
              <a:p>
                <a:pPr lvl="0">
                  <a:defRPr/>
                </a:pPr>
                <a:r>
                  <a:rPr lang="en-US" sz="800" dirty="0">
                    <a:solidFill>
                      <a:schemeClr val="tx2">
                        <a:lumMod val="20000"/>
                        <a:lumOff val="80000"/>
                      </a:schemeClr>
                    </a:solidFill>
                    <a:latin typeface="Century Gothic" panose="020B0502020202020204" pitchFamily="34" charset="0"/>
                  </a:rPr>
                  <a:t>Projected Units Sold</a:t>
                </a:r>
              </a:p>
            </p:txBody>
          </p:sp>
          <p:sp>
            <p:nvSpPr>
              <p:cNvPr id="46" name="Rectangle 45">
                <a:extLst>
                  <a:ext uri="{FF2B5EF4-FFF2-40B4-BE49-F238E27FC236}">
                    <a16:creationId xmlns:a16="http://schemas.microsoft.com/office/drawing/2014/main" id="{CCC47A07-C10C-4DC3-B501-ED48DEDC964E}"/>
                  </a:ext>
                </a:extLst>
              </p:cNvPr>
              <p:cNvSpPr/>
              <p:nvPr/>
            </p:nvSpPr>
            <p:spPr>
              <a:xfrm>
                <a:off x="3392265" y="3498817"/>
                <a:ext cx="816458" cy="215444"/>
              </a:xfrm>
              <a:prstGeom prst="rect">
                <a:avLst/>
              </a:prstGeom>
              <a:noFill/>
              <a:ln w="25400">
                <a:noFill/>
              </a:ln>
              <a:effectLst>
                <a:outerShdw blurRad="635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rIns="0" rtlCol="0" anchor="ctr" anchorCtr="0">
                <a:spAutoFit/>
              </a:bodyPr>
              <a:lstStyle/>
              <a:p>
                <a:pPr algn="ctr">
                  <a:spcAft>
                    <a:spcPts val="600"/>
                  </a:spcAft>
                </a:pPr>
                <a:r>
                  <a:rPr lang="en-US" sz="800" b="1">
                    <a:solidFill>
                      <a:schemeClr val="lt1"/>
                    </a:solidFill>
                    <a:latin typeface="Century Gothic" panose="020B0502020202020204" pitchFamily="34" charset="0"/>
                  </a:rPr>
                  <a:t>500</a:t>
                </a:r>
                <a:endParaRPr lang="en-US" sz="800" b="1" dirty="0">
                  <a:solidFill>
                    <a:schemeClr val="lt1"/>
                  </a:solidFill>
                  <a:latin typeface="Century Gothic" panose="020B0502020202020204" pitchFamily="34" charset="0"/>
                </a:endParaRPr>
              </a:p>
            </p:txBody>
          </p:sp>
        </p:grpSp>
        <p:grpSp>
          <p:nvGrpSpPr>
            <p:cNvPr id="56" name="Group 55">
              <a:extLst>
                <a:ext uri="{FF2B5EF4-FFF2-40B4-BE49-F238E27FC236}">
                  <a16:creationId xmlns:a16="http://schemas.microsoft.com/office/drawing/2014/main" id="{9FB46958-E5E0-442A-9AD3-BBCF4580B53A}"/>
                </a:ext>
              </a:extLst>
            </p:cNvPr>
            <p:cNvGrpSpPr/>
            <p:nvPr/>
          </p:nvGrpSpPr>
          <p:grpSpPr>
            <a:xfrm>
              <a:off x="1444764" y="3430141"/>
              <a:ext cx="2523844" cy="215444"/>
              <a:chOff x="1684882" y="3858412"/>
              <a:chExt cx="2523844" cy="215444"/>
            </a:xfrm>
          </p:grpSpPr>
          <p:sp>
            <p:nvSpPr>
              <p:cNvPr id="47" name="Rectangle 46">
                <a:extLst>
                  <a:ext uri="{FF2B5EF4-FFF2-40B4-BE49-F238E27FC236}">
                    <a16:creationId xmlns:a16="http://schemas.microsoft.com/office/drawing/2014/main" id="{1C2D9EEC-D6D0-4093-934E-647A5EE53380}"/>
                  </a:ext>
                </a:extLst>
              </p:cNvPr>
              <p:cNvSpPr/>
              <p:nvPr/>
            </p:nvSpPr>
            <p:spPr>
              <a:xfrm>
                <a:off x="1684882" y="3858412"/>
                <a:ext cx="1144865" cy="215444"/>
              </a:xfrm>
              <a:prstGeom prst="rect">
                <a:avLst/>
              </a:prstGeom>
              <a:noFill/>
            </p:spPr>
            <p:txBody>
              <a:bodyPr wrap="none" anchor="ctr" anchorCtr="0">
                <a:spAutoFit/>
              </a:bodyPr>
              <a:lstStyle/>
              <a:p>
                <a:pPr lvl="0">
                  <a:defRPr/>
                </a:pPr>
                <a:r>
                  <a:rPr lang="en-US" sz="800" dirty="0">
                    <a:solidFill>
                      <a:schemeClr val="accent6">
                        <a:lumMod val="40000"/>
                        <a:lumOff val="60000"/>
                      </a:schemeClr>
                    </a:solidFill>
                    <a:latin typeface="Century Gothic" panose="020B0502020202020204" pitchFamily="34" charset="0"/>
                  </a:rPr>
                  <a:t>Projected Revenue</a:t>
                </a:r>
              </a:p>
            </p:txBody>
          </p:sp>
          <p:sp>
            <p:nvSpPr>
              <p:cNvPr id="48" name="Rectangle 47">
                <a:extLst>
                  <a:ext uri="{FF2B5EF4-FFF2-40B4-BE49-F238E27FC236}">
                    <a16:creationId xmlns:a16="http://schemas.microsoft.com/office/drawing/2014/main" id="{016C7F36-65E1-445A-994B-B76BB4C1123D}"/>
                  </a:ext>
                </a:extLst>
              </p:cNvPr>
              <p:cNvSpPr/>
              <p:nvPr/>
            </p:nvSpPr>
            <p:spPr>
              <a:xfrm>
                <a:off x="3392264" y="3858412"/>
                <a:ext cx="816462" cy="215444"/>
              </a:xfrm>
              <a:prstGeom prst="rect">
                <a:avLst/>
              </a:prstGeom>
              <a:noFill/>
              <a:ln w="25400">
                <a:noFill/>
              </a:ln>
              <a:effectLst>
                <a:outerShdw blurRad="635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rIns="0" rtlCol="0" anchor="ctr" anchorCtr="0">
                <a:spAutoFit/>
              </a:bodyPr>
              <a:lstStyle/>
              <a:p>
                <a:pPr algn="ctr">
                  <a:spcAft>
                    <a:spcPts val="600"/>
                  </a:spcAft>
                </a:pPr>
                <a:r>
                  <a:rPr lang="en-US" sz="800" b="1" dirty="0">
                    <a:solidFill>
                      <a:schemeClr val="accent6">
                        <a:lumMod val="40000"/>
                        <a:lumOff val="60000"/>
                      </a:schemeClr>
                    </a:solidFill>
                    <a:latin typeface="Century Gothic" panose="020B0502020202020204" pitchFamily="34" charset="0"/>
                  </a:rPr>
                  <a:t>$60,000.00</a:t>
                </a:r>
              </a:p>
            </p:txBody>
          </p:sp>
        </p:grpSp>
        <p:grpSp>
          <p:nvGrpSpPr>
            <p:cNvPr id="55" name="Group 54">
              <a:extLst>
                <a:ext uri="{FF2B5EF4-FFF2-40B4-BE49-F238E27FC236}">
                  <a16:creationId xmlns:a16="http://schemas.microsoft.com/office/drawing/2014/main" id="{A1748089-65E1-4477-9BA3-E6DBE8A7D54C}"/>
                </a:ext>
              </a:extLst>
            </p:cNvPr>
            <p:cNvGrpSpPr/>
            <p:nvPr/>
          </p:nvGrpSpPr>
          <p:grpSpPr>
            <a:xfrm>
              <a:off x="1444764" y="3714105"/>
              <a:ext cx="2523845" cy="215444"/>
              <a:chOff x="1684882" y="4218006"/>
              <a:chExt cx="2523845" cy="215444"/>
            </a:xfrm>
          </p:grpSpPr>
          <p:sp>
            <p:nvSpPr>
              <p:cNvPr id="49" name="Rectangle 48">
                <a:extLst>
                  <a:ext uri="{FF2B5EF4-FFF2-40B4-BE49-F238E27FC236}">
                    <a16:creationId xmlns:a16="http://schemas.microsoft.com/office/drawing/2014/main" id="{0FFC452A-60B9-43E8-B05A-3C0537558F85}"/>
                  </a:ext>
                </a:extLst>
              </p:cNvPr>
              <p:cNvSpPr/>
              <p:nvPr/>
            </p:nvSpPr>
            <p:spPr>
              <a:xfrm>
                <a:off x="1684882" y="4218006"/>
                <a:ext cx="1343638" cy="215444"/>
              </a:xfrm>
              <a:prstGeom prst="rect">
                <a:avLst/>
              </a:prstGeom>
              <a:noFill/>
            </p:spPr>
            <p:txBody>
              <a:bodyPr wrap="none" anchor="ctr" anchorCtr="0">
                <a:spAutoFit/>
              </a:bodyPr>
              <a:lstStyle/>
              <a:p>
                <a:pPr lvl="0">
                  <a:defRPr/>
                </a:pPr>
                <a:r>
                  <a:rPr lang="en-US" sz="800" dirty="0">
                    <a:solidFill>
                      <a:schemeClr val="accent6">
                        <a:lumMod val="40000"/>
                        <a:lumOff val="60000"/>
                      </a:schemeClr>
                    </a:solidFill>
                    <a:latin typeface="Century Gothic" panose="020B0502020202020204" pitchFamily="34" charset="0"/>
                  </a:rPr>
                  <a:t>Projected Gross Margin</a:t>
                </a:r>
              </a:p>
            </p:txBody>
          </p:sp>
          <p:sp>
            <p:nvSpPr>
              <p:cNvPr id="50" name="Rectangle 49">
                <a:extLst>
                  <a:ext uri="{FF2B5EF4-FFF2-40B4-BE49-F238E27FC236}">
                    <a16:creationId xmlns:a16="http://schemas.microsoft.com/office/drawing/2014/main" id="{0FCFD8CA-9D38-41F4-9E76-89B352F46F1C}"/>
                  </a:ext>
                </a:extLst>
              </p:cNvPr>
              <p:cNvSpPr/>
              <p:nvPr/>
            </p:nvSpPr>
            <p:spPr>
              <a:xfrm>
                <a:off x="3392265" y="4218006"/>
                <a:ext cx="816462" cy="215444"/>
              </a:xfrm>
              <a:prstGeom prst="rect">
                <a:avLst/>
              </a:prstGeom>
              <a:noFill/>
              <a:ln w="25400">
                <a:noFill/>
              </a:ln>
              <a:effectLst>
                <a:outerShdw blurRad="635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rIns="0" rtlCol="0" anchor="ctr" anchorCtr="0">
                <a:spAutoFit/>
              </a:bodyPr>
              <a:lstStyle/>
              <a:p>
                <a:pPr algn="ctr">
                  <a:spcAft>
                    <a:spcPts val="600"/>
                  </a:spcAft>
                </a:pPr>
                <a:r>
                  <a:rPr lang="en-US" sz="800" b="1" dirty="0">
                    <a:solidFill>
                      <a:schemeClr val="accent6">
                        <a:lumMod val="40000"/>
                        <a:lumOff val="60000"/>
                      </a:schemeClr>
                    </a:solidFill>
                    <a:latin typeface="Century Gothic" panose="020B0502020202020204" pitchFamily="34" charset="0"/>
                  </a:rPr>
                  <a:t>$27,500.00</a:t>
                </a:r>
              </a:p>
            </p:txBody>
          </p:sp>
        </p:grpSp>
        <p:grpSp>
          <p:nvGrpSpPr>
            <p:cNvPr id="66" name="Group 65">
              <a:extLst>
                <a:ext uri="{FF2B5EF4-FFF2-40B4-BE49-F238E27FC236}">
                  <a16:creationId xmlns:a16="http://schemas.microsoft.com/office/drawing/2014/main" id="{68DD4F44-2F75-47E0-BA1F-77AE8A7A4415}"/>
                </a:ext>
              </a:extLst>
            </p:cNvPr>
            <p:cNvGrpSpPr/>
            <p:nvPr/>
          </p:nvGrpSpPr>
          <p:grpSpPr>
            <a:xfrm>
              <a:off x="1430382" y="3111917"/>
              <a:ext cx="2552608" cy="567928"/>
              <a:chOff x="1323975" y="3240022"/>
              <a:chExt cx="3367088" cy="567928"/>
            </a:xfrm>
          </p:grpSpPr>
          <p:cxnSp>
            <p:nvCxnSpPr>
              <p:cNvPr id="62" name="Straight Connector 61">
                <a:extLst>
                  <a:ext uri="{FF2B5EF4-FFF2-40B4-BE49-F238E27FC236}">
                    <a16:creationId xmlns:a16="http://schemas.microsoft.com/office/drawing/2014/main" id="{97877A8F-33D9-4CE3-B93A-5D1F772CFA94}"/>
                  </a:ext>
                </a:extLst>
              </p:cNvPr>
              <p:cNvCxnSpPr/>
              <p:nvPr/>
            </p:nvCxnSpPr>
            <p:spPr>
              <a:xfrm>
                <a:off x="1323975" y="3807950"/>
                <a:ext cx="3367088" cy="0"/>
              </a:xfrm>
              <a:prstGeom prst="line">
                <a:avLst/>
              </a:prstGeom>
              <a:ln>
                <a:solidFill>
                  <a:schemeClr val="bg1">
                    <a:alpha val="15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96A34121-5628-4522-8D3F-00BB86E8019D}"/>
                  </a:ext>
                </a:extLst>
              </p:cNvPr>
              <p:cNvCxnSpPr/>
              <p:nvPr/>
            </p:nvCxnSpPr>
            <p:spPr>
              <a:xfrm>
                <a:off x="1323975" y="3523986"/>
                <a:ext cx="3367088" cy="0"/>
              </a:xfrm>
              <a:prstGeom prst="line">
                <a:avLst/>
              </a:prstGeom>
              <a:ln>
                <a:solidFill>
                  <a:schemeClr val="bg1">
                    <a:alpha val="15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E21F813B-0E94-49B6-A3AE-8078F9376354}"/>
                  </a:ext>
                </a:extLst>
              </p:cNvPr>
              <p:cNvCxnSpPr/>
              <p:nvPr/>
            </p:nvCxnSpPr>
            <p:spPr>
              <a:xfrm>
                <a:off x="1323975" y="3240022"/>
                <a:ext cx="3367088" cy="0"/>
              </a:xfrm>
              <a:prstGeom prst="line">
                <a:avLst/>
              </a:prstGeom>
              <a:ln>
                <a:solidFill>
                  <a:schemeClr val="bg1">
                    <a:alpha val="15000"/>
                  </a:schemeClr>
                </a:solidFill>
              </a:ln>
            </p:spPr>
            <p:style>
              <a:lnRef idx="1">
                <a:schemeClr val="accent1"/>
              </a:lnRef>
              <a:fillRef idx="0">
                <a:schemeClr val="accent1"/>
              </a:fillRef>
              <a:effectRef idx="0">
                <a:schemeClr val="accent1"/>
              </a:effectRef>
              <a:fontRef idx="minor">
                <a:schemeClr val="tx1"/>
              </a:fontRef>
            </p:style>
          </p:cxnSp>
        </p:grpSp>
      </p:grpSp>
      <p:cxnSp>
        <p:nvCxnSpPr>
          <p:cNvPr id="19" name="Straight Connector 18">
            <a:extLst>
              <a:ext uri="{FF2B5EF4-FFF2-40B4-BE49-F238E27FC236}">
                <a16:creationId xmlns:a16="http://schemas.microsoft.com/office/drawing/2014/main" id="{FDF0C5FB-F104-47DD-95D1-6982CE7E2FE3}"/>
              </a:ext>
            </a:extLst>
          </p:cNvPr>
          <p:cNvCxnSpPr>
            <a:cxnSpLocks/>
          </p:cNvCxnSpPr>
          <p:nvPr/>
        </p:nvCxnSpPr>
        <p:spPr>
          <a:xfrm flipV="1">
            <a:off x="1258845" y="2976830"/>
            <a:ext cx="0" cy="838102"/>
          </a:xfrm>
          <a:prstGeom prst="line">
            <a:avLst/>
          </a:prstGeom>
          <a:ln w="38100" cap="rnd">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grpSp>
        <p:nvGrpSpPr>
          <p:cNvPr id="15" name="Group 14">
            <a:extLst>
              <a:ext uri="{FF2B5EF4-FFF2-40B4-BE49-F238E27FC236}">
                <a16:creationId xmlns:a16="http://schemas.microsoft.com/office/drawing/2014/main" id="{488E638E-DD35-47FA-B000-739D697A7E3C}"/>
              </a:ext>
            </a:extLst>
          </p:cNvPr>
          <p:cNvGrpSpPr/>
          <p:nvPr/>
        </p:nvGrpSpPr>
        <p:grpSpPr>
          <a:xfrm>
            <a:off x="4994135" y="2862213"/>
            <a:ext cx="2552608" cy="1067336"/>
            <a:chOff x="4994135" y="2862213"/>
            <a:chExt cx="2552608" cy="1067336"/>
          </a:xfrm>
        </p:grpSpPr>
        <p:grpSp>
          <p:nvGrpSpPr>
            <p:cNvPr id="139" name="Group 138">
              <a:extLst>
                <a:ext uri="{FF2B5EF4-FFF2-40B4-BE49-F238E27FC236}">
                  <a16:creationId xmlns:a16="http://schemas.microsoft.com/office/drawing/2014/main" id="{14947B18-64D1-473F-86EA-75E3993E22C0}"/>
                </a:ext>
              </a:extLst>
            </p:cNvPr>
            <p:cNvGrpSpPr/>
            <p:nvPr/>
          </p:nvGrpSpPr>
          <p:grpSpPr>
            <a:xfrm>
              <a:off x="5008517" y="2862213"/>
              <a:ext cx="2523841" cy="215444"/>
              <a:chOff x="1684882" y="3139222"/>
              <a:chExt cx="2523841" cy="215444"/>
            </a:xfrm>
          </p:grpSpPr>
          <p:sp>
            <p:nvSpPr>
              <p:cNvPr id="156" name="Rectangle 155">
                <a:extLst>
                  <a:ext uri="{FF2B5EF4-FFF2-40B4-BE49-F238E27FC236}">
                    <a16:creationId xmlns:a16="http://schemas.microsoft.com/office/drawing/2014/main" id="{5B1D763D-C05F-436B-8A68-AE19A392CF55}"/>
                  </a:ext>
                </a:extLst>
              </p:cNvPr>
              <p:cNvSpPr/>
              <p:nvPr/>
            </p:nvSpPr>
            <p:spPr>
              <a:xfrm>
                <a:off x="1684882" y="3139222"/>
                <a:ext cx="930063" cy="215444"/>
              </a:xfrm>
              <a:prstGeom prst="rect">
                <a:avLst/>
              </a:prstGeom>
              <a:noFill/>
            </p:spPr>
            <p:txBody>
              <a:bodyPr wrap="none" anchor="ctr" anchorCtr="0">
                <a:spAutoFit/>
              </a:bodyPr>
              <a:lstStyle/>
              <a:p>
                <a:pPr lvl="0">
                  <a:defRPr/>
                </a:pPr>
                <a:r>
                  <a:rPr lang="en-US" sz="800" dirty="0">
                    <a:solidFill>
                      <a:schemeClr val="tx2">
                        <a:lumMod val="20000"/>
                        <a:lumOff val="80000"/>
                      </a:schemeClr>
                    </a:solidFill>
                    <a:latin typeface="Century Gothic" panose="020B0502020202020204" pitchFamily="34" charset="0"/>
                  </a:rPr>
                  <a:t>Phase 3 Pricing</a:t>
                </a:r>
              </a:p>
            </p:txBody>
          </p:sp>
          <p:sp>
            <p:nvSpPr>
              <p:cNvPr id="157" name="Rectangle 156">
                <a:extLst>
                  <a:ext uri="{FF2B5EF4-FFF2-40B4-BE49-F238E27FC236}">
                    <a16:creationId xmlns:a16="http://schemas.microsoft.com/office/drawing/2014/main" id="{8D5E3190-0B9E-4BCE-9473-933D05358D79}"/>
                  </a:ext>
                </a:extLst>
              </p:cNvPr>
              <p:cNvSpPr/>
              <p:nvPr/>
            </p:nvSpPr>
            <p:spPr>
              <a:xfrm>
                <a:off x="3392265" y="3139222"/>
                <a:ext cx="816458" cy="215444"/>
              </a:xfrm>
              <a:prstGeom prst="rect">
                <a:avLst/>
              </a:prstGeom>
              <a:noFill/>
              <a:ln w="25400">
                <a:noFill/>
              </a:ln>
              <a:effectLst>
                <a:outerShdw blurRad="635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rIns="0" rtlCol="0" anchor="ctr" anchorCtr="0">
                <a:spAutoFit/>
              </a:bodyPr>
              <a:lstStyle/>
              <a:p>
                <a:pPr algn="ctr">
                  <a:spcAft>
                    <a:spcPts val="600"/>
                  </a:spcAft>
                </a:pPr>
                <a:r>
                  <a:rPr lang="en-US" sz="800" b="1" dirty="0">
                    <a:solidFill>
                      <a:schemeClr val="lt1"/>
                    </a:solidFill>
                    <a:latin typeface="Century Gothic" panose="020B0502020202020204" pitchFamily="34" charset="0"/>
                  </a:rPr>
                  <a:t>$93.00</a:t>
                </a:r>
              </a:p>
            </p:txBody>
          </p:sp>
        </p:grpSp>
        <p:grpSp>
          <p:nvGrpSpPr>
            <p:cNvPr id="140" name="Group 139">
              <a:extLst>
                <a:ext uri="{FF2B5EF4-FFF2-40B4-BE49-F238E27FC236}">
                  <a16:creationId xmlns:a16="http://schemas.microsoft.com/office/drawing/2014/main" id="{56B41297-9E7C-4DF2-8008-B2A30C7CDCD8}"/>
                </a:ext>
              </a:extLst>
            </p:cNvPr>
            <p:cNvGrpSpPr/>
            <p:nvPr/>
          </p:nvGrpSpPr>
          <p:grpSpPr>
            <a:xfrm>
              <a:off x="5008517" y="3146177"/>
              <a:ext cx="2523841" cy="215444"/>
              <a:chOff x="1684882" y="3498817"/>
              <a:chExt cx="2523841" cy="215444"/>
            </a:xfrm>
          </p:grpSpPr>
          <p:sp>
            <p:nvSpPr>
              <p:cNvPr id="154" name="Rectangle 153">
                <a:extLst>
                  <a:ext uri="{FF2B5EF4-FFF2-40B4-BE49-F238E27FC236}">
                    <a16:creationId xmlns:a16="http://schemas.microsoft.com/office/drawing/2014/main" id="{43B7F4B1-331B-452C-A497-F4E5578ECAF0}"/>
                  </a:ext>
                </a:extLst>
              </p:cNvPr>
              <p:cNvSpPr/>
              <p:nvPr/>
            </p:nvSpPr>
            <p:spPr>
              <a:xfrm>
                <a:off x="1684882" y="3498817"/>
                <a:ext cx="1164101" cy="215444"/>
              </a:xfrm>
              <a:prstGeom prst="rect">
                <a:avLst/>
              </a:prstGeom>
              <a:noFill/>
            </p:spPr>
            <p:txBody>
              <a:bodyPr wrap="none" anchor="ctr" anchorCtr="0">
                <a:spAutoFit/>
              </a:bodyPr>
              <a:lstStyle/>
              <a:p>
                <a:pPr lvl="0">
                  <a:defRPr/>
                </a:pPr>
                <a:r>
                  <a:rPr lang="en-US" sz="800" dirty="0">
                    <a:solidFill>
                      <a:schemeClr val="tx2">
                        <a:lumMod val="20000"/>
                        <a:lumOff val="80000"/>
                      </a:schemeClr>
                    </a:solidFill>
                    <a:latin typeface="Century Gothic" panose="020B0502020202020204" pitchFamily="34" charset="0"/>
                  </a:rPr>
                  <a:t>Projected Units Sold</a:t>
                </a:r>
              </a:p>
            </p:txBody>
          </p:sp>
          <p:sp>
            <p:nvSpPr>
              <p:cNvPr id="155" name="Rectangle 154">
                <a:extLst>
                  <a:ext uri="{FF2B5EF4-FFF2-40B4-BE49-F238E27FC236}">
                    <a16:creationId xmlns:a16="http://schemas.microsoft.com/office/drawing/2014/main" id="{B4AF6264-63AC-4D70-B799-AA9452F389BF}"/>
                  </a:ext>
                </a:extLst>
              </p:cNvPr>
              <p:cNvSpPr/>
              <p:nvPr/>
            </p:nvSpPr>
            <p:spPr>
              <a:xfrm>
                <a:off x="3392265" y="3498817"/>
                <a:ext cx="816458" cy="215444"/>
              </a:xfrm>
              <a:prstGeom prst="rect">
                <a:avLst/>
              </a:prstGeom>
              <a:noFill/>
              <a:ln w="25400">
                <a:noFill/>
              </a:ln>
              <a:effectLst>
                <a:outerShdw blurRad="635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rIns="0" rtlCol="0" anchor="ctr" anchorCtr="0">
                <a:spAutoFit/>
              </a:bodyPr>
              <a:lstStyle/>
              <a:p>
                <a:pPr algn="ctr">
                  <a:spcAft>
                    <a:spcPts val="600"/>
                  </a:spcAft>
                </a:pPr>
                <a:r>
                  <a:rPr lang="en-US" sz="800" b="1" dirty="0">
                    <a:solidFill>
                      <a:schemeClr val="lt1"/>
                    </a:solidFill>
                    <a:latin typeface="Century Gothic" panose="020B0502020202020204" pitchFamily="34" charset="0"/>
                  </a:rPr>
                  <a:t>1200</a:t>
                </a:r>
              </a:p>
            </p:txBody>
          </p:sp>
        </p:grpSp>
        <p:grpSp>
          <p:nvGrpSpPr>
            <p:cNvPr id="141" name="Group 140">
              <a:extLst>
                <a:ext uri="{FF2B5EF4-FFF2-40B4-BE49-F238E27FC236}">
                  <a16:creationId xmlns:a16="http://schemas.microsoft.com/office/drawing/2014/main" id="{B09B63D1-3214-4078-9A81-7F198F2BF069}"/>
                </a:ext>
              </a:extLst>
            </p:cNvPr>
            <p:cNvGrpSpPr/>
            <p:nvPr/>
          </p:nvGrpSpPr>
          <p:grpSpPr>
            <a:xfrm>
              <a:off x="5008517" y="3430141"/>
              <a:ext cx="2523844" cy="215444"/>
              <a:chOff x="1684882" y="3858412"/>
              <a:chExt cx="2523844" cy="215444"/>
            </a:xfrm>
          </p:grpSpPr>
          <p:sp>
            <p:nvSpPr>
              <p:cNvPr id="152" name="Rectangle 151">
                <a:extLst>
                  <a:ext uri="{FF2B5EF4-FFF2-40B4-BE49-F238E27FC236}">
                    <a16:creationId xmlns:a16="http://schemas.microsoft.com/office/drawing/2014/main" id="{C08BF355-CE58-4A1A-AA75-0D0E496B8AA6}"/>
                  </a:ext>
                </a:extLst>
              </p:cNvPr>
              <p:cNvSpPr/>
              <p:nvPr/>
            </p:nvSpPr>
            <p:spPr>
              <a:xfrm>
                <a:off x="1684882" y="3858412"/>
                <a:ext cx="1144865" cy="215444"/>
              </a:xfrm>
              <a:prstGeom prst="rect">
                <a:avLst/>
              </a:prstGeom>
              <a:noFill/>
            </p:spPr>
            <p:txBody>
              <a:bodyPr wrap="none" anchor="ctr" anchorCtr="0">
                <a:spAutoFit/>
              </a:bodyPr>
              <a:lstStyle/>
              <a:p>
                <a:pPr lvl="0">
                  <a:defRPr/>
                </a:pPr>
                <a:r>
                  <a:rPr lang="en-US" sz="800" dirty="0">
                    <a:solidFill>
                      <a:schemeClr val="accent6">
                        <a:lumMod val="40000"/>
                        <a:lumOff val="60000"/>
                      </a:schemeClr>
                    </a:solidFill>
                    <a:latin typeface="Century Gothic" panose="020B0502020202020204" pitchFamily="34" charset="0"/>
                  </a:rPr>
                  <a:t>Projected Revenue</a:t>
                </a:r>
              </a:p>
            </p:txBody>
          </p:sp>
          <p:sp>
            <p:nvSpPr>
              <p:cNvPr id="153" name="Rectangle 152">
                <a:extLst>
                  <a:ext uri="{FF2B5EF4-FFF2-40B4-BE49-F238E27FC236}">
                    <a16:creationId xmlns:a16="http://schemas.microsoft.com/office/drawing/2014/main" id="{6929A1FE-02E8-4EA2-80CC-647B0DFB906A}"/>
                  </a:ext>
                </a:extLst>
              </p:cNvPr>
              <p:cNvSpPr/>
              <p:nvPr/>
            </p:nvSpPr>
            <p:spPr>
              <a:xfrm>
                <a:off x="3392264" y="3858412"/>
                <a:ext cx="816462" cy="215444"/>
              </a:xfrm>
              <a:prstGeom prst="rect">
                <a:avLst/>
              </a:prstGeom>
              <a:noFill/>
              <a:ln w="25400">
                <a:noFill/>
              </a:ln>
              <a:effectLst>
                <a:outerShdw blurRad="635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rIns="0" rtlCol="0" anchor="ctr" anchorCtr="0">
                <a:spAutoFit/>
              </a:bodyPr>
              <a:lstStyle/>
              <a:p>
                <a:pPr algn="ctr">
                  <a:spcAft>
                    <a:spcPts val="600"/>
                  </a:spcAft>
                </a:pPr>
                <a:r>
                  <a:rPr lang="en-US" sz="800" b="1" dirty="0">
                    <a:solidFill>
                      <a:schemeClr val="accent6">
                        <a:lumMod val="40000"/>
                        <a:lumOff val="60000"/>
                      </a:schemeClr>
                    </a:solidFill>
                    <a:latin typeface="Century Gothic" panose="020B0502020202020204" pitchFamily="34" charset="0"/>
                  </a:rPr>
                  <a:t>$111,600.00</a:t>
                </a:r>
              </a:p>
            </p:txBody>
          </p:sp>
        </p:grpSp>
        <p:grpSp>
          <p:nvGrpSpPr>
            <p:cNvPr id="142" name="Group 141">
              <a:extLst>
                <a:ext uri="{FF2B5EF4-FFF2-40B4-BE49-F238E27FC236}">
                  <a16:creationId xmlns:a16="http://schemas.microsoft.com/office/drawing/2014/main" id="{54D63DDD-61CC-499A-B9B3-9E9186C6B063}"/>
                </a:ext>
              </a:extLst>
            </p:cNvPr>
            <p:cNvGrpSpPr/>
            <p:nvPr/>
          </p:nvGrpSpPr>
          <p:grpSpPr>
            <a:xfrm>
              <a:off x="5008517" y="3714105"/>
              <a:ext cx="2523845" cy="215444"/>
              <a:chOff x="1684882" y="4218006"/>
              <a:chExt cx="2523845" cy="215444"/>
            </a:xfrm>
          </p:grpSpPr>
          <p:sp>
            <p:nvSpPr>
              <p:cNvPr id="150" name="Rectangle 149">
                <a:extLst>
                  <a:ext uri="{FF2B5EF4-FFF2-40B4-BE49-F238E27FC236}">
                    <a16:creationId xmlns:a16="http://schemas.microsoft.com/office/drawing/2014/main" id="{7A6F33EF-58A3-4F0C-B9F8-361B47B560B0}"/>
                  </a:ext>
                </a:extLst>
              </p:cNvPr>
              <p:cNvSpPr/>
              <p:nvPr/>
            </p:nvSpPr>
            <p:spPr>
              <a:xfrm>
                <a:off x="1684882" y="4218006"/>
                <a:ext cx="1343638" cy="215444"/>
              </a:xfrm>
              <a:prstGeom prst="rect">
                <a:avLst/>
              </a:prstGeom>
              <a:noFill/>
            </p:spPr>
            <p:txBody>
              <a:bodyPr wrap="none" anchor="ctr" anchorCtr="0">
                <a:spAutoFit/>
              </a:bodyPr>
              <a:lstStyle/>
              <a:p>
                <a:pPr lvl="0">
                  <a:defRPr/>
                </a:pPr>
                <a:r>
                  <a:rPr lang="en-US" sz="800" dirty="0">
                    <a:solidFill>
                      <a:schemeClr val="accent6">
                        <a:lumMod val="40000"/>
                        <a:lumOff val="60000"/>
                      </a:schemeClr>
                    </a:solidFill>
                    <a:latin typeface="Century Gothic" panose="020B0502020202020204" pitchFamily="34" charset="0"/>
                  </a:rPr>
                  <a:t>Projected Gross Margin</a:t>
                </a:r>
              </a:p>
            </p:txBody>
          </p:sp>
          <p:sp>
            <p:nvSpPr>
              <p:cNvPr id="151" name="Rectangle 150">
                <a:extLst>
                  <a:ext uri="{FF2B5EF4-FFF2-40B4-BE49-F238E27FC236}">
                    <a16:creationId xmlns:a16="http://schemas.microsoft.com/office/drawing/2014/main" id="{2C0F04AF-1CAF-44AF-B0ED-C409F2A40FD7}"/>
                  </a:ext>
                </a:extLst>
              </p:cNvPr>
              <p:cNvSpPr/>
              <p:nvPr/>
            </p:nvSpPr>
            <p:spPr>
              <a:xfrm>
                <a:off x="3392265" y="4218006"/>
                <a:ext cx="816462" cy="215444"/>
              </a:xfrm>
              <a:prstGeom prst="rect">
                <a:avLst/>
              </a:prstGeom>
              <a:noFill/>
              <a:ln w="25400">
                <a:noFill/>
              </a:ln>
              <a:effectLst>
                <a:outerShdw blurRad="635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rIns="0" rtlCol="0" anchor="ctr" anchorCtr="0">
                <a:spAutoFit/>
              </a:bodyPr>
              <a:lstStyle/>
              <a:p>
                <a:pPr algn="ctr">
                  <a:spcAft>
                    <a:spcPts val="600"/>
                  </a:spcAft>
                </a:pPr>
                <a:r>
                  <a:rPr lang="en-US" sz="800" b="1" dirty="0">
                    <a:solidFill>
                      <a:schemeClr val="accent6">
                        <a:lumMod val="40000"/>
                        <a:lumOff val="60000"/>
                      </a:schemeClr>
                    </a:solidFill>
                    <a:latin typeface="Century Gothic" panose="020B0502020202020204" pitchFamily="34" charset="0"/>
                  </a:rPr>
                  <a:t>$33,600.00</a:t>
                </a:r>
              </a:p>
            </p:txBody>
          </p:sp>
        </p:grpSp>
        <p:grpSp>
          <p:nvGrpSpPr>
            <p:cNvPr id="143" name="Group 142">
              <a:extLst>
                <a:ext uri="{FF2B5EF4-FFF2-40B4-BE49-F238E27FC236}">
                  <a16:creationId xmlns:a16="http://schemas.microsoft.com/office/drawing/2014/main" id="{E6F4503F-0C53-4CAE-80BA-26D8206B15BE}"/>
                </a:ext>
              </a:extLst>
            </p:cNvPr>
            <p:cNvGrpSpPr/>
            <p:nvPr/>
          </p:nvGrpSpPr>
          <p:grpSpPr>
            <a:xfrm>
              <a:off x="4994135" y="3111917"/>
              <a:ext cx="2552608" cy="567928"/>
              <a:chOff x="1323975" y="3240022"/>
              <a:chExt cx="3367088" cy="567928"/>
            </a:xfrm>
          </p:grpSpPr>
          <p:cxnSp>
            <p:nvCxnSpPr>
              <p:cNvPr id="147" name="Straight Connector 146">
                <a:extLst>
                  <a:ext uri="{FF2B5EF4-FFF2-40B4-BE49-F238E27FC236}">
                    <a16:creationId xmlns:a16="http://schemas.microsoft.com/office/drawing/2014/main" id="{A98BFD42-4CE6-460A-995C-5A8DDF1025EC}"/>
                  </a:ext>
                </a:extLst>
              </p:cNvPr>
              <p:cNvCxnSpPr/>
              <p:nvPr/>
            </p:nvCxnSpPr>
            <p:spPr>
              <a:xfrm>
                <a:off x="1323975" y="3807950"/>
                <a:ext cx="3367088" cy="0"/>
              </a:xfrm>
              <a:prstGeom prst="line">
                <a:avLst/>
              </a:prstGeom>
              <a:ln>
                <a:solidFill>
                  <a:schemeClr val="bg1">
                    <a:alpha val="15000"/>
                  </a:schemeClr>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849E5467-25A2-4465-B974-197481E33FB9}"/>
                  </a:ext>
                </a:extLst>
              </p:cNvPr>
              <p:cNvCxnSpPr/>
              <p:nvPr/>
            </p:nvCxnSpPr>
            <p:spPr>
              <a:xfrm>
                <a:off x="1323975" y="3523986"/>
                <a:ext cx="3367088" cy="0"/>
              </a:xfrm>
              <a:prstGeom prst="line">
                <a:avLst/>
              </a:prstGeom>
              <a:ln>
                <a:solidFill>
                  <a:schemeClr val="bg1">
                    <a:alpha val="15000"/>
                  </a:schemeClr>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FDCB4F40-7ECE-4195-8D20-1EB28CD2F7FA}"/>
                  </a:ext>
                </a:extLst>
              </p:cNvPr>
              <p:cNvCxnSpPr/>
              <p:nvPr/>
            </p:nvCxnSpPr>
            <p:spPr>
              <a:xfrm>
                <a:off x="1323975" y="3240022"/>
                <a:ext cx="3367088" cy="0"/>
              </a:xfrm>
              <a:prstGeom prst="line">
                <a:avLst/>
              </a:prstGeom>
              <a:ln>
                <a:solidFill>
                  <a:schemeClr val="bg1">
                    <a:alpha val="15000"/>
                  </a:schemeClr>
                </a:solidFill>
              </a:ln>
            </p:spPr>
            <p:style>
              <a:lnRef idx="1">
                <a:schemeClr val="accent1"/>
              </a:lnRef>
              <a:fillRef idx="0">
                <a:schemeClr val="accent1"/>
              </a:fillRef>
              <a:effectRef idx="0">
                <a:schemeClr val="accent1"/>
              </a:effectRef>
              <a:fontRef idx="minor">
                <a:schemeClr val="tx1"/>
              </a:fontRef>
            </p:style>
          </p:cxnSp>
        </p:grpSp>
      </p:grpSp>
      <p:cxnSp>
        <p:nvCxnSpPr>
          <p:cNvPr id="146" name="Straight Connector 145">
            <a:extLst>
              <a:ext uri="{FF2B5EF4-FFF2-40B4-BE49-F238E27FC236}">
                <a16:creationId xmlns:a16="http://schemas.microsoft.com/office/drawing/2014/main" id="{8FED4A0D-422C-42F0-845B-9808AC5ACB2E}"/>
              </a:ext>
            </a:extLst>
          </p:cNvPr>
          <p:cNvCxnSpPr>
            <a:cxnSpLocks/>
          </p:cNvCxnSpPr>
          <p:nvPr/>
        </p:nvCxnSpPr>
        <p:spPr>
          <a:xfrm flipV="1">
            <a:off x="4822599" y="2976830"/>
            <a:ext cx="0" cy="838102"/>
          </a:xfrm>
          <a:prstGeom prst="line">
            <a:avLst/>
          </a:prstGeom>
          <a:ln w="38100" cap="rnd">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59" name="Rectangle: Rounded Corners 158">
            <a:extLst>
              <a:ext uri="{FF2B5EF4-FFF2-40B4-BE49-F238E27FC236}">
                <a16:creationId xmlns:a16="http://schemas.microsoft.com/office/drawing/2014/main" id="{F2664DF4-AE18-43DB-A782-7D9D3B8B8D79}"/>
              </a:ext>
            </a:extLst>
          </p:cNvPr>
          <p:cNvSpPr/>
          <p:nvPr/>
        </p:nvSpPr>
        <p:spPr>
          <a:xfrm>
            <a:off x="8385440" y="3281126"/>
            <a:ext cx="2897503" cy="1764392"/>
          </a:xfrm>
          <a:prstGeom prst="roundRect">
            <a:avLst>
              <a:gd name="adj" fmla="val 15273"/>
            </a:avLst>
          </a:prstGeom>
          <a:gradFill>
            <a:gsLst>
              <a:gs pos="100000">
                <a:schemeClr val="accent2">
                  <a:lumMod val="60000"/>
                  <a:lumOff val="40000"/>
                  <a:alpha val="0"/>
                </a:schemeClr>
              </a:gs>
              <a:gs pos="0">
                <a:schemeClr val="accent2">
                  <a:lumMod val="60000"/>
                  <a:lumOff val="40000"/>
                  <a:alpha val="20000"/>
                </a:schemeClr>
              </a:gs>
            </a:gsLst>
            <a:lin ang="5400000" scaled="0"/>
          </a:gradFill>
          <a:ln w="12700">
            <a:gradFill>
              <a:gsLst>
                <a:gs pos="100000">
                  <a:schemeClr val="accent2">
                    <a:lumMod val="60000"/>
                    <a:lumOff val="40000"/>
                    <a:alpha val="0"/>
                  </a:schemeClr>
                </a:gs>
                <a:gs pos="0">
                  <a:schemeClr val="accent2">
                    <a:lumMod val="60000"/>
                    <a:lumOff val="40000"/>
                    <a:alpha val="50000"/>
                  </a:schemeClr>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en-US" dirty="0"/>
          </a:p>
        </p:txBody>
      </p:sp>
      <p:grpSp>
        <p:nvGrpSpPr>
          <p:cNvPr id="18" name="Group 17">
            <a:extLst>
              <a:ext uri="{FF2B5EF4-FFF2-40B4-BE49-F238E27FC236}">
                <a16:creationId xmlns:a16="http://schemas.microsoft.com/office/drawing/2014/main" id="{498AF404-82D3-4BD5-A76B-D5EE91BE84C4}"/>
              </a:ext>
            </a:extLst>
          </p:cNvPr>
          <p:cNvGrpSpPr/>
          <p:nvPr/>
        </p:nvGrpSpPr>
        <p:grpSpPr>
          <a:xfrm>
            <a:off x="8557887" y="3552870"/>
            <a:ext cx="2552608" cy="1207934"/>
            <a:chOff x="8557887" y="3491129"/>
            <a:chExt cx="2552608" cy="1331419"/>
          </a:xfrm>
        </p:grpSpPr>
        <p:grpSp>
          <p:nvGrpSpPr>
            <p:cNvPr id="160" name="Group 159">
              <a:extLst>
                <a:ext uri="{FF2B5EF4-FFF2-40B4-BE49-F238E27FC236}">
                  <a16:creationId xmlns:a16="http://schemas.microsoft.com/office/drawing/2014/main" id="{5B29EEF7-0B80-41B7-A3F8-E5C520BF5748}"/>
                </a:ext>
              </a:extLst>
            </p:cNvPr>
            <p:cNvGrpSpPr/>
            <p:nvPr/>
          </p:nvGrpSpPr>
          <p:grpSpPr>
            <a:xfrm>
              <a:off x="8572269" y="3491129"/>
              <a:ext cx="2523841" cy="237472"/>
              <a:chOff x="1684882" y="3155563"/>
              <a:chExt cx="2523841" cy="182760"/>
            </a:xfrm>
          </p:grpSpPr>
          <p:sp>
            <p:nvSpPr>
              <p:cNvPr id="177" name="Rectangle 176">
                <a:extLst>
                  <a:ext uri="{FF2B5EF4-FFF2-40B4-BE49-F238E27FC236}">
                    <a16:creationId xmlns:a16="http://schemas.microsoft.com/office/drawing/2014/main" id="{00C2658A-DE00-4CC5-8430-D864BF8561A7}"/>
                  </a:ext>
                </a:extLst>
              </p:cNvPr>
              <p:cNvSpPr/>
              <p:nvPr/>
            </p:nvSpPr>
            <p:spPr>
              <a:xfrm>
                <a:off x="1684882" y="3155565"/>
                <a:ext cx="1430200" cy="182758"/>
              </a:xfrm>
              <a:prstGeom prst="rect">
                <a:avLst/>
              </a:prstGeom>
              <a:noFill/>
            </p:spPr>
            <p:txBody>
              <a:bodyPr wrap="none" anchor="ctr" anchorCtr="0">
                <a:spAutoFit/>
              </a:bodyPr>
              <a:lstStyle/>
              <a:p>
                <a:pPr lvl="0">
                  <a:defRPr/>
                </a:pPr>
                <a:r>
                  <a:rPr lang="en-US" sz="800" dirty="0">
                    <a:solidFill>
                      <a:schemeClr val="accent2">
                        <a:lumMod val="40000"/>
                        <a:lumOff val="60000"/>
                      </a:schemeClr>
                    </a:solidFill>
                    <a:latin typeface="Century Gothic" panose="020B0502020202020204" pitchFamily="34" charset="0"/>
                  </a:rPr>
                  <a:t>Total Projected Units Sold</a:t>
                </a:r>
              </a:p>
            </p:txBody>
          </p:sp>
          <p:sp>
            <p:nvSpPr>
              <p:cNvPr id="178" name="Rectangle 177">
                <a:extLst>
                  <a:ext uri="{FF2B5EF4-FFF2-40B4-BE49-F238E27FC236}">
                    <a16:creationId xmlns:a16="http://schemas.microsoft.com/office/drawing/2014/main" id="{A4B58819-8AB5-4929-B6D8-18D7D5F6DD1E}"/>
                  </a:ext>
                </a:extLst>
              </p:cNvPr>
              <p:cNvSpPr/>
              <p:nvPr/>
            </p:nvSpPr>
            <p:spPr>
              <a:xfrm>
                <a:off x="3392265" y="3155563"/>
                <a:ext cx="816458" cy="182758"/>
              </a:xfrm>
              <a:prstGeom prst="rect">
                <a:avLst/>
              </a:prstGeom>
              <a:noFill/>
              <a:ln w="25400">
                <a:noFill/>
              </a:ln>
              <a:effectLst>
                <a:outerShdw blurRad="635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rIns="0" rtlCol="0" anchor="ctr" anchorCtr="0">
                <a:spAutoFit/>
              </a:bodyPr>
              <a:lstStyle/>
              <a:p>
                <a:pPr algn="ctr">
                  <a:spcAft>
                    <a:spcPts val="600"/>
                  </a:spcAft>
                </a:pPr>
                <a:r>
                  <a:rPr lang="en-US" sz="800" b="1" dirty="0">
                    <a:solidFill>
                      <a:schemeClr val="accent2">
                        <a:lumMod val="40000"/>
                        <a:lumOff val="60000"/>
                      </a:schemeClr>
                    </a:solidFill>
                    <a:latin typeface="Century Gothic" panose="020B0502020202020204" pitchFamily="34" charset="0"/>
                  </a:rPr>
                  <a:t>3600</a:t>
                </a:r>
              </a:p>
            </p:txBody>
          </p:sp>
        </p:grpSp>
        <p:grpSp>
          <p:nvGrpSpPr>
            <p:cNvPr id="162" name="Group 161">
              <a:extLst>
                <a:ext uri="{FF2B5EF4-FFF2-40B4-BE49-F238E27FC236}">
                  <a16:creationId xmlns:a16="http://schemas.microsoft.com/office/drawing/2014/main" id="{0F9C0701-B5C0-47CD-A7AC-0835BD4AA54D}"/>
                </a:ext>
              </a:extLst>
            </p:cNvPr>
            <p:cNvGrpSpPr/>
            <p:nvPr/>
          </p:nvGrpSpPr>
          <p:grpSpPr>
            <a:xfrm>
              <a:off x="8572269" y="4038109"/>
              <a:ext cx="2523844" cy="237468"/>
              <a:chOff x="1684882" y="3722786"/>
              <a:chExt cx="2523844" cy="182757"/>
            </a:xfrm>
          </p:grpSpPr>
          <p:sp>
            <p:nvSpPr>
              <p:cNvPr id="173" name="Rectangle 172">
                <a:extLst>
                  <a:ext uri="{FF2B5EF4-FFF2-40B4-BE49-F238E27FC236}">
                    <a16:creationId xmlns:a16="http://schemas.microsoft.com/office/drawing/2014/main" id="{42631B87-92BD-4EAD-A975-5448A5958D6B}"/>
                  </a:ext>
                </a:extLst>
              </p:cNvPr>
              <p:cNvSpPr/>
              <p:nvPr/>
            </p:nvSpPr>
            <p:spPr>
              <a:xfrm>
                <a:off x="1684882" y="3722786"/>
                <a:ext cx="1707519" cy="182757"/>
              </a:xfrm>
              <a:prstGeom prst="rect">
                <a:avLst/>
              </a:prstGeom>
              <a:noFill/>
            </p:spPr>
            <p:txBody>
              <a:bodyPr wrap="none" anchor="ctr" anchorCtr="0">
                <a:spAutoFit/>
              </a:bodyPr>
              <a:lstStyle/>
              <a:p>
                <a:pPr lvl="0">
                  <a:defRPr/>
                </a:pPr>
                <a:r>
                  <a:rPr lang="en-US" sz="800" dirty="0">
                    <a:solidFill>
                      <a:schemeClr val="accent2">
                        <a:lumMod val="40000"/>
                        <a:lumOff val="60000"/>
                      </a:schemeClr>
                    </a:solidFill>
                    <a:latin typeface="Century Gothic" panose="020B0502020202020204" pitchFamily="34" charset="0"/>
                  </a:rPr>
                  <a:t>Total Projected Gross Revenue</a:t>
                </a:r>
              </a:p>
            </p:txBody>
          </p:sp>
          <p:sp>
            <p:nvSpPr>
              <p:cNvPr id="174" name="Rectangle 173">
                <a:extLst>
                  <a:ext uri="{FF2B5EF4-FFF2-40B4-BE49-F238E27FC236}">
                    <a16:creationId xmlns:a16="http://schemas.microsoft.com/office/drawing/2014/main" id="{C4450170-D9D5-4370-9A8A-055F1D6B4553}"/>
                  </a:ext>
                </a:extLst>
              </p:cNvPr>
              <p:cNvSpPr/>
              <p:nvPr/>
            </p:nvSpPr>
            <p:spPr>
              <a:xfrm>
                <a:off x="3392264" y="3722786"/>
                <a:ext cx="816462" cy="182757"/>
              </a:xfrm>
              <a:prstGeom prst="rect">
                <a:avLst/>
              </a:prstGeom>
              <a:noFill/>
              <a:ln w="25400">
                <a:noFill/>
              </a:ln>
              <a:effectLst>
                <a:outerShdw blurRad="635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rIns="0" rtlCol="0" anchor="ctr" anchorCtr="0">
                <a:spAutoFit/>
              </a:bodyPr>
              <a:lstStyle/>
              <a:p>
                <a:pPr algn="ctr">
                  <a:spcAft>
                    <a:spcPts val="600"/>
                  </a:spcAft>
                </a:pPr>
                <a:r>
                  <a:rPr lang="en-US" sz="800" b="1" dirty="0">
                    <a:solidFill>
                      <a:schemeClr val="accent2">
                        <a:lumMod val="40000"/>
                        <a:lumOff val="60000"/>
                      </a:schemeClr>
                    </a:solidFill>
                    <a:latin typeface="Century Gothic" panose="020B0502020202020204" pitchFamily="34" charset="0"/>
                  </a:rPr>
                  <a:t>$425,000.00</a:t>
                </a:r>
              </a:p>
            </p:txBody>
          </p:sp>
        </p:grpSp>
        <p:grpSp>
          <p:nvGrpSpPr>
            <p:cNvPr id="163" name="Group 162">
              <a:extLst>
                <a:ext uri="{FF2B5EF4-FFF2-40B4-BE49-F238E27FC236}">
                  <a16:creationId xmlns:a16="http://schemas.microsoft.com/office/drawing/2014/main" id="{9D93CF2B-21BA-42FB-B916-694D25CC7758}"/>
                </a:ext>
              </a:extLst>
            </p:cNvPr>
            <p:cNvGrpSpPr/>
            <p:nvPr/>
          </p:nvGrpSpPr>
          <p:grpSpPr>
            <a:xfrm>
              <a:off x="8572269" y="4585080"/>
              <a:ext cx="2523845" cy="237468"/>
              <a:chOff x="1684882" y="4224363"/>
              <a:chExt cx="2523845" cy="182757"/>
            </a:xfrm>
          </p:grpSpPr>
          <p:sp>
            <p:nvSpPr>
              <p:cNvPr id="171" name="Rectangle 170">
                <a:extLst>
                  <a:ext uri="{FF2B5EF4-FFF2-40B4-BE49-F238E27FC236}">
                    <a16:creationId xmlns:a16="http://schemas.microsoft.com/office/drawing/2014/main" id="{4C1F488F-4057-4B91-B822-6609544D9A69}"/>
                  </a:ext>
                </a:extLst>
              </p:cNvPr>
              <p:cNvSpPr/>
              <p:nvPr/>
            </p:nvSpPr>
            <p:spPr>
              <a:xfrm>
                <a:off x="1684882" y="4224363"/>
                <a:ext cx="1638590" cy="182757"/>
              </a:xfrm>
              <a:prstGeom prst="rect">
                <a:avLst/>
              </a:prstGeom>
              <a:noFill/>
            </p:spPr>
            <p:txBody>
              <a:bodyPr wrap="none" anchor="ctr" anchorCtr="0">
                <a:spAutoFit/>
              </a:bodyPr>
              <a:lstStyle/>
              <a:p>
                <a:pPr lvl="0">
                  <a:defRPr/>
                </a:pPr>
                <a:r>
                  <a:rPr lang="en-US" sz="800" dirty="0">
                    <a:solidFill>
                      <a:schemeClr val="accent2">
                        <a:lumMod val="40000"/>
                        <a:lumOff val="60000"/>
                      </a:schemeClr>
                    </a:solidFill>
                    <a:latin typeface="Century Gothic" panose="020B0502020202020204" pitchFamily="34" charset="0"/>
                  </a:rPr>
                  <a:t>Total Projected  Gross Margin</a:t>
                </a:r>
              </a:p>
            </p:txBody>
          </p:sp>
          <p:sp>
            <p:nvSpPr>
              <p:cNvPr id="172" name="Rectangle 171">
                <a:extLst>
                  <a:ext uri="{FF2B5EF4-FFF2-40B4-BE49-F238E27FC236}">
                    <a16:creationId xmlns:a16="http://schemas.microsoft.com/office/drawing/2014/main" id="{E8ADFAED-7FD2-4FD4-BF93-3FC08E8C11F6}"/>
                  </a:ext>
                </a:extLst>
              </p:cNvPr>
              <p:cNvSpPr/>
              <p:nvPr/>
            </p:nvSpPr>
            <p:spPr>
              <a:xfrm>
                <a:off x="3392265" y="4224363"/>
                <a:ext cx="816462" cy="182757"/>
              </a:xfrm>
              <a:prstGeom prst="rect">
                <a:avLst/>
              </a:prstGeom>
              <a:noFill/>
              <a:ln w="25400">
                <a:noFill/>
              </a:ln>
              <a:effectLst>
                <a:outerShdw blurRad="635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rIns="0" rtlCol="0" anchor="ctr" anchorCtr="0">
                <a:spAutoFit/>
              </a:bodyPr>
              <a:lstStyle/>
              <a:p>
                <a:pPr algn="ctr">
                  <a:spcAft>
                    <a:spcPts val="600"/>
                  </a:spcAft>
                </a:pPr>
                <a:r>
                  <a:rPr lang="en-US" sz="800" b="1" dirty="0">
                    <a:solidFill>
                      <a:schemeClr val="accent2">
                        <a:lumMod val="40000"/>
                        <a:lumOff val="60000"/>
                      </a:schemeClr>
                    </a:solidFill>
                    <a:latin typeface="Century Gothic" panose="020B0502020202020204" pitchFamily="34" charset="0"/>
                  </a:rPr>
                  <a:t>$100,000.00</a:t>
                </a:r>
              </a:p>
            </p:txBody>
          </p:sp>
        </p:grpSp>
        <p:cxnSp>
          <p:nvCxnSpPr>
            <p:cNvPr id="168" name="Straight Connector 167">
              <a:extLst>
                <a:ext uri="{FF2B5EF4-FFF2-40B4-BE49-F238E27FC236}">
                  <a16:creationId xmlns:a16="http://schemas.microsoft.com/office/drawing/2014/main" id="{D2D1EF73-C328-4BBA-B3FA-EA3A7975B65B}"/>
                </a:ext>
              </a:extLst>
            </p:cNvPr>
            <p:cNvCxnSpPr/>
            <p:nvPr/>
          </p:nvCxnSpPr>
          <p:spPr>
            <a:xfrm>
              <a:off x="8557887" y="4430324"/>
              <a:ext cx="2552608" cy="0"/>
            </a:xfrm>
            <a:prstGeom prst="line">
              <a:avLst/>
            </a:prstGeom>
            <a:ln>
              <a:solidFill>
                <a:schemeClr val="bg1">
                  <a:alpha val="15000"/>
                </a:schemeClr>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6A710CE1-A9EC-4618-A0A3-F3E6D776FC0F}"/>
                </a:ext>
              </a:extLst>
            </p:cNvPr>
            <p:cNvCxnSpPr/>
            <p:nvPr/>
          </p:nvCxnSpPr>
          <p:spPr>
            <a:xfrm>
              <a:off x="8557887" y="3883352"/>
              <a:ext cx="2552608" cy="0"/>
            </a:xfrm>
            <a:prstGeom prst="line">
              <a:avLst/>
            </a:prstGeom>
            <a:ln>
              <a:solidFill>
                <a:schemeClr val="bg1">
                  <a:alpha val="15000"/>
                </a:schemeClr>
              </a:solidFill>
            </a:ln>
          </p:spPr>
          <p:style>
            <a:lnRef idx="1">
              <a:schemeClr val="accent1"/>
            </a:lnRef>
            <a:fillRef idx="0">
              <a:schemeClr val="accent1"/>
            </a:fillRef>
            <a:effectRef idx="0">
              <a:schemeClr val="accent1"/>
            </a:effectRef>
            <a:fontRef idx="minor">
              <a:schemeClr val="tx1"/>
            </a:fontRef>
          </p:style>
        </p:cxnSp>
      </p:grpSp>
      <p:cxnSp>
        <p:nvCxnSpPr>
          <p:cNvPr id="167" name="Straight Connector 166">
            <a:extLst>
              <a:ext uri="{FF2B5EF4-FFF2-40B4-BE49-F238E27FC236}">
                <a16:creationId xmlns:a16="http://schemas.microsoft.com/office/drawing/2014/main" id="{CE5DA30B-B6F7-47AA-8688-EF1B0E11BDCE}"/>
              </a:ext>
            </a:extLst>
          </p:cNvPr>
          <p:cNvCxnSpPr>
            <a:cxnSpLocks/>
          </p:cNvCxnSpPr>
          <p:nvPr/>
        </p:nvCxnSpPr>
        <p:spPr>
          <a:xfrm flipV="1">
            <a:off x="8386356" y="3533603"/>
            <a:ext cx="0" cy="1259437"/>
          </a:xfrm>
          <a:prstGeom prst="line">
            <a:avLst/>
          </a:prstGeom>
          <a:ln w="38100" cap="rnd">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7125848E-7E9C-4313-8207-B5D15BB6FB85}"/>
              </a:ext>
            </a:extLst>
          </p:cNvPr>
          <p:cNvGrpSpPr/>
          <p:nvPr/>
        </p:nvGrpSpPr>
        <p:grpSpPr>
          <a:xfrm>
            <a:off x="1430382" y="4397095"/>
            <a:ext cx="2552608" cy="1067336"/>
            <a:chOff x="1430382" y="4397095"/>
            <a:chExt cx="2552608" cy="1067336"/>
          </a:xfrm>
        </p:grpSpPr>
        <p:grpSp>
          <p:nvGrpSpPr>
            <p:cNvPr id="197" name="Group 196">
              <a:extLst>
                <a:ext uri="{FF2B5EF4-FFF2-40B4-BE49-F238E27FC236}">
                  <a16:creationId xmlns:a16="http://schemas.microsoft.com/office/drawing/2014/main" id="{451F288C-3FF6-420D-B1AA-EE273F96C28A}"/>
                </a:ext>
              </a:extLst>
            </p:cNvPr>
            <p:cNvGrpSpPr/>
            <p:nvPr/>
          </p:nvGrpSpPr>
          <p:grpSpPr>
            <a:xfrm>
              <a:off x="1444764" y="4397095"/>
              <a:ext cx="2523841" cy="215444"/>
              <a:chOff x="1684882" y="3139222"/>
              <a:chExt cx="2523841" cy="215444"/>
            </a:xfrm>
          </p:grpSpPr>
          <p:sp>
            <p:nvSpPr>
              <p:cNvPr id="207" name="Rectangle 206">
                <a:extLst>
                  <a:ext uri="{FF2B5EF4-FFF2-40B4-BE49-F238E27FC236}">
                    <a16:creationId xmlns:a16="http://schemas.microsoft.com/office/drawing/2014/main" id="{3C17D5EC-FB84-455C-8241-C62E44EC8ECB}"/>
                  </a:ext>
                </a:extLst>
              </p:cNvPr>
              <p:cNvSpPr/>
              <p:nvPr/>
            </p:nvSpPr>
            <p:spPr>
              <a:xfrm>
                <a:off x="1684882" y="3139222"/>
                <a:ext cx="930063" cy="215444"/>
              </a:xfrm>
              <a:prstGeom prst="rect">
                <a:avLst/>
              </a:prstGeom>
              <a:noFill/>
            </p:spPr>
            <p:txBody>
              <a:bodyPr wrap="none" anchor="ctr" anchorCtr="0">
                <a:spAutoFit/>
              </a:bodyPr>
              <a:lstStyle/>
              <a:p>
                <a:pPr lvl="0">
                  <a:defRPr/>
                </a:pPr>
                <a:r>
                  <a:rPr lang="en-US" sz="800" dirty="0">
                    <a:solidFill>
                      <a:schemeClr val="tx2">
                        <a:lumMod val="20000"/>
                        <a:lumOff val="80000"/>
                      </a:schemeClr>
                    </a:solidFill>
                    <a:latin typeface="Century Gothic" panose="020B0502020202020204" pitchFamily="34" charset="0"/>
                  </a:rPr>
                  <a:t>Phase 2 Pricing</a:t>
                </a:r>
              </a:p>
            </p:txBody>
          </p:sp>
          <p:sp>
            <p:nvSpPr>
              <p:cNvPr id="208" name="Rectangle 207">
                <a:extLst>
                  <a:ext uri="{FF2B5EF4-FFF2-40B4-BE49-F238E27FC236}">
                    <a16:creationId xmlns:a16="http://schemas.microsoft.com/office/drawing/2014/main" id="{0DAD3B96-1223-4E04-9979-CC6DD8C76A9F}"/>
                  </a:ext>
                </a:extLst>
              </p:cNvPr>
              <p:cNvSpPr/>
              <p:nvPr/>
            </p:nvSpPr>
            <p:spPr>
              <a:xfrm>
                <a:off x="3392265" y="3139222"/>
                <a:ext cx="816458" cy="215444"/>
              </a:xfrm>
              <a:prstGeom prst="rect">
                <a:avLst/>
              </a:prstGeom>
              <a:noFill/>
              <a:ln w="25400">
                <a:noFill/>
              </a:ln>
              <a:effectLst>
                <a:outerShdw blurRad="635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rIns="0" rtlCol="0" anchor="ctr" anchorCtr="0">
                <a:spAutoFit/>
              </a:bodyPr>
              <a:lstStyle/>
              <a:p>
                <a:pPr algn="ctr">
                  <a:spcAft>
                    <a:spcPts val="600"/>
                  </a:spcAft>
                </a:pPr>
                <a:r>
                  <a:rPr lang="en-US" sz="800" b="1" dirty="0">
                    <a:solidFill>
                      <a:schemeClr val="lt1"/>
                    </a:solidFill>
                    <a:latin typeface="Century Gothic" panose="020B0502020202020204" pitchFamily="34" charset="0"/>
                  </a:rPr>
                  <a:t>$107.00</a:t>
                </a:r>
              </a:p>
            </p:txBody>
          </p:sp>
        </p:grpSp>
        <p:grpSp>
          <p:nvGrpSpPr>
            <p:cNvPr id="198" name="Group 197">
              <a:extLst>
                <a:ext uri="{FF2B5EF4-FFF2-40B4-BE49-F238E27FC236}">
                  <a16:creationId xmlns:a16="http://schemas.microsoft.com/office/drawing/2014/main" id="{1F3C3AA6-A22E-457B-90AB-2B538FC5144F}"/>
                </a:ext>
              </a:extLst>
            </p:cNvPr>
            <p:cNvGrpSpPr/>
            <p:nvPr/>
          </p:nvGrpSpPr>
          <p:grpSpPr>
            <a:xfrm>
              <a:off x="1444764" y="4681059"/>
              <a:ext cx="2523841" cy="215444"/>
              <a:chOff x="1684882" y="3498817"/>
              <a:chExt cx="2523841" cy="215444"/>
            </a:xfrm>
          </p:grpSpPr>
          <p:sp>
            <p:nvSpPr>
              <p:cNvPr id="205" name="Rectangle 204">
                <a:extLst>
                  <a:ext uri="{FF2B5EF4-FFF2-40B4-BE49-F238E27FC236}">
                    <a16:creationId xmlns:a16="http://schemas.microsoft.com/office/drawing/2014/main" id="{1D056E12-5CC4-4235-A153-B48049BA21BF}"/>
                  </a:ext>
                </a:extLst>
              </p:cNvPr>
              <p:cNvSpPr/>
              <p:nvPr/>
            </p:nvSpPr>
            <p:spPr>
              <a:xfrm>
                <a:off x="1684882" y="3498817"/>
                <a:ext cx="1164101" cy="215444"/>
              </a:xfrm>
              <a:prstGeom prst="rect">
                <a:avLst/>
              </a:prstGeom>
              <a:noFill/>
            </p:spPr>
            <p:txBody>
              <a:bodyPr wrap="none" anchor="ctr" anchorCtr="0">
                <a:spAutoFit/>
              </a:bodyPr>
              <a:lstStyle/>
              <a:p>
                <a:pPr lvl="0">
                  <a:defRPr/>
                </a:pPr>
                <a:r>
                  <a:rPr lang="en-US" sz="800" dirty="0">
                    <a:solidFill>
                      <a:schemeClr val="tx2">
                        <a:lumMod val="20000"/>
                        <a:lumOff val="80000"/>
                      </a:schemeClr>
                    </a:solidFill>
                    <a:latin typeface="Century Gothic" panose="020B0502020202020204" pitchFamily="34" charset="0"/>
                  </a:rPr>
                  <a:t>Projected Units Sold</a:t>
                </a:r>
              </a:p>
            </p:txBody>
          </p:sp>
          <p:sp>
            <p:nvSpPr>
              <p:cNvPr id="206" name="Rectangle 205">
                <a:extLst>
                  <a:ext uri="{FF2B5EF4-FFF2-40B4-BE49-F238E27FC236}">
                    <a16:creationId xmlns:a16="http://schemas.microsoft.com/office/drawing/2014/main" id="{B61B0FE2-EE22-4714-8151-9D9F71CCC7CC}"/>
                  </a:ext>
                </a:extLst>
              </p:cNvPr>
              <p:cNvSpPr/>
              <p:nvPr/>
            </p:nvSpPr>
            <p:spPr>
              <a:xfrm>
                <a:off x="3392265" y="3498817"/>
                <a:ext cx="816458" cy="215444"/>
              </a:xfrm>
              <a:prstGeom prst="rect">
                <a:avLst/>
              </a:prstGeom>
              <a:noFill/>
              <a:ln w="25400">
                <a:noFill/>
              </a:ln>
              <a:effectLst>
                <a:outerShdw blurRad="635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rIns="0" rtlCol="0" anchor="ctr" anchorCtr="0">
                <a:spAutoFit/>
              </a:bodyPr>
              <a:lstStyle/>
              <a:p>
                <a:pPr algn="ctr">
                  <a:spcAft>
                    <a:spcPts val="600"/>
                  </a:spcAft>
                </a:pPr>
                <a:r>
                  <a:rPr lang="en-US" sz="800" b="1" dirty="0">
                    <a:solidFill>
                      <a:schemeClr val="lt1"/>
                    </a:solidFill>
                    <a:latin typeface="Century Gothic" panose="020B0502020202020204" pitchFamily="34" charset="0"/>
                  </a:rPr>
                  <a:t>900</a:t>
                </a:r>
              </a:p>
            </p:txBody>
          </p:sp>
        </p:grpSp>
        <p:grpSp>
          <p:nvGrpSpPr>
            <p:cNvPr id="199" name="Group 198">
              <a:extLst>
                <a:ext uri="{FF2B5EF4-FFF2-40B4-BE49-F238E27FC236}">
                  <a16:creationId xmlns:a16="http://schemas.microsoft.com/office/drawing/2014/main" id="{294F4CD6-9268-41A8-9B84-F117869797B5}"/>
                </a:ext>
              </a:extLst>
            </p:cNvPr>
            <p:cNvGrpSpPr/>
            <p:nvPr/>
          </p:nvGrpSpPr>
          <p:grpSpPr>
            <a:xfrm>
              <a:off x="1444764" y="4965023"/>
              <a:ext cx="2523844" cy="215444"/>
              <a:chOff x="1684882" y="3858412"/>
              <a:chExt cx="2523844" cy="215444"/>
            </a:xfrm>
          </p:grpSpPr>
          <p:sp>
            <p:nvSpPr>
              <p:cNvPr id="203" name="Rectangle 202">
                <a:extLst>
                  <a:ext uri="{FF2B5EF4-FFF2-40B4-BE49-F238E27FC236}">
                    <a16:creationId xmlns:a16="http://schemas.microsoft.com/office/drawing/2014/main" id="{DE184AA5-FB31-4672-99E6-64F540904463}"/>
                  </a:ext>
                </a:extLst>
              </p:cNvPr>
              <p:cNvSpPr/>
              <p:nvPr/>
            </p:nvSpPr>
            <p:spPr>
              <a:xfrm>
                <a:off x="1684882" y="3858412"/>
                <a:ext cx="1144865" cy="215444"/>
              </a:xfrm>
              <a:prstGeom prst="rect">
                <a:avLst/>
              </a:prstGeom>
              <a:noFill/>
            </p:spPr>
            <p:txBody>
              <a:bodyPr wrap="none" anchor="ctr" anchorCtr="0">
                <a:spAutoFit/>
              </a:bodyPr>
              <a:lstStyle/>
              <a:p>
                <a:pPr lvl="0">
                  <a:defRPr/>
                </a:pPr>
                <a:r>
                  <a:rPr lang="en-US" sz="800" dirty="0">
                    <a:solidFill>
                      <a:schemeClr val="accent6">
                        <a:lumMod val="40000"/>
                        <a:lumOff val="60000"/>
                      </a:schemeClr>
                    </a:solidFill>
                    <a:latin typeface="Century Gothic" panose="020B0502020202020204" pitchFamily="34" charset="0"/>
                  </a:rPr>
                  <a:t>Projected Revenue</a:t>
                </a:r>
              </a:p>
            </p:txBody>
          </p:sp>
          <p:sp>
            <p:nvSpPr>
              <p:cNvPr id="204" name="Rectangle 203">
                <a:extLst>
                  <a:ext uri="{FF2B5EF4-FFF2-40B4-BE49-F238E27FC236}">
                    <a16:creationId xmlns:a16="http://schemas.microsoft.com/office/drawing/2014/main" id="{0621A925-FB56-43EA-BCA3-20B2EFFB73F8}"/>
                  </a:ext>
                </a:extLst>
              </p:cNvPr>
              <p:cNvSpPr/>
              <p:nvPr/>
            </p:nvSpPr>
            <p:spPr>
              <a:xfrm>
                <a:off x="3392264" y="3858412"/>
                <a:ext cx="816462" cy="215444"/>
              </a:xfrm>
              <a:prstGeom prst="rect">
                <a:avLst/>
              </a:prstGeom>
              <a:noFill/>
              <a:ln w="25400">
                <a:noFill/>
              </a:ln>
              <a:effectLst>
                <a:outerShdw blurRad="635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rIns="0" rtlCol="0" anchor="ctr" anchorCtr="0">
                <a:spAutoFit/>
              </a:bodyPr>
              <a:lstStyle/>
              <a:p>
                <a:pPr algn="ctr">
                  <a:spcAft>
                    <a:spcPts val="600"/>
                  </a:spcAft>
                </a:pPr>
                <a:r>
                  <a:rPr lang="en-US" sz="800" b="1" dirty="0">
                    <a:solidFill>
                      <a:schemeClr val="accent6">
                        <a:lumMod val="40000"/>
                        <a:lumOff val="60000"/>
                      </a:schemeClr>
                    </a:solidFill>
                    <a:latin typeface="Century Gothic" panose="020B0502020202020204" pitchFamily="34" charset="0"/>
                  </a:rPr>
                  <a:t>$96,300.00</a:t>
                </a:r>
              </a:p>
            </p:txBody>
          </p:sp>
        </p:grpSp>
        <p:grpSp>
          <p:nvGrpSpPr>
            <p:cNvPr id="200" name="Group 199">
              <a:extLst>
                <a:ext uri="{FF2B5EF4-FFF2-40B4-BE49-F238E27FC236}">
                  <a16:creationId xmlns:a16="http://schemas.microsoft.com/office/drawing/2014/main" id="{D306EF8A-F28E-47BC-ABB2-119CB4AAD214}"/>
                </a:ext>
              </a:extLst>
            </p:cNvPr>
            <p:cNvGrpSpPr/>
            <p:nvPr/>
          </p:nvGrpSpPr>
          <p:grpSpPr>
            <a:xfrm>
              <a:off x="1444764" y="5248987"/>
              <a:ext cx="2523845" cy="215444"/>
              <a:chOff x="1684882" y="4218006"/>
              <a:chExt cx="2523845" cy="215444"/>
            </a:xfrm>
          </p:grpSpPr>
          <p:sp>
            <p:nvSpPr>
              <p:cNvPr id="201" name="Rectangle 200">
                <a:extLst>
                  <a:ext uri="{FF2B5EF4-FFF2-40B4-BE49-F238E27FC236}">
                    <a16:creationId xmlns:a16="http://schemas.microsoft.com/office/drawing/2014/main" id="{74063BDE-7A2E-4492-ACD9-473689EAD9D6}"/>
                  </a:ext>
                </a:extLst>
              </p:cNvPr>
              <p:cNvSpPr/>
              <p:nvPr/>
            </p:nvSpPr>
            <p:spPr>
              <a:xfrm>
                <a:off x="1684882" y="4218006"/>
                <a:ext cx="1343638" cy="215444"/>
              </a:xfrm>
              <a:prstGeom prst="rect">
                <a:avLst/>
              </a:prstGeom>
              <a:noFill/>
            </p:spPr>
            <p:txBody>
              <a:bodyPr wrap="none" anchor="ctr" anchorCtr="0">
                <a:spAutoFit/>
              </a:bodyPr>
              <a:lstStyle/>
              <a:p>
                <a:pPr lvl="0">
                  <a:defRPr/>
                </a:pPr>
                <a:r>
                  <a:rPr lang="en-US" sz="800" dirty="0">
                    <a:solidFill>
                      <a:schemeClr val="accent6">
                        <a:lumMod val="40000"/>
                        <a:lumOff val="60000"/>
                      </a:schemeClr>
                    </a:solidFill>
                    <a:latin typeface="Century Gothic" panose="020B0502020202020204" pitchFamily="34" charset="0"/>
                  </a:rPr>
                  <a:t>Projected Gross Margin</a:t>
                </a:r>
              </a:p>
            </p:txBody>
          </p:sp>
          <p:sp>
            <p:nvSpPr>
              <p:cNvPr id="202" name="Rectangle 201">
                <a:extLst>
                  <a:ext uri="{FF2B5EF4-FFF2-40B4-BE49-F238E27FC236}">
                    <a16:creationId xmlns:a16="http://schemas.microsoft.com/office/drawing/2014/main" id="{07D2553F-B95D-4DCF-BF25-47DACEB11ECF}"/>
                  </a:ext>
                </a:extLst>
              </p:cNvPr>
              <p:cNvSpPr/>
              <p:nvPr/>
            </p:nvSpPr>
            <p:spPr>
              <a:xfrm>
                <a:off x="3392265" y="4218006"/>
                <a:ext cx="816462" cy="215444"/>
              </a:xfrm>
              <a:prstGeom prst="rect">
                <a:avLst/>
              </a:prstGeom>
              <a:noFill/>
              <a:ln w="25400">
                <a:noFill/>
              </a:ln>
              <a:effectLst>
                <a:outerShdw blurRad="635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rIns="0" rtlCol="0" anchor="ctr" anchorCtr="0">
                <a:spAutoFit/>
              </a:bodyPr>
              <a:lstStyle/>
              <a:p>
                <a:pPr algn="ctr">
                  <a:spcAft>
                    <a:spcPts val="600"/>
                  </a:spcAft>
                </a:pPr>
                <a:r>
                  <a:rPr lang="en-US" sz="800" b="1" dirty="0">
                    <a:solidFill>
                      <a:schemeClr val="accent6">
                        <a:lumMod val="40000"/>
                        <a:lumOff val="60000"/>
                      </a:schemeClr>
                    </a:solidFill>
                    <a:latin typeface="Century Gothic" panose="020B0502020202020204" pitchFamily="34" charset="0"/>
                  </a:rPr>
                  <a:t>$37,800.00</a:t>
                </a:r>
              </a:p>
            </p:txBody>
          </p:sp>
        </p:grpSp>
        <p:grpSp>
          <p:nvGrpSpPr>
            <p:cNvPr id="190" name="Group 189">
              <a:extLst>
                <a:ext uri="{FF2B5EF4-FFF2-40B4-BE49-F238E27FC236}">
                  <a16:creationId xmlns:a16="http://schemas.microsoft.com/office/drawing/2014/main" id="{DF57D6BB-0DDD-4BB5-9C7A-D3ADDE1E43BC}"/>
                </a:ext>
              </a:extLst>
            </p:cNvPr>
            <p:cNvGrpSpPr/>
            <p:nvPr/>
          </p:nvGrpSpPr>
          <p:grpSpPr>
            <a:xfrm>
              <a:off x="1430382" y="4646799"/>
              <a:ext cx="2552608" cy="567928"/>
              <a:chOff x="1323975" y="3240022"/>
              <a:chExt cx="3367088" cy="567928"/>
            </a:xfrm>
          </p:grpSpPr>
          <p:cxnSp>
            <p:nvCxnSpPr>
              <p:cNvPr id="194" name="Straight Connector 193">
                <a:extLst>
                  <a:ext uri="{FF2B5EF4-FFF2-40B4-BE49-F238E27FC236}">
                    <a16:creationId xmlns:a16="http://schemas.microsoft.com/office/drawing/2014/main" id="{6EEDC737-A3A6-408A-968A-07723924D0D5}"/>
                  </a:ext>
                </a:extLst>
              </p:cNvPr>
              <p:cNvCxnSpPr/>
              <p:nvPr/>
            </p:nvCxnSpPr>
            <p:spPr>
              <a:xfrm>
                <a:off x="1323975" y="3807950"/>
                <a:ext cx="3367088" cy="0"/>
              </a:xfrm>
              <a:prstGeom prst="line">
                <a:avLst/>
              </a:prstGeom>
              <a:ln>
                <a:solidFill>
                  <a:schemeClr val="bg1">
                    <a:alpha val="15000"/>
                  </a:schemeClr>
                </a:solidFill>
              </a:ln>
            </p:spPr>
            <p:style>
              <a:lnRef idx="1">
                <a:schemeClr val="accent1"/>
              </a:lnRef>
              <a:fillRef idx="0">
                <a:schemeClr val="accent1"/>
              </a:fillRef>
              <a:effectRef idx="0">
                <a:schemeClr val="accent1"/>
              </a:effectRef>
              <a:fontRef idx="minor">
                <a:schemeClr val="tx1"/>
              </a:fontRef>
            </p:style>
          </p:cxnSp>
          <p:cxnSp>
            <p:nvCxnSpPr>
              <p:cNvPr id="195" name="Straight Connector 194">
                <a:extLst>
                  <a:ext uri="{FF2B5EF4-FFF2-40B4-BE49-F238E27FC236}">
                    <a16:creationId xmlns:a16="http://schemas.microsoft.com/office/drawing/2014/main" id="{49AD6A25-06F8-49C5-9750-D1B46F79712B}"/>
                  </a:ext>
                </a:extLst>
              </p:cNvPr>
              <p:cNvCxnSpPr/>
              <p:nvPr/>
            </p:nvCxnSpPr>
            <p:spPr>
              <a:xfrm>
                <a:off x="1323975" y="3523986"/>
                <a:ext cx="3367088" cy="0"/>
              </a:xfrm>
              <a:prstGeom prst="line">
                <a:avLst/>
              </a:prstGeom>
              <a:ln>
                <a:solidFill>
                  <a:schemeClr val="bg1">
                    <a:alpha val="15000"/>
                  </a:schemeClr>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a:extLst>
                  <a:ext uri="{FF2B5EF4-FFF2-40B4-BE49-F238E27FC236}">
                    <a16:creationId xmlns:a16="http://schemas.microsoft.com/office/drawing/2014/main" id="{2CEB79E7-38F7-4F8A-A872-6EE0D0BF6927}"/>
                  </a:ext>
                </a:extLst>
              </p:cNvPr>
              <p:cNvCxnSpPr/>
              <p:nvPr/>
            </p:nvCxnSpPr>
            <p:spPr>
              <a:xfrm>
                <a:off x="1323975" y="3240022"/>
                <a:ext cx="3367088" cy="0"/>
              </a:xfrm>
              <a:prstGeom prst="line">
                <a:avLst/>
              </a:prstGeom>
              <a:ln>
                <a:solidFill>
                  <a:schemeClr val="bg1">
                    <a:alpha val="15000"/>
                  </a:schemeClr>
                </a:solidFill>
              </a:ln>
            </p:spPr>
            <p:style>
              <a:lnRef idx="1">
                <a:schemeClr val="accent1"/>
              </a:lnRef>
              <a:fillRef idx="0">
                <a:schemeClr val="accent1"/>
              </a:fillRef>
              <a:effectRef idx="0">
                <a:schemeClr val="accent1"/>
              </a:effectRef>
              <a:fontRef idx="minor">
                <a:schemeClr val="tx1"/>
              </a:fontRef>
            </p:style>
          </p:cxnSp>
        </p:grpSp>
      </p:grpSp>
      <p:cxnSp>
        <p:nvCxnSpPr>
          <p:cNvPr id="193" name="Straight Connector 192">
            <a:extLst>
              <a:ext uri="{FF2B5EF4-FFF2-40B4-BE49-F238E27FC236}">
                <a16:creationId xmlns:a16="http://schemas.microsoft.com/office/drawing/2014/main" id="{C3D49D79-4C82-4F8F-9353-5FF6BA09C0EA}"/>
              </a:ext>
            </a:extLst>
          </p:cNvPr>
          <p:cNvCxnSpPr>
            <a:cxnSpLocks/>
          </p:cNvCxnSpPr>
          <p:nvPr/>
        </p:nvCxnSpPr>
        <p:spPr>
          <a:xfrm flipV="1">
            <a:off x="1258847" y="4511714"/>
            <a:ext cx="0" cy="838102"/>
          </a:xfrm>
          <a:prstGeom prst="line">
            <a:avLst/>
          </a:prstGeom>
          <a:ln w="38100" cap="rnd">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54159B86-B01A-496A-9A8C-7FE2F11293CA}"/>
              </a:ext>
            </a:extLst>
          </p:cNvPr>
          <p:cNvGrpSpPr/>
          <p:nvPr/>
        </p:nvGrpSpPr>
        <p:grpSpPr>
          <a:xfrm>
            <a:off x="4994135" y="4397095"/>
            <a:ext cx="2552608" cy="1067336"/>
            <a:chOff x="4994135" y="4397095"/>
            <a:chExt cx="2552608" cy="1067336"/>
          </a:xfrm>
        </p:grpSpPr>
        <p:grpSp>
          <p:nvGrpSpPr>
            <p:cNvPr id="219" name="Group 218">
              <a:extLst>
                <a:ext uri="{FF2B5EF4-FFF2-40B4-BE49-F238E27FC236}">
                  <a16:creationId xmlns:a16="http://schemas.microsoft.com/office/drawing/2014/main" id="{2077AE1C-745A-489D-854C-4D27FA64FD80}"/>
                </a:ext>
              </a:extLst>
            </p:cNvPr>
            <p:cNvGrpSpPr/>
            <p:nvPr/>
          </p:nvGrpSpPr>
          <p:grpSpPr>
            <a:xfrm>
              <a:off x="5008517" y="4397095"/>
              <a:ext cx="2523841" cy="215444"/>
              <a:chOff x="1684882" y="3139222"/>
              <a:chExt cx="2523841" cy="215444"/>
            </a:xfrm>
          </p:grpSpPr>
          <p:sp>
            <p:nvSpPr>
              <p:cNvPr id="229" name="Rectangle 228">
                <a:extLst>
                  <a:ext uri="{FF2B5EF4-FFF2-40B4-BE49-F238E27FC236}">
                    <a16:creationId xmlns:a16="http://schemas.microsoft.com/office/drawing/2014/main" id="{EF991EB5-BB12-43AC-B92A-A944D08EB06D}"/>
                  </a:ext>
                </a:extLst>
              </p:cNvPr>
              <p:cNvSpPr/>
              <p:nvPr/>
            </p:nvSpPr>
            <p:spPr>
              <a:xfrm>
                <a:off x="1684882" y="3139222"/>
                <a:ext cx="930063" cy="215444"/>
              </a:xfrm>
              <a:prstGeom prst="rect">
                <a:avLst/>
              </a:prstGeom>
              <a:noFill/>
            </p:spPr>
            <p:txBody>
              <a:bodyPr wrap="none" anchor="ctr" anchorCtr="0">
                <a:spAutoFit/>
              </a:bodyPr>
              <a:lstStyle/>
              <a:p>
                <a:pPr lvl="0">
                  <a:defRPr/>
                </a:pPr>
                <a:r>
                  <a:rPr lang="en-US" sz="800" dirty="0">
                    <a:solidFill>
                      <a:schemeClr val="tx2">
                        <a:lumMod val="20000"/>
                        <a:lumOff val="80000"/>
                      </a:schemeClr>
                    </a:solidFill>
                    <a:latin typeface="Century Gothic" panose="020B0502020202020204" pitchFamily="34" charset="0"/>
                  </a:rPr>
                  <a:t>Phase 4 Pricing</a:t>
                </a:r>
              </a:p>
            </p:txBody>
          </p:sp>
          <p:sp>
            <p:nvSpPr>
              <p:cNvPr id="230" name="Rectangle 229">
                <a:extLst>
                  <a:ext uri="{FF2B5EF4-FFF2-40B4-BE49-F238E27FC236}">
                    <a16:creationId xmlns:a16="http://schemas.microsoft.com/office/drawing/2014/main" id="{CB114B41-16C6-474B-9188-B62FE083B28E}"/>
                  </a:ext>
                </a:extLst>
              </p:cNvPr>
              <p:cNvSpPr/>
              <p:nvPr/>
            </p:nvSpPr>
            <p:spPr>
              <a:xfrm>
                <a:off x="3392265" y="3139222"/>
                <a:ext cx="816458" cy="215444"/>
              </a:xfrm>
              <a:prstGeom prst="rect">
                <a:avLst/>
              </a:prstGeom>
              <a:noFill/>
              <a:ln w="25400">
                <a:noFill/>
              </a:ln>
              <a:effectLst>
                <a:outerShdw blurRad="635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rIns="0" rtlCol="0" anchor="ctr" anchorCtr="0">
                <a:spAutoFit/>
              </a:bodyPr>
              <a:lstStyle/>
              <a:p>
                <a:pPr algn="ctr">
                  <a:spcAft>
                    <a:spcPts val="600"/>
                  </a:spcAft>
                </a:pPr>
                <a:r>
                  <a:rPr lang="en-US" sz="800" b="1" dirty="0">
                    <a:solidFill>
                      <a:schemeClr val="lt1"/>
                    </a:solidFill>
                    <a:latin typeface="Century Gothic" panose="020B0502020202020204" pitchFamily="34" charset="0"/>
                  </a:rPr>
                  <a:t>$87.00</a:t>
                </a:r>
              </a:p>
            </p:txBody>
          </p:sp>
        </p:grpSp>
        <p:grpSp>
          <p:nvGrpSpPr>
            <p:cNvPr id="220" name="Group 219">
              <a:extLst>
                <a:ext uri="{FF2B5EF4-FFF2-40B4-BE49-F238E27FC236}">
                  <a16:creationId xmlns:a16="http://schemas.microsoft.com/office/drawing/2014/main" id="{70E2A96F-2AAC-454A-A8C2-4D808CB0266C}"/>
                </a:ext>
              </a:extLst>
            </p:cNvPr>
            <p:cNvGrpSpPr/>
            <p:nvPr/>
          </p:nvGrpSpPr>
          <p:grpSpPr>
            <a:xfrm>
              <a:off x="5008517" y="4681059"/>
              <a:ext cx="2523841" cy="215444"/>
              <a:chOff x="1684882" y="3498817"/>
              <a:chExt cx="2523841" cy="215444"/>
            </a:xfrm>
          </p:grpSpPr>
          <p:sp>
            <p:nvSpPr>
              <p:cNvPr id="227" name="Rectangle 226">
                <a:extLst>
                  <a:ext uri="{FF2B5EF4-FFF2-40B4-BE49-F238E27FC236}">
                    <a16:creationId xmlns:a16="http://schemas.microsoft.com/office/drawing/2014/main" id="{ADD02922-849C-4A25-BE3E-20ED23F16E1C}"/>
                  </a:ext>
                </a:extLst>
              </p:cNvPr>
              <p:cNvSpPr/>
              <p:nvPr/>
            </p:nvSpPr>
            <p:spPr>
              <a:xfrm>
                <a:off x="1684882" y="3498817"/>
                <a:ext cx="1164101" cy="215444"/>
              </a:xfrm>
              <a:prstGeom prst="rect">
                <a:avLst/>
              </a:prstGeom>
              <a:noFill/>
            </p:spPr>
            <p:txBody>
              <a:bodyPr wrap="none" anchor="ctr" anchorCtr="0">
                <a:spAutoFit/>
              </a:bodyPr>
              <a:lstStyle/>
              <a:p>
                <a:pPr lvl="0">
                  <a:defRPr/>
                </a:pPr>
                <a:r>
                  <a:rPr lang="en-US" sz="800" dirty="0">
                    <a:solidFill>
                      <a:schemeClr val="tx2">
                        <a:lumMod val="20000"/>
                        <a:lumOff val="80000"/>
                      </a:schemeClr>
                    </a:solidFill>
                    <a:latin typeface="Century Gothic" panose="020B0502020202020204" pitchFamily="34" charset="0"/>
                  </a:rPr>
                  <a:t>Projected Units Sold</a:t>
                </a:r>
              </a:p>
            </p:txBody>
          </p:sp>
          <p:sp>
            <p:nvSpPr>
              <p:cNvPr id="228" name="Rectangle 227">
                <a:extLst>
                  <a:ext uri="{FF2B5EF4-FFF2-40B4-BE49-F238E27FC236}">
                    <a16:creationId xmlns:a16="http://schemas.microsoft.com/office/drawing/2014/main" id="{BBDC47E5-00C3-4650-93D5-D25751AAFE15}"/>
                  </a:ext>
                </a:extLst>
              </p:cNvPr>
              <p:cNvSpPr/>
              <p:nvPr/>
            </p:nvSpPr>
            <p:spPr>
              <a:xfrm>
                <a:off x="3392265" y="3498817"/>
                <a:ext cx="816458" cy="215444"/>
              </a:xfrm>
              <a:prstGeom prst="rect">
                <a:avLst/>
              </a:prstGeom>
              <a:noFill/>
              <a:ln w="25400">
                <a:noFill/>
              </a:ln>
              <a:effectLst>
                <a:outerShdw blurRad="635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rIns="0" rtlCol="0" anchor="ctr" anchorCtr="0">
                <a:spAutoFit/>
              </a:bodyPr>
              <a:lstStyle/>
              <a:p>
                <a:pPr algn="ctr">
                  <a:spcAft>
                    <a:spcPts val="600"/>
                  </a:spcAft>
                </a:pPr>
                <a:r>
                  <a:rPr lang="en-US" sz="800" b="1" dirty="0">
                    <a:solidFill>
                      <a:schemeClr val="lt1"/>
                    </a:solidFill>
                    <a:latin typeface="Century Gothic" panose="020B0502020202020204" pitchFamily="34" charset="0"/>
                  </a:rPr>
                  <a:t>1000</a:t>
                </a:r>
              </a:p>
            </p:txBody>
          </p:sp>
        </p:grpSp>
        <p:grpSp>
          <p:nvGrpSpPr>
            <p:cNvPr id="221" name="Group 220">
              <a:extLst>
                <a:ext uri="{FF2B5EF4-FFF2-40B4-BE49-F238E27FC236}">
                  <a16:creationId xmlns:a16="http://schemas.microsoft.com/office/drawing/2014/main" id="{65582C36-CC3A-4DB2-A165-58094AD824B5}"/>
                </a:ext>
              </a:extLst>
            </p:cNvPr>
            <p:cNvGrpSpPr/>
            <p:nvPr/>
          </p:nvGrpSpPr>
          <p:grpSpPr>
            <a:xfrm>
              <a:off x="5008517" y="4965023"/>
              <a:ext cx="2523844" cy="215444"/>
              <a:chOff x="1684882" y="3858412"/>
              <a:chExt cx="2523844" cy="215444"/>
            </a:xfrm>
          </p:grpSpPr>
          <p:sp>
            <p:nvSpPr>
              <p:cNvPr id="225" name="Rectangle 224">
                <a:extLst>
                  <a:ext uri="{FF2B5EF4-FFF2-40B4-BE49-F238E27FC236}">
                    <a16:creationId xmlns:a16="http://schemas.microsoft.com/office/drawing/2014/main" id="{D68609C4-2A5A-4F2E-BDAB-DC23A05AA841}"/>
                  </a:ext>
                </a:extLst>
              </p:cNvPr>
              <p:cNvSpPr/>
              <p:nvPr/>
            </p:nvSpPr>
            <p:spPr>
              <a:xfrm>
                <a:off x="1684882" y="3858412"/>
                <a:ext cx="1144865" cy="215444"/>
              </a:xfrm>
              <a:prstGeom prst="rect">
                <a:avLst/>
              </a:prstGeom>
              <a:noFill/>
            </p:spPr>
            <p:txBody>
              <a:bodyPr wrap="none" anchor="ctr" anchorCtr="0">
                <a:spAutoFit/>
              </a:bodyPr>
              <a:lstStyle/>
              <a:p>
                <a:pPr lvl="0">
                  <a:defRPr/>
                </a:pPr>
                <a:r>
                  <a:rPr lang="en-US" sz="800" dirty="0">
                    <a:solidFill>
                      <a:schemeClr val="accent6">
                        <a:lumMod val="40000"/>
                        <a:lumOff val="60000"/>
                      </a:schemeClr>
                    </a:solidFill>
                    <a:latin typeface="Century Gothic" panose="020B0502020202020204" pitchFamily="34" charset="0"/>
                  </a:rPr>
                  <a:t>Projected Revenue</a:t>
                </a:r>
              </a:p>
            </p:txBody>
          </p:sp>
          <p:sp>
            <p:nvSpPr>
              <p:cNvPr id="226" name="Rectangle 225">
                <a:extLst>
                  <a:ext uri="{FF2B5EF4-FFF2-40B4-BE49-F238E27FC236}">
                    <a16:creationId xmlns:a16="http://schemas.microsoft.com/office/drawing/2014/main" id="{67242886-82EC-4A29-8313-7AF9D026E490}"/>
                  </a:ext>
                </a:extLst>
              </p:cNvPr>
              <p:cNvSpPr/>
              <p:nvPr/>
            </p:nvSpPr>
            <p:spPr>
              <a:xfrm>
                <a:off x="3392264" y="3858412"/>
                <a:ext cx="816462" cy="215444"/>
              </a:xfrm>
              <a:prstGeom prst="rect">
                <a:avLst/>
              </a:prstGeom>
              <a:noFill/>
              <a:ln w="25400">
                <a:noFill/>
              </a:ln>
              <a:effectLst>
                <a:outerShdw blurRad="635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rIns="0" rtlCol="0" anchor="ctr" anchorCtr="0">
                <a:spAutoFit/>
              </a:bodyPr>
              <a:lstStyle/>
              <a:p>
                <a:pPr algn="ctr">
                  <a:spcAft>
                    <a:spcPts val="600"/>
                  </a:spcAft>
                </a:pPr>
                <a:r>
                  <a:rPr lang="en-US" sz="800" b="1" dirty="0">
                    <a:solidFill>
                      <a:schemeClr val="accent6">
                        <a:lumMod val="40000"/>
                        <a:lumOff val="60000"/>
                      </a:schemeClr>
                    </a:solidFill>
                    <a:latin typeface="Century Gothic" panose="020B0502020202020204" pitchFamily="34" charset="0"/>
                  </a:rPr>
                  <a:t>$87,000.00</a:t>
                </a:r>
              </a:p>
            </p:txBody>
          </p:sp>
        </p:grpSp>
        <p:grpSp>
          <p:nvGrpSpPr>
            <p:cNvPr id="222" name="Group 221">
              <a:extLst>
                <a:ext uri="{FF2B5EF4-FFF2-40B4-BE49-F238E27FC236}">
                  <a16:creationId xmlns:a16="http://schemas.microsoft.com/office/drawing/2014/main" id="{E9ACA148-EF44-4CCA-8E0D-BF6753590EEE}"/>
                </a:ext>
              </a:extLst>
            </p:cNvPr>
            <p:cNvGrpSpPr/>
            <p:nvPr/>
          </p:nvGrpSpPr>
          <p:grpSpPr>
            <a:xfrm>
              <a:off x="5008517" y="5248987"/>
              <a:ext cx="2523845" cy="215444"/>
              <a:chOff x="1684882" y="4218006"/>
              <a:chExt cx="2523845" cy="215444"/>
            </a:xfrm>
          </p:grpSpPr>
          <p:sp>
            <p:nvSpPr>
              <p:cNvPr id="223" name="Rectangle 222">
                <a:extLst>
                  <a:ext uri="{FF2B5EF4-FFF2-40B4-BE49-F238E27FC236}">
                    <a16:creationId xmlns:a16="http://schemas.microsoft.com/office/drawing/2014/main" id="{97025768-E806-4528-A241-8944D2667C30}"/>
                  </a:ext>
                </a:extLst>
              </p:cNvPr>
              <p:cNvSpPr/>
              <p:nvPr/>
            </p:nvSpPr>
            <p:spPr>
              <a:xfrm>
                <a:off x="1684882" y="4218006"/>
                <a:ext cx="1343638" cy="215444"/>
              </a:xfrm>
              <a:prstGeom prst="rect">
                <a:avLst/>
              </a:prstGeom>
              <a:noFill/>
            </p:spPr>
            <p:txBody>
              <a:bodyPr wrap="none" anchor="ctr" anchorCtr="0">
                <a:spAutoFit/>
              </a:bodyPr>
              <a:lstStyle/>
              <a:p>
                <a:pPr lvl="0">
                  <a:defRPr/>
                </a:pPr>
                <a:r>
                  <a:rPr lang="en-US" sz="800" dirty="0">
                    <a:solidFill>
                      <a:schemeClr val="accent6">
                        <a:lumMod val="40000"/>
                        <a:lumOff val="60000"/>
                      </a:schemeClr>
                    </a:solidFill>
                    <a:latin typeface="Century Gothic" panose="020B0502020202020204" pitchFamily="34" charset="0"/>
                  </a:rPr>
                  <a:t>Projected Gross Margin</a:t>
                </a:r>
              </a:p>
            </p:txBody>
          </p:sp>
          <p:sp>
            <p:nvSpPr>
              <p:cNvPr id="224" name="Rectangle 223">
                <a:extLst>
                  <a:ext uri="{FF2B5EF4-FFF2-40B4-BE49-F238E27FC236}">
                    <a16:creationId xmlns:a16="http://schemas.microsoft.com/office/drawing/2014/main" id="{389D5EAB-168F-4434-8FEE-7AA1F7C8FD89}"/>
                  </a:ext>
                </a:extLst>
              </p:cNvPr>
              <p:cNvSpPr/>
              <p:nvPr/>
            </p:nvSpPr>
            <p:spPr>
              <a:xfrm>
                <a:off x="3392265" y="4218006"/>
                <a:ext cx="816462" cy="215444"/>
              </a:xfrm>
              <a:prstGeom prst="rect">
                <a:avLst/>
              </a:prstGeom>
              <a:noFill/>
              <a:ln w="25400">
                <a:noFill/>
              </a:ln>
              <a:effectLst>
                <a:outerShdw blurRad="635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rIns="0" rtlCol="0" anchor="ctr" anchorCtr="0">
                <a:spAutoFit/>
              </a:bodyPr>
              <a:lstStyle/>
              <a:p>
                <a:pPr algn="ctr">
                  <a:spcAft>
                    <a:spcPts val="600"/>
                  </a:spcAft>
                </a:pPr>
                <a:r>
                  <a:rPr lang="en-US" sz="800" b="1" dirty="0">
                    <a:solidFill>
                      <a:schemeClr val="accent6">
                        <a:lumMod val="40000"/>
                        <a:lumOff val="60000"/>
                      </a:schemeClr>
                    </a:solidFill>
                    <a:latin typeface="Century Gothic" panose="020B0502020202020204" pitchFamily="34" charset="0"/>
                  </a:rPr>
                  <a:t>$22,000.00</a:t>
                </a:r>
              </a:p>
            </p:txBody>
          </p:sp>
        </p:grpSp>
        <p:cxnSp>
          <p:nvCxnSpPr>
            <p:cNvPr id="216" name="Straight Connector 215">
              <a:extLst>
                <a:ext uri="{FF2B5EF4-FFF2-40B4-BE49-F238E27FC236}">
                  <a16:creationId xmlns:a16="http://schemas.microsoft.com/office/drawing/2014/main" id="{D30CF4D7-F658-42E1-A747-2AF60124A3DD}"/>
                </a:ext>
              </a:extLst>
            </p:cNvPr>
            <p:cNvCxnSpPr/>
            <p:nvPr/>
          </p:nvCxnSpPr>
          <p:spPr>
            <a:xfrm>
              <a:off x="4994135" y="5214727"/>
              <a:ext cx="2552608" cy="0"/>
            </a:xfrm>
            <a:prstGeom prst="line">
              <a:avLst/>
            </a:prstGeom>
            <a:ln>
              <a:solidFill>
                <a:schemeClr val="bg1">
                  <a:alpha val="15000"/>
                </a:schemeClr>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FCBA4107-15D6-46CF-9E96-A34563926D92}"/>
                </a:ext>
              </a:extLst>
            </p:cNvPr>
            <p:cNvCxnSpPr/>
            <p:nvPr/>
          </p:nvCxnSpPr>
          <p:spPr>
            <a:xfrm>
              <a:off x="4994135" y="4930763"/>
              <a:ext cx="2552608" cy="0"/>
            </a:xfrm>
            <a:prstGeom prst="line">
              <a:avLst/>
            </a:prstGeom>
            <a:ln>
              <a:solidFill>
                <a:schemeClr val="bg1">
                  <a:alpha val="15000"/>
                </a:schemeClr>
              </a:solidFill>
            </a:ln>
          </p:spPr>
          <p:style>
            <a:lnRef idx="1">
              <a:schemeClr val="accent1"/>
            </a:lnRef>
            <a:fillRef idx="0">
              <a:schemeClr val="accent1"/>
            </a:fillRef>
            <a:effectRef idx="0">
              <a:schemeClr val="accent1"/>
            </a:effectRef>
            <a:fontRef idx="minor">
              <a:schemeClr val="tx1"/>
            </a:fontRef>
          </p:style>
        </p:cxnSp>
        <p:cxnSp>
          <p:nvCxnSpPr>
            <p:cNvPr id="218" name="Straight Connector 217">
              <a:extLst>
                <a:ext uri="{FF2B5EF4-FFF2-40B4-BE49-F238E27FC236}">
                  <a16:creationId xmlns:a16="http://schemas.microsoft.com/office/drawing/2014/main" id="{6477C4BF-C081-42DF-BAC3-4F5788926ABB}"/>
                </a:ext>
              </a:extLst>
            </p:cNvPr>
            <p:cNvCxnSpPr/>
            <p:nvPr/>
          </p:nvCxnSpPr>
          <p:spPr>
            <a:xfrm>
              <a:off x="4994135" y="4646799"/>
              <a:ext cx="2552608" cy="0"/>
            </a:xfrm>
            <a:prstGeom prst="line">
              <a:avLst/>
            </a:prstGeom>
            <a:ln>
              <a:solidFill>
                <a:schemeClr val="bg1">
                  <a:alpha val="15000"/>
                </a:schemeClr>
              </a:solidFill>
            </a:ln>
          </p:spPr>
          <p:style>
            <a:lnRef idx="1">
              <a:schemeClr val="accent1"/>
            </a:lnRef>
            <a:fillRef idx="0">
              <a:schemeClr val="accent1"/>
            </a:fillRef>
            <a:effectRef idx="0">
              <a:schemeClr val="accent1"/>
            </a:effectRef>
            <a:fontRef idx="minor">
              <a:schemeClr val="tx1"/>
            </a:fontRef>
          </p:style>
        </p:cxnSp>
      </p:grpSp>
      <p:cxnSp>
        <p:nvCxnSpPr>
          <p:cNvPr id="215" name="Straight Connector 214">
            <a:extLst>
              <a:ext uri="{FF2B5EF4-FFF2-40B4-BE49-F238E27FC236}">
                <a16:creationId xmlns:a16="http://schemas.microsoft.com/office/drawing/2014/main" id="{BC56BC6E-72BC-459A-83E9-3B55D7E40B55}"/>
              </a:ext>
            </a:extLst>
          </p:cNvPr>
          <p:cNvCxnSpPr>
            <a:cxnSpLocks/>
          </p:cNvCxnSpPr>
          <p:nvPr/>
        </p:nvCxnSpPr>
        <p:spPr>
          <a:xfrm flipV="1">
            <a:off x="4822600" y="4511714"/>
            <a:ext cx="0" cy="838102"/>
          </a:xfrm>
          <a:prstGeom prst="line">
            <a:avLst/>
          </a:prstGeom>
          <a:ln w="38100" cap="rnd">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58" name="Rectangle: Rounded Corners 157">
            <a:extLst>
              <a:ext uri="{FF2B5EF4-FFF2-40B4-BE49-F238E27FC236}">
                <a16:creationId xmlns:a16="http://schemas.microsoft.com/office/drawing/2014/main" id="{2153A9A8-9AE9-4207-8CB3-01E5FB384641}"/>
              </a:ext>
            </a:extLst>
          </p:cNvPr>
          <p:cNvSpPr/>
          <p:nvPr/>
        </p:nvSpPr>
        <p:spPr>
          <a:xfrm>
            <a:off x="909057" y="2069331"/>
            <a:ext cx="10373886" cy="402190"/>
          </a:xfrm>
          <a:prstGeom prst="roundRect">
            <a:avLst>
              <a:gd name="adj" fmla="val 50000"/>
            </a:avLst>
          </a:prstGeom>
          <a:solidFill>
            <a:schemeClr val="tx1">
              <a:alpha val="50000"/>
            </a:schemeClr>
          </a:solidFill>
          <a:ln w="25400">
            <a:noFill/>
          </a:ln>
          <a:effectLst>
            <a:outerShdw blurRad="635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spcAft>
                <a:spcPts val="600"/>
              </a:spcAft>
            </a:pPr>
            <a:r>
              <a:rPr lang="en-US" sz="1200" dirty="0">
                <a:latin typeface="Century Gothic" panose="020B0502020202020204" pitchFamily="34" charset="0"/>
              </a:rPr>
              <a:t>Product Cost to Produce: </a:t>
            </a:r>
            <a:r>
              <a:rPr lang="en-US" sz="1200" b="1" dirty="0">
                <a:solidFill>
                  <a:schemeClr val="accent4"/>
                </a:solidFill>
                <a:latin typeface="Century Gothic" panose="020B0502020202020204" pitchFamily="34" charset="0"/>
              </a:rPr>
              <a:t>$65.00</a:t>
            </a:r>
          </a:p>
        </p:txBody>
      </p:sp>
      <p:sp>
        <p:nvSpPr>
          <p:cNvPr id="109" name="Rectangle: Rounded Corners 108">
            <a:extLst>
              <a:ext uri="{FF2B5EF4-FFF2-40B4-BE49-F238E27FC236}">
                <a16:creationId xmlns:a16="http://schemas.microsoft.com/office/drawing/2014/main" id="{551789EA-2F40-41CD-90F2-3686FA28FEC6}"/>
              </a:ext>
            </a:extLst>
          </p:cNvPr>
          <p:cNvSpPr/>
          <p:nvPr/>
        </p:nvSpPr>
        <p:spPr>
          <a:xfrm>
            <a:off x="10087426" y="382276"/>
            <a:ext cx="1724501" cy="1160774"/>
          </a:xfrm>
          <a:prstGeom prst="roundRect">
            <a:avLst>
              <a:gd name="adj" fmla="val 33172"/>
            </a:avLst>
          </a:prstGeom>
          <a:gradFill flip="none" rotWithShape="1">
            <a:gsLst>
              <a:gs pos="100000">
                <a:schemeClr val="accent4">
                  <a:alpha val="28000"/>
                </a:schemeClr>
              </a:gs>
              <a:gs pos="0">
                <a:schemeClr val="accent4">
                  <a:alpha val="5000"/>
                </a:scheme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200"/>
              </a:lnSpc>
              <a:spcAft>
                <a:spcPts val="400"/>
              </a:spcAft>
            </a:pPr>
            <a:r>
              <a:rPr lang="en-US" sz="1000" b="1" dirty="0">
                <a:solidFill>
                  <a:schemeClr val="accent4"/>
                </a:solidFill>
                <a:latin typeface="Century Gothic" panose="020B0502020202020204" pitchFamily="34" charset="0"/>
              </a:rPr>
              <a:t>GOOD FOR</a:t>
            </a:r>
          </a:p>
          <a:p>
            <a:pPr marL="171450" indent="-171450">
              <a:lnSpc>
                <a:spcPts val="1200"/>
              </a:lnSpc>
              <a:buFont typeface="Arial" panose="020B0604020202020204" pitchFamily="34" charset="0"/>
              <a:buChar char="•"/>
            </a:pPr>
            <a:r>
              <a:rPr lang="en-US" sz="800" dirty="0">
                <a:solidFill>
                  <a:schemeClr val="bg1"/>
                </a:solidFill>
                <a:latin typeface="Century Gothic" panose="020B0502020202020204" pitchFamily="34" charset="0"/>
              </a:rPr>
              <a:t>Technology products</a:t>
            </a:r>
          </a:p>
          <a:p>
            <a:pPr marL="171450" indent="-171450">
              <a:lnSpc>
                <a:spcPts val="1200"/>
              </a:lnSpc>
              <a:buFont typeface="Arial" panose="020B0604020202020204" pitchFamily="34" charset="0"/>
              <a:buChar char="•"/>
            </a:pPr>
            <a:r>
              <a:rPr lang="en-US" sz="800" dirty="0">
                <a:solidFill>
                  <a:schemeClr val="bg1"/>
                </a:solidFill>
                <a:latin typeface="Century Gothic" panose="020B0502020202020204" pitchFamily="34" charset="0"/>
              </a:rPr>
              <a:t>New products and services</a:t>
            </a:r>
          </a:p>
        </p:txBody>
      </p:sp>
      <p:sp>
        <p:nvSpPr>
          <p:cNvPr id="17" name="TextBox 16">
            <a:extLst>
              <a:ext uri="{FF2B5EF4-FFF2-40B4-BE49-F238E27FC236}">
                <a16:creationId xmlns:a16="http://schemas.microsoft.com/office/drawing/2014/main" id="{36AB5448-C1C7-4F89-893F-70B9B70C03FF}"/>
              </a:ext>
            </a:extLst>
          </p:cNvPr>
          <p:cNvSpPr txBox="1"/>
          <p:nvPr/>
        </p:nvSpPr>
        <p:spPr>
          <a:xfrm>
            <a:off x="909063" y="1219542"/>
            <a:ext cx="8643990" cy="646908"/>
          </a:xfrm>
          <a:prstGeom prst="rect">
            <a:avLst/>
          </a:prstGeom>
          <a:noFill/>
        </p:spPr>
        <p:txBody>
          <a:bodyPr wrap="square" rtlCol="0">
            <a:spAutoFit/>
          </a:bodyPr>
          <a:lstStyle>
            <a:defPPr>
              <a:defRPr lang="en-US"/>
            </a:defPPr>
            <a:lvl1pPr>
              <a:lnSpc>
                <a:spcPts val="1500"/>
              </a:lnSpc>
              <a:defRPr sz="800">
                <a:solidFill>
                  <a:schemeClr val="bg1"/>
                </a:solidFill>
                <a:latin typeface="Century Gothic" panose="020B0502020202020204" pitchFamily="34" charset="0"/>
              </a:defRPr>
            </a:lvl1pPr>
          </a:lstStyle>
          <a:p>
            <a:r>
              <a:rPr lang="en-US" sz="900" dirty="0"/>
              <a:t>A skimming pricing strategy is when companies charge the highest possible price for a new product and then lower the price over time as the product becomes less and less popular. A skimming pricing strategy helps recover sunk costs and sell products well beyond their novelty, but the strategy can also annoy consumers who bought at full price and attract competitors who recognize the “fake” pricing margin as prices are lowered. </a:t>
            </a:r>
          </a:p>
        </p:txBody>
      </p:sp>
    </p:spTree>
    <p:extLst>
      <p:ext uri="{BB962C8B-B14F-4D97-AF65-F5344CB8AC3E}">
        <p14:creationId xmlns:p14="http://schemas.microsoft.com/office/powerpoint/2010/main" val="2453016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158"/>
                                        </p:tgtEl>
                                        <p:attrNameLst>
                                          <p:attrName>style.visibility</p:attrName>
                                        </p:attrNameLst>
                                      </p:cBhvr>
                                      <p:to>
                                        <p:strVal val="visible"/>
                                      </p:to>
                                    </p:set>
                                    <p:animEffect transition="in" filter="barn(outVertical)">
                                      <p:cBhvr>
                                        <p:cTn id="7" dur="1500"/>
                                        <p:tgtEl>
                                          <p:spTgt spid="158"/>
                                        </p:tgtEl>
                                      </p:cBhvr>
                                    </p:animEffect>
                                  </p:childTnLst>
                                </p:cTn>
                              </p:par>
                              <p:par>
                                <p:cTn id="8" presetID="10" presetClass="entr" presetSubtype="0" fill="hold" grpId="0" nodeType="withEffect">
                                  <p:stCondLst>
                                    <p:cond delay="100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1500"/>
                                        <p:tgtEl>
                                          <p:spTgt spid="1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500"/>
                                        <p:tgtEl>
                                          <p:spTgt spid="4"/>
                                        </p:tgtEl>
                                      </p:cBhvr>
                                    </p:animEffect>
                                  </p:childTnLst>
                                </p:cTn>
                              </p:par>
                              <p:par>
                                <p:cTn id="14" presetID="0" presetClass="path" presetSubtype="0" decel="50000" fill="hold" grpId="1" nodeType="withEffect">
                                  <p:stCondLst>
                                    <p:cond delay="0"/>
                                  </p:stCondLst>
                                  <p:childTnLst>
                                    <p:animMotion origin="layout" path="M -0.04323 1.11111E-6 L -2.29167E-6 1.11111E-6 " pathEditMode="relative" rAng="0" ptsTypes="AA">
                                      <p:cBhvr>
                                        <p:cTn id="15" dur="1500" fill="hold"/>
                                        <p:tgtEl>
                                          <p:spTgt spid="4"/>
                                        </p:tgtEl>
                                        <p:attrNameLst>
                                          <p:attrName>ppt_x</p:attrName>
                                          <p:attrName>ppt_y</p:attrName>
                                        </p:attrNameLst>
                                      </p:cBhvr>
                                      <p:rCtr x="2383" y="0"/>
                                    </p:animMotion>
                                  </p:childTnLst>
                                </p:cTn>
                              </p:par>
                              <p:par>
                                <p:cTn id="16" presetID="12" presetClass="entr" presetSubtype="4" fill="hold" nodeType="withEffect">
                                  <p:stCondLst>
                                    <p:cond delay="500"/>
                                  </p:stCondLst>
                                  <p:childTnLst>
                                    <p:set>
                                      <p:cBhvr>
                                        <p:cTn id="17" dur="1" fill="hold">
                                          <p:stCondLst>
                                            <p:cond delay="0"/>
                                          </p:stCondLst>
                                        </p:cTn>
                                        <p:tgtEl>
                                          <p:spTgt spid="19"/>
                                        </p:tgtEl>
                                        <p:attrNameLst>
                                          <p:attrName>style.visibility</p:attrName>
                                        </p:attrNameLst>
                                      </p:cBhvr>
                                      <p:to>
                                        <p:strVal val="visible"/>
                                      </p:to>
                                    </p:set>
                                    <p:anim calcmode="lin" valueType="num">
                                      <p:cBhvr additive="base">
                                        <p:cTn id="18" dur="1000"/>
                                        <p:tgtEl>
                                          <p:spTgt spid="19"/>
                                        </p:tgtEl>
                                        <p:attrNameLst>
                                          <p:attrName>ppt_y</p:attrName>
                                        </p:attrNameLst>
                                      </p:cBhvr>
                                      <p:tavLst>
                                        <p:tav tm="0">
                                          <p:val>
                                            <p:strVal val="#ppt_y+#ppt_h*1.125000"/>
                                          </p:val>
                                        </p:tav>
                                        <p:tav tm="100000">
                                          <p:val>
                                            <p:strVal val="#ppt_y"/>
                                          </p:val>
                                        </p:tav>
                                      </p:tavLst>
                                    </p:anim>
                                    <p:animEffect transition="in" filter="wipe(up)">
                                      <p:cBhvr>
                                        <p:cTn id="19" dur="1000"/>
                                        <p:tgtEl>
                                          <p:spTgt spid="19"/>
                                        </p:tgtEl>
                                      </p:cBhvr>
                                    </p:animEffect>
                                  </p:childTnLst>
                                </p:cTn>
                              </p:par>
                              <p:par>
                                <p:cTn id="20" presetID="12" presetClass="entr" presetSubtype="2" fill="hold" grpId="0" nodeType="withEffect">
                                  <p:stCondLst>
                                    <p:cond delay="500"/>
                                  </p:stCondLst>
                                  <p:childTnLst>
                                    <p:set>
                                      <p:cBhvr>
                                        <p:cTn id="21" dur="1" fill="hold">
                                          <p:stCondLst>
                                            <p:cond delay="0"/>
                                          </p:stCondLst>
                                        </p:cTn>
                                        <p:tgtEl>
                                          <p:spTgt spid="23"/>
                                        </p:tgtEl>
                                        <p:attrNameLst>
                                          <p:attrName>style.visibility</p:attrName>
                                        </p:attrNameLst>
                                      </p:cBhvr>
                                      <p:to>
                                        <p:strVal val="visible"/>
                                      </p:to>
                                    </p:set>
                                    <p:anim calcmode="lin" valueType="num">
                                      <p:cBhvr additive="base">
                                        <p:cTn id="22" dur="1000"/>
                                        <p:tgtEl>
                                          <p:spTgt spid="23"/>
                                        </p:tgtEl>
                                        <p:attrNameLst>
                                          <p:attrName>ppt_x</p:attrName>
                                        </p:attrNameLst>
                                      </p:cBhvr>
                                      <p:tavLst>
                                        <p:tav tm="0">
                                          <p:val>
                                            <p:strVal val="#ppt_x+#ppt_w*1.125000"/>
                                          </p:val>
                                        </p:tav>
                                        <p:tav tm="100000">
                                          <p:val>
                                            <p:strVal val="#ppt_x"/>
                                          </p:val>
                                        </p:tav>
                                      </p:tavLst>
                                    </p:anim>
                                    <p:animEffect transition="in" filter="wipe(left)">
                                      <p:cBhvr>
                                        <p:cTn id="23" dur="1000"/>
                                        <p:tgtEl>
                                          <p:spTgt spid="23"/>
                                        </p:tgtEl>
                                      </p:cBhvr>
                                    </p:animEffect>
                                  </p:childTnLst>
                                </p:cTn>
                              </p:par>
                              <p:par>
                                <p:cTn id="24" presetID="16" presetClass="entr" presetSubtype="37" fill="hold" nodeType="withEffect">
                                  <p:stCondLst>
                                    <p:cond delay="500"/>
                                  </p:stCondLst>
                                  <p:childTnLst>
                                    <p:set>
                                      <p:cBhvr>
                                        <p:cTn id="25" dur="1" fill="hold">
                                          <p:stCondLst>
                                            <p:cond delay="0"/>
                                          </p:stCondLst>
                                        </p:cTn>
                                        <p:tgtEl>
                                          <p:spTgt spid="14"/>
                                        </p:tgtEl>
                                        <p:attrNameLst>
                                          <p:attrName>style.visibility</p:attrName>
                                        </p:attrNameLst>
                                      </p:cBhvr>
                                      <p:to>
                                        <p:strVal val="visible"/>
                                      </p:to>
                                    </p:set>
                                    <p:animEffect transition="in" filter="barn(outVertical)">
                                      <p:cBhvr>
                                        <p:cTn id="26" dur="1500"/>
                                        <p:tgtEl>
                                          <p:spTgt spid="14"/>
                                        </p:tgtEl>
                                      </p:cBhvr>
                                    </p:animEffect>
                                  </p:childTnLst>
                                </p:cTn>
                              </p:par>
                              <p:par>
                                <p:cTn id="27" presetID="10" presetClass="entr" presetSubtype="0" fill="hold" grpId="0" nodeType="withEffect">
                                  <p:stCondLst>
                                    <p:cond delay="1000"/>
                                  </p:stCondLst>
                                  <p:childTnLst>
                                    <p:set>
                                      <p:cBhvr>
                                        <p:cTn id="28" dur="1" fill="hold">
                                          <p:stCondLst>
                                            <p:cond delay="0"/>
                                          </p:stCondLst>
                                        </p:cTn>
                                        <p:tgtEl>
                                          <p:spTgt spid="107"/>
                                        </p:tgtEl>
                                        <p:attrNameLst>
                                          <p:attrName>style.visibility</p:attrName>
                                        </p:attrNameLst>
                                      </p:cBhvr>
                                      <p:to>
                                        <p:strVal val="visible"/>
                                      </p:to>
                                    </p:set>
                                    <p:animEffect transition="in" filter="fade">
                                      <p:cBhvr>
                                        <p:cTn id="29" dur="1500"/>
                                        <p:tgtEl>
                                          <p:spTgt spid="107"/>
                                        </p:tgtEl>
                                      </p:cBhvr>
                                    </p:animEffect>
                                  </p:childTnLst>
                                </p:cTn>
                              </p:par>
                              <p:par>
                                <p:cTn id="30" presetID="0" presetClass="path" presetSubtype="0" decel="50000" fill="hold" grpId="1" nodeType="withEffect">
                                  <p:stCondLst>
                                    <p:cond delay="1000"/>
                                  </p:stCondLst>
                                  <p:childTnLst>
                                    <p:animMotion origin="layout" path="M -0.04323 1.11022E-16 L 4.79167E-6 1.11022E-16 " pathEditMode="relative" rAng="0" ptsTypes="AA">
                                      <p:cBhvr>
                                        <p:cTn id="31" dur="1500" fill="hold"/>
                                        <p:tgtEl>
                                          <p:spTgt spid="107"/>
                                        </p:tgtEl>
                                        <p:attrNameLst>
                                          <p:attrName>ppt_x</p:attrName>
                                          <p:attrName>ppt_y</p:attrName>
                                        </p:attrNameLst>
                                      </p:cBhvr>
                                      <p:rCtr x="2161" y="0"/>
                                    </p:animMotion>
                                  </p:childTnLst>
                                </p:cTn>
                              </p:par>
                              <p:par>
                                <p:cTn id="32" presetID="12" presetClass="entr" presetSubtype="4" fill="hold" nodeType="withEffect">
                                  <p:stCondLst>
                                    <p:cond delay="1500"/>
                                  </p:stCondLst>
                                  <p:childTnLst>
                                    <p:set>
                                      <p:cBhvr>
                                        <p:cTn id="33" dur="1" fill="hold">
                                          <p:stCondLst>
                                            <p:cond delay="0"/>
                                          </p:stCondLst>
                                        </p:cTn>
                                        <p:tgtEl>
                                          <p:spTgt spid="193"/>
                                        </p:tgtEl>
                                        <p:attrNameLst>
                                          <p:attrName>style.visibility</p:attrName>
                                        </p:attrNameLst>
                                      </p:cBhvr>
                                      <p:to>
                                        <p:strVal val="visible"/>
                                      </p:to>
                                    </p:set>
                                    <p:anim calcmode="lin" valueType="num">
                                      <p:cBhvr additive="base">
                                        <p:cTn id="34" dur="1000"/>
                                        <p:tgtEl>
                                          <p:spTgt spid="193"/>
                                        </p:tgtEl>
                                        <p:attrNameLst>
                                          <p:attrName>ppt_y</p:attrName>
                                        </p:attrNameLst>
                                      </p:cBhvr>
                                      <p:tavLst>
                                        <p:tav tm="0">
                                          <p:val>
                                            <p:strVal val="#ppt_y+#ppt_h*1.125000"/>
                                          </p:val>
                                        </p:tav>
                                        <p:tav tm="100000">
                                          <p:val>
                                            <p:strVal val="#ppt_y"/>
                                          </p:val>
                                        </p:tav>
                                      </p:tavLst>
                                    </p:anim>
                                    <p:animEffect transition="in" filter="wipe(up)">
                                      <p:cBhvr>
                                        <p:cTn id="35" dur="1000"/>
                                        <p:tgtEl>
                                          <p:spTgt spid="193"/>
                                        </p:tgtEl>
                                      </p:cBhvr>
                                    </p:animEffect>
                                  </p:childTnLst>
                                </p:cTn>
                              </p:par>
                              <p:par>
                                <p:cTn id="36" presetID="12" presetClass="entr" presetSubtype="2" fill="hold" grpId="0" nodeType="withEffect">
                                  <p:stCondLst>
                                    <p:cond delay="1500"/>
                                  </p:stCondLst>
                                  <p:childTnLst>
                                    <p:set>
                                      <p:cBhvr>
                                        <p:cTn id="37" dur="1" fill="hold">
                                          <p:stCondLst>
                                            <p:cond delay="0"/>
                                          </p:stCondLst>
                                        </p:cTn>
                                        <p:tgtEl>
                                          <p:spTgt spid="192"/>
                                        </p:tgtEl>
                                        <p:attrNameLst>
                                          <p:attrName>style.visibility</p:attrName>
                                        </p:attrNameLst>
                                      </p:cBhvr>
                                      <p:to>
                                        <p:strVal val="visible"/>
                                      </p:to>
                                    </p:set>
                                    <p:anim calcmode="lin" valueType="num">
                                      <p:cBhvr additive="base">
                                        <p:cTn id="38" dur="1000"/>
                                        <p:tgtEl>
                                          <p:spTgt spid="192"/>
                                        </p:tgtEl>
                                        <p:attrNameLst>
                                          <p:attrName>ppt_x</p:attrName>
                                        </p:attrNameLst>
                                      </p:cBhvr>
                                      <p:tavLst>
                                        <p:tav tm="0">
                                          <p:val>
                                            <p:strVal val="#ppt_x+#ppt_w*1.125000"/>
                                          </p:val>
                                        </p:tav>
                                        <p:tav tm="100000">
                                          <p:val>
                                            <p:strVal val="#ppt_x"/>
                                          </p:val>
                                        </p:tav>
                                      </p:tavLst>
                                    </p:anim>
                                    <p:animEffect transition="in" filter="wipe(left)">
                                      <p:cBhvr>
                                        <p:cTn id="39" dur="1000"/>
                                        <p:tgtEl>
                                          <p:spTgt spid="192"/>
                                        </p:tgtEl>
                                      </p:cBhvr>
                                    </p:animEffect>
                                  </p:childTnLst>
                                </p:cTn>
                              </p:par>
                              <p:par>
                                <p:cTn id="40" presetID="16" presetClass="entr" presetSubtype="37" fill="hold" nodeType="withEffect">
                                  <p:stCondLst>
                                    <p:cond delay="1500"/>
                                  </p:stCondLst>
                                  <p:childTnLst>
                                    <p:set>
                                      <p:cBhvr>
                                        <p:cTn id="41" dur="1" fill="hold">
                                          <p:stCondLst>
                                            <p:cond delay="0"/>
                                          </p:stCondLst>
                                        </p:cTn>
                                        <p:tgtEl>
                                          <p:spTgt spid="12"/>
                                        </p:tgtEl>
                                        <p:attrNameLst>
                                          <p:attrName>style.visibility</p:attrName>
                                        </p:attrNameLst>
                                      </p:cBhvr>
                                      <p:to>
                                        <p:strVal val="visible"/>
                                      </p:to>
                                    </p:set>
                                    <p:animEffect transition="in" filter="barn(outVertical)">
                                      <p:cBhvr>
                                        <p:cTn id="42" dur="1500"/>
                                        <p:tgtEl>
                                          <p:spTgt spid="12"/>
                                        </p:tgtEl>
                                      </p:cBhvr>
                                    </p:animEffect>
                                  </p:childTnLst>
                                </p:cTn>
                              </p:par>
                              <p:par>
                                <p:cTn id="43" presetID="10" presetClass="entr" presetSubtype="0" fill="hold" grpId="0" nodeType="withEffect">
                                  <p:stCondLst>
                                    <p:cond delay="2000"/>
                                  </p:stCondLst>
                                  <p:childTnLst>
                                    <p:set>
                                      <p:cBhvr>
                                        <p:cTn id="44" dur="1" fill="hold">
                                          <p:stCondLst>
                                            <p:cond delay="0"/>
                                          </p:stCondLst>
                                        </p:cTn>
                                        <p:tgtEl>
                                          <p:spTgt spid="108"/>
                                        </p:tgtEl>
                                        <p:attrNameLst>
                                          <p:attrName>style.visibility</p:attrName>
                                        </p:attrNameLst>
                                      </p:cBhvr>
                                      <p:to>
                                        <p:strVal val="visible"/>
                                      </p:to>
                                    </p:set>
                                    <p:animEffect transition="in" filter="fade">
                                      <p:cBhvr>
                                        <p:cTn id="45" dur="1500"/>
                                        <p:tgtEl>
                                          <p:spTgt spid="108"/>
                                        </p:tgtEl>
                                      </p:cBhvr>
                                    </p:animEffect>
                                  </p:childTnLst>
                                </p:cTn>
                              </p:par>
                              <p:par>
                                <p:cTn id="46" presetID="0" presetClass="path" presetSubtype="0" decel="50000" fill="hold" grpId="1" nodeType="withEffect">
                                  <p:stCondLst>
                                    <p:cond delay="2000"/>
                                  </p:stCondLst>
                                  <p:childTnLst>
                                    <p:animMotion origin="layout" path="M -0.04323 1.11111E-6 L -2.70833E-6 1.11111E-6 " pathEditMode="relative" rAng="0" ptsTypes="AA">
                                      <p:cBhvr>
                                        <p:cTn id="47" dur="1500" fill="hold"/>
                                        <p:tgtEl>
                                          <p:spTgt spid="108"/>
                                        </p:tgtEl>
                                        <p:attrNameLst>
                                          <p:attrName>ppt_x</p:attrName>
                                          <p:attrName>ppt_y</p:attrName>
                                        </p:attrNameLst>
                                      </p:cBhvr>
                                      <p:rCtr x="2161" y="0"/>
                                    </p:animMotion>
                                  </p:childTnLst>
                                </p:cTn>
                              </p:par>
                              <p:par>
                                <p:cTn id="48" presetID="12" presetClass="entr" presetSubtype="4" fill="hold" nodeType="withEffect">
                                  <p:stCondLst>
                                    <p:cond delay="2500"/>
                                  </p:stCondLst>
                                  <p:childTnLst>
                                    <p:set>
                                      <p:cBhvr>
                                        <p:cTn id="49" dur="1" fill="hold">
                                          <p:stCondLst>
                                            <p:cond delay="0"/>
                                          </p:stCondLst>
                                        </p:cTn>
                                        <p:tgtEl>
                                          <p:spTgt spid="146"/>
                                        </p:tgtEl>
                                        <p:attrNameLst>
                                          <p:attrName>style.visibility</p:attrName>
                                        </p:attrNameLst>
                                      </p:cBhvr>
                                      <p:to>
                                        <p:strVal val="visible"/>
                                      </p:to>
                                    </p:set>
                                    <p:anim calcmode="lin" valueType="num">
                                      <p:cBhvr additive="base">
                                        <p:cTn id="50" dur="1000"/>
                                        <p:tgtEl>
                                          <p:spTgt spid="146"/>
                                        </p:tgtEl>
                                        <p:attrNameLst>
                                          <p:attrName>ppt_y</p:attrName>
                                        </p:attrNameLst>
                                      </p:cBhvr>
                                      <p:tavLst>
                                        <p:tav tm="0">
                                          <p:val>
                                            <p:strVal val="#ppt_y+#ppt_h*1.125000"/>
                                          </p:val>
                                        </p:tav>
                                        <p:tav tm="100000">
                                          <p:val>
                                            <p:strVal val="#ppt_y"/>
                                          </p:val>
                                        </p:tav>
                                      </p:tavLst>
                                    </p:anim>
                                    <p:animEffect transition="in" filter="wipe(up)">
                                      <p:cBhvr>
                                        <p:cTn id="51" dur="1000"/>
                                        <p:tgtEl>
                                          <p:spTgt spid="146"/>
                                        </p:tgtEl>
                                      </p:cBhvr>
                                    </p:animEffect>
                                  </p:childTnLst>
                                </p:cTn>
                              </p:par>
                              <p:par>
                                <p:cTn id="52" presetID="12" presetClass="entr" presetSubtype="2" fill="hold" grpId="0" nodeType="withEffect">
                                  <p:stCondLst>
                                    <p:cond delay="2500"/>
                                  </p:stCondLst>
                                  <p:childTnLst>
                                    <p:set>
                                      <p:cBhvr>
                                        <p:cTn id="53" dur="1" fill="hold">
                                          <p:stCondLst>
                                            <p:cond delay="0"/>
                                          </p:stCondLst>
                                        </p:cTn>
                                        <p:tgtEl>
                                          <p:spTgt spid="145"/>
                                        </p:tgtEl>
                                        <p:attrNameLst>
                                          <p:attrName>style.visibility</p:attrName>
                                        </p:attrNameLst>
                                      </p:cBhvr>
                                      <p:to>
                                        <p:strVal val="visible"/>
                                      </p:to>
                                    </p:set>
                                    <p:anim calcmode="lin" valueType="num">
                                      <p:cBhvr additive="base">
                                        <p:cTn id="54" dur="1000"/>
                                        <p:tgtEl>
                                          <p:spTgt spid="145"/>
                                        </p:tgtEl>
                                        <p:attrNameLst>
                                          <p:attrName>ppt_x</p:attrName>
                                        </p:attrNameLst>
                                      </p:cBhvr>
                                      <p:tavLst>
                                        <p:tav tm="0">
                                          <p:val>
                                            <p:strVal val="#ppt_x+#ppt_w*1.125000"/>
                                          </p:val>
                                        </p:tav>
                                        <p:tav tm="100000">
                                          <p:val>
                                            <p:strVal val="#ppt_x"/>
                                          </p:val>
                                        </p:tav>
                                      </p:tavLst>
                                    </p:anim>
                                    <p:animEffect transition="in" filter="wipe(left)">
                                      <p:cBhvr>
                                        <p:cTn id="55" dur="1000"/>
                                        <p:tgtEl>
                                          <p:spTgt spid="145"/>
                                        </p:tgtEl>
                                      </p:cBhvr>
                                    </p:animEffect>
                                  </p:childTnLst>
                                </p:cTn>
                              </p:par>
                              <p:par>
                                <p:cTn id="56" presetID="16" presetClass="entr" presetSubtype="37" fill="hold" nodeType="withEffect">
                                  <p:stCondLst>
                                    <p:cond delay="2500"/>
                                  </p:stCondLst>
                                  <p:childTnLst>
                                    <p:set>
                                      <p:cBhvr>
                                        <p:cTn id="57" dur="1" fill="hold">
                                          <p:stCondLst>
                                            <p:cond delay="0"/>
                                          </p:stCondLst>
                                        </p:cTn>
                                        <p:tgtEl>
                                          <p:spTgt spid="15"/>
                                        </p:tgtEl>
                                        <p:attrNameLst>
                                          <p:attrName>style.visibility</p:attrName>
                                        </p:attrNameLst>
                                      </p:cBhvr>
                                      <p:to>
                                        <p:strVal val="visible"/>
                                      </p:to>
                                    </p:set>
                                    <p:animEffect transition="in" filter="barn(outVertical)">
                                      <p:cBhvr>
                                        <p:cTn id="58" dur="1500"/>
                                        <p:tgtEl>
                                          <p:spTgt spid="15"/>
                                        </p:tgtEl>
                                      </p:cBhvr>
                                    </p:animEffect>
                                  </p:childTnLst>
                                </p:cTn>
                              </p:par>
                              <p:par>
                                <p:cTn id="59" presetID="10" presetClass="entr" presetSubtype="0" fill="hold" grpId="0" nodeType="withEffect">
                                  <p:stCondLst>
                                    <p:cond delay="3000"/>
                                  </p:stCondLst>
                                  <p:childTnLst>
                                    <p:set>
                                      <p:cBhvr>
                                        <p:cTn id="60" dur="1" fill="hold">
                                          <p:stCondLst>
                                            <p:cond delay="0"/>
                                          </p:stCondLst>
                                        </p:cTn>
                                        <p:tgtEl>
                                          <p:spTgt spid="110"/>
                                        </p:tgtEl>
                                        <p:attrNameLst>
                                          <p:attrName>style.visibility</p:attrName>
                                        </p:attrNameLst>
                                      </p:cBhvr>
                                      <p:to>
                                        <p:strVal val="visible"/>
                                      </p:to>
                                    </p:set>
                                    <p:animEffect transition="in" filter="fade">
                                      <p:cBhvr>
                                        <p:cTn id="61" dur="1500"/>
                                        <p:tgtEl>
                                          <p:spTgt spid="110"/>
                                        </p:tgtEl>
                                      </p:cBhvr>
                                    </p:animEffect>
                                  </p:childTnLst>
                                </p:cTn>
                              </p:par>
                              <p:par>
                                <p:cTn id="62" presetID="0" presetClass="path" presetSubtype="0" decel="50000" fill="hold" grpId="1" nodeType="withEffect">
                                  <p:stCondLst>
                                    <p:cond delay="3000"/>
                                  </p:stCondLst>
                                  <p:childTnLst>
                                    <p:animMotion origin="layout" path="M -0.04323 1.11022E-16 L -2.70833E-6 1.11022E-16 " pathEditMode="relative" rAng="0" ptsTypes="AA">
                                      <p:cBhvr>
                                        <p:cTn id="63" dur="1500" fill="hold"/>
                                        <p:tgtEl>
                                          <p:spTgt spid="110"/>
                                        </p:tgtEl>
                                        <p:attrNameLst>
                                          <p:attrName>ppt_x</p:attrName>
                                          <p:attrName>ppt_y</p:attrName>
                                        </p:attrNameLst>
                                      </p:cBhvr>
                                      <p:rCtr x="2161" y="0"/>
                                    </p:animMotion>
                                  </p:childTnLst>
                                </p:cTn>
                              </p:par>
                              <p:par>
                                <p:cTn id="64" presetID="12" presetClass="entr" presetSubtype="4" fill="hold" nodeType="withEffect">
                                  <p:stCondLst>
                                    <p:cond delay="3500"/>
                                  </p:stCondLst>
                                  <p:childTnLst>
                                    <p:set>
                                      <p:cBhvr>
                                        <p:cTn id="65" dur="1" fill="hold">
                                          <p:stCondLst>
                                            <p:cond delay="0"/>
                                          </p:stCondLst>
                                        </p:cTn>
                                        <p:tgtEl>
                                          <p:spTgt spid="215"/>
                                        </p:tgtEl>
                                        <p:attrNameLst>
                                          <p:attrName>style.visibility</p:attrName>
                                        </p:attrNameLst>
                                      </p:cBhvr>
                                      <p:to>
                                        <p:strVal val="visible"/>
                                      </p:to>
                                    </p:set>
                                    <p:anim calcmode="lin" valueType="num">
                                      <p:cBhvr additive="base">
                                        <p:cTn id="66" dur="1000"/>
                                        <p:tgtEl>
                                          <p:spTgt spid="215"/>
                                        </p:tgtEl>
                                        <p:attrNameLst>
                                          <p:attrName>ppt_y</p:attrName>
                                        </p:attrNameLst>
                                      </p:cBhvr>
                                      <p:tavLst>
                                        <p:tav tm="0">
                                          <p:val>
                                            <p:strVal val="#ppt_y+#ppt_h*1.125000"/>
                                          </p:val>
                                        </p:tav>
                                        <p:tav tm="100000">
                                          <p:val>
                                            <p:strVal val="#ppt_y"/>
                                          </p:val>
                                        </p:tav>
                                      </p:tavLst>
                                    </p:anim>
                                    <p:animEffect transition="in" filter="wipe(up)">
                                      <p:cBhvr>
                                        <p:cTn id="67" dur="1000"/>
                                        <p:tgtEl>
                                          <p:spTgt spid="215"/>
                                        </p:tgtEl>
                                      </p:cBhvr>
                                    </p:animEffect>
                                  </p:childTnLst>
                                </p:cTn>
                              </p:par>
                              <p:par>
                                <p:cTn id="68" presetID="12" presetClass="entr" presetSubtype="2" fill="hold" grpId="0" nodeType="withEffect">
                                  <p:stCondLst>
                                    <p:cond delay="3500"/>
                                  </p:stCondLst>
                                  <p:childTnLst>
                                    <p:set>
                                      <p:cBhvr>
                                        <p:cTn id="69" dur="1" fill="hold">
                                          <p:stCondLst>
                                            <p:cond delay="0"/>
                                          </p:stCondLst>
                                        </p:cTn>
                                        <p:tgtEl>
                                          <p:spTgt spid="214"/>
                                        </p:tgtEl>
                                        <p:attrNameLst>
                                          <p:attrName>style.visibility</p:attrName>
                                        </p:attrNameLst>
                                      </p:cBhvr>
                                      <p:to>
                                        <p:strVal val="visible"/>
                                      </p:to>
                                    </p:set>
                                    <p:anim calcmode="lin" valueType="num">
                                      <p:cBhvr additive="base">
                                        <p:cTn id="70" dur="1000"/>
                                        <p:tgtEl>
                                          <p:spTgt spid="214"/>
                                        </p:tgtEl>
                                        <p:attrNameLst>
                                          <p:attrName>ppt_x</p:attrName>
                                        </p:attrNameLst>
                                      </p:cBhvr>
                                      <p:tavLst>
                                        <p:tav tm="0">
                                          <p:val>
                                            <p:strVal val="#ppt_x+#ppt_w*1.125000"/>
                                          </p:val>
                                        </p:tav>
                                        <p:tav tm="100000">
                                          <p:val>
                                            <p:strVal val="#ppt_x"/>
                                          </p:val>
                                        </p:tav>
                                      </p:tavLst>
                                    </p:anim>
                                    <p:animEffect transition="in" filter="wipe(left)">
                                      <p:cBhvr>
                                        <p:cTn id="71" dur="1000"/>
                                        <p:tgtEl>
                                          <p:spTgt spid="214"/>
                                        </p:tgtEl>
                                      </p:cBhvr>
                                    </p:animEffect>
                                  </p:childTnLst>
                                </p:cTn>
                              </p:par>
                              <p:par>
                                <p:cTn id="72" presetID="16" presetClass="entr" presetSubtype="37" fill="hold" nodeType="withEffect">
                                  <p:stCondLst>
                                    <p:cond delay="3500"/>
                                  </p:stCondLst>
                                  <p:childTnLst>
                                    <p:set>
                                      <p:cBhvr>
                                        <p:cTn id="73" dur="1" fill="hold">
                                          <p:stCondLst>
                                            <p:cond delay="0"/>
                                          </p:stCondLst>
                                        </p:cTn>
                                        <p:tgtEl>
                                          <p:spTgt spid="9"/>
                                        </p:tgtEl>
                                        <p:attrNameLst>
                                          <p:attrName>style.visibility</p:attrName>
                                        </p:attrNameLst>
                                      </p:cBhvr>
                                      <p:to>
                                        <p:strVal val="visible"/>
                                      </p:to>
                                    </p:set>
                                    <p:animEffect transition="in" filter="barn(outVertical)">
                                      <p:cBhvr>
                                        <p:cTn id="74" dur="1500"/>
                                        <p:tgtEl>
                                          <p:spTgt spid="9"/>
                                        </p:tgtEl>
                                      </p:cBhvr>
                                    </p:animEffect>
                                  </p:childTnLst>
                                </p:cTn>
                              </p:par>
                              <p:par>
                                <p:cTn id="75" presetID="10" presetClass="entr" presetSubtype="0" fill="hold" grpId="1" nodeType="withEffect">
                                  <p:stCondLst>
                                    <p:cond delay="4000"/>
                                  </p:stCondLst>
                                  <p:childTnLst>
                                    <p:set>
                                      <p:cBhvr>
                                        <p:cTn id="76" dur="1" fill="hold">
                                          <p:stCondLst>
                                            <p:cond delay="0"/>
                                          </p:stCondLst>
                                        </p:cTn>
                                        <p:tgtEl>
                                          <p:spTgt spid="159"/>
                                        </p:tgtEl>
                                        <p:attrNameLst>
                                          <p:attrName>style.visibility</p:attrName>
                                        </p:attrNameLst>
                                      </p:cBhvr>
                                      <p:to>
                                        <p:strVal val="visible"/>
                                      </p:to>
                                    </p:set>
                                    <p:animEffect transition="in" filter="fade">
                                      <p:cBhvr>
                                        <p:cTn id="77" dur="1500"/>
                                        <p:tgtEl>
                                          <p:spTgt spid="159"/>
                                        </p:tgtEl>
                                      </p:cBhvr>
                                    </p:animEffect>
                                  </p:childTnLst>
                                </p:cTn>
                              </p:par>
                              <p:par>
                                <p:cTn id="78" presetID="0" presetClass="path" presetSubtype="0" decel="50000" fill="hold" grpId="2" nodeType="withEffect">
                                  <p:stCondLst>
                                    <p:cond delay="4000"/>
                                  </p:stCondLst>
                                  <p:childTnLst>
                                    <p:animMotion origin="layout" path="M -0.03034 -0.00069 L -4.16667E-7 -4.44444E-6 " pathEditMode="relative" rAng="0" ptsTypes="AA">
                                      <p:cBhvr>
                                        <p:cTn id="79" dur="1500" fill="hold"/>
                                        <p:tgtEl>
                                          <p:spTgt spid="159"/>
                                        </p:tgtEl>
                                        <p:attrNameLst>
                                          <p:attrName>ppt_x</p:attrName>
                                          <p:attrName>ppt_y</p:attrName>
                                        </p:attrNameLst>
                                      </p:cBhvr>
                                      <p:rCtr x="1510" y="23"/>
                                    </p:animMotion>
                                  </p:childTnLst>
                                </p:cTn>
                              </p:par>
                              <p:par>
                                <p:cTn id="80" presetID="12" presetClass="entr" presetSubtype="1" fill="hold" nodeType="withEffect">
                                  <p:stCondLst>
                                    <p:cond delay="4500"/>
                                  </p:stCondLst>
                                  <p:childTnLst>
                                    <p:set>
                                      <p:cBhvr>
                                        <p:cTn id="81" dur="1" fill="hold">
                                          <p:stCondLst>
                                            <p:cond delay="0"/>
                                          </p:stCondLst>
                                        </p:cTn>
                                        <p:tgtEl>
                                          <p:spTgt spid="167"/>
                                        </p:tgtEl>
                                        <p:attrNameLst>
                                          <p:attrName>style.visibility</p:attrName>
                                        </p:attrNameLst>
                                      </p:cBhvr>
                                      <p:to>
                                        <p:strVal val="visible"/>
                                      </p:to>
                                    </p:set>
                                    <p:anim calcmode="lin" valueType="num">
                                      <p:cBhvr additive="base">
                                        <p:cTn id="82" dur="1000"/>
                                        <p:tgtEl>
                                          <p:spTgt spid="167"/>
                                        </p:tgtEl>
                                        <p:attrNameLst>
                                          <p:attrName>ppt_y</p:attrName>
                                        </p:attrNameLst>
                                      </p:cBhvr>
                                      <p:tavLst>
                                        <p:tav tm="0">
                                          <p:val>
                                            <p:strVal val="#ppt_y-#ppt_h*1.125000"/>
                                          </p:val>
                                        </p:tav>
                                        <p:tav tm="100000">
                                          <p:val>
                                            <p:strVal val="#ppt_y"/>
                                          </p:val>
                                        </p:tav>
                                      </p:tavLst>
                                    </p:anim>
                                    <p:animEffect transition="in" filter="wipe(down)">
                                      <p:cBhvr>
                                        <p:cTn id="83" dur="1000"/>
                                        <p:tgtEl>
                                          <p:spTgt spid="167"/>
                                        </p:tgtEl>
                                      </p:cBhvr>
                                    </p:animEffect>
                                  </p:childTnLst>
                                </p:cTn>
                              </p:par>
                              <p:par>
                                <p:cTn id="84" presetID="12" presetClass="entr" presetSubtype="2" fill="hold" grpId="0" nodeType="withEffect">
                                  <p:stCondLst>
                                    <p:cond delay="4500"/>
                                  </p:stCondLst>
                                  <p:childTnLst>
                                    <p:set>
                                      <p:cBhvr>
                                        <p:cTn id="85" dur="1" fill="hold">
                                          <p:stCondLst>
                                            <p:cond delay="0"/>
                                          </p:stCondLst>
                                        </p:cTn>
                                        <p:tgtEl>
                                          <p:spTgt spid="166"/>
                                        </p:tgtEl>
                                        <p:attrNameLst>
                                          <p:attrName>style.visibility</p:attrName>
                                        </p:attrNameLst>
                                      </p:cBhvr>
                                      <p:to>
                                        <p:strVal val="visible"/>
                                      </p:to>
                                    </p:set>
                                    <p:anim calcmode="lin" valueType="num">
                                      <p:cBhvr additive="base">
                                        <p:cTn id="86" dur="1000"/>
                                        <p:tgtEl>
                                          <p:spTgt spid="166"/>
                                        </p:tgtEl>
                                        <p:attrNameLst>
                                          <p:attrName>ppt_x</p:attrName>
                                        </p:attrNameLst>
                                      </p:cBhvr>
                                      <p:tavLst>
                                        <p:tav tm="0">
                                          <p:val>
                                            <p:strVal val="#ppt_x+#ppt_w*1.125000"/>
                                          </p:val>
                                        </p:tav>
                                        <p:tav tm="100000">
                                          <p:val>
                                            <p:strVal val="#ppt_x"/>
                                          </p:val>
                                        </p:tav>
                                      </p:tavLst>
                                    </p:anim>
                                    <p:animEffect transition="in" filter="wipe(left)">
                                      <p:cBhvr>
                                        <p:cTn id="87" dur="1000"/>
                                        <p:tgtEl>
                                          <p:spTgt spid="166"/>
                                        </p:tgtEl>
                                      </p:cBhvr>
                                    </p:animEffect>
                                  </p:childTnLst>
                                </p:cTn>
                              </p:par>
                              <p:par>
                                <p:cTn id="88" presetID="16" presetClass="entr" presetSubtype="37" fill="hold" nodeType="withEffect">
                                  <p:stCondLst>
                                    <p:cond delay="4500"/>
                                  </p:stCondLst>
                                  <p:childTnLst>
                                    <p:set>
                                      <p:cBhvr>
                                        <p:cTn id="89" dur="1" fill="hold">
                                          <p:stCondLst>
                                            <p:cond delay="0"/>
                                          </p:stCondLst>
                                        </p:cTn>
                                        <p:tgtEl>
                                          <p:spTgt spid="18"/>
                                        </p:tgtEl>
                                        <p:attrNameLst>
                                          <p:attrName>style.visibility</p:attrName>
                                        </p:attrNameLst>
                                      </p:cBhvr>
                                      <p:to>
                                        <p:strVal val="visible"/>
                                      </p:to>
                                    </p:set>
                                    <p:animEffect transition="in" filter="barn(outVertical)">
                                      <p:cBhvr>
                                        <p:cTn id="90" dur="1500"/>
                                        <p:tgtEl>
                                          <p:spTgt spid="18"/>
                                        </p:tgtEl>
                                      </p:cBhvr>
                                    </p:animEffect>
                                  </p:childTnLst>
                                </p:cTn>
                              </p:par>
                              <p:par>
                                <p:cTn id="91" presetID="10" presetClass="entr" presetSubtype="0" fill="hold" grpId="0" nodeType="withEffect">
                                  <p:stCondLst>
                                    <p:cond delay="5000"/>
                                  </p:stCondLst>
                                  <p:childTnLst>
                                    <p:set>
                                      <p:cBhvr>
                                        <p:cTn id="92" dur="1" fill="hold">
                                          <p:stCondLst>
                                            <p:cond delay="0"/>
                                          </p:stCondLst>
                                        </p:cTn>
                                        <p:tgtEl>
                                          <p:spTgt spid="109"/>
                                        </p:tgtEl>
                                        <p:attrNameLst>
                                          <p:attrName>style.visibility</p:attrName>
                                        </p:attrNameLst>
                                      </p:cBhvr>
                                      <p:to>
                                        <p:strVal val="visible"/>
                                      </p:to>
                                    </p:set>
                                    <p:animEffect transition="in" filter="fade">
                                      <p:cBhvr>
                                        <p:cTn id="93" dur="1000"/>
                                        <p:tgtEl>
                                          <p:spTgt spid="1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145" grpId="0"/>
      <p:bldP spid="166" grpId="0"/>
      <p:bldP spid="192" grpId="0"/>
      <p:bldP spid="214" grpId="0"/>
      <p:bldP spid="107" grpId="0" animBg="1"/>
      <p:bldP spid="107" grpId="1" animBg="1"/>
      <p:bldP spid="4" grpId="0" animBg="1"/>
      <p:bldP spid="4" grpId="1" animBg="1"/>
      <p:bldP spid="108" grpId="0" animBg="1"/>
      <p:bldP spid="108" grpId="1" animBg="1"/>
      <p:bldP spid="110" grpId="0" animBg="1"/>
      <p:bldP spid="110" grpId="1" animBg="1"/>
      <p:bldP spid="159" grpId="1" animBg="1"/>
      <p:bldP spid="159" grpId="2" animBg="1"/>
      <p:bldP spid="158" grpId="0" animBg="1"/>
      <p:bldP spid="109" grpId="0" animBg="1"/>
      <p:bldP spid="1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extBox 33">
            <a:extLst>
              <a:ext uri="{FF2B5EF4-FFF2-40B4-BE49-F238E27FC236}">
                <a16:creationId xmlns:a16="http://schemas.microsoft.com/office/drawing/2014/main" id="{516A2218-AD28-49ED-8058-A730FC6DDAAA}"/>
              </a:ext>
            </a:extLst>
          </p:cNvPr>
          <p:cNvSpPr txBox="1"/>
          <p:nvPr/>
        </p:nvSpPr>
        <p:spPr>
          <a:xfrm>
            <a:off x="5632571" y="2185072"/>
            <a:ext cx="926857" cy="323165"/>
          </a:xfrm>
          <a:prstGeom prst="rect">
            <a:avLst/>
          </a:prstGeom>
          <a:noFill/>
        </p:spPr>
        <p:txBody>
          <a:bodyPr wrap="none" rtlCol="0" anchor="ctr" anchorCtr="0">
            <a:spAutoFit/>
          </a:bodyPr>
          <a:lstStyle/>
          <a:p>
            <a:pPr algn="ctr"/>
            <a:r>
              <a:rPr lang="en-US" sz="1500" b="1" dirty="0">
                <a:gradFill>
                  <a:gsLst>
                    <a:gs pos="100000">
                      <a:schemeClr val="accent4">
                        <a:alpha val="0"/>
                      </a:schemeClr>
                    </a:gs>
                    <a:gs pos="0">
                      <a:schemeClr val="accent4"/>
                    </a:gs>
                  </a:gsLst>
                  <a:lin ang="5400000" scaled="0"/>
                </a:gradFill>
                <a:latin typeface="Century Gothic" panose="020B0502020202020204" pitchFamily="34" charset="0"/>
              </a:rPr>
              <a:t>PHASE 1</a:t>
            </a:r>
          </a:p>
        </p:txBody>
      </p:sp>
      <p:sp>
        <p:nvSpPr>
          <p:cNvPr id="37" name="TextBox 36">
            <a:extLst>
              <a:ext uri="{FF2B5EF4-FFF2-40B4-BE49-F238E27FC236}">
                <a16:creationId xmlns:a16="http://schemas.microsoft.com/office/drawing/2014/main" id="{7F3441B3-8F06-4136-8933-7C39F4E18126}"/>
              </a:ext>
            </a:extLst>
          </p:cNvPr>
          <p:cNvSpPr txBox="1"/>
          <p:nvPr/>
        </p:nvSpPr>
        <p:spPr>
          <a:xfrm>
            <a:off x="5632571" y="3846445"/>
            <a:ext cx="926857" cy="323165"/>
          </a:xfrm>
          <a:prstGeom prst="rect">
            <a:avLst/>
          </a:prstGeom>
          <a:noFill/>
        </p:spPr>
        <p:txBody>
          <a:bodyPr wrap="none" rtlCol="0" anchor="ctr" anchorCtr="0">
            <a:spAutoFit/>
          </a:bodyPr>
          <a:lstStyle/>
          <a:p>
            <a:pPr algn="ctr"/>
            <a:r>
              <a:rPr lang="en-US" sz="1500" b="1" dirty="0">
                <a:gradFill>
                  <a:gsLst>
                    <a:gs pos="100000">
                      <a:schemeClr val="accent4">
                        <a:alpha val="0"/>
                      </a:schemeClr>
                    </a:gs>
                    <a:gs pos="0">
                      <a:schemeClr val="accent4"/>
                    </a:gs>
                  </a:gsLst>
                  <a:lin ang="5400000" scaled="0"/>
                </a:gradFill>
                <a:latin typeface="Century Gothic" panose="020B0502020202020204" pitchFamily="34" charset="0"/>
              </a:rPr>
              <a:t>PHASE 3</a:t>
            </a:r>
          </a:p>
        </p:txBody>
      </p:sp>
      <p:sp>
        <p:nvSpPr>
          <p:cNvPr id="57" name="TextBox 56">
            <a:extLst>
              <a:ext uri="{FF2B5EF4-FFF2-40B4-BE49-F238E27FC236}">
                <a16:creationId xmlns:a16="http://schemas.microsoft.com/office/drawing/2014/main" id="{0DB386E8-EF73-4C06-9866-801F69FD190A}"/>
              </a:ext>
            </a:extLst>
          </p:cNvPr>
          <p:cNvSpPr txBox="1"/>
          <p:nvPr/>
        </p:nvSpPr>
        <p:spPr>
          <a:xfrm>
            <a:off x="9021885" y="2185072"/>
            <a:ext cx="926857" cy="323165"/>
          </a:xfrm>
          <a:prstGeom prst="rect">
            <a:avLst/>
          </a:prstGeom>
          <a:noFill/>
        </p:spPr>
        <p:txBody>
          <a:bodyPr wrap="none" rtlCol="0" anchor="ctr" anchorCtr="0">
            <a:spAutoFit/>
          </a:bodyPr>
          <a:lstStyle/>
          <a:p>
            <a:pPr algn="ctr"/>
            <a:r>
              <a:rPr lang="en-US" sz="1500" b="1" dirty="0">
                <a:gradFill>
                  <a:gsLst>
                    <a:gs pos="100000">
                      <a:schemeClr val="accent4">
                        <a:alpha val="0"/>
                      </a:schemeClr>
                    </a:gs>
                    <a:gs pos="0">
                      <a:schemeClr val="accent4"/>
                    </a:gs>
                  </a:gsLst>
                  <a:lin ang="5400000" scaled="0"/>
                </a:gradFill>
                <a:latin typeface="Century Gothic" panose="020B0502020202020204" pitchFamily="34" charset="0"/>
              </a:rPr>
              <a:t>PHASE 2</a:t>
            </a:r>
          </a:p>
        </p:txBody>
      </p:sp>
      <p:sp>
        <p:nvSpPr>
          <p:cNvPr id="77" name="TextBox 76">
            <a:extLst>
              <a:ext uri="{FF2B5EF4-FFF2-40B4-BE49-F238E27FC236}">
                <a16:creationId xmlns:a16="http://schemas.microsoft.com/office/drawing/2014/main" id="{0587F664-C313-4956-9D6F-F8FFFE4A56FB}"/>
              </a:ext>
            </a:extLst>
          </p:cNvPr>
          <p:cNvSpPr txBox="1"/>
          <p:nvPr/>
        </p:nvSpPr>
        <p:spPr>
          <a:xfrm>
            <a:off x="9021885" y="3846445"/>
            <a:ext cx="926857" cy="323165"/>
          </a:xfrm>
          <a:prstGeom prst="rect">
            <a:avLst/>
          </a:prstGeom>
          <a:noFill/>
        </p:spPr>
        <p:txBody>
          <a:bodyPr wrap="none" rtlCol="0" anchor="ctr" anchorCtr="0">
            <a:spAutoFit/>
          </a:bodyPr>
          <a:lstStyle/>
          <a:p>
            <a:pPr algn="ctr"/>
            <a:r>
              <a:rPr lang="en-US" sz="1500" b="1" dirty="0">
                <a:gradFill>
                  <a:gsLst>
                    <a:gs pos="100000">
                      <a:schemeClr val="accent4">
                        <a:alpha val="0"/>
                      </a:schemeClr>
                    </a:gs>
                    <a:gs pos="0">
                      <a:schemeClr val="accent4"/>
                    </a:gs>
                  </a:gsLst>
                  <a:lin ang="5400000" scaled="0"/>
                </a:gradFill>
                <a:latin typeface="Century Gothic" panose="020B0502020202020204" pitchFamily="34" charset="0"/>
              </a:rPr>
              <a:t>PHASE 4</a:t>
            </a:r>
          </a:p>
        </p:txBody>
      </p:sp>
      <p:sp>
        <p:nvSpPr>
          <p:cNvPr id="4" name="Footer Placeholder 3">
            <a:extLst>
              <a:ext uri="{FF2B5EF4-FFF2-40B4-BE49-F238E27FC236}">
                <a16:creationId xmlns:a16="http://schemas.microsoft.com/office/drawing/2014/main" id="{689C24BB-68F8-497A-B29A-B62C3DAD27AD}"/>
              </a:ext>
            </a:extLst>
          </p:cNvPr>
          <p:cNvSpPr>
            <a:spLocks noGrp="1"/>
          </p:cNvSpPr>
          <p:nvPr>
            <p:ph type="ftr" sz="quarter" idx="11"/>
          </p:nvPr>
        </p:nvSpPr>
        <p:spPr/>
        <p:txBody>
          <a:bodyPr/>
          <a:lstStyle/>
          <a:p>
            <a:pPr algn="r"/>
            <a:r>
              <a:rPr lang="en-US" dirty="0"/>
              <a:t>PRICING STRATEGIES</a:t>
            </a:r>
          </a:p>
        </p:txBody>
      </p:sp>
      <p:sp>
        <p:nvSpPr>
          <p:cNvPr id="6" name="Slide Number Placeholder 5">
            <a:extLst>
              <a:ext uri="{FF2B5EF4-FFF2-40B4-BE49-F238E27FC236}">
                <a16:creationId xmlns:a16="http://schemas.microsoft.com/office/drawing/2014/main" id="{B9B827A3-75E4-4D22-BD34-755B2B5981C4}"/>
              </a:ext>
            </a:extLst>
          </p:cNvPr>
          <p:cNvSpPr>
            <a:spLocks noGrp="1"/>
          </p:cNvSpPr>
          <p:nvPr>
            <p:ph type="sldNum" sz="quarter" idx="12"/>
          </p:nvPr>
        </p:nvSpPr>
        <p:spPr/>
        <p:txBody>
          <a:bodyPr/>
          <a:lstStyle/>
          <a:p>
            <a:pPr algn="l"/>
            <a:fld id="{A667128F-6B11-0149-90D6-ED84921B880E}" type="slidenum">
              <a:rPr lang="en-US" smtClean="0"/>
              <a:pPr algn="l"/>
              <a:t>9</a:t>
            </a:fld>
            <a:endParaRPr lang="en-US" dirty="0"/>
          </a:p>
        </p:txBody>
      </p:sp>
      <p:sp>
        <p:nvSpPr>
          <p:cNvPr id="12" name="TextBox 11">
            <a:extLst>
              <a:ext uri="{FF2B5EF4-FFF2-40B4-BE49-F238E27FC236}">
                <a16:creationId xmlns:a16="http://schemas.microsoft.com/office/drawing/2014/main" id="{F80F228D-9282-4B99-AA4A-CBE03D55D5B2}"/>
              </a:ext>
            </a:extLst>
          </p:cNvPr>
          <p:cNvSpPr txBox="1"/>
          <p:nvPr/>
        </p:nvSpPr>
        <p:spPr>
          <a:xfrm>
            <a:off x="1257936" y="970365"/>
            <a:ext cx="4745788" cy="430887"/>
          </a:xfrm>
          <a:prstGeom prst="rect">
            <a:avLst/>
          </a:prstGeom>
          <a:noFill/>
        </p:spPr>
        <p:txBody>
          <a:bodyPr wrap="square" rtlCol="0">
            <a:spAutoFit/>
          </a:bodyPr>
          <a:lstStyle/>
          <a:p>
            <a:r>
              <a:rPr lang="en-US" sz="2200" b="1" dirty="0">
                <a:solidFill>
                  <a:schemeClr val="bg1"/>
                </a:solidFill>
                <a:latin typeface="Century Gothic" panose="020B0502020202020204" pitchFamily="34" charset="0"/>
              </a:rPr>
              <a:t>PENETRATION PRICING</a:t>
            </a:r>
          </a:p>
        </p:txBody>
      </p:sp>
      <p:sp>
        <p:nvSpPr>
          <p:cNvPr id="14" name="TextBox 13">
            <a:extLst>
              <a:ext uri="{FF2B5EF4-FFF2-40B4-BE49-F238E27FC236}">
                <a16:creationId xmlns:a16="http://schemas.microsoft.com/office/drawing/2014/main" id="{702D7885-68E1-4619-AD8E-91ECE917A13B}"/>
              </a:ext>
            </a:extLst>
          </p:cNvPr>
          <p:cNvSpPr txBox="1"/>
          <p:nvPr/>
        </p:nvSpPr>
        <p:spPr>
          <a:xfrm>
            <a:off x="1257936" y="1595354"/>
            <a:ext cx="3024697" cy="1223989"/>
          </a:xfrm>
          <a:prstGeom prst="rect">
            <a:avLst/>
          </a:prstGeom>
          <a:noFill/>
        </p:spPr>
        <p:txBody>
          <a:bodyPr wrap="square" rtlCol="0">
            <a:spAutoFit/>
          </a:bodyPr>
          <a:lstStyle>
            <a:defPPr>
              <a:defRPr lang="en-US"/>
            </a:defPPr>
            <a:lvl1pPr>
              <a:lnSpc>
                <a:spcPts val="1500"/>
              </a:lnSpc>
              <a:defRPr sz="800">
                <a:solidFill>
                  <a:schemeClr val="bg1"/>
                </a:solidFill>
                <a:latin typeface="Century Gothic" panose="020B0502020202020204" pitchFamily="34" charset="0"/>
              </a:defRPr>
            </a:lvl1pPr>
          </a:lstStyle>
          <a:p>
            <a:r>
              <a:rPr lang="en-US" sz="900" dirty="0"/>
              <a:t>A penetration pricing strategy is when companies enter the market with an extremely low price, effectively drawing attention (and revenue) away from higher-priced competitors. Penetration pricing isn’t sustainable in the long run, however, and is typically applied for a short time</a:t>
            </a:r>
          </a:p>
        </p:txBody>
      </p:sp>
      <p:sp>
        <p:nvSpPr>
          <p:cNvPr id="15" name="Rectangle: Rounded Corners 14">
            <a:extLst>
              <a:ext uri="{FF2B5EF4-FFF2-40B4-BE49-F238E27FC236}">
                <a16:creationId xmlns:a16="http://schemas.microsoft.com/office/drawing/2014/main" id="{8958F1C0-B905-4E50-82B4-65825738654F}"/>
              </a:ext>
            </a:extLst>
          </p:cNvPr>
          <p:cNvSpPr/>
          <p:nvPr/>
        </p:nvSpPr>
        <p:spPr>
          <a:xfrm>
            <a:off x="4647248" y="2437247"/>
            <a:ext cx="2897503" cy="1357890"/>
          </a:xfrm>
          <a:prstGeom prst="roundRect">
            <a:avLst>
              <a:gd name="adj" fmla="val 16463"/>
            </a:avLst>
          </a:prstGeom>
          <a:gradFill>
            <a:gsLst>
              <a:gs pos="100000">
                <a:schemeClr val="accent4">
                  <a:alpha val="0"/>
                </a:schemeClr>
              </a:gs>
              <a:gs pos="0">
                <a:schemeClr val="accent4">
                  <a:alpha val="20000"/>
                </a:schemeClr>
              </a:gs>
            </a:gsLst>
            <a:lin ang="5400000" scaled="0"/>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en-US" dirty="0"/>
          </a:p>
        </p:txBody>
      </p:sp>
      <p:sp>
        <p:nvSpPr>
          <p:cNvPr id="38" name="Rectangle: Rounded Corners 37">
            <a:extLst>
              <a:ext uri="{FF2B5EF4-FFF2-40B4-BE49-F238E27FC236}">
                <a16:creationId xmlns:a16="http://schemas.microsoft.com/office/drawing/2014/main" id="{FDE21CEE-1578-4749-866B-0A073E75FC5A}"/>
              </a:ext>
            </a:extLst>
          </p:cNvPr>
          <p:cNvSpPr/>
          <p:nvPr/>
        </p:nvSpPr>
        <p:spPr>
          <a:xfrm>
            <a:off x="4647248" y="4098620"/>
            <a:ext cx="2897503" cy="1357890"/>
          </a:xfrm>
          <a:prstGeom prst="roundRect">
            <a:avLst>
              <a:gd name="adj" fmla="val 16463"/>
            </a:avLst>
          </a:prstGeom>
          <a:gradFill>
            <a:gsLst>
              <a:gs pos="100000">
                <a:schemeClr val="accent4">
                  <a:alpha val="0"/>
                </a:schemeClr>
              </a:gs>
              <a:gs pos="0">
                <a:schemeClr val="accent4">
                  <a:alpha val="20000"/>
                </a:schemeClr>
              </a:gs>
            </a:gsLst>
            <a:lin ang="5400000" scaled="0"/>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en-US" dirty="0"/>
          </a:p>
        </p:txBody>
      </p:sp>
      <p:sp>
        <p:nvSpPr>
          <p:cNvPr id="58" name="Rectangle: Rounded Corners 57">
            <a:extLst>
              <a:ext uri="{FF2B5EF4-FFF2-40B4-BE49-F238E27FC236}">
                <a16:creationId xmlns:a16="http://schemas.microsoft.com/office/drawing/2014/main" id="{3A1309DA-5533-4CA1-9E94-AEB29F6409B1}"/>
              </a:ext>
            </a:extLst>
          </p:cNvPr>
          <p:cNvSpPr/>
          <p:nvPr/>
        </p:nvSpPr>
        <p:spPr>
          <a:xfrm>
            <a:off x="8036562" y="2437247"/>
            <a:ext cx="2897503" cy="1357890"/>
          </a:xfrm>
          <a:prstGeom prst="roundRect">
            <a:avLst>
              <a:gd name="adj" fmla="val 16463"/>
            </a:avLst>
          </a:prstGeom>
          <a:gradFill>
            <a:gsLst>
              <a:gs pos="100000">
                <a:schemeClr val="accent4">
                  <a:alpha val="0"/>
                </a:schemeClr>
              </a:gs>
              <a:gs pos="0">
                <a:schemeClr val="accent4">
                  <a:alpha val="20000"/>
                </a:schemeClr>
              </a:gs>
            </a:gsLst>
            <a:lin ang="5400000" scaled="0"/>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en-US" dirty="0"/>
          </a:p>
        </p:txBody>
      </p:sp>
      <p:sp>
        <p:nvSpPr>
          <p:cNvPr id="78" name="Rectangle: Rounded Corners 77">
            <a:extLst>
              <a:ext uri="{FF2B5EF4-FFF2-40B4-BE49-F238E27FC236}">
                <a16:creationId xmlns:a16="http://schemas.microsoft.com/office/drawing/2014/main" id="{CF0D4A8E-CD98-4BD6-98F3-B6CFF9F2F057}"/>
              </a:ext>
            </a:extLst>
          </p:cNvPr>
          <p:cNvSpPr/>
          <p:nvPr/>
        </p:nvSpPr>
        <p:spPr>
          <a:xfrm>
            <a:off x="8036562" y="4098620"/>
            <a:ext cx="2897503" cy="1357890"/>
          </a:xfrm>
          <a:prstGeom prst="roundRect">
            <a:avLst>
              <a:gd name="adj" fmla="val 16463"/>
            </a:avLst>
          </a:prstGeom>
          <a:gradFill>
            <a:gsLst>
              <a:gs pos="100000">
                <a:schemeClr val="accent4">
                  <a:alpha val="0"/>
                </a:schemeClr>
              </a:gs>
              <a:gs pos="0">
                <a:schemeClr val="accent4">
                  <a:alpha val="20000"/>
                </a:schemeClr>
              </a:gs>
            </a:gsLst>
            <a:lin ang="5400000" scaled="0"/>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en-US" dirty="0"/>
          </a:p>
        </p:txBody>
      </p:sp>
      <p:grpSp>
        <p:nvGrpSpPr>
          <p:cNvPr id="9" name="Group 8">
            <a:extLst>
              <a:ext uri="{FF2B5EF4-FFF2-40B4-BE49-F238E27FC236}">
                <a16:creationId xmlns:a16="http://schemas.microsoft.com/office/drawing/2014/main" id="{282A7D2D-64B6-4D40-AF6C-22FFEEEC9291}"/>
              </a:ext>
            </a:extLst>
          </p:cNvPr>
          <p:cNvGrpSpPr/>
          <p:nvPr/>
        </p:nvGrpSpPr>
        <p:grpSpPr>
          <a:xfrm>
            <a:off x="1257936" y="3846445"/>
            <a:ext cx="2897503" cy="1610065"/>
            <a:chOff x="1257936" y="3846445"/>
            <a:chExt cx="2897503" cy="1610065"/>
          </a:xfrm>
        </p:grpSpPr>
        <p:sp>
          <p:nvSpPr>
            <p:cNvPr id="137" name="TextBox 136">
              <a:extLst>
                <a:ext uri="{FF2B5EF4-FFF2-40B4-BE49-F238E27FC236}">
                  <a16:creationId xmlns:a16="http://schemas.microsoft.com/office/drawing/2014/main" id="{166FE32B-8D59-4FFF-A937-16C832A3AA6A}"/>
                </a:ext>
              </a:extLst>
            </p:cNvPr>
            <p:cNvSpPr txBox="1"/>
            <p:nvPr/>
          </p:nvSpPr>
          <p:spPr>
            <a:xfrm>
              <a:off x="2053304" y="3846445"/>
              <a:ext cx="1306769" cy="323165"/>
            </a:xfrm>
            <a:prstGeom prst="rect">
              <a:avLst/>
            </a:prstGeom>
            <a:noFill/>
          </p:spPr>
          <p:txBody>
            <a:bodyPr wrap="none" rtlCol="0" anchor="ctr" anchorCtr="0">
              <a:spAutoFit/>
            </a:bodyPr>
            <a:lstStyle/>
            <a:p>
              <a:pPr algn="ctr"/>
              <a:r>
                <a:rPr lang="en-US" sz="1500" b="1" dirty="0">
                  <a:gradFill>
                    <a:gsLst>
                      <a:gs pos="100000">
                        <a:schemeClr val="accent2">
                          <a:lumMod val="60000"/>
                          <a:lumOff val="40000"/>
                          <a:alpha val="0"/>
                        </a:schemeClr>
                      </a:gs>
                      <a:gs pos="0">
                        <a:schemeClr val="accent2">
                          <a:lumMod val="20000"/>
                          <a:lumOff val="80000"/>
                        </a:schemeClr>
                      </a:gs>
                    </a:gsLst>
                    <a:lin ang="5400000" scaled="0"/>
                  </a:gradFill>
                  <a:latin typeface="Century Gothic" panose="020B0502020202020204" pitchFamily="34" charset="0"/>
                </a:rPr>
                <a:t>FINAL TOTAL</a:t>
              </a:r>
            </a:p>
          </p:txBody>
        </p:sp>
        <p:sp>
          <p:nvSpPr>
            <p:cNvPr id="138" name="Rectangle: Rounded Corners 137">
              <a:extLst>
                <a:ext uri="{FF2B5EF4-FFF2-40B4-BE49-F238E27FC236}">
                  <a16:creationId xmlns:a16="http://schemas.microsoft.com/office/drawing/2014/main" id="{78F86081-6F2C-449E-AB7A-76CB43D8B19E}"/>
                </a:ext>
              </a:extLst>
            </p:cNvPr>
            <p:cNvSpPr/>
            <p:nvPr/>
          </p:nvSpPr>
          <p:spPr>
            <a:xfrm>
              <a:off x="1257936" y="4098620"/>
              <a:ext cx="2897503" cy="1357890"/>
            </a:xfrm>
            <a:prstGeom prst="roundRect">
              <a:avLst>
                <a:gd name="adj" fmla="val 16463"/>
              </a:avLst>
            </a:prstGeom>
            <a:gradFill>
              <a:gsLst>
                <a:gs pos="100000">
                  <a:schemeClr val="accent2">
                    <a:alpha val="0"/>
                  </a:schemeClr>
                </a:gs>
                <a:gs pos="0">
                  <a:schemeClr val="accent2">
                    <a:lumMod val="60000"/>
                    <a:lumOff val="40000"/>
                    <a:alpha val="20000"/>
                  </a:schemeClr>
                </a:gs>
              </a:gsLst>
              <a:lin ang="5400000" scaled="0"/>
            </a:gradFill>
            <a:ln w="12700">
              <a:gradFill>
                <a:gsLst>
                  <a:gs pos="100000">
                    <a:schemeClr val="accent2">
                      <a:alpha val="0"/>
                    </a:schemeClr>
                  </a:gs>
                  <a:gs pos="0">
                    <a:schemeClr val="accent2">
                      <a:lumMod val="60000"/>
                      <a:lumOff val="40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en-US" dirty="0"/>
            </a:p>
          </p:txBody>
        </p:sp>
        <p:grpSp>
          <p:nvGrpSpPr>
            <p:cNvPr id="159" name="Group 158">
              <a:extLst>
                <a:ext uri="{FF2B5EF4-FFF2-40B4-BE49-F238E27FC236}">
                  <a16:creationId xmlns:a16="http://schemas.microsoft.com/office/drawing/2014/main" id="{4912C38E-9D00-4E0E-8470-F987A37CC4E2}"/>
                </a:ext>
              </a:extLst>
            </p:cNvPr>
            <p:cNvGrpSpPr/>
            <p:nvPr/>
          </p:nvGrpSpPr>
          <p:grpSpPr>
            <a:xfrm>
              <a:off x="1430383" y="4260823"/>
              <a:ext cx="2552608" cy="1033485"/>
              <a:chOff x="8209009" y="3480413"/>
              <a:chExt cx="2552608" cy="1033485"/>
            </a:xfrm>
          </p:grpSpPr>
          <p:grpSp>
            <p:nvGrpSpPr>
              <p:cNvPr id="140" name="Group 139">
                <a:extLst>
                  <a:ext uri="{FF2B5EF4-FFF2-40B4-BE49-F238E27FC236}">
                    <a16:creationId xmlns:a16="http://schemas.microsoft.com/office/drawing/2014/main" id="{5056E5F2-9C6A-45B7-9357-3E65E7B8EC36}"/>
                  </a:ext>
                </a:extLst>
              </p:cNvPr>
              <p:cNvGrpSpPr/>
              <p:nvPr/>
            </p:nvGrpSpPr>
            <p:grpSpPr>
              <a:xfrm>
                <a:off x="8223391" y="3480413"/>
                <a:ext cx="2523841" cy="215444"/>
                <a:chOff x="1684882" y="3134765"/>
                <a:chExt cx="2523841" cy="224359"/>
              </a:xfrm>
            </p:grpSpPr>
            <p:sp>
              <p:nvSpPr>
                <p:cNvPr id="154" name="Rectangle 153">
                  <a:extLst>
                    <a:ext uri="{FF2B5EF4-FFF2-40B4-BE49-F238E27FC236}">
                      <a16:creationId xmlns:a16="http://schemas.microsoft.com/office/drawing/2014/main" id="{B327B497-F3AD-44D8-94AB-C1C3CB7B59A5}"/>
                    </a:ext>
                  </a:extLst>
                </p:cNvPr>
                <p:cNvSpPr/>
                <p:nvPr/>
              </p:nvSpPr>
              <p:spPr>
                <a:xfrm>
                  <a:off x="1684882" y="3134765"/>
                  <a:ext cx="1390124" cy="224359"/>
                </a:xfrm>
                <a:prstGeom prst="rect">
                  <a:avLst/>
                </a:prstGeom>
                <a:noFill/>
              </p:spPr>
              <p:txBody>
                <a:bodyPr wrap="none" anchor="ctr" anchorCtr="0">
                  <a:spAutoFit/>
                </a:bodyPr>
                <a:lstStyle/>
                <a:p>
                  <a:pPr lvl="0">
                    <a:defRPr/>
                  </a:pPr>
                  <a:r>
                    <a:rPr lang="en-US" sz="800" dirty="0">
                      <a:solidFill>
                        <a:schemeClr val="bg1"/>
                      </a:solidFill>
                      <a:latin typeface="Century Gothic" panose="020B0502020202020204" pitchFamily="34" charset="0"/>
                    </a:rPr>
                    <a:t>Total Projected Unit Sold</a:t>
                  </a:r>
                </a:p>
              </p:txBody>
            </p:sp>
            <p:sp>
              <p:nvSpPr>
                <p:cNvPr id="155" name="Rectangle 154">
                  <a:extLst>
                    <a:ext uri="{FF2B5EF4-FFF2-40B4-BE49-F238E27FC236}">
                      <a16:creationId xmlns:a16="http://schemas.microsoft.com/office/drawing/2014/main" id="{E0EEF8CD-51FF-4B34-B32E-6419265BB89B}"/>
                    </a:ext>
                  </a:extLst>
                </p:cNvPr>
                <p:cNvSpPr/>
                <p:nvPr/>
              </p:nvSpPr>
              <p:spPr>
                <a:xfrm>
                  <a:off x="3392265" y="3134765"/>
                  <a:ext cx="816458" cy="224359"/>
                </a:xfrm>
                <a:prstGeom prst="rect">
                  <a:avLst/>
                </a:prstGeom>
                <a:noFill/>
                <a:ln w="25400">
                  <a:noFill/>
                </a:ln>
                <a:effectLst>
                  <a:outerShdw blurRad="635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rIns="0" rtlCol="0" anchor="ctr" anchorCtr="0">
                  <a:spAutoFit/>
                </a:bodyPr>
                <a:lstStyle/>
                <a:p>
                  <a:pPr algn="ctr">
                    <a:spcAft>
                      <a:spcPts val="600"/>
                    </a:spcAft>
                  </a:pPr>
                  <a:r>
                    <a:rPr lang="en-US" sz="800" b="1" dirty="0">
                      <a:solidFill>
                        <a:schemeClr val="accent2">
                          <a:lumMod val="20000"/>
                          <a:lumOff val="80000"/>
                        </a:schemeClr>
                      </a:solidFill>
                      <a:latin typeface="Century Gothic" panose="020B0502020202020204" pitchFamily="34" charset="0"/>
                    </a:rPr>
                    <a:t>2380</a:t>
                  </a:r>
                </a:p>
              </p:txBody>
            </p:sp>
          </p:grpSp>
          <p:grpSp>
            <p:nvGrpSpPr>
              <p:cNvPr id="142" name="Group 141">
                <a:extLst>
                  <a:ext uri="{FF2B5EF4-FFF2-40B4-BE49-F238E27FC236}">
                    <a16:creationId xmlns:a16="http://schemas.microsoft.com/office/drawing/2014/main" id="{6C5CDFF0-A587-4730-B877-DEDC06E39043}"/>
                  </a:ext>
                </a:extLst>
              </p:cNvPr>
              <p:cNvGrpSpPr/>
              <p:nvPr/>
            </p:nvGrpSpPr>
            <p:grpSpPr>
              <a:xfrm>
                <a:off x="8223391" y="3889434"/>
                <a:ext cx="2523844" cy="215445"/>
                <a:chOff x="1684882" y="3853954"/>
                <a:chExt cx="2523844" cy="224360"/>
              </a:xfrm>
            </p:grpSpPr>
            <p:sp>
              <p:nvSpPr>
                <p:cNvPr id="150" name="Rectangle 149">
                  <a:extLst>
                    <a:ext uri="{FF2B5EF4-FFF2-40B4-BE49-F238E27FC236}">
                      <a16:creationId xmlns:a16="http://schemas.microsoft.com/office/drawing/2014/main" id="{2591C6B1-2929-4365-89C8-F4957873B0DB}"/>
                    </a:ext>
                  </a:extLst>
                </p:cNvPr>
                <p:cNvSpPr/>
                <p:nvPr/>
              </p:nvSpPr>
              <p:spPr>
                <a:xfrm>
                  <a:off x="1684882" y="3853954"/>
                  <a:ext cx="1410964" cy="224359"/>
                </a:xfrm>
                <a:prstGeom prst="rect">
                  <a:avLst/>
                </a:prstGeom>
                <a:noFill/>
              </p:spPr>
              <p:txBody>
                <a:bodyPr wrap="none" anchor="ctr" anchorCtr="0">
                  <a:spAutoFit/>
                </a:bodyPr>
                <a:lstStyle/>
                <a:p>
                  <a:pPr lvl="0">
                    <a:defRPr/>
                  </a:pPr>
                  <a:r>
                    <a:rPr lang="en-US" sz="800" dirty="0">
                      <a:solidFill>
                        <a:schemeClr val="bg1"/>
                      </a:solidFill>
                      <a:latin typeface="Century Gothic" panose="020B0502020202020204" pitchFamily="34" charset="0"/>
                    </a:rPr>
                    <a:t>Total Projected Revenue</a:t>
                  </a:r>
                </a:p>
              </p:txBody>
            </p:sp>
            <p:sp>
              <p:nvSpPr>
                <p:cNvPr id="151" name="Rectangle 150">
                  <a:extLst>
                    <a:ext uri="{FF2B5EF4-FFF2-40B4-BE49-F238E27FC236}">
                      <a16:creationId xmlns:a16="http://schemas.microsoft.com/office/drawing/2014/main" id="{7ED7DFE3-9305-4F02-AA84-B296A1E1DDA6}"/>
                    </a:ext>
                  </a:extLst>
                </p:cNvPr>
                <p:cNvSpPr/>
                <p:nvPr/>
              </p:nvSpPr>
              <p:spPr>
                <a:xfrm>
                  <a:off x="3392264" y="3853955"/>
                  <a:ext cx="816462" cy="224359"/>
                </a:xfrm>
                <a:prstGeom prst="rect">
                  <a:avLst/>
                </a:prstGeom>
                <a:noFill/>
                <a:ln w="25400">
                  <a:noFill/>
                </a:ln>
                <a:effectLst>
                  <a:outerShdw blurRad="635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rIns="0" rtlCol="0" anchor="ctr" anchorCtr="0">
                  <a:spAutoFit/>
                </a:bodyPr>
                <a:lstStyle/>
                <a:p>
                  <a:pPr algn="ctr">
                    <a:spcAft>
                      <a:spcPts val="600"/>
                    </a:spcAft>
                  </a:pPr>
                  <a:r>
                    <a:rPr lang="en-US" sz="800" b="1" dirty="0">
                      <a:solidFill>
                        <a:schemeClr val="accent2">
                          <a:lumMod val="20000"/>
                          <a:lumOff val="80000"/>
                        </a:schemeClr>
                      </a:solidFill>
                      <a:latin typeface="Century Gothic" panose="020B0502020202020204" pitchFamily="34" charset="0"/>
                    </a:rPr>
                    <a:t>$233,750.00</a:t>
                  </a:r>
                </a:p>
              </p:txBody>
            </p:sp>
          </p:grpSp>
          <p:grpSp>
            <p:nvGrpSpPr>
              <p:cNvPr id="143" name="Group 142">
                <a:extLst>
                  <a:ext uri="{FF2B5EF4-FFF2-40B4-BE49-F238E27FC236}">
                    <a16:creationId xmlns:a16="http://schemas.microsoft.com/office/drawing/2014/main" id="{E423D434-2CFC-4DD7-930A-20267AC82EEF}"/>
                  </a:ext>
                </a:extLst>
              </p:cNvPr>
              <p:cNvGrpSpPr/>
              <p:nvPr/>
            </p:nvGrpSpPr>
            <p:grpSpPr>
              <a:xfrm>
                <a:off x="8223391" y="4298454"/>
                <a:ext cx="2523845" cy="215444"/>
                <a:chOff x="1684882" y="4213549"/>
                <a:chExt cx="2523845" cy="224359"/>
              </a:xfrm>
            </p:grpSpPr>
            <p:sp>
              <p:nvSpPr>
                <p:cNvPr id="148" name="Rectangle 147">
                  <a:extLst>
                    <a:ext uri="{FF2B5EF4-FFF2-40B4-BE49-F238E27FC236}">
                      <a16:creationId xmlns:a16="http://schemas.microsoft.com/office/drawing/2014/main" id="{C4369B9F-81FA-4FEA-B1AF-EFF7F900EBA3}"/>
                    </a:ext>
                  </a:extLst>
                </p:cNvPr>
                <p:cNvSpPr/>
                <p:nvPr/>
              </p:nvSpPr>
              <p:spPr>
                <a:xfrm>
                  <a:off x="1684882" y="4213549"/>
                  <a:ext cx="1609736" cy="224359"/>
                </a:xfrm>
                <a:prstGeom prst="rect">
                  <a:avLst/>
                </a:prstGeom>
                <a:noFill/>
              </p:spPr>
              <p:txBody>
                <a:bodyPr wrap="none" anchor="ctr" anchorCtr="0">
                  <a:spAutoFit/>
                </a:bodyPr>
                <a:lstStyle/>
                <a:p>
                  <a:pPr lvl="0">
                    <a:defRPr/>
                  </a:pPr>
                  <a:r>
                    <a:rPr lang="en-US" sz="800" dirty="0">
                      <a:solidFill>
                        <a:schemeClr val="bg1"/>
                      </a:solidFill>
                      <a:latin typeface="Century Gothic" panose="020B0502020202020204" pitchFamily="34" charset="0"/>
                    </a:rPr>
                    <a:t>Total Projected Gross Margin</a:t>
                  </a:r>
                </a:p>
              </p:txBody>
            </p:sp>
            <p:sp>
              <p:nvSpPr>
                <p:cNvPr id="149" name="Rectangle 148">
                  <a:extLst>
                    <a:ext uri="{FF2B5EF4-FFF2-40B4-BE49-F238E27FC236}">
                      <a16:creationId xmlns:a16="http://schemas.microsoft.com/office/drawing/2014/main" id="{F5554FAB-05E3-45CE-9E24-9D2AEF37CC98}"/>
                    </a:ext>
                  </a:extLst>
                </p:cNvPr>
                <p:cNvSpPr/>
                <p:nvPr/>
              </p:nvSpPr>
              <p:spPr>
                <a:xfrm>
                  <a:off x="3392265" y="4213549"/>
                  <a:ext cx="816462" cy="224359"/>
                </a:xfrm>
                <a:prstGeom prst="rect">
                  <a:avLst/>
                </a:prstGeom>
                <a:noFill/>
                <a:ln w="25400">
                  <a:noFill/>
                </a:ln>
                <a:effectLst>
                  <a:outerShdw blurRad="635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rIns="0" rtlCol="0" anchor="ctr" anchorCtr="0">
                  <a:spAutoFit/>
                </a:bodyPr>
                <a:lstStyle/>
                <a:p>
                  <a:pPr algn="ctr">
                    <a:spcAft>
                      <a:spcPts val="600"/>
                    </a:spcAft>
                  </a:pPr>
                  <a:r>
                    <a:rPr lang="en-US" sz="800" b="1" dirty="0">
                      <a:solidFill>
                        <a:schemeClr val="accent2">
                          <a:lumMod val="20000"/>
                          <a:lumOff val="80000"/>
                        </a:schemeClr>
                      </a:solidFill>
                      <a:latin typeface="Century Gothic" panose="020B0502020202020204" pitchFamily="34" charset="0"/>
                    </a:rPr>
                    <a:t>$79.050.00</a:t>
                  </a:r>
                </a:p>
              </p:txBody>
            </p:sp>
          </p:grpSp>
          <p:cxnSp>
            <p:nvCxnSpPr>
              <p:cNvPr id="145" name="Straight Connector 144">
                <a:extLst>
                  <a:ext uri="{FF2B5EF4-FFF2-40B4-BE49-F238E27FC236}">
                    <a16:creationId xmlns:a16="http://schemas.microsoft.com/office/drawing/2014/main" id="{91DE8105-E13A-46AB-BF9C-C4D244C5550B}"/>
                  </a:ext>
                </a:extLst>
              </p:cNvPr>
              <p:cNvCxnSpPr/>
              <p:nvPr/>
            </p:nvCxnSpPr>
            <p:spPr>
              <a:xfrm>
                <a:off x="8209009" y="4201665"/>
                <a:ext cx="2552608" cy="0"/>
              </a:xfrm>
              <a:prstGeom prst="line">
                <a:avLst/>
              </a:prstGeom>
              <a:ln>
                <a:solidFill>
                  <a:schemeClr val="bg1">
                    <a:alpha val="15000"/>
                  </a:schemeClr>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EE4B457E-8F69-487B-8649-6D712C937ED2}"/>
                  </a:ext>
                </a:extLst>
              </p:cNvPr>
              <p:cNvCxnSpPr/>
              <p:nvPr/>
            </p:nvCxnSpPr>
            <p:spPr>
              <a:xfrm>
                <a:off x="8209009" y="3792645"/>
                <a:ext cx="2552608" cy="0"/>
              </a:xfrm>
              <a:prstGeom prst="line">
                <a:avLst/>
              </a:prstGeom>
              <a:ln>
                <a:solidFill>
                  <a:schemeClr val="bg1">
                    <a:alpha val="15000"/>
                  </a:schemeClr>
                </a:solidFill>
              </a:ln>
            </p:spPr>
            <p:style>
              <a:lnRef idx="1">
                <a:schemeClr val="accent1"/>
              </a:lnRef>
              <a:fillRef idx="0">
                <a:schemeClr val="accent1"/>
              </a:fillRef>
              <a:effectRef idx="0">
                <a:schemeClr val="accent1"/>
              </a:effectRef>
              <a:fontRef idx="minor">
                <a:schemeClr val="tx1"/>
              </a:fontRef>
            </p:style>
          </p:cxnSp>
        </p:grpSp>
      </p:grpSp>
      <p:sp>
        <p:nvSpPr>
          <p:cNvPr id="160" name="Rectangle: Rounded Corners 159">
            <a:extLst>
              <a:ext uri="{FF2B5EF4-FFF2-40B4-BE49-F238E27FC236}">
                <a16:creationId xmlns:a16="http://schemas.microsoft.com/office/drawing/2014/main" id="{86534A3E-4ED2-42B8-A149-3023CF66ACCB}"/>
              </a:ext>
            </a:extLst>
          </p:cNvPr>
          <p:cNvSpPr/>
          <p:nvPr/>
        </p:nvSpPr>
        <p:spPr>
          <a:xfrm>
            <a:off x="4647247" y="1660624"/>
            <a:ext cx="6286817" cy="402190"/>
          </a:xfrm>
          <a:prstGeom prst="roundRect">
            <a:avLst>
              <a:gd name="adj" fmla="val 50000"/>
            </a:avLst>
          </a:prstGeom>
          <a:solidFill>
            <a:schemeClr val="tx1">
              <a:alpha val="50000"/>
            </a:schemeClr>
          </a:solidFill>
          <a:ln w="25400">
            <a:noFill/>
          </a:ln>
          <a:effectLst>
            <a:outerShdw blurRad="635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spcAft>
                <a:spcPts val="600"/>
              </a:spcAft>
            </a:pPr>
            <a:r>
              <a:rPr lang="en-US" sz="1200" dirty="0">
                <a:latin typeface="Century Gothic" panose="020B0502020202020204" pitchFamily="34" charset="0"/>
              </a:rPr>
              <a:t>Product Cost to Produce</a:t>
            </a:r>
            <a:r>
              <a:rPr lang="en-US" sz="1200" b="1" dirty="0">
                <a:latin typeface="Century Gothic" panose="020B0502020202020204" pitchFamily="34" charset="0"/>
              </a:rPr>
              <a:t>: </a:t>
            </a:r>
            <a:r>
              <a:rPr lang="en-US" sz="1200" b="1" dirty="0">
                <a:solidFill>
                  <a:schemeClr val="accent4"/>
                </a:solidFill>
                <a:latin typeface="Century Gothic" panose="020B0502020202020204" pitchFamily="34" charset="0"/>
              </a:rPr>
              <a:t>$65.00</a:t>
            </a:r>
          </a:p>
        </p:txBody>
      </p:sp>
      <p:sp>
        <p:nvSpPr>
          <p:cNvPr id="106" name="Rectangle: Rounded Corners 105">
            <a:extLst>
              <a:ext uri="{FF2B5EF4-FFF2-40B4-BE49-F238E27FC236}">
                <a16:creationId xmlns:a16="http://schemas.microsoft.com/office/drawing/2014/main" id="{B121F38B-9163-4F65-83C1-C9245F11419E}"/>
              </a:ext>
            </a:extLst>
          </p:cNvPr>
          <p:cNvSpPr/>
          <p:nvPr/>
        </p:nvSpPr>
        <p:spPr>
          <a:xfrm>
            <a:off x="10087426" y="382276"/>
            <a:ext cx="1724501" cy="1160774"/>
          </a:xfrm>
          <a:prstGeom prst="roundRect">
            <a:avLst>
              <a:gd name="adj" fmla="val 33172"/>
            </a:avLst>
          </a:prstGeom>
          <a:gradFill flip="none" rotWithShape="1">
            <a:gsLst>
              <a:gs pos="100000">
                <a:schemeClr val="accent4">
                  <a:alpha val="28000"/>
                </a:schemeClr>
              </a:gs>
              <a:gs pos="0">
                <a:schemeClr val="accent4">
                  <a:alpha val="5000"/>
                </a:scheme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200"/>
              </a:lnSpc>
              <a:spcAft>
                <a:spcPts val="400"/>
              </a:spcAft>
            </a:pPr>
            <a:r>
              <a:rPr lang="en-US" sz="1000" b="1" dirty="0">
                <a:solidFill>
                  <a:schemeClr val="accent4"/>
                </a:solidFill>
                <a:latin typeface="Century Gothic" panose="020B0502020202020204" pitchFamily="34" charset="0"/>
              </a:rPr>
              <a:t>GOOD FOR</a:t>
            </a:r>
          </a:p>
          <a:p>
            <a:pPr marL="171450" indent="-171450">
              <a:lnSpc>
                <a:spcPts val="1200"/>
              </a:lnSpc>
              <a:buFont typeface="Arial" panose="020B0604020202020204" pitchFamily="34" charset="0"/>
              <a:buChar char="•"/>
            </a:pPr>
            <a:r>
              <a:rPr lang="en-US" sz="800" dirty="0">
                <a:solidFill>
                  <a:schemeClr val="bg1"/>
                </a:solidFill>
                <a:latin typeface="Century Gothic" panose="020B0502020202020204" pitchFamily="34" charset="0"/>
              </a:rPr>
              <a:t>New business</a:t>
            </a:r>
          </a:p>
          <a:p>
            <a:pPr marL="171450" indent="-171450">
              <a:lnSpc>
                <a:spcPts val="1200"/>
              </a:lnSpc>
              <a:buFont typeface="Arial" panose="020B0604020202020204" pitchFamily="34" charset="0"/>
              <a:buChar char="•"/>
            </a:pPr>
            <a:r>
              <a:rPr lang="en-US" sz="800" dirty="0">
                <a:solidFill>
                  <a:schemeClr val="bg1"/>
                </a:solidFill>
                <a:latin typeface="Century Gothic" panose="020B0502020202020204" pitchFamily="34" charset="0"/>
              </a:rPr>
              <a:t>Breaking into existing market</a:t>
            </a:r>
          </a:p>
        </p:txBody>
      </p:sp>
      <p:sp>
        <p:nvSpPr>
          <p:cNvPr id="102" name="Rectangle: Rounded Corners 14">
            <a:extLst>
              <a:ext uri="{FF2B5EF4-FFF2-40B4-BE49-F238E27FC236}">
                <a16:creationId xmlns:a16="http://schemas.microsoft.com/office/drawing/2014/main" id="{9C651F70-CDAD-2040-B85E-54732FEC270F}"/>
              </a:ext>
            </a:extLst>
          </p:cNvPr>
          <p:cNvSpPr/>
          <p:nvPr/>
        </p:nvSpPr>
        <p:spPr>
          <a:xfrm>
            <a:off x="4647247" y="2437247"/>
            <a:ext cx="2897503" cy="1357890"/>
          </a:xfrm>
          <a:prstGeom prst="roundRect">
            <a:avLst>
              <a:gd name="adj" fmla="val 16463"/>
            </a:avLst>
          </a:prstGeom>
          <a:noFill/>
          <a:ln w="12700">
            <a:gradFill>
              <a:gsLst>
                <a:gs pos="100000">
                  <a:schemeClr val="accent4">
                    <a:alpha val="0"/>
                  </a:schemeClr>
                </a:gs>
                <a:gs pos="0">
                  <a:schemeClr val="accent4"/>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en-US" dirty="0"/>
          </a:p>
        </p:txBody>
      </p:sp>
      <p:sp>
        <p:nvSpPr>
          <p:cNvPr id="103" name="Rectangle: Rounded Corners 37">
            <a:extLst>
              <a:ext uri="{FF2B5EF4-FFF2-40B4-BE49-F238E27FC236}">
                <a16:creationId xmlns:a16="http://schemas.microsoft.com/office/drawing/2014/main" id="{D3073242-91F6-E343-9929-ECABB45C5123}"/>
              </a:ext>
            </a:extLst>
          </p:cNvPr>
          <p:cNvSpPr/>
          <p:nvPr/>
        </p:nvSpPr>
        <p:spPr>
          <a:xfrm>
            <a:off x="4647247" y="4098620"/>
            <a:ext cx="2897503" cy="1357890"/>
          </a:xfrm>
          <a:prstGeom prst="roundRect">
            <a:avLst>
              <a:gd name="adj" fmla="val 16463"/>
            </a:avLst>
          </a:prstGeom>
          <a:noFill/>
          <a:ln w="12700">
            <a:gradFill>
              <a:gsLst>
                <a:gs pos="100000">
                  <a:schemeClr val="accent4">
                    <a:alpha val="0"/>
                  </a:schemeClr>
                </a:gs>
                <a:gs pos="0">
                  <a:schemeClr val="accent4"/>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en-US" dirty="0"/>
          </a:p>
        </p:txBody>
      </p:sp>
      <p:sp>
        <p:nvSpPr>
          <p:cNvPr id="104" name="Rectangle: Rounded Corners 57">
            <a:extLst>
              <a:ext uri="{FF2B5EF4-FFF2-40B4-BE49-F238E27FC236}">
                <a16:creationId xmlns:a16="http://schemas.microsoft.com/office/drawing/2014/main" id="{FAF7A83B-1043-094C-BBE7-136196E4DBEB}"/>
              </a:ext>
            </a:extLst>
          </p:cNvPr>
          <p:cNvSpPr/>
          <p:nvPr/>
        </p:nvSpPr>
        <p:spPr>
          <a:xfrm>
            <a:off x="8036561" y="2437247"/>
            <a:ext cx="2897503" cy="1357890"/>
          </a:xfrm>
          <a:prstGeom prst="roundRect">
            <a:avLst>
              <a:gd name="adj" fmla="val 16463"/>
            </a:avLst>
          </a:prstGeom>
          <a:noFill/>
          <a:ln w="12700">
            <a:gradFill>
              <a:gsLst>
                <a:gs pos="100000">
                  <a:schemeClr val="accent4">
                    <a:alpha val="0"/>
                  </a:schemeClr>
                </a:gs>
                <a:gs pos="0">
                  <a:schemeClr val="accent4"/>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en-US" dirty="0"/>
          </a:p>
        </p:txBody>
      </p:sp>
      <p:sp>
        <p:nvSpPr>
          <p:cNvPr id="105" name="Rectangle: Rounded Corners 77">
            <a:extLst>
              <a:ext uri="{FF2B5EF4-FFF2-40B4-BE49-F238E27FC236}">
                <a16:creationId xmlns:a16="http://schemas.microsoft.com/office/drawing/2014/main" id="{E8A799A3-1B94-3746-9584-FA0A05B3BBEE}"/>
              </a:ext>
            </a:extLst>
          </p:cNvPr>
          <p:cNvSpPr/>
          <p:nvPr/>
        </p:nvSpPr>
        <p:spPr>
          <a:xfrm>
            <a:off x="8036561" y="4098620"/>
            <a:ext cx="2897503" cy="1357890"/>
          </a:xfrm>
          <a:prstGeom prst="roundRect">
            <a:avLst>
              <a:gd name="adj" fmla="val 16463"/>
            </a:avLst>
          </a:prstGeom>
          <a:noFill/>
          <a:ln w="12700">
            <a:gradFill>
              <a:gsLst>
                <a:gs pos="100000">
                  <a:schemeClr val="accent4">
                    <a:alpha val="0"/>
                  </a:schemeClr>
                </a:gs>
                <a:gs pos="0">
                  <a:schemeClr val="accent4"/>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en-US" dirty="0"/>
          </a:p>
        </p:txBody>
      </p:sp>
      <p:grpSp>
        <p:nvGrpSpPr>
          <p:cNvPr id="2" name="Group 1">
            <a:extLst>
              <a:ext uri="{FF2B5EF4-FFF2-40B4-BE49-F238E27FC236}">
                <a16:creationId xmlns:a16="http://schemas.microsoft.com/office/drawing/2014/main" id="{6DBF0E4B-DB18-E245-A3C9-E989225C6CBD}"/>
              </a:ext>
            </a:extLst>
          </p:cNvPr>
          <p:cNvGrpSpPr/>
          <p:nvPr/>
        </p:nvGrpSpPr>
        <p:grpSpPr>
          <a:xfrm>
            <a:off x="4834077" y="2582524"/>
            <a:ext cx="2523845" cy="1067336"/>
            <a:chOff x="4834077" y="2582524"/>
            <a:chExt cx="2523845" cy="1067336"/>
          </a:xfrm>
        </p:grpSpPr>
        <p:sp>
          <p:nvSpPr>
            <p:cNvPr id="31" name="Rectangle 30">
              <a:extLst>
                <a:ext uri="{FF2B5EF4-FFF2-40B4-BE49-F238E27FC236}">
                  <a16:creationId xmlns:a16="http://schemas.microsoft.com/office/drawing/2014/main" id="{11573400-CBB9-4FC0-AC19-25239B348B28}"/>
                </a:ext>
              </a:extLst>
            </p:cNvPr>
            <p:cNvSpPr/>
            <p:nvPr/>
          </p:nvSpPr>
          <p:spPr>
            <a:xfrm>
              <a:off x="4834077" y="2582524"/>
              <a:ext cx="930063" cy="215444"/>
            </a:xfrm>
            <a:prstGeom prst="rect">
              <a:avLst/>
            </a:prstGeom>
            <a:noFill/>
          </p:spPr>
          <p:txBody>
            <a:bodyPr wrap="none" anchor="ctr" anchorCtr="0">
              <a:spAutoFit/>
            </a:bodyPr>
            <a:lstStyle/>
            <a:p>
              <a:pPr lvl="0">
                <a:defRPr/>
              </a:pPr>
              <a:r>
                <a:rPr lang="en-US" sz="800" dirty="0">
                  <a:solidFill>
                    <a:schemeClr val="tx2">
                      <a:lumMod val="20000"/>
                      <a:lumOff val="80000"/>
                    </a:schemeClr>
                  </a:solidFill>
                  <a:latin typeface="Century Gothic" panose="020B0502020202020204" pitchFamily="34" charset="0"/>
                </a:rPr>
                <a:t>Phase 1 Pricing</a:t>
              </a:r>
            </a:p>
          </p:txBody>
        </p:sp>
        <p:sp>
          <p:nvSpPr>
            <p:cNvPr id="32" name="Rectangle 31">
              <a:extLst>
                <a:ext uri="{FF2B5EF4-FFF2-40B4-BE49-F238E27FC236}">
                  <a16:creationId xmlns:a16="http://schemas.microsoft.com/office/drawing/2014/main" id="{34FA70FB-9485-4BAD-A7E6-EB2875A38AE8}"/>
                </a:ext>
              </a:extLst>
            </p:cNvPr>
            <p:cNvSpPr/>
            <p:nvPr/>
          </p:nvSpPr>
          <p:spPr>
            <a:xfrm>
              <a:off x="6541460" y="2582524"/>
              <a:ext cx="816458" cy="215444"/>
            </a:xfrm>
            <a:prstGeom prst="rect">
              <a:avLst/>
            </a:prstGeom>
            <a:noFill/>
            <a:ln w="25400">
              <a:noFill/>
            </a:ln>
            <a:effectLst>
              <a:outerShdw blurRad="635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rIns="0" rtlCol="0" anchor="ctr" anchorCtr="0">
              <a:spAutoFit/>
            </a:bodyPr>
            <a:lstStyle/>
            <a:p>
              <a:pPr algn="ctr">
                <a:spcAft>
                  <a:spcPts val="600"/>
                </a:spcAft>
              </a:pPr>
              <a:r>
                <a:rPr lang="en-US" sz="800" b="1" dirty="0">
                  <a:solidFill>
                    <a:schemeClr val="lt1"/>
                  </a:solidFill>
                  <a:latin typeface="Century Gothic" panose="020B0502020202020204" pitchFamily="34" charset="0"/>
                </a:rPr>
                <a:t>$83.00</a:t>
              </a:r>
            </a:p>
          </p:txBody>
        </p:sp>
        <p:sp>
          <p:nvSpPr>
            <p:cNvPr id="29" name="Rectangle 28">
              <a:extLst>
                <a:ext uri="{FF2B5EF4-FFF2-40B4-BE49-F238E27FC236}">
                  <a16:creationId xmlns:a16="http://schemas.microsoft.com/office/drawing/2014/main" id="{C91521AB-7D66-4528-9DB7-A799F92706FF}"/>
                </a:ext>
              </a:extLst>
            </p:cNvPr>
            <p:cNvSpPr/>
            <p:nvPr/>
          </p:nvSpPr>
          <p:spPr>
            <a:xfrm>
              <a:off x="4834077" y="2866488"/>
              <a:ext cx="1164101" cy="215444"/>
            </a:xfrm>
            <a:prstGeom prst="rect">
              <a:avLst/>
            </a:prstGeom>
            <a:noFill/>
          </p:spPr>
          <p:txBody>
            <a:bodyPr wrap="none" anchor="ctr" anchorCtr="0">
              <a:spAutoFit/>
            </a:bodyPr>
            <a:lstStyle/>
            <a:p>
              <a:pPr lvl="0">
                <a:defRPr/>
              </a:pPr>
              <a:r>
                <a:rPr lang="en-US" sz="800" dirty="0">
                  <a:solidFill>
                    <a:schemeClr val="tx2">
                      <a:lumMod val="20000"/>
                      <a:lumOff val="80000"/>
                    </a:schemeClr>
                  </a:solidFill>
                  <a:latin typeface="Century Gothic" panose="020B0502020202020204" pitchFamily="34" charset="0"/>
                </a:rPr>
                <a:t>Projected Units Sold</a:t>
              </a:r>
            </a:p>
          </p:txBody>
        </p:sp>
        <p:sp>
          <p:nvSpPr>
            <p:cNvPr id="30" name="Rectangle 29">
              <a:extLst>
                <a:ext uri="{FF2B5EF4-FFF2-40B4-BE49-F238E27FC236}">
                  <a16:creationId xmlns:a16="http://schemas.microsoft.com/office/drawing/2014/main" id="{F058CABC-F071-4566-9EAC-5331C94DBA95}"/>
                </a:ext>
              </a:extLst>
            </p:cNvPr>
            <p:cNvSpPr/>
            <p:nvPr/>
          </p:nvSpPr>
          <p:spPr>
            <a:xfrm>
              <a:off x="6541460" y="2866488"/>
              <a:ext cx="816458" cy="215444"/>
            </a:xfrm>
            <a:prstGeom prst="rect">
              <a:avLst/>
            </a:prstGeom>
            <a:noFill/>
            <a:ln w="25400">
              <a:noFill/>
            </a:ln>
            <a:effectLst>
              <a:outerShdw blurRad="635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rIns="0" rtlCol="0" anchor="ctr" anchorCtr="0">
              <a:spAutoFit/>
            </a:bodyPr>
            <a:lstStyle/>
            <a:p>
              <a:pPr algn="ctr">
                <a:spcAft>
                  <a:spcPts val="600"/>
                </a:spcAft>
              </a:pPr>
              <a:r>
                <a:rPr lang="en-US" sz="800" b="1">
                  <a:solidFill>
                    <a:schemeClr val="lt1"/>
                  </a:solidFill>
                  <a:latin typeface="Century Gothic" panose="020B0502020202020204" pitchFamily="34" charset="0"/>
                </a:rPr>
                <a:t>500</a:t>
              </a:r>
              <a:endParaRPr lang="en-US" sz="800" b="1" dirty="0">
                <a:solidFill>
                  <a:schemeClr val="lt1"/>
                </a:solidFill>
                <a:latin typeface="Century Gothic" panose="020B0502020202020204" pitchFamily="34" charset="0"/>
              </a:endParaRPr>
            </a:p>
          </p:txBody>
        </p:sp>
        <p:sp>
          <p:nvSpPr>
            <p:cNvPr id="27" name="Rectangle 26">
              <a:extLst>
                <a:ext uri="{FF2B5EF4-FFF2-40B4-BE49-F238E27FC236}">
                  <a16:creationId xmlns:a16="http://schemas.microsoft.com/office/drawing/2014/main" id="{02358454-AE4F-4FB1-BAD5-ADD5A27F33F7}"/>
                </a:ext>
              </a:extLst>
            </p:cNvPr>
            <p:cNvSpPr/>
            <p:nvPr/>
          </p:nvSpPr>
          <p:spPr>
            <a:xfrm>
              <a:off x="4834077" y="3150452"/>
              <a:ext cx="1144865" cy="215444"/>
            </a:xfrm>
            <a:prstGeom prst="rect">
              <a:avLst/>
            </a:prstGeom>
            <a:noFill/>
          </p:spPr>
          <p:txBody>
            <a:bodyPr wrap="none" anchor="ctr" anchorCtr="0">
              <a:spAutoFit/>
            </a:bodyPr>
            <a:lstStyle/>
            <a:p>
              <a:pPr lvl="0">
                <a:defRPr/>
              </a:pPr>
              <a:r>
                <a:rPr lang="en-US" sz="800" dirty="0">
                  <a:solidFill>
                    <a:schemeClr val="accent4">
                      <a:lumMod val="40000"/>
                      <a:lumOff val="60000"/>
                    </a:schemeClr>
                  </a:solidFill>
                  <a:latin typeface="Century Gothic" panose="020B0502020202020204" pitchFamily="34" charset="0"/>
                </a:rPr>
                <a:t>Projected Revenue</a:t>
              </a:r>
            </a:p>
          </p:txBody>
        </p:sp>
        <p:sp>
          <p:nvSpPr>
            <p:cNvPr id="28" name="Rectangle 27">
              <a:extLst>
                <a:ext uri="{FF2B5EF4-FFF2-40B4-BE49-F238E27FC236}">
                  <a16:creationId xmlns:a16="http://schemas.microsoft.com/office/drawing/2014/main" id="{85B93CDE-D2A6-4306-8AFA-D4DDD5DB3A7F}"/>
                </a:ext>
              </a:extLst>
            </p:cNvPr>
            <p:cNvSpPr/>
            <p:nvPr/>
          </p:nvSpPr>
          <p:spPr>
            <a:xfrm>
              <a:off x="6541459" y="3150452"/>
              <a:ext cx="816462" cy="215444"/>
            </a:xfrm>
            <a:prstGeom prst="rect">
              <a:avLst/>
            </a:prstGeom>
            <a:noFill/>
            <a:ln w="25400">
              <a:noFill/>
            </a:ln>
            <a:effectLst>
              <a:outerShdw blurRad="635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rIns="0" rtlCol="0" anchor="ctr" anchorCtr="0">
              <a:spAutoFit/>
            </a:bodyPr>
            <a:lstStyle/>
            <a:p>
              <a:pPr algn="ctr">
                <a:spcAft>
                  <a:spcPts val="600"/>
                </a:spcAft>
              </a:pPr>
              <a:r>
                <a:rPr lang="en-US" sz="800" b="1" dirty="0">
                  <a:solidFill>
                    <a:schemeClr val="accent4">
                      <a:lumMod val="40000"/>
                      <a:lumOff val="60000"/>
                    </a:schemeClr>
                  </a:solidFill>
                  <a:latin typeface="Century Gothic" panose="020B0502020202020204" pitchFamily="34" charset="0"/>
                </a:rPr>
                <a:t>$41,500.00</a:t>
              </a:r>
            </a:p>
          </p:txBody>
        </p:sp>
        <p:sp>
          <p:nvSpPr>
            <p:cNvPr id="25" name="Rectangle 24">
              <a:extLst>
                <a:ext uri="{FF2B5EF4-FFF2-40B4-BE49-F238E27FC236}">
                  <a16:creationId xmlns:a16="http://schemas.microsoft.com/office/drawing/2014/main" id="{FAE805A5-735B-4D02-B390-F9E8C79D1EFC}"/>
                </a:ext>
              </a:extLst>
            </p:cNvPr>
            <p:cNvSpPr/>
            <p:nvPr/>
          </p:nvSpPr>
          <p:spPr>
            <a:xfrm>
              <a:off x="4834077" y="3434416"/>
              <a:ext cx="1343638" cy="215444"/>
            </a:xfrm>
            <a:prstGeom prst="rect">
              <a:avLst/>
            </a:prstGeom>
            <a:noFill/>
          </p:spPr>
          <p:txBody>
            <a:bodyPr wrap="none" anchor="ctr" anchorCtr="0">
              <a:spAutoFit/>
            </a:bodyPr>
            <a:lstStyle/>
            <a:p>
              <a:pPr lvl="0">
                <a:defRPr/>
              </a:pPr>
              <a:r>
                <a:rPr lang="en-US" sz="800" dirty="0">
                  <a:solidFill>
                    <a:schemeClr val="accent4">
                      <a:lumMod val="40000"/>
                      <a:lumOff val="60000"/>
                    </a:schemeClr>
                  </a:solidFill>
                  <a:latin typeface="Century Gothic" panose="020B0502020202020204" pitchFamily="34" charset="0"/>
                </a:rPr>
                <a:t>Projected Gross Margin</a:t>
              </a:r>
            </a:p>
          </p:txBody>
        </p:sp>
        <p:sp>
          <p:nvSpPr>
            <p:cNvPr id="26" name="Rectangle 25">
              <a:extLst>
                <a:ext uri="{FF2B5EF4-FFF2-40B4-BE49-F238E27FC236}">
                  <a16:creationId xmlns:a16="http://schemas.microsoft.com/office/drawing/2014/main" id="{C0C4C025-5599-4750-B082-5D29BD737C94}"/>
                </a:ext>
              </a:extLst>
            </p:cNvPr>
            <p:cNvSpPr/>
            <p:nvPr/>
          </p:nvSpPr>
          <p:spPr>
            <a:xfrm>
              <a:off x="6541460" y="3434416"/>
              <a:ext cx="816462" cy="215444"/>
            </a:xfrm>
            <a:prstGeom prst="rect">
              <a:avLst/>
            </a:prstGeom>
            <a:noFill/>
            <a:ln w="25400">
              <a:noFill/>
            </a:ln>
            <a:effectLst>
              <a:outerShdw blurRad="635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rIns="0" rtlCol="0" anchor="ctr" anchorCtr="0">
              <a:spAutoFit/>
            </a:bodyPr>
            <a:lstStyle/>
            <a:p>
              <a:pPr algn="ctr">
                <a:spcAft>
                  <a:spcPts val="600"/>
                </a:spcAft>
              </a:pPr>
              <a:r>
                <a:rPr lang="en-US" sz="800" b="1" dirty="0">
                  <a:solidFill>
                    <a:schemeClr val="accent4">
                      <a:lumMod val="40000"/>
                      <a:lumOff val="60000"/>
                    </a:schemeClr>
                  </a:solidFill>
                  <a:latin typeface="Century Gothic" panose="020B0502020202020204" pitchFamily="34" charset="0"/>
                </a:rPr>
                <a:t>$9,000.00</a:t>
              </a:r>
            </a:p>
          </p:txBody>
        </p:sp>
      </p:grpSp>
      <p:cxnSp>
        <p:nvCxnSpPr>
          <p:cNvPr id="22" name="Straight Connector 21">
            <a:extLst>
              <a:ext uri="{FF2B5EF4-FFF2-40B4-BE49-F238E27FC236}">
                <a16:creationId xmlns:a16="http://schemas.microsoft.com/office/drawing/2014/main" id="{163A3996-8437-4039-BF89-B31A2D982532}"/>
              </a:ext>
            </a:extLst>
          </p:cNvPr>
          <p:cNvCxnSpPr/>
          <p:nvPr/>
        </p:nvCxnSpPr>
        <p:spPr>
          <a:xfrm>
            <a:off x="4819695" y="3400156"/>
            <a:ext cx="2552608" cy="0"/>
          </a:xfrm>
          <a:prstGeom prst="line">
            <a:avLst/>
          </a:prstGeom>
          <a:ln>
            <a:solidFill>
              <a:schemeClr val="bg1">
                <a:alpha val="1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A45A96D4-C4B2-47A7-9982-0023B5F4279F}"/>
              </a:ext>
            </a:extLst>
          </p:cNvPr>
          <p:cNvCxnSpPr/>
          <p:nvPr/>
        </p:nvCxnSpPr>
        <p:spPr>
          <a:xfrm>
            <a:off x="4819695" y="3116192"/>
            <a:ext cx="2552608" cy="0"/>
          </a:xfrm>
          <a:prstGeom prst="line">
            <a:avLst/>
          </a:prstGeom>
          <a:ln>
            <a:solidFill>
              <a:schemeClr val="bg1">
                <a:alpha val="1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477DCDD1-E7D6-4ECC-A081-AC5E0E472DC7}"/>
              </a:ext>
            </a:extLst>
          </p:cNvPr>
          <p:cNvCxnSpPr/>
          <p:nvPr/>
        </p:nvCxnSpPr>
        <p:spPr>
          <a:xfrm>
            <a:off x="4819695" y="2832228"/>
            <a:ext cx="2552608" cy="0"/>
          </a:xfrm>
          <a:prstGeom prst="line">
            <a:avLst/>
          </a:prstGeom>
          <a:ln>
            <a:solidFill>
              <a:schemeClr val="bg1">
                <a:alpha val="15000"/>
              </a:schemeClr>
            </a:solidFill>
          </a:ln>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B71AC37D-949B-444D-98BE-DFB9DB67BBBC}"/>
              </a:ext>
            </a:extLst>
          </p:cNvPr>
          <p:cNvGrpSpPr/>
          <p:nvPr/>
        </p:nvGrpSpPr>
        <p:grpSpPr>
          <a:xfrm>
            <a:off x="4834077" y="4243897"/>
            <a:ext cx="2523845" cy="1067336"/>
            <a:chOff x="4834077" y="4243897"/>
            <a:chExt cx="2523845" cy="1067336"/>
          </a:xfrm>
        </p:grpSpPr>
        <p:sp>
          <p:nvSpPr>
            <p:cNvPr id="54" name="Rectangle 53">
              <a:extLst>
                <a:ext uri="{FF2B5EF4-FFF2-40B4-BE49-F238E27FC236}">
                  <a16:creationId xmlns:a16="http://schemas.microsoft.com/office/drawing/2014/main" id="{0CE27D47-9C25-4316-9E27-01E32B83C292}"/>
                </a:ext>
              </a:extLst>
            </p:cNvPr>
            <p:cNvSpPr/>
            <p:nvPr/>
          </p:nvSpPr>
          <p:spPr>
            <a:xfrm>
              <a:off x="4834077" y="4243897"/>
              <a:ext cx="930063" cy="215444"/>
            </a:xfrm>
            <a:prstGeom prst="rect">
              <a:avLst/>
            </a:prstGeom>
            <a:noFill/>
          </p:spPr>
          <p:txBody>
            <a:bodyPr wrap="none" anchor="ctr" anchorCtr="0">
              <a:spAutoFit/>
            </a:bodyPr>
            <a:lstStyle/>
            <a:p>
              <a:pPr lvl="0">
                <a:defRPr/>
              </a:pPr>
              <a:r>
                <a:rPr lang="en-US" sz="800" dirty="0">
                  <a:solidFill>
                    <a:schemeClr val="tx2">
                      <a:lumMod val="20000"/>
                      <a:lumOff val="80000"/>
                    </a:schemeClr>
                  </a:solidFill>
                  <a:latin typeface="Century Gothic" panose="020B0502020202020204" pitchFamily="34" charset="0"/>
                </a:rPr>
                <a:t>Phase 1 Pricing</a:t>
              </a:r>
            </a:p>
          </p:txBody>
        </p:sp>
        <p:sp>
          <p:nvSpPr>
            <p:cNvPr id="55" name="Rectangle 54">
              <a:extLst>
                <a:ext uri="{FF2B5EF4-FFF2-40B4-BE49-F238E27FC236}">
                  <a16:creationId xmlns:a16="http://schemas.microsoft.com/office/drawing/2014/main" id="{126F3436-E6D5-4862-BFFA-5343C242D75B}"/>
                </a:ext>
              </a:extLst>
            </p:cNvPr>
            <p:cNvSpPr/>
            <p:nvPr/>
          </p:nvSpPr>
          <p:spPr>
            <a:xfrm>
              <a:off x="6541460" y="4243897"/>
              <a:ext cx="816458" cy="215444"/>
            </a:xfrm>
            <a:prstGeom prst="rect">
              <a:avLst/>
            </a:prstGeom>
            <a:noFill/>
            <a:ln w="25400">
              <a:noFill/>
            </a:ln>
            <a:effectLst>
              <a:outerShdw blurRad="635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rIns="0" rtlCol="0" anchor="ctr" anchorCtr="0">
              <a:spAutoFit/>
            </a:bodyPr>
            <a:lstStyle/>
            <a:p>
              <a:pPr algn="ctr">
                <a:spcAft>
                  <a:spcPts val="600"/>
                </a:spcAft>
              </a:pPr>
              <a:r>
                <a:rPr lang="en-US" sz="800" b="1" dirty="0">
                  <a:solidFill>
                    <a:schemeClr val="lt1"/>
                  </a:solidFill>
                  <a:latin typeface="Century Gothic" panose="020B0502020202020204" pitchFamily="34" charset="0"/>
                </a:rPr>
                <a:t>$105.00</a:t>
              </a:r>
            </a:p>
          </p:txBody>
        </p:sp>
        <p:sp>
          <p:nvSpPr>
            <p:cNvPr id="52" name="Rectangle 51">
              <a:extLst>
                <a:ext uri="{FF2B5EF4-FFF2-40B4-BE49-F238E27FC236}">
                  <a16:creationId xmlns:a16="http://schemas.microsoft.com/office/drawing/2014/main" id="{29624006-ED4C-46F6-A5E5-140E0D229BA8}"/>
                </a:ext>
              </a:extLst>
            </p:cNvPr>
            <p:cNvSpPr/>
            <p:nvPr/>
          </p:nvSpPr>
          <p:spPr>
            <a:xfrm>
              <a:off x="4834077" y="4527861"/>
              <a:ext cx="1164101" cy="215444"/>
            </a:xfrm>
            <a:prstGeom prst="rect">
              <a:avLst/>
            </a:prstGeom>
            <a:noFill/>
          </p:spPr>
          <p:txBody>
            <a:bodyPr wrap="none" anchor="ctr" anchorCtr="0">
              <a:spAutoFit/>
            </a:bodyPr>
            <a:lstStyle/>
            <a:p>
              <a:pPr lvl="0">
                <a:defRPr/>
              </a:pPr>
              <a:r>
                <a:rPr lang="en-US" sz="800" dirty="0">
                  <a:solidFill>
                    <a:schemeClr val="tx2">
                      <a:lumMod val="20000"/>
                      <a:lumOff val="80000"/>
                    </a:schemeClr>
                  </a:solidFill>
                  <a:latin typeface="Century Gothic" panose="020B0502020202020204" pitchFamily="34" charset="0"/>
                </a:rPr>
                <a:t>Projected Units Sold</a:t>
              </a:r>
            </a:p>
          </p:txBody>
        </p:sp>
        <p:sp>
          <p:nvSpPr>
            <p:cNvPr id="53" name="Rectangle 52">
              <a:extLst>
                <a:ext uri="{FF2B5EF4-FFF2-40B4-BE49-F238E27FC236}">
                  <a16:creationId xmlns:a16="http://schemas.microsoft.com/office/drawing/2014/main" id="{8A5F5253-6BB2-4086-8339-66DBD441D8CB}"/>
                </a:ext>
              </a:extLst>
            </p:cNvPr>
            <p:cNvSpPr/>
            <p:nvPr/>
          </p:nvSpPr>
          <p:spPr>
            <a:xfrm>
              <a:off x="6541460" y="4527861"/>
              <a:ext cx="816458" cy="215444"/>
            </a:xfrm>
            <a:prstGeom prst="rect">
              <a:avLst/>
            </a:prstGeom>
            <a:noFill/>
            <a:ln w="25400">
              <a:noFill/>
            </a:ln>
            <a:effectLst>
              <a:outerShdw blurRad="635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rIns="0" rtlCol="0" anchor="ctr" anchorCtr="0">
              <a:spAutoFit/>
            </a:bodyPr>
            <a:lstStyle/>
            <a:p>
              <a:pPr algn="ctr">
                <a:spcAft>
                  <a:spcPts val="600"/>
                </a:spcAft>
              </a:pPr>
              <a:r>
                <a:rPr lang="en-US" sz="800" b="1" dirty="0">
                  <a:solidFill>
                    <a:schemeClr val="lt1"/>
                  </a:solidFill>
                  <a:latin typeface="Century Gothic" panose="020B0502020202020204" pitchFamily="34" charset="0"/>
                </a:rPr>
                <a:t>730</a:t>
              </a:r>
            </a:p>
          </p:txBody>
        </p:sp>
        <p:sp>
          <p:nvSpPr>
            <p:cNvPr id="50" name="Rectangle 49">
              <a:extLst>
                <a:ext uri="{FF2B5EF4-FFF2-40B4-BE49-F238E27FC236}">
                  <a16:creationId xmlns:a16="http://schemas.microsoft.com/office/drawing/2014/main" id="{8EAB68D3-F9D9-4376-B69F-05879EE40C14}"/>
                </a:ext>
              </a:extLst>
            </p:cNvPr>
            <p:cNvSpPr/>
            <p:nvPr/>
          </p:nvSpPr>
          <p:spPr>
            <a:xfrm>
              <a:off x="4834077" y="4811825"/>
              <a:ext cx="1144865" cy="215444"/>
            </a:xfrm>
            <a:prstGeom prst="rect">
              <a:avLst/>
            </a:prstGeom>
            <a:noFill/>
          </p:spPr>
          <p:txBody>
            <a:bodyPr wrap="none" anchor="ctr" anchorCtr="0">
              <a:spAutoFit/>
            </a:bodyPr>
            <a:lstStyle/>
            <a:p>
              <a:pPr lvl="0">
                <a:defRPr/>
              </a:pPr>
              <a:r>
                <a:rPr lang="en-US" sz="800" dirty="0">
                  <a:solidFill>
                    <a:schemeClr val="accent4">
                      <a:lumMod val="40000"/>
                      <a:lumOff val="60000"/>
                    </a:schemeClr>
                  </a:solidFill>
                  <a:latin typeface="Century Gothic" panose="020B0502020202020204" pitchFamily="34" charset="0"/>
                </a:rPr>
                <a:t>Projected Revenue</a:t>
              </a:r>
            </a:p>
          </p:txBody>
        </p:sp>
        <p:sp>
          <p:nvSpPr>
            <p:cNvPr id="51" name="Rectangle 50">
              <a:extLst>
                <a:ext uri="{FF2B5EF4-FFF2-40B4-BE49-F238E27FC236}">
                  <a16:creationId xmlns:a16="http://schemas.microsoft.com/office/drawing/2014/main" id="{C8118420-4D0A-4AD8-8BB8-60F59F57219B}"/>
                </a:ext>
              </a:extLst>
            </p:cNvPr>
            <p:cNvSpPr/>
            <p:nvPr/>
          </p:nvSpPr>
          <p:spPr>
            <a:xfrm>
              <a:off x="6541459" y="4811825"/>
              <a:ext cx="816462" cy="215444"/>
            </a:xfrm>
            <a:prstGeom prst="rect">
              <a:avLst/>
            </a:prstGeom>
            <a:noFill/>
            <a:ln w="25400">
              <a:noFill/>
            </a:ln>
            <a:effectLst>
              <a:outerShdw blurRad="635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rIns="0" rtlCol="0" anchor="ctr" anchorCtr="0">
              <a:spAutoFit/>
            </a:bodyPr>
            <a:lstStyle/>
            <a:p>
              <a:pPr algn="ctr">
                <a:spcAft>
                  <a:spcPts val="600"/>
                </a:spcAft>
              </a:pPr>
              <a:r>
                <a:rPr lang="en-US" sz="800" b="1" dirty="0">
                  <a:solidFill>
                    <a:schemeClr val="accent4">
                      <a:lumMod val="40000"/>
                      <a:lumOff val="60000"/>
                    </a:schemeClr>
                  </a:solidFill>
                  <a:latin typeface="Century Gothic" panose="020B0502020202020204" pitchFamily="34" charset="0"/>
                </a:rPr>
                <a:t>$76,650.00</a:t>
              </a:r>
            </a:p>
          </p:txBody>
        </p:sp>
        <p:sp>
          <p:nvSpPr>
            <p:cNvPr id="48" name="Rectangle 47">
              <a:extLst>
                <a:ext uri="{FF2B5EF4-FFF2-40B4-BE49-F238E27FC236}">
                  <a16:creationId xmlns:a16="http://schemas.microsoft.com/office/drawing/2014/main" id="{6EBD9A02-DAF4-4D53-BB36-9D20E1E4F0EF}"/>
                </a:ext>
              </a:extLst>
            </p:cNvPr>
            <p:cNvSpPr/>
            <p:nvPr/>
          </p:nvSpPr>
          <p:spPr>
            <a:xfrm>
              <a:off x="4834077" y="5095789"/>
              <a:ext cx="1343638" cy="215444"/>
            </a:xfrm>
            <a:prstGeom prst="rect">
              <a:avLst/>
            </a:prstGeom>
            <a:noFill/>
          </p:spPr>
          <p:txBody>
            <a:bodyPr wrap="none" anchor="ctr" anchorCtr="0">
              <a:spAutoFit/>
            </a:bodyPr>
            <a:lstStyle/>
            <a:p>
              <a:pPr lvl="0">
                <a:defRPr/>
              </a:pPr>
              <a:r>
                <a:rPr lang="en-US" sz="800" dirty="0">
                  <a:solidFill>
                    <a:schemeClr val="accent4">
                      <a:lumMod val="40000"/>
                      <a:lumOff val="60000"/>
                    </a:schemeClr>
                  </a:solidFill>
                  <a:latin typeface="Century Gothic" panose="020B0502020202020204" pitchFamily="34" charset="0"/>
                </a:rPr>
                <a:t>Projected Gross Margin</a:t>
              </a:r>
            </a:p>
          </p:txBody>
        </p:sp>
        <p:sp>
          <p:nvSpPr>
            <p:cNvPr id="49" name="Rectangle 48">
              <a:extLst>
                <a:ext uri="{FF2B5EF4-FFF2-40B4-BE49-F238E27FC236}">
                  <a16:creationId xmlns:a16="http://schemas.microsoft.com/office/drawing/2014/main" id="{79E9A24D-66E9-490B-9348-E90314A1F3B5}"/>
                </a:ext>
              </a:extLst>
            </p:cNvPr>
            <p:cNvSpPr/>
            <p:nvPr/>
          </p:nvSpPr>
          <p:spPr>
            <a:xfrm>
              <a:off x="6541460" y="5095789"/>
              <a:ext cx="816462" cy="215444"/>
            </a:xfrm>
            <a:prstGeom prst="rect">
              <a:avLst/>
            </a:prstGeom>
            <a:noFill/>
            <a:ln w="25400">
              <a:noFill/>
            </a:ln>
            <a:effectLst>
              <a:outerShdw blurRad="635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rIns="0" rtlCol="0" anchor="ctr" anchorCtr="0">
              <a:spAutoFit/>
            </a:bodyPr>
            <a:lstStyle/>
            <a:p>
              <a:pPr algn="ctr">
                <a:spcAft>
                  <a:spcPts val="600"/>
                </a:spcAft>
              </a:pPr>
              <a:r>
                <a:rPr lang="en-US" sz="800" b="1" dirty="0">
                  <a:solidFill>
                    <a:schemeClr val="accent4">
                      <a:lumMod val="40000"/>
                      <a:lumOff val="60000"/>
                    </a:schemeClr>
                  </a:solidFill>
                  <a:latin typeface="Century Gothic" panose="020B0502020202020204" pitchFamily="34" charset="0"/>
                </a:rPr>
                <a:t>$29,200.00</a:t>
              </a:r>
            </a:p>
          </p:txBody>
        </p:sp>
      </p:grpSp>
      <p:cxnSp>
        <p:nvCxnSpPr>
          <p:cNvPr id="45" name="Straight Connector 44">
            <a:extLst>
              <a:ext uri="{FF2B5EF4-FFF2-40B4-BE49-F238E27FC236}">
                <a16:creationId xmlns:a16="http://schemas.microsoft.com/office/drawing/2014/main" id="{C355ACD3-8C2C-4F18-B425-7A1B06A30F59}"/>
              </a:ext>
            </a:extLst>
          </p:cNvPr>
          <p:cNvCxnSpPr/>
          <p:nvPr/>
        </p:nvCxnSpPr>
        <p:spPr>
          <a:xfrm>
            <a:off x="4819695" y="5061529"/>
            <a:ext cx="2552608" cy="0"/>
          </a:xfrm>
          <a:prstGeom prst="line">
            <a:avLst/>
          </a:prstGeom>
          <a:ln>
            <a:solidFill>
              <a:schemeClr val="bg1">
                <a:alpha val="1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9A590E0A-A869-4878-8F31-7BC5A3CAE020}"/>
              </a:ext>
            </a:extLst>
          </p:cNvPr>
          <p:cNvCxnSpPr/>
          <p:nvPr/>
        </p:nvCxnSpPr>
        <p:spPr>
          <a:xfrm>
            <a:off x="4819695" y="4777565"/>
            <a:ext cx="2552608" cy="0"/>
          </a:xfrm>
          <a:prstGeom prst="line">
            <a:avLst/>
          </a:prstGeom>
          <a:ln>
            <a:solidFill>
              <a:schemeClr val="bg1">
                <a:alpha val="1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FF6976CE-8DF1-48BF-B018-C2CB3B0BAA72}"/>
              </a:ext>
            </a:extLst>
          </p:cNvPr>
          <p:cNvCxnSpPr/>
          <p:nvPr/>
        </p:nvCxnSpPr>
        <p:spPr>
          <a:xfrm>
            <a:off x="4819695" y="4493601"/>
            <a:ext cx="2552608" cy="0"/>
          </a:xfrm>
          <a:prstGeom prst="line">
            <a:avLst/>
          </a:prstGeom>
          <a:ln>
            <a:solidFill>
              <a:schemeClr val="bg1">
                <a:alpha val="15000"/>
              </a:schemeClr>
            </a:solidFill>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4A222550-5860-6345-851F-CA933190F21B}"/>
              </a:ext>
            </a:extLst>
          </p:cNvPr>
          <p:cNvGrpSpPr/>
          <p:nvPr/>
        </p:nvGrpSpPr>
        <p:grpSpPr>
          <a:xfrm>
            <a:off x="8223391" y="2582524"/>
            <a:ext cx="2523845" cy="1067336"/>
            <a:chOff x="8223391" y="2582524"/>
            <a:chExt cx="2523845" cy="1067336"/>
          </a:xfrm>
        </p:grpSpPr>
        <p:sp>
          <p:nvSpPr>
            <p:cNvPr id="74" name="Rectangle 73">
              <a:extLst>
                <a:ext uri="{FF2B5EF4-FFF2-40B4-BE49-F238E27FC236}">
                  <a16:creationId xmlns:a16="http://schemas.microsoft.com/office/drawing/2014/main" id="{1BD170FD-B33F-478A-8FE9-E532383631F5}"/>
                </a:ext>
              </a:extLst>
            </p:cNvPr>
            <p:cNvSpPr/>
            <p:nvPr/>
          </p:nvSpPr>
          <p:spPr>
            <a:xfrm>
              <a:off x="8223391" y="2582524"/>
              <a:ext cx="930063" cy="215444"/>
            </a:xfrm>
            <a:prstGeom prst="rect">
              <a:avLst/>
            </a:prstGeom>
            <a:noFill/>
          </p:spPr>
          <p:txBody>
            <a:bodyPr wrap="none" anchor="ctr" anchorCtr="0">
              <a:spAutoFit/>
            </a:bodyPr>
            <a:lstStyle/>
            <a:p>
              <a:pPr lvl="0">
                <a:defRPr/>
              </a:pPr>
              <a:r>
                <a:rPr lang="en-US" sz="800" dirty="0">
                  <a:solidFill>
                    <a:schemeClr val="tx2">
                      <a:lumMod val="20000"/>
                      <a:lumOff val="80000"/>
                    </a:schemeClr>
                  </a:solidFill>
                  <a:latin typeface="Century Gothic" panose="020B0502020202020204" pitchFamily="34" charset="0"/>
                </a:rPr>
                <a:t>Phase 1 Pricing</a:t>
              </a:r>
            </a:p>
          </p:txBody>
        </p:sp>
        <p:sp>
          <p:nvSpPr>
            <p:cNvPr id="75" name="Rectangle 74">
              <a:extLst>
                <a:ext uri="{FF2B5EF4-FFF2-40B4-BE49-F238E27FC236}">
                  <a16:creationId xmlns:a16="http://schemas.microsoft.com/office/drawing/2014/main" id="{0472CD97-F400-4D36-965F-1E5506D34180}"/>
                </a:ext>
              </a:extLst>
            </p:cNvPr>
            <p:cNvSpPr/>
            <p:nvPr/>
          </p:nvSpPr>
          <p:spPr>
            <a:xfrm>
              <a:off x="9930774" y="2582524"/>
              <a:ext cx="816458" cy="215444"/>
            </a:xfrm>
            <a:prstGeom prst="rect">
              <a:avLst/>
            </a:prstGeom>
            <a:noFill/>
            <a:ln w="25400">
              <a:noFill/>
            </a:ln>
            <a:effectLst>
              <a:outerShdw blurRad="635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rIns="0" rtlCol="0" anchor="ctr" anchorCtr="0">
              <a:spAutoFit/>
            </a:bodyPr>
            <a:lstStyle/>
            <a:p>
              <a:pPr algn="ctr">
                <a:spcAft>
                  <a:spcPts val="600"/>
                </a:spcAft>
              </a:pPr>
              <a:r>
                <a:rPr lang="en-US" sz="800" b="1" dirty="0">
                  <a:solidFill>
                    <a:schemeClr val="lt1"/>
                  </a:solidFill>
                  <a:latin typeface="Century Gothic" panose="020B0502020202020204" pitchFamily="34" charset="0"/>
                </a:rPr>
                <a:t>$92.00</a:t>
              </a:r>
            </a:p>
          </p:txBody>
        </p:sp>
        <p:sp>
          <p:nvSpPr>
            <p:cNvPr id="72" name="Rectangle 71">
              <a:extLst>
                <a:ext uri="{FF2B5EF4-FFF2-40B4-BE49-F238E27FC236}">
                  <a16:creationId xmlns:a16="http://schemas.microsoft.com/office/drawing/2014/main" id="{9D9DD855-1D9E-4C27-B08F-F070ADF433D5}"/>
                </a:ext>
              </a:extLst>
            </p:cNvPr>
            <p:cNvSpPr/>
            <p:nvPr/>
          </p:nvSpPr>
          <p:spPr>
            <a:xfrm>
              <a:off x="8223391" y="2866488"/>
              <a:ext cx="1164101" cy="215444"/>
            </a:xfrm>
            <a:prstGeom prst="rect">
              <a:avLst/>
            </a:prstGeom>
            <a:noFill/>
          </p:spPr>
          <p:txBody>
            <a:bodyPr wrap="none" anchor="ctr" anchorCtr="0">
              <a:spAutoFit/>
            </a:bodyPr>
            <a:lstStyle/>
            <a:p>
              <a:pPr lvl="0">
                <a:defRPr/>
              </a:pPr>
              <a:r>
                <a:rPr lang="en-US" sz="800" dirty="0">
                  <a:solidFill>
                    <a:schemeClr val="tx2">
                      <a:lumMod val="20000"/>
                      <a:lumOff val="80000"/>
                    </a:schemeClr>
                  </a:solidFill>
                  <a:latin typeface="Century Gothic" panose="020B0502020202020204" pitchFamily="34" charset="0"/>
                </a:rPr>
                <a:t>Projected Units Sold</a:t>
              </a:r>
            </a:p>
          </p:txBody>
        </p:sp>
        <p:sp>
          <p:nvSpPr>
            <p:cNvPr id="73" name="Rectangle 72">
              <a:extLst>
                <a:ext uri="{FF2B5EF4-FFF2-40B4-BE49-F238E27FC236}">
                  <a16:creationId xmlns:a16="http://schemas.microsoft.com/office/drawing/2014/main" id="{E7E3E376-7CCB-4E82-8A5F-D54B0E0F45AC}"/>
                </a:ext>
              </a:extLst>
            </p:cNvPr>
            <p:cNvSpPr/>
            <p:nvPr/>
          </p:nvSpPr>
          <p:spPr>
            <a:xfrm>
              <a:off x="9930774" y="2866488"/>
              <a:ext cx="816458" cy="215444"/>
            </a:xfrm>
            <a:prstGeom prst="rect">
              <a:avLst/>
            </a:prstGeom>
            <a:noFill/>
            <a:ln w="25400">
              <a:noFill/>
            </a:ln>
            <a:effectLst>
              <a:outerShdw blurRad="635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rIns="0" rtlCol="0" anchor="ctr" anchorCtr="0">
              <a:spAutoFit/>
            </a:bodyPr>
            <a:lstStyle/>
            <a:p>
              <a:pPr algn="ctr">
                <a:spcAft>
                  <a:spcPts val="600"/>
                </a:spcAft>
              </a:pPr>
              <a:r>
                <a:rPr lang="en-US" sz="800" b="1" dirty="0">
                  <a:solidFill>
                    <a:schemeClr val="lt1"/>
                  </a:solidFill>
                  <a:latin typeface="Century Gothic" panose="020B0502020202020204" pitchFamily="34" charset="0"/>
                </a:rPr>
                <a:t>800</a:t>
              </a:r>
            </a:p>
          </p:txBody>
        </p:sp>
        <p:sp>
          <p:nvSpPr>
            <p:cNvPr id="70" name="Rectangle 69">
              <a:extLst>
                <a:ext uri="{FF2B5EF4-FFF2-40B4-BE49-F238E27FC236}">
                  <a16:creationId xmlns:a16="http://schemas.microsoft.com/office/drawing/2014/main" id="{DDAEEB98-5CC7-470B-A4BA-D414A03F2313}"/>
                </a:ext>
              </a:extLst>
            </p:cNvPr>
            <p:cNvSpPr/>
            <p:nvPr/>
          </p:nvSpPr>
          <p:spPr>
            <a:xfrm>
              <a:off x="8223391" y="3150452"/>
              <a:ext cx="1144865" cy="215444"/>
            </a:xfrm>
            <a:prstGeom prst="rect">
              <a:avLst/>
            </a:prstGeom>
            <a:noFill/>
          </p:spPr>
          <p:txBody>
            <a:bodyPr wrap="none" anchor="ctr" anchorCtr="0">
              <a:spAutoFit/>
            </a:bodyPr>
            <a:lstStyle/>
            <a:p>
              <a:pPr lvl="0">
                <a:defRPr/>
              </a:pPr>
              <a:r>
                <a:rPr lang="en-US" sz="800" dirty="0">
                  <a:solidFill>
                    <a:schemeClr val="accent4">
                      <a:lumMod val="40000"/>
                      <a:lumOff val="60000"/>
                    </a:schemeClr>
                  </a:solidFill>
                  <a:latin typeface="Century Gothic" panose="020B0502020202020204" pitchFamily="34" charset="0"/>
                </a:rPr>
                <a:t>Projected Revenue</a:t>
              </a:r>
            </a:p>
          </p:txBody>
        </p:sp>
        <p:sp>
          <p:nvSpPr>
            <p:cNvPr id="71" name="Rectangle 70">
              <a:extLst>
                <a:ext uri="{FF2B5EF4-FFF2-40B4-BE49-F238E27FC236}">
                  <a16:creationId xmlns:a16="http://schemas.microsoft.com/office/drawing/2014/main" id="{F5E5CD39-68F1-4CB8-9535-10126A232C13}"/>
                </a:ext>
              </a:extLst>
            </p:cNvPr>
            <p:cNvSpPr/>
            <p:nvPr/>
          </p:nvSpPr>
          <p:spPr>
            <a:xfrm>
              <a:off x="9930773" y="3150452"/>
              <a:ext cx="816462" cy="215444"/>
            </a:xfrm>
            <a:prstGeom prst="rect">
              <a:avLst/>
            </a:prstGeom>
            <a:noFill/>
            <a:ln w="25400">
              <a:noFill/>
            </a:ln>
            <a:effectLst>
              <a:outerShdw blurRad="635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rIns="0" rtlCol="0" anchor="ctr" anchorCtr="0">
              <a:spAutoFit/>
            </a:bodyPr>
            <a:lstStyle/>
            <a:p>
              <a:pPr algn="ctr">
                <a:spcAft>
                  <a:spcPts val="600"/>
                </a:spcAft>
              </a:pPr>
              <a:r>
                <a:rPr lang="en-US" sz="800" b="1" dirty="0">
                  <a:solidFill>
                    <a:schemeClr val="accent4">
                      <a:lumMod val="40000"/>
                      <a:lumOff val="60000"/>
                    </a:schemeClr>
                  </a:solidFill>
                  <a:latin typeface="Century Gothic" panose="020B0502020202020204" pitchFamily="34" charset="0"/>
                </a:rPr>
                <a:t>$73,600.00</a:t>
              </a:r>
            </a:p>
          </p:txBody>
        </p:sp>
        <p:sp>
          <p:nvSpPr>
            <p:cNvPr id="68" name="Rectangle 67">
              <a:extLst>
                <a:ext uri="{FF2B5EF4-FFF2-40B4-BE49-F238E27FC236}">
                  <a16:creationId xmlns:a16="http://schemas.microsoft.com/office/drawing/2014/main" id="{9376597B-B96B-4497-BF6F-59707BBE4606}"/>
                </a:ext>
              </a:extLst>
            </p:cNvPr>
            <p:cNvSpPr/>
            <p:nvPr/>
          </p:nvSpPr>
          <p:spPr>
            <a:xfrm>
              <a:off x="8223391" y="3434416"/>
              <a:ext cx="1343638" cy="215444"/>
            </a:xfrm>
            <a:prstGeom prst="rect">
              <a:avLst/>
            </a:prstGeom>
            <a:noFill/>
          </p:spPr>
          <p:txBody>
            <a:bodyPr wrap="none" anchor="ctr" anchorCtr="0">
              <a:spAutoFit/>
            </a:bodyPr>
            <a:lstStyle/>
            <a:p>
              <a:pPr lvl="0">
                <a:defRPr/>
              </a:pPr>
              <a:r>
                <a:rPr lang="en-US" sz="800" dirty="0">
                  <a:solidFill>
                    <a:schemeClr val="accent4">
                      <a:lumMod val="40000"/>
                      <a:lumOff val="60000"/>
                    </a:schemeClr>
                  </a:solidFill>
                  <a:latin typeface="Century Gothic" panose="020B0502020202020204" pitchFamily="34" charset="0"/>
                </a:rPr>
                <a:t>Projected Gross Margin</a:t>
              </a:r>
            </a:p>
          </p:txBody>
        </p:sp>
        <p:sp>
          <p:nvSpPr>
            <p:cNvPr id="69" name="Rectangle 68">
              <a:extLst>
                <a:ext uri="{FF2B5EF4-FFF2-40B4-BE49-F238E27FC236}">
                  <a16:creationId xmlns:a16="http://schemas.microsoft.com/office/drawing/2014/main" id="{516ED477-8ED8-4D5D-B9F4-44391D17ABDB}"/>
                </a:ext>
              </a:extLst>
            </p:cNvPr>
            <p:cNvSpPr/>
            <p:nvPr/>
          </p:nvSpPr>
          <p:spPr>
            <a:xfrm>
              <a:off x="9930774" y="3434416"/>
              <a:ext cx="816462" cy="215444"/>
            </a:xfrm>
            <a:prstGeom prst="rect">
              <a:avLst/>
            </a:prstGeom>
            <a:noFill/>
            <a:ln w="25400">
              <a:noFill/>
            </a:ln>
            <a:effectLst>
              <a:outerShdw blurRad="635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rIns="0" rtlCol="0" anchor="ctr" anchorCtr="0">
              <a:spAutoFit/>
            </a:bodyPr>
            <a:lstStyle/>
            <a:p>
              <a:pPr algn="ctr">
                <a:spcAft>
                  <a:spcPts val="600"/>
                </a:spcAft>
              </a:pPr>
              <a:r>
                <a:rPr lang="en-US" sz="800" b="1" dirty="0">
                  <a:solidFill>
                    <a:schemeClr val="accent4">
                      <a:lumMod val="40000"/>
                      <a:lumOff val="60000"/>
                    </a:schemeClr>
                  </a:solidFill>
                  <a:latin typeface="Century Gothic" panose="020B0502020202020204" pitchFamily="34" charset="0"/>
                </a:rPr>
                <a:t>$21,600.00</a:t>
              </a:r>
            </a:p>
          </p:txBody>
        </p:sp>
      </p:grpSp>
      <p:cxnSp>
        <p:nvCxnSpPr>
          <p:cNvPr id="65" name="Straight Connector 64">
            <a:extLst>
              <a:ext uri="{FF2B5EF4-FFF2-40B4-BE49-F238E27FC236}">
                <a16:creationId xmlns:a16="http://schemas.microsoft.com/office/drawing/2014/main" id="{0DD4E771-6DA4-45CD-89B3-F46D7B7BD1B5}"/>
              </a:ext>
            </a:extLst>
          </p:cNvPr>
          <p:cNvCxnSpPr/>
          <p:nvPr/>
        </p:nvCxnSpPr>
        <p:spPr>
          <a:xfrm>
            <a:off x="8209009" y="3400156"/>
            <a:ext cx="2552608" cy="0"/>
          </a:xfrm>
          <a:prstGeom prst="line">
            <a:avLst/>
          </a:prstGeom>
          <a:ln>
            <a:solidFill>
              <a:schemeClr val="bg1">
                <a:alpha val="15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C42E2EE2-C246-4CEB-8E6A-6808D1CF6B73}"/>
              </a:ext>
            </a:extLst>
          </p:cNvPr>
          <p:cNvCxnSpPr/>
          <p:nvPr/>
        </p:nvCxnSpPr>
        <p:spPr>
          <a:xfrm>
            <a:off x="8209009" y="3116192"/>
            <a:ext cx="2552608" cy="0"/>
          </a:xfrm>
          <a:prstGeom prst="line">
            <a:avLst/>
          </a:prstGeom>
          <a:ln>
            <a:solidFill>
              <a:schemeClr val="bg1">
                <a:alpha val="15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D71BADE2-4232-45A2-90C3-D86608ABA5E1}"/>
              </a:ext>
            </a:extLst>
          </p:cNvPr>
          <p:cNvCxnSpPr/>
          <p:nvPr/>
        </p:nvCxnSpPr>
        <p:spPr>
          <a:xfrm>
            <a:off x="8209009" y="2832228"/>
            <a:ext cx="2552608" cy="0"/>
          </a:xfrm>
          <a:prstGeom prst="line">
            <a:avLst/>
          </a:prstGeom>
          <a:ln>
            <a:solidFill>
              <a:schemeClr val="bg1">
                <a:alpha val="15000"/>
              </a:schemeClr>
            </a:solidFill>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CC14E802-E234-F841-B5DA-2943F0FDCD16}"/>
              </a:ext>
            </a:extLst>
          </p:cNvPr>
          <p:cNvGrpSpPr/>
          <p:nvPr/>
        </p:nvGrpSpPr>
        <p:grpSpPr>
          <a:xfrm>
            <a:off x="8223391" y="4243897"/>
            <a:ext cx="2523845" cy="1067336"/>
            <a:chOff x="8223391" y="4243897"/>
            <a:chExt cx="2523845" cy="1067336"/>
          </a:xfrm>
        </p:grpSpPr>
        <p:sp>
          <p:nvSpPr>
            <p:cNvPr id="94" name="Rectangle 93">
              <a:extLst>
                <a:ext uri="{FF2B5EF4-FFF2-40B4-BE49-F238E27FC236}">
                  <a16:creationId xmlns:a16="http://schemas.microsoft.com/office/drawing/2014/main" id="{2111E142-5416-41EB-94C1-210930011027}"/>
                </a:ext>
              </a:extLst>
            </p:cNvPr>
            <p:cNvSpPr/>
            <p:nvPr/>
          </p:nvSpPr>
          <p:spPr>
            <a:xfrm>
              <a:off x="8223391" y="4243897"/>
              <a:ext cx="930063" cy="215444"/>
            </a:xfrm>
            <a:prstGeom prst="rect">
              <a:avLst/>
            </a:prstGeom>
            <a:noFill/>
          </p:spPr>
          <p:txBody>
            <a:bodyPr wrap="none" anchor="ctr" anchorCtr="0">
              <a:spAutoFit/>
            </a:bodyPr>
            <a:lstStyle/>
            <a:p>
              <a:pPr lvl="0">
                <a:defRPr/>
              </a:pPr>
              <a:r>
                <a:rPr lang="en-US" sz="800" dirty="0">
                  <a:solidFill>
                    <a:schemeClr val="tx2">
                      <a:lumMod val="20000"/>
                      <a:lumOff val="80000"/>
                    </a:schemeClr>
                  </a:solidFill>
                  <a:latin typeface="Century Gothic" panose="020B0502020202020204" pitchFamily="34" charset="0"/>
                </a:rPr>
                <a:t>Phase 1 Pricing</a:t>
              </a:r>
            </a:p>
          </p:txBody>
        </p:sp>
        <p:sp>
          <p:nvSpPr>
            <p:cNvPr id="95" name="Rectangle 94">
              <a:extLst>
                <a:ext uri="{FF2B5EF4-FFF2-40B4-BE49-F238E27FC236}">
                  <a16:creationId xmlns:a16="http://schemas.microsoft.com/office/drawing/2014/main" id="{6D8B011B-1904-40D5-8A27-2EBBD3120D63}"/>
                </a:ext>
              </a:extLst>
            </p:cNvPr>
            <p:cNvSpPr/>
            <p:nvPr/>
          </p:nvSpPr>
          <p:spPr>
            <a:xfrm>
              <a:off x="9930774" y="4243897"/>
              <a:ext cx="816458" cy="215444"/>
            </a:xfrm>
            <a:prstGeom prst="rect">
              <a:avLst/>
            </a:prstGeom>
            <a:noFill/>
            <a:ln w="25400">
              <a:noFill/>
            </a:ln>
            <a:effectLst>
              <a:outerShdw blurRad="635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rIns="0" rtlCol="0" anchor="ctr" anchorCtr="0">
              <a:spAutoFit/>
            </a:bodyPr>
            <a:lstStyle/>
            <a:p>
              <a:pPr algn="ctr">
                <a:spcAft>
                  <a:spcPts val="600"/>
                </a:spcAft>
              </a:pPr>
              <a:r>
                <a:rPr lang="en-US" sz="800" b="1" dirty="0">
                  <a:solidFill>
                    <a:schemeClr val="lt1"/>
                  </a:solidFill>
                  <a:latin typeface="Century Gothic" panose="020B0502020202020204" pitchFamily="34" charset="0"/>
                </a:rPr>
                <a:t>$120.00</a:t>
              </a:r>
            </a:p>
          </p:txBody>
        </p:sp>
        <p:sp>
          <p:nvSpPr>
            <p:cNvPr id="92" name="Rectangle 91">
              <a:extLst>
                <a:ext uri="{FF2B5EF4-FFF2-40B4-BE49-F238E27FC236}">
                  <a16:creationId xmlns:a16="http://schemas.microsoft.com/office/drawing/2014/main" id="{BB32DA1A-E426-4112-BFFF-50F1C2EF49FD}"/>
                </a:ext>
              </a:extLst>
            </p:cNvPr>
            <p:cNvSpPr/>
            <p:nvPr/>
          </p:nvSpPr>
          <p:spPr>
            <a:xfrm>
              <a:off x="8223391" y="4527861"/>
              <a:ext cx="1164101" cy="215444"/>
            </a:xfrm>
            <a:prstGeom prst="rect">
              <a:avLst/>
            </a:prstGeom>
            <a:noFill/>
          </p:spPr>
          <p:txBody>
            <a:bodyPr wrap="none" anchor="ctr" anchorCtr="0">
              <a:spAutoFit/>
            </a:bodyPr>
            <a:lstStyle/>
            <a:p>
              <a:pPr lvl="0">
                <a:defRPr/>
              </a:pPr>
              <a:r>
                <a:rPr lang="en-US" sz="800" dirty="0">
                  <a:solidFill>
                    <a:schemeClr val="tx2">
                      <a:lumMod val="20000"/>
                      <a:lumOff val="80000"/>
                    </a:schemeClr>
                  </a:solidFill>
                  <a:latin typeface="Century Gothic" panose="020B0502020202020204" pitchFamily="34" charset="0"/>
                </a:rPr>
                <a:t>Projected Units Sold</a:t>
              </a:r>
            </a:p>
          </p:txBody>
        </p:sp>
        <p:sp>
          <p:nvSpPr>
            <p:cNvPr id="93" name="Rectangle 92">
              <a:extLst>
                <a:ext uri="{FF2B5EF4-FFF2-40B4-BE49-F238E27FC236}">
                  <a16:creationId xmlns:a16="http://schemas.microsoft.com/office/drawing/2014/main" id="{64D68A8C-A29A-4EB5-B8A0-5A3C33F22AB1}"/>
                </a:ext>
              </a:extLst>
            </p:cNvPr>
            <p:cNvSpPr/>
            <p:nvPr/>
          </p:nvSpPr>
          <p:spPr>
            <a:xfrm>
              <a:off x="9930774" y="4527861"/>
              <a:ext cx="816458" cy="215444"/>
            </a:xfrm>
            <a:prstGeom prst="rect">
              <a:avLst/>
            </a:prstGeom>
            <a:noFill/>
            <a:ln w="25400">
              <a:noFill/>
            </a:ln>
            <a:effectLst>
              <a:outerShdw blurRad="635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rIns="0" rtlCol="0" anchor="ctr" anchorCtr="0">
              <a:spAutoFit/>
            </a:bodyPr>
            <a:lstStyle/>
            <a:p>
              <a:pPr algn="ctr">
                <a:spcAft>
                  <a:spcPts val="600"/>
                </a:spcAft>
              </a:pPr>
              <a:r>
                <a:rPr lang="en-US" sz="800" b="1" dirty="0">
                  <a:solidFill>
                    <a:schemeClr val="lt1"/>
                  </a:solidFill>
                  <a:latin typeface="Century Gothic" panose="020B0502020202020204" pitchFamily="34" charset="0"/>
                </a:rPr>
                <a:t>350</a:t>
              </a:r>
            </a:p>
          </p:txBody>
        </p:sp>
        <p:sp>
          <p:nvSpPr>
            <p:cNvPr id="90" name="Rectangle 89">
              <a:extLst>
                <a:ext uri="{FF2B5EF4-FFF2-40B4-BE49-F238E27FC236}">
                  <a16:creationId xmlns:a16="http://schemas.microsoft.com/office/drawing/2014/main" id="{03F7B6B2-7578-493A-9246-B088294EA559}"/>
                </a:ext>
              </a:extLst>
            </p:cNvPr>
            <p:cNvSpPr/>
            <p:nvPr/>
          </p:nvSpPr>
          <p:spPr>
            <a:xfrm>
              <a:off x="8223391" y="4811825"/>
              <a:ext cx="1144865" cy="215444"/>
            </a:xfrm>
            <a:prstGeom prst="rect">
              <a:avLst/>
            </a:prstGeom>
            <a:noFill/>
          </p:spPr>
          <p:txBody>
            <a:bodyPr wrap="none" anchor="ctr" anchorCtr="0">
              <a:spAutoFit/>
            </a:bodyPr>
            <a:lstStyle/>
            <a:p>
              <a:pPr lvl="0">
                <a:defRPr/>
              </a:pPr>
              <a:r>
                <a:rPr lang="en-US" sz="800" dirty="0">
                  <a:solidFill>
                    <a:schemeClr val="accent4">
                      <a:lumMod val="40000"/>
                      <a:lumOff val="60000"/>
                    </a:schemeClr>
                  </a:solidFill>
                  <a:latin typeface="Century Gothic" panose="020B0502020202020204" pitchFamily="34" charset="0"/>
                </a:rPr>
                <a:t>Projected Revenue</a:t>
              </a:r>
            </a:p>
          </p:txBody>
        </p:sp>
        <p:sp>
          <p:nvSpPr>
            <p:cNvPr id="91" name="Rectangle 90">
              <a:extLst>
                <a:ext uri="{FF2B5EF4-FFF2-40B4-BE49-F238E27FC236}">
                  <a16:creationId xmlns:a16="http://schemas.microsoft.com/office/drawing/2014/main" id="{40FE1936-F5F4-4ADD-B450-D6C3F6C1D2F0}"/>
                </a:ext>
              </a:extLst>
            </p:cNvPr>
            <p:cNvSpPr/>
            <p:nvPr/>
          </p:nvSpPr>
          <p:spPr>
            <a:xfrm>
              <a:off x="9930773" y="4811825"/>
              <a:ext cx="816462" cy="215444"/>
            </a:xfrm>
            <a:prstGeom prst="rect">
              <a:avLst/>
            </a:prstGeom>
            <a:noFill/>
            <a:ln w="25400">
              <a:noFill/>
            </a:ln>
            <a:effectLst>
              <a:outerShdw blurRad="635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rIns="0" rtlCol="0" anchor="ctr" anchorCtr="0">
              <a:spAutoFit/>
            </a:bodyPr>
            <a:lstStyle/>
            <a:p>
              <a:pPr algn="ctr">
                <a:spcAft>
                  <a:spcPts val="600"/>
                </a:spcAft>
              </a:pPr>
              <a:r>
                <a:rPr lang="en-US" sz="800" b="1" dirty="0">
                  <a:solidFill>
                    <a:schemeClr val="accent4">
                      <a:lumMod val="40000"/>
                      <a:lumOff val="60000"/>
                    </a:schemeClr>
                  </a:solidFill>
                  <a:latin typeface="Century Gothic" panose="020B0502020202020204" pitchFamily="34" charset="0"/>
                </a:rPr>
                <a:t>$42,000.00</a:t>
              </a:r>
            </a:p>
          </p:txBody>
        </p:sp>
        <p:sp>
          <p:nvSpPr>
            <p:cNvPr id="88" name="Rectangle 87">
              <a:extLst>
                <a:ext uri="{FF2B5EF4-FFF2-40B4-BE49-F238E27FC236}">
                  <a16:creationId xmlns:a16="http://schemas.microsoft.com/office/drawing/2014/main" id="{41BFEA38-43C8-4941-823B-E9CB4951C404}"/>
                </a:ext>
              </a:extLst>
            </p:cNvPr>
            <p:cNvSpPr/>
            <p:nvPr/>
          </p:nvSpPr>
          <p:spPr>
            <a:xfrm>
              <a:off x="8223391" y="5095789"/>
              <a:ext cx="1343638" cy="215444"/>
            </a:xfrm>
            <a:prstGeom prst="rect">
              <a:avLst/>
            </a:prstGeom>
            <a:noFill/>
          </p:spPr>
          <p:txBody>
            <a:bodyPr wrap="none" anchor="ctr" anchorCtr="0">
              <a:spAutoFit/>
            </a:bodyPr>
            <a:lstStyle/>
            <a:p>
              <a:pPr lvl="0">
                <a:defRPr/>
              </a:pPr>
              <a:r>
                <a:rPr lang="en-US" sz="800" dirty="0">
                  <a:solidFill>
                    <a:schemeClr val="accent4">
                      <a:lumMod val="40000"/>
                      <a:lumOff val="60000"/>
                    </a:schemeClr>
                  </a:solidFill>
                  <a:latin typeface="Century Gothic" panose="020B0502020202020204" pitchFamily="34" charset="0"/>
                </a:rPr>
                <a:t>Projected Gross Margin</a:t>
              </a:r>
            </a:p>
          </p:txBody>
        </p:sp>
        <p:sp>
          <p:nvSpPr>
            <p:cNvPr id="89" name="Rectangle 88">
              <a:extLst>
                <a:ext uri="{FF2B5EF4-FFF2-40B4-BE49-F238E27FC236}">
                  <a16:creationId xmlns:a16="http://schemas.microsoft.com/office/drawing/2014/main" id="{D1053284-BC9F-4683-B8C6-793F36755C09}"/>
                </a:ext>
              </a:extLst>
            </p:cNvPr>
            <p:cNvSpPr/>
            <p:nvPr/>
          </p:nvSpPr>
          <p:spPr>
            <a:xfrm>
              <a:off x="9930774" y="5095789"/>
              <a:ext cx="816462" cy="215444"/>
            </a:xfrm>
            <a:prstGeom prst="rect">
              <a:avLst/>
            </a:prstGeom>
            <a:noFill/>
            <a:ln w="25400">
              <a:noFill/>
            </a:ln>
            <a:effectLst>
              <a:outerShdw blurRad="635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rIns="0" rtlCol="0" anchor="ctr" anchorCtr="0">
              <a:spAutoFit/>
            </a:bodyPr>
            <a:lstStyle/>
            <a:p>
              <a:pPr algn="ctr">
                <a:spcAft>
                  <a:spcPts val="600"/>
                </a:spcAft>
              </a:pPr>
              <a:r>
                <a:rPr lang="en-US" sz="800" b="1" dirty="0">
                  <a:solidFill>
                    <a:schemeClr val="accent4">
                      <a:lumMod val="40000"/>
                      <a:lumOff val="60000"/>
                    </a:schemeClr>
                  </a:solidFill>
                  <a:latin typeface="Century Gothic" panose="020B0502020202020204" pitchFamily="34" charset="0"/>
                </a:rPr>
                <a:t>$19,250.00</a:t>
              </a:r>
            </a:p>
          </p:txBody>
        </p:sp>
      </p:grpSp>
      <p:cxnSp>
        <p:nvCxnSpPr>
          <p:cNvPr id="85" name="Straight Connector 84">
            <a:extLst>
              <a:ext uri="{FF2B5EF4-FFF2-40B4-BE49-F238E27FC236}">
                <a16:creationId xmlns:a16="http://schemas.microsoft.com/office/drawing/2014/main" id="{6B6042CB-EC76-48E4-9219-814D51D4052A}"/>
              </a:ext>
            </a:extLst>
          </p:cNvPr>
          <p:cNvCxnSpPr/>
          <p:nvPr/>
        </p:nvCxnSpPr>
        <p:spPr>
          <a:xfrm>
            <a:off x="8209009" y="5061529"/>
            <a:ext cx="2552608" cy="0"/>
          </a:xfrm>
          <a:prstGeom prst="line">
            <a:avLst/>
          </a:prstGeom>
          <a:ln>
            <a:solidFill>
              <a:schemeClr val="bg1">
                <a:alpha val="15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3B6DF780-F300-4610-A82F-6974A1D93206}"/>
              </a:ext>
            </a:extLst>
          </p:cNvPr>
          <p:cNvCxnSpPr/>
          <p:nvPr/>
        </p:nvCxnSpPr>
        <p:spPr>
          <a:xfrm>
            <a:off x="8209009" y="4777565"/>
            <a:ext cx="2552608" cy="0"/>
          </a:xfrm>
          <a:prstGeom prst="line">
            <a:avLst/>
          </a:prstGeom>
          <a:ln>
            <a:solidFill>
              <a:schemeClr val="bg1">
                <a:alpha val="15000"/>
              </a:scheme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16BACE99-27BD-427E-8024-3B322D1E80B7}"/>
              </a:ext>
            </a:extLst>
          </p:cNvPr>
          <p:cNvCxnSpPr/>
          <p:nvPr/>
        </p:nvCxnSpPr>
        <p:spPr>
          <a:xfrm>
            <a:off x="8209009" y="4493601"/>
            <a:ext cx="2552608" cy="0"/>
          </a:xfrm>
          <a:prstGeom prst="line">
            <a:avLst/>
          </a:prstGeom>
          <a:ln>
            <a:solidFill>
              <a:schemeClr val="bg1">
                <a:alpha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7723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500"/>
                                        <p:tgtEl>
                                          <p:spTgt spid="14"/>
                                        </p:tgtEl>
                                      </p:cBhvr>
                                    </p:animEffect>
                                    <p:anim calcmode="lin" valueType="num">
                                      <p:cBhvr>
                                        <p:cTn id="8" dur="1500" fill="hold"/>
                                        <p:tgtEl>
                                          <p:spTgt spid="14"/>
                                        </p:tgtEl>
                                        <p:attrNameLst>
                                          <p:attrName>ppt_x</p:attrName>
                                        </p:attrNameLst>
                                      </p:cBhvr>
                                      <p:tavLst>
                                        <p:tav tm="0">
                                          <p:val>
                                            <p:strVal val="#ppt_x"/>
                                          </p:val>
                                        </p:tav>
                                        <p:tav tm="100000">
                                          <p:val>
                                            <p:strVal val="#ppt_x"/>
                                          </p:val>
                                        </p:tav>
                                      </p:tavLst>
                                    </p:anim>
                                    <p:anim calcmode="lin" valueType="num">
                                      <p:cBhvr>
                                        <p:cTn id="9" dur="1500" fill="hold"/>
                                        <p:tgtEl>
                                          <p:spTgt spid="14"/>
                                        </p:tgtEl>
                                        <p:attrNameLst>
                                          <p:attrName>ppt_y</p:attrName>
                                        </p:attrNameLst>
                                      </p:cBhvr>
                                      <p:tavLst>
                                        <p:tav tm="0">
                                          <p:val>
                                            <p:strVal val="#ppt_y-.1"/>
                                          </p:val>
                                        </p:tav>
                                        <p:tav tm="100000">
                                          <p:val>
                                            <p:strVal val="#ppt_y"/>
                                          </p:val>
                                        </p:tav>
                                      </p:tavLst>
                                    </p:anim>
                                  </p:childTnLst>
                                </p:cTn>
                              </p:par>
                              <p:par>
                                <p:cTn id="10" presetID="10" presetClass="entr" presetSubtype="0" fill="hold" grpId="0" nodeType="with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1500"/>
                                        <p:tgtEl>
                                          <p:spTgt spid="15"/>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8"/>
                                        </p:tgtEl>
                                        <p:attrNameLst>
                                          <p:attrName>style.visibility</p:attrName>
                                        </p:attrNameLst>
                                      </p:cBhvr>
                                      <p:to>
                                        <p:strVal val="visible"/>
                                      </p:to>
                                    </p:set>
                                    <p:animEffect transition="in" filter="fade">
                                      <p:cBhvr>
                                        <p:cTn id="15" dur="1500"/>
                                        <p:tgtEl>
                                          <p:spTgt spid="5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8"/>
                                        </p:tgtEl>
                                        <p:attrNameLst>
                                          <p:attrName>style.visibility</p:attrName>
                                        </p:attrNameLst>
                                      </p:cBhvr>
                                      <p:to>
                                        <p:strVal val="visible"/>
                                      </p:to>
                                    </p:set>
                                    <p:animEffect transition="in" filter="fade">
                                      <p:cBhvr>
                                        <p:cTn id="18" dur="1500"/>
                                        <p:tgtEl>
                                          <p:spTgt spid="38"/>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78"/>
                                        </p:tgtEl>
                                        <p:attrNameLst>
                                          <p:attrName>style.visibility</p:attrName>
                                        </p:attrNameLst>
                                      </p:cBhvr>
                                      <p:to>
                                        <p:strVal val="visible"/>
                                      </p:to>
                                    </p:set>
                                    <p:animEffect transition="in" filter="fade">
                                      <p:cBhvr>
                                        <p:cTn id="21" dur="1500"/>
                                        <p:tgtEl>
                                          <p:spTgt spid="78"/>
                                        </p:tgtEl>
                                      </p:cBhvr>
                                    </p:animEffect>
                                  </p:childTnLst>
                                </p:cTn>
                              </p:par>
                              <p:par>
                                <p:cTn id="22" presetID="0" presetClass="path" presetSubtype="0" decel="50000" fill="hold" grpId="1" nodeType="withEffect">
                                  <p:stCondLst>
                                    <p:cond delay="0"/>
                                  </p:stCondLst>
                                  <p:childTnLst>
                                    <p:animMotion origin="layout" path="M 0.00065 -0.24306 L 0 2.22222E-6 " pathEditMode="relative" rAng="0" ptsTypes="AA">
                                      <p:cBhvr>
                                        <p:cTn id="23" dur="1500" fill="hold"/>
                                        <p:tgtEl>
                                          <p:spTgt spid="38"/>
                                        </p:tgtEl>
                                        <p:attrNameLst>
                                          <p:attrName>ppt_x</p:attrName>
                                          <p:attrName>ppt_y</p:attrName>
                                        </p:attrNameLst>
                                      </p:cBhvr>
                                      <p:rCtr x="-39" y="12153"/>
                                    </p:animMotion>
                                  </p:childTnLst>
                                </p:cTn>
                              </p:par>
                              <p:par>
                                <p:cTn id="24" presetID="0" presetClass="path" presetSubtype="0" decel="50000" fill="hold" grpId="1" nodeType="withEffect">
                                  <p:stCondLst>
                                    <p:cond delay="0"/>
                                  </p:stCondLst>
                                  <p:childTnLst>
                                    <p:animMotion origin="layout" path="M -4.79167E-6 -0.24213 L -4.79167E-6 2.22222E-6 " pathEditMode="relative" rAng="0" ptsTypes="AA">
                                      <p:cBhvr>
                                        <p:cTn id="25" dur="1500" fill="hold"/>
                                        <p:tgtEl>
                                          <p:spTgt spid="78"/>
                                        </p:tgtEl>
                                        <p:attrNameLst>
                                          <p:attrName>ppt_x</p:attrName>
                                          <p:attrName>ppt_y</p:attrName>
                                        </p:attrNameLst>
                                      </p:cBhvr>
                                      <p:rCtr x="0" y="12106"/>
                                    </p:animMotion>
                                  </p:childTnLst>
                                </p:cTn>
                              </p:par>
                              <p:par>
                                <p:cTn id="26" presetID="20" presetClass="entr" presetSubtype="0" fill="hold" grpId="0" nodeType="withEffect">
                                  <p:stCondLst>
                                    <p:cond delay="1000"/>
                                  </p:stCondLst>
                                  <p:childTnLst>
                                    <p:set>
                                      <p:cBhvr>
                                        <p:cTn id="27" dur="1" fill="hold">
                                          <p:stCondLst>
                                            <p:cond delay="0"/>
                                          </p:stCondLst>
                                        </p:cTn>
                                        <p:tgtEl>
                                          <p:spTgt spid="102"/>
                                        </p:tgtEl>
                                        <p:attrNameLst>
                                          <p:attrName>style.visibility</p:attrName>
                                        </p:attrNameLst>
                                      </p:cBhvr>
                                      <p:to>
                                        <p:strVal val="visible"/>
                                      </p:to>
                                    </p:set>
                                    <p:animEffect transition="in" filter="wedge">
                                      <p:cBhvr>
                                        <p:cTn id="28" dur="2000"/>
                                        <p:tgtEl>
                                          <p:spTgt spid="102"/>
                                        </p:tgtEl>
                                      </p:cBhvr>
                                    </p:animEffect>
                                  </p:childTnLst>
                                </p:cTn>
                              </p:par>
                              <p:par>
                                <p:cTn id="29" presetID="20" presetClass="entr" presetSubtype="0" fill="hold" grpId="0" nodeType="withEffect">
                                  <p:stCondLst>
                                    <p:cond delay="1000"/>
                                  </p:stCondLst>
                                  <p:childTnLst>
                                    <p:set>
                                      <p:cBhvr>
                                        <p:cTn id="30" dur="1" fill="hold">
                                          <p:stCondLst>
                                            <p:cond delay="0"/>
                                          </p:stCondLst>
                                        </p:cTn>
                                        <p:tgtEl>
                                          <p:spTgt spid="104"/>
                                        </p:tgtEl>
                                        <p:attrNameLst>
                                          <p:attrName>style.visibility</p:attrName>
                                        </p:attrNameLst>
                                      </p:cBhvr>
                                      <p:to>
                                        <p:strVal val="visible"/>
                                      </p:to>
                                    </p:set>
                                    <p:animEffect transition="in" filter="wedge">
                                      <p:cBhvr>
                                        <p:cTn id="31" dur="2000"/>
                                        <p:tgtEl>
                                          <p:spTgt spid="104"/>
                                        </p:tgtEl>
                                      </p:cBhvr>
                                    </p:animEffect>
                                  </p:childTnLst>
                                </p:cTn>
                              </p:par>
                              <p:par>
                                <p:cTn id="32" presetID="20" presetClass="entr" presetSubtype="0" fill="hold" grpId="0" nodeType="withEffect">
                                  <p:stCondLst>
                                    <p:cond delay="1000"/>
                                  </p:stCondLst>
                                  <p:childTnLst>
                                    <p:set>
                                      <p:cBhvr>
                                        <p:cTn id="33" dur="1" fill="hold">
                                          <p:stCondLst>
                                            <p:cond delay="0"/>
                                          </p:stCondLst>
                                        </p:cTn>
                                        <p:tgtEl>
                                          <p:spTgt spid="103"/>
                                        </p:tgtEl>
                                        <p:attrNameLst>
                                          <p:attrName>style.visibility</p:attrName>
                                        </p:attrNameLst>
                                      </p:cBhvr>
                                      <p:to>
                                        <p:strVal val="visible"/>
                                      </p:to>
                                    </p:set>
                                    <p:animEffect transition="in" filter="wedge">
                                      <p:cBhvr>
                                        <p:cTn id="34" dur="2000"/>
                                        <p:tgtEl>
                                          <p:spTgt spid="103"/>
                                        </p:tgtEl>
                                      </p:cBhvr>
                                    </p:animEffect>
                                  </p:childTnLst>
                                </p:cTn>
                              </p:par>
                              <p:par>
                                <p:cTn id="35" presetID="20" presetClass="entr" presetSubtype="0" fill="hold" grpId="0" nodeType="withEffect">
                                  <p:stCondLst>
                                    <p:cond delay="1000"/>
                                  </p:stCondLst>
                                  <p:childTnLst>
                                    <p:set>
                                      <p:cBhvr>
                                        <p:cTn id="36" dur="1" fill="hold">
                                          <p:stCondLst>
                                            <p:cond delay="0"/>
                                          </p:stCondLst>
                                        </p:cTn>
                                        <p:tgtEl>
                                          <p:spTgt spid="105"/>
                                        </p:tgtEl>
                                        <p:attrNameLst>
                                          <p:attrName>style.visibility</p:attrName>
                                        </p:attrNameLst>
                                      </p:cBhvr>
                                      <p:to>
                                        <p:strVal val="visible"/>
                                      </p:to>
                                    </p:set>
                                    <p:animEffect transition="in" filter="wedge">
                                      <p:cBhvr>
                                        <p:cTn id="37" dur="2000"/>
                                        <p:tgtEl>
                                          <p:spTgt spid="105"/>
                                        </p:tgtEl>
                                      </p:cBhvr>
                                    </p:animEffect>
                                  </p:childTnLst>
                                </p:cTn>
                              </p:par>
                              <p:par>
                                <p:cTn id="38" presetID="12" presetClass="entr" presetSubtype="4" fill="hold" grpId="0" nodeType="withEffect">
                                  <p:stCondLst>
                                    <p:cond delay="2000"/>
                                  </p:stCondLst>
                                  <p:childTnLst>
                                    <p:set>
                                      <p:cBhvr>
                                        <p:cTn id="39" dur="1" fill="hold">
                                          <p:stCondLst>
                                            <p:cond delay="0"/>
                                          </p:stCondLst>
                                        </p:cTn>
                                        <p:tgtEl>
                                          <p:spTgt spid="34"/>
                                        </p:tgtEl>
                                        <p:attrNameLst>
                                          <p:attrName>style.visibility</p:attrName>
                                        </p:attrNameLst>
                                      </p:cBhvr>
                                      <p:to>
                                        <p:strVal val="visible"/>
                                      </p:to>
                                    </p:set>
                                    <p:anim calcmode="lin" valueType="num">
                                      <p:cBhvr additive="base">
                                        <p:cTn id="40" dur="1500"/>
                                        <p:tgtEl>
                                          <p:spTgt spid="34"/>
                                        </p:tgtEl>
                                        <p:attrNameLst>
                                          <p:attrName>ppt_y</p:attrName>
                                        </p:attrNameLst>
                                      </p:cBhvr>
                                      <p:tavLst>
                                        <p:tav tm="0">
                                          <p:val>
                                            <p:strVal val="#ppt_y+#ppt_h*1.125000"/>
                                          </p:val>
                                        </p:tav>
                                        <p:tav tm="100000">
                                          <p:val>
                                            <p:strVal val="#ppt_y"/>
                                          </p:val>
                                        </p:tav>
                                      </p:tavLst>
                                    </p:anim>
                                    <p:animEffect transition="in" filter="wipe(up)">
                                      <p:cBhvr>
                                        <p:cTn id="41" dur="1500"/>
                                        <p:tgtEl>
                                          <p:spTgt spid="34"/>
                                        </p:tgtEl>
                                      </p:cBhvr>
                                    </p:animEffect>
                                  </p:childTnLst>
                                </p:cTn>
                              </p:par>
                              <p:par>
                                <p:cTn id="42" presetID="12" presetClass="entr" presetSubtype="4" fill="hold" grpId="0" nodeType="withEffect">
                                  <p:stCondLst>
                                    <p:cond delay="2000"/>
                                  </p:stCondLst>
                                  <p:childTnLst>
                                    <p:set>
                                      <p:cBhvr>
                                        <p:cTn id="43" dur="1" fill="hold">
                                          <p:stCondLst>
                                            <p:cond delay="0"/>
                                          </p:stCondLst>
                                        </p:cTn>
                                        <p:tgtEl>
                                          <p:spTgt spid="57"/>
                                        </p:tgtEl>
                                        <p:attrNameLst>
                                          <p:attrName>style.visibility</p:attrName>
                                        </p:attrNameLst>
                                      </p:cBhvr>
                                      <p:to>
                                        <p:strVal val="visible"/>
                                      </p:to>
                                    </p:set>
                                    <p:anim calcmode="lin" valueType="num">
                                      <p:cBhvr additive="base">
                                        <p:cTn id="44" dur="1500"/>
                                        <p:tgtEl>
                                          <p:spTgt spid="57"/>
                                        </p:tgtEl>
                                        <p:attrNameLst>
                                          <p:attrName>ppt_y</p:attrName>
                                        </p:attrNameLst>
                                      </p:cBhvr>
                                      <p:tavLst>
                                        <p:tav tm="0">
                                          <p:val>
                                            <p:strVal val="#ppt_y+#ppt_h*1.125000"/>
                                          </p:val>
                                        </p:tav>
                                        <p:tav tm="100000">
                                          <p:val>
                                            <p:strVal val="#ppt_y"/>
                                          </p:val>
                                        </p:tav>
                                      </p:tavLst>
                                    </p:anim>
                                    <p:animEffect transition="in" filter="wipe(up)">
                                      <p:cBhvr>
                                        <p:cTn id="45" dur="1500"/>
                                        <p:tgtEl>
                                          <p:spTgt spid="57"/>
                                        </p:tgtEl>
                                      </p:cBhvr>
                                    </p:animEffect>
                                  </p:childTnLst>
                                </p:cTn>
                              </p:par>
                              <p:par>
                                <p:cTn id="46" presetID="12" presetClass="entr" presetSubtype="4" fill="hold" grpId="0" nodeType="withEffect">
                                  <p:stCondLst>
                                    <p:cond delay="2000"/>
                                  </p:stCondLst>
                                  <p:childTnLst>
                                    <p:set>
                                      <p:cBhvr>
                                        <p:cTn id="47" dur="1" fill="hold">
                                          <p:stCondLst>
                                            <p:cond delay="0"/>
                                          </p:stCondLst>
                                        </p:cTn>
                                        <p:tgtEl>
                                          <p:spTgt spid="37"/>
                                        </p:tgtEl>
                                        <p:attrNameLst>
                                          <p:attrName>style.visibility</p:attrName>
                                        </p:attrNameLst>
                                      </p:cBhvr>
                                      <p:to>
                                        <p:strVal val="visible"/>
                                      </p:to>
                                    </p:set>
                                    <p:anim calcmode="lin" valueType="num">
                                      <p:cBhvr additive="base">
                                        <p:cTn id="48" dur="1500"/>
                                        <p:tgtEl>
                                          <p:spTgt spid="37"/>
                                        </p:tgtEl>
                                        <p:attrNameLst>
                                          <p:attrName>ppt_y</p:attrName>
                                        </p:attrNameLst>
                                      </p:cBhvr>
                                      <p:tavLst>
                                        <p:tav tm="0">
                                          <p:val>
                                            <p:strVal val="#ppt_y+#ppt_h*1.125000"/>
                                          </p:val>
                                        </p:tav>
                                        <p:tav tm="100000">
                                          <p:val>
                                            <p:strVal val="#ppt_y"/>
                                          </p:val>
                                        </p:tav>
                                      </p:tavLst>
                                    </p:anim>
                                    <p:animEffect transition="in" filter="wipe(up)">
                                      <p:cBhvr>
                                        <p:cTn id="49" dur="1500"/>
                                        <p:tgtEl>
                                          <p:spTgt spid="37"/>
                                        </p:tgtEl>
                                      </p:cBhvr>
                                    </p:animEffect>
                                  </p:childTnLst>
                                </p:cTn>
                              </p:par>
                              <p:par>
                                <p:cTn id="50" presetID="12" presetClass="entr" presetSubtype="4" fill="hold" grpId="0" nodeType="withEffect">
                                  <p:stCondLst>
                                    <p:cond delay="2000"/>
                                  </p:stCondLst>
                                  <p:childTnLst>
                                    <p:set>
                                      <p:cBhvr>
                                        <p:cTn id="51" dur="1" fill="hold">
                                          <p:stCondLst>
                                            <p:cond delay="0"/>
                                          </p:stCondLst>
                                        </p:cTn>
                                        <p:tgtEl>
                                          <p:spTgt spid="77"/>
                                        </p:tgtEl>
                                        <p:attrNameLst>
                                          <p:attrName>style.visibility</p:attrName>
                                        </p:attrNameLst>
                                      </p:cBhvr>
                                      <p:to>
                                        <p:strVal val="visible"/>
                                      </p:to>
                                    </p:set>
                                    <p:anim calcmode="lin" valueType="num">
                                      <p:cBhvr additive="base">
                                        <p:cTn id="52" dur="1500"/>
                                        <p:tgtEl>
                                          <p:spTgt spid="77"/>
                                        </p:tgtEl>
                                        <p:attrNameLst>
                                          <p:attrName>ppt_y</p:attrName>
                                        </p:attrNameLst>
                                      </p:cBhvr>
                                      <p:tavLst>
                                        <p:tav tm="0">
                                          <p:val>
                                            <p:strVal val="#ppt_y+#ppt_h*1.125000"/>
                                          </p:val>
                                        </p:tav>
                                        <p:tav tm="100000">
                                          <p:val>
                                            <p:strVal val="#ppt_y"/>
                                          </p:val>
                                        </p:tav>
                                      </p:tavLst>
                                    </p:anim>
                                    <p:animEffect transition="in" filter="wipe(up)">
                                      <p:cBhvr>
                                        <p:cTn id="53" dur="1500"/>
                                        <p:tgtEl>
                                          <p:spTgt spid="77"/>
                                        </p:tgtEl>
                                      </p:cBhvr>
                                    </p:animEffect>
                                  </p:childTnLst>
                                </p:cTn>
                              </p:par>
                              <p:par>
                                <p:cTn id="54" presetID="16" presetClass="entr" presetSubtype="37" fill="hold" nodeType="withEffect">
                                  <p:stCondLst>
                                    <p:cond delay="2500"/>
                                  </p:stCondLst>
                                  <p:childTnLst>
                                    <p:set>
                                      <p:cBhvr>
                                        <p:cTn id="55" dur="1" fill="hold">
                                          <p:stCondLst>
                                            <p:cond delay="0"/>
                                          </p:stCondLst>
                                        </p:cTn>
                                        <p:tgtEl>
                                          <p:spTgt spid="24"/>
                                        </p:tgtEl>
                                        <p:attrNameLst>
                                          <p:attrName>style.visibility</p:attrName>
                                        </p:attrNameLst>
                                      </p:cBhvr>
                                      <p:to>
                                        <p:strVal val="visible"/>
                                      </p:to>
                                    </p:set>
                                    <p:animEffect transition="in" filter="barn(outVertical)">
                                      <p:cBhvr>
                                        <p:cTn id="56" dur="1000"/>
                                        <p:tgtEl>
                                          <p:spTgt spid="24"/>
                                        </p:tgtEl>
                                      </p:cBhvr>
                                    </p:animEffect>
                                  </p:childTnLst>
                                </p:cTn>
                              </p:par>
                              <p:par>
                                <p:cTn id="57" presetID="16" presetClass="entr" presetSubtype="37" fill="hold" nodeType="withEffect">
                                  <p:stCondLst>
                                    <p:cond delay="2500"/>
                                  </p:stCondLst>
                                  <p:childTnLst>
                                    <p:set>
                                      <p:cBhvr>
                                        <p:cTn id="58" dur="1" fill="hold">
                                          <p:stCondLst>
                                            <p:cond delay="0"/>
                                          </p:stCondLst>
                                        </p:cTn>
                                        <p:tgtEl>
                                          <p:spTgt spid="23"/>
                                        </p:tgtEl>
                                        <p:attrNameLst>
                                          <p:attrName>style.visibility</p:attrName>
                                        </p:attrNameLst>
                                      </p:cBhvr>
                                      <p:to>
                                        <p:strVal val="visible"/>
                                      </p:to>
                                    </p:set>
                                    <p:animEffect transition="in" filter="barn(outVertical)">
                                      <p:cBhvr>
                                        <p:cTn id="59" dur="1000"/>
                                        <p:tgtEl>
                                          <p:spTgt spid="23"/>
                                        </p:tgtEl>
                                      </p:cBhvr>
                                    </p:animEffect>
                                  </p:childTnLst>
                                </p:cTn>
                              </p:par>
                              <p:par>
                                <p:cTn id="60" presetID="16" presetClass="entr" presetSubtype="37" fill="hold" nodeType="withEffect">
                                  <p:stCondLst>
                                    <p:cond delay="2500"/>
                                  </p:stCondLst>
                                  <p:childTnLst>
                                    <p:set>
                                      <p:cBhvr>
                                        <p:cTn id="61" dur="1" fill="hold">
                                          <p:stCondLst>
                                            <p:cond delay="0"/>
                                          </p:stCondLst>
                                        </p:cTn>
                                        <p:tgtEl>
                                          <p:spTgt spid="22"/>
                                        </p:tgtEl>
                                        <p:attrNameLst>
                                          <p:attrName>style.visibility</p:attrName>
                                        </p:attrNameLst>
                                      </p:cBhvr>
                                      <p:to>
                                        <p:strVal val="visible"/>
                                      </p:to>
                                    </p:set>
                                    <p:animEffect transition="in" filter="barn(outVertical)">
                                      <p:cBhvr>
                                        <p:cTn id="62" dur="1000"/>
                                        <p:tgtEl>
                                          <p:spTgt spid="22"/>
                                        </p:tgtEl>
                                      </p:cBhvr>
                                    </p:animEffect>
                                  </p:childTnLst>
                                </p:cTn>
                              </p:par>
                              <p:par>
                                <p:cTn id="63" presetID="16" presetClass="entr" presetSubtype="37" fill="hold" nodeType="withEffect">
                                  <p:stCondLst>
                                    <p:cond delay="2500"/>
                                  </p:stCondLst>
                                  <p:childTnLst>
                                    <p:set>
                                      <p:cBhvr>
                                        <p:cTn id="64" dur="1" fill="hold">
                                          <p:stCondLst>
                                            <p:cond delay="0"/>
                                          </p:stCondLst>
                                        </p:cTn>
                                        <p:tgtEl>
                                          <p:spTgt spid="47"/>
                                        </p:tgtEl>
                                        <p:attrNameLst>
                                          <p:attrName>style.visibility</p:attrName>
                                        </p:attrNameLst>
                                      </p:cBhvr>
                                      <p:to>
                                        <p:strVal val="visible"/>
                                      </p:to>
                                    </p:set>
                                    <p:animEffect transition="in" filter="barn(outVertical)">
                                      <p:cBhvr>
                                        <p:cTn id="65" dur="1000"/>
                                        <p:tgtEl>
                                          <p:spTgt spid="47"/>
                                        </p:tgtEl>
                                      </p:cBhvr>
                                    </p:animEffect>
                                  </p:childTnLst>
                                </p:cTn>
                              </p:par>
                              <p:par>
                                <p:cTn id="66" presetID="16" presetClass="entr" presetSubtype="37" fill="hold" nodeType="withEffect">
                                  <p:stCondLst>
                                    <p:cond delay="2500"/>
                                  </p:stCondLst>
                                  <p:childTnLst>
                                    <p:set>
                                      <p:cBhvr>
                                        <p:cTn id="67" dur="1" fill="hold">
                                          <p:stCondLst>
                                            <p:cond delay="0"/>
                                          </p:stCondLst>
                                        </p:cTn>
                                        <p:tgtEl>
                                          <p:spTgt spid="46"/>
                                        </p:tgtEl>
                                        <p:attrNameLst>
                                          <p:attrName>style.visibility</p:attrName>
                                        </p:attrNameLst>
                                      </p:cBhvr>
                                      <p:to>
                                        <p:strVal val="visible"/>
                                      </p:to>
                                    </p:set>
                                    <p:animEffect transition="in" filter="barn(outVertical)">
                                      <p:cBhvr>
                                        <p:cTn id="68" dur="1000"/>
                                        <p:tgtEl>
                                          <p:spTgt spid="46"/>
                                        </p:tgtEl>
                                      </p:cBhvr>
                                    </p:animEffect>
                                  </p:childTnLst>
                                </p:cTn>
                              </p:par>
                              <p:par>
                                <p:cTn id="69" presetID="16" presetClass="entr" presetSubtype="37" fill="hold" nodeType="withEffect">
                                  <p:stCondLst>
                                    <p:cond delay="2500"/>
                                  </p:stCondLst>
                                  <p:childTnLst>
                                    <p:set>
                                      <p:cBhvr>
                                        <p:cTn id="70" dur="1" fill="hold">
                                          <p:stCondLst>
                                            <p:cond delay="0"/>
                                          </p:stCondLst>
                                        </p:cTn>
                                        <p:tgtEl>
                                          <p:spTgt spid="45"/>
                                        </p:tgtEl>
                                        <p:attrNameLst>
                                          <p:attrName>style.visibility</p:attrName>
                                        </p:attrNameLst>
                                      </p:cBhvr>
                                      <p:to>
                                        <p:strVal val="visible"/>
                                      </p:to>
                                    </p:set>
                                    <p:animEffect transition="in" filter="barn(outVertical)">
                                      <p:cBhvr>
                                        <p:cTn id="71" dur="1000"/>
                                        <p:tgtEl>
                                          <p:spTgt spid="45"/>
                                        </p:tgtEl>
                                      </p:cBhvr>
                                    </p:animEffect>
                                  </p:childTnLst>
                                </p:cTn>
                              </p:par>
                              <p:par>
                                <p:cTn id="72" presetID="16" presetClass="entr" presetSubtype="37" fill="hold" nodeType="withEffect">
                                  <p:stCondLst>
                                    <p:cond delay="2500"/>
                                  </p:stCondLst>
                                  <p:childTnLst>
                                    <p:set>
                                      <p:cBhvr>
                                        <p:cTn id="73" dur="1" fill="hold">
                                          <p:stCondLst>
                                            <p:cond delay="0"/>
                                          </p:stCondLst>
                                        </p:cTn>
                                        <p:tgtEl>
                                          <p:spTgt spid="67"/>
                                        </p:tgtEl>
                                        <p:attrNameLst>
                                          <p:attrName>style.visibility</p:attrName>
                                        </p:attrNameLst>
                                      </p:cBhvr>
                                      <p:to>
                                        <p:strVal val="visible"/>
                                      </p:to>
                                    </p:set>
                                    <p:animEffect transition="in" filter="barn(outVertical)">
                                      <p:cBhvr>
                                        <p:cTn id="74" dur="1000"/>
                                        <p:tgtEl>
                                          <p:spTgt spid="67"/>
                                        </p:tgtEl>
                                      </p:cBhvr>
                                    </p:animEffect>
                                  </p:childTnLst>
                                </p:cTn>
                              </p:par>
                              <p:par>
                                <p:cTn id="75" presetID="16" presetClass="entr" presetSubtype="37" fill="hold" nodeType="withEffect">
                                  <p:stCondLst>
                                    <p:cond delay="2500"/>
                                  </p:stCondLst>
                                  <p:childTnLst>
                                    <p:set>
                                      <p:cBhvr>
                                        <p:cTn id="76" dur="1" fill="hold">
                                          <p:stCondLst>
                                            <p:cond delay="0"/>
                                          </p:stCondLst>
                                        </p:cTn>
                                        <p:tgtEl>
                                          <p:spTgt spid="66"/>
                                        </p:tgtEl>
                                        <p:attrNameLst>
                                          <p:attrName>style.visibility</p:attrName>
                                        </p:attrNameLst>
                                      </p:cBhvr>
                                      <p:to>
                                        <p:strVal val="visible"/>
                                      </p:to>
                                    </p:set>
                                    <p:animEffect transition="in" filter="barn(outVertical)">
                                      <p:cBhvr>
                                        <p:cTn id="77" dur="1000"/>
                                        <p:tgtEl>
                                          <p:spTgt spid="66"/>
                                        </p:tgtEl>
                                      </p:cBhvr>
                                    </p:animEffect>
                                  </p:childTnLst>
                                </p:cTn>
                              </p:par>
                              <p:par>
                                <p:cTn id="78" presetID="16" presetClass="entr" presetSubtype="37" fill="hold" nodeType="withEffect">
                                  <p:stCondLst>
                                    <p:cond delay="2500"/>
                                  </p:stCondLst>
                                  <p:childTnLst>
                                    <p:set>
                                      <p:cBhvr>
                                        <p:cTn id="79" dur="1" fill="hold">
                                          <p:stCondLst>
                                            <p:cond delay="0"/>
                                          </p:stCondLst>
                                        </p:cTn>
                                        <p:tgtEl>
                                          <p:spTgt spid="65"/>
                                        </p:tgtEl>
                                        <p:attrNameLst>
                                          <p:attrName>style.visibility</p:attrName>
                                        </p:attrNameLst>
                                      </p:cBhvr>
                                      <p:to>
                                        <p:strVal val="visible"/>
                                      </p:to>
                                    </p:set>
                                    <p:animEffect transition="in" filter="barn(outVertical)">
                                      <p:cBhvr>
                                        <p:cTn id="80" dur="1000"/>
                                        <p:tgtEl>
                                          <p:spTgt spid="65"/>
                                        </p:tgtEl>
                                      </p:cBhvr>
                                    </p:animEffect>
                                  </p:childTnLst>
                                </p:cTn>
                              </p:par>
                              <p:par>
                                <p:cTn id="81" presetID="16" presetClass="entr" presetSubtype="37" fill="hold" nodeType="withEffect">
                                  <p:stCondLst>
                                    <p:cond delay="2500"/>
                                  </p:stCondLst>
                                  <p:childTnLst>
                                    <p:set>
                                      <p:cBhvr>
                                        <p:cTn id="82" dur="1" fill="hold">
                                          <p:stCondLst>
                                            <p:cond delay="0"/>
                                          </p:stCondLst>
                                        </p:cTn>
                                        <p:tgtEl>
                                          <p:spTgt spid="87"/>
                                        </p:tgtEl>
                                        <p:attrNameLst>
                                          <p:attrName>style.visibility</p:attrName>
                                        </p:attrNameLst>
                                      </p:cBhvr>
                                      <p:to>
                                        <p:strVal val="visible"/>
                                      </p:to>
                                    </p:set>
                                    <p:animEffect transition="in" filter="barn(outVertical)">
                                      <p:cBhvr>
                                        <p:cTn id="83" dur="1000"/>
                                        <p:tgtEl>
                                          <p:spTgt spid="87"/>
                                        </p:tgtEl>
                                      </p:cBhvr>
                                    </p:animEffect>
                                  </p:childTnLst>
                                </p:cTn>
                              </p:par>
                              <p:par>
                                <p:cTn id="84" presetID="16" presetClass="entr" presetSubtype="37" fill="hold" nodeType="withEffect">
                                  <p:stCondLst>
                                    <p:cond delay="2500"/>
                                  </p:stCondLst>
                                  <p:childTnLst>
                                    <p:set>
                                      <p:cBhvr>
                                        <p:cTn id="85" dur="1" fill="hold">
                                          <p:stCondLst>
                                            <p:cond delay="0"/>
                                          </p:stCondLst>
                                        </p:cTn>
                                        <p:tgtEl>
                                          <p:spTgt spid="86"/>
                                        </p:tgtEl>
                                        <p:attrNameLst>
                                          <p:attrName>style.visibility</p:attrName>
                                        </p:attrNameLst>
                                      </p:cBhvr>
                                      <p:to>
                                        <p:strVal val="visible"/>
                                      </p:to>
                                    </p:set>
                                    <p:animEffect transition="in" filter="barn(outVertical)">
                                      <p:cBhvr>
                                        <p:cTn id="86" dur="1000"/>
                                        <p:tgtEl>
                                          <p:spTgt spid="86"/>
                                        </p:tgtEl>
                                      </p:cBhvr>
                                    </p:animEffect>
                                  </p:childTnLst>
                                </p:cTn>
                              </p:par>
                              <p:par>
                                <p:cTn id="87" presetID="16" presetClass="entr" presetSubtype="37" fill="hold" nodeType="withEffect">
                                  <p:stCondLst>
                                    <p:cond delay="2500"/>
                                  </p:stCondLst>
                                  <p:childTnLst>
                                    <p:set>
                                      <p:cBhvr>
                                        <p:cTn id="88" dur="1" fill="hold">
                                          <p:stCondLst>
                                            <p:cond delay="0"/>
                                          </p:stCondLst>
                                        </p:cTn>
                                        <p:tgtEl>
                                          <p:spTgt spid="85"/>
                                        </p:tgtEl>
                                        <p:attrNameLst>
                                          <p:attrName>style.visibility</p:attrName>
                                        </p:attrNameLst>
                                      </p:cBhvr>
                                      <p:to>
                                        <p:strVal val="visible"/>
                                      </p:to>
                                    </p:set>
                                    <p:animEffect transition="in" filter="barn(outVertical)">
                                      <p:cBhvr>
                                        <p:cTn id="89" dur="1000"/>
                                        <p:tgtEl>
                                          <p:spTgt spid="85"/>
                                        </p:tgtEl>
                                      </p:cBhvr>
                                    </p:animEffect>
                                  </p:childTnLst>
                                </p:cTn>
                              </p:par>
                              <p:par>
                                <p:cTn id="90" presetID="10" presetClass="entr" presetSubtype="0" fill="hold" nodeType="withEffect">
                                  <p:stCondLst>
                                    <p:cond delay="3500"/>
                                  </p:stCondLst>
                                  <p:childTnLst>
                                    <p:set>
                                      <p:cBhvr>
                                        <p:cTn id="91" dur="1" fill="hold">
                                          <p:stCondLst>
                                            <p:cond delay="0"/>
                                          </p:stCondLst>
                                        </p:cTn>
                                        <p:tgtEl>
                                          <p:spTgt spid="2"/>
                                        </p:tgtEl>
                                        <p:attrNameLst>
                                          <p:attrName>style.visibility</p:attrName>
                                        </p:attrNameLst>
                                      </p:cBhvr>
                                      <p:to>
                                        <p:strVal val="visible"/>
                                      </p:to>
                                    </p:set>
                                    <p:animEffect transition="in" filter="fade">
                                      <p:cBhvr>
                                        <p:cTn id="92" dur="1500"/>
                                        <p:tgtEl>
                                          <p:spTgt spid="2"/>
                                        </p:tgtEl>
                                      </p:cBhvr>
                                    </p:animEffect>
                                  </p:childTnLst>
                                </p:cTn>
                              </p:par>
                              <p:par>
                                <p:cTn id="93" presetID="10" presetClass="entr" presetSubtype="0" fill="hold" nodeType="withEffect">
                                  <p:stCondLst>
                                    <p:cond delay="3500"/>
                                  </p:stCondLst>
                                  <p:childTnLst>
                                    <p:set>
                                      <p:cBhvr>
                                        <p:cTn id="94" dur="1" fill="hold">
                                          <p:stCondLst>
                                            <p:cond delay="0"/>
                                          </p:stCondLst>
                                        </p:cTn>
                                        <p:tgtEl>
                                          <p:spTgt spid="3"/>
                                        </p:tgtEl>
                                        <p:attrNameLst>
                                          <p:attrName>style.visibility</p:attrName>
                                        </p:attrNameLst>
                                      </p:cBhvr>
                                      <p:to>
                                        <p:strVal val="visible"/>
                                      </p:to>
                                    </p:set>
                                    <p:animEffect transition="in" filter="fade">
                                      <p:cBhvr>
                                        <p:cTn id="95" dur="1500"/>
                                        <p:tgtEl>
                                          <p:spTgt spid="3"/>
                                        </p:tgtEl>
                                      </p:cBhvr>
                                    </p:animEffect>
                                  </p:childTnLst>
                                </p:cTn>
                              </p:par>
                              <p:par>
                                <p:cTn id="96" presetID="10" presetClass="entr" presetSubtype="0" fill="hold" nodeType="withEffect">
                                  <p:stCondLst>
                                    <p:cond delay="3500"/>
                                  </p:stCondLst>
                                  <p:childTnLst>
                                    <p:set>
                                      <p:cBhvr>
                                        <p:cTn id="97" dur="1" fill="hold">
                                          <p:stCondLst>
                                            <p:cond delay="0"/>
                                          </p:stCondLst>
                                        </p:cTn>
                                        <p:tgtEl>
                                          <p:spTgt spid="5"/>
                                        </p:tgtEl>
                                        <p:attrNameLst>
                                          <p:attrName>style.visibility</p:attrName>
                                        </p:attrNameLst>
                                      </p:cBhvr>
                                      <p:to>
                                        <p:strVal val="visible"/>
                                      </p:to>
                                    </p:set>
                                    <p:animEffect transition="in" filter="fade">
                                      <p:cBhvr>
                                        <p:cTn id="98" dur="1500"/>
                                        <p:tgtEl>
                                          <p:spTgt spid="5"/>
                                        </p:tgtEl>
                                      </p:cBhvr>
                                    </p:animEffect>
                                  </p:childTnLst>
                                </p:cTn>
                              </p:par>
                              <p:par>
                                <p:cTn id="99" presetID="10" presetClass="entr" presetSubtype="0" fill="hold" nodeType="withEffect">
                                  <p:stCondLst>
                                    <p:cond delay="3500"/>
                                  </p:stCondLst>
                                  <p:childTnLst>
                                    <p:set>
                                      <p:cBhvr>
                                        <p:cTn id="100" dur="1" fill="hold">
                                          <p:stCondLst>
                                            <p:cond delay="0"/>
                                          </p:stCondLst>
                                        </p:cTn>
                                        <p:tgtEl>
                                          <p:spTgt spid="7"/>
                                        </p:tgtEl>
                                        <p:attrNameLst>
                                          <p:attrName>style.visibility</p:attrName>
                                        </p:attrNameLst>
                                      </p:cBhvr>
                                      <p:to>
                                        <p:strVal val="visible"/>
                                      </p:to>
                                    </p:set>
                                    <p:animEffect transition="in" filter="fade">
                                      <p:cBhvr>
                                        <p:cTn id="101" dur="1500"/>
                                        <p:tgtEl>
                                          <p:spTgt spid="7"/>
                                        </p:tgtEl>
                                      </p:cBhvr>
                                    </p:animEffect>
                                  </p:childTnLst>
                                </p:cTn>
                              </p:par>
                              <p:par>
                                <p:cTn id="102" presetID="10" presetClass="entr" presetSubtype="0" fill="hold" nodeType="withEffect">
                                  <p:stCondLst>
                                    <p:cond delay="4000"/>
                                  </p:stCondLst>
                                  <p:childTnLst>
                                    <p:set>
                                      <p:cBhvr>
                                        <p:cTn id="103" dur="1" fill="hold">
                                          <p:stCondLst>
                                            <p:cond delay="0"/>
                                          </p:stCondLst>
                                        </p:cTn>
                                        <p:tgtEl>
                                          <p:spTgt spid="9"/>
                                        </p:tgtEl>
                                        <p:attrNameLst>
                                          <p:attrName>style.visibility</p:attrName>
                                        </p:attrNameLst>
                                      </p:cBhvr>
                                      <p:to>
                                        <p:strVal val="visible"/>
                                      </p:to>
                                    </p:set>
                                    <p:animEffect transition="in" filter="fade">
                                      <p:cBhvr>
                                        <p:cTn id="104" dur="1500"/>
                                        <p:tgtEl>
                                          <p:spTgt spid="9"/>
                                        </p:tgtEl>
                                      </p:cBhvr>
                                    </p:animEffect>
                                  </p:childTnLst>
                                </p:cTn>
                              </p:par>
                              <p:par>
                                <p:cTn id="105" presetID="0" presetClass="path" presetSubtype="0" decel="50000" fill="hold" nodeType="withEffect">
                                  <p:stCondLst>
                                    <p:cond delay="4000"/>
                                  </p:stCondLst>
                                  <p:childTnLst>
                                    <p:animMotion origin="layout" path="M 4.79167E-6 -0.12477 L 4.79167E-6 -7.40741E-7 " pathEditMode="relative" rAng="0" ptsTypes="AA">
                                      <p:cBhvr>
                                        <p:cTn id="106" dur="1500" fill="hold"/>
                                        <p:tgtEl>
                                          <p:spTgt spid="9"/>
                                        </p:tgtEl>
                                        <p:attrNameLst>
                                          <p:attrName>ppt_x</p:attrName>
                                          <p:attrName>ppt_y</p:attrName>
                                        </p:attrNameLst>
                                      </p:cBhvr>
                                      <p:rCtr x="0" y="6227"/>
                                    </p:animMotion>
                                  </p:childTnLst>
                                </p:cTn>
                              </p:par>
                              <p:par>
                                <p:cTn id="107" presetID="10" presetClass="entr" presetSubtype="0" fill="hold" grpId="0" nodeType="withEffect">
                                  <p:stCondLst>
                                    <p:cond delay="4500"/>
                                  </p:stCondLst>
                                  <p:childTnLst>
                                    <p:set>
                                      <p:cBhvr>
                                        <p:cTn id="108" dur="1" fill="hold">
                                          <p:stCondLst>
                                            <p:cond delay="0"/>
                                          </p:stCondLst>
                                        </p:cTn>
                                        <p:tgtEl>
                                          <p:spTgt spid="106"/>
                                        </p:tgtEl>
                                        <p:attrNameLst>
                                          <p:attrName>style.visibility</p:attrName>
                                        </p:attrNameLst>
                                      </p:cBhvr>
                                      <p:to>
                                        <p:strVal val="visible"/>
                                      </p:to>
                                    </p:set>
                                    <p:animEffect transition="in" filter="fade">
                                      <p:cBhvr>
                                        <p:cTn id="109" dur="1000"/>
                                        <p:tgtEl>
                                          <p:spTgt spid="1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7" grpId="0"/>
      <p:bldP spid="57" grpId="0"/>
      <p:bldP spid="77" grpId="0"/>
      <p:bldP spid="14" grpId="0"/>
      <p:bldP spid="15" grpId="0" animBg="1"/>
      <p:bldP spid="38" grpId="0" animBg="1"/>
      <p:bldP spid="38" grpId="1" animBg="1"/>
      <p:bldP spid="58" grpId="0" animBg="1"/>
      <p:bldP spid="78" grpId="0" animBg="1"/>
      <p:bldP spid="78" grpId="1" animBg="1"/>
      <p:bldP spid="106" grpId="0" animBg="1"/>
      <p:bldP spid="102" grpId="0" animBg="1"/>
      <p:bldP spid="103" grpId="0" animBg="1"/>
      <p:bldP spid="104" grpId="0" animBg="1"/>
      <p:bldP spid="105" grpId="0" animBg="1"/>
    </p:bldLst>
  </p:timing>
</p:sld>
</file>

<file path=ppt/theme/theme1.xml><?xml version="1.0" encoding="utf-8"?>
<a:theme xmlns:a="http://schemas.openxmlformats.org/drawingml/2006/main" name="Office Theme">
  <a:themeElements>
    <a:clrScheme name="Custom 49">
      <a:dk1>
        <a:sysClr val="windowText" lastClr="000000"/>
      </a:dk1>
      <a:lt1>
        <a:sysClr val="window" lastClr="FFFFFF"/>
      </a:lt1>
      <a:dk2>
        <a:srgbClr val="44546A"/>
      </a:dk2>
      <a:lt2>
        <a:srgbClr val="E7E6E6"/>
      </a:lt2>
      <a:accent1>
        <a:srgbClr val="262626"/>
      </a:accent1>
      <a:accent2>
        <a:srgbClr val="2D31FA"/>
      </a:accent2>
      <a:accent3>
        <a:srgbClr val="A5A5A5"/>
      </a:accent3>
      <a:accent4>
        <a:srgbClr val="3EDBF0"/>
      </a:accent4>
      <a:accent5>
        <a:srgbClr val="C0FEFC"/>
      </a:accent5>
      <a:accent6>
        <a:srgbClr val="0070C0"/>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Cyberspace 1">
      <a:dk1>
        <a:sysClr val="windowText" lastClr="000000"/>
      </a:dk1>
      <a:lt1>
        <a:sysClr val="window" lastClr="FFFFFF"/>
      </a:lt1>
      <a:dk2>
        <a:srgbClr val="2D3847"/>
      </a:dk2>
      <a:lt2>
        <a:srgbClr val="E7E6E6"/>
      </a:lt2>
      <a:accent1>
        <a:srgbClr val="15579D"/>
      </a:accent1>
      <a:accent2>
        <a:srgbClr val="25C1FF"/>
      </a:accent2>
      <a:accent3>
        <a:srgbClr val="00B0D3"/>
      </a:accent3>
      <a:accent4>
        <a:srgbClr val="45B653"/>
      </a:accent4>
      <a:accent5>
        <a:srgbClr val="21C0D7"/>
      </a:accent5>
      <a:accent6>
        <a:srgbClr val="55D4FA"/>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Theme">
  <a:themeElements>
    <a:clrScheme name="Risk Management">
      <a:dk1>
        <a:srgbClr val="282B37"/>
      </a:dk1>
      <a:lt1>
        <a:srgbClr val="FFFFFF"/>
      </a:lt1>
      <a:dk2>
        <a:srgbClr val="282C38"/>
      </a:dk2>
      <a:lt2>
        <a:srgbClr val="FAFBFF"/>
      </a:lt2>
      <a:accent1>
        <a:srgbClr val="1EC3FF"/>
      </a:accent1>
      <a:accent2>
        <a:srgbClr val="6E66FF"/>
      </a:accent2>
      <a:accent3>
        <a:srgbClr val="AEAEAE"/>
      </a:accent3>
      <a:accent4>
        <a:srgbClr val="A0A0A0"/>
      </a:accent4>
      <a:accent5>
        <a:srgbClr val="999999"/>
      </a:accent5>
      <a:accent6>
        <a:srgbClr val="858585"/>
      </a:accent6>
      <a:hlink>
        <a:srgbClr val="F49100"/>
      </a:hlink>
      <a:folHlink>
        <a:srgbClr val="85DFD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5090</TotalTime>
  <Words>2954</Words>
  <Application>Microsoft Macintosh PowerPoint</Application>
  <PresentationFormat>Widescreen</PresentationFormat>
  <Paragraphs>833</Paragraphs>
  <Slides>29</Slides>
  <Notes>29</Notes>
  <HiddenSlides>0</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29</vt:i4>
      </vt:variant>
    </vt:vector>
  </HeadingPairs>
  <TitlesOfParts>
    <vt:vector size="38" baseType="lpstr">
      <vt:lpstr>Arial</vt:lpstr>
      <vt:lpstr>Calibri</vt:lpstr>
      <vt:lpstr>Calibri Light</vt:lpstr>
      <vt:lpstr>Century Gothic</vt:lpstr>
      <vt:lpstr>Lato Light</vt:lpstr>
      <vt:lpstr>Segoe UI Symbol</vt:lpstr>
      <vt:lpstr>Office Theme</vt:lpstr>
      <vt:lpstr>1_Office Theme</vt:lpstr>
      <vt:lpstr>2_Office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You Exec (https://youexec.com/resources)</Manager>
  <Company>You Exec (https://youexec.com/resources)</Company>
  <LinksUpToDate>false</LinksUpToDate>
  <SharedDoc>false</SharedDoc>
  <HyperlinkBase>You Exec (https://youexec.com/resources)</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Pricing Strategies</dc:title>
  <dc:subject>Pricing Strategies</dc:subject>
  <dc:creator>You Exec (https://youexec.com/resources)</dc:creator>
  <cp:keywords>You Exec (https://youexec.com/resources)</cp:keywords>
  <dc:description>You Exec (https://youexec.com/resources)</dc:description>
  <cp:lastModifiedBy>Microsoft Office User</cp:lastModifiedBy>
  <cp:revision>1397</cp:revision>
  <dcterms:created xsi:type="dcterms:W3CDTF">2022-01-28T00:08:47Z</dcterms:created>
  <dcterms:modified xsi:type="dcterms:W3CDTF">2022-04-01T19:46:05Z</dcterms:modified>
  <cp:category>You Exec (https://youexec.com/resources)</cp:category>
</cp:coreProperties>
</file>